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330" r:id="rId4"/>
    <p:sldMasterId id="2147484401" r:id="rId5"/>
  </p:sldMasterIdLst>
  <p:notesMasterIdLst>
    <p:notesMasterId r:id="rId29"/>
  </p:notesMasterIdLst>
  <p:handoutMasterIdLst>
    <p:handoutMasterId r:id="rId30"/>
  </p:handoutMasterIdLst>
  <p:sldIdLst>
    <p:sldId id="1154" r:id="rId6"/>
    <p:sldId id="1118" r:id="rId7"/>
    <p:sldId id="1127" r:id="rId8"/>
    <p:sldId id="1128" r:id="rId9"/>
    <p:sldId id="1153" r:id="rId10"/>
    <p:sldId id="1134" r:id="rId11"/>
    <p:sldId id="1129" r:id="rId12"/>
    <p:sldId id="1135" r:id="rId13"/>
    <p:sldId id="1147" r:id="rId14"/>
    <p:sldId id="1138" r:id="rId15"/>
    <p:sldId id="1139" r:id="rId16"/>
    <p:sldId id="1148" r:id="rId17"/>
    <p:sldId id="1151" r:id="rId18"/>
    <p:sldId id="1140" r:id="rId19"/>
    <p:sldId id="1141" r:id="rId20"/>
    <p:sldId id="1142" r:id="rId21"/>
    <p:sldId id="1143" r:id="rId22"/>
    <p:sldId id="1152" r:id="rId23"/>
    <p:sldId id="1145" r:id="rId24"/>
    <p:sldId id="1146" r:id="rId25"/>
    <p:sldId id="1144" r:id="rId26"/>
    <p:sldId id="1155" r:id="rId27"/>
    <p:sldId id="1150" r:id="rId28"/>
  </p:sldIdLst>
  <p:sldSz cx="12436475" cy="6994525"/>
  <p:notesSz cx="6858000" cy="9144000"/>
  <p:defaultTextStyle>
    <a:defPPr>
      <a:defRPr lang="en-US"/>
    </a:defPPr>
    <a:lvl1pPr marL="0" algn="l" defTabSz="932503" rtl="0" eaLnBrk="1" latinLnBrk="0" hangingPunct="1">
      <a:defRPr sz="1800" kern="1200">
        <a:solidFill>
          <a:schemeClr val="tx1"/>
        </a:solidFill>
        <a:latin typeface="+mn-lt"/>
        <a:ea typeface="+mn-ea"/>
        <a:cs typeface="+mn-cs"/>
      </a:defRPr>
    </a:lvl1pPr>
    <a:lvl2pPr marL="466252" algn="l" defTabSz="932503" rtl="0" eaLnBrk="1" latinLnBrk="0" hangingPunct="1">
      <a:defRPr sz="1800" kern="1200">
        <a:solidFill>
          <a:schemeClr val="tx1"/>
        </a:solidFill>
        <a:latin typeface="+mn-lt"/>
        <a:ea typeface="+mn-ea"/>
        <a:cs typeface="+mn-cs"/>
      </a:defRPr>
    </a:lvl2pPr>
    <a:lvl3pPr marL="932503" algn="l" defTabSz="932503" rtl="0" eaLnBrk="1" latinLnBrk="0" hangingPunct="1">
      <a:defRPr sz="1800" kern="1200">
        <a:solidFill>
          <a:schemeClr val="tx1"/>
        </a:solidFill>
        <a:latin typeface="+mn-lt"/>
        <a:ea typeface="+mn-ea"/>
        <a:cs typeface="+mn-cs"/>
      </a:defRPr>
    </a:lvl3pPr>
    <a:lvl4pPr marL="1398755" algn="l" defTabSz="932503" rtl="0" eaLnBrk="1" latinLnBrk="0" hangingPunct="1">
      <a:defRPr sz="1800" kern="1200">
        <a:solidFill>
          <a:schemeClr val="tx1"/>
        </a:solidFill>
        <a:latin typeface="+mn-lt"/>
        <a:ea typeface="+mn-ea"/>
        <a:cs typeface="+mn-cs"/>
      </a:defRPr>
    </a:lvl4pPr>
    <a:lvl5pPr marL="1865006" algn="l" defTabSz="932503" rtl="0" eaLnBrk="1" latinLnBrk="0" hangingPunct="1">
      <a:defRPr sz="1800" kern="1200">
        <a:solidFill>
          <a:schemeClr val="tx1"/>
        </a:solidFill>
        <a:latin typeface="+mn-lt"/>
        <a:ea typeface="+mn-ea"/>
        <a:cs typeface="+mn-cs"/>
      </a:defRPr>
    </a:lvl5pPr>
    <a:lvl6pPr marL="2331259" algn="l" defTabSz="932503" rtl="0" eaLnBrk="1" latinLnBrk="0" hangingPunct="1">
      <a:defRPr sz="1800" kern="1200">
        <a:solidFill>
          <a:schemeClr val="tx1"/>
        </a:solidFill>
        <a:latin typeface="+mn-lt"/>
        <a:ea typeface="+mn-ea"/>
        <a:cs typeface="+mn-cs"/>
      </a:defRPr>
    </a:lvl6pPr>
    <a:lvl7pPr marL="2797510" algn="l" defTabSz="932503" rtl="0" eaLnBrk="1" latinLnBrk="0" hangingPunct="1">
      <a:defRPr sz="1800" kern="1200">
        <a:solidFill>
          <a:schemeClr val="tx1"/>
        </a:solidFill>
        <a:latin typeface="+mn-lt"/>
        <a:ea typeface="+mn-ea"/>
        <a:cs typeface="+mn-cs"/>
      </a:defRPr>
    </a:lvl7pPr>
    <a:lvl8pPr marL="3263762" algn="l" defTabSz="932503" rtl="0" eaLnBrk="1" latinLnBrk="0" hangingPunct="1">
      <a:defRPr sz="1800" kern="1200">
        <a:solidFill>
          <a:schemeClr val="tx1"/>
        </a:solidFill>
        <a:latin typeface="+mn-lt"/>
        <a:ea typeface="+mn-ea"/>
        <a:cs typeface="+mn-cs"/>
      </a:defRPr>
    </a:lvl8pPr>
    <a:lvl9pPr marL="3730014" algn="l" defTabSz="932503"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uild Template" id="{D88B19E0-7F40-4EB1-BF25-B9D8E02B1AB4}">
          <p14:sldIdLst>
            <p14:sldId id="1154"/>
            <p14:sldId id="1118"/>
            <p14:sldId id="1127"/>
            <p14:sldId id="1128"/>
            <p14:sldId id="1153"/>
            <p14:sldId id="1134"/>
            <p14:sldId id="1129"/>
            <p14:sldId id="1135"/>
            <p14:sldId id="1147"/>
            <p14:sldId id="1138"/>
            <p14:sldId id="1139"/>
            <p14:sldId id="1148"/>
            <p14:sldId id="1151"/>
            <p14:sldId id="1140"/>
            <p14:sldId id="1141"/>
            <p14:sldId id="1142"/>
            <p14:sldId id="1143"/>
            <p14:sldId id="1152"/>
            <p14:sldId id="1145"/>
            <p14:sldId id="1146"/>
            <p14:sldId id="1144"/>
            <p14:sldId id="1155"/>
            <p14:sldId id="1150"/>
          </p14:sldIdLst>
        </p14:section>
      </p14:sectionLst>
    </p:ext>
    <p:ext uri="{EFAFB233-063F-42B5-8137-9DF3F51BA10A}">
      <p15:sldGuideLst xmlns:p15="http://schemas.microsoft.com/office/powerpoint/2012/main">
        <p15:guide id="1" orient="horz" pos="188">
          <p15:clr>
            <a:srgbClr val="A4A3A4"/>
          </p15:clr>
        </p15:guide>
        <p15:guide id="2" orient="horz" pos="763">
          <p15:clr>
            <a:srgbClr val="A4A3A4"/>
          </p15:clr>
        </p15:guide>
        <p15:guide id="3" orient="horz" pos="1339">
          <p15:clr>
            <a:srgbClr val="A4A3A4"/>
          </p15:clr>
        </p15:guide>
        <p15:guide id="4" orient="horz" pos="2491">
          <p15:clr>
            <a:srgbClr val="A4A3A4"/>
          </p15:clr>
        </p15:guide>
        <p15:guide id="5" orient="horz" pos="4218">
          <p15:clr>
            <a:srgbClr val="A4A3A4"/>
          </p15:clr>
        </p15:guide>
        <p15:guide id="6" orient="horz" pos="3643">
          <p15:clr>
            <a:srgbClr val="A4A3A4"/>
          </p15:clr>
        </p15:guide>
        <p15:guide id="7" orient="horz" pos="3067">
          <p15:clr>
            <a:srgbClr val="A4A3A4"/>
          </p15:clr>
        </p15:guide>
        <p15:guide id="8" orient="horz" pos="1915">
          <p15:clr>
            <a:srgbClr val="A4A3A4"/>
          </p15:clr>
        </p15:guide>
        <p15:guide id="10" pos="173">
          <p15:clr>
            <a:srgbClr val="A4A3A4"/>
          </p15:clr>
        </p15:guide>
        <p15:guide id="11" pos="1325">
          <p15:clr>
            <a:srgbClr val="A4A3A4"/>
          </p15:clr>
        </p15:guide>
        <p15:guide id="12" pos="7661">
          <p15:clr>
            <a:srgbClr val="A4A3A4"/>
          </p15:clr>
        </p15:guide>
        <p15:guide id="13" pos="749">
          <p15:clr>
            <a:srgbClr val="A4A3A4"/>
          </p15:clr>
        </p15:guide>
        <p15:guide id="14" pos="7085">
          <p15:clr>
            <a:srgbClr val="A4A3A4"/>
          </p15:clr>
        </p15:guide>
        <p15:guide id="15" pos="3629">
          <p15:clr>
            <a:srgbClr val="A4A3A4"/>
          </p15:clr>
        </p15:guide>
        <p15:guide id="16" pos="1901">
          <p15:clr>
            <a:srgbClr val="A4A3A4"/>
          </p15:clr>
        </p15:guide>
        <p15:guide id="17" pos="2477">
          <p15:clr>
            <a:srgbClr val="A4A3A4"/>
          </p15:clr>
        </p15:guide>
        <p15:guide id="18" pos="4205">
          <p15:clr>
            <a:srgbClr val="A4A3A4"/>
          </p15:clr>
        </p15:guide>
        <p15:guide id="19" pos="4781">
          <p15:clr>
            <a:srgbClr val="A4A3A4"/>
          </p15:clr>
        </p15:guide>
        <p15:guide id="20" pos="5357">
          <p15:clr>
            <a:srgbClr val="A4A3A4"/>
          </p15:clr>
        </p15:guide>
        <p15:guide id="21" pos="5933">
          <p15:clr>
            <a:srgbClr val="A4A3A4"/>
          </p15:clr>
        </p15:guide>
        <p15:guide id="22" pos="6509">
          <p15:clr>
            <a:srgbClr val="A4A3A4"/>
          </p15:clr>
        </p15:guide>
        <p15:guide id="23" pos="305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1" name="Mary Feil-Jacobs" initials="MFJ" lastIdx="4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323232"/>
    <a:srgbClr val="1E1E1E"/>
    <a:srgbClr val="666666"/>
    <a:srgbClr val="505050"/>
    <a:srgbClr val="00BCF2"/>
    <a:srgbClr val="FFFFFF"/>
    <a:srgbClr val="000000"/>
    <a:srgbClr val="969696"/>
    <a:srgbClr val="002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52" autoAdjust="0"/>
    <p:restoredTop sz="78665" autoAdjust="0"/>
  </p:normalViewPr>
  <p:slideViewPr>
    <p:cSldViewPr>
      <p:cViewPr varScale="1">
        <p:scale>
          <a:sx n="79" d="100"/>
          <a:sy n="79" d="100"/>
        </p:scale>
        <p:origin x="1788" y="90"/>
      </p:cViewPr>
      <p:guideLst>
        <p:guide orient="horz" pos="188"/>
        <p:guide orient="horz" pos="763"/>
        <p:guide orient="horz" pos="1339"/>
        <p:guide orient="horz" pos="2491"/>
        <p:guide orient="horz" pos="4218"/>
        <p:guide orient="horz" pos="3643"/>
        <p:guide orient="horz" pos="3067"/>
        <p:guide orient="horz" pos="1915"/>
        <p:guide pos="173"/>
        <p:guide pos="1325"/>
        <p:guide pos="7661"/>
        <p:guide pos="749"/>
        <p:guide pos="7085"/>
        <p:guide pos="3629"/>
        <p:guide pos="1901"/>
        <p:guide pos="2477"/>
        <p:guide pos="4205"/>
        <p:guide pos="4781"/>
        <p:guide pos="5357"/>
        <p:guide pos="5933"/>
        <p:guide pos="6509"/>
        <p:guide pos="305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howGuides="1">
      <p:cViewPr varScale="1">
        <p:scale>
          <a:sx n="95" d="100"/>
          <a:sy n="95" d="100"/>
        </p:scale>
        <p:origin x="358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Build </a:t>
            </a:r>
            <a:r>
              <a:rPr lang="en-US" dirty="0" smtClean="0"/>
              <a:t>2013</a:t>
            </a:r>
            <a:endParaRPr lang="en-US" dirty="0"/>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6/28/2013</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r>
              <a:rPr lang="en-US" dirty="0" smtClean="0"/>
              <a:t>Build 2013</a:t>
            </a:r>
            <a:endParaRPr lang="en-US" dirty="0"/>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6/28/2013</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503" rtl="0" eaLnBrk="1" latinLnBrk="0" hangingPunct="1">
      <a:lnSpc>
        <a:spcPct val="90000"/>
      </a:lnSpc>
      <a:spcAft>
        <a:spcPts val="340"/>
      </a:spcAft>
      <a:defRPr sz="1000" kern="1200">
        <a:solidFill>
          <a:schemeClr val="tx1"/>
        </a:solidFill>
        <a:latin typeface="Segoe UI Light" pitchFamily="34" charset="0"/>
        <a:ea typeface="+mn-ea"/>
        <a:cs typeface="+mn-cs"/>
      </a:defRPr>
    </a:lvl1pPr>
    <a:lvl2pPr marL="217206" indent="-107928"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2pPr>
    <a:lvl3pPr marL="334578"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3pPr>
    <a:lvl4pPr marL="492423" indent="-149751"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4pPr>
    <a:lvl5pPr marL="627335" indent="-117373" algn="l" defTabSz="932503" rtl="0" eaLnBrk="1" latinLnBrk="0" hangingPunct="1">
      <a:lnSpc>
        <a:spcPct val="90000"/>
      </a:lnSpc>
      <a:spcAft>
        <a:spcPts val="340"/>
      </a:spcAft>
      <a:buFont typeface="Arial" pitchFamily="34" charset="0"/>
      <a:buChar char="•"/>
      <a:defRPr sz="1000" kern="1200">
        <a:solidFill>
          <a:schemeClr val="tx1"/>
        </a:solidFill>
        <a:latin typeface="Segoe UI Light" pitchFamily="34" charset="0"/>
        <a:ea typeface="+mn-ea"/>
        <a:cs typeface="+mn-cs"/>
      </a:defRPr>
    </a:lvl5pPr>
    <a:lvl6pPr marL="2331259" algn="l" defTabSz="932503" rtl="0" eaLnBrk="1" latinLnBrk="0" hangingPunct="1">
      <a:defRPr sz="1200" kern="1200">
        <a:solidFill>
          <a:schemeClr val="tx1"/>
        </a:solidFill>
        <a:latin typeface="+mn-lt"/>
        <a:ea typeface="+mn-ea"/>
        <a:cs typeface="+mn-cs"/>
      </a:defRPr>
    </a:lvl6pPr>
    <a:lvl7pPr marL="2797510" algn="l" defTabSz="932503" rtl="0" eaLnBrk="1" latinLnBrk="0" hangingPunct="1">
      <a:defRPr sz="1200" kern="1200">
        <a:solidFill>
          <a:schemeClr val="tx1"/>
        </a:solidFill>
        <a:latin typeface="+mn-lt"/>
        <a:ea typeface="+mn-ea"/>
        <a:cs typeface="+mn-cs"/>
      </a:defRPr>
    </a:lvl7pPr>
    <a:lvl8pPr marL="3263762" algn="l" defTabSz="932503" rtl="0" eaLnBrk="1" latinLnBrk="0" hangingPunct="1">
      <a:defRPr sz="1200" kern="1200">
        <a:solidFill>
          <a:schemeClr val="tx1"/>
        </a:solidFill>
        <a:latin typeface="+mn-lt"/>
        <a:ea typeface="+mn-ea"/>
        <a:cs typeface="+mn-cs"/>
      </a:defRPr>
    </a:lvl8pPr>
    <a:lvl9pPr marL="3730014" algn="l" defTabSz="93250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021470D5-36AB-41F6-8C58-39B6E4B35DC4}" type="datetime1">
              <a:rPr lang="en-US" smtClean="0"/>
              <a:t>6/28/2013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3</a:t>
            </a:fld>
            <a:endParaRPr lang="en-US" dirty="0"/>
          </a:p>
        </p:txBody>
      </p:sp>
    </p:spTree>
    <p:extLst>
      <p:ext uri="{BB962C8B-B14F-4D97-AF65-F5344CB8AC3E}">
        <p14:creationId xmlns:p14="http://schemas.microsoft.com/office/powerpoint/2010/main" val="883402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D048122E-3099-48DD-B6AE-DF2544C6ADCB}" type="datetime1">
              <a:rPr lang="en-US" smtClean="0"/>
              <a:t>6/28/2013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5</a:t>
            </a:fld>
            <a:endParaRPr lang="en-US" dirty="0"/>
          </a:p>
        </p:txBody>
      </p:sp>
    </p:spTree>
    <p:extLst>
      <p:ext uri="{BB962C8B-B14F-4D97-AF65-F5344CB8AC3E}">
        <p14:creationId xmlns:p14="http://schemas.microsoft.com/office/powerpoint/2010/main" val="4182318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7CB8FD93-9B20-4E08-B8EF-47B5508B4E4A}" type="datetime1">
              <a:rPr lang="en-US" smtClean="0"/>
              <a:t>6/28/2013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11</a:t>
            </a:fld>
            <a:endParaRPr lang="en-US" dirty="0"/>
          </a:p>
        </p:txBody>
      </p:sp>
    </p:spTree>
    <p:extLst>
      <p:ext uri="{BB962C8B-B14F-4D97-AF65-F5344CB8AC3E}">
        <p14:creationId xmlns:p14="http://schemas.microsoft.com/office/powerpoint/2010/main" val="3080170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604237-8EC8-489E-B855-C15325CF3369}"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545898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Build 2013</a:t>
            </a:r>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5A4689F4-DC0A-4787-8CFE-C98788F80CC6}" type="datetime1">
              <a:rPr lang="en-US" smtClean="0"/>
              <a:t>6/28/2013</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14</a:t>
            </a:fld>
            <a:endParaRPr lang="en-US" dirty="0"/>
          </a:p>
        </p:txBody>
      </p:sp>
    </p:spTree>
    <p:extLst>
      <p:ext uri="{BB962C8B-B14F-4D97-AF65-F5344CB8AC3E}">
        <p14:creationId xmlns:p14="http://schemas.microsoft.com/office/powerpoint/2010/main" val="166205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dirty="0">
              <a:gradFill>
                <a:gsLst>
                  <a:gs pos="1250">
                    <a:prstClr val="black"/>
                  </a:gs>
                  <a:gs pos="100000">
                    <a:prstClr val="black"/>
                  </a:gs>
                </a:gsLst>
                <a:lin ang="5400000" scaled="0"/>
              </a:gradFill>
            </a:endParaRPr>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2013 Microsoft Corporation. All rights reserved. Microsoft, Windows,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2DFDA5C7-BBAE-481E-8BF7-731156A2E2C1}" type="datetime8">
              <a:rPr lang="en-US" smtClean="0">
                <a:solidFill>
                  <a:prstClr val="black"/>
                </a:solidFill>
              </a:rPr>
              <a:pPr/>
              <a:t>6/28/2013 2:25 PM</a:t>
            </a:fld>
            <a:endParaRPr lang="en-US" dirty="0">
              <a:solidFill>
                <a:prstClr val="black"/>
              </a:solidFill>
            </a:endParaRPr>
          </a:p>
        </p:txBody>
      </p:sp>
      <p:sp>
        <p:nvSpPr>
          <p:cNvPr id="7" name="Slide Number Placeholder 6"/>
          <p:cNvSpPr>
            <a:spLocks noGrp="1"/>
          </p:cNvSpPr>
          <p:nvPr>
            <p:ph type="sldNum" sz="quarter" idx="13"/>
          </p:nvPr>
        </p:nvSpPr>
        <p:spPr/>
        <p:txBody>
          <a:bodyPr/>
          <a:lstStyle/>
          <a:p>
            <a:fld id="{B4008EB6-D09E-4580-8CD6-DDB14511944F}"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146560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Color  2">
    <p:bg>
      <p:bgRef idx="1001">
        <a:schemeClr val="bg1"/>
      </p:bgRef>
    </p:bg>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17142052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825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Logo on Background">
    <p:spTree>
      <p:nvGrpSpPr>
        <p:cNvPr id="1" name=""/>
        <p:cNvGrpSpPr/>
        <p:nvPr/>
      </p:nvGrpSpPr>
      <p:grpSpPr>
        <a:xfrm>
          <a:off x="0" y="0"/>
          <a:ext cx="0" cy="0"/>
          <a:chOff x="0" y="0"/>
          <a:chExt cx="0" cy="0"/>
        </a:xfrm>
      </p:grpSpPr>
      <p:sp>
        <p:nvSpPr>
          <p:cNvPr id="3" name="Text Box 3"/>
          <p:cNvSpPr txBox="1">
            <a:spLocks noChangeArrowheads="1"/>
          </p:cNvSpPr>
          <p:nvPr userDrawn="1"/>
        </p:nvSpPr>
        <p:spPr bwMode="blackWhite">
          <a:xfrm>
            <a:off x="273050" y="6079032"/>
            <a:ext cx="8459787" cy="726353"/>
          </a:xfrm>
          <a:prstGeom prst="rect">
            <a:avLst/>
          </a:prstGeom>
          <a:noFill/>
          <a:ln w="12700">
            <a:noFill/>
            <a:miter lim="800000"/>
            <a:headEnd type="none" w="sm" len="sm"/>
            <a:tailEnd type="none" w="sm" len="sm"/>
          </a:ln>
          <a:effectLst/>
        </p:spPr>
        <p:txBody>
          <a:bodyPr vert="horz" wrap="square" lIns="182880" tIns="146304" rIns="182880" bIns="146304" numCol="1" anchor="t" anchorCtr="0" compatLnSpc="1">
            <a:prstTxWarp prst="textNoShape">
              <a:avLst/>
            </a:prstTxWarp>
            <a:spAutoFit/>
          </a:bodyPr>
          <a:lstStyle/>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 </a:t>
            </a:r>
            <a:r>
              <a:rPr lang="en-US" sz="700" dirty="0" smtClean="0">
                <a:gradFill>
                  <a:gsLst>
                    <a:gs pos="0">
                      <a:schemeClr val="tx1">
                        <a:lumMod val="75000"/>
                        <a:lumOff val="25000"/>
                      </a:schemeClr>
                    </a:gs>
                    <a:gs pos="100000">
                      <a:schemeClr val="tx1">
                        <a:lumMod val="75000"/>
                        <a:lumOff val="25000"/>
                      </a:schemeClr>
                    </a:gs>
                  </a:gsLst>
                  <a:lin ang="5400000" scaled="0"/>
                </a:gradFill>
                <a:cs typeface="Segoe UI" pitchFamily="34" charset="0"/>
              </a:rPr>
              <a:t>2013 </a:t>
            </a:r>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Microsoft Corporation. All rights reserved. Microsoft, Windows, Windows Vista and other product names are or may be registered trademarks and/or trademarks in the U.S. and/or other countries.</a:t>
            </a:r>
          </a:p>
          <a:p>
            <a:pPr defTabSz="932290" eaLnBrk="0" hangingPunct="0"/>
            <a:r>
              <a:rPr lang="en-US" sz="700" dirty="0">
                <a:gradFill>
                  <a:gsLst>
                    <a:gs pos="0">
                      <a:schemeClr val="tx1">
                        <a:lumMod val="75000"/>
                        <a:lumOff val="25000"/>
                      </a:schemeClr>
                    </a:gs>
                    <a:gs pos="100000">
                      <a:schemeClr val="tx1">
                        <a:lumMod val="75000"/>
                        <a:lumOff val="25000"/>
                      </a:schemeClr>
                    </a:gs>
                  </a:gsLst>
                  <a:lin ang="5400000" scaled="0"/>
                </a:gradFill>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9232" y="3103733"/>
            <a:ext cx="3687046" cy="787059"/>
          </a:xfrm>
          <a:prstGeom prst="rect">
            <a:avLst/>
          </a:prstGeom>
        </p:spPr>
      </p:pic>
    </p:spTree>
    <p:extLst>
      <p:ext uri="{BB962C8B-B14F-4D97-AF65-F5344CB8AC3E}">
        <p14:creationId xmlns:p14="http://schemas.microsoft.com/office/powerpoint/2010/main" val="35970746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alk-in">
    <p:spTree>
      <p:nvGrpSpPr>
        <p:cNvPr id="1" name=""/>
        <p:cNvGrpSpPr/>
        <p:nvPr/>
      </p:nvGrpSpPr>
      <p:grpSpPr>
        <a:xfrm>
          <a:off x="0" y="0"/>
          <a:ext cx="0" cy="0"/>
          <a:chOff x="0" y="0"/>
          <a:chExt cx="0" cy="0"/>
        </a:xfrm>
      </p:grpSpPr>
      <p:sp>
        <p:nvSpPr>
          <p:cNvPr id="7" name="Freeform 6"/>
          <p:cNvSpPr>
            <a:spLocks noEditPoints="1"/>
          </p:cNvSpPr>
          <p:nvPr userDrawn="1"/>
        </p:nvSpPr>
        <p:spPr bwMode="black">
          <a:xfrm>
            <a:off x="2137568" y="2473325"/>
            <a:ext cx="8161338" cy="2047875"/>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323232"/>
          </a:solidFill>
          <a:ln>
            <a:noFill/>
          </a:ln>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invGray">
          <a:xfrm>
            <a:off x="10129837" y="6126162"/>
            <a:ext cx="1849602" cy="394827"/>
          </a:xfrm>
          <a:prstGeom prst="rect">
            <a:avLst/>
          </a:prstGeom>
          <a:noFill/>
          <a:ln>
            <a:noFill/>
          </a:ln>
        </p:spPr>
      </p:pic>
    </p:spTree>
    <p:extLst>
      <p:ext uri="{BB962C8B-B14F-4D97-AF65-F5344CB8AC3E}">
        <p14:creationId xmlns:p14="http://schemas.microsoft.com/office/powerpoint/2010/main" val="55685025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9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4638" y="3040063"/>
            <a:ext cx="11887200" cy="914400"/>
          </a:xfrm>
        </p:spPr>
        <p:txBody>
          <a:bodyPr lIns="182880" tIns="146304" rIns="182880" bIns="146304" anchor="ctr">
            <a:noAutofit/>
          </a:bodyPr>
          <a:lstStyle>
            <a:lvl1pPr>
              <a:lnSpc>
                <a:spcPct val="90000"/>
              </a:lnSpc>
              <a:defRPr sz="6600" spc="0" baseline="0">
                <a:gradFill>
                  <a:gsLst>
                    <a:gs pos="0">
                      <a:srgbClr val="404040"/>
                    </a:gs>
                    <a:gs pos="100000">
                      <a:schemeClr val="tx1">
                        <a:lumMod val="75000"/>
                        <a:lumOff val="25000"/>
                      </a:schemeClr>
                    </a:gs>
                  </a:gsLst>
                  <a:lin ang="5400000" scaled="0"/>
                </a:gradFill>
                <a:latin typeface="Segoe UI Light" pitchFamily="34" charset="0"/>
                <a:cs typeface="Segoe UI Ligh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4640" y="5783263"/>
            <a:ext cx="7315199" cy="914400"/>
          </a:xfrm>
        </p:spPr>
        <p:txBody>
          <a:bodyPr lIns="182880" tIns="146304" rIns="182880" bIns="146304" anchor="b">
            <a:noAutofit/>
          </a:bodyPr>
          <a:lstStyle>
            <a:lvl1pPr marL="0" indent="0" algn="l">
              <a:lnSpc>
                <a:spcPct val="90000"/>
              </a:lnSpc>
              <a:spcBef>
                <a:spcPts val="0"/>
              </a:spcBef>
              <a:buNone/>
              <a:defRPr sz="2800" b="0" spc="-52" baseline="0">
                <a:gradFill>
                  <a:gsLst>
                    <a:gs pos="0">
                      <a:schemeClr val="tx1">
                        <a:lumMod val="75000"/>
                        <a:lumOff val="25000"/>
                      </a:schemeClr>
                    </a:gs>
                    <a:gs pos="100000">
                      <a:schemeClr val="tx1">
                        <a:lumMod val="75000"/>
                        <a:lumOff val="25000"/>
                      </a:schemeClr>
                    </a:gs>
                  </a:gsLst>
                  <a:lin ang="5400000" scaled="0"/>
                </a:gradFill>
                <a:latin typeface="+mn-lt"/>
                <a:cs typeface="Segoe UI" pitchFamily="34" charset="0"/>
              </a:defRPr>
            </a:lvl1pPr>
            <a:lvl2pPr marL="466207" indent="0" algn="ctr">
              <a:buNone/>
              <a:defRPr>
                <a:solidFill>
                  <a:schemeClr val="tx1">
                    <a:tint val="75000"/>
                  </a:schemeClr>
                </a:solidFill>
              </a:defRPr>
            </a:lvl2pPr>
            <a:lvl3pPr marL="932411" indent="0" algn="ctr">
              <a:buNone/>
              <a:defRPr>
                <a:solidFill>
                  <a:schemeClr val="tx1">
                    <a:tint val="75000"/>
                  </a:schemeClr>
                </a:solidFill>
              </a:defRPr>
            </a:lvl3pPr>
            <a:lvl4pPr marL="1398619" indent="0" algn="ctr">
              <a:buNone/>
              <a:defRPr>
                <a:solidFill>
                  <a:schemeClr val="tx1">
                    <a:tint val="75000"/>
                  </a:schemeClr>
                </a:solidFill>
              </a:defRPr>
            </a:lvl4pPr>
            <a:lvl5pPr marL="1864824" indent="0" algn="ctr">
              <a:buNone/>
              <a:defRPr>
                <a:solidFill>
                  <a:schemeClr val="tx1">
                    <a:tint val="75000"/>
                  </a:schemeClr>
                </a:solidFill>
              </a:defRPr>
            </a:lvl5pPr>
            <a:lvl6pPr marL="2331032" indent="0" algn="ctr">
              <a:buNone/>
              <a:defRPr>
                <a:solidFill>
                  <a:schemeClr val="tx1">
                    <a:tint val="75000"/>
                  </a:schemeClr>
                </a:solidFill>
              </a:defRPr>
            </a:lvl6pPr>
            <a:lvl7pPr marL="2797234" indent="0" algn="ctr">
              <a:buNone/>
              <a:defRPr>
                <a:solidFill>
                  <a:schemeClr val="tx1">
                    <a:tint val="75000"/>
                  </a:schemeClr>
                </a:solidFill>
              </a:defRPr>
            </a:lvl7pPr>
            <a:lvl8pPr marL="3263441" indent="0" algn="ctr">
              <a:buNone/>
              <a:defRPr>
                <a:solidFill>
                  <a:schemeClr val="tx1">
                    <a:tint val="75000"/>
                  </a:schemeClr>
                </a:solidFill>
              </a:defRPr>
            </a:lvl8pPr>
            <a:lvl9pPr marL="3729649" indent="0" algn="ctr">
              <a:buNone/>
              <a:defRPr>
                <a:solidFill>
                  <a:schemeClr val="tx1">
                    <a:tint val="75000"/>
                  </a:schemeClr>
                </a:solidFill>
              </a:defRPr>
            </a:lvl9pPr>
          </a:lstStyle>
          <a:p>
            <a:r>
              <a:rPr lang="en-US" smtClean="0"/>
              <a:t>Click to edit Master subtitle style</a:t>
            </a:r>
            <a:endParaRPr lang="en-US" dirty="0"/>
          </a:p>
        </p:txBody>
      </p:sp>
      <p:sp>
        <p:nvSpPr>
          <p:cNvPr id="7" name="Freeform 6"/>
          <p:cNvSpPr>
            <a:spLocks noChangeAspect="1" noEditPoints="1"/>
          </p:cNvSpPr>
          <p:nvPr userDrawn="1"/>
        </p:nvSpPr>
        <p:spPr bwMode="black">
          <a:xfrm>
            <a:off x="10332993" y="6103269"/>
            <a:ext cx="1639861" cy="411480"/>
          </a:xfrm>
          <a:custGeom>
            <a:avLst/>
            <a:gdLst>
              <a:gd name="T0" fmla="*/ 336 w 2176"/>
              <a:gd name="T1" fmla="*/ 2 h 546"/>
              <a:gd name="T2" fmla="*/ 269 w 2176"/>
              <a:gd name="T3" fmla="*/ 2 h 546"/>
              <a:gd name="T4" fmla="*/ 48 w 2176"/>
              <a:gd name="T5" fmla="*/ 538 h 546"/>
              <a:gd name="T6" fmla="*/ 2128 w 2176"/>
              <a:gd name="T7" fmla="*/ 2 h 546"/>
              <a:gd name="T8" fmla="*/ 2176 w 2176"/>
              <a:gd name="T9" fmla="*/ 2 h 546"/>
              <a:gd name="T10" fmla="*/ 1049 w 2176"/>
              <a:gd name="T11" fmla="*/ 175 h 546"/>
              <a:gd name="T12" fmla="*/ 1025 w 2176"/>
              <a:gd name="T13" fmla="*/ 454 h 546"/>
              <a:gd name="T14" fmla="*/ 937 w 2176"/>
              <a:gd name="T15" fmla="*/ 473 h 546"/>
              <a:gd name="T16" fmla="*/ 892 w 2176"/>
              <a:gd name="T17" fmla="*/ 384 h 546"/>
              <a:gd name="T18" fmla="*/ 809 w 2176"/>
              <a:gd name="T19" fmla="*/ 394 h 546"/>
              <a:gd name="T20" fmla="*/ 975 w 2176"/>
              <a:gd name="T21" fmla="*/ 540 h 546"/>
              <a:gd name="T22" fmla="*/ 1048 w 2176"/>
              <a:gd name="T23" fmla="*/ 482 h 546"/>
              <a:gd name="T24" fmla="*/ 1131 w 2176"/>
              <a:gd name="T25" fmla="*/ 536 h 546"/>
              <a:gd name="T26" fmla="*/ 1293 w 2176"/>
              <a:gd name="T27" fmla="*/ 14 h 546"/>
              <a:gd name="T28" fmla="*/ 1238 w 2176"/>
              <a:gd name="T29" fmla="*/ 3 h 546"/>
              <a:gd name="T30" fmla="*/ 1207 w 2176"/>
              <a:gd name="T31" fmla="*/ 48 h 546"/>
              <a:gd name="T32" fmla="*/ 1237 w 2176"/>
              <a:gd name="T33" fmla="*/ 91 h 546"/>
              <a:gd name="T34" fmla="*/ 1293 w 2176"/>
              <a:gd name="T35" fmla="*/ 81 h 546"/>
              <a:gd name="T36" fmla="*/ 1216 w 2176"/>
              <a:gd name="T37" fmla="*/ 536 h 546"/>
              <a:gd name="T38" fmla="*/ 1216 w 2176"/>
              <a:gd name="T39" fmla="*/ 175 h 546"/>
              <a:gd name="T40" fmla="*/ 1457 w 2176"/>
              <a:gd name="T41" fmla="*/ 536 h 546"/>
              <a:gd name="T42" fmla="*/ 1376 w 2176"/>
              <a:gd name="T43" fmla="*/ 536 h 546"/>
              <a:gd name="T44" fmla="*/ 729 w 2176"/>
              <a:gd name="T45" fmla="*/ 213 h 546"/>
              <a:gd name="T46" fmla="*/ 573 w 2176"/>
              <a:gd name="T47" fmla="*/ 163 h 546"/>
              <a:gd name="T48" fmla="*/ 491 w 2176"/>
              <a:gd name="T49" fmla="*/ 226 h 546"/>
              <a:gd name="T50" fmla="*/ 460 w 2176"/>
              <a:gd name="T51" fmla="*/ 2 h 546"/>
              <a:gd name="T52" fmla="*/ 489 w 2176"/>
              <a:gd name="T53" fmla="*/ 537 h 546"/>
              <a:gd name="T54" fmla="*/ 509 w 2176"/>
              <a:gd name="T55" fmla="*/ 512 h 546"/>
              <a:gd name="T56" fmla="*/ 596 w 2176"/>
              <a:gd name="T57" fmla="*/ 546 h 546"/>
              <a:gd name="T58" fmla="*/ 754 w 2176"/>
              <a:gd name="T59" fmla="*/ 423 h 546"/>
              <a:gd name="T60" fmla="*/ 671 w 2176"/>
              <a:gd name="T61" fmla="*/ 400 h 546"/>
              <a:gd name="T62" fmla="*/ 578 w 2176"/>
              <a:gd name="T63" fmla="*/ 478 h 546"/>
              <a:gd name="T64" fmla="*/ 495 w 2176"/>
              <a:gd name="T65" fmla="*/ 421 h 546"/>
              <a:gd name="T66" fmla="*/ 496 w 2176"/>
              <a:gd name="T67" fmla="*/ 291 h 546"/>
              <a:gd name="T68" fmla="*/ 586 w 2176"/>
              <a:gd name="T69" fmla="*/ 226 h 546"/>
              <a:gd name="T70" fmla="*/ 672 w 2176"/>
              <a:gd name="T71" fmla="*/ 293 h 546"/>
              <a:gd name="T72" fmla="*/ 1866 w 2176"/>
              <a:gd name="T73" fmla="*/ 2 h 546"/>
              <a:gd name="T74" fmla="*/ 1783 w 2176"/>
              <a:gd name="T75" fmla="*/ 220 h 546"/>
              <a:gd name="T76" fmla="*/ 1716 w 2176"/>
              <a:gd name="T77" fmla="*/ 171 h 546"/>
              <a:gd name="T78" fmla="*/ 1561 w 2176"/>
              <a:gd name="T79" fmla="*/ 220 h 546"/>
              <a:gd name="T80" fmla="*/ 1526 w 2176"/>
              <a:gd name="T81" fmla="*/ 443 h 546"/>
              <a:gd name="T82" fmla="*/ 1665 w 2176"/>
              <a:gd name="T83" fmla="*/ 546 h 546"/>
              <a:gd name="T84" fmla="*/ 1763 w 2176"/>
              <a:gd name="T85" fmla="*/ 507 h 546"/>
              <a:gd name="T86" fmla="*/ 1785 w 2176"/>
              <a:gd name="T87" fmla="*/ 537 h 546"/>
              <a:gd name="T88" fmla="*/ 1778 w 2176"/>
              <a:gd name="T89" fmla="*/ 413 h 546"/>
              <a:gd name="T90" fmla="*/ 1692 w 2176"/>
              <a:gd name="T91" fmla="*/ 479 h 546"/>
              <a:gd name="T92" fmla="*/ 1607 w 2176"/>
              <a:gd name="T93" fmla="*/ 414 h 546"/>
              <a:gd name="T94" fmla="*/ 1624 w 2176"/>
              <a:gd name="T95" fmla="*/ 269 h 546"/>
              <a:gd name="T96" fmla="*/ 1732 w 2176"/>
              <a:gd name="T97" fmla="*/ 241 h 546"/>
              <a:gd name="T98" fmla="*/ 1786 w 2176"/>
              <a:gd name="T99" fmla="*/ 326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76" h="546">
                <a:moveTo>
                  <a:pt x="163" y="538"/>
                </a:moveTo>
                <a:cubicBezTo>
                  <a:pt x="116" y="538"/>
                  <a:pt x="116" y="538"/>
                  <a:pt x="116" y="538"/>
                </a:cubicBezTo>
                <a:cubicBezTo>
                  <a:pt x="336" y="2"/>
                  <a:pt x="336" y="2"/>
                  <a:pt x="336" y="2"/>
                </a:cubicBezTo>
                <a:cubicBezTo>
                  <a:pt x="384" y="2"/>
                  <a:pt x="384" y="2"/>
                  <a:pt x="384" y="2"/>
                </a:cubicBezTo>
                <a:lnTo>
                  <a:pt x="163" y="538"/>
                </a:lnTo>
                <a:close/>
                <a:moveTo>
                  <a:pt x="269" y="2"/>
                </a:moveTo>
                <a:cubicBezTo>
                  <a:pt x="221" y="2"/>
                  <a:pt x="221" y="2"/>
                  <a:pt x="221" y="2"/>
                </a:cubicBezTo>
                <a:cubicBezTo>
                  <a:pt x="0" y="538"/>
                  <a:pt x="0" y="538"/>
                  <a:pt x="0" y="538"/>
                </a:cubicBezTo>
                <a:cubicBezTo>
                  <a:pt x="48" y="538"/>
                  <a:pt x="48" y="538"/>
                  <a:pt x="48" y="538"/>
                </a:cubicBezTo>
                <a:lnTo>
                  <a:pt x="269" y="2"/>
                </a:lnTo>
                <a:close/>
                <a:moveTo>
                  <a:pt x="2176" y="2"/>
                </a:moveTo>
                <a:cubicBezTo>
                  <a:pt x="2128" y="2"/>
                  <a:pt x="2128" y="2"/>
                  <a:pt x="2128" y="2"/>
                </a:cubicBezTo>
                <a:cubicBezTo>
                  <a:pt x="1908" y="538"/>
                  <a:pt x="1908" y="538"/>
                  <a:pt x="1908" y="538"/>
                </a:cubicBezTo>
                <a:cubicBezTo>
                  <a:pt x="1955" y="538"/>
                  <a:pt x="1955" y="538"/>
                  <a:pt x="1955" y="538"/>
                </a:cubicBezTo>
                <a:lnTo>
                  <a:pt x="2176" y="2"/>
                </a:lnTo>
                <a:close/>
                <a:moveTo>
                  <a:pt x="1131" y="536"/>
                </a:moveTo>
                <a:cubicBezTo>
                  <a:pt x="1131" y="175"/>
                  <a:pt x="1131" y="175"/>
                  <a:pt x="1131" y="175"/>
                </a:cubicBezTo>
                <a:cubicBezTo>
                  <a:pt x="1049" y="175"/>
                  <a:pt x="1049" y="175"/>
                  <a:pt x="1049" y="175"/>
                </a:cubicBezTo>
                <a:cubicBezTo>
                  <a:pt x="1049" y="384"/>
                  <a:pt x="1049" y="384"/>
                  <a:pt x="1049" y="384"/>
                </a:cubicBezTo>
                <a:cubicBezTo>
                  <a:pt x="1049" y="399"/>
                  <a:pt x="1047" y="412"/>
                  <a:pt x="1042" y="424"/>
                </a:cubicBezTo>
                <a:cubicBezTo>
                  <a:pt x="1038" y="436"/>
                  <a:pt x="1032" y="446"/>
                  <a:pt x="1025" y="454"/>
                </a:cubicBezTo>
                <a:cubicBezTo>
                  <a:pt x="1017" y="462"/>
                  <a:pt x="1009" y="468"/>
                  <a:pt x="999" y="472"/>
                </a:cubicBezTo>
                <a:cubicBezTo>
                  <a:pt x="989" y="476"/>
                  <a:pt x="978" y="478"/>
                  <a:pt x="967" y="478"/>
                </a:cubicBezTo>
                <a:cubicBezTo>
                  <a:pt x="956" y="478"/>
                  <a:pt x="946" y="476"/>
                  <a:pt x="937" y="473"/>
                </a:cubicBezTo>
                <a:cubicBezTo>
                  <a:pt x="927" y="470"/>
                  <a:pt x="920" y="464"/>
                  <a:pt x="913" y="457"/>
                </a:cubicBezTo>
                <a:cubicBezTo>
                  <a:pt x="906" y="449"/>
                  <a:pt x="901" y="440"/>
                  <a:pt x="897" y="428"/>
                </a:cubicBezTo>
                <a:cubicBezTo>
                  <a:pt x="894" y="416"/>
                  <a:pt x="892" y="401"/>
                  <a:pt x="892" y="384"/>
                </a:cubicBezTo>
                <a:cubicBezTo>
                  <a:pt x="892" y="175"/>
                  <a:pt x="892" y="175"/>
                  <a:pt x="892" y="175"/>
                </a:cubicBezTo>
                <a:cubicBezTo>
                  <a:pt x="809" y="175"/>
                  <a:pt x="809" y="175"/>
                  <a:pt x="809" y="175"/>
                </a:cubicBezTo>
                <a:cubicBezTo>
                  <a:pt x="809" y="394"/>
                  <a:pt x="809" y="394"/>
                  <a:pt x="809" y="394"/>
                </a:cubicBezTo>
                <a:cubicBezTo>
                  <a:pt x="809" y="444"/>
                  <a:pt x="821" y="482"/>
                  <a:pt x="843" y="507"/>
                </a:cubicBezTo>
                <a:cubicBezTo>
                  <a:pt x="865" y="532"/>
                  <a:pt x="897" y="545"/>
                  <a:pt x="939" y="545"/>
                </a:cubicBezTo>
                <a:cubicBezTo>
                  <a:pt x="951" y="545"/>
                  <a:pt x="963" y="543"/>
                  <a:pt x="975" y="540"/>
                </a:cubicBezTo>
                <a:cubicBezTo>
                  <a:pt x="986" y="537"/>
                  <a:pt x="996" y="532"/>
                  <a:pt x="1005" y="526"/>
                </a:cubicBezTo>
                <a:cubicBezTo>
                  <a:pt x="1014" y="521"/>
                  <a:pt x="1022" y="514"/>
                  <a:pt x="1029" y="506"/>
                </a:cubicBezTo>
                <a:cubicBezTo>
                  <a:pt x="1037" y="499"/>
                  <a:pt x="1043" y="490"/>
                  <a:pt x="1048" y="482"/>
                </a:cubicBezTo>
                <a:cubicBezTo>
                  <a:pt x="1049" y="482"/>
                  <a:pt x="1049" y="482"/>
                  <a:pt x="1049" y="482"/>
                </a:cubicBezTo>
                <a:cubicBezTo>
                  <a:pt x="1049" y="536"/>
                  <a:pt x="1049" y="536"/>
                  <a:pt x="1049" y="536"/>
                </a:cubicBezTo>
                <a:lnTo>
                  <a:pt x="1131" y="536"/>
                </a:lnTo>
                <a:close/>
                <a:moveTo>
                  <a:pt x="1307" y="48"/>
                </a:moveTo>
                <a:cubicBezTo>
                  <a:pt x="1307" y="41"/>
                  <a:pt x="1306" y="35"/>
                  <a:pt x="1303" y="29"/>
                </a:cubicBezTo>
                <a:cubicBezTo>
                  <a:pt x="1301" y="23"/>
                  <a:pt x="1297" y="18"/>
                  <a:pt x="1293" y="14"/>
                </a:cubicBezTo>
                <a:cubicBezTo>
                  <a:pt x="1288" y="9"/>
                  <a:pt x="1283" y="6"/>
                  <a:pt x="1277" y="3"/>
                </a:cubicBezTo>
                <a:cubicBezTo>
                  <a:pt x="1271" y="1"/>
                  <a:pt x="1264" y="0"/>
                  <a:pt x="1257" y="0"/>
                </a:cubicBezTo>
                <a:cubicBezTo>
                  <a:pt x="1250" y="0"/>
                  <a:pt x="1244" y="1"/>
                  <a:pt x="1238" y="3"/>
                </a:cubicBezTo>
                <a:cubicBezTo>
                  <a:pt x="1232" y="6"/>
                  <a:pt x="1226" y="9"/>
                  <a:pt x="1222" y="13"/>
                </a:cubicBezTo>
                <a:cubicBezTo>
                  <a:pt x="1217" y="18"/>
                  <a:pt x="1214" y="23"/>
                  <a:pt x="1211" y="29"/>
                </a:cubicBezTo>
                <a:cubicBezTo>
                  <a:pt x="1209" y="34"/>
                  <a:pt x="1207" y="41"/>
                  <a:pt x="1207" y="48"/>
                </a:cubicBezTo>
                <a:cubicBezTo>
                  <a:pt x="1207" y="54"/>
                  <a:pt x="1209" y="60"/>
                  <a:pt x="1211" y="66"/>
                </a:cubicBezTo>
                <a:cubicBezTo>
                  <a:pt x="1214" y="72"/>
                  <a:pt x="1217" y="77"/>
                  <a:pt x="1221" y="81"/>
                </a:cubicBezTo>
                <a:cubicBezTo>
                  <a:pt x="1226" y="85"/>
                  <a:pt x="1231" y="88"/>
                  <a:pt x="1237" y="91"/>
                </a:cubicBezTo>
                <a:cubicBezTo>
                  <a:pt x="1243" y="93"/>
                  <a:pt x="1250" y="95"/>
                  <a:pt x="1257" y="95"/>
                </a:cubicBezTo>
                <a:cubicBezTo>
                  <a:pt x="1264" y="95"/>
                  <a:pt x="1271" y="93"/>
                  <a:pt x="1277" y="91"/>
                </a:cubicBezTo>
                <a:cubicBezTo>
                  <a:pt x="1283" y="88"/>
                  <a:pt x="1289" y="85"/>
                  <a:pt x="1293" y="81"/>
                </a:cubicBezTo>
                <a:cubicBezTo>
                  <a:pt x="1297" y="77"/>
                  <a:pt x="1301" y="72"/>
                  <a:pt x="1303" y="66"/>
                </a:cubicBezTo>
                <a:cubicBezTo>
                  <a:pt x="1306" y="60"/>
                  <a:pt x="1307" y="54"/>
                  <a:pt x="1307" y="48"/>
                </a:cubicBezTo>
                <a:moveTo>
                  <a:pt x="1216" y="536"/>
                </a:moveTo>
                <a:cubicBezTo>
                  <a:pt x="1297" y="536"/>
                  <a:pt x="1297" y="536"/>
                  <a:pt x="1297" y="536"/>
                </a:cubicBezTo>
                <a:cubicBezTo>
                  <a:pt x="1297" y="175"/>
                  <a:pt x="1297" y="175"/>
                  <a:pt x="1297" y="175"/>
                </a:cubicBezTo>
                <a:cubicBezTo>
                  <a:pt x="1216" y="175"/>
                  <a:pt x="1216" y="175"/>
                  <a:pt x="1216" y="175"/>
                </a:cubicBezTo>
                <a:lnTo>
                  <a:pt x="1216" y="536"/>
                </a:lnTo>
                <a:close/>
                <a:moveTo>
                  <a:pt x="1376" y="536"/>
                </a:moveTo>
                <a:cubicBezTo>
                  <a:pt x="1457" y="536"/>
                  <a:pt x="1457" y="536"/>
                  <a:pt x="1457" y="536"/>
                </a:cubicBezTo>
                <a:cubicBezTo>
                  <a:pt x="1457" y="2"/>
                  <a:pt x="1457" y="2"/>
                  <a:pt x="1457" y="2"/>
                </a:cubicBezTo>
                <a:cubicBezTo>
                  <a:pt x="1376" y="2"/>
                  <a:pt x="1376" y="2"/>
                  <a:pt x="1376" y="2"/>
                </a:cubicBezTo>
                <a:lnTo>
                  <a:pt x="1376" y="536"/>
                </a:lnTo>
                <a:close/>
                <a:moveTo>
                  <a:pt x="765" y="342"/>
                </a:moveTo>
                <a:cubicBezTo>
                  <a:pt x="765" y="317"/>
                  <a:pt x="762" y="294"/>
                  <a:pt x="756" y="272"/>
                </a:cubicBezTo>
                <a:cubicBezTo>
                  <a:pt x="750" y="249"/>
                  <a:pt x="741" y="230"/>
                  <a:pt x="729" y="213"/>
                </a:cubicBezTo>
                <a:cubicBezTo>
                  <a:pt x="717" y="196"/>
                  <a:pt x="701" y="183"/>
                  <a:pt x="682" y="173"/>
                </a:cubicBezTo>
                <a:cubicBezTo>
                  <a:pt x="663" y="163"/>
                  <a:pt x="640" y="158"/>
                  <a:pt x="613" y="158"/>
                </a:cubicBezTo>
                <a:cubicBezTo>
                  <a:pt x="599" y="158"/>
                  <a:pt x="585" y="160"/>
                  <a:pt x="573" y="163"/>
                </a:cubicBezTo>
                <a:cubicBezTo>
                  <a:pt x="561" y="166"/>
                  <a:pt x="549" y="171"/>
                  <a:pt x="539" y="177"/>
                </a:cubicBezTo>
                <a:cubicBezTo>
                  <a:pt x="529" y="183"/>
                  <a:pt x="520" y="190"/>
                  <a:pt x="512" y="199"/>
                </a:cubicBezTo>
                <a:cubicBezTo>
                  <a:pt x="504" y="207"/>
                  <a:pt x="497" y="216"/>
                  <a:pt x="491" y="226"/>
                </a:cubicBezTo>
                <a:cubicBezTo>
                  <a:pt x="489" y="226"/>
                  <a:pt x="489" y="226"/>
                  <a:pt x="489" y="226"/>
                </a:cubicBezTo>
                <a:cubicBezTo>
                  <a:pt x="489" y="2"/>
                  <a:pt x="489" y="2"/>
                  <a:pt x="489" y="2"/>
                </a:cubicBezTo>
                <a:cubicBezTo>
                  <a:pt x="460" y="2"/>
                  <a:pt x="460" y="2"/>
                  <a:pt x="460" y="2"/>
                </a:cubicBezTo>
                <a:cubicBezTo>
                  <a:pt x="406" y="133"/>
                  <a:pt x="406" y="133"/>
                  <a:pt x="406" y="133"/>
                </a:cubicBezTo>
                <a:cubicBezTo>
                  <a:pt x="406" y="537"/>
                  <a:pt x="406" y="537"/>
                  <a:pt x="406" y="537"/>
                </a:cubicBezTo>
                <a:cubicBezTo>
                  <a:pt x="489" y="537"/>
                  <a:pt x="489" y="537"/>
                  <a:pt x="489" y="537"/>
                </a:cubicBezTo>
                <a:cubicBezTo>
                  <a:pt x="489" y="490"/>
                  <a:pt x="489" y="490"/>
                  <a:pt x="489" y="490"/>
                </a:cubicBezTo>
                <a:cubicBezTo>
                  <a:pt x="491" y="490"/>
                  <a:pt x="491" y="490"/>
                  <a:pt x="491" y="490"/>
                </a:cubicBezTo>
                <a:cubicBezTo>
                  <a:pt x="496" y="498"/>
                  <a:pt x="502" y="505"/>
                  <a:pt x="509" y="512"/>
                </a:cubicBezTo>
                <a:cubicBezTo>
                  <a:pt x="515" y="519"/>
                  <a:pt x="523" y="525"/>
                  <a:pt x="532" y="530"/>
                </a:cubicBezTo>
                <a:cubicBezTo>
                  <a:pt x="540" y="535"/>
                  <a:pt x="550" y="539"/>
                  <a:pt x="561" y="542"/>
                </a:cubicBezTo>
                <a:cubicBezTo>
                  <a:pt x="571" y="544"/>
                  <a:pt x="583" y="546"/>
                  <a:pt x="596" y="546"/>
                </a:cubicBezTo>
                <a:cubicBezTo>
                  <a:pt x="623" y="546"/>
                  <a:pt x="647" y="541"/>
                  <a:pt x="668" y="530"/>
                </a:cubicBezTo>
                <a:cubicBezTo>
                  <a:pt x="689" y="520"/>
                  <a:pt x="707" y="506"/>
                  <a:pt x="721" y="488"/>
                </a:cubicBezTo>
                <a:cubicBezTo>
                  <a:pt x="736" y="470"/>
                  <a:pt x="747" y="448"/>
                  <a:pt x="754" y="423"/>
                </a:cubicBezTo>
                <a:cubicBezTo>
                  <a:pt x="761" y="398"/>
                  <a:pt x="765" y="371"/>
                  <a:pt x="765" y="342"/>
                </a:cubicBezTo>
                <a:moveTo>
                  <a:pt x="678" y="341"/>
                </a:moveTo>
                <a:cubicBezTo>
                  <a:pt x="678" y="363"/>
                  <a:pt x="676" y="383"/>
                  <a:pt x="671" y="400"/>
                </a:cubicBezTo>
                <a:cubicBezTo>
                  <a:pt x="667" y="418"/>
                  <a:pt x="660" y="432"/>
                  <a:pt x="651" y="443"/>
                </a:cubicBezTo>
                <a:cubicBezTo>
                  <a:pt x="643" y="455"/>
                  <a:pt x="632" y="463"/>
                  <a:pt x="620" y="469"/>
                </a:cubicBezTo>
                <a:cubicBezTo>
                  <a:pt x="607" y="475"/>
                  <a:pt x="593" y="478"/>
                  <a:pt x="578" y="478"/>
                </a:cubicBezTo>
                <a:cubicBezTo>
                  <a:pt x="565" y="478"/>
                  <a:pt x="553" y="475"/>
                  <a:pt x="542" y="470"/>
                </a:cubicBezTo>
                <a:cubicBezTo>
                  <a:pt x="531" y="466"/>
                  <a:pt x="522" y="459"/>
                  <a:pt x="514" y="450"/>
                </a:cubicBezTo>
                <a:cubicBezTo>
                  <a:pt x="506" y="442"/>
                  <a:pt x="500" y="432"/>
                  <a:pt x="495" y="421"/>
                </a:cubicBezTo>
                <a:cubicBezTo>
                  <a:pt x="491" y="410"/>
                  <a:pt x="488" y="397"/>
                  <a:pt x="488" y="384"/>
                </a:cubicBezTo>
                <a:cubicBezTo>
                  <a:pt x="488" y="336"/>
                  <a:pt x="488" y="336"/>
                  <a:pt x="488" y="336"/>
                </a:cubicBezTo>
                <a:cubicBezTo>
                  <a:pt x="488" y="319"/>
                  <a:pt x="491" y="304"/>
                  <a:pt x="496" y="291"/>
                </a:cubicBezTo>
                <a:cubicBezTo>
                  <a:pt x="500" y="278"/>
                  <a:pt x="507" y="266"/>
                  <a:pt x="516" y="257"/>
                </a:cubicBezTo>
                <a:cubicBezTo>
                  <a:pt x="524" y="247"/>
                  <a:pt x="534" y="240"/>
                  <a:pt x="546" y="234"/>
                </a:cubicBezTo>
                <a:cubicBezTo>
                  <a:pt x="558" y="229"/>
                  <a:pt x="571" y="226"/>
                  <a:pt x="586" y="226"/>
                </a:cubicBezTo>
                <a:cubicBezTo>
                  <a:pt x="601" y="226"/>
                  <a:pt x="614" y="229"/>
                  <a:pt x="625" y="234"/>
                </a:cubicBezTo>
                <a:cubicBezTo>
                  <a:pt x="636" y="240"/>
                  <a:pt x="646" y="247"/>
                  <a:pt x="654" y="257"/>
                </a:cubicBezTo>
                <a:cubicBezTo>
                  <a:pt x="662" y="267"/>
                  <a:pt x="668" y="279"/>
                  <a:pt x="672" y="293"/>
                </a:cubicBezTo>
                <a:cubicBezTo>
                  <a:pt x="676" y="307"/>
                  <a:pt x="678" y="323"/>
                  <a:pt x="678" y="341"/>
                </a:cubicBezTo>
                <a:moveTo>
                  <a:pt x="1866" y="537"/>
                </a:moveTo>
                <a:cubicBezTo>
                  <a:pt x="1866" y="2"/>
                  <a:pt x="1866" y="2"/>
                  <a:pt x="1866" y="2"/>
                </a:cubicBezTo>
                <a:cubicBezTo>
                  <a:pt x="1785" y="2"/>
                  <a:pt x="1785" y="2"/>
                  <a:pt x="1785" y="2"/>
                </a:cubicBezTo>
                <a:cubicBezTo>
                  <a:pt x="1785" y="220"/>
                  <a:pt x="1785" y="220"/>
                  <a:pt x="1785" y="220"/>
                </a:cubicBezTo>
                <a:cubicBezTo>
                  <a:pt x="1783" y="220"/>
                  <a:pt x="1783" y="220"/>
                  <a:pt x="1783" y="220"/>
                </a:cubicBezTo>
                <a:cubicBezTo>
                  <a:pt x="1779" y="213"/>
                  <a:pt x="1773" y="206"/>
                  <a:pt x="1767" y="199"/>
                </a:cubicBezTo>
                <a:cubicBezTo>
                  <a:pt x="1760" y="192"/>
                  <a:pt x="1753" y="187"/>
                  <a:pt x="1744" y="182"/>
                </a:cubicBezTo>
                <a:cubicBezTo>
                  <a:pt x="1736" y="177"/>
                  <a:pt x="1726" y="173"/>
                  <a:pt x="1716" y="171"/>
                </a:cubicBezTo>
                <a:cubicBezTo>
                  <a:pt x="1705" y="168"/>
                  <a:pt x="1693" y="167"/>
                  <a:pt x="1681" y="167"/>
                </a:cubicBezTo>
                <a:cubicBezTo>
                  <a:pt x="1656" y="167"/>
                  <a:pt x="1633" y="171"/>
                  <a:pt x="1613" y="181"/>
                </a:cubicBezTo>
                <a:cubicBezTo>
                  <a:pt x="1592" y="190"/>
                  <a:pt x="1575" y="203"/>
                  <a:pt x="1561" y="220"/>
                </a:cubicBezTo>
                <a:cubicBezTo>
                  <a:pt x="1546" y="238"/>
                  <a:pt x="1535" y="259"/>
                  <a:pt x="1527" y="283"/>
                </a:cubicBezTo>
                <a:cubicBezTo>
                  <a:pt x="1519" y="308"/>
                  <a:pt x="1515" y="335"/>
                  <a:pt x="1515" y="365"/>
                </a:cubicBezTo>
                <a:cubicBezTo>
                  <a:pt x="1515" y="394"/>
                  <a:pt x="1519" y="420"/>
                  <a:pt x="1526" y="443"/>
                </a:cubicBezTo>
                <a:cubicBezTo>
                  <a:pt x="1534" y="465"/>
                  <a:pt x="1544" y="484"/>
                  <a:pt x="1558" y="500"/>
                </a:cubicBezTo>
                <a:cubicBezTo>
                  <a:pt x="1571" y="515"/>
                  <a:pt x="1587" y="526"/>
                  <a:pt x="1605" y="534"/>
                </a:cubicBezTo>
                <a:cubicBezTo>
                  <a:pt x="1624" y="542"/>
                  <a:pt x="1643" y="546"/>
                  <a:pt x="1665" y="546"/>
                </a:cubicBezTo>
                <a:cubicBezTo>
                  <a:pt x="1679" y="546"/>
                  <a:pt x="1693" y="544"/>
                  <a:pt x="1705" y="541"/>
                </a:cubicBezTo>
                <a:cubicBezTo>
                  <a:pt x="1717" y="538"/>
                  <a:pt x="1728" y="533"/>
                  <a:pt x="1737" y="528"/>
                </a:cubicBezTo>
                <a:cubicBezTo>
                  <a:pt x="1747" y="522"/>
                  <a:pt x="1756" y="515"/>
                  <a:pt x="1763" y="507"/>
                </a:cubicBezTo>
                <a:cubicBezTo>
                  <a:pt x="1771" y="499"/>
                  <a:pt x="1778" y="490"/>
                  <a:pt x="1783" y="480"/>
                </a:cubicBezTo>
                <a:cubicBezTo>
                  <a:pt x="1785" y="480"/>
                  <a:pt x="1785" y="480"/>
                  <a:pt x="1785" y="480"/>
                </a:cubicBezTo>
                <a:cubicBezTo>
                  <a:pt x="1785" y="537"/>
                  <a:pt x="1785" y="537"/>
                  <a:pt x="1785" y="537"/>
                </a:cubicBezTo>
                <a:lnTo>
                  <a:pt x="1866" y="537"/>
                </a:lnTo>
                <a:close/>
                <a:moveTo>
                  <a:pt x="1786" y="366"/>
                </a:moveTo>
                <a:cubicBezTo>
                  <a:pt x="1786" y="384"/>
                  <a:pt x="1783" y="399"/>
                  <a:pt x="1778" y="413"/>
                </a:cubicBezTo>
                <a:cubicBezTo>
                  <a:pt x="1773" y="427"/>
                  <a:pt x="1767" y="439"/>
                  <a:pt x="1758" y="449"/>
                </a:cubicBezTo>
                <a:cubicBezTo>
                  <a:pt x="1750" y="458"/>
                  <a:pt x="1740" y="466"/>
                  <a:pt x="1728" y="471"/>
                </a:cubicBezTo>
                <a:cubicBezTo>
                  <a:pt x="1717" y="476"/>
                  <a:pt x="1705" y="479"/>
                  <a:pt x="1692" y="479"/>
                </a:cubicBezTo>
                <a:cubicBezTo>
                  <a:pt x="1679" y="479"/>
                  <a:pt x="1667" y="477"/>
                  <a:pt x="1656" y="472"/>
                </a:cubicBezTo>
                <a:cubicBezTo>
                  <a:pt x="1644" y="467"/>
                  <a:pt x="1635" y="460"/>
                  <a:pt x="1626" y="450"/>
                </a:cubicBezTo>
                <a:cubicBezTo>
                  <a:pt x="1618" y="440"/>
                  <a:pt x="1612" y="428"/>
                  <a:pt x="1607" y="414"/>
                </a:cubicBezTo>
                <a:cubicBezTo>
                  <a:pt x="1602" y="399"/>
                  <a:pt x="1600" y="382"/>
                  <a:pt x="1600" y="363"/>
                </a:cubicBezTo>
                <a:cubicBezTo>
                  <a:pt x="1600" y="343"/>
                  <a:pt x="1602" y="325"/>
                  <a:pt x="1606" y="309"/>
                </a:cubicBezTo>
                <a:cubicBezTo>
                  <a:pt x="1610" y="294"/>
                  <a:pt x="1616" y="280"/>
                  <a:pt x="1624" y="269"/>
                </a:cubicBezTo>
                <a:cubicBezTo>
                  <a:pt x="1632" y="257"/>
                  <a:pt x="1642" y="249"/>
                  <a:pt x="1654" y="242"/>
                </a:cubicBezTo>
                <a:cubicBezTo>
                  <a:pt x="1667" y="236"/>
                  <a:pt x="1681" y="233"/>
                  <a:pt x="1697" y="233"/>
                </a:cubicBezTo>
                <a:cubicBezTo>
                  <a:pt x="1709" y="233"/>
                  <a:pt x="1721" y="236"/>
                  <a:pt x="1732" y="241"/>
                </a:cubicBezTo>
                <a:cubicBezTo>
                  <a:pt x="1743" y="245"/>
                  <a:pt x="1752" y="252"/>
                  <a:pt x="1760" y="260"/>
                </a:cubicBezTo>
                <a:cubicBezTo>
                  <a:pt x="1768" y="269"/>
                  <a:pt x="1774" y="279"/>
                  <a:pt x="1779" y="290"/>
                </a:cubicBezTo>
                <a:cubicBezTo>
                  <a:pt x="1783" y="301"/>
                  <a:pt x="1786" y="313"/>
                  <a:pt x="1786" y="326"/>
                </a:cubicBezTo>
                <a:lnTo>
                  <a:pt x="1786" y="366"/>
                </a:lnTo>
                <a:close/>
              </a:path>
            </a:pathLst>
          </a:custGeom>
          <a:solidFill>
            <a:srgbClr val="404040"/>
          </a:solidFill>
          <a:ln>
            <a:noFill/>
          </a:ln>
        </p:spPr>
        <p:txBody>
          <a:bodyPr vert="horz" wrap="square" lIns="91440" tIns="45720" rIns="91440" bIns="45720" numCol="1" anchor="t" anchorCtr="0" compatLnSpc="1">
            <a:prstTxWarp prst="textNoShape">
              <a:avLst/>
            </a:prstTxWarp>
          </a:bodyPr>
          <a:lstStyle/>
          <a:p>
            <a:endParaRPr lang="en-US">
              <a:solidFill>
                <a:srgbClr val="404040"/>
              </a:solidFill>
            </a:endParaRPr>
          </a:p>
        </p:txBody>
      </p:sp>
    </p:spTree>
    <p:extLst>
      <p:ext uri="{BB962C8B-B14F-4D97-AF65-F5344CB8AC3E}">
        <p14:creationId xmlns:p14="http://schemas.microsoft.com/office/powerpoint/2010/main" val="1671304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8300143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2339567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93529480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932367767"/>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_Color  2">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274638" y="5783263"/>
            <a:ext cx="11887200" cy="914400"/>
          </a:xfrm>
        </p:spPr>
        <p:txBody>
          <a:bodyPr lIns="182880" tIns="146304" rIns="182880" bIns="146304" anchor="b">
            <a:noAutofit/>
          </a:bodyPr>
          <a:lstStyle>
            <a:lvl1pPr>
              <a:defRPr sz="2000" baseline="0">
                <a:latin typeface="+mn-lt"/>
              </a:defRPr>
            </a:lvl1pPr>
          </a:lstStyle>
          <a:p>
            <a:pPr lvl="0"/>
            <a:r>
              <a:rPr lang="en-US" smtClean="0"/>
              <a:t>Click to edit Master text styles</a:t>
            </a:r>
          </a:p>
        </p:txBody>
      </p:sp>
      <p:sp>
        <p:nvSpPr>
          <p:cNvPr id="2" name="Title 1"/>
          <p:cNvSpPr>
            <a:spLocks noGrp="1"/>
          </p:cNvSpPr>
          <p:nvPr>
            <p:ph type="title" hasCustomPrompt="1"/>
          </p:nvPr>
        </p:nvSpPr>
        <p:spPr>
          <a:xfrm>
            <a:off x="274638" y="3040856"/>
            <a:ext cx="11887199" cy="912813"/>
          </a:xfrm>
        </p:spPr>
        <p:txBody>
          <a:bodyPr lIns="182880" tIns="146304" rIns="182880" bIns="146304"/>
          <a:lstStyle>
            <a:lvl1pPr>
              <a:defRPr sz="5400"/>
            </a:lvl1pPr>
          </a:lstStyle>
          <a:p>
            <a:r>
              <a:rPr lang="en-US" dirty="0" smtClean="0"/>
              <a:t>Click to edit master title style</a:t>
            </a:r>
            <a:endParaRPr lang="en-US" dirty="0"/>
          </a:p>
        </p:txBody>
      </p:sp>
    </p:spTree>
    <p:extLst>
      <p:ext uri="{BB962C8B-B14F-4D97-AF65-F5344CB8AC3E}">
        <p14:creationId xmlns:p14="http://schemas.microsoft.com/office/powerpoint/2010/main" val="320027312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77567216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391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Content Layout">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lIns="182880" tIns="146304" rIns="182880" bIns="146304"/>
          <a:lstStyle/>
          <a:p>
            <a:r>
              <a:rPr lang="en-US" dirty="0" smtClean="0"/>
              <a:t>Click to edit master title style</a:t>
            </a:r>
            <a:endParaRPr lang="en-US" dirty="0"/>
          </a:p>
        </p:txBody>
      </p:sp>
      <p:sp>
        <p:nvSpPr>
          <p:cNvPr id="5" name="Text Placeholder 4"/>
          <p:cNvSpPr>
            <a:spLocks noGrp="1"/>
          </p:cNvSpPr>
          <p:nvPr>
            <p:ph type="body" sz="quarter" idx="10"/>
          </p:nvPr>
        </p:nvSpPr>
        <p:spPr>
          <a:xfrm>
            <a:off x="274638" y="1668463"/>
            <a:ext cx="11887200" cy="5027612"/>
          </a:xfrm>
        </p:spPr>
        <p:txBody>
          <a:bodyPr lIns="182880" tIns="146304" rIns="182880" bIns="14630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943175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3917"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mp; Content 2">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dirty="0"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752412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51">
          <p15:clr>
            <a:srgbClr val="FBAE40"/>
          </p15:clr>
        </p15:guide>
        <p15:guide id="2" pos="173">
          <p15:clr>
            <a:srgbClr val="FBAE40"/>
          </p15:clr>
        </p15:guide>
        <p15:guide id="3" pos="1901">
          <p15:clr>
            <a:srgbClr val="FBAE40"/>
          </p15:clr>
        </p15:guide>
        <p15:guide id="4" pos="2189">
          <p15:clr>
            <a:srgbClr val="FBAE40"/>
          </p15:clr>
        </p15:guide>
        <p15:guide id="5" orient="horz" pos="4219">
          <p15:clr>
            <a:srgbClr val="FBAE40"/>
          </p15:clr>
        </p15:guide>
        <p15:guide id="6" orient="horz" pos="763">
          <p15:clr>
            <a:srgbClr val="FBAE40"/>
          </p15:clr>
        </p15:guide>
        <p15:guide id="7" orient="horz" pos="187">
          <p15:clr>
            <a:srgbClr val="FBAE40"/>
          </p15:clr>
        </p15:guide>
        <p15:guide id="8" pos="766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304456001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dirty="0" smtClean="0"/>
              <a:t>Click to edit Master text styles</a:t>
            </a:r>
          </a:p>
        </p:txBody>
      </p:sp>
      <p:sp>
        <p:nvSpPr>
          <p:cNvPr id="3" name="Title 2"/>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2948674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7788523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dirty="0"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accent3"/>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842600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dirty="0"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532498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p15:clr>
            <a:srgbClr val="FBAE40"/>
          </p15:clr>
        </p15:guide>
        <p15:guide id="2" pos="3053">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05921281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1562698"/>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Multiple Shapes &amp; Color Background">
    <p:spTree>
      <p:nvGrpSpPr>
        <p:cNvPr id="1" name=""/>
        <p:cNvGrpSpPr/>
        <p:nvPr/>
      </p:nvGrpSpPr>
      <p:grpSpPr>
        <a:xfrm>
          <a:off x="0" y="0"/>
          <a:ext cx="0" cy="0"/>
          <a:chOff x="0" y="0"/>
          <a:chExt cx="0" cy="0"/>
        </a:xfrm>
      </p:grpSpPr>
      <p:sp>
        <p:nvSpPr>
          <p:cNvPr id="6" name="Picture Placeholder 12"/>
          <p:cNvSpPr>
            <a:spLocks noGrp="1"/>
          </p:cNvSpPr>
          <p:nvPr>
            <p:ph type="pic" sz="quarter" idx="17"/>
          </p:nvPr>
        </p:nvSpPr>
        <p:spPr>
          <a:xfrm>
            <a:off x="274638" y="2307518"/>
            <a:ext cx="1563194" cy="323299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9" y="0"/>
                </a:moveTo>
                <a:lnTo>
                  <a:pt x="10000" y="2854"/>
                </a:lnTo>
                <a:cubicBezTo>
                  <a:pt x="9998" y="7335"/>
                  <a:pt x="9970" y="2648"/>
                  <a:pt x="9969" y="7131"/>
                </a:cubicBezTo>
                <a:cubicBezTo>
                  <a:pt x="9964" y="7082"/>
                  <a:pt x="-38" y="10005"/>
                  <a:pt x="0" y="10000"/>
                </a:cubicBezTo>
                <a:cubicBezTo>
                  <a:pt x="6" y="580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8" name="Picture Placeholder 12"/>
          <p:cNvSpPr>
            <a:spLocks noGrp="1"/>
          </p:cNvSpPr>
          <p:nvPr>
            <p:ph type="pic" sz="quarter" idx="18"/>
          </p:nvPr>
        </p:nvSpPr>
        <p:spPr>
          <a:xfrm>
            <a:off x="4745014" y="2301239"/>
            <a:ext cx="3232905" cy="3245549"/>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9" name="Picture Placeholder 12"/>
          <p:cNvSpPr>
            <a:spLocks noGrp="1"/>
          </p:cNvSpPr>
          <p:nvPr>
            <p:ph type="pic" sz="quarter" idx="19"/>
          </p:nvPr>
        </p:nvSpPr>
        <p:spPr>
          <a:xfrm>
            <a:off x="8258122" y="2302035"/>
            <a:ext cx="3903716" cy="3243962"/>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54"/>
              <a:gd name="connsiteY0" fmla="*/ 0 h 10000"/>
              <a:gd name="connsiteX1" fmla="*/ 10046 w 10054"/>
              <a:gd name="connsiteY1" fmla="*/ 693 h 10000"/>
              <a:gd name="connsiteX2" fmla="*/ 10054 w 10054"/>
              <a:gd name="connsiteY2" fmla="*/ 8579 h 10000"/>
              <a:gd name="connsiteX3" fmla="*/ 0 w 10054"/>
              <a:gd name="connsiteY3" fmla="*/ 10000 h 10000"/>
              <a:gd name="connsiteX4" fmla="*/ 9 w 10054"/>
              <a:gd name="connsiteY4" fmla="*/ 0 h 10000"/>
              <a:gd name="connsiteX0" fmla="*/ 9 w 10047"/>
              <a:gd name="connsiteY0" fmla="*/ 0 h 10000"/>
              <a:gd name="connsiteX1" fmla="*/ 10046 w 10047"/>
              <a:gd name="connsiteY1" fmla="*/ 693 h 10000"/>
              <a:gd name="connsiteX2" fmla="*/ 10043 w 10047"/>
              <a:gd name="connsiteY2" fmla="*/ 9284 h 10000"/>
              <a:gd name="connsiteX3" fmla="*/ 0 w 10047"/>
              <a:gd name="connsiteY3" fmla="*/ 10000 h 10000"/>
              <a:gd name="connsiteX4" fmla="*/ 9 w 10047"/>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47" h="10000">
                <a:moveTo>
                  <a:pt x="9" y="0"/>
                </a:moveTo>
                <a:cubicBezTo>
                  <a:pt x="-9" y="5"/>
                  <a:pt x="5027" y="346"/>
                  <a:pt x="10046" y="693"/>
                </a:cubicBezTo>
                <a:cubicBezTo>
                  <a:pt x="10052" y="3075"/>
                  <a:pt x="10037" y="6902"/>
                  <a:pt x="10043" y="9284"/>
                </a:cubicBezTo>
                <a:lnTo>
                  <a:pt x="0" y="10000"/>
                </a:lnTo>
                <a:cubicBezTo>
                  <a:pt x="6" y="6667"/>
                  <a:pt x="4" y="5000"/>
                  <a:pt x="9" y="0"/>
                </a:cubicBezTo>
                <a:close/>
              </a:path>
            </a:pathLst>
          </a:custGeom>
        </p:spPr>
        <p:txBody>
          <a:bodyPr anchor="ctr" anchorCtr="0">
            <a:normAutofit/>
          </a:bodyPr>
          <a:lstStyle>
            <a:lvl1pPr>
              <a:defRPr sz="1600"/>
            </a:lvl1pPr>
          </a:lstStyle>
          <a:p>
            <a:r>
              <a:rPr lang="en-US" smtClean="0"/>
              <a:t>Click icon to add picture</a:t>
            </a:r>
            <a:endParaRPr lang="en-US" dirty="0"/>
          </a:p>
        </p:txBody>
      </p:sp>
      <p:sp>
        <p:nvSpPr>
          <p:cNvPr id="10" name="Picture Placeholder 12"/>
          <p:cNvSpPr>
            <a:spLocks noGrp="1"/>
          </p:cNvSpPr>
          <p:nvPr>
            <p:ph type="pic" sz="quarter" idx="20"/>
          </p:nvPr>
        </p:nvSpPr>
        <p:spPr>
          <a:xfrm>
            <a:off x="2118039" y="2301050"/>
            <a:ext cx="2346769" cy="3245927"/>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8579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10000"/>
              <a:gd name="connsiteX1" fmla="*/ 10057 w 10057"/>
              <a:gd name="connsiteY1" fmla="*/ 1452 h 10000"/>
              <a:gd name="connsiteX2" fmla="*/ 10054 w 10057"/>
              <a:gd name="connsiteY2" fmla="*/ 5606 h 10000"/>
              <a:gd name="connsiteX3" fmla="*/ 0 w 10057"/>
              <a:gd name="connsiteY3" fmla="*/ 10000 h 10000"/>
              <a:gd name="connsiteX4" fmla="*/ 9 w 10057"/>
              <a:gd name="connsiteY4" fmla="*/ 0 h 10000"/>
              <a:gd name="connsiteX0" fmla="*/ 9 w 10057"/>
              <a:gd name="connsiteY0" fmla="*/ 0 h 7951"/>
              <a:gd name="connsiteX1" fmla="*/ 10057 w 10057"/>
              <a:gd name="connsiteY1" fmla="*/ 1452 h 7951"/>
              <a:gd name="connsiteX2" fmla="*/ 10054 w 10057"/>
              <a:gd name="connsiteY2" fmla="*/ 5606 h 7951"/>
              <a:gd name="connsiteX3" fmla="*/ 0 w 10057"/>
              <a:gd name="connsiteY3" fmla="*/ 7951 h 7951"/>
              <a:gd name="connsiteX4" fmla="*/ 9 w 10057"/>
              <a:gd name="connsiteY4" fmla="*/ 0 h 7951"/>
              <a:gd name="connsiteX0" fmla="*/ 9 w 10000"/>
              <a:gd name="connsiteY0" fmla="*/ 0 h 10000"/>
              <a:gd name="connsiteX1" fmla="*/ 10000 w 10000"/>
              <a:gd name="connsiteY1" fmla="*/ 1826 h 10000"/>
              <a:gd name="connsiteX2" fmla="*/ 9997 w 10000"/>
              <a:gd name="connsiteY2" fmla="*/ 705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1826 h 10000"/>
              <a:gd name="connsiteX2" fmla="*/ 9969 w 10000"/>
              <a:gd name="connsiteY2" fmla="*/ 7131 h 10000"/>
              <a:gd name="connsiteX3" fmla="*/ 0 w 10000"/>
              <a:gd name="connsiteY3" fmla="*/ 10000 h 10000"/>
              <a:gd name="connsiteX4" fmla="*/ 9 w 10000"/>
              <a:gd name="connsiteY4" fmla="*/ 0 h 10000"/>
              <a:gd name="connsiteX0" fmla="*/ 9 w 10000"/>
              <a:gd name="connsiteY0" fmla="*/ 0 h 10000"/>
              <a:gd name="connsiteX1" fmla="*/ 10000 w 10000"/>
              <a:gd name="connsiteY1" fmla="*/ 2854 h 10000"/>
              <a:gd name="connsiteX2" fmla="*/ 9969 w 10000"/>
              <a:gd name="connsiteY2" fmla="*/ 7131 h 10000"/>
              <a:gd name="connsiteX3" fmla="*/ 0 w 10000"/>
              <a:gd name="connsiteY3" fmla="*/ 10000 h 10000"/>
              <a:gd name="connsiteX4" fmla="*/ 9 w 10000"/>
              <a:gd name="connsiteY4" fmla="*/ 0 h 10000"/>
              <a:gd name="connsiteX0" fmla="*/ 9 w 15000"/>
              <a:gd name="connsiteY0" fmla="*/ 0 h 10000"/>
              <a:gd name="connsiteX1" fmla="*/ 15000 w 15000"/>
              <a:gd name="connsiteY1" fmla="*/ 2173 h 10000"/>
              <a:gd name="connsiteX2" fmla="*/ 9969 w 15000"/>
              <a:gd name="connsiteY2" fmla="*/ 7131 h 10000"/>
              <a:gd name="connsiteX3" fmla="*/ 0 w 15000"/>
              <a:gd name="connsiteY3" fmla="*/ 10000 h 10000"/>
              <a:gd name="connsiteX4" fmla="*/ 9 w 15000"/>
              <a:gd name="connsiteY4" fmla="*/ 0 h 10000"/>
              <a:gd name="connsiteX0" fmla="*/ 9 w 15024"/>
              <a:gd name="connsiteY0" fmla="*/ 0 h 10000"/>
              <a:gd name="connsiteX1" fmla="*/ 15000 w 15024"/>
              <a:gd name="connsiteY1" fmla="*/ 2173 h 10000"/>
              <a:gd name="connsiteX2" fmla="*/ 15024 w 15024"/>
              <a:gd name="connsiteY2" fmla="*/ 7919 h 10000"/>
              <a:gd name="connsiteX3" fmla="*/ 0 w 15024"/>
              <a:gd name="connsiteY3" fmla="*/ 10000 h 10000"/>
              <a:gd name="connsiteX4" fmla="*/ 9 w 15024"/>
              <a:gd name="connsiteY4" fmla="*/ 0 h 10000"/>
              <a:gd name="connsiteX0" fmla="*/ 9 w 15024"/>
              <a:gd name="connsiteY0" fmla="*/ 0 h 10000"/>
              <a:gd name="connsiteX1" fmla="*/ 15000 w 15024"/>
              <a:gd name="connsiteY1" fmla="*/ 2173 h 10000"/>
              <a:gd name="connsiteX2" fmla="*/ 15024 w 15024"/>
              <a:gd name="connsiteY2" fmla="*/ 7906 h 10000"/>
              <a:gd name="connsiteX3" fmla="*/ 0 w 15024"/>
              <a:gd name="connsiteY3" fmla="*/ 10000 h 10000"/>
              <a:gd name="connsiteX4" fmla="*/ 9 w 15024"/>
              <a:gd name="connsiteY4" fmla="*/ 0 h 10000"/>
              <a:gd name="connsiteX0" fmla="*/ 1 w 15016"/>
              <a:gd name="connsiteY0" fmla="*/ 0 h 10053"/>
              <a:gd name="connsiteX1" fmla="*/ 14992 w 15016"/>
              <a:gd name="connsiteY1" fmla="*/ 2173 h 10053"/>
              <a:gd name="connsiteX2" fmla="*/ 15016 w 15016"/>
              <a:gd name="connsiteY2" fmla="*/ 7906 h 10053"/>
              <a:gd name="connsiteX3" fmla="*/ 20 w 15016"/>
              <a:gd name="connsiteY3" fmla="*/ 10053 h 10053"/>
              <a:gd name="connsiteX4" fmla="*/ 1 w 15016"/>
              <a:gd name="connsiteY4" fmla="*/ 0 h 10053"/>
              <a:gd name="connsiteX0" fmla="*/ 9 w 15024"/>
              <a:gd name="connsiteY0" fmla="*/ 0 h 10040"/>
              <a:gd name="connsiteX1" fmla="*/ 15000 w 15024"/>
              <a:gd name="connsiteY1" fmla="*/ 2173 h 10040"/>
              <a:gd name="connsiteX2" fmla="*/ 15024 w 15024"/>
              <a:gd name="connsiteY2" fmla="*/ 7906 h 10040"/>
              <a:gd name="connsiteX3" fmla="*/ 0 w 15024"/>
              <a:gd name="connsiteY3" fmla="*/ 10040 h 10040"/>
              <a:gd name="connsiteX4" fmla="*/ 9 w 15024"/>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39"/>
              <a:gd name="connsiteY0" fmla="*/ 0 h 10040"/>
              <a:gd name="connsiteX1" fmla="*/ 15139 w 15139"/>
              <a:gd name="connsiteY1" fmla="*/ 2200 h 10040"/>
              <a:gd name="connsiteX2" fmla="*/ 15024 w 15139"/>
              <a:gd name="connsiteY2" fmla="*/ 7906 h 10040"/>
              <a:gd name="connsiteX3" fmla="*/ 0 w 15139"/>
              <a:gd name="connsiteY3" fmla="*/ 10040 h 10040"/>
              <a:gd name="connsiteX4" fmla="*/ 9 w 15139"/>
              <a:gd name="connsiteY4" fmla="*/ 0 h 10040"/>
              <a:gd name="connsiteX0" fmla="*/ 9 w 15148"/>
              <a:gd name="connsiteY0" fmla="*/ 0 h 10040"/>
              <a:gd name="connsiteX1" fmla="*/ 15139 w 15148"/>
              <a:gd name="connsiteY1" fmla="*/ 2200 h 10040"/>
              <a:gd name="connsiteX2" fmla="*/ 15135 w 15148"/>
              <a:gd name="connsiteY2" fmla="*/ 7906 h 10040"/>
              <a:gd name="connsiteX3" fmla="*/ 0 w 15148"/>
              <a:gd name="connsiteY3" fmla="*/ 10040 h 10040"/>
              <a:gd name="connsiteX4" fmla="*/ 9 w 15148"/>
              <a:gd name="connsiteY4" fmla="*/ 0 h 10040"/>
              <a:gd name="connsiteX0" fmla="*/ 9 w 15143"/>
              <a:gd name="connsiteY0" fmla="*/ 0 h 10040"/>
              <a:gd name="connsiteX1" fmla="*/ 15111 w 15143"/>
              <a:gd name="connsiteY1" fmla="*/ 2240 h 10040"/>
              <a:gd name="connsiteX2" fmla="*/ 15135 w 15143"/>
              <a:gd name="connsiteY2" fmla="*/ 7906 h 10040"/>
              <a:gd name="connsiteX3" fmla="*/ 0 w 15143"/>
              <a:gd name="connsiteY3" fmla="*/ 10040 h 10040"/>
              <a:gd name="connsiteX4" fmla="*/ 9 w 15143"/>
              <a:gd name="connsiteY4" fmla="*/ 0 h 10040"/>
              <a:gd name="connsiteX0" fmla="*/ 9 w 15141"/>
              <a:gd name="connsiteY0" fmla="*/ 0 h 10040"/>
              <a:gd name="connsiteX1" fmla="*/ 15083 w 15141"/>
              <a:gd name="connsiteY1" fmla="*/ 2187 h 10040"/>
              <a:gd name="connsiteX2" fmla="*/ 15135 w 15141"/>
              <a:gd name="connsiteY2" fmla="*/ 7906 h 10040"/>
              <a:gd name="connsiteX3" fmla="*/ 0 w 15141"/>
              <a:gd name="connsiteY3" fmla="*/ 10040 h 10040"/>
              <a:gd name="connsiteX4" fmla="*/ 9 w 15141"/>
              <a:gd name="connsiteY4" fmla="*/ 0 h 10040"/>
              <a:gd name="connsiteX0" fmla="*/ 9 w 15083"/>
              <a:gd name="connsiteY0" fmla="*/ 0 h 10040"/>
              <a:gd name="connsiteX1" fmla="*/ 15083 w 15083"/>
              <a:gd name="connsiteY1" fmla="*/ 2187 h 10040"/>
              <a:gd name="connsiteX2" fmla="*/ 15052 w 15083"/>
              <a:gd name="connsiteY2" fmla="*/ 7906 h 10040"/>
              <a:gd name="connsiteX3" fmla="*/ 0 w 15083"/>
              <a:gd name="connsiteY3" fmla="*/ 10040 h 10040"/>
              <a:gd name="connsiteX4" fmla="*/ 9 w 15083"/>
              <a:gd name="connsiteY4" fmla="*/ 0 h 10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83" h="10040">
                <a:moveTo>
                  <a:pt x="9" y="0"/>
                </a:moveTo>
                <a:lnTo>
                  <a:pt x="15083" y="2187"/>
                </a:lnTo>
                <a:cubicBezTo>
                  <a:pt x="15081" y="2167"/>
                  <a:pt x="15081" y="7843"/>
                  <a:pt x="15052" y="7906"/>
                </a:cubicBezTo>
                <a:cubicBezTo>
                  <a:pt x="15047" y="7857"/>
                  <a:pt x="-38" y="10045"/>
                  <a:pt x="0" y="10040"/>
                </a:cubicBezTo>
                <a:cubicBezTo>
                  <a:pt x="6" y="5848"/>
                  <a:pt x="3" y="4192"/>
                  <a:pt x="9" y="0"/>
                </a:cubicBezTo>
                <a:close/>
              </a:path>
            </a:pathLst>
          </a:custGeom>
        </p:spPr>
        <p:txBody>
          <a:bodyPr anchor="ctr" anchorCtr="0">
            <a:normAutofit/>
          </a:bodyPr>
          <a:lstStyle>
            <a:lvl1pPr marL="0" marR="0" indent="0" algn="l" defTabSz="1243266" rtl="0" eaLnBrk="1" fontAlgn="base" latinLnBrk="0" hangingPunct="1">
              <a:lnSpc>
                <a:spcPct val="95000"/>
              </a:lnSpc>
              <a:spcBef>
                <a:spcPts val="0"/>
              </a:spcBef>
              <a:spcAft>
                <a:spcPts val="0"/>
              </a:spcAft>
              <a:buClr>
                <a:schemeClr val="accent1"/>
              </a:buClr>
              <a:buSzPct val="110000"/>
              <a:buFont typeface="Avenir LT Pro 45 Book" charset="0"/>
              <a:buNone/>
              <a:tabLst/>
              <a:defRPr sz="1600"/>
            </a:lvl1pPr>
          </a:lstStyle>
          <a:p>
            <a:r>
              <a:rPr lang="en-US" smtClean="0"/>
              <a:t>Click icon to add picture</a:t>
            </a:r>
            <a:endParaRPr lang="en-US" dirty="0"/>
          </a:p>
        </p:txBody>
      </p:sp>
      <p:sp>
        <p:nvSpPr>
          <p:cNvPr id="2" name="Title 1"/>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244581547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150227"/>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1" y="6363076"/>
            <a:ext cx="12436476" cy="631450"/>
          </a:xfrm>
          <a:prstGeom prst="rect">
            <a:avLst/>
          </a:prstGeom>
          <a:solidFill>
            <a:srgbClr val="FFFF99"/>
          </a:solidFill>
        </p:spPr>
        <p:txBody>
          <a:bodyPr wrap="square" lIns="155457" tIns="77729" rIns="155457" bIns="77729" anchor="b" anchorCtr="0">
            <a:noAutofit/>
          </a:bodyPr>
          <a:lstStyle>
            <a:lvl1pPr algn="r">
              <a:buFont typeface="Arial" pitchFamily="34" charset="0"/>
              <a:buNone/>
              <a:defRPr sz="3700" spc="-51"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9292998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Content 2">
    <p:bg>
      <p:bgRef idx="1001">
        <a:schemeClr val="bg1"/>
      </p:bgRef>
    </p:bg>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3475038" y="1668482"/>
            <a:ext cx="8686801" cy="5029181"/>
          </a:xfrm>
        </p:spPr>
        <p:txBody>
          <a:bodyPr lIns="182880" tIns="146304" rIns="182880" bIns="146304">
            <a:noAutofit/>
          </a:bodyPr>
          <a:lstStyle>
            <a:lvl1pPr>
              <a:defRPr sz="3600">
                <a:gradFill>
                  <a:gsLst>
                    <a:gs pos="100000">
                      <a:schemeClr val="tx1">
                        <a:lumMod val="75000"/>
                        <a:lumOff val="25000"/>
                      </a:schemeClr>
                    </a:gs>
                    <a:gs pos="0">
                      <a:schemeClr val="tx1">
                        <a:lumMod val="75000"/>
                        <a:lumOff val="25000"/>
                      </a:schemeClr>
                    </a:gs>
                  </a:gsLst>
                  <a:lin ang="5400000" scaled="0"/>
                </a:gradFill>
              </a:defRPr>
            </a:lvl1pPr>
            <a:lvl2pPr>
              <a:defRPr sz="2800">
                <a:gradFill>
                  <a:gsLst>
                    <a:gs pos="100000">
                      <a:schemeClr val="tx1">
                        <a:lumMod val="75000"/>
                        <a:lumOff val="25000"/>
                      </a:schemeClr>
                    </a:gs>
                    <a:gs pos="0">
                      <a:schemeClr val="tx1">
                        <a:lumMod val="75000"/>
                        <a:lumOff val="25000"/>
                      </a:schemeClr>
                    </a:gs>
                  </a:gsLst>
                  <a:lin ang="5400000" scaled="0"/>
                </a:gradFill>
              </a:defRPr>
            </a:lvl2pPr>
            <a:lvl3pPr>
              <a:defRPr sz="2400">
                <a:gradFill>
                  <a:gsLst>
                    <a:gs pos="100000">
                      <a:schemeClr val="tx1">
                        <a:lumMod val="75000"/>
                        <a:lumOff val="25000"/>
                      </a:schemeClr>
                    </a:gs>
                    <a:gs pos="0">
                      <a:schemeClr val="tx1">
                        <a:lumMod val="75000"/>
                        <a:lumOff val="25000"/>
                      </a:schemeClr>
                    </a:gs>
                  </a:gsLst>
                  <a:lin ang="5400000" scaled="0"/>
                </a:gradFill>
              </a:defRPr>
            </a:lvl3pPr>
            <a:lvl4pPr>
              <a:defRPr sz="2000">
                <a:gradFill>
                  <a:gsLst>
                    <a:gs pos="100000">
                      <a:schemeClr val="tx1">
                        <a:lumMod val="75000"/>
                        <a:lumOff val="25000"/>
                      </a:schemeClr>
                    </a:gs>
                    <a:gs pos="0">
                      <a:schemeClr val="tx1">
                        <a:lumMod val="75000"/>
                        <a:lumOff val="25000"/>
                      </a:schemeClr>
                    </a:gs>
                  </a:gsLst>
                  <a:lin ang="5400000" scaled="0"/>
                </a:gradFill>
              </a:defRPr>
            </a:lvl4pPr>
            <a:lvl5pPr>
              <a:defRPr sz="1800">
                <a:gradFill>
                  <a:gsLst>
                    <a:gs pos="100000">
                      <a:schemeClr val="tx1">
                        <a:lumMod val="75000"/>
                        <a:lumOff val="25000"/>
                      </a:schemeClr>
                    </a:gs>
                    <a:gs pos="0">
                      <a:schemeClr val="tx1">
                        <a:lumMod val="75000"/>
                        <a:lumOff val="25000"/>
                      </a:schemeClr>
                    </a:gs>
                  </a:gsLst>
                  <a:lin ang="5400000" scaled="0"/>
                </a:gra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1"/>
          </p:nvPr>
        </p:nvSpPr>
        <p:spPr>
          <a:xfrm>
            <a:off x="274638" y="1668482"/>
            <a:ext cx="2743200" cy="5029181"/>
          </a:xfrm>
        </p:spPr>
        <p:txBody>
          <a:bodyPr lIns="182880" tIns="146304" rIns="182880" bIns="146304">
            <a:noAutofit/>
          </a:bodyPr>
          <a:lstStyle>
            <a:lvl1pPr algn="l" defTabSz="914166" rtl="0" eaLnBrk="1" latinLnBrk="0" hangingPunct="1">
              <a:spcBef>
                <a:spcPct val="0"/>
              </a:spcBef>
              <a:buNone/>
              <a:defRPr lang="en-US" sz="2400" kern="1200" dirty="0" smtClean="0">
                <a:gradFill>
                  <a:gsLst>
                    <a:gs pos="100000">
                      <a:schemeClr val="tx1">
                        <a:lumMod val="75000"/>
                        <a:lumOff val="25000"/>
                      </a:schemeClr>
                    </a:gs>
                    <a:gs pos="0">
                      <a:schemeClr val="tx1">
                        <a:lumMod val="75000"/>
                        <a:lumOff val="25000"/>
                      </a:schemeClr>
                    </a:gs>
                  </a:gsLst>
                  <a:lin ang="5400000" scaled="0"/>
                </a:gradFill>
                <a:latin typeface="+mn-lt"/>
                <a:ea typeface="+mj-ea"/>
                <a:cs typeface="+mj-cs"/>
              </a:defRPr>
            </a:lvl1pPr>
            <a:lvl2pPr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2pPr>
            <a:lvl3pPr marL="228541"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3pPr>
            <a:lvl4pPr marL="457082" indent="0" algn="l" defTabSz="914166" rtl="0" eaLnBrk="1" latinLnBrk="0" hangingPunct="1">
              <a:spcBef>
                <a:spcPct val="0"/>
              </a:spcBef>
              <a:buNone/>
              <a:defRPr lang="en-US" sz="1600" kern="1200" dirty="0" smtClean="0">
                <a:gradFill>
                  <a:gsLst>
                    <a:gs pos="0">
                      <a:schemeClr val="tx1"/>
                    </a:gs>
                    <a:gs pos="100000">
                      <a:schemeClr val="tx1"/>
                    </a:gs>
                  </a:gsLst>
                  <a:lin ang="5400000" scaled="0"/>
                </a:gradFill>
                <a:latin typeface="+mn-lt"/>
                <a:ea typeface="+mj-ea"/>
                <a:cs typeface="+mj-cs"/>
              </a:defRPr>
            </a:lvl4pPr>
            <a:lvl5pPr marL="739586" indent="0" algn="l" defTabSz="914166" rtl="0" eaLnBrk="1" latinLnBrk="0" hangingPunct="1">
              <a:spcBef>
                <a:spcPct val="0"/>
              </a:spcBef>
              <a:buNone/>
              <a:defRPr lang="en-US" sz="1600" kern="1200" dirty="0">
                <a:gradFill>
                  <a:gsLst>
                    <a:gs pos="0">
                      <a:schemeClr val="tx1"/>
                    </a:gs>
                    <a:gs pos="100000">
                      <a:schemeClr val="tx1"/>
                    </a:gs>
                  </a:gsLst>
                  <a:lin ang="5400000" scaled="0"/>
                </a:gradFill>
                <a:latin typeface="+mn-lt"/>
                <a:ea typeface="+mj-ea"/>
                <a:cs typeface="+mj-cs"/>
              </a:defRPr>
            </a:lvl5pPr>
          </a:lstStyle>
          <a:p>
            <a:pPr lvl="0"/>
            <a:r>
              <a:rPr lang="en-US" smtClean="0"/>
              <a:t>Click to edit Master text styles</a:t>
            </a:r>
          </a:p>
        </p:txBody>
      </p:sp>
      <p:sp>
        <p:nvSpPr>
          <p:cNvPr id="2" name="Title 1"/>
          <p:cNvSpPr>
            <a:spLocks noGrp="1"/>
          </p:cNvSpPr>
          <p:nvPr>
            <p:ph type="title"/>
          </p:nvPr>
        </p:nvSpPr>
        <p:spPr/>
        <p:txBody>
          <a:bodyPr/>
          <a:lstStyle>
            <a:lvl1pPr>
              <a:defRPr>
                <a:gradFill>
                  <a:gsLst>
                    <a:gs pos="100000">
                      <a:schemeClr val="tx1">
                        <a:lumMod val="75000"/>
                        <a:lumOff val="25000"/>
                      </a:schemeClr>
                    </a:gs>
                    <a:gs pos="0">
                      <a:schemeClr val="tx1">
                        <a:lumMod val="75000"/>
                        <a:lumOff val="25000"/>
                      </a:schemeClr>
                    </a:gs>
                  </a:gsLst>
                  <a:lin ang="5400000" scaled="0"/>
                </a:gradFill>
              </a:defRPr>
            </a:lvl1pPr>
          </a:lstStyle>
          <a:p>
            <a:r>
              <a:rPr lang="en-US" smtClean="0"/>
              <a:t>Click to edit Master title style</a:t>
            </a:r>
            <a:endParaRPr lang="en-US" dirty="0"/>
          </a:p>
        </p:txBody>
      </p:sp>
    </p:spTree>
    <p:extLst>
      <p:ext uri="{BB962C8B-B14F-4D97-AF65-F5344CB8AC3E}">
        <p14:creationId xmlns:p14="http://schemas.microsoft.com/office/powerpoint/2010/main" val="37973188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1051" userDrawn="1">
          <p15:clr>
            <a:srgbClr val="FBAE40"/>
          </p15:clr>
        </p15:guide>
        <p15:guide id="2" pos="173" userDrawn="1">
          <p15:clr>
            <a:srgbClr val="FBAE40"/>
          </p15:clr>
        </p15:guide>
        <p15:guide id="3" pos="1901" userDrawn="1">
          <p15:clr>
            <a:srgbClr val="FBAE40"/>
          </p15:clr>
        </p15:guide>
        <p15:guide id="4" pos="2189" userDrawn="1">
          <p15:clr>
            <a:srgbClr val="FBAE40"/>
          </p15:clr>
        </p15:guide>
        <p15:guide id="5" orient="horz" pos="4219" userDrawn="1">
          <p15:clr>
            <a:srgbClr val="FBAE40"/>
          </p15:clr>
        </p15:guide>
        <p15:guide id="6" orient="horz" pos="763" userDrawn="1">
          <p15:clr>
            <a:srgbClr val="FBAE40"/>
          </p15:clr>
        </p15:guide>
        <p15:guide id="7" orient="horz" pos="187" userDrawn="1">
          <p15:clr>
            <a:srgbClr val="FBAE40"/>
          </p15:clr>
        </p15:guide>
        <p15:guide id="8" pos="7661"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Black Notes slide Layout">
    <p:bg bwMode="black">
      <p:bgRef idx="1001">
        <a:schemeClr val="bg1"/>
      </p:bgRef>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74638" y="1212849"/>
            <a:ext cx="11887200" cy="5483225"/>
          </a:xfrm>
          <a:prstGeom prst="rect">
            <a:avLst/>
          </a:prstGeom>
        </p:spPr>
        <p:txBody>
          <a:bodyPr/>
          <a:lstStyle>
            <a:lvl1pPr marL="290513" indent="-290513">
              <a:buClr>
                <a:schemeClr val="tx1"/>
              </a:buClr>
              <a:buSzPct val="90000"/>
              <a:buFont typeface="Arial" pitchFamily="34" charset="0"/>
              <a:buChar char="•"/>
              <a:defRPr sz="36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571500" indent="-280988">
              <a:buClr>
                <a:schemeClr val="tx1"/>
              </a:buClr>
              <a:buSzPct val="90000"/>
              <a:buFont typeface="Arial" pitchFamily="34" charset="0"/>
              <a:buChar char="•"/>
              <a:defRPr sz="32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862013" indent="-290513">
              <a:buClr>
                <a:schemeClr val="tx1"/>
              </a:buClr>
              <a:buSzPct val="90000"/>
              <a:buFont typeface="Arial" pitchFamily="34" charset="0"/>
              <a:buChar char="•"/>
              <a:defRPr sz="28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1090613" indent="-228600">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1319213" indent="-228600">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26967914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Only_Large">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1189039" y="2125663"/>
            <a:ext cx="10058400" cy="912813"/>
          </a:xfrm>
        </p:spPr>
        <p:txBody>
          <a:bodyPr/>
          <a:lstStyle>
            <a:lvl1pPr>
              <a:defRPr sz="4800"/>
            </a:lvl1pPr>
          </a:lstStyle>
          <a:p>
            <a:r>
              <a:rPr lang="en-US" dirty="0" smtClean="0"/>
              <a:t>Click to edit master title style</a:t>
            </a:r>
            <a:endParaRPr lang="en-US" dirty="0"/>
          </a:p>
        </p:txBody>
      </p:sp>
    </p:spTree>
    <p:extLst>
      <p:ext uri="{BB962C8B-B14F-4D97-AF65-F5344CB8AC3E}">
        <p14:creationId xmlns:p14="http://schemas.microsoft.com/office/powerpoint/2010/main" val="8655377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74638" y="1668482"/>
            <a:ext cx="2743200" cy="5027593"/>
          </a:xfrm>
        </p:spPr>
        <p:txBody>
          <a:bodyPr vert="horz" lIns="182880" tIns="146304" rIns="182880" bIns="146304" rtlCol="0">
            <a:noAutofit/>
          </a:bodyPr>
          <a:lstStyle>
            <a:lvl1pPr>
              <a:defRPr lang="en-US" sz="2400" dirty="0" smtClean="0">
                <a:latin typeface="+mn-lt"/>
                <a:ea typeface="+mj-ea"/>
                <a:cs typeface="+mj-cs"/>
              </a:defRPr>
            </a:lvl1pPr>
          </a:lstStyle>
          <a:p>
            <a:pPr lvl="0">
              <a:spcBef>
                <a:spcPct val="0"/>
              </a:spcBef>
            </a:pPr>
            <a:r>
              <a:rPr lang="en-US" smtClean="0"/>
              <a:t>Click to edit Master text styles</a:t>
            </a:r>
          </a:p>
        </p:txBody>
      </p:sp>
      <p:sp>
        <p:nvSpPr>
          <p:cNvPr id="3" name="Title 2"/>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0687142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wrap="square" lIns="182880" tIns="146304" rIns="182880" bIns="146304" anchor="ctr">
            <a:noAutofit/>
          </a:bodyPr>
          <a:lstStyle>
            <a:lvl1pPr>
              <a:lnSpc>
                <a:spcPct val="95000"/>
              </a:lnSpc>
              <a:spcBef>
                <a:spcPts val="0"/>
              </a:spcBef>
              <a:spcAft>
                <a:spcPts val="1632"/>
              </a:spcAft>
              <a:defRPr lang="en-US" sz="3600" kern="1200" dirty="0" smtClean="0">
                <a:gradFill>
                  <a:gsLst>
                    <a:gs pos="28302">
                      <a:schemeClr val="tx1">
                        <a:lumMod val="75000"/>
                        <a:lumOff val="25000"/>
                      </a:schemeClr>
                    </a:gs>
                    <a:gs pos="67000">
                      <a:schemeClr val="tx1">
                        <a:lumMod val="75000"/>
                        <a:lumOff val="25000"/>
                      </a:schemeClr>
                    </a:gs>
                  </a:gsLst>
                  <a:lin ang="5400000" scaled="0"/>
                </a:gradFill>
                <a:latin typeface="+mj-lt"/>
                <a:ea typeface="+mn-ea"/>
                <a:cs typeface="+mn-cs"/>
              </a:defRPr>
            </a:lvl1pPr>
            <a:lvl2pPr>
              <a:lnSpc>
                <a:spcPct val="100000"/>
              </a:lnSpc>
              <a:spcBef>
                <a:spcPts val="816"/>
              </a:spcBef>
              <a:defRPr sz="1900">
                <a:solidFill>
                  <a:srgbClr val="FFFFFF"/>
                </a:solidFill>
              </a:defRPr>
            </a:lvl2pPr>
            <a:lvl3pPr>
              <a:lnSpc>
                <a:spcPct val="100000"/>
              </a:lnSpc>
              <a:spcBef>
                <a:spcPts val="816"/>
              </a:spcBef>
              <a:defRPr sz="1900">
                <a:solidFill>
                  <a:srgbClr val="FFFFFF"/>
                </a:solidFill>
              </a:defRPr>
            </a:lvl3pPr>
            <a:lvl4pPr>
              <a:lnSpc>
                <a:spcPct val="100000"/>
              </a:lnSpc>
              <a:spcBef>
                <a:spcPts val="816"/>
              </a:spcBef>
              <a:defRPr sz="1900">
                <a:solidFill>
                  <a:srgbClr val="FFFFFF"/>
                </a:solidFill>
              </a:defRPr>
            </a:lvl4pPr>
            <a:lvl5pPr>
              <a:lnSpc>
                <a:spcPct val="100000"/>
              </a:lnSpc>
              <a:spcBef>
                <a:spcPts val="816"/>
              </a:spcBef>
              <a:defRPr sz="1900">
                <a:solidFill>
                  <a:srgbClr val="FFFFFF"/>
                </a:solidFill>
              </a:defRPr>
            </a:lvl5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15" name="Title 1"/>
          <p:cNvSpPr>
            <a:spLocks noGrp="1"/>
          </p:cNvSpPr>
          <p:nvPr>
            <p:ph type="ctrTitle" hasCustomPrompt="1"/>
          </p:nvPr>
        </p:nvSpPr>
        <p:spPr>
          <a:xfrm>
            <a:off x="274638" y="1537563"/>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15422700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lor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8491">
                      <a:schemeClr val="tx1">
                        <a:lumMod val="75000"/>
                        <a:lumOff val="25000"/>
                      </a:schemeClr>
                    </a:gs>
                    <a:gs pos="100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spcAft>
                <a:spcPts val="1632"/>
              </a:spcAft>
              <a:buFont typeface="Arial" pitchFamily="34" charset="0"/>
              <a:buNone/>
            </a:pPr>
            <a:r>
              <a:rPr lang="en-US" smtClean="0"/>
              <a:t>Click to edit Master text styles</a:t>
            </a:r>
          </a:p>
        </p:txBody>
      </p:sp>
      <p:sp>
        <p:nvSpPr>
          <p:cNvPr id="6" name="Text Placeholder 8"/>
          <p:cNvSpPr>
            <a:spLocks noGrp="1"/>
          </p:cNvSpPr>
          <p:nvPr>
            <p:ph type="body" sz="quarter" idx="16" hasCustomPrompt="1"/>
          </p:nvPr>
        </p:nvSpPr>
        <p:spPr>
          <a:xfrm>
            <a:off x="274641" y="296864"/>
            <a:ext cx="11887199" cy="914400"/>
          </a:xfrm>
        </p:spPr>
        <p:txBody>
          <a:bodyPr vert="horz" lIns="182880" tIns="146304" rIns="182880" bIns="146304" rtlCol="0" anchor="t">
            <a:noAutofit/>
          </a:bodyPr>
          <a:lstStyle>
            <a:lvl1pPr>
              <a:defRPr lang="en-US" sz="4800" dirty="0" smtClean="0">
                <a:ea typeface="+mj-ea"/>
                <a:cs typeface="+mj-cs"/>
              </a:defRPr>
            </a:lvl1pPr>
          </a:lstStyle>
          <a:p>
            <a:pPr lvl="0">
              <a:spcBef>
                <a:spcPct val="0"/>
              </a:spcBef>
            </a:pPr>
            <a:r>
              <a:rPr lang="en-US" dirty="0" smtClean="0"/>
              <a:t>Click to edit master text styles</a:t>
            </a:r>
          </a:p>
        </p:txBody>
      </p:sp>
      <p:sp>
        <p:nvSpPr>
          <p:cNvPr id="5" name="Title 1"/>
          <p:cNvSpPr>
            <a:spLocks noGrp="1"/>
          </p:cNvSpPr>
          <p:nvPr>
            <p:ph type="ctrTitle" hasCustomPrompt="1"/>
          </p:nvPr>
        </p:nvSpPr>
        <p:spPr>
          <a:xfrm>
            <a:off x="274638" y="1537564"/>
            <a:ext cx="3931941" cy="3919398"/>
          </a:xfrm>
          <a:custGeom>
            <a:avLst/>
            <a:gdLst>
              <a:gd name="connsiteX0" fmla="*/ 0 w 2431552"/>
              <a:gd name="connsiteY0" fmla="*/ 0 h 576072"/>
              <a:gd name="connsiteX1" fmla="*/ 2431552 w 2431552"/>
              <a:gd name="connsiteY1" fmla="*/ 0 h 576072"/>
              <a:gd name="connsiteX2" fmla="*/ 2431552 w 2431552"/>
              <a:gd name="connsiteY2" fmla="*/ 576072 h 576072"/>
              <a:gd name="connsiteX3" fmla="*/ 0 w 2431552"/>
              <a:gd name="connsiteY3" fmla="*/ 576072 h 576072"/>
              <a:gd name="connsiteX4" fmla="*/ 0 w 2431552"/>
              <a:gd name="connsiteY4" fmla="*/ 0 h 576072"/>
              <a:gd name="connsiteX0" fmla="*/ 0 w 2610228"/>
              <a:gd name="connsiteY0" fmla="*/ 704193 h 1280265"/>
              <a:gd name="connsiteX1" fmla="*/ 2610228 w 2610228"/>
              <a:gd name="connsiteY1" fmla="*/ 0 h 1280265"/>
              <a:gd name="connsiteX2" fmla="*/ 2431552 w 2610228"/>
              <a:gd name="connsiteY2" fmla="*/ 1280265 h 1280265"/>
              <a:gd name="connsiteX3" fmla="*/ 0 w 2610228"/>
              <a:gd name="connsiteY3" fmla="*/ 1280265 h 1280265"/>
              <a:gd name="connsiteX4" fmla="*/ 0 w 2610228"/>
              <a:gd name="connsiteY4" fmla="*/ 704193 h 1280265"/>
              <a:gd name="connsiteX0" fmla="*/ 0 w 2620739"/>
              <a:gd name="connsiteY0" fmla="*/ 704193 h 2037009"/>
              <a:gd name="connsiteX1" fmla="*/ 2610228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620739"/>
              <a:gd name="connsiteY0" fmla="*/ 483476 h 1816292"/>
              <a:gd name="connsiteX1" fmla="*/ 2389511 w 2620739"/>
              <a:gd name="connsiteY1" fmla="*/ 0 h 1816292"/>
              <a:gd name="connsiteX2" fmla="*/ 2620739 w 2620739"/>
              <a:gd name="connsiteY2" fmla="*/ 1816292 h 1816292"/>
              <a:gd name="connsiteX3" fmla="*/ 0 w 2620739"/>
              <a:gd name="connsiteY3" fmla="*/ 1059548 h 1816292"/>
              <a:gd name="connsiteX4" fmla="*/ 0 w 2620739"/>
              <a:gd name="connsiteY4" fmla="*/ 483476 h 1816292"/>
              <a:gd name="connsiteX0" fmla="*/ 0 w 2620739"/>
              <a:gd name="connsiteY0" fmla="*/ 704193 h 2037009"/>
              <a:gd name="connsiteX1" fmla="*/ 2589207 w 2620739"/>
              <a:gd name="connsiteY1" fmla="*/ 0 h 2037009"/>
              <a:gd name="connsiteX2" fmla="*/ 2620739 w 2620739"/>
              <a:gd name="connsiteY2" fmla="*/ 2037009 h 2037009"/>
              <a:gd name="connsiteX3" fmla="*/ 0 w 2620739"/>
              <a:gd name="connsiteY3" fmla="*/ 1280265 h 2037009"/>
              <a:gd name="connsiteX4" fmla="*/ 0 w 2620739"/>
              <a:gd name="connsiteY4" fmla="*/ 704193 h 2037009"/>
              <a:gd name="connsiteX0" fmla="*/ 0 w 2862477"/>
              <a:gd name="connsiteY0" fmla="*/ 0 h 2425892"/>
              <a:gd name="connsiteX1" fmla="*/ 2830945 w 2862477"/>
              <a:gd name="connsiteY1" fmla="*/ 388883 h 2425892"/>
              <a:gd name="connsiteX2" fmla="*/ 2862477 w 2862477"/>
              <a:gd name="connsiteY2" fmla="*/ 2425892 h 2425892"/>
              <a:gd name="connsiteX3" fmla="*/ 241738 w 2862477"/>
              <a:gd name="connsiteY3" fmla="*/ 1669148 h 2425892"/>
              <a:gd name="connsiteX4" fmla="*/ 0 w 2862477"/>
              <a:gd name="connsiteY4" fmla="*/ 0 h 2425892"/>
              <a:gd name="connsiteX0" fmla="*/ 0 w 2862477"/>
              <a:gd name="connsiteY0" fmla="*/ 0 h 2804265"/>
              <a:gd name="connsiteX1" fmla="*/ 2830945 w 2862477"/>
              <a:gd name="connsiteY1" fmla="*/ 388883 h 2804265"/>
              <a:gd name="connsiteX2" fmla="*/ 2862477 w 2862477"/>
              <a:gd name="connsiteY2" fmla="*/ 2425892 h 2804265"/>
              <a:gd name="connsiteX3" fmla="*/ 21021 w 2862477"/>
              <a:gd name="connsiteY3" fmla="*/ 2804265 h 2804265"/>
              <a:gd name="connsiteX4" fmla="*/ 0 w 2862477"/>
              <a:gd name="connsiteY4" fmla="*/ 0 h 2804265"/>
              <a:gd name="connsiteX0" fmla="*/ 0 w 2967580"/>
              <a:gd name="connsiteY0" fmla="*/ 0 h 2961920"/>
              <a:gd name="connsiteX1" fmla="*/ 2936048 w 2967580"/>
              <a:gd name="connsiteY1" fmla="*/ 546538 h 2961920"/>
              <a:gd name="connsiteX2" fmla="*/ 2967580 w 2967580"/>
              <a:gd name="connsiteY2" fmla="*/ 2583547 h 2961920"/>
              <a:gd name="connsiteX3" fmla="*/ 126124 w 2967580"/>
              <a:gd name="connsiteY3" fmla="*/ 2961920 h 2961920"/>
              <a:gd name="connsiteX4" fmla="*/ 0 w 2967580"/>
              <a:gd name="connsiteY4" fmla="*/ 0 h 2961920"/>
              <a:gd name="connsiteX0" fmla="*/ 10511 w 2841456"/>
              <a:gd name="connsiteY0" fmla="*/ 0 h 2814775"/>
              <a:gd name="connsiteX1" fmla="*/ 2809924 w 2841456"/>
              <a:gd name="connsiteY1" fmla="*/ 399393 h 2814775"/>
              <a:gd name="connsiteX2" fmla="*/ 2841456 w 2841456"/>
              <a:gd name="connsiteY2" fmla="*/ 2436402 h 2814775"/>
              <a:gd name="connsiteX3" fmla="*/ 0 w 2841456"/>
              <a:gd name="connsiteY3" fmla="*/ 2814775 h 2814775"/>
              <a:gd name="connsiteX4" fmla="*/ 10511 w 2841456"/>
              <a:gd name="connsiteY4" fmla="*/ 0 h 2814775"/>
              <a:gd name="connsiteX0" fmla="*/ 10511 w 2845941"/>
              <a:gd name="connsiteY0" fmla="*/ 0 h 2814775"/>
              <a:gd name="connsiteX1" fmla="*/ 2842437 w 2845941"/>
              <a:gd name="connsiteY1" fmla="*/ 415742 h 2814775"/>
              <a:gd name="connsiteX2" fmla="*/ 2841456 w 2845941"/>
              <a:gd name="connsiteY2" fmla="*/ 2436402 h 2814775"/>
              <a:gd name="connsiteX3" fmla="*/ 0 w 2845941"/>
              <a:gd name="connsiteY3" fmla="*/ 2814775 h 2814775"/>
              <a:gd name="connsiteX4" fmla="*/ 10511 w 2845941"/>
              <a:gd name="connsiteY4" fmla="*/ 0 h 2814775"/>
              <a:gd name="connsiteX0" fmla="*/ 10511 w 2841456"/>
              <a:gd name="connsiteY0" fmla="*/ 0 h 2814775"/>
              <a:gd name="connsiteX1" fmla="*/ 2834309 w 2841456"/>
              <a:gd name="connsiteY1" fmla="*/ 391219 h 2814775"/>
              <a:gd name="connsiteX2" fmla="*/ 2841456 w 2841456"/>
              <a:gd name="connsiteY2" fmla="*/ 2436402 h 2814775"/>
              <a:gd name="connsiteX3" fmla="*/ 0 w 2841456"/>
              <a:gd name="connsiteY3" fmla="*/ 2814775 h 2814775"/>
              <a:gd name="connsiteX4" fmla="*/ 10511 w 2841456"/>
              <a:gd name="connsiteY4" fmla="*/ 0 h 2814775"/>
              <a:gd name="connsiteX0" fmla="*/ 3504 w 2834449"/>
              <a:gd name="connsiteY0" fmla="*/ 0 h 2847473"/>
              <a:gd name="connsiteX1" fmla="*/ 2827302 w 2834449"/>
              <a:gd name="connsiteY1" fmla="*/ 391219 h 2847473"/>
              <a:gd name="connsiteX2" fmla="*/ 2834449 w 2834449"/>
              <a:gd name="connsiteY2" fmla="*/ 2436402 h 2847473"/>
              <a:gd name="connsiteX3" fmla="*/ 1122 w 2834449"/>
              <a:gd name="connsiteY3" fmla="*/ 2847473 h 2847473"/>
              <a:gd name="connsiteX4" fmla="*/ 3504 w 2834449"/>
              <a:gd name="connsiteY4" fmla="*/ 0 h 28474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449" h="2847473">
                <a:moveTo>
                  <a:pt x="3504" y="0"/>
                </a:moveTo>
                <a:lnTo>
                  <a:pt x="2827302" y="391219"/>
                </a:lnTo>
                <a:cubicBezTo>
                  <a:pt x="2830806" y="1070222"/>
                  <a:pt x="2830945" y="1757399"/>
                  <a:pt x="2834449" y="2436402"/>
                </a:cubicBezTo>
                <a:lnTo>
                  <a:pt x="1122" y="2847473"/>
                </a:lnTo>
                <a:cubicBezTo>
                  <a:pt x="4626" y="1909215"/>
                  <a:pt x="0" y="938258"/>
                  <a:pt x="3504" y="0"/>
                </a:cubicBezTo>
                <a:close/>
              </a:path>
            </a:pathLst>
          </a:custGeom>
          <a:solidFill>
            <a:schemeClr val="tx2"/>
          </a:solidFill>
          <a:ln>
            <a:noFill/>
          </a:ln>
          <a:extLst/>
        </p:spPr>
        <p:txBody>
          <a:bodyPr vert="horz" wrap="square" lIns="182880" tIns="146304" rIns="182880" bIns="146304" numCol="1" anchor="ctr" anchorCtr="0" compatLnSpc="1">
            <a:prstTxWarp prst="textNoShape">
              <a:avLst/>
            </a:prstTxWarp>
            <a:noAutofit/>
          </a:bodyPr>
          <a:lstStyle>
            <a:lvl1pPr>
              <a:lnSpc>
                <a:spcPct val="95000"/>
              </a:lnSpc>
              <a:defRPr lang="en-US" sz="4000" kern="1200" dirty="0" smtClean="0">
                <a:gradFill>
                  <a:gsLst>
                    <a:gs pos="0">
                      <a:srgbClr val="FFFFFF"/>
                    </a:gs>
                    <a:gs pos="100000">
                      <a:srgbClr val="FFFFFF"/>
                    </a:gs>
                  </a:gsLst>
                  <a:lin ang="5400000" scaled="0"/>
                </a:gradFill>
                <a:latin typeface="Segoe UI Light"/>
                <a:ea typeface="ＭＳ Ｐゴシック" charset="0"/>
                <a:cs typeface="Segoe UI Light"/>
              </a:defRPr>
            </a:lvl1pPr>
          </a:lstStyle>
          <a:p>
            <a:pPr marL="0" lvl="0" indent="0" algn="l" defTabSz="1243266" rtl="0" eaLnBrk="1" fontAlgn="base" latinLnBrk="0" hangingPunct="1">
              <a:lnSpc>
                <a:spcPct val="100000"/>
              </a:lnSpc>
              <a:spcBef>
                <a:spcPct val="0"/>
              </a:spcBef>
              <a:spcAft>
                <a:spcPct val="0"/>
              </a:spcAft>
              <a:buFontTx/>
              <a:buNone/>
            </a:pPr>
            <a:r>
              <a:rPr lang="en-US" dirty="0" smtClean="0"/>
              <a:t>Click to edit master title style</a:t>
            </a:r>
            <a:endParaRPr lang="en-US" dirty="0"/>
          </a:p>
        </p:txBody>
      </p:sp>
    </p:spTree>
    <p:extLst>
      <p:ext uri="{BB962C8B-B14F-4D97-AF65-F5344CB8AC3E}">
        <p14:creationId xmlns:p14="http://schemas.microsoft.com/office/powerpoint/2010/main" val="250072167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Shape &amp; Color Background w/ Title">
    <p:spTree>
      <p:nvGrpSpPr>
        <p:cNvPr id="1" name=""/>
        <p:cNvGrpSpPr/>
        <p:nvPr/>
      </p:nvGrpSpPr>
      <p:grpSpPr>
        <a:xfrm>
          <a:off x="0" y="0"/>
          <a:ext cx="0" cy="0"/>
          <a:chOff x="0" y="0"/>
          <a:chExt cx="0" cy="0"/>
        </a:xfrm>
      </p:grpSpPr>
      <p:sp>
        <p:nvSpPr>
          <p:cNvPr id="4" name="Text Placeholder 13"/>
          <p:cNvSpPr>
            <a:spLocks noGrp="1"/>
          </p:cNvSpPr>
          <p:nvPr>
            <p:ph type="body" sz="quarter" idx="15"/>
          </p:nvPr>
        </p:nvSpPr>
        <p:spPr>
          <a:xfrm>
            <a:off x="4846638" y="3040063"/>
            <a:ext cx="7315203" cy="914400"/>
          </a:xfrm>
        </p:spPr>
        <p:txBody>
          <a:bodyPr vert="horz" wrap="square" lIns="182880" tIns="146304" rIns="182880" bIns="146304" rtlCol="0" anchor="ctr">
            <a:noAutofit/>
          </a:bodyPr>
          <a:lstStyle>
            <a:lvl1pPr>
              <a:defRPr lang="en-US" sz="3600" kern="1200" dirty="0" smtClean="0">
                <a:gradFill>
                  <a:gsLst>
                    <a:gs pos="12264">
                      <a:schemeClr val="tx1">
                        <a:lumMod val="75000"/>
                        <a:lumOff val="25000"/>
                      </a:schemeClr>
                    </a:gs>
                    <a:gs pos="71000">
                      <a:schemeClr val="tx1">
                        <a:lumMod val="75000"/>
                        <a:lumOff val="25000"/>
                      </a:schemeClr>
                    </a:gs>
                  </a:gsLst>
                  <a:lin ang="5400000" scaled="0"/>
                </a:gradFill>
                <a:latin typeface="+mj-lt"/>
                <a:ea typeface="+mn-ea"/>
                <a:cs typeface="+mn-cs"/>
              </a:defRPr>
            </a:lvl1pPr>
          </a:lstStyle>
          <a:p>
            <a:pPr marL="0" lvl="0" indent="0" algn="l" defTabSz="914166" rtl="0" eaLnBrk="1" latinLnBrk="0" hangingPunct="1">
              <a:spcBef>
                <a:spcPct val="20000"/>
              </a:spcBef>
              <a:buFont typeface="Arial" pitchFamily="34" charset="0"/>
              <a:buNone/>
            </a:pPr>
            <a:r>
              <a:rPr lang="en-US" smtClean="0"/>
              <a:t>Click to edit Master text styles</a:t>
            </a:r>
          </a:p>
        </p:txBody>
      </p:sp>
      <p:sp>
        <p:nvSpPr>
          <p:cNvPr id="7" name="Picture Placeholder 12"/>
          <p:cNvSpPr>
            <a:spLocks noGrp="1"/>
          </p:cNvSpPr>
          <p:nvPr>
            <p:ph type="pic" sz="quarter" idx="16"/>
          </p:nvPr>
        </p:nvSpPr>
        <p:spPr>
          <a:xfrm>
            <a:off x="274638" y="1535875"/>
            <a:ext cx="3931920" cy="3922776"/>
          </a:xfrm>
          <a:custGeom>
            <a:avLst/>
            <a:gdLst>
              <a:gd name="connsiteX0" fmla="*/ 0 w 10000"/>
              <a:gd name="connsiteY0" fmla="*/ 0 h 10000"/>
              <a:gd name="connsiteX1" fmla="*/ 10000 w 10000"/>
              <a:gd name="connsiteY1" fmla="*/ 0 h 10000"/>
              <a:gd name="connsiteX2" fmla="*/ 8000 w 10000"/>
              <a:gd name="connsiteY2" fmla="*/ 10000 h 10000"/>
              <a:gd name="connsiteX3" fmla="*/ 2000 w 10000"/>
              <a:gd name="connsiteY3" fmla="*/ 10000 h 10000"/>
              <a:gd name="connsiteX4" fmla="*/ 0 w 10000"/>
              <a:gd name="connsiteY4" fmla="*/ 0 h 10000"/>
              <a:gd name="connsiteX0" fmla="*/ 0 w 10000"/>
              <a:gd name="connsiteY0" fmla="*/ 0 h 10000"/>
              <a:gd name="connsiteX1" fmla="*/ 10000 w 10000"/>
              <a:gd name="connsiteY1" fmla="*/ 0 h 10000"/>
              <a:gd name="connsiteX2" fmla="*/ 8574 w 10000"/>
              <a:gd name="connsiteY2" fmla="*/ 10000 h 10000"/>
              <a:gd name="connsiteX3" fmla="*/ 2000 w 10000"/>
              <a:gd name="connsiteY3" fmla="*/ 10000 h 10000"/>
              <a:gd name="connsiteX4" fmla="*/ 0 w 10000"/>
              <a:gd name="connsiteY4" fmla="*/ 0 h 10000"/>
              <a:gd name="connsiteX0" fmla="*/ 0 w 10000"/>
              <a:gd name="connsiteY0" fmla="*/ 0 h 10028"/>
              <a:gd name="connsiteX1" fmla="*/ 10000 w 10000"/>
              <a:gd name="connsiteY1" fmla="*/ 0 h 10028"/>
              <a:gd name="connsiteX2" fmla="*/ 8574 w 10000"/>
              <a:gd name="connsiteY2" fmla="*/ 10000 h 10028"/>
              <a:gd name="connsiteX3" fmla="*/ 1399 w 10000"/>
              <a:gd name="connsiteY3" fmla="*/ 10028 h 10028"/>
              <a:gd name="connsiteX4" fmla="*/ 0 w 10000"/>
              <a:gd name="connsiteY4" fmla="*/ 0 h 10028"/>
              <a:gd name="connsiteX0" fmla="*/ 0 w 10000"/>
              <a:gd name="connsiteY0" fmla="*/ 0 h 10028"/>
              <a:gd name="connsiteX1" fmla="*/ 10000 w 10000"/>
              <a:gd name="connsiteY1" fmla="*/ 1460 h 10028"/>
              <a:gd name="connsiteX2" fmla="*/ 8574 w 10000"/>
              <a:gd name="connsiteY2" fmla="*/ 10000 h 10028"/>
              <a:gd name="connsiteX3" fmla="*/ 1399 w 10000"/>
              <a:gd name="connsiteY3" fmla="*/ 10028 h 10028"/>
              <a:gd name="connsiteX4" fmla="*/ 0 w 10000"/>
              <a:gd name="connsiteY4" fmla="*/ 0 h 10028"/>
              <a:gd name="connsiteX0" fmla="*/ 0 w 10022"/>
              <a:gd name="connsiteY0" fmla="*/ 0 h 10028"/>
              <a:gd name="connsiteX1" fmla="*/ 10000 w 10022"/>
              <a:gd name="connsiteY1" fmla="*/ 1460 h 10028"/>
              <a:gd name="connsiteX2" fmla="*/ 10022 w 10022"/>
              <a:gd name="connsiteY2" fmla="*/ 8623 h 10028"/>
              <a:gd name="connsiteX3" fmla="*/ 1399 w 10022"/>
              <a:gd name="connsiteY3" fmla="*/ 10028 h 10028"/>
              <a:gd name="connsiteX4" fmla="*/ 0 w 10022"/>
              <a:gd name="connsiteY4" fmla="*/ 0 h 10028"/>
              <a:gd name="connsiteX0" fmla="*/ 0 w 10022"/>
              <a:gd name="connsiteY0" fmla="*/ 0 h 10028"/>
              <a:gd name="connsiteX1" fmla="*/ 10000 w 10022"/>
              <a:gd name="connsiteY1" fmla="*/ 1460 h 10028"/>
              <a:gd name="connsiteX2" fmla="*/ 10022 w 10022"/>
              <a:gd name="connsiteY2" fmla="*/ 8623 h 10028"/>
              <a:gd name="connsiteX3" fmla="*/ 115 w 10022"/>
              <a:gd name="connsiteY3" fmla="*/ 10028 h 10028"/>
              <a:gd name="connsiteX4" fmla="*/ 0 w 10022"/>
              <a:gd name="connsiteY4" fmla="*/ 0 h 10028"/>
              <a:gd name="connsiteX0" fmla="*/ 0 w 10418"/>
              <a:gd name="connsiteY0" fmla="*/ 0 h 10028"/>
              <a:gd name="connsiteX1" fmla="*/ 10411 w 10418"/>
              <a:gd name="connsiteY1" fmla="*/ 992 h 10028"/>
              <a:gd name="connsiteX2" fmla="*/ 10022 w 10418"/>
              <a:gd name="connsiteY2" fmla="*/ 8623 h 10028"/>
              <a:gd name="connsiteX3" fmla="*/ 115 w 10418"/>
              <a:gd name="connsiteY3" fmla="*/ 10028 h 10028"/>
              <a:gd name="connsiteX4" fmla="*/ 0 w 10418"/>
              <a:gd name="connsiteY4" fmla="*/ 0 h 10028"/>
              <a:gd name="connsiteX0" fmla="*/ 0 w 10022"/>
              <a:gd name="connsiteY0" fmla="*/ 0 h 10028"/>
              <a:gd name="connsiteX1" fmla="*/ 10000 w 10022"/>
              <a:gd name="connsiteY1" fmla="*/ 1405 h 10028"/>
              <a:gd name="connsiteX2" fmla="*/ 10022 w 10022"/>
              <a:gd name="connsiteY2" fmla="*/ 8623 h 10028"/>
              <a:gd name="connsiteX3" fmla="*/ 115 w 10022"/>
              <a:gd name="connsiteY3" fmla="*/ 10028 h 10028"/>
              <a:gd name="connsiteX4" fmla="*/ 0 w 10022"/>
              <a:gd name="connsiteY4" fmla="*/ 0 h 10028"/>
              <a:gd name="connsiteX0" fmla="*/ 0 w 10022"/>
              <a:gd name="connsiteY0" fmla="*/ 0 h 10028"/>
              <a:gd name="connsiteX1" fmla="*/ 10000 w 10022"/>
              <a:gd name="connsiteY1" fmla="*/ 1405 h 10028"/>
              <a:gd name="connsiteX2" fmla="*/ 10022 w 10022"/>
              <a:gd name="connsiteY2" fmla="*/ 8623 h 10028"/>
              <a:gd name="connsiteX3" fmla="*/ 38 w 10022"/>
              <a:gd name="connsiteY3" fmla="*/ 10028 h 10028"/>
              <a:gd name="connsiteX4" fmla="*/ 0 w 10022"/>
              <a:gd name="connsiteY4" fmla="*/ 0 h 10028"/>
              <a:gd name="connsiteX0" fmla="*/ 1 w 9997"/>
              <a:gd name="connsiteY0" fmla="*/ 0 h 10028"/>
              <a:gd name="connsiteX1" fmla="*/ 9975 w 9997"/>
              <a:gd name="connsiteY1" fmla="*/ 1405 h 10028"/>
              <a:gd name="connsiteX2" fmla="*/ 9997 w 9997"/>
              <a:gd name="connsiteY2" fmla="*/ 8623 h 10028"/>
              <a:gd name="connsiteX3" fmla="*/ 13 w 9997"/>
              <a:gd name="connsiteY3" fmla="*/ 10028 h 10028"/>
              <a:gd name="connsiteX4" fmla="*/ 1 w 9997"/>
              <a:gd name="connsiteY4" fmla="*/ 0 h 10028"/>
              <a:gd name="connsiteX0" fmla="*/ 1 w 10029"/>
              <a:gd name="connsiteY0" fmla="*/ 0 h 10000"/>
              <a:gd name="connsiteX1" fmla="*/ 10029 w 10029"/>
              <a:gd name="connsiteY1" fmla="*/ 1452 h 10000"/>
              <a:gd name="connsiteX2" fmla="*/ 10000 w 10029"/>
              <a:gd name="connsiteY2" fmla="*/ 8599 h 10000"/>
              <a:gd name="connsiteX3" fmla="*/ 13 w 10029"/>
              <a:gd name="connsiteY3" fmla="*/ 10000 h 10000"/>
              <a:gd name="connsiteX4" fmla="*/ 1 w 10029"/>
              <a:gd name="connsiteY4" fmla="*/ 0 h 10000"/>
              <a:gd name="connsiteX0" fmla="*/ 1 w 10077"/>
              <a:gd name="connsiteY0" fmla="*/ 0 h 10000"/>
              <a:gd name="connsiteX1" fmla="*/ 10029 w 10077"/>
              <a:gd name="connsiteY1" fmla="*/ 1452 h 10000"/>
              <a:gd name="connsiteX2" fmla="*/ 10077 w 10077"/>
              <a:gd name="connsiteY2" fmla="*/ 8599 h 10000"/>
              <a:gd name="connsiteX3" fmla="*/ 13 w 10077"/>
              <a:gd name="connsiteY3" fmla="*/ 10000 h 10000"/>
              <a:gd name="connsiteX4" fmla="*/ 1 w 10077"/>
              <a:gd name="connsiteY4" fmla="*/ 0 h 10000"/>
              <a:gd name="connsiteX0" fmla="*/ 1 w 10077"/>
              <a:gd name="connsiteY0" fmla="*/ 0 h 10000"/>
              <a:gd name="connsiteX1" fmla="*/ 10029 w 10077"/>
              <a:gd name="connsiteY1" fmla="*/ 1442 h 10000"/>
              <a:gd name="connsiteX2" fmla="*/ 10077 w 10077"/>
              <a:gd name="connsiteY2" fmla="*/ 8599 h 10000"/>
              <a:gd name="connsiteX3" fmla="*/ 13 w 10077"/>
              <a:gd name="connsiteY3" fmla="*/ 10000 h 10000"/>
              <a:gd name="connsiteX4" fmla="*/ 1 w 10077"/>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46"/>
              <a:gd name="connsiteY0" fmla="*/ 0 h 10000"/>
              <a:gd name="connsiteX1" fmla="*/ 10029 w 10046"/>
              <a:gd name="connsiteY1" fmla="*/ 1442 h 10000"/>
              <a:gd name="connsiteX2" fmla="*/ 10046 w 10046"/>
              <a:gd name="connsiteY2" fmla="*/ 8589 h 10000"/>
              <a:gd name="connsiteX3" fmla="*/ 13 w 10046"/>
              <a:gd name="connsiteY3" fmla="*/ 10000 h 10000"/>
              <a:gd name="connsiteX4" fmla="*/ 1 w 1004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36"/>
              <a:gd name="connsiteY0" fmla="*/ 0 h 10000"/>
              <a:gd name="connsiteX1" fmla="*/ 10029 w 10036"/>
              <a:gd name="connsiteY1" fmla="*/ 1442 h 10000"/>
              <a:gd name="connsiteX2" fmla="*/ 10036 w 10036"/>
              <a:gd name="connsiteY2" fmla="*/ 8579 h 10000"/>
              <a:gd name="connsiteX3" fmla="*/ 13 w 10036"/>
              <a:gd name="connsiteY3" fmla="*/ 10000 h 10000"/>
              <a:gd name="connsiteX4" fmla="*/ 1 w 10036"/>
              <a:gd name="connsiteY4" fmla="*/ 0 h 10000"/>
              <a:gd name="connsiteX0" fmla="*/ 1 w 10040"/>
              <a:gd name="connsiteY0" fmla="*/ 0 h 10000"/>
              <a:gd name="connsiteX1" fmla="*/ 10039 w 10040"/>
              <a:gd name="connsiteY1" fmla="*/ 1442 h 10000"/>
              <a:gd name="connsiteX2" fmla="*/ 10036 w 10040"/>
              <a:gd name="connsiteY2" fmla="*/ 8579 h 10000"/>
              <a:gd name="connsiteX3" fmla="*/ 13 w 10040"/>
              <a:gd name="connsiteY3" fmla="*/ 10000 h 10000"/>
              <a:gd name="connsiteX4" fmla="*/ 1 w 10040"/>
              <a:gd name="connsiteY4" fmla="*/ 0 h 10000"/>
              <a:gd name="connsiteX0" fmla="*/ 1 w 10040"/>
              <a:gd name="connsiteY0" fmla="*/ 0 h 10000"/>
              <a:gd name="connsiteX1" fmla="*/ 10039 w 10040"/>
              <a:gd name="connsiteY1" fmla="*/ 1452 h 10000"/>
              <a:gd name="connsiteX2" fmla="*/ 10036 w 10040"/>
              <a:gd name="connsiteY2" fmla="*/ 8579 h 10000"/>
              <a:gd name="connsiteX3" fmla="*/ 13 w 10040"/>
              <a:gd name="connsiteY3" fmla="*/ 10000 h 10000"/>
              <a:gd name="connsiteX4" fmla="*/ 1 w 10040"/>
              <a:gd name="connsiteY4" fmla="*/ 0 h 10000"/>
              <a:gd name="connsiteX0" fmla="*/ 28 w 10067"/>
              <a:gd name="connsiteY0" fmla="*/ 0 h 10000"/>
              <a:gd name="connsiteX1" fmla="*/ 10066 w 10067"/>
              <a:gd name="connsiteY1" fmla="*/ 1452 h 10000"/>
              <a:gd name="connsiteX2" fmla="*/ 10063 w 10067"/>
              <a:gd name="connsiteY2" fmla="*/ 8579 h 10000"/>
              <a:gd name="connsiteX3" fmla="*/ 9 w 10067"/>
              <a:gd name="connsiteY3" fmla="*/ 10000 h 10000"/>
              <a:gd name="connsiteX4" fmla="*/ 28 w 10067"/>
              <a:gd name="connsiteY4" fmla="*/ 0 h 10000"/>
              <a:gd name="connsiteX0" fmla="*/ 1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19 w 10058"/>
              <a:gd name="connsiteY4" fmla="*/ 0 h 10000"/>
              <a:gd name="connsiteX0" fmla="*/ 9 w 10058"/>
              <a:gd name="connsiteY0" fmla="*/ 0 h 10000"/>
              <a:gd name="connsiteX1" fmla="*/ 10057 w 10058"/>
              <a:gd name="connsiteY1" fmla="*/ 1452 h 10000"/>
              <a:gd name="connsiteX2" fmla="*/ 10054 w 10058"/>
              <a:gd name="connsiteY2" fmla="*/ 8579 h 10000"/>
              <a:gd name="connsiteX3" fmla="*/ 0 w 10058"/>
              <a:gd name="connsiteY3" fmla="*/ 10000 h 10000"/>
              <a:gd name="connsiteX4" fmla="*/ 9 w 10058"/>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58" h="10000">
                <a:moveTo>
                  <a:pt x="9" y="0"/>
                </a:moveTo>
                <a:lnTo>
                  <a:pt x="10057" y="1452"/>
                </a:lnTo>
                <a:cubicBezTo>
                  <a:pt x="10063" y="3834"/>
                  <a:pt x="10048" y="6197"/>
                  <a:pt x="10054" y="8579"/>
                </a:cubicBezTo>
                <a:lnTo>
                  <a:pt x="0" y="10000"/>
                </a:lnTo>
                <a:cubicBezTo>
                  <a:pt x="6" y="6667"/>
                  <a:pt x="3" y="3333"/>
                  <a:pt x="9" y="0"/>
                </a:cubicBezTo>
                <a:close/>
              </a:path>
            </a:pathLst>
          </a:custGeom>
        </p:spPr>
        <p:txBody>
          <a:bodyPr lIns="182880" tIns="146304" rIns="182880" bIns="146304" anchor="ctr" anchorCtr="1"/>
          <a:lstStyle/>
          <a:p>
            <a:r>
              <a:rPr lang="en-US" smtClean="0"/>
              <a:t>Click icon to add picture</a:t>
            </a:r>
            <a:endParaRPr lang="en-US" dirty="0"/>
          </a:p>
        </p:txBody>
      </p:sp>
      <p:sp>
        <p:nvSpPr>
          <p:cNvPr id="3" name="Title 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460280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203" userDrawn="1">
          <p15:clr>
            <a:srgbClr val="FBAE40"/>
          </p15:clr>
        </p15:guide>
        <p15:guide id="2" pos="3053"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mp; Content_with Subtitle">
    <p:spTree>
      <p:nvGrpSpPr>
        <p:cNvPr id="1" name=""/>
        <p:cNvGrpSpPr/>
        <p:nvPr/>
      </p:nvGrpSpPr>
      <p:grpSpPr>
        <a:xfrm>
          <a:off x="0" y="0"/>
          <a:ext cx="0" cy="0"/>
          <a:chOff x="0" y="0"/>
          <a:chExt cx="0" cy="0"/>
        </a:xfrm>
      </p:grpSpPr>
      <p:sp>
        <p:nvSpPr>
          <p:cNvPr id="3" name="Content Placeholder 4"/>
          <p:cNvSpPr>
            <a:spLocks noGrp="1"/>
          </p:cNvSpPr>
          <p:nvPr>
            <p:ph sz="quarter" idx="14"/>
          </p:nvPr>
        </p:nvSpPr>
        <p:spPr>
          <a:xfrm>
            <a:off x="274638" y="1668462"/>
            <a:ext cx="11887200" cy="5029201"/>
          </a:xfrm>
        </p:spPr>
        <p:txBody>
          <a:bodyPr>
            <a:normAutofit/>
          </a:bodyPr>
          <a:lstStyle>
            <a:lvl1pPr>
              <a:spcAft>
                <a:spcPts val="816"/>
              </a:spcAft>
              <a:defRPr sz="2400">
                <a:latin typeface="Consolas" pitchFamily="49" charset="0"/>
                <a:cs typeface="Consolas" pitchFamily="49" charset="0"/>
              </a:defRPr>
            </a:lvl1pPr>
            <a:lvl2pPr>
              <a:spcAft>
                <a:spcPts val="816"/>
              </a:spcAft>
              <a:defRPr sz="2400">
                <a:latin typeface="Consolas" pitchFamily="49" charset="0"/>
                <a:cs typeface="Consolas" pitchFamily="49" charset="0"/>
              </a:defRPr>
            </a:lvl2pPr>
            <a:lvl3pPr>
              <a:spcAft>
                <a:spcPts val="816"/>
              </a:spcAft>
              <a:defRPr sz="2400">
                <a:latin typeface="Consolas" pitchFamily="49" charset="0"/>
                <a:cs typeface="Consolas" pitchFamily="49" charset="0"/>
              </a:defRPr>
            </a:lvl3pPr>
          </a:lstStyle>
          <a:p>
            <a:pPr lvl="0"/>
            <a:r>
              <a:rPr lang="en-US" smtClean="0"/>
              <a:t>Click to edit Master text styles</a:t>
            </a:r>
          </a:p>
          <a:p>
            <a:pPr lvl="1"/>
            <a:r>
              <a:rPr lang="en-US" smtClean="0"/>
              <a:t>Second level</a:t>
            </a:r>
          </a:p>
          <a:p>
            <a:pPr lvl="2"/>
            <a:r>
              <a:rPr lang="en-US" smtClean="0"/>
              <a:t>Third level</a:t>
            </a:r>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7829040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smtClean="0"/>
              <a:t>Click to edit Master title style</a:t>
            </a:r>
            <a:endParaRPr lang="en-US" dirty="0"/>
          </a:p>
        </p:txBody>
      </p:sp>
    </p:spTree>
    <p:extLst>
      <p:ext uri="{BB962C8B-B14F-4D97-AF65-F5344CB8AC3E}">
        <p14:creationId xmlns:p14="http://schemas.microsoft.com/office/powerpoint/2010/main" val="1778585588"/>
      </p:ext>
    </p:extLst>
  </p:cSld>
  <p:clrMap bg1="lt1" tx1="dk1" bg2="lt2" tx2="dk2" accent1="accent1" accent2="accent2" accent3="accent3" accent4="accent4" accent5="accent5" accent6="accent6" hlink="hlink" folHlink="folHlink"/>
  <p:sldLayoutIdLst>
    <p:sldLayoutId id="2147484331" r:id="rId1"/>
    <p:sldLayoutId id="2147484332" r:id="rId2"/>
    <p:sldLayoutId id="2147484333" r:id="rId3"/>
    <p:sldLayoutId id="2147484334" r:id="rId4"/>
    <p:sldLayoutId id="2147484335" r:id="rId5"/>
    <p:sldLayoutId id="2147484336" r:id="rId6"/>
    <p:sldLayoutId id="2147484337" r:id="rId7"/>
    <p:sldLayoutId id="2147484338" r:id="rId8"/>
    <p:sldLayoutId id="2147484339" r:id="rId9"/>
    <p:sldLayoutId id="2147484340" r:id="rId10"/>
    <p:sldLayoutId id="2147484400" r:id="rId11"/>
    <p:sldLayoutId id="2147484398" r:id="rId12"/>
    <p:sldLayoutId id="2147484399" r:id="rId13"/>
    <p:sldLayoutId id="2147484341" r:id="rId14"/>
    <p:sldLayoutId id="2147484342" r:id="rId15"/>
    <p:sldLayoutId id="2147484343" r:id="rId16"/>
    <p:sldLayoutId id="2147484418" r:id="rId17"/>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274638" y="1485603"/>
            <a:ext cx="11887200" cy="5212061"/>
          </a:xfrm>
          <a:prstGeom prst="rect">
            <a:avLst/>
          </a:prstGeom>
        </p:spPr>
        <p:txBody>
          <a:bodyPr vert="horz" lIns="182880" tIns="146304" rIns="182880" bIns="146304"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Placeholder 8"/>
          <p:cNvSpPr>
            <a:spLocks noGrp="1"/>
          </p:cNvSpPr>
          <p:nvPr>
            <p:ph type="title"/>
          </p:nvPr>
        </p:nvSpPr>
        <p:spPr>
          <a:xfrm>
            <a:off x="274638" y="298450"/>
            <a:ext cx="11887199" cy="912813"/>
          </a:xfrm>
          <a:prstGeom prst="rect">
            <a:avLst/>
          </a:prstGeom>
        </p:spPr>
        <p:txBody>
          <a:bodyPr vert="horz" lIns="182880" tIns="146304" rIns="182880" bIns="146304" rtlCol="0" anchor="t">
            <a:noAutofit/>
          </a:bodyPr>
          <a:lstStyle/>
          <a:p>
            <a:r>
              <a:rPr lang="en-US" dirty="0" smtClean="0"/>
              <a:t>Click to edit Master title style</a:t>
            </a:r>
            <a:endParaRPr lang="en-US" dirty="0"/>
          </a:p>
        </p:txBody>
      </p:sp>
    </p:spTree>
    <p:extLst>
      <p:ext uri="{BB962C8B-B14F-4D97-AF65-F5344CB8AC3E}">
        <p14:creationId xmlns:p14="http://schemas.microsoft.com/office/powerpoint/2010/main" val="4127301949"/>
      </p:ext>
    </p:extLst>
  </p:cSld>
  <p:clrMap bg1="dk1" tx1="lt1" bg2="dk2" tx2="lt2" accent1="accent1" accent2="accent2" accent3="accent3" accent4="accent4" accent5="accent5" accent6="accent6" hlink="hlink" folHlink="folHlink"/>
  <p:sldLayoutIdLst>
    <p:sldLayoutId id="2147484402" r:id="rId1"/>
    <p:sldLayoutId id="2147484403" r:id="rId2"/>
    <p:sldLayoutId id="2147484404" r:id="rId3"/>
    <p:sldLayoutId id="2147484405" r:id="rId4"/>
    <p:sldLayoutId id="2147484406" r:id="rId5"/>
    <p:sldLayoutId id="2147484407" r:id="rId6"/>
    <p:sldLayoutId id="2147484408" r:id="rId7"/>
    <p:sldLayoutId id="2147484409" r:id="rId8"/>
    <p:sldLayoutId id="2147484410" r:id="rId9"/>
    <p:sldLayoutId id="2147484411" r:id="rId10"/>
    <p:sldLayoutId id="2147484415" r:id="rId11"/>
    <p:sldLayoutId id="2147484416" r:id="rId12"/>
    <p:sldLayoutId id="2147484417" r:id="rId13"/>
  </p:sldLayoutIdLst>
  <p:timing>
    <p:tnLst>
      <p:par>
        <p:cTn id="1" dur="indefinite" restart="never" nodeType="tmRoot"/>
      </p:par>
    </p:tnLst>
  </p:timing>
  <p:txStyles>
    <p:title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p:titleStyle>
    <p:bodyStyle>
      <a:lvl1pPr marL="0" indent="0" algn="l" defTabSz="914166" rtl="0" eaLnBrk="1" latinLnBrk="0" hangingPunct="1">
        <a:spcBef>
          <a:spcPct val="20000"/>
        </a:spcBef>
        <a:buFont typeface="Arial" pitchFamily="34" charset="0"/>
        <a:buNone/>
        <a:defRPr sz="3600" kern="1200">
          <a:gradFill>
            <a:gsLst>
              <a:gs pos="66981">
                <a:schemeClr val="tx1">
                  <a:lumMod val="75000"/>
                  <a:lumOff val="25000"/>
                </a:schemeClr>
              </a:gs>
              <a:gs pos="0">
                <a:schemeClr val="tx1">
                  <a:lumMod val="75000"/>
                  <a:lumOff val="25000"/>
                </a:schemeClr>
              </a:gs>
            </a:gsLst>
            <a:lin ang="5400000" scaled="0"/>
          </a:gradFill>
          <a:latin typeface="+mj-lt"/>
          <a:ea typeface="+mn-ea"/>
          <a:cs typeface="+mn-cs"/>
        </a:defRPr>
      </a:lvl1pPr>
      <a:lvl2pPr marL="0" indent="0" algn="l" defTabSz="914166" rtl="0" eaLnBrk="1" latinLnBrk="0" hangingPunct="1">
        <a:spcBef>
          <a:spcPct val="20000"/>
        </a:spcBef>
        <a:buFont typeface="Arial" pitchFamily="34" charset="0"/>
        <a:buNone/>
        <a:defRPr sz="2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2pPr>
      <a:lvl3pPr marL="457082" indent="-228541" algn="l" defTabSz="914166" rtl="0" eaLnBrk="1" latinLnBrk="0" hangingPunct="1">
        <a:spcBef>
          <a:spcPct val="20000"/>
        </a:spcBef>
        <a:buFont typeface="Arial" pitchFamily="34" charset="0"/>
        <a:buChar char="•"/>
        <a:defRPr sz="24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3pPr>
      <a:lvl4pPr marL="739586" indent="-282503" algn="l" defTabSz="914166" rtl="0" eaLnBrk="1" latinLnBrk="0" hangingPunct="1">
        <a:spcBef>
          <a:spcPct val="20000"/>
        </a:spcBef>
        <a:buFont typeface="Arial" pitchFamily="34" charset="0"/>
        <a:buChar char="–"/>
        <a:defRPr sz="20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4pPr>
      <a:lvl5pPr marL="1033199" indent="-293612" algn="l" defTabSz="914166" rtl="0" eaLnBrk="1" latinLnBrk="0" hangingPunct="1">
        <a:spcBef>
          <a:spcPct val="20000"/>
        </a:spcBef>
        <a:buFont typeface="Arial" pitchFamily="34" charset="0"/>
        <a:buChar char="»"/>
        <a:defRPr sz="1800" kern="1200">
          <a:gradFill>
            <a:gsLst>
              <a:gs pos="66981">
                <a:schemeClr val="tx1">
                  <a:lumMod val="75000"/>
                  <a:lumOff val="25000"/>
                </a:schemeClr>
              </a:gs>
              <a:gs pos="0">
                <a:schemeClr val="tx1">
                  <a:lumMod val="75000"/>
                  <a:lumOff val="25000"/>
                </a:schemeClr>
              </a:gs>
            </a:gsLst>
            <a:lin ang="5400000" scaled="0"/>
          </a:gradFill>
          <a:latin typeface="+mn-lt"/>
          <a:ea typeface="+mn-ea"/>
          <a:cs typeface="+mn-cs"/>
        </a:defRPr>
      </a:lvl5pPr>
      <a:lvl6pPr marL="2513956"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038"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122"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204" indent="-228541" algn="l" defTabSz="91416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166" rtl="0" eaLnBrk="1" latinLnBrk="0" hangingPunct="1">
        <a:defRPr sz="1800" kern="1200">
          <a:solidFill>
            <a:schemeClr val="tx1"/>
          </a:solidFill>
          <a:latin typeface="+mn-lt"/>
          <a:ea typeface="+mn-ea"/>
          <a:cs typeface="+mn-cs"/>
        </a:defRPr>
      </a:lvl1pPr>
      <a:lvl2pPr marL="457082" algn="l" defTabSz="914166" rtl="0" eaLnBrk="1" latinLnBrk="0" hangingPunct="1">
        <a:defRPr sz="1800" kern="1200">
          <a:solidFill>
            <a:schemeClr val="tx1"/>
          </a:solidFill>
          <a:latin typeface="+mn-lt"/>
          <a:ea typeface="+mn-ea"/>
          <a:cs typeface="+mn-cs"/>
        </a:defRPr>
      </a:lvl2pPr>
      <a:lvl3pPr marL="914166" algn="l" defTabSz="914166" rtl="0" eaLnBrk="1" latinLnBrk="0" hangingPunct="1">
        <a:defRPr sz="1800" kern="1200">
          <a:solidFill>
            <a:schemeClr val="tx1"/>
          </a:solidFill>
          <a:latin typeface="+mn-lt"/>
          <a:ea typeface="+mn-ea"/>
          <a:cs typeface="+mn-cs"/>
        </a:defRPr>
      </a:lvl3pPr>
      <a:lvl4pPr marL="1371249" algn="l" defTabSz="914166" rtl="0" eaLnBrk="1" latinLnBrk="0" hangingPunct="1">
        <a:defRPr sz="1800" kern="1200">
          <a:solidFill>
            <a:schemeClr val="tx1"/>
          </a:solidFill>
          <a:latin typeface="+mn-lt"/>
          <a:ea typeface="+mn-ea"/>
          <a:cs typeface="+mn-cs"/>
        </a:defRPr>
      </a:lvl4pPr>
      <a:lvl5pPr marL="1828332" algn="l" defTabSz="914166" rtl="0" eaLnBrk="1" latinLnBrk="0" hangingPunct="1">
        <a:defRPr sz="1800" kern="1200">
          <a:solidFill>
            <a:schemeClr val="tx1"/>
          </a:solidFill>
          <a:latin typeface="+mn-lt"/>
          <a:ea typeface="+mn-ea"/>
          <a:cs typeface="+mn-cs"/>
        </a:defRPr>
      </a:lvl5pPr>
      <a:lvl6pPr marL="2285415" algn="l" defTabSz="914166" rtl="0" eaLnBrk="1" latinLnBrk="0" hangingPunct="1">
        <a:defRPr sz="1800" kern="1200">
          <a:solidFill>
            <a:schemeClr val="tx1"/>
          </a:solidFill>
          <a:latin typeface="+mn-lt"/>
          <a:ea typeface="+mn-ea"/>
          <a:cs typeface="+mn-cs"/>
        </a:defRPr>
      </a:lvl6pPr>
      <a:lvl7pPr marL="2742498" algn="l" defTabSz="914166" rtl="0" eaLnBrk="1" latinLnBrk="0" hangingPunct="1">
        <a:defRPr sz="1800" kern="1200">
          <a:solidFill>
            <a:schemeClr val="tx1"/>
          </a:solidFill>
          <a:latin typeface="+mn-lt"/>
          <a:ea typeface="+mn-ea"/>
          <a:cs typeface="+mn-cs"/>
        </a:defRPr>
      </a:lvl7pPr>
      <a:lvl8pPr marL="3199581" algn="l" defTabSz="914166" rtl="0" eaLnBrk="1" latinLnBrk="0" hangingPunct="1">
        <a:defRPr sz="1800" kern="1200">
          <a:solidFill>
            <a:schemeClr val="tx1"/>
          </a:solidFill>
          <a:latin typeface="+mn-lt"/>
          <a:ea typeface="+mn-ea"/>
          <a:cs typeface="+mn-cs"/>
        </a:defRPr>
      </a:lvl8pPr>
      <a:lvl9pPr marL="3656663" algn="l" defTabSz="91416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http://www.hortonworks.com/stinge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windowsazure.com/en-us/manage/services/hdinsight/get-started-hdinsight/" TargetMode="External"/><Relationship Id="rId2" Type="http://schemas.openxmlformats.org/officeDocument/2006/relationships/hyperlink" Target="http://www.windowsazure.com/en-us/solutions/big-data/" TargetMode="External"/><Relationship Id="rId1" Type="http://schemas.openxmlformats.org/officeDocument/2006/relationships/slideLayout" Target="../slideLayouts/slideLayout2.xml"/><Relationship Id="rId6" Type="http://schemas.openxmlformats.org/officeDocument/2006/relationships/hyperlink" Target="https://github.com/WindowsAzure/azure-sdk-tools-xplat" TargetMode="External"/><Relationship Id="rId5" Type="http://schemas.openxmlformats.org/officeDocument/2006/relationships/hyperlink" Target="https://github.com/WindowsAzure/azure-sdk-for-node" TargetMode="External"/><Relationship Id="rId4" Type="http://schemas.openxmlformats.org/officeDocument/2006/relationships/hyperlink" Target="hadoopsdk.codeplex.co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9.xml"/><Relationship Id="rId5" Type="http://schemas.openxmlformats.org/officeDocument/2006/relationships/image" Target="../media/image11.png"/><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https://github.com/twitter/scalding#word-count"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academic.research.microsoft.com/Paper/4761353.aspx"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9511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p:cNvGrpSpPr/>
          <p:nvPr/>
        </p:nvGrpSpPr>
        <p:grpSpPr>
          <a:xfrm>
            <a:off x="405664" y="1820862"/>
            <a:ext cx="790221" cy="4198257"/>
            <a:chOff x="405664" y="1820862"/>
            <a:chExt cx="790221" cy="4198257"/>
          </a:xfrm>
        </p:grpSpPr>
        <p:sp>
          <p:nvSpPr>
            <p:cNvPr id="5" name="Freeform 107"/>
            <p:cNvSpPr>
              <a:spLocks noEditPoints="1"/>
            </p:cNvSpPr>
            <p:nvPr/>
          </p:nvSpPr>
          <p:spPr bwMode="black">
            <a:xfrm>
              <a:off x="676660" y="2634152"/>
              <a:ext cx="512356" cy="357384"/>
            </a:xfrm>
            <a:custGeom>
              <a:avLst/>
              <a:gdLst>
                <a:gd name="T0" fmla="*/ 86 w 98"/>
                <a:gd name="T1" fmla="*/ 21 h 68"/>
                <a:gd name="T2" fmla="*/ 83 w 98"/>
                <a:gd name="T3" fmla="*/ 18 h 68"/>
                <a:gd name="T4" fmla="*/ 86 w 98"/>
                <a:gd name="T5" fmla="*/ 15 h 68"/>
                <a:gd name="T6" fmla="*/ 89 w 98"/>
                <a:gd name="T7" fmla="*/ 18 h 68"/>
                <a:gd name="T8" fmla="*/ 86 w 98"/>
                <a:gd name="T9" fmla="*/ 21 h 68"/>
                <a:gd name="T10" fmla="*/ 78 w 98"/>
                <a:gd name="T11" fmla="*/ 14 h 68"/>
                <a:gd name="T12" fmla="*/ 75 w 98"/>
                <a:gd name="T13" fmla="*/ 11 h 68"/>
                <a:gd name="T14" fmla="*/ 78 w 98"/>
                <a:gd name="T15" fmla="*/ 8 h 68"/>
                <a:gd name="T16" fmla="*/ 81 w 98"/>
                <a:gd name="T17" fmla="*/ 11 h 68"/>
                <a:gd name="T18" fmla="*/ 78 w 98"/>
                <a:gd name="T19" fmla="*/ 14 h 68"/>
                <a:gd name="T20" fmla="*/ 78 w 98"/>
                <a:gd name="T21" fmla="*/ 29 h 68"/>
                <a:gd name="T22" fmla="*/ 75 w 98"/>
                <a:gd name="T23" fmla="*/ 26 h 68"/>
                <a:gd name="T24" fmla="*/ 78 w 98"/>
                <a:gd name="T25" fmla="*/ 23 h 68"/>
                <a:gd name="T26" fmla="*/ 81 w 98"/>
                <a:gd name="T27" fmla="*/ 26 h 68"/>
                <a:gd name="T28" fmla="*/ 78 w 98"/>
                <a:gd name="T29" fmla="*/ 29 h 68"/>
                <a:gd name="T30" fmla="*/ 70 w 98"/>
                <a:gd name="T31" fmla="*/ 21 h 68"/>
                <a:gd name="T32" fmla="*/ 67 w 98"/>
                <a:gd name="T33" fmla="*/ 18 h 68"/>
                <a:gd name="T34" fmla="*/ 70 w 98"/>
                <a:gd name="T35" fmla="*/ 15 h 68"/>
                <a:gd name="T36" fmla="*/ 73 w 98"/>
                <a:gd name="T37" fmla="*/ 18 h 68"/>
                <a:gd name="T38" fmla="*/ 70 w 98"/>
                <a:gd name="T39" fmla="*/ 21 h 68"/>
                <a:gd name="T40" fmla="*/ 63 w 98"/>
                <a:gd name="T41" fmla="*/ 42 h 68"/>
                <a:gd name="T42" fmla="*/ 56 w 98"/>
                <a:gd name="T43" fmla="*/ 36 h 68"/>
                <a:gd name="T44" fmla="*/ 63 w 98"/>
                <a:gd name="T45" fmla="*/ 29 h 68"/>
                <a:gd name="T46" fmla="*/ 69 w 98"/>
                <a:gd name="T47" fmla="*/ 36 h 68"/>
                <a:gd name="T48" fmla="*/ 63 w 98"/>
                <a:gd name="T49" fmla="*/ 42 h 68"/>
                <a:gd name="T50" fmla="*/ 49 w 98"/>
                <a:gd name="T51" fmla="*/ 25 h 68"/>
                <a:gd name="T52" fmla="*/ 43 w 98"/>
                <a:gd name="T53" fmla="*/ 19 h 68"/>
                <a:gd name="T54" fmla="*/ 49 w 98"/>
                <a:gd name="T55" fmla="*/ 13 h 68"/>
                <a:gd name="T56" fmla="*/ 55 w 98"/>
                <a:gd name="T57" fmla="*/ 19 h 68"/>
                <a:gd name="T58" fmla="*/ 49 w 98"/>
                <a:gd name="T59" fmla="*/ 25 h 68"/>
                <a:gd name="T60" fmla="*/ 34 w 98"/>
                <a:gd name="T61" fmla="*/ 44 h 68"/>
                <a:gd name="T62" fmla="*/ 25 w 98"/>
                <a:gd name="T63" fmla="*/ 36 h 68"/>
                <a:gd name="T64" fmla="*/ 34 w 98"/>
                <a:gd name="T65" fmla="*/ 27 h 68"/>
                <a:gd name="T66" fmla="*/ 43 w 98"/>
                <a:gd name="T67" fmla="*/ 36 h 68"/>
                <a:gd name="T68" fmla="*/ 34 w 98"/>
                <a:gd name="T69" fmla="*/ 44 h 68"/>
                <a:gd name="T70" fmla="*/ 20 w 98"/>
                <a:gd name="T71" fmla="*/ 25 h 68"/>
                <a:gd name="T72" fmla="*/ 13 w 98"/>
                <a:gd name="T73" fmla="*/ 18 h 68"/>
                <a:gd name="T74" fmla="*/ 20 w 98"/>
                <a:gd name="T75" fmla="*/ 11 h 68"/>
                <a:gd name="T76" fmla="*/ 26 w 98"/>
                <a:gd name="T77" fmla="*/ 18 h 68"/>
                <a:gd name="T78" fmla="*/ 20 w 98"/>
                <a:gd name="T79" fmla="*/ 25 h 68"/>
                <a:gd name="T80" fmla="*/ 89 w 98"/>
                <a:gd name="T81" fmla="*/ 14 h 68"/>
                <a:gd name="T82" fmla="*/ 83 w 98"/>
                <a:gd name="T83" fmla="*/ 5 h 68"/>
                <a:gd name="T84" fmla="*/ 83 w 98"/>
                <a:gd name="T85" fmla="*/ 3 h 68"/>
                <a:gd name="T86" fmla="*/ 70 w 98"/>
                <a:gd name="T87" fmla="*/ 1 h 68"/>
                <a:gd name="T88" fmla="*/ 70 w 98"/>
                <a:gd name="T89" fmla="*/ 2 h 68"/>
                <a:gd name="T90" fmla="*/ 49 w 98"/>
                <a:gd name="T91" fmla="*/ 9 h 68"/>
                <a:gd name="T92" fmla="*/ 28 w 98"/>
                <a:gd name="T93" fmla="*/ 2 h 68"/>
                <a:gd name="T94" fmla="*/ 28 w 98"/>
                <a:gd name="T95" fmla="*/ 1 h 68"/>
                <a:gd name="T96" fmla="*/ 15 w 98"/>
                <a:gd name="T97" fmla="*/ 3 h 68"/>
                <a:gd name="T98" fmla="*/ 15 w 98"/>
                <a:gd name="T99" fmla="*/ 5 h 68"/>
                <a:gd name="T100" fmla="*/ 9 w 98"/>
                <a:gd name="T101" fmla="*/ 14 h 68"/>
                <a:gd name="T102" fmla="*/ 2 w 98"/>
                <a:gd name="T103" fmla="*/ 54 h 68"/>
                <a:gd name="T104" fmla="*/ 10 w 98"/>
                <a:gd name="T105" fmla="*/ 67 h 68"/>
                <a:gd name="T106" fmla="*/ 28 w 98"/>
                <a:gd name="T107" fmla="*/ 53 h 68"/>
                <a:gd name="T108" fmla="*/ 70 w 98"/>
                <a:gd name="T109" fmla="*/ 53 h 68"/>
                <a:gd name="T110" fmla="*/ 88 w 98"/>
                <a:gd name="T111" fmla="*/ 67 h 68"/>
                <a:gd name="T112" fmla="*/ 96 w 98"/>
                <a:gd name="T113" fmla="*/ 54 h 68"/>
                <a:gd name="T114" fmla="*/ 89 w 98"/>
                <a:gd name="T115" fmla="*/ 1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 h="68">
                  <a:moveTo>
                    <a:pt x="86" y="21"/>
                  </a:moveTo>
                  <a:cubicBezTo>
                    <a:pt x="84" y="21"/>
                    <a:pt x="83" y="20"/>
                    <a:pt x="83" y="18"/>
                  </a:cubicBezTo>
                  <a:cubicBezTo>
                    <a:pt x="83" y="17"/>
                    <a:pt x="84" y="15"/>
                    <a:pt x="86" y="15"/>
                  </a:cubicBezTo>
                  <a:cubicBezTo>
                    <a:pt x="87" y="15"/>
                    <a:pt x="89" y="17"/>
                    <a:pt x="89" y="18"/>
                  </a:cubicBezTo>
                  <a:cubicBezTo>
                    <a:pt x="89" y="20"/>
                    <a:pt x="87" y="21"/>
                    <a:pt x="86" y="21"/>
                  </a:cubicBezTo>
                  <a:moveTo>
                    <a:pt x="78" y="14"/>
                  </a:moveTo>
                  <a:cubicBezTo>
                    <a:pt x="76" y="14"/>
                    <a:pt x="75" y="12"/>
                    <a:pt x="75" y="11"/>
                  </a:cubicBezTo>
                  <a:cubicBezTo>
                    <a:pt x="75" y="9"/>
                    <a:pt x="76" y="8"/>
                    <a:pt x="78" y="8"/>
                  </a:cubicBezTo>
                  <a:cubicBezTo>
                    <a:pt x="80" y="8"/>
                    <a:pt x="81" y="9"/>
                    <a:pt x="81" y="11"/>
                  </a:cubicBezTo>
                  <a:cubicBezTo>
                    <a:pt x="81" y="12"/>
                    <a:pt x="80" y="14"/>
                    <a:pt x="78" y="14"/>
                  </a:cubicBezTo>
                  <a:moveTo>
                    <a:pt x="78" y="29"/>
                  </a:moveTo>
                  <a:cubicBezTo>
                    <a:pt x="76" y="29"/>
                    <a:pt x="75" y="27"/>
                    <a:pt x="75" y="26"/>
                  </a:cubicBezTo>
                  <a:cubicBezTo>
                    <a:pt x="75" y="24"/>
                    <a:pt x="76" y="23"/>
                    <a:pt x="78" y="23"/>
                  </a:cubicBezTo>
                  <a:cubicBezTo>
                    <a:pt x="80" y="23"/>
                    <a:pt x="81" y="24"/>
                    <a:pt x="81" y="26"/>
                  </a:cubicBezTo>
                  <a:cubicBezTo>
                    <a:pt x="81" y="27"/>
                    <a:pt x="80" y="29"/>
                    <a:pt x="78" y="29"/>
                  </a:cubicBezTo>
                  <a:moveTo>
                    <a:pt x="70" y="21"/>
                  </a:moveTo>
                  <a:cubicBezTo>
                    <a:pt x="68" y="21"/>
                    <a:pt x="67" y="20"/>
                    <a:pt x="67" y="18"/>
                  </a:cubicBezTo>
                  <a:cubicBezTo>
                    <a:pt x="67" y="17"/>
                    <a:pt x="68" y="15"/>
                    <a:pt x="70" y="15"/>
                  </a:cubicBezTo>
                  <a:cubicBezTo>
                    <a:pt x="72" y="15"/>
                    <a:pt x="73" y="17"/>
                    <a:pt x="73" y="18"/>
                  </a:cubicBezTo>
                  <a:cubicBezTo>
                    <a:pt x="73" y="20"/>
                    <a:pt x="72" y="21"/>
                    <a:pt x="70" y="21"/>
                  </a:cubicBezTo>
                  <a:moveTo>
                    <a:pt x="63" y="42"/>
                  </a:moveTo>
                  <a:cubicBezTo>
                    <a:pt x="59" y="42"/>
                    <a:pt x="56" y="39"/>
                    <a:pt x="56" y="36"/>
                  </a:cubicBezTo>
                  <a:cubicBezTo>
                    <a:pt x="56" y="32"/>
                    <a:pt x="59" y="29"/>
                    <a:pt x="63" y="29"/>
                  </a:cubicBezTo>
                  <a:cubicBezTo>
                    <a:pt x="66" y="29"/>
                    <a:pt x="69" y="32"/>
                    <a:pt x="69" y="36"/>
                  </a:cubicBezTo>
                  <a:cubicBezTo>
                    <a:pt x="69" y="39"/>
                    <a:pt x="66" y="42"/>
                    <a:pt x="63" y="42"/>
                  </a:cubicBezTo>
                  <a:moveTo>
                    <a:pt x="49" y="25"/>
                  </a:moveTo>
                  <a:cubicBezTo>
                    <a:pt x="46" y="25"/>
                    <a:pt x="43" y="22"/>
                    <a:pt x="43" y="19"/>
                  </a:cubicBezTo>
                  <a:cubicBezTo>
                    <a:pt x="43" y="15"/>
                    <a:pt x="46" y="13"/>
                    <a:pt x="49" y="13"/>
                  </a:cubicBezTo>
                  <a:cubicBezTo>
                    <a:pt x="52" y="13"/>
                    <a:pt x="55" y="15"/>
                    <a:pt x="55" y="19"/>
                  </a:cubicBezTo>
                  <a:cubicBezTo>
                    <a:pt x="55" y="22"/>
                    <a:pt x="52" y="25"/>
                    <a:pt x="49" y="25"/>
                  </a:cubicBezTo>
                  <a:moveTo>
                    <a:pt x="34" y="44"/>
                  </a:moveTo>
                  <a:cubicBezTo>
                    <a:pt x="29" y="44"/>
                    <a:pt x="25" y="40"/>
                    <a:pt x="25" y="36"/>
                  </a:cubicBezTo>
                  <a:cubicBezTo>
                    <a:pt x="25" y="31"/>
                    <a:pt x="29" y="27"/>
                    <a:pt x="34" y="27"/>
                  </a:cubicBezTo>
                  <a:cubicBezTo>
                    <a:pt x="39" y="27"/>
                    <a:pt x="43" y="31"/>
                    <a:pt x="43" y="36"/>
                  </a:cubicBezTo>
                  <a:cubicBezTo>
                    <a:pt x="43" y="40"/>
                    <a:pt x="39" y="44"/>
                    <a:pt x="34" y="44"/>
                  </a:cubicBezTo>
                  <a:moveTo>
                    <a:pt x="20" y="25"/>
                  </a:moveTo>
                  <a:cubicBezTo>
                    <a:pt x="16" y="25"/>
                    <a:pt x="13" y="22"/>
                    <a:pt x="13" y="18"/>
                  </a:cubicBezTo>
                  <a:cubicBezTo>
                    <a:pt x="13" y="14"/>
                    <a:pt x="16" y="11"/>
                    <a:pt x="20" y="11"/>
                  </a:cubicBezTo>
                  <a:cubicBezTo>
                    <a:pt x="23" y="11"/>
                    <a:pt x="26" y="14"/>
                    <a:pt x="26" y="18"/>
                  </a:cubicBezTo>
                  <a:cubicBezTo>
                    <a:pt x="26" y="22"/>
                    <a:pt x="23" y="25"/>
                    <a:pt x="20" y="25"/>
                  </a:cubicBezTo>
                  <a:moveTo>
                    <a:pt x="89" y="14"/>
                  </a:moveTo>
                  <a:cubicBezTo>
                    <a:pt x="88" y="11"/>
                    <a:pt x="86" y="7"/>
                    <a:pt x="83" y="5"/>
                  </a:cubicBezTo>
                  <a:cubicBezTo>
                    <a:pt x="83" y="3"/>
                    <a:pt x="83" y="3"/>
                    <a:pt x="83" y="3"/>
                  </a:cubicBezTo>
                  <a:cubicBezTo>
                    <a:pt x="79" y="0"/>
                    <a:pt x="70" y="1"/>
                    <a:pt x="70" y="1"/>
                  </a:cubicBezTo>
                  <a:cubicBezTo>
                    <a:pt x="70" y="2"/>
                    <a:pt x="70" y="2"/>
                    <a:pt x="70" y="2"/>
                  </a:cubicBezTo>
                  <a:cubicBezTo>
                    <a:pt x="63" y="3"/>
                    <a:pt x="64" y="9"/>
                    <a:pt x="49" y="9"/>
                  </a:cubicBezTo>
                  <a:cubicBezTo>
                    <a:pt x="34" y="9"/>
                    <a:pt x="35" y="3"/>
                    <a:pt x="28" y="2"/>
                  </a:cubicBezTo>
                  <a:cubicBezTo>
                    <a:pt x="28" y="1"/>
                    <a:pt x="28" y="1"/>
                    <a:pt x="28" y="1"/>
                  </a:cubicBezTo>
                  <a:cubicBezTo>
                    <a:pt x="28" y="1"/>
                    <a:pt x="19" y="0"/>
                    <a:pt x="15" y="3"/>
                  </a:cubicBezTo>
                  <a:cubicBezTo>
                    <a:pt x="15" y="5"/>
                    <a:pt x="15" y="5"/>
                    <a:pt x="15" y="5"/>
                  </a:cubicBezTo>
                  <a:cubicBezTo>
                    <a:pt x="12" y="7"/>
                    <a:pt x="10" y="11"/>
                    <a:pt x="9" y="14"/>
                  </a:cubicBezTo>
                  <a:cubicBezTo>
                    <a:pt x="5" y="21"/>
                    <a:pt x="0" y="40"/>
                    <a:pt x="2" y="54"/>
                  </a:cubicBezTo>
                  <a:cubicBezTo>
                    <a:pt x="3" y="65"/>
                    <a:pt x="5" y="67"/>
                    <a:pt x="10" y="67"/>
                  </a:cubicBezTo>
                  <a:cubicBezTo>
                    <a:pt x="15" y="68"/>
                    <a:pt x="22" y="58"/>
                    <a:pt x="28" y="53"/>
                  </a:cubicBezTo>
                  <a:cubicBezTo>
                    <a:pt x="36" y="48"/>
                    <a:pt x="62" y="48"/>
                    <a:pt x="70" y="53"/>
                  </a:cubicBezTo>
                  <a:cubicBezTo>
                    <a:pt x="76" y="58"/>
                    <a:pt x="83" y="68"/>
                    <a:pt x="88" y="67"/>
                  </a:cubicBezTo>
                  <a:cubicBezTo>
                    <a:pt x="93" y="67"/>
                    <a:pt x="95" y="65"/>
                    <a:pt x="96" y="54"/>
                  </a:cubicBezTo>
                  <a:cubicBezTo>
                    <a:pt x="98" y="40"/>
                    <a:pt x="93" y="21"/>
                    <a:pt x="89" y="14"/>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7" name="Freeform 128"/>
            <p:cNvSpPr>
              <a:spLocks noEditPoints="1"/>
            </p:cNvSpPr>
            <p:nvPr/>
          </p:nvSpPr>
          <p:spPr bwMode="black">
            <a:xfrm>
              <a:off x="761063" y="3241183"/>
              <a:ext cx="370036" cy="325755"/>
            </a:xfrm>
            <a:custGeom>
              <a:avLst/>
              <a:gdLst>
                <a:gd name="T0" fmla="*/ 49 w 71"/>
                <a:gd name="T1" fmla="*/ 21 h 62"/>
                <a:gd name="T2" fmla="*/ 49 w 71"/>
                <a:gd name="T3" fmla="*/ 19 h 62"/>
                <a:gd name="T4" fmla="*/ 49 w 71"/>
                <a:gd name="T5" fmla="*/ 19 h 62"/>
                <a:gd name="T6" fmla="*/ 48 w 71"/>
                <a:gd name="T7" fmla="*/ 17 h 62"/>
                <a:gd name="T8" fmla="*/ 32 w 71"/>
                <a:gd name="T9" fmla="*/ 2 h 62"/>
                <a:gd name="T10" fmla="*/ 28 w 71"/>
                <a:gd name="T11" fmla="*/ 0 h 62"/>
                <a:gd name="T12" fmla="*/ 28 w 71"/>
                <a:gd name="T13" fmla="*/ 0 h 62"/>
                <a:gd name="T14" fmla="*/ 28 w 71"/>
                <a:gd name="T15" fmla="*/ 0 h 62"/>
                <a:gd name="T16" fmla="*/ 6 w 71"/>
                <a:gd name="T17" fmla="*/ 0 h 62"/>
                <a:gd name="T18" fmla="*/ 0 w 71"/>
                <a:gd name="T19" fmla="*/ 5 h 62"/>
                <a:gd name="T20" fmla="*/ 0 w 71"/>
                <a:gd name="T21" fmla="*/ 56 h 62"/>
                <a:gd name="T22" fmla="*/ 6 w 71"/>
                <a:gd name="T23" fmla="*/ 62 h 62"/>
                <a:gd name="T24" fmla="*/ 44 w 71"/>
                <a:gd name="T25" fmla="*/ 62 h 62"/>
                <a:gd name="T26" fmla="*/ 50 w 71"/>
                <a:gd name="T27" fmla="*/ 56 h 62"/>
                <a:gd name="T28" fmla="*/ 50 w 71"/>
                <a:gd name="T29" fmla="*/ 21 h 62"/>
                <a:gd name="T30" fmla="*/ 49 w 71"/>
                <a:gd name="T31" fmla="*/ 21 h 62"/>
                <a:gd name="T32" fmla="*/ 28 w 71"/>
                <a:gd name="T33" fmla="*/ 5 h 62"/>
                <a:gd name="T34" fmla="*/ 44 w 71"/>
                <a:gd name="T35" fmla="*/ 21 h 62"/>
                <a:gd name="T36" fmla="*/ 28 w 71"/>
                <a:gd name="T37" fmla="*/ 21 h 62"/>
                <a:gd name="T38" fmla="*/ 28 w 71"/>
                <a:gd name="T39" fmla="*/ 5 h 62"/>
                <a:gd name="T40" fmla="*/ 44 w 71"/>
                <a:gd name="T41" fmla="*/ 56 h 62"/>
                <a:gd name="T42" fmla="*/ 6 w 71"/>
                <a:gd name="T43" fmla="*/ 56 h 62"/>
                <a:gd name="T44" fmla="*/ 6 w 71"/>
                <a:gd name="T45" fmla="*/ 5 h 62"/>
                <a:gd name="T46" fmla="*/ 23 w 71"/>
                <a:gd name="T47" fmla="*/ 5 h 62"/>
                <a:gd name="T48" fmla="*/ 23 w 71"/>
                <a:gd name="T49" fmla="*/ 21 h 62"/>
                <a:gd name="T50" fmla="*/ 28 w 71"/>
                <a:gd name="T51" fmla="*/ 27 h 62"/>
                <a:gd name="T52" fmla="*/ 44 w 71"/>
                <a:gd name="T53" fmla="*/ 27 h 62"/>
                <a:gd name="T54" fmla="*/ 44 w 71"/>
                <a:gd name="T55" fmla="*/ 56 h 62"/>
                <a:gd name="T56" fmla="*/ 58 w 71"/>
                <a:gd name="T57" fmla="*/ 14 h 62"/>
                <a:gd name="T58" fmla="*/ 60 w 71"/>
                <a:gd name="T59" fmla="*/ 19 h 62"/>
                <a:gd name="T60" fmla="*/ 60 w 71"/>
                <a:gd name="T61" fmla="*/ 56 h 62"/>
                <a:gd name="T62" fmla="*/ 55 w 71"/>
                <a:gd name="T63" fmla="*/ 62 h 62"/>
                <a:gd name="T64" fmla="*/ 53 w 71"/>
                <a:gd name="T65" fmla="*/ 62 h 62"/>
                <a:gd name="T66" fmla="*/ 55 w 71"/>
                <a:gd name="T67" fmla="*/ 57 h 62"/>
                <a:gd name="T68" fmla="*/ 55 w 71"/>
                <a:gd name="T69" fmla="*/ 21 h 62"/>
                <a:gd name="T70" fmla="*/ 53 w 71"/>
                <a:gd name="T71" fmla="*/ 15 h 62"/>
                <a:gd name="T72" fmla="*/ 37 w 71"/>
                <a:gd name="T73" fmla="*/ 0 h 62"/>
                <a:gd name="T74" fmla="*/ 37 w 71"/>
                <a:gd name="T75" fmla="*/ 0 h 62"/>
                <a:gd name="T76" fmla="*/ 39 w 71"/>
                <a:gd name="T77" fmla="*/ 0 h 62"/>
                <a:gd name="T78" fmla="*/ 40 w 71"/>
                <a:gd name="T79" fmla="*/ 0 h 62"/>
                <a:gd name="T80" fmla="*/ 47 w 71"/>
                <a:gd name="T81" fmla="*/ 3 h 62"/>
                <a:gd name="T82" fmla="*/ 58 w 71"/>
                <a:gd name="T83" fmla="*/ 14 h 62"/>
                <a:gd name="T84" fmla="*/ 69 w 71"/>
                <a:gd name="T85" fmla="*/ 13 h 62"/>
                <a:gd name="T86" fmla="*/ 71 w 71"/>
                <a:gd name="T87" fmla="*/ 17 h 62"/>
                <a:gd name="T88" fmla="*/ 71 w 71"/>
                <a:gd name="T89" fmla="*/ 56 h 62"/>
                <a:gd name="T90" fmla="*/ 65 w 71"/>
                <a:gd name="T91" fmla="*/ 62 h 62"/>
                <a:gd name="T92" fmla="*/ 64 w 71"/>
                <a:gd name="T93" fmla="*/ 62 h 62"/>
                <a:gd name="T94" fmla="*/ 65 w 71"/>
                <a:gd name="T95" fmla="*/ 57 h 62"/>
                <a:gd name="T96" fmla="*/ 65 w 71"/>
                <a:gd name="T97" fmla="*/ 18 h 62"/>
                <a:gd name="T98" fmla="*/ 64 w 71"/>
                <a:gd name="T99" fmla="*/ 14 h 62"/>
                <a:gd name="T100" fmla="*/ 50 w 71"/>
                <a:gd name="T101" fmla="*/ 0 h 62"/>
                <a:gd name="T102" fmla="*/ 50 w 71"/>
                <a:gd name="T103" fmla="*/ 0 h 62"/>
                <a:gd name="T104" fmla="*/ 51 w 71"/>
                <a:gd name="T105" fmla="*/ 0 h 62"/>
                <a:gd name="T106" fmla="*/ 52 w 71"/>
                <a:gd name="T107" fmla="*/ 0 h 62"/>
                <a:gd name="T108" fmla="*/ 59 w 71"/>
                <a:gd name="T109" fmla="*/ 3 h 62"/>
                <a:gd name="T110" fmla="*/ 69 w 71"/>
                <a:gd name="T111" fmla="*/ 1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 h="62">
                  <a:moveTo>
                    <a:pt x="49" y="21"/>
                  </a:moveTo>
                  <a:cubicBezTo>
                    <a:pt x="49" y="20"/>
                    <a:pt x="49" y="20"/>
                    <a:pt x="49" y="19"/>
                  </a:cubicBezTo>
                  <a:cubicBezTo>
                    <a:pt x="49" y="19"/>
                    <a:pt x="49" y="19"/>
                    <a:pt x="49" y="19"/>
                  </a:cubicBezTo>
                  <a:cubicBezTo>
                    <a:pt x="49" y="18"/>
                    <a:pt x="48" y="18"/>
                    <a:pt x="48" y="17"/>
                  </a:cubicBezTo>
                  <a:cubicBezTo>
                    <a:pt x="32" y="2"/>
                    <a:pt x="32" y="2"/>
                    <a:pt x="32" y="2"/>
                  </a:cubicBezTo>
                  <a:cubicBezTo>
                    <a:pt x="31" y="0"/>
                    <a:pt x="30" y="0"/>
                    <a:pt x="28" y="0"/>
                  </a:cubicBezTo>
                  <a:cubicBezTo>
                    <a:pt x="28" y="0"/>
                    <a:pt x="28" y="0"/>
                    <a:pt x="28" y="0"/>
                  </a:cubicBezTo>
                  <a:cubicBezTo>
                    <a:pt x="28" y="0"/>
                    <a:pt x="28" y="0"/>
                    <a:pt x="28" y="0"/>
                  </a:cubicBezTo>
                  <a:cubicBezTo>
                    <a:pt x="6" y="0"/>
                    <a:pt x="6" y="0"/>
                    <a:pt x="6" y="0"/>
                  </a:cubicBezTo>
                  <a:cubicBezTo>
                    <a:pt x="3" y="0"/>
                    <a:pt x="0" y="2"/>
                    <a:pt x="0" y="5"/>
                  </a:cubicBezTo>
                  <a:cubicBezTo>
                    <a:pt x="0" y="56"/>
                    <a:pt x="0" y="56"/>
                    <a:pt x="0" y="56"/>
                  </a:cubicBezTo>
                  <a:cubicBezTo>
                    <a:pt x="0" y="59"/>
                    <a:pt x="3" y="62"/>
                    <a:pt x="6" y="62"/>
                  </a:cubicBezTo>
                  <a:cubicBezTo>
                    <a:pt x="44" y="62"/>
                    <a:pt x="44" y="62"/>
                    <a:pt x="44" y="62"/>
                  </a:cubicBezTo>
                  <a:cubicBezTo>
                    <a:pt x="47" y="62"/>
                    <a:pt x="50" y="59"/>
                    <a:pt x="50" y="56"/>
                  </a:cubicBezTo>
                  <a:cubicBezTo>
                    <a:pt x="50" y="21"/>
                    <a:pt x="50" y="21"/>
                    <a:pt x="50" y="21"/>
                  </a:cubicBezTo>
                  <a:cubicBezTo>
                    <a:pt x="50" y="21"/>
                    <a:pt x="49" y="21"/>
                    <a:pt x="49" y="21"/>
                  </a:cubicBezTo>
                  <a:close/>
                  <a:moveTo>
                    <a:pt x="28" y="5"/>
                  </a:moveTo>
                  <a:cubicBezTo>
                    <a:pt x="44" y="21"/>
                    <a:pt x="44" y="21"/>
                    <a:pt x="44" y="21"/>
                  </a:cubicBezTo>
                  <a:cubicBezTo>
                    <a:pt x="28" y="21"/>
                    <a:pt x="28" y="21"/>
                    <a:pt x="28" y="21"/>
                  </a:cubicBezTo>
                  <a:lnTo>
                    <a:pt x="28" y="5"/>
                  </a:lnTo>
                  <a:close/>
                  <a:moveTo>
                    <a:pt x="44" y="56"/>
                  </a:moveTo>
                  <a:cubicBezTo>
                    <a:pt x="6" y="56"/>
                    <a:pt x="6" y="56"/>
                    <a:pt x="6" y="56"/>
                  </a:cubicBezTo>
                  <a:cubicBezTo>
                    <a:pt x="6" y="5"/>
                    <a:pt x="6" y="5"/>
                    <a:pt x="6" y="5"/>
                  </a:cubicBezTo>
                  <a:cubicBezTo>
                    <a:pt x="23" y="5"/>
                    <a:pt x="23" y="5"/>
                    <a:pt x="23" y="5"/>
                  </a:cubicBezTo>
                  <a:cubicBezTo>
                    <a:pt x="23" y="21"/>
                    <a:pt x="23" y="21"/>
                    <a:pt x="23" y="21"/>
                  </a:cubicBezTo>
                  <a:cubicBezTo>
                    <a:pt x="23" y="24"/>
                    <a:pt x="25" y="27"/>
                    <a:pt x="28" y="27"/>
                  </a:cubicBezTo>
                  <a:cubicBezTo>
                    <a:pt x="44" y="27"/>
                    <a:pt x="44" y="27"/>
                    <a:pt x="44" y="27"/>
                  </a:cubicBezTo>
                  <a:lnTo>
                    <a:pt x="44" y="56"/>
                  </a:lnTo>
                  <a:close/>
                  <a:moveTo>
                    <a:pt x="58" y="14"/>
                  </a:moveTo>
                  <a:cubicBezTo>
                    <a:pt x="59" y="15"/>
                    <a:pt x="60" y="17"/>
                    <a:pt x="60" y="19"/>
                  </a:cubicBezTo>
                  <a:cubicBezTo>
                    <a:pt x="60" y="56"/>
                    <a:pt x="60" y="56"/>
                    <a:pt x="60" y="56"/>
                  </a:cubicBezTo>
                  <a:cubicBezTo>
                    <a:pt x="60" y="59"/>
                    <a:pt x="58" y="62"/>
                    <a:pt x="55" y="62"/>
                  </a:cubicBezTo>
                  <a:cubicBezTo>
                    <a:pt x="53" y="62"/>
                    <a:pt x="53" y="62"/>
                    <a:pt x="53" y="62"/>
                  </a:cubicBezTo>
                  <a:cubicBezTo>
                    <a:pt x="54" y="60"/>
                    <a:pt x="55" y="59"/>
                    <a:pt x="55" y="57"/>
                  </a:cubicBezTo>
                  <a:cubicBezTo>
                    <a:pt x="55" y="21"/>
                    <a:pt x="55" y="21"/>
                    <a:pt x="55" y="21"/>
                  </a:cubicBezTo>
                  <a:cubicBezTo>
                    <a:pt x="55" y="19"/>
                    <a:pt x="54" y="17"/>
                    <a:pt x="53" y="15"/>
                  </a:cubicBezTo>
                  <a:cubicBezTo>
                    <a:pt x="37" y="0"/>
                    <a:pt x="37" y="0"/>
                    <a:pt x="37" y="0"/>
                  </a:cubicBezTo>
                  <a:cubicBezTo>
                    <a:pt x="37" y="0"/>
                    <a:pt x="37" y="0"/>
                    <a:pt x="37" y="0"/>
                  </a:cubicBezTo>
                  <a:cubicBezTo>
                    <a:pt x="39" y="0"/>
                    <a:pt x="39" y="0"/>
                    <a:pt x="39" y="0"/>
                  </a:cubicBezTo>
                  <a:cubicBezTo>
                    <a:pt x="40" y="0"/>
                    <a:pt x="40" y="0"/>
                    <a:pt x="40" y="0"/>
                  </a:cubicBezTo>
                  <a:cubicBezTo>
                    <a:pt x="41" y="0"/>
                    <a:pt x="44" y="0"/>
                    <a:pt x="47" y="3"/>
                  </a:cubicBezTo>
                  <a:cubicBezTo>
                    <a:pt x="58" y="14"/>
                    <a:pt x="58" y="14"/>
                    <a:pt x="58" y="14"/>
                  </a:cubicBezTo>
                  <a:moveTo>
                    <a:pt x="69" y="13"/>
                  </a:moveTo>
                  <a:cubicBezTo>
                    <a:pt x="70" y="14"/>
                    <a:pt x="71" y="16"/>
                    <a:pt x="71" y="17"/>
                  </a:cubicBezTo>
                  <a:cubicBezTo>
                    <a:pt x="71" y="56"/>
                    <a:pt x="71" y="56"/>
                    <a:pt x="71" y="56"/>
                  </a:cubicBezTo>
                  <a:cubicBezTo>
                    <a:pt x="71" y="59"/>
                    <a:pt x="68" y="62"/>
                    <a:pt x="65" y="62"/>
                  </a:cubicBezTo>
                  <a:cubicBezTo>
                    <a:pt x="64" y="62"/>
                    <a:pt x="64" y="62"/>
                    <a:pt x="64" y="62"/>
                  </a:cubicBezTo>
                  <a:cubicBezTo>
                    <a:pt x="65" y="60"/>
                    <a:pt x="65" y="59"/>
                    <a:pt x="65" y="57"/>
                  </a:cubicBezTo>
                  <a:cubicBezTo>
                    <a:pt x="65" y="18"/>
                    <a:pt x="65" y="18"/>
                    <a:pt x="65" y="18"/>
                  </a:cubicBezTo>
                  <a:cubicBezTo>
                    <a:pt x="65" y="17"/>
                    <a:pt x="65" y="15"/>
                    <a:pt x="64" y="14"/>
                  </a:cubicBezTo>
                  <a:cubicBezTo>
                    <a:pt x="50" y="0"/>
                    <a:pt x="50" y="0"/>
                    <a:pt x="50" y="0"/>
                  </a:cubicBezTo>
                  <a:cubicBezTo>
                    <a:pt x="50" y="0"/>
                    <a:pt x="50" y="0"/>
                    <a:pt x="50" y="0"/>
                  </a:cubicBezTo>
                  <a:cubicBezTo>
                    <a:pt x="51" y="0"/>
                    <a:pt x="51" y="0"/>
                    <a:pt x="51" y="0"/>
                  </a:cubicBezTo>
                  <a:cubicBezTo>
                    <a:pt x="52" y="0"/>
                    <a:pt x="52" y="0"/>
                    <a:pt x="52" y="0"/>
                  </a:cubicBezTo>
                  <a:cubicBezTo>
                    <a:pt x="54" y="0"/>
                    <a:pt x="56" y="0"/>
                    <a:pt x="59" y="3"/>
                  </a:cubicBezTo>
                  <a:cubicBezTo>
                    <a:pt x="69" y="13"/>
                    <a:pt x="69" y="13"/>
                    <a:pt x="69" y="13"/>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8" name="Freeform 132"/>
            <p:cNvSpPr>
              <a:spLocks noEditPoints="1"/>
            </p:cNvSpPr>
            <p:nvPr/>
          </p:nvSpPr>
          <p:spPr bwMode="black">
            <a:xfrm>
              <a:off x="804748" y="4606922"/>
              <a:ext cx="256179" cy="417476"/>
            </a:xfrm>
            <a:custGeom>
              <a:avLst/>
              <a:gdLst>
                <a:gd name="T0" fmla="*/ 42 w 49"/>
                <a:gd name="T1" fmla="*/ 7 h 80"/>
                <a:gd name="T2" fmla="*/ 25 w 49"/>
                <a:gd name="T3" fmla="*/ 0 h 80"/>
                <a:gd name="T4" fmla="*/ 8 w 49"/>
                <a:gd name="T5" fmla="*/ 7 h 80"/>
                <a:gd name="T6" fmla="*/ 0 w 49"/>
                <a:gd name="T7" fmla="*/ 24 h 80"/>
                <a:gd name="T8" fmla="*/ 4 w 49"/>
                <a:gd name="T9" fmla="*/ 39 h 80"/>
                <a:gd name="T10" fmla="*/ 16 w 49"/>
                <a:gd name="T11" fmla="*/ 55 h 80"/>
                <a:gd name="T12" fmla="*/ 23 w 49"/>
                <a:gd name="T13" fmla="*/ 80 h 80"/>
                <a:gd name="T14" fmla="*/ 27 w 49"/>
                <a:gd name="T15" fmla="*/ 80 h 80"/>
                <a:gd name="T16" fmla="*/ 37 w 49"/>
                <a:gd name="T17" fmla="*/ 49 h 80"/>
                <a:gd name="T18" fmla="*/ 45 w 49"/>
                <a:gd name="T19" fmla="*/ 39 h 80"/>
                <a:gd name="T20" fmla="*/ 49 w 49"/>
                <a:gd name="T21" fmla="*/ 24 h 80"/>
                <a:gd name="T22" fmla="*/ 42 w 49"/>
                <a:gd name="T23" fmla="*/ 7 h 80"/>
                <a:gd name="T24" fmla="*/ 25 w 49"/>
                <a:gd name="T25" fmla="*/ 37 h 80"/>
                <a:gd name="T26" fmla="*/ 13 w 49"/>
                <a:gd name="T27" fmla="*/ 25 h 80"/>
                <a:gd name="T28" fmla="*/ 25 w 49"/>
                <a:gd name="T29" fmla="*/ 14 h 80"/>
                <a:gd name="T30" fmla="*/ 36 w 49"/>
                <a:gd name="T31" fmla="*/ 25 h 80"/>
                <a:gd name="T32" fmla="*/ 25 w 49"/>
                <a:gd name="T33" fmla="*/ 3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80">
                  <a:moveTo>
                    <a:pt x="42" y="7"/>
                  </a:moveTo>
                  <a:cubicBezTo>
                    <a:pt x="37" y="3"/>
                    <a:pt x="31" y="0"/>
                    <a:pt x="25" y="0"/>
                  </a:cubicBezTo>
                  <a:cubicBezTo>
                    <a:pt x="18" y="0"/>
                    <a:pt x="12" y="3"/>
                    <a:pt x="8" y="7"/>
                  </a:cubicBezTo>
                  <a:cubicBezTo>
                    <a:pt x="3" y="12"/>
                    <a:pt x="0" y="18"/>
                    <a:pt x="0" y="24"/>
                  </a:cubicBezTo>
                  <a:cubicBezTo>
                    <a:pt x="0" y="30"/>
                    <a:pt x="2" y="35"/>
                    <a:pt x="4" y="39"/>
                  </a:cubicBezTo>
                  <a:cubicBezTo>
                    <a:pt x="8" y="45"/>
                    <a:pt x="12" y="49"/>
                    <a:pt x="16" y="55"/>
                  </a:cubicBezTo>
                  <a:cubicBezTo>
                    <a:pt x="20" y="61"/>
                    <a:pt x="23" y="68"/>
                    <a:pt x="23" y="80"/>
                  </a:cubicBezTo>
                  <a:cubicBezTo>
                    <a:pt x="27" y="80"/>
                    <a:pt x="27" y="80"/>
                    <a:pt x="27" y="80"/>
                  </a:cubicBezTo>
                  <a:cubicBezTo>
                    <a:pt x="27" y="64"/>
                    <a:pt x="32" y="56"/>
                    <a:pt x="37" y="49"/>
                  </a:cubicBezTo>
                  <a:cubicBezTo>
                    <a:pt x="40" y="46"/>
                    <a:pt x="43" y="43"/>
                    <a:pt x="45" y="39"/>
                  </a:cubicBezTo>
                  <a:cubicBezTo>
                    <a:pt x="48" y="35"/>
                    <a:pt x="49" y="30"/>
                    <a:pt x="49" y="24"/>
                  </a:cubicBezTo>
                  <a:cubicBezTo>
                    <a:pt x="49" y="18"/>
                    <a:pt x="46" y="12"/>
                    <a:pt x="42" y="7"/>
                  </a:cubicBezTo>
                  <a:close/>
                  <a:moveTo>
                    <a:pt x="25" y="37"/>
                  </a:moveTo>
                  <a:cubicBezTo>
                    <a:pt x="18" y="37"/>
                    <a:pt x="13" y="31"/>
                    <a:pt x="13" y="25"/>
                  </a:cubicBezTo>
                  <a:cubicBezTo>
                    <a:pt x="13" y="19"/>
                    <a:pt x="18" y="14"/>
                    <a:pt x="25" y="14"/>
                  </a:cubicBezTo>
                  <a:cubicBezTo>
                    <a:pt x="31" y="14"/>
                    <a:pt x="36" y="19"/>
                    <a:pt x="36" y="25"/>
                  </a:cubicBezTo>
                  <a:cubicBezTo>
                    <a:pt x="36" y="31"/>
                    <a:pt x="31" y="37"/>
                    <a:pt x="25" y="37"/>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nvGrpSpPr>
            <p:cNvPr id="11" name="Group 10"/>
            <p:cNvGrpSpPr/>
            <p:nvPr/>
          </p:nvGrpSpPr>
          <p:grpSpPr>
            <a:xfrm>
              <a:off x="655637" y="1820862"/>
              <a:ext cx="533379" cy="507872"/>
              <a:chOff x="655637" y="1820862"/>
              <a:chExt cx="533379" cy="507872"/>
            </a:xfrm>
          </p:grpSpPr>
          <p:sp>
            <p:nvSpPr>
              <p:cNvPr id="4" name="Freeform 104"/>
              <p:cNvSpPr>
                <a:spLocks noEditPoints="1"/>
              </p:cNvSpPr>
              <p:nvPr/>
            </p:nvSpPr>
            <p:spPr bwMode="black">
              <a:xfrm>
                <a:off x="655637" y="1820862"/>
                <a:ext cx="319430" cy="319430"/>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10" name="Freeform 104"/>
              <p:cNvSpPr>
                <a:spLocks noEditPoints="1"/>
              </p:cNvSpPr>
              <p:nvPr/>
            </p:nvSpPr>
            <p:spPr bwMode="black">
              <a:xfrm>
                <a:off x="869586" y="2009304"/>
                <a:ext cx="319430" cy="319430"/>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grpSp>
          <p:nvGrpSpPr>
            <p:cNvPr id="13" name="Group 12"/>
            <p:cNvGrpSpPr/>
            <p:nvPr/>
          </p:nvGrpSpPr>
          <p:grpSpPr>
            <a:xfrm>
              <a:off x="405664" y="3562370"/>
              <a:ext cx="745281" cy="621467"/>
              <a:chOff x="405664" y="3562370"/>
              <a:chExt cx="745281" cy="621467"/>
            </a:xfrm>
          </p:grpSpPr>
          <p:sp>
            <p:nvSpPr>
              <p:cNvPr id="3" name="Freeform 82"/>
              <p:cNvSpPr>
                <a:spLocks noEditPoints="1"/>
              </p:cNvSpPr>
              <p:nvPr/>
            </p:nvSpPr>
            <p:spPr bwMode="black">
              <a:xfrm>
                <a:off x="521568" y="3655671"/>
                <a:ext cx="629377" cy="528166"/>
              </a:xfrm>
              <a:custGeom>
                <a:avLst/>
                <a:gdLst>
                  <a:gd name="T0" fmla="*/ 52 w 120"/>
                  <a:gd name="T1" fmla="*/ 6 h 101"/>
                  <a:gd name="T2" fmla="*/ 23 w 120"/>
                  <a:gd name="T3" fmla="*/ 48 h 101"/>
                  <a:gd name="T4" fmla="*/ 0 w 120"/>
                  <a:gd name="T5" fmla="*/ 29 h 101"/>
                  <a:gd name="T6" fmla="*/ 7 w 120"/>
                  <a:gd name="T7" fmla="*/ 21 h 101"/>
                  <a:gd name="T8" fmla="*/ 21 w 120"/>
                  <a:gd name="T9" fmla="*/ 33 h 101"/>
                  <a:gd name="T10" fmla="*/ 43 w 120"/>
                  <a:gd name="T11" fmla="*/ 0 h 101"/>
                  <a:gd name="T12" fmla="*/ 52 w 120"/>
                  <a:gd name="T13" fmla="*/ 6 h 101"/>
                  <a:gd name="T14" fmla="*/ 118 w 120"/>
                  <a:gd name="T15" fmla="*/ 44 h 101"/>
                  <a:gd name="T16" fmla="*/ 117 w 120"/>
                  <a:gd name="T17" fmla="*/ 44 h 101"/>
                  <a:gd name="T18" fmla="*/ 108 w 120"/>
                  <a:gd name="T19" fmla="*/ 44 h 101"/>
                  <a:gd name="T20" fmla="*/ 107 w 120"/>
                  <a:gd name="T21" fmla="*/ 44 h 101"/>
                  <a:gd name="T22" fmla="*/ 105 w 120"/>
                  <a:gd name="T23" fmla="*/ 44 h 101"/>
                  <a:gd name="T24" fmla="*/ 103 w 120"/>
                  <a:gd name="T25" fmla="*/ 52 h 101"/>
                  <a:gd name="T26" fmla="*/ 56 w 120"/>
                  <a:gd name="T27" fmla="*/ 52 h 101"/>
                  <a:gd name="T28" fmla="*/ 53 w 120"/>
                  <a:gd name="T29" fmla="*/ 52 h 101"/>
                  <a:gd name="T30" fmla="*/ 50 w 120"/>
                  <a:gd name="T31" fmla="*/ 52 h 101"/>
                  <a:gd name="T32" fmla="*/ 51 w 120"/>
                  <a:gd name="T33" fmla="*/ 55 h 101"/>
                  <a:gd name="T34" fmla="*/ 51 w 120"/>
                  <a:gd name="T35" fmla="*/ 55 h 101"/>
                  <a:gd name="T36" fmla="*/ 56 w 120"/>
                  <a:gd name="T37" fmla="*/ 80 h 101"/>
                  <a:gd name="T38" fmla="*/ 57 w 120"/>
                  <a:gd name="T39" fmla="*/ 81 h 101"/>
                  <a:gd name="T40" fmla="*/ 57 w 120"/>
                  <a:gd name="T41" fmla="*/ 82 h 101"/>
                  <a:gd name="T42" fmla="*/ 59 w 120"/>
                  <a:gd name="T43" fmla="*/ 82 h 101"/>
                  <a:gd name="T44" fmla="*/ 59 w 120"/>
                  <a:gd name="T45" fmla="*/ 82 h 101"/>
                  <a:gd name="T46" fmla="*/ 96 w 120"/>
                  <a:gd name="T47" fmla="*/ 82 h 101"/>
                  <a:gd name="T48" fmla="*/ 95 w 120"/>
                  <a:gd name="T49" fmla="*/ 87 h 101"/>
                  <a:gd name="T50" fmla="*/ 56 w 120"/>
                  <a:gd name="T51" fmla="*/ 87 h 101"/>
                  <a:gd name="T52" fmla="*/ 55 w 120"/>
                  <a:gd name="T53" fmla="*/ 87 h 101"/>
                  <a:gd name="T54" fmla="*/ 53 w 120"/>
                  <a:gd name="T55" fmla="*/ 87 h 101"/>
                  <a:gd name="T56" fmla="*/ 53 w 120"/>
                  <a:gd name="T57" fmla="*/ 92 h 101"/>
                  <a:gd name="T58" fmla="*/ 55 w 120"/>
                  <a:gd name="T59" fmla="*/ 92 h 101"/>
                  <a:gd name="T60" fmla="*/ 55 w 120"/>
                  <a:gd name="T61" fmla="*/ 92 h 101"/>
                  <a:gd name="T62" fmla="*/ 59 w 120"/>
                  <a:gd name="T63" fmla="*/ 92 h 101"/>
                  <a:gd name="T64" fmla="*/ 58 w 120"/>
                  <a:gd name="T65" fmla="*/ 95 h 101"/>
                  <a:gd name="T66" fmla="*/ 64 w 120"/>
                  <a:gd name="T67" fmla="*/ 101 h 101"/>
                  <a:gd name="T68" fmla="*/ 69 w 120"/>
                  <a:gd name="T69" fmla="*/ 95 h 101"/>
                  <a:gd name="T70" fmla="*/ 68 w 120"/>
                  <a:gd name="T71" fmla="*/ 92 h 101"/>
                  <a:gd name="T72" fmla="*/ 91 w 120"/>
                  <a:gd name="T73" fmla="*/ 92 h 101"/>
                  <a:gd name="T74" fmla="*/ 89 w 120"/>
                  <a:gd name="T75" fmla="*/ 95 h 101"/>
                  <a:gd name="T76" fmla="*/ 95 w 120"/>
                  <a:gd name="T77" fmla="*/ 101 h 101"/>
                  <a:gd name="T78" fmla="*/ 100 w 120"/>
                  <a:gd name="T79" fmla="*/ 95 h 101"/>
                  <a:gd name="T80" fmla="*/ 99 w 120"/>
                  <a:gd name="T81" fmla="*/ 91 h 101"/>
                  <a:gd name="T82" fmla="*/ 99 w 120"/>
                  <a:gd name="T83" fmla="*/ 90 h 101"/>
                  <a:gd name="T84" fmla="*/ 101 w 120"/>
                  <a:gd name="T85" fmla="*/ 80 h 101"/>
                  <a:gd name="T86" fmla="*/ 109 w 120"/>
                  <a:gd name="T87" fmla="*/ 48 h 101"/>
                  <a:gd name="T88" fmla="*/ 117 w 120"/>
                  <a:gd name="T89" fmla="*/ 48 h 101"/>
                  <a:gd name="T90" fmla="*/ 118 w 120"/>
                  <a:gd name="T91" fmla="*/ 48 h 101"/>
                  <a:gd name="T92" fmla="*/ 120 w 120"/>
                  <a:gd name="T93" fmla="*/ 48 h 101"/>
                  <a:gd name="T94" fmla="*/ 120 w 120"/>
                  <a:gd name="T95" fmla="*/ 44 h 101"/>
                  <a:gd name="T96" fmla="*/ 118 w 120"/>
                  <a:gd name="T97"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0" h="101">
                    <a:moveTo>
                      <a:pt x="52" y="6"/>
                    </a:moveTo>
                    <a:cubicBezTo>
                      <a:pt x="23" y="48"/>
                      <a:pt x="23" y="48"/>
                      <a:pt x="23" y="48"/>
                    </a:cubicBezTo>
                    <a:cubicBezTo>
                      <a:pt x="0" y="29"/>
                      <a:pt x="0" y="29"/>
                      <a:pt x="0" y="29"/>
                    </a:cubicBezTo>
                    <a:cubicBezTo>
                      <a:pt x="7" y="21"/>
                      <a:pt x="7" y="21"/>
                      <a:pt x="7" y="21"/>
                    </a:cubicBezTo>
                    <a:cubicBezTo>
                      <a:pt x="21" y="33"/>
                      <a:pt x="21" y="33"/>
                      <a:pt x="21" y="33"/>
                    </a:cubicBezTo>
                    <a:cubicBezTo>
                      <a:pt x="43" y="0"/>
                      <a:pt x="43" y="0"/>
                      <a:pt x="43" y="0"/>
                    </a:cubicBezTo>
                    <a:lnTo>
                      <a:pt x="52" y="6"/>
                    </a:lnTo>
                    <a:close/>
                    <a:moveTo>
                      <a:pt x="118" y="44"/>
                    </a:moveTo>
                    <a:cubicBezTo>
                      <a:pt x="117" y="44"/>
                      <a:pt x="117" y="44"/>
                      <a:pt x="117" y="44"/>
                    </a:cubicBezTo>
                    <a:cubicBezTo>
                      <a:pt x="108" y="44"/>
                      <a:pt x="108" y="44"/>
                      <a:pt x="108" y="44"/>
                    </a:cubicBezTo>
                    <a:cubicBezTo>
                      <a:pt x="107" y="44"/>
                      <a:pt x="107" y="44"/>
                      <a:pt x="107" y="44"/>
                    </a:cubicBezTo>
                    <a:cubicBezTo>
                      <a:pt x="105" y="44"/>
                      <a:pt x="105" y="44"/>
                      <a:pt x="105" y="44"/>
                    </a:cubicBezTo>
                    <a:cubicBezTo>
                      <a:pt x="103" y="52"/>
                      <a:pt x="103" y="52"/>
                      <a:pt x="103" y="52"/>
                    </a:cubicBezTo>
                    <a:cubicBezTo>
                      <a:pt x="56" y="52"/>
                      <a:pt x="56" y="52"/>
                      <a:pt x="56" y="52"/>
                    </a:cubicBezTo>
                    <a:cubicBezTo>
                      <a:pt x="53" y="52"/>
                      <a:pt x="53" y="52"/>
                      <a:pt x="53" y="52"/>
                    </a:cubicBezTo>
                    <a:cubicBezTo>
                      <a:pt x="50" y="52"/>
                      <a:pt x="50" y="52"/>
                      <a:pt x="50" y="52"/>
                    </a:cubicBezTo>
                    <a:cubicBezTo>
                      <a:pt x="51" y="55"/>
                      <a:pt x="51" y="55"/>
                      <a:pt x="51" y="55"/>
                    </a:cubicBezTo>
                    <a:cubicBezTo>
                      <a:pt x="51" y="55"/>
                      <a:pt x="51" y="55"/>
                      <a:pt x="51" y="55"/>
                    </a:cubicBezTo>
                    <a:cubicBezTo>
                      <a:pt x="56" y="80"/>
                      <a:pt x="56" y="80"/>
                      <a:pt x="56" y="80"/>
                    </a:cubicBezTo>
                    <a:cubicBezTo>
                      <a:pt x="56" y="81"/>
                      <a:pt x="57" y="81"/>
                      <a:pt x="57" y="81"/>
                    </a:cubicBezTo>
                    <a:cubicBezTo>
                      <a:pt x="57" y="82"/>
                      <a:pt x="57" y="82"/>
                      <a:pt x="57" y="82"/>
                    </a:cubicBezTo>
                    <a:cubicBezTo>
                      <a:pt x="59" y="82"/>
                      <a:pt x="59" y="82"/>
                      <a:pt x="59" y="82"/>
                    </a:cubicBezTo>
                    <a:cubicBezTo>
                      <a:pt x="59" y="82"/>
                      <a:pt x="59" y="82"/>
                      <a:pt x="59" y="82"/>
                    </a:cubicBezTo>
                    <a:cubicBezTo>
                      <a:pt x="96" y="82"/>
                      <a:pt x="96" y="82"/>
                      <a:pt x="96" y="82"/>
                    </a:cubicBezTo>
                    <a:cubicBezTo>
                      <a:pt x="95" y="87"/>
                      <a:pt x="95" y="87"/>
                      <a:pt x="95" y="87"/>
                    </a:cubicBezTo>
                    <a:cubicBezTo>
                      <a:pt x="56" y="87"/>
                      <a:pt x="56" y="87"/>
                      <a:pt x="56" y="87"/>
                    </a:cubicBezTo>
                    <a:cubicBezTo>
                      <a:pt x="55" y="87"/>
                      <a:pt x="55" y="87"/>
                      <a:pt x="55" y="87"/>
                    </a:cubicBezTo>
                    <a:cubicBezTo>
                      <a:pt x="53" y="87"/>
                      <a:pt x="53" y="87"/>
                      <a:pt x="53" y="87"/>
                    </a:cubicBezTo>
                    <a:cubicBezTo>
                      <a:pt x="53" y="92"/>
                      <a:pt x="53" y="92"/>
                      <a:pt x="53" y="92"/>
                    </a:cubicBezTo>
                    <a:cubicBezTo>
                      <a:pt x="55" y="92"/>
                      <a:pt x="55" y="92"/>
                      <a:pt x="55" y="92"/>
                    </a:cubicBezTo>
                    <a:cubicBezTo>
                      <a:pt x="55" y="92"/>
                      <a:pt x="55" y="92"/>
                      <a:pt x="55" y="92"/>
                    </a:cubicBezTo>
                    <a:cubicBezTo>
                      <a:pt x="59" y="92"/>
                      <a:pt x="59" y="92"/>
                      <a:pt x="59" y="92"/>
                    </a:cubicBezTo>
                    <a:cubicBezTo>
                      <a:pt x="59" y="93"/>
                      <a:pt x="58" y="94"/>
                      <a:pt x="58" y="95"/>
                    </a:cubicBezTo>
                    <a:cubicBezTo>
                      <a:pt x="58" y="98"/>
                      <a:pt x="61" y="101"/>
                      <a:pt x="64" y="101"/>
                    </a:cubicBezTo>
                    <a:cubicBezTo>
                      <a:pt x="67" y="101"/>
                      <a:pt x="69" y="98"/>
                      <a:pt x="69" y="95"/>
                    </a:cubicBezTo>
                    <a:cubicBezTo>
                      <a:pt x="69" y="94"/>
                      <a:pt x="69" y="93"/>
                      <a:pt x="68" y="92"/>
                    </a:cubicBezTo>
                    <a:cubicBezTo>
                      <a:pt x="91" y="92"/>
                      <a:pt x="91" y="92"/>
                      <a:pt x="91" y="92"/>
                    </a:cubicBezTo>
                    <a:cubicBezTo>
                      <a:pt x="90" y="93"/>
                      <a:pt x="89" y="94"/>
                      <a:pt x="89" y="95"/>
                    </a:cubicBezTo>
                    <a:cubicBezTo>
                      <a:pt x="89" y="98"/>
                      <a:pt x="92" y="101"/>
                      <a:pt x="95" y="101"/>
                    </a:cubicBezTo>
                    <a:cubicBezTo>
                      <a:pt x="98" y="101"/>
                      <a:pt x="100" y="98"/>
                      <a:pt x="100" y="95"/>
                    </a:cubicBezTo>
                    <a:cubicBezTo>
                      <a:pt x="100" y="94"/>
                      <a:pt x="100" y="92"/>
                      <a:pt x="99" y="91"/>
                    </a:cubicBezTo>
                    <a:cubicBezTo>
                      <a:pt x="99" y="91"/>
                      <a:pt x="99" y="90"/>
                      <a:pt x="99" y="90"/>
                    </a:cubicBezTo>
                    <a:cubicBezTo>
                      <a:pt x="101" y="80"/>
                      <a:pt x="101" y="80"/>
                      <a:pt x="101" y="80"/>
                    </a:cubicBezTo>
                    <a:cubicBezTo>
                      <a:pt x="109" y="48"/>
                      <a:pt x="109" y="48"/>
                      <a:pt x="109" y="48"/>
                    </a:cubicBezTo>
                    <a:cubicBezTo>
                      <a:pt x="117" y="48"/>
                      <a:pt x="117" y="48"/>
                      <a:pt x="117" y="48"/>
                    </a:cubicBezTo>
                    <a:cubicBezTo>
                      <a:pt x="118" y="48"/>
                      <a:pt x="118" y="48"/>
                      <a:pt x="118" y="48"/>
                    </a:cubicBezTo>
                    <a:cubicBezTo>
                      <a:pt x="120" y="48"/>
                      <a:pt x="120" y="48"/>
                      <a:pt x="120" y="48"/>
                    </a:cubicBezTo>
                    <a:cubicBezTo>
                      <a:pt x="120" y="44"/>
                      <a:pt x="120" y="44"/>
                      <a:pt x="120" y="44"/>
                    </a:cubicBezTo>
                    <a:lnTo>
                      <a:pt x="118" y="44"/>
                    </a:ln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u="sng" dirty="0">
                  <a:solidFill>
                    <a:srgbClr val="000000"/>
                  </a:solidFill>
                </a:endParaRPr>
              </a:p>
            </p:txBody>
          </p:sp>
          <p:sp>
            <p:nvSpPr>
              <p:cNvPr id="12" name="Rectangle 11"/>
              <p:cNvSpPr/>
              <p:nvPr/>
            </p:nvSpPr>
            <p:spPr bwMode="auto">
              <a:xfrm>
                <a:off x="405664" y="3562370"/>
                <a:ext cx="381000" cy="357384"/>
              </a:xfrm>
              <a:prstGeom prst="rect">
                <a:avLst/>
              </a:prstGeom>
              <a:solidFill>
                <a:schemeClr val="bg1"/>
              </a:solidFill>
              <a:ln>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15" name="Group 14"/>
            <p:cNvGrpSpPr/>
            <p:nvPr/>
          </p:nvGrpSpPr>
          <p:grpSpPr>
            <a:xfrm>
              <a:off x="543287" y="5483088"/>
              <a:ext cx="652598" cy="536031"/>
              <a:chOff x="459549" y="5333954"/>
              <a:chExt cx="966666" cy="794000"/>
            </a:xfrm>
          </p:grpSpPr>
          <p:sp>
            <p:nvSpPr>
              <p:cNvPr id="6" name="Freeform 127"/>
              <p:cNvSpPr>
                <a:spLocks noEditPoints="1"/>
              </p:cNvSpPr>
              <p:nvPr/>
            </p:nvSpPr>
            <p:spPr bwMode="black">
              <a:xfrm>
                <a:off x="459549" y="5333954"/>
                <a:ext cx="392175" cy="319434"/>
              </a:xfrm>
              <a:custGeom>
                <a:avLst/>
                <a:gdLst>
                  <a:gd name="T0" fmla="*/ 72 w 75"/>
                  <a:gd name="T1" fmla="*/ 23 h 61"/>
                  <a:gd name="T2" fmla="*/ 71 w 75"/>
                  <a:gd name="T3" fmla="*/ 22 h 61"/>
                  <a:gd name="T4" fmla="*/ 63 w 75"/>
                  <a:gd name="T5" fmla="*/ 3 h 61"/>
                  <a:gd name="T6" fmla="*/ 59 w 75"/>
                  <a:gd name="T7" fmla="*/ 0 h 61"/>
                  <a:gd name="T8" fmla="*/ 16 w 75"/>
                  <a:gd name="T9" fmla="*/ 0 h 61"/>
                  <a:gd name="T10" fmla="*/ 13 w 75"/>
                  <a:gd name="T11" fmla="*/ 3 h 61"/>
                  <a:gd name="T12" fmla="*/ 4 w 75"/>
                  <a:gd name="T13" fmla="*/ 23 h 61"/>
                  <a:gd name="T14" fmla="*/ 0 w 75"/>
                  <a:gd name="T15" fmla="*/ 28 h 61"/>
                  <a:gd name="T16" fmla="*/ 0 w 75"/>
                  <a:gd name="T17" fmla="*/ 45 h 61"/>
                  <a:gd name="T18" fmla="*/ 5 w 75"/>
                  <a:gd name="T19" fmla="*/ 50 h 61"/>
                  <a:gd name="T20" fmla="*/ 10 w 75"/>
                  <a:gd name="T21" fmla="*/ 50 h 61"/>
                  <a:gd name="T22" fmla="*/ 10 w 75"/>
                  <a:gd name="T23" fmla="*/ 56 h 61"/>
                  <a:gd name="T24" fmla="*/ 14 w 75"/>
                  <a:gd name="T25" fmla="*/ 61 h 61"/>
                  <a:gd name="T26" fmla="*/ 19 w 75"/>
                  <a:gd name="T27" fmla="*/ 56 h 61"/>
                  <a:gd name="T28" fmla="*/ 19 w 75"/>
                  <a:gd name="T29" fmla="*/ 50 h 61"/>
                  <a:gd name="T30" fmla="*/ 56 w 75"/>
                  <a:gd name="T31" fmla="*/ 50 h 61"/>
                  <a:gd name="T32" fmla="*/ 56 w 75"/>
                  <a:gd name="T33" fmla="*/ 56 h 61"/>
                  <a:gd name="T34" fmla="*/ 61 w 75"/>
                  <a:gd name="T35" fmla="*/ 61 h 61"/>
                  <a:gd name="T36" fmla="*/ 66 w 75"/>
                  <a:gd name="T37" fmla="*/ 56 h 61"/>
                  <a:gd name="T38" fmla="*/ 66 w 75"/>
                  <a:gd name="T39" fmla="*/ 50 h 61"/>
                  <a:gd name="T40" fmla="*/ 70 w 75"/>
                  <a:gd name="T41" fmla="*/ 50 h 61"/>
                  <a:gd name="T42" fmla="*/ 75 w 75"/>
                  <a:gd name="T43" fmla="*/ 45 h 61"/>
                  <a:gd name="T44" fmla="*/ 75 w 75"/>
                  <a:gd name="T45" fmla="*/ 28 h 61"/>
                  <a:gd name="T46" fmla="*/ 72 w 75"/>
                  <a:gd name="T47" fmla="*/ 23 h 61"/>
                  <a:gd name="T48" fmla="*/ 18 w 75"/>
                  <a:gd name="T49" fmla="*/ 8 h 61"/>
                  <a:gd name="T50" fmla="*/ 57 w 75"/>
                  <a:gd name="T51" fmla="*/ 8 h 61"/>
                  <a:gd name="T52" fmla="*/ 62 w 75"/>
                  <a:gd name="T53" fmla="*/ 20 h 61"/>
                  <a:gd name="T54" fmla="*/ 13 w 75"/>
                  <a:gd name="T55" fmla="*/ 20 h 61"/>
                  <a:gd name="T56" fmla="*/ 18 w 75"/>
                  <a:gd name="T57" fmla="*/ 8 h 61"/>
                  <a:gd name="T58" fmla="*/ 14 w 75"/>
                  <a:gd name="T59" fmla="*/ 38 h 61"/>
                  <a:gd name="T60" fmla="*/ 9 w 75"/>
                  <a:gd name="T61" fmla="*/ 33 h 61"/>
                  <a:gd name="T62" fmla="*/ 14 w 75"/>
                  <a:gd name="T63" fmla="*/ 28 h 61"/>
                  <a:gd name="T64" fmla="*/ 19 w 75"/>
                  <a:gd name="T65" fmla="*/ 33 h 61"/>
                  <a:gd name="T66" fmla="*/ 14 w 75"/>
                  <a:gd name="T67" fmla="*/ 38 h 61"/>
                  <a:gd name="T68" fmla="*/ 61 w 75"/>
                  <a:gd name="T69" fmla="*/ 38 h 61"/>
                  <a:gd name="T70" fmla="*/ 56 w 75"/>
                  <a:gd name="T71" fmla="*/ 33 h 61"/>
                  <a:gd name="T72" fmla="*/ 61 w 75"/>
                  <a:gd name="T73" fmla="*/ 28 h 61"/>
                  <a:gd name="T74" fmla="*/ 67 w 75"/>
                  <a:gd name="T75" fmla="*/ 33 h 61"/>
                  <a:gd name="T76" fmla="*/ 61 w 75"/>
                  <a:gd name="T77"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5" h="61">
                    <a:moveTo>
                      <a:pt x="72" y="23"/>
                    </a:moveTo>
                    <a:cubicBezTo>
                      <a:pt x="72" y="22"/>
                      <a:pt x="71" y="22"/>
                      <a:pt x="71" y="22"/>
                    </a:cubicBezTo>
                    <a:cubicBezTo>
                      <a:pt x="63" y="3"/>
                      <a:pt x="63" y="3"/>
                      <a:pt x="63" y="3"/>
                    </a:cubicBezTo>
                    <a:cubicBezTo>
                      <a:pt x="62" y="1"/>
                      <a:pt x="61" y="0"/>
                      <a:pt x="59" y="0"/>
                    </a:cubicBezTo>
                    <a:cubicBezTo>
                      <a:pt x="16" y="0"/>
                      <a:pt x="16" y="0"/>
                      <a:pt x="16" y="0"/>
                    </a:cubicBezTo>
                    <a:cubicBezTo>
                      <a:pt x="14" y="0"/>
                      <a:pt x="13" y="1"/>
                      <a:pt x="13" y="3"/>
                    </a:cubicBezTo>
                    <a:cubicBezTo>
                      <a:pt x="4" y="23"/>
                      <a:pt x="4" y="23"/>
                      <a:pt x="4" y="23"/>
                    </a:cubicBezTo>
                    <a:cubicBezTo>
                      <a:pt x="2" y="23"/>
                      <a:pt x="0" y="25"/>
                      <a:pt x="0" y="28"/>
                    </a:cubicBezTo>
                    <a:cubicBezTo>
                      <a:pt x="0" y="45"/>
                      <a:pt x="0" y="45"/>
                      <a:pt x="0" y="45"/>
                    </a:cubicBezTo>
                    <a:cubicBezTo>
                      <a:pt x="0" y="48"/>
                      <a:pt x="2" y="50"/>
                      <a:pt x="5" y="50"/>
                    </a:cubicBezTo>
                    <a:cubicBezTo>
                      <a:pt x="10" y="50"/>
                      <a:pt x="10" y="50"/>
                      <a:pt x="10" y="50"/>
                    </a:cubicBezTo>
                    <a:cubicBezTo>
                      <a:pt x="10" y="56"/>
                      <a:pt x="10" y="56"/>
                      <a:pt x="10" y="56"/>
                    </a:cubicBezTo>
                    <a:cubicBezTo>
                      <a:pt x="10" y="59"/>
                      <a:pt x="12" y="61"/>
                      <a:pt x="14" y="61"/>
                    </a:cubicBezTo>
                    <a:cubicBezTo>
                      <a:pt x="17" y="61"/>
                      <a:pt x="19" y="59"/>
                      <a:pt x="19" y="56"/>
                    </a:cubicBezTo>
                    <a:cubicBezTo>
                      <a:pt x="19" y="50"/>
                      <a:pt x="19" y="50"/>
                      <a:pt x="19" y="50"/>
                    </a:cubicBezTo>
                    <a:cubicBezTo>
                      <a:pt x="56" y="50"/>
                      <a:pt x="56" y="50"/>
                      <a:pt x="56" y="50"/>
                    </a:cubicBezTo>
                    <a:cubicBezTo>
                      <a:pt x="56" y="56"/>
                      <a:pt x="56" y="56"/>
                      <a:pt x="56" y="56"/>
                    </a:cubicBezTo>
                    <a:cubicBezTo>
                      <a:pt x="56" y="59"/>
                      <a:pt x="58" y="61"/>
                      <a:pt x="61" y="61"/>
                    </a:cubicBezTo>
                    <a:cubicBezTo>
                      <a:pt x="64" y="61"/>
                      <a:pt x="66" y="59"/>
                      <a:pt x="66" y="56"/>
                    </a:cubicBezTo>
                    <a:cubicBezTo>
                      <a:pt x="66" y="50"/>
                      <a:pt x="66" y="50"/>
                      <a:pt x="66" y="50"/>
                    </a:cubicBezTo>
                    <a:cubicBezTo>
                      <a:pt x="70" y="50"/>
                      <a:pt x="70" y="50"/>
                      <a:pt x="70" y="50"/>
                    </a:cubicBezTo>
                    <a:cubicBezTo>
                      <a:pt x="73" y="50"/>
                      <a:pt x="75" y="48"/>
                      <a:pt x="75" y="45"/>
                    </a:cubicBezTo>
                    <a:cubicBezTo>
                      <a:pt x="75" y="28"/>
                      <a:pt x="75" y="28"/>
                      <a:pt x="75" y="28"/>
                    </a:cubicBezTo>
                    <a:cubicBezTo>
                      <a:pt x="75" y="25"/>
                      <a:pt x="74" y="23"/>
                      <a:pt x="72" y="23"/>
                    </a:cubicBezTo>
                    <a:close/>
                    <a:moveTo>
                      <a:pt x="18" y="8"/>
                    </a:moveTo>
                    <a:cubicBezTo>
                      <a:pt x="57" y="8"/>
                      <a:pt x="57" y="8"/>
                      <a:pt x="57" y="8"/>
                    </a:cubicBezTo>
                    <a:cubicBezTo>
                      <a:pt x="62" y="20"/>
                      <a:pt x="62" y="20"/>
                      <a:pt x="62" y="20"/>
                    </a:cubicBezTo>
                    <a:cubicBezTo>
                      <a:pt x="13" y="20"/>
                      <a:pt x="13" y="20"/>
                      <a:pt x="13" y="20"/>
                    </a:cubicBezTo>
                    <a:lnTo>
                      <a:pt x="18" y="8"/>
                    </a:lnTo>
                    <a:close/>
                    <a:moveTo>
                      <a:pt x="14" y="38"/>
                    </a:moveTo>
                    <a:cubicBezTo>
                      <a:pt x="11" y="38"/>
                      <a:pt x="9" y="36"/>
                      <a:pt x="9" y="33"/>
                    </a:cubicBezTo>
                    <a:cubicBezTo>
                      <a:pt x="9" y="30"/>
                      <a:pt x="11" y="28"/>
                      <a:pt x="14" y="28"/>
                    </a:cubicBezTo>
                    <a:cubicBezTo>
                      <a:pt x="17" y="28"/>
                      <a:pt x="19" y="30"/>
                      <a:pt x="19" y="33"/>
                    </a:cubicBezTo>
                    <a:cubicBezTo>
                      <a:pt x="19" y="36"/>
                      <a:pt x="17" y="38"/>
                      <a:pt x="14" y="38"/>
                    </a:cubicBezTo>
                    <a:close/>
                    <a:moveTo>
                      <a:pt x="61" y="38"/>
                    </a:moveTo>
                    <a:cubicBezTo>
                      <a:pt x="58" y="38"/>
                      <a:pt x="56" y="36"/>
                      <a:pt x="56" y="33"/>
                    </a:cubicBezTo>
                    <a:cubicBezTo>
                      <a:pt x="56" y="30"/>
                      <a:pt x="58" y="28"/>
                      <a:pt x="61" y="28"/>
                    </a:cubicBezTo>
                    <a:cubicBezTo>
                      <a:pt x="64" y="28"/>
                      <a:pt x="67" y="30"/>
                      <a:pt x="67" y="33"/>
                    </a:cubicBezTo>
                    <a:cubicBezTo>
                      <a:pt x="67" y="36"/>
                      <a:pt x="64" y="38"/>
                      <a:pt x="61" y="38"/>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9" name="Freeform 137"/>
              <p:cNvSpPr>
                <a:spLocks/>
              </p:cNvSpPr>
              <p:nvPr/>
            </p:nvSpPr>
            <p:spPr bwMode="black">
              <a:xfrm>
                <a:off x="804748" y="5552552"/>
                <a:ext cx="433286" cy="401658"/>
              </a:xfrm>
              <a:custGeom>
                <a:avLst/>
                <a:gdLst>
                  <a:gd name="T0" fmla="*/ 23 w 83"/>
                  <a:gd name="T1" fmla="*/ 76 h 77"/>
                  <a:gd name="T2" fmla="*/ 31 w 83"/>
                  <a:gd name="T3" fmla="*/ 77 h 77"/>
                  <a:gd name="T4" fmla="*/ 52 w 83"/>
                  <a:gd name="T5" fmla="*/ 43 h 77"/>
                  <a:gd name="T6" fmla="*/ 79 w 83"/>
                  <a:gd name="T7" fmla="*/ 43 h 77"/>
                  <a:gd name="T8" fmla="*/ 83 w 83"/>
                  <a:gd name="T9" fmla="*/ 38 h 77"/>
                  <a:gd name="T10" fmla="*/ 79 w 83"/>
                  <a:gd name="T11" fmla="*/ 33 h 77"/>
                  <a:gd name="T12" fmla="*/ 52 w 83"/>
                  <a:gd name="T13" fmla="*/ 33 h 77"/>
                  <a:gd name="T14" fmla="*/ 31 w 83"/>
                  <a:gd name="T15" fmla="*/ 0 h 77"/>
                  <a:gd name="T16" fmla="*/ 23 w 83"/>
                  <a:gd name="T17" fmla="*/ 1 h 77"/>
                  <a:gd name="T18" fmla="*/ 33 w 83"/>
                  <a:gd name="T19" fmla="*/ 33 h 77"/>
                  <a:gd name="T20" fmla="*/ 14 w 83"/>
                  <a:gd name="T21" fmla="*/ 33 h 77"/>
                  <a:gd name="T22" fmla="*/ 8 w 83"/>
                  <a:gd name="T23" fmla="*/ 27 h 77"/>
                  <a:gd name="T24" fmla="*/ 0 w 83"/>
                  <a:gd name="T25" fmla="*/ 27 h 77"/>
                  <a:gd name="T26" fmla="*/ 5 w 83"/>
                  <a:gd name="T27" fmla="*/ 38 h 77"/>
                  <a:gd name="T28" fmla="*/ 0 w 83"/>
                  <a:gd name="T29" fmla="*/ 50 h 77"/>
                  <a:gd name="T30" fmla="*/ 8 w 83"/>
                  <a:gd name="T31" fmla="*/ 50 h 77"/>
                  <a:gd name="T32" fmla="*/ 14 w 83"/>
                  <a:gd name="T33" fmla="*/ 43 h 77"/>
                  <a:gd name="T34" fmla="*/ 33 w 83"/>
                  <a:gd name="T35" fmla="*/ 43 h 77"/>
                  <a:gd name="T36" fmla="*/ 23 w 83"/>
                  <a:gd name="T37" fmla="*/ 7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3" h="77">
                    <a:moveTo>
                      <a:pt x="23" y="76"/>
                    </a:moveTo>
                    <a:cubicBezTo>
                      <a:pt x="31" y="77"/>
                      <a:pt x="31" y="77"/>
                      <a:pt x="31" y="77"/>
                    </a:cubicBezTo>
                    <a:cubicBezTo>
                      <a:pt x="52" y="43"/>
                      <a:pt x="52" y="43"/>
                      <a:pt x="52" y="43"/>
                    </a:cubicBezTo>
                    <a:cubicBezTo>
                      <a:pt x="79" y="43"/>
                      <a:pt x="79" y="43"/>
                      <a:pt x="79" y="43"/>
                    </a:cubicBezTo>
                    <a:cubicBezTo>
                      <a:pt x="81" y="43"/>
                      <a:pt x="83" y="41"/>
                      <a:pt x="83" y="38"/>
                    </a:cubicBezTo>
                    <a:cubicBezTo>
                      <a:pt x="83" y="36"/>
                      <a:pt x="81" y="33"/>
                      <a:pt x="79" y="33"/>
                    </a:cubicBezTo>
                    <a:cubicBezTo>
                      <a:pt x="52" y="33"/>
                      <a:pt x="52" y="33"/>
                      <a:pt x="52" y="33"/>
                    </a:cubicBezTo>
                    <a:cubicBezTo>
                      <a:pt x="31" y="0"/>
                      <a:pt x="31" y="0"/>
                      <a:pt x="31" y="0"/>
                    </a:cubicBezTo>
                    <a:cubicBezTo>
                      <a:pt x="23" y="1"/>
                      <a:pt x="23" y="1"/>
                      <a:pt x="23" y="1"/>
                    </a:cubicBezTo>
                    <a:cubicBezTo>
                      <a:pt x="33" y="33"/>
                      <a:pt x="33" y="33"/>
                      <a:pt x="33" y="33"/>
                    </a:cubicBezTo>
                    <a:cubicBezTo>
                      <a:pt x="14" y="33"/>
                      <a:pt x="14" y="33"/>
                      <a:pt x="14" y="33"/>
                    </a:cubicBezTo>
                    <a:cubicBezTo>
                      <a:pt x="8" y="27"/>
                      <a:pt x="8" y="27"/>
                      <a:pt x="8" y="27"/>
                    </a:cubicBezTo>
                    <a:cubicBezTo>
                      <a:pt x="0" y="27"/>
                      <a:pt x="0" y="27"/>
                      <a:pt x="0" y="27"/>
                    </a:cubicBezTo>
                    <a:cubicBezTo>
                      <a:pt x="5" y="38"/>
                      <a:pt x="5" y="38"/>
                      <a:pt x="5" y="38"/>
                    </a:cubicBezTo>
                    <a:cubicBezTo>
                      <a:pt x="0" y="50"/>
                      <a:pt x="0" y="50"/>
                      <a:pt x="0" y="50"/>
                    </a:cubicBezTo>
                    <a:cubicBezTo>
                      <a:pt x="8" y="50"/>
                      <a:pt x="8" y="50"/>
                      <a:pt x="8" y="50"/>
                    </a:cubicBezTo>
                    <a:cubicBezTo>
                      <a:pt x="14" y="43"/>
                      <a:pt x="14" y="43"/>
                      <a:pt x="14" y="43"/>
                    </a:cubicBezTo>
                    <a:cubicBezTo>
                      <a:pt x="33" y="43"/>
                      <a:pt x="33" y="43"/>
                      <a:pt x="33" y="43"/>
                    </a:cubicBezTo>
                    <a:lnTo>
                      <a:pt x="23" y="76"/>
                    </a:ln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14" name="Freeform 116"/>
              <p:cNvSpPr>
                <a:spLocks noEditPoints="1"/>
              </p:cNvSpPr>
              <p:nvPr/>
            </p:nvSpPr>
            <p:spPr bwMode="black">
              <a:xfrm>
                <a:off x="1049853" y="5827501"/>
                <a:ext cx="376362" cy="300453"/>
              </a:xfrm>
              <a:custGeom>
                <a:avLst/>
                <a:gdLst>
                  <a:gd name="T0" fmla="*/ 50 w 72"/>
                  <a:gd name="T1" fmla="*/ 35 h 57"/>
                  <a:gd name="T2" fmla="*/ 36 w 72"/>
                  <a:gd name="T3" fmla="*/ 21 h 57"/>
                  <a:gd name="T4" fmla="*/ 22 w 72"/>
                  <a:gd name="T5" fmla="*/ 35 h 57"/>
                  <a:gd name="T6" fmla="*/ 36 w 72"/>
                  <a:gd name="T7" fmla="*/ 49 h 57"/>
                  <a:gd name="T8" fmla="*/ 50 w 72"/>
                  <a:gd name="T9" fmla="*/ 35 h 57"/>
                  <a:gd name="T10" fmla="*/ 15 w 72"/>
                  <a:gd name="T11" fmla="*/ 20 h 57"/>
                  <a:gd name="T12" fmla="*/ 12 w 72"/>
                  <a:gd name="T13" fmla="*/ 17 h 57"/>
                  <a:gd name="T14" fmla="*/ 8 w 72"/>
                  <a:gd name="T15" fmla="*/ 20 h 57"/>
                  <a:gd name="T16" fmla="*/ 12 w 72"/>
                  <a:gd name="T17" fmla="*/ 23 h 57"/>
                  <a:gd name="T18" fmla="*/ 15 w 72"/>
                  <a:gd name="T19" fmla="*/ 20 h 57"/>
                  <a:gd name="T20" fmla="*/ 72 w 72"/>
                  <a:gd name="T21" fmla="*/ 18 h 57"/>
                  <a:gd name="T22" fmla="*/ 72 w 72"/>
                  <a:gd name="T23" fmla="*/ 49 h 57"/>
                  <a:gd name="T24" fmla="*/ 63 w 72"/>
                  <a:gd name="T25" fmla="*/ 57 h 57"/>
                  <a:gd name="T26" fmla="*/ 8 w 72"/>
                  <a:gd name="T27" fmla="*/ 57 h 57"/>
                  <a:gd name="T28" fmla="*/ 0 w 72"/>
                  <a:gd name="T29" fmla="*/ 49 h 57"/>
                  <a:gd name="T30" fmla="*/ 0 w 72"/>
                  <a:gd name="T31" fmla="*/ 18 h 57"/>
                  <a:gd name="T32" fmla="*/ 8 w 72"/>
                  <a:gd name="T33" fmla="*/ 9 h 57"/>
                  <a:gd name="T34" fmla="*/ 21 w 72"/>
                  <a:gd name="T35" fmla="*/ 9 h 57"/>
                  <a:gd name="T36" fmla="*/ 23 w 72"/>
                  <a:gd name="T37" fmla="*/ 5 h 57"/>
                  <a:gd name="T38" fmla="*/ 30 w 72"/>
                  <a:gd name="T39" fmla="*/ 0 h 57"/>
                  <a:gd name="T40" fmla="*/ 42 w 72"/>
                  <a:gd name="T41" fmla="*/ 0 h 57"/>
                  <a:gd name="T42" fmla="*/ 49 w 72"/>
                  <a:gd name="T43" fmla="*/ 5 h 57"/>
                  <a:gd name="T44" fmla="*/ 50 w 72"/>
                  <a:gd name="T45" fmla="*/ 9 h 57"/>
                  <a:gd name="T46" fmla="*/ 63 w 72"/>
                  <a:gd name="T47" fmla="*/ 9 h 57"/>
                  <a:gd name="T48" fmla="*/ 72 w 72"/>
                  <a:gd name="T49" fmla="*/ 18 h 57"/>
                  <a:gd name="T50" fmla="*/ 45 w 72"/>
                  <a:gd name="T51" fmla="*/ 35 h 57"/>
                  <a:gd name="T52" fmla="*/ 36 w 72"/>
                  <a:gd name="T53" fmla="*/ 44 h 57"/>
                  <a:gd name="T54" fmla="*/ 27 w 72"/>
                  <a:gd name="T55" fmla="*/ 35 h 57"/>
                  <a:gd name="T56" fmla="*/ 36 w 72"/>
                  <a:gd name="T57" fmla="*/ 26 h 57"/>
                  <a:gd name="T58" fmla="*/ 45 w 72"/>
                  <a:gd name="T59" fmla="*/ 3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57">
                    <a:moveTo>
                      <a:pt x="50" y="35"/>
                    </a:moveTo>
                    <a:cubicBezTo>
                      <a:pt x="50" y="27"/>
                      <a:pt x="43" y="21"/>
                      <a:pt x="36" y="21"/>
                    </a:cubicBezTo>
                    <a:cubicBezTo>
                      <a:pt x="28" y="21"/>
                      <a:pt x="22" y="27"/>
                      <a:pt x="22" y="35"/>
                    </a:cubicBezTo>
                    <a:cubicBezTo>
                      <a:pt x="22" y="43"/>
                      <a:pt x="28" y="49"/>
                      <a:pt x="36" y="49"/>
                    </a:cubicBezTo>
                    <a:cubicBezTo>
                      <a:pt x="43" y="49"/>
                      <a:pt x="50" y="43"/>
                      <a:pt x="50" y="35"/>
                    </a:cubicBezTo>
                    <a:moveTo>
                      <a:pt x="15" y="20"/>
                    </a:moveTo>
                    <a:cubicBezTo>
                      <a:pt x="15" y="18"/>
                      <a:pt x="13" y="17"/>
                      <a:pt x="12" y="17"/>
                    </a:cubicBezTo>
                    <a:cubicBezTo>
                      <a:pt x="10" y="17"/>
                      <a:pt x="8" y="18"/>
                      <a:pt x="8" y="20"/>
                    </a:cubicBezTo>
                    <a:cubicBezTo>
                      <a:pt x="8" y="22"/>
                      <a:pt x="10" y="23"/>
                      <a:pt x="12" y="23"/>
                    </a:cubicBezTo>
                    <a:cubicBezTo>
                      <a:pt x="13" y="23"/>
                      <a:pt x="15" y="22"/>
                      <a:pt x="15" y="20"/>
                    </a:cubicBezTo>
                    <a:moveTo>
                      <a:pt x="72" y="18"/>
                    </a:moveTo>
                    <a:cubicBezTo>
                      <a:pt x="72" y="49"/>
                      <a:pt x="72" y="49"/>
                      <a:pt x="72" y="49"/>
                    </a:cubicBezTo>
                    <a:cubicBezTo>
                      <a:pt x="72" y="53"/>
                      <a:pt x="68" y="57"/>
                      <a:pt x="63" y="57"/>
                    </a:cubicBezTo>
                    <a:cubicBezTo>
                      <a:pt x="8" y="57"/>
                      <a:pt x="8" y="57"/>
                      <a:pt x="8" y="57"/>
                    </a:cubicBezTo>
                    <a:cubicBezTo>
                      <a:pt x="4" y="57"/>
                      <a:pt x="0" y="53"/>
                      <a:pt x="0" y="49"/>
                    </a:cubicBezTo>
                    <a:cubicBezTo>
                      <a:pt x="0" y="18"/>
                      <a:pt x="0" y="18"/>
                      <a:pt x="0" y="18"/>
                    </a:cubicBezTo>
                    <a:cubicBezTo>
                      <a:pt x="0" y="13"/>
                      <a:pt x="4" y="9"/>
                      <a:pt x="8" y="9"/>
                    </a:cubicBezTo>
                    <a:cubicBezTo>
                      <a:pt x="21" y="9"/>
                      <a:pt x="21" y="9"/>
                      <a:pt x="21" y="9"/>
                    </a:cubicBezTo>
                    <a:cubicBezTo>
                      <a:pt x="23" y="5"/>
                      <a:pt x="23" y="5"/>
                      <a:pt x="23" y="5"/>
                    </a:cubicBezTo>
                    <a:cubicBezTo>
                      <a:pt x="24" y="2"/>
                      <a:pt x="27" y="0"/>
                      <a:pt x="30" y="0"/>
                    </a:cubicBezTo>
                    <a:cubicBezTo>
                      <a:pt x="42" y="0"/>
                      <a:pt x="42" y="0"/>
                      <a:pt x="42" y="0"/>
                    </a:cubicBezTo>
                    <a:cubicBezTo>
                      <a:pt x="45" y="0"/>
                      <a:pt x="48" y="2"/>
                      <a:pt x="49" y="5"/>
                    </a:cubicBezTo>
                    <a:cubicBezTo>
                      <a:pt x="50" y="9"/>
                      <a:pt x="50" y="9"/>
                      <a:pt x="50" y="9"/>
                    </a:cubicBezTo>
                    <a:cubicBezTo>
                      <a:pt x="63" y="9"/>
                      <a:pt x="63" y="9"/>
                      <a:pt x="63" y="9"/>
                    </a:cubicBezTo>
                    <a:cubicBezTo>
                      <a:pt x="68" y="9"/>
                      <a:pt x="72" y="13"/>
                      <a:pt x="72" y="18"/>
                    </a:cubicBezTo>
                    <a:moveTo>
                      <a:pt x="45" y="35"/>
                    </a:moveTo>
                    <a:cubicBezTo>
                      <a:pt x="45" y="40"/>
                      <a:pt x="41" y="44"/>
                      <a:pt x="36" y="44"/>
                    </a:cubicBezTo>
                    <a:cubicBezTo>
                      <a:pt x="31" y="44"/>
                      <a:pt x="27" y="40"/>
                      <a:pt x="27" y="35"/>
                    </a:cubicBezTo>
                    <a:cubicBezTo>
                      <a:pt x="27" y="30"/>
                      <a:pt x="31" y="26"/>
                      <a:pt x="36" y="26"/>
                    </a:cubicBezTo>
                    <a:cubicBezTo>
                      <a:pt x="41" y="26"/>
                      <a:pt x="45" y="30"/>
                      <a:pt x="45" y="35"/>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grpSp>
      <p:grpSp>
        <p:nvGrpSpPr>
          <p:cNvPr id="88" name="Group 87"/>
          <p:cNvGrpSpPr/>
          <p:nvPr/>
        </p:nvGrpSpPr>
        <p:grpSpPr>
          <a:xfrm>
            <a:off x="10349312" y="1998653"/>
            <a:ext cx="566889" cy="3222040"/>
            <a:chOff x="10349312" y="1998653"/>
            <a:chExt cx="566889" cy="3222040"/>
          </a:xfrm>
        </p:grpSpPr>
        <p:pic>
          <p:nvPicPr>
            <p:cNvPr id="29" name="Picture 28"/>
            <p:cNvPicPr>
              <a:picLocks noChangeAspect="1"/>
            </p:cNvPicPr>
            <p:nvPr/>
          </p:nvPicPr>
          <p:blipFill>
            <a:blip r:embed="rId2"/>
            <a:stretch>
              <a:fillRect/>
            </a:stretch>
          </p:blipFill>
          <p:spPr>
            <a:xfrm>
              <a:off x="10369113" y="3703101"/>
              <a:ext cx="451243" cy="446905"/>
            </a:xfrm>
            <a:prstGeom prst="rect">
              <a:avLst/>
            </a:prstGeom>
            <a:solidFill>
              <a:schemeClr val="tx1">
                <a:lumMod val="75000"/>
                <a:lumOff val="25000"/>
              </a:schemeClr>
            </a:solidFill>
          </p:spPr>
        </p:pic>
        <p:sp>
          <p:nvSpPr>
            <p:cNvPr id="32" name="Oval 88"/>
            <p:cNvSpPr/>
            <p:nvPr/>
          </p:nvSpPr>
          <p:spPr>
            <a:xfrm>
              <a:off x="10407463" y="2881341"/>
              <a:ext cx="336488" cy="443942"/>
            </a:xfrm>
            <a:custGeom>
              <a:avLst/>
              <a:gdLst/>
              <a:ahLst/>
              <a:cxnLst/>
              <a:rect l="l" t="t" r="r" b="b"/>
              <a:pathLst>
                <a:path w="1255211" h="1656051">
                  <a:moveTo>
                    <a:pt x="638840" y="98404"/>
                  </a:moveTo>
                  <a:cubicBezTo>
                    <a:pt x="356498" y="98404"/>
                    <a:pt x="127615" y="169347"/>
                    <a:pt x="127615" y="256860"/>
                  </a:cubicBezTo>
                  <a:cubicBezTo>
                    <a:pt x="127615" y="344373"/>
                    <a:pt x="356498" y="415316"/>
                    <a:pt x="638840" y="415316"/>
                  </a:cubicBezTo>
                  <a:cubicBezTo>
                    <a:pt x="921182" y="415316"/>
                    <a:pt x="1150065" y="344373"/>
                    <a:pt x="1150065" y="256860"/>
                  </a:cubicBezTo>
                  <a:cubicBezTo>
                    <a:pt x="1150065" y="169347"/>
                    <a:pt x="921182" y="98404"/>
                    <a:pt x="638840" y="98404"/>
                  </a:cubicBezTo>
                  <a:close/>
                  <a:moveTo>
                    <a:pt x="627606" y="7"/>
                  </a:moveTo>
                  <a:cubicBezTo>
                    <a:pt x="834366" y="-787"/>
                    <a:pt x="1214415" y="70042"/>
                    <a:pt x="1247888" y="228376"/>
                  </a:cubicBezTo>
                  <a:lnTo>
                    <a:pt x="1255211" y="223614"/>
                  </a:lnTo>
                  <a:lnTo>
                    <a:pt x="1255211" y="317516"/>
                  </a:lnTo>
                  <a:lnTo>
                    <a:pt x="1255211" y="1338542"/>
                  </a:lnTo>
                  <a:lnTo>
                    <a:pt x="1255211" y="1404562"/>
                  </a:lnTo>
                  <a:lnTo>
                    <a:pt x="1241216" y="1404562"/>
                  </a:lnTo>
                  <a:cubicBezTo>
                    <a:pt x="1181427" y="1548293"/>
                    <a:pt x="929392" y="1656051"/>
                    <a:pt x="627606" y="1656051"/>
                  </a:cubicBezTo>
                  <a:cubicBezTo>
                    <a:pt x="325821" y="1656051"/>
                    <a:pt x="73786" y="1548293"/>
                    <a:pt x="13998" y="1404562"/>
                  </a:cubicBezTo>
                  <a:lnTo>
                    <a:pt x="0" y="1404562"/>
                  </a:lnTo>
                  <a:lnTo>
                    <a:pt x="0" y="1338542"/>
                  </a:lnTo>
                  <a:lnTo>
                    <a:pt x="0" y="317516"/>
                  </a:lnTo>
                  <a:lnTo>
                    <a:pt x="0" y="280764"/>
                  </a:lnTo>
                  <a:cubicBezTo>
                    <a:pt x="2442" y="280764"/>
                    <a:pt x="4882" y="233138"/>
                    <a:pt x="7323" y="233138"/>
                  </a:cubicBezTo>
                  <a:cubicBezTo>
                    <a:pt x="40799" y="74804"/>
                    <a:pt x="420845" y="801"/>
                    <a:pt x="627606" y="7"/>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defTabSz="914377"/>
              <a:endParaRPr lang="en-US">
                <a:gradFill>
                  <a:gsLst>
                    <a:gs pos="0">
                      <a:srgbClr val="00BCF2">
                        <a:lumMod val="5000"/>
                        <a:lumOff val="95000"/>
                      </a:srgbClr>
                    </a:gs>
                    <a:gs pos="100000">
                      <a:srgbClr val="000000"/>
                    </a:gs>
                  </a:gsLst>
                  <a:lin ang="5400000" scaled="1"/>
                </a:gradFill>
              </a:endParaRPr>
            </a:p>
          </p:txBody>
        </p:sp>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96688" y="4750075"/>
              <a:ext cx="519513" cy="470618"/>
            </a:xfrm>
            <a:prstGeom prst="rect">
              <a:avLst/>
            </a:prstGeom>
            <a:solidFill>
              <a:schemeClr val="tx1">
                <a:lumMod val="75000"/>
                <a:lumOff val="25000"/>
              </a:schemeClr>
            </a:solidFill>
          </p:spPr>
        </p:pic>
        <p:pic>
          <p:nvPicPr>
            <p:cNvPr id="38" name="Picture 2" descr="C:\Users\Jonahs\Dropbox\Projects SCOTT\MEET Windows Azure\source\Background\tile-icon-storage.png"/>
            <p:cNvPicPr>
              <a:picLocks noChangeAspect="1" noChangeArrowheads="1"/>
            </p:cNvPicPr>
            <p:nvPr/>
          </p:nvPicPr>
          <p:blipFill>
            <a:blip r:embed="rId4" cstate="print">
              <a:grayscl/>
              <a:extLst>
                <a:ext uri="{28A0092B-C50C-407E-A947-70E740481C1C}">
                  <a14:useLocalDpi xmlns:a14="http://schemas.microsoft.com/office/drawing/2010/main" val="0"/>
                </a:ext>
              </a:extLst>
            </a:blip>
            <a:srcRect/>
            <a:stretch>
              <a:fillRect/>
            </a:stretch>
          </p:blipFill>
          <p:spPr bwMode="auto">
            <a:xfrm>
              <a:off x="10349312" y="1998653"/>
              <a:ext cx="452790" cy="452790"/>
            </a:xfrm>
            <a:prstGeom prst="rect">
              <a:avLst/>
            </a:prstGeom>
            <a:solidFill>
              <a:schemeClr val="tx1">
                <a:lumMod val="75000"/>
                <a:lumOff val="25000"/>
              </a:schemeClr>
            </a:solidFill>
            <a:extLst/>
          </p:spPr>
        </p:pic>
      </p:grpSp>
      <p:sp>
        <p:nvSpPr>
          <p:cNvPr id="40" name="Right Arrow 39"/>
          <p:cNvSpPr/>
          <p:nvPr/>
        </p:nvSpPr>
        <p:spPr bwMode="auto">
          <a:xfrm>
            <a:off x="1875353" y="3579523"/>
            <a:ext cx="1342466" cy="680461"/>
          </a:xfrm>
          <a:prstGeom prst="rightArrow">
            <a:avLst/>
          </a:prstGeom>
          <a:solidFill>
            <a:schemeClr val="tx1">
              <a:lumMod val="75000"/>
              <a:lumOff val="25000"/>
            </a:schemeClr>
          </a:solidFill>
          <a:ln>
            <a:solidFill>
              <a:schemeClr val="tx1">
                <a:lumMod val="75000"/>
                <a:lumOff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45720" rIns="34294" bIns="34294" rtlCol="0" anchor="t"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Acquire</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1" name="Right Arrow 40"/>
          <p:cNvSpPr/>
          <p:nvPr/>
        </p:nvSpPr>
        <p:spPr bwMode="auto">
          <a:xfrm>
            <a:off x="8175581" y="3514959"/>
            <a:ext cx="1262256" cy="680461"/>
          </a:xfrm>
          <a:prstGeom prst="rightArrow">
            <a:avLst/>
          </a:prstGeom>
          <a:solidFill>
            <a:schemeClr val="tx1">
              <a:lumMod val="75000"/>
              <a:lumOff val="25000"/>
            </a:schemeClr>
          </a:solidFill>
          <a:ln>
            <a:solidFill>
              <a:schemeClr val="tx1">
                <a:lumMod val="75000"/>
                <a:lumOff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45720" rIns="34294" bIns="34294" rtlCol="0" anchor="t"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Publish</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7" name="Oval 2"/>
          <p:cNvSpPr/>
          <p:nvPr/>
        </p:nvSpPr>
        <p:spPr bwMode="auto">
          <a:xfrm>
            <a:off x="4341006" y="4767488"/>
            <a:ext cx="2324108" cy="1324533"/>
          </a:xfrm>
          <a:custGeom>
            <a:avLst/>
            <a:gdLst/>
            <a:ahLst/>
            <a:cxnLst/>
            <a:rect l="l" t="t" r="r" b="b"/>
            <a:pathLst>
              <a:path w="2488679" h="1722978">
                <a:moveTo>
                  <a:pt x="1568924" y="0"/>
                </a:moveTo>
                <a:cubicBezTo>
                  <a:pt x="1889013" y="0"/>
                  <a:pt x="2148497" y="259484"/>
                  <a:pt x="2148497" y="579573"/>
                </a:cubicBezTo>
                <a:cubicBezTo>
                  <a:pt x="2148497" y="628390"/>
                  <a:pt x="2142461" y="675798"/>
                  <a:pt x="2129199" y="720614"/>
                </a:cubicBezTo>
                <a:cubicBezTo>
                  <a:pt x="2337950" y="784181"/>
                  <a:pt x="2488679" y="978799"/>
                  <a:pt x="2488679" y="1208622"/>
                </a:cubicBezTo>
                <a:cubicBezTo>
                  <a:pt x="2488679" y="1492693"/>
                  <a:pt x="2258394" y="1722978"/>
                  <a:pt x="1974323" y="1722978"/>
                </a:cubicBezTo>
                <a:lnTo>
                  <a:pt x="1974313" y="1722977"/>
                </a:lnTo>
                <a:lnTo>
                  <a:pt x="563842" y="1722977"/>
                </a:lnTo>
                <a:cubicBezTo>
                  <a:pt x="563839" y="1722978"/>
                  <a:pt x="563836" y="1722978"/>
                  <a:pt x="563832" y="1722978"/>
                </a:cubicBezTo>
                <a:cubicBezTo>
                  <a:pt x="252436" y="1722978"/>
                  <a:pt x="0" y="1470542"/>
                  <a:pt x="0" y="1159146"/>
                </a:cubicBezTo>
                <a:cubicBezTo>
                  <a:pt x="0" y="944117"/>
                  <a:pt x="120370" y="757203"/>
                  <a:pt x="298654" y="664433"/>
                </a:cubicBezTo>
                <a:cubicBezTo>
                  <a:pt x="297817" y="661589"/>
                  <a:pt x="297788" y="658721"/>
                  <a:pt x="297788" y="655847"/>
                </a:cubicBezTo>
                <a:cubicBezTo>
                  <a:pt x="297788" y="426683"/>
                  <a:pt x="483562" y="240909"/>
                  <a:pt x="712726" y="240909"/>
                </a:cubicBezTo>
                <a:cubicBezTo>
                  <a:pt x="838046" y="240909"/>
                  <a:pt x="950390" y="296465"/>
                  <a:pt x="1025124" y="385461"/>
                </a:cubicBezTo>
                <a:cubicBezTo>
                  <a:pt x="1102977" y="160464"/>
                  <a:pt x="1317212" y="0"/>
                  <a:pt x="1568924" y="0"/>
                </a:cubicBezTo>
                <a:close/>
              </a:path>
            </a:pathLst>
          </a:custGeom>
          <a:solidFill>
            <a:schemeClr val="tx1">
              <a:lumMod val="75000"/>
              <a:lumOff val="2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66218" tIns="1371600" rIns="93239" bIns="559469" numCol="1" rtlCol="0" anchor="b" anchorCtr="0" compatLnSpc="1">
            <a:prstTxWarp prst="textNoShape">
              <a:avLst/>
            </a:prstTxWarp>
          </a:bodyPr>
          <a:lstStyle/>
          <a:p>
            <a:pPr defTabSz="932094" fontAlgn="base">
              <a:spcBef>
                <a:spcPct val="0"/>
              </a:spcBef>
              <a:spcAft>
                <a:spcPct val="0"/>
              </a:spcAft>
            </a:pPr>
            <a:r>
              <a:rPr lang="en-US" sz="2400" dirty="0" smtClean="0">
                <a:gradFill>
                  <a:gsLst>
                    <a:gs pos="0">
                      <a:srgbClr val="FFFFFF"/>
                    </a:gs>
                    <a:gs pos="100000">
                      <a:srgbClr val="FFFFFF"/>
                    </a:gs>
                  </a:gsLst>
                  <a:lin ang="5400000" scaled="0"/>
                </a:gradFill>
                <a:latin typeface="+mj-lt"/>
              </a:rPr>
              <a:t>Azure Blob</a:t>
            </a:r>
          </a:p>
          <a:p>
            <a:pPr defTabSz="932094" fontAlgn="base">
              <a:spcBef>
                <a:spcPct val="0"/>
              </a:spcBef>
              <a:spcAft>
                <a:spcPct val="0"/>
              </a:spcAft>
            </a:pPr>
            <a:r>
              <a:rPr lang="en-US" sz="2400" dirty="0" smtClean="0">
                <a:gradFill>
                  <a:gsLst>
                    <a:gs pos="0">
                      <a:srgbClr val="FFFFFF"/>
                    </a:gs>
                    <a:gs pos="100000">
                      <a:srgbClr val="FFFFFF"/>
                    </a:gs>
                  </a:gsLst>
                  <a:lin ang="5400000" scaled="0"/>
                </a:gradFill>
                <a:latin typeface="+mj-lt"/>
              </a:rPr>
              <a:t>Storage</a:t>
            </a:r>
            <a:endParaRPr lang="en-US" sz="2400" dirty="0">
              <a:gradFill>
                <a:gsLst>
                  <a:gs pos="0">
                    <a:srgbClr val="FFFFFF"/>
                  </a:gs>
                  <a:gs pos="100000">
                    <a:srgbClr val="FFFFFF"/>
                  </a:gs>
                </a:gsLst>
                <a:lin ang="5400000" scaled="0"/>
              </a:gradFill>
              <a:latin typeface="+mj-lt"/>
            </a:endParaRPr>
          </a:p>
        </p:txBody>
      </p:sp>
      <p:grpSp>
        <p:nvGrpSpPr>
          <p:cNvPr id="18" name="Group 17"/>
          <p:cNvGrpSpPr/>
          <p:nvPr/>
        </p:nvGrpSpPr>
        <p:grpSpPr>
          <a:xfrm>
            <a:off x="4943791" y="1834186"/>
            <a:ext cx="1054583" cy="1308912"/>
            <a:chOff x="3373431" y="2796772"/>
            <a:chExt cx="1022229" cy="1268755"/>
          </a:xfrm>
        </p:grpSpPr>
        <p:sp>
          <p:nvSpPr>
            <p:cNvPr id="19" name="Oval 18"/>
            <p:cNvSpPr/>
            <p:nvPr/>
          </p:nvSpPr>
          <p:spPr>
            <a:xfrm>
              <a:off x="3373431" y="3002919"/>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mj-lt"/>
                </a:rPr>
                <a:t>Shape</a:t>
              </a:r>
              <a:endParaRPr lang="en-US" sz="1400" dirty="0">
                <a:solidFill>
                  <a:schemeClr val="tx1"/>
                </a:solidFill>
                <a:latin typeface="+mj-lt"/>
              </a:endParaRPr>
            </a:p>
          </p:txBody>
        </p:sp>
        <p:sp>
          <p:nvSpPr>
            <p:cNvPr id="20" name="Right Arrow 19"/>
            <p:cNvSpPr/>
            <p:nvPr/>
          </p:nvSpPr>
          <p:spPr>
            <a:xfrm>
              <a:off x="3734936" y="2796772"/>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grpSp>
      <p:grpSp>
        <p:nvGrpSpPr>
          <p:cNvPr id="21" name="Group 20"/>
          <p:cNvGrpSpPr/>
          <p:nvPr/>
        </p:nvGrpSpPr>
        <p:grpSpPr>
          <a:xfrm>
            <a:off x="5902892" y="3216908"/>
            <a:ext cx="1054583" cy="1308912"/>
            <a:chOff x="4393320" y="1706752"/>
            <a:chExt cx="1022229" cy="1268755"/>
          </a:xfrm>
        </p:grpSpPr>
        <p:sp>
          <p:nvSpPr>
            <p:cNvPr id="22" name="Oval 21"/>
            <p:cNvSpPr/>
            <p:nvPr/>
          </p:nvSpPr>
          <p:spPr>
            <a:xfrm>
              <a:off x="4393320" y="1912899"/>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mj-lt"/>
                </a:rPr>
                <a:t>Query</a:t>
              </a:r>
              <a:endParaRPr lang="en-US" sz="1400" dirty="0">
                <a:solidFill>
                  <a:schemeClr val="tx1"/>
                </a:solidFill>
                <a:latin typeface="+mj-lt"/>
              </a:endParaRPr>
            </a:p>
          </p:txBody>
        </p:sp>
        <p:sp>
          <p:nvSpPr>
            <p:cNvPr id="23" name="Right Arrow 22"/>
            <p:cNvSpPr/>
            <p:nvPr/>
          </p:nvSpPr>
          <p:spPr>
            <a:xfrm>
              <a:off x="4754825" y="1706752"/>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grpSp>
      <p:grpSp>
        <p:nvGrpSpPr>
          <p:cNvPr id="24" name="Group 23"/>
          <p:cNvGrpSpPr/>
          <p:nvPr/>
        </p:nvGrpSpPr>
        <p:grpSpPr>
          <a:xfrm>
            <a:off x="3982680" y="3216908"/>
            <a:ext cx="1084107" cy="1308912"/>
            <a:chOff x="5485019" y="3483546"/>
            <a:chExt cx="1050847" cy="1268755"/>
          </a:xfrm>
        </p:grpSpPr>
        <p:sp>
          <p:nvSpPr>
            <p:cNvPr id="25" name="Oval 24"/>
            <p:cNvSpPr/>
            <p:nvPr/>
          </p:nvSpPr>
          <p:spPr>
            <a:xfrm>
              <a:off x="5488923" y="3689693"/>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26" name="Right Arrow 25"/>
            <p:cNvSpPr/>
            <p:nvPr/>
          </p:nvSpPr>
          <p:spPr>
            <a:xfrm>
              <a:off x="5850428" y="3483546"/>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sp>
          <p:nvSpPr>
            <p:cNvPr id="27" name="TextBox 26"/>
            <p:cNvSpPr txBox="1"/>
            <p:nvPr/>
          </p:nvSpPr>
          <p:spPr>
            <a:xfrm>
              <a:off x="5485019" y="4082380"/>
              <a:ext cx="1050847" cy="307777"/>
            </a:xfrm>
            <a:prstGeom prst="rect">
              <a:avLst/>
            </a:prstGeom>
            <a:noFill/>
            <a:ln>
              <a:noFill/>
            </a:ln>
          </p:spPr>
          <p:txBody>
            <a:bodyPr wrap="square" rtlCol="0">
              <a:spAutoFit/>
            </a:bodyPr>
            <a:lstStyle/>
            <a:p>
              <a:pPr algn="ctr"/>
              <a:r>
                <a:rPr lang="en-US" sz="1400" dirty="0" smtClean="0">
                  <a:latin typeface="+mj-lt"/>
                </a:rPr>
                <a:t>Experiment</a:t>
              </a:r>
              <a:endParaRPr lang="en-US" sz="1400" dirty="0">
                <a:latin typeface="+mj-lt"/>
              </a:endParaRPr>
            </a:p>
          </p:txBody>
        </p:sp>
      </p:grpSp>
      <p:pic>
        <p:nvPicPr>
          <p:cNvPr id="42" name="Picture 4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50618" y="512852"/>
            <a:ext cx="1205253" cy="1172425"/>
          </a:xfrm>
          <a:prstGeom prst="rect">
            <a:avLst/>
          </a:prstGeom>
        </p:spPr>
      </p:pic>
      <p:grpSp>
        <p:nvGrpSpPr>
          <p:cNvPr id="100" name="Group 99"/>
          <p:cNvGrpSpPr/>
          <p:nvPr/>
        </p:nvGrpSpPr>
        <p:grpSpPr>
          <a:xfrm>
            <a:off x="13190485" y="512852"/>
            <a:ext cx="14590745" cy="5871359"/>
            <a:chOff x="13190485" y="512852"/>
            <a:chExt cx="14590745" cy="5871359"/>
          </a:xfrm>
        </p:grpSpPr>
        <p:grpSp>
          <p:nvGrpSpPr>
            <p:cNvPr id="96" name="Group 95"/>
            <p:cNvGrpSpPr/>
            <p:nvPr/>
          </p:nvGrpSpPr>
          <p:grpSpPr>
            <a:xfrm>
              <a:off x="13286565" y="512852"/>
              <a:ext cx="14494665" cy="5871359"/>
              <a:chOff x="12183421" y="626690"/>
              <a:chExt cx="14494665" cy="5871359"/>
            </a:xfrm>
          </p:grpSpPr>
          <p:grpSp>
            <p:nvGrpSpPr>
              <p:cNvPr id="45" name="Group 44"/>
              <p:cNvGrpSpPr/>
              <p:nvPr/>
            </p:nvGrpSpPr>
            <p:grpSpPr>
              <a:xfrm>
                <a:off x="15769500" y="1756060"/>
                <a:ext cx="790221" cy="4198257"/>
                <a:chOff x="405664" y="1820862"/>
                <a:chExt cx="790221" cy="4198257"/>
              </a:xfrm>
            </p:grpSpPr>
            <p:sp>
              <p:nvSpPr>
                <p:cNvPr id="46" name="Freeform 107"/>
                <p:cNvSpPr>
                  <a:spLocks noEditPoints="1"/>
                </p:cNvSpPr>
                <p:nvPr/>
              </p:nvSpPr>
              <p:spPr bwMode="black">
                <a:xfrm>
                  <a:off x="676660" y="2634152"/>
                  <a:ext cx="512356" cy="357384"/>
                </a:xfrm>
                <a:custGeom>
                  <a:avLst/>
                  <a:gdLst>
                    <a:gd name="T0" fmla="*/ 86 w 98"/>
                    <a:gd name="T1" fmla="*/ 21 h 68"/>
                    <a:gd name="T2" fmla="*/ 83 w 98"/>
                    <a:gd name="T3" fmla="*/ 18 h 68"/>
                    <a:gd name="T4" fmla="*/ 86 w 98"/>
                    <a:gd name="T5" fmla="*/ 15 h 68"/>
                    <a:gd name="T6" fmla="*/ 89 w 98"/>
                    <a:gd name="T7" fmla="*/ 18 h 68"/>
                    <a:gd name="T8" fmla="*/ 86 w 98"/>
                    <a:gd name="T9" fmla="*/ 21 h 68"/>
                    <a:gd name="T10" fmla="*/ 78 w 98"/>
                    <a:gd name="T11" fmla="*/ 14 h 68"/>
                    <a:gd name="T12" fmla="*/ 75 w 98"/>
                    <a:gd name="T13" fmla="*/ 11 h 68"/>
                    <a:gd name="T14" fmla="*/ 78 w 98"/>
                    <a:gd name="T15" fmla="*/ 8 h 68"/>
                    <a:gd name="T16" fmla="*/ 81 w 98"/>
                    <a:gd name="T17" fmla="*/ 11 h 68"/>
                    <a:gd name="T18" fmla="*/ 78 w 98"/>
                    <a:gd name="T19" fmla="*/ 14 h 68"/>
                    <a:gd name="T20" fmla="*/ 78 w 98"/>
                    <a:gd name="T21" fmla="*/ 29 h 68"/>
                    <a:gd name="T22" fmla="*/ 75 w 98"/>
                    <a:gd name="T23" fmla="*/ 26 h 68"/>
                    <a:gd name="T24" fmla="*/ 78 w 98"/>
                    <a:gd name="T25" fmla="*/ 23 h 68"/>
                    <a:gd name="T26" fmla="*/ 81 w 98"/>
                    <a:gd name="T27" fmla="*/ 26 h 68"/>
                    <a:gd name="T28" fmla="*/ 78 w 98"/>
                    <a:gd name="T29" fmla="*/ 29 h 68"/>
                    <a:gd name="T30" fmla="*/ 70 w 98"/>
                    <a:gd name="T31" fmla="*/ 21 h 68"/>
                    <a:gd name="T32" fmla="*/ 67 w 98"/>
                    <a:gd name="T33" fmla="*/ 18 h 68"/>
                    <a:gd name="T34" fmla="*/ 70 w 98"/>
                    <a:gd name="T35" fmla="*/ 15 h 68"/>
                    <a:gd name="T36" fmla="*/ 73 w 98"/>
                    <a:gd name="T37" fmla="*/ 18 h 68"/>
                    <a:gd name="T38" fmla="*/ 70 w 98"/>
                    <a:gd name="T39" fmla="*/ 21 h 68"/>
                    <a:gd name="T40" fmla="*/ 63 w 98"/>
                    <a:gd name="T41" fmla="*/ 42 h 68"/>
                    <a:gd name="T42" fmla="*/ 56 w 98"/>
                    <a:gd name="T43" fmla="*/ 36 h 68"/>
                    <a:gd name="T44" fmla="*/ 63 w 98"/>
                    <a:gd name="T45" fmla="*/ 29 h 68"/>
                    <a:gd name="T46" fmla="*/ 69 w 98"/>
                    <a:gd name="T47" fmla="*/ 36 h 68"/>
                    <a:gd name="T48" fmla="*/ 63 w 98"/>
                    <a:gd name="T49" fmla="*/ 42 h 68"/>
                    <a:gd name="T50" fmla="*/ 49 w 98"/>
                    <a:gd name="T51" fmla="*/ 25 h 68"/>
                    <a:gd name="T52" fmla="*/ 43 w 98"/>
                    <a:gd name="T53" fmla="*/ 19 h 68"/>
                    <a:gd name="T54" fmla="*/ 49 w 98"/>
                    <a:gd name="T55" fmla="*/ 13 h 68"/>
                    <a:gd name="T56" fmla="*/ 55 w 98"/>
                    <a:gd name="T57" fmla="*/ 19 h 68"/>
                    <a:gd name="T58" fmla="*/ 49 w 98"/>
                    <a:gd name="T59" fmla="*/ 25 h 68"/>
                    <a:gd name="T60" fmla="*/ 34 w 98"/>
                    <a:gd name="T61" fmla="*/ 44 h 68"/>
                    <a:gd name="T62" fmla="*/ 25 w 98"/>
                    <a:gd name="T63" fmla="*/ 36 h 68"/>
                    <a:gd name="T64" fmla="*/ 34 w 98"/>
                    <a:gd name="T65" fmla="*/ 27 h 68"/>
                    <a:gd name="T66" fmla="*/ 43 w 98"/>
                    <a:gd name="T67" fmla="*/ 36 h 68"/>
                    <a:gd name="T68" fmla="*/ 34 w 98"/>
                    <a:gd name="T69" fmla="*/ 44 h 68"/>
                    <a:gd name="T70" fmla="*/ 20 w 98"/>
                    <a:gd name="T71" fmla="*/ 25 h 68"/>
                    <a:gd name="T72" fmla="*/ 13 w 98"/>
                    <a:gd name="T73" fmla="*/ 18 h 68"/>
                    <a:gd name="T74" fmla="*/ 20 w 98"/>
                    <a:gd name="T75" fmla="*/ 11 h 68"/>
                    <a:gd name="T76" fmla="*/ 26 w 98"/>
                    <a:gd name="T77" fmla="*/ 18 h 68"/>
                    <a:gd name="T78" fmla="*/ 20 w 98"/>
                    <a:gd name="T79" fmla="*/ 25 h 68"/>
                    <a:gd name="T80" fmla="*/ 89 w 98"/>
                    <a:gd name="T81" fmla="*/ 14 h 68"/>
                    <a:gd name="T82" fmla="*/ 83 w 98"/>
                    <a:gd name="T83" fmla="*/ 5 h 68"/>
                    <a:gd name="T84" fmla="*/ 83 w 98"/>
                    <a:gd name="T85" fmla="*/ 3 h 68"/>
                    <a:gd name="T86" fmla="*/ 70 w 98"/>
                    <a:gd name="T87" fmla="*/ 1 h 68"/>
                    <a:gd name="T88" fmla="*/ 70 w 98"/>
                    <a:gd name="T89" fmla="*/ 2 h 68"/>
                    <a:gd name="T90" fmla="*/ 49 w 98"/>
                    <a:gd name="T91" fmla="*/ 9 h 68"/>
                    <a:gd name="T92" fmla="*/ 28 w 98"/>
                    <a:gd name="T93" fmla="*/ 2 h 68"/>
                    <a:gd name="T94" fmla="*/ 28 w 98"/>
                    <a:gd name="T95" fmla="*/ 1 h 68"/>
                    <a:gd name="T96" fmla="*/ 15 w 98"/>
                    <a:gd name="T97" fmla="*/ 3 h 68"/>
                    <a:gd name="T98" fmla="*/ 15 w 98"/>
                    <a:gd name="T99" fmla="*/ 5 h 68"/>
                    <a:gd name="T100" fmla="*/ 9 w 98"/>
                    <a:gd name="T101" fmla="*/ 14 h 68"/>
                    <a:gd name="T102" fmla="*/ 2 w 98"/>
                    <a:gd name="T103" fmla="*/ 54 h 68"/>
                    <a:gd name="T104" fmla="*/ 10 w 98"/>
                    <a:gd name="T105" fmla="*/ 67 h 68"/>
                    <a:gd name="T106" fmla="*/ 28 w 98"/>
                    <a:gd name="T107" fmla="*/ 53 h 68"/>
                    <a:gd name="T108" fmla="*/ 70 w 98"/>
                    <a:gd name="T109" fmla="*/ 53 h 68"/>
                    <a:gd name="T110" fmla="*/ 88 w 98"/>
                    <a:gd name="T111" fmla="*/ 67 h 68"/>
                    <a:gd name="T112" fmla="*/ 96 w 98"/>
                    <a:gd name="T113" fmla="*/ 54 h 68"/>
                    <a:gd name="T114" fmla="*/ 89 w 98"/>
                    <a:gd name="T115" fmla="*/ 1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 h="68">
                      <a:moveTo>
                        <a:pt x="86" y="21"/>
                      </a:moveTo>
                      <a:cubicBezTo>
                        <a:pt x="84" y="21"/>
                        <a:pt x="83" y="20"/>
                        <a:pt x="83" y="18"/>
                      </a:cubicBezTo>
                      <a:cubicBezTo>
                        <a:pt x="83" y="17"/>
                        <a:pt x="84" y="15"/>
                        <a:pt x="86" y="15"/>
                      </a:cubicBezTo>
                      <a:cubicBezTo>
                        <a:pt x="87" y="15"/>
                        <a:pt x="89" y="17"/>
                        <a:pt x="89" y="18"/>
                      </a:cubicBezTo>
                      <a:cubicBezTo>
                        <a:pt x="89" y="20"/>
                        <a:pt x="87" y="21"/>
                        <a:pt x="86" y="21"/>
                      </a:cubicBezTo>
                      <a:moveTo>
                        <a:pt x="78" y="14"/>
                      </a:moveTo>
                      <a:cubicBezTo>
                        <a:pt x="76" y="14"/>
                        <a:pt x="75" y="12"/>
                        <a:pt x="75" y="11"/>
                      </a:cubicBezTo>
                      <a:cubicBezTo>
                        <a:pt x="75" y="9"/>
                        <a:pt x="76" y="8"/>
                        <a:pt x="78" y="8"/>
                      </a:cubicBezTo>
                      <a:cubicBezTo>
                        <a:pt x="80" y="8"/>
                        <a:pt x="81" y="9"/>
                        <a:pt x="81" y="11"/>
                      </a:cubicBezTo>
                      <a:cubicBezTo>
                        <a:pt x="81" y="12"/>
                        <a:pt x="80" y="14"/>
                        <a:pt x="78" y="14"/>
                      </a:cubicBezTo>
                      <a:moveTo>
                        <a:pt x="78" y="29"/>
                      </a:moveTo>
                      <a:cubicBezTo>
                        <a:pt x="76" y="29"/>
                        <a:pt x="75" y="27"/>
                        <a:pt x="75" y="26"/>
                      </a:cubicBezTo>
                      <a:cubicBezTo>
                        <a:pt x="75" y="24"/>
                        <a:pt x="76" y="23"/>
                        <a:pt x="78" y="23"/>
                      </a:cubicBezTo>
                      <a:cubicBezTo>
                        <a:pt x="80" y="23"/>
                        <a:pt x="81" y="24"/>
                        <a:pt x="81" y="26"/>
                      </a:cubicBezTo>
                      <a:cubicBezTo>
                        <a:pt x="81" y="27"/>
                        <a:pt x="80" y="29"/>
                        <a:pt x="78" y="29"/>
                      </a:cubicBezTo>
                      <a:moveTo>
                        <a:pt x="70" y="21"/>
                      </a:moveTo>
                      <a:cubicBezTo>
                        <a:pt x="68" y="21"/>
                        <a:pt x="67" y="20"/>
                        <a:pt x="67" y="18"/>
                      </a:cubicBezTo>
                      <a:cubicBezTo>
                        <a:pt x="67" y="17"/>
                        <a:pt x="68" y="15"/>
                        <a:pt x="70" y="15"/>
                      </a:cubicBezTo>
                      <a:cubicBezTo>
                        <a:pt x="72" y="15"/>
                        <a:pt x="73" y="17"/>
                        <a:pt x="73" y="18"/>
                      </a:cubicBezTo>
                      <a:cubicBezTo>
                        <a:pt x="73" y="20"/>
                        <a:pt x="72" y="21"/>
                        <a:pt x="70" y="21"/>
                      </a:cubicBezTo>
                      <a:moveTo>
                        <a:pt x="63" y="42"/>
                      </a:moveTo>
                      <a:cubicBezTo>
                        <a:pt x="59" y="42"/>
                        <a:pt x="56" y="39"/>
                        <a:pt x="56" y="36"/>
                      </a:cubicBezTo>
                      <a:cubicBezTo>
                        <a:pt x="56" y="32"/>
                        <a:pt x="59" y="29"/>
                        <a:pt x="63" y="29"/>
                      </a:cubicBezTo>
                      <a:cubicBezTo>
                        <a:pt x="66" y="29"/>
                        <a:pt x="69" y="32"/>
                        <a:pt x="69" y="36"/>
                      </a:cubicBezTo>
                      <a:cubicBezTo>
                        <a:pt x="69" y="39"/>
                        <a:pt x="66" y="42"/>
                        <a:pt x="63" y="42"/>
                      </a:cubicBezTo>
                      <a:moveTo>
                        <a:pt x="49" y="25"/>
                      </a:moveTo>
                      <a:cubicBezTo>
                        <a:pt x="46" y="25"/>
                        <a:pt x="43" y="22"/>
                        <a:pt x="43" y="19"/>
                      </a:cubicBezTo>
                      <a:cubicBezTo>
                        <a:pt x="43" y="15"/>
                        <a:pt x="46" y="13"/>
                        <a:pt x="49" y="13"/>
                      </a:cubicBezTo>
                      <a:cubicBezTo>
                        <a:pt x="52" y="13"/>
                        <a:pt x="55" y="15"/>
                        <a:pt x="55" y="19"/>
                      </a:cubicBezTo>
                      <a:cubicBezTo>
                        <a:pt x="55" y="22"/>
                        <a:pt x="52" y="25"/>
                        <a:pt x="49" y="25"/>
                      </a:cubicBezTo>
                      <a:moveTo>
                        <a:pt x="34" y="44"/>
                      </a:moveTo>
                      <a:cubicBezTo>
                        <a:pt x="29" y="44"/>
                        <a:pt x="25" y="40"/>
                        <a:pt x="25" y="36"/>
                      </a:cubicBezTo>
                      <a:cubicBezTo>
                        <a:pt x="25" y="31"/>
                        <a:pt x="29" y="27"/>
                        <a:pt x="34" y="27"/>
                      </a:cubicBezTo>
                      <a:cubicBezTo>
                        <a:pt x="39" y="27"/>
                        <a:pt x="43" y="31"/>
                        <a:pt x="43" y="36"/>
                      </a:cubicBezTo>
                      <a:cubicBezTo>
                        <a:pt x="43" y="40"/>
                        <a:pt x="39" y="44"/>
                        <a:pt x="34" y="44"/>
                      </a:cubicBezTo>
                      <a:moveTo>
                        <a:pt x="20" y="25"/>
                      </a:moveTo>
                      <a:cubicBezTo>
                        <a:pt x="16" y="25"/>
                        <a:pt x="13" y="22"/>
                        <a:pt x="13" y="18"/>
                      </a:cubicBezTo>
                      <a:cubicBezTo>
                        <a:pt x="13" y="14"/>
                        <a:pt x="16" y="11"/>
                        <a:pt x="20" y="11"/>
                      </a:cubicBezTo>
                      <a:cubicBezTo>
                        <a:pt x="23" y="11"/>
                        <a:pt x="26" y="14"/>
                        <a:pt x="26" y="18"/>
                      </a:cubicBezTo>
                      <a:cubicBezTo>
                        <a:pt x="26" y="22"/>
                        <a:pt x="23" y="25"/>
                        <a:pt x="20" y="25"/>
                      </a:cubicBezTo>
                      <a:moveTo>
                        <a:pt x="89" y="14"/>
                      </a:moveTo>
                      <a:cubicBezTo>
                        <a:pt x="88" y="11"/>
                        <a:pt x="86" y="7"/>
                        <a:pt x="83" y="5"/>
                      </a:cubicBezTo>
                      <a:cubicBezTo>
                        <a:pt x="83" y="3"/>
                        <a:pt x="83" y="3"/>
                        <a:pt x="83" y="3"/>
                      </a:cubicBezTo>
                      <a:cubicBezTo>
                        <a:pt x="79" y="0"/>
                        <a:pt x="70" y="1"/>
                        <a:pt x="70" y="1"/>
                      </a:cubicBezTo>
                      <a:cubicBezTo>
                        <a:pt x="70" y="2"/>
                        <a:pt x="70" y="2"/>
                        <a:pt x="70" y="2"/>
                      </a:cubicBezTo>
                      <a:cubicBezTo>
                        <a:pt x="63" y="3"/>
                        <a:pt x="64" y="9"/>
                        <a:pt x="49" y="9"/>
                      </a:cubicBezTo>
                      <a:cubicBezTo>
                        <a:pt x="34" y="9"/>
                        <a:pt x="35" y="3"/>
                        <a:pt x="28" y="2"/>
                      </a:cubicBezTo>
                      <a:cubicBezTo>
                        <a:pt x="28" y="1"/>
                        <a:pt x="28" y="1"/>
                        <a:pt x="28" y="1"/>
                      </a:cubicBezTo>
                      <a:cubicBezTo>
                        <a:pt x="28" y="1"/>
                        <a:pt x="19" y="0"/>
                        <a:pt x="15" y="3"/>
                      </a:cubicBezTo>
                      <a:cubicBezTo>
                        <a:pt x="15" y="5"/>
                        <a:pt x="15" y="5"/>
                        <a:pt x="15" y="5"/>
                      </a:cubicBezTo>
                      <a:cubicBezTo>
                        <a:pt x="12" y="7"/>
                        <a:pt x="10" y="11"/>
                        <a:pt x="9" y="14"/>
                      </a:cubicBezTo>
                      <a:cubicBezTo>
                        <a:pt x="5" y="21"/>
                        <a:pt x="0" y="40"/>
                        <a:pt x="2" y="54"/>
                      </a:cubicBezTo>
                      <a:cubicBezTo>
                        <a:pt x="3" y="65"/>
                        <a:pt x="5" y="67"/>
                        <a:pt x="10" y="67"/>
                      </a:cubicBezTo>
                      <a:cubicBezTo>
                        <a:pt x="15" y="68"/>
                        <a:pt x="22" y="58"/>
                        <a:pt x="28" y="53"/>
                      </a:cubicBezTo>
                      <a:cubicBezTo>
                        <a:pt x="36" y="48"/>
                        <a:pt x="62" y="48"/>
                        <a:pt x="70" y="53"/>
                      </a:cubicBezTo>
                      <a:cubicBezTo>
                        <a:pt x="76" y="58"/>
                        <a:pt x="83" y="68"/>
                        <a:pt x="88" y="67"/>
                      </a:cubicBezTo>
                      <a:cubicBezTo>
                        <a:pt x="93" y="67"/>
                        <a:pt x="95" y="65"/>
                        <a:pt x="96" y="54"/>
                      </a:cubicBezTo>
                      <a:cubicBezTo>
                        <a:pt x="98" y="40"/>
                        <a:pt x="93" y="21"/>
                        <a:pt x="89" y="14"/>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47" name="Freeform 128"/>
                <p:cNvSpPr>
                  <a:spLocks noEditPoints="1"/>
                </p:cNvSpPr>
                <p:nvPr/>
              </p:nvSpPr>
              <p:spPr bwMode="black">
                <a:xfrm>
                  <a:off x="761063" y="3241183"/>
                  <a:ext cx="370036" cy="325755"/>
                </a:xfrm>
                <a:custGeom>
                  <a:avLst/>
                  <a:gdLst>
                    <a:gd name="T0" fmla="*/ 49 w 71"/>
                    <a:gd name="T1" fmla="*/ 21 h 62"/>
                    <a:gd name="T2" fmla="*/ 49 w 71"/>
                    <a:gd name="T3" fmla="*/ 19 h 62"/>
                    <a:gd name="T4" fmla="*/ 49 w 71"/>
                    <a:gd name="T5" fmla="*/ 19 h 62"/>
                    <a:gd name="T6" fmla="*/ 48 w 71"/>
                    <a:gd name="T7" fmla="*/ 17 h 62"/>
                    <a:gd name="T8" fmla="*/ 32 w 71"/>
                    <a:gd name="T9" fmla="*/ 2 h 62"/>
                    <a:gd name="T10" fmla="*/ 28 w 71"/>
                    <a:gd name="T11" fmla="*/ 0 h 62"/>
                    <a:gd name="T12" fmla="*/ 28 w 71"/>
                    <a:gd name="T13" fmla="*/ 0 h 62"/>
                    <a:gd name="T14" fmla="*/ 28 w 71"/>
                    <a:gd name="T15" fmla="*/ 0 h 62"/>
                    <a:gd name="T16" fmla="*/ 6 w 71"/>
                    <a:gd name="T17" fmla="*/ 0 h 62"/>
                    <a:gd name="T18" fmla="*/ 0 w 71"/>
                    <a:gd name="T19" fmla="*/ 5 h 62"/>
                    <a:gd name="T20" fmla="*/ 0 w 71"/>
                    <a:gd name="T21" fmla="*/ 56 h 62"/>
                    <a:gd name="T22" fmla="*/ 6 w 71"/>
                    <a:gd name="T23" fmla="*/ 62 h 62"/>
                    <a:gd name="T24" fmla="*/ 44 w 71"/>
                    <a:gd name="T25" fmla="*/ 62 h 62"/>
                    <a:gd name="T26" fmla="*/ 50 w 71"/>
                    <a:gd name="T27" fmla="*/ 56 h 62"/>
                    <a:gd name="T28" fmla="*/ 50 w 71"/>
                    <a:gd name="T29" fmla="*/ 21 h 62"/>
                    <a:gd name="T30" fmla="*/ 49 w 71"/>
                    <a:gd name="T31" fmla="*/ 21 h 62"/>
                    <a:gd name="T32" fmla="*/ 28 w 71"/>
                    <a:gd name="T33" fmla="*/ 5 h 62"/>
                    <a:gd name="T34" fmla="*/ 44 w 71"/>
                    <a:gd name="T35" fmla="*/ 21 h 62"/>
                    <a:gd name="T36" fmla="*/ 28 w 71"/>
                    <a:gd name="T37" fmla="*/ 21 h 62"/>
                    <a:gd name="T38" fmla="*/ 28 w 71"/>
                    <a:gd name="T39" fmla="*/ 5 h 62"/>
                    <a:gd name="T40" fmla="*/ 44 w 71"/>
                    <a:gd name="T41" fmla="*/ 56 h 62"/>
                    <a:gd name="T42" fmla="*/ 6 w 71"/>
                    <a:gd name="T43" fmla="*/ 56 h 62"/>
                    <a:gd name="T44" fmla="*/ 6 w 71"/>
                    <a:gd name="T45" fmla="*/ 5 h 62"/>
                    <a:gd name="T46" fmla="*/ 23 w 71"/>
                    <a:gd name="T47" fmla="*/ 5 h 62"/>
                    <a:gd name="T48" fmla="*/ 23 w 71"/>
                    <a:gd name="T49" fmla="*/ 21 h 62"/>
                    <a:gd name="T50" fmla="*/ 28 w 71"/>
                    <a:gd name="T51" fmla="*/ 27 h 62"/>
                    <a:gd name="T52" fmla="*/ 44 w 71"/>
                    <a:gd name="T53" fmla="*/ 27 h 62"/>
                    <a:gd name="T54" fmla="*/ 44 w 71"/>
                    <a:gd name="T55" fmla="*/ 56 h 62"/>
                    <a:gd name="T56" fmla="*/ 58 w 71"/>
                    <a:gd name="T57" fmla="*/ 14 h 62"/>
                    <a:gd name="T58" fmla="*/ 60 w 71"/>
                    <a:gd name="T59" fmla="*/ 19 h 62"/>
                    <a:gd name="T60" fmla="*/ 60 w 71"/>
                    <a:gd name="T61" fmla="*/ 56 h 62"/>
                    <a:gd name="T62" fmla="*/ 55 w 71"/>
                    <a:gd name="T63" fmla="*/ 62 h 62"/>
                    <a:gd name="T64" fmla="*/ 53 w 71"/>
                    <a:gd name="T65" fmla="*/ 62 h 62"/>
                    <a:gd name="T66" fmla="*/ 55 w 71"/>
                    <a:gd name="T67" fmla="*/ 57 h 62"/>
                    <a:gd name="T68" fmla="*/ 55 w 71"/>
                    <a:gd name="T69" fmla="*/ 21 h 62"/>
                    <a:gd name="T70" fmla="*/ 53 w 71"/>
                    <a:gd name="T71" fmla="*/ 15 h 62"/>
                    <a:gd name="T72" fmla="*/ 37 w 71"/>
                    <a:gd name="T73" fmla="*/ 0 h 62"/>
                    <a:gd name="T74" fmla="*/ 37 w 71"/>
                    <a:gd name="T75" fmla="*/ 0 h 62"/>
                    <a:gd name="T76" fmla="*/ 39 w 71"/>
                    <a:gd name="T77" fmla="*/ 0 h 62"/>
                    <a:gd name="T78" fmla="*/ 40 w 71"/>
                    <a:gd name="T79" fmla="*/ 0 h 62"/>
                    <a:gd name="T80" fmla="*/ 47 w 71"/>
                    <a:gd name="T81" fmla="*/ 3 h 62"/>
                    <a:gd name="T82" fmla="*/ 58 w 71"/>
                    <a:gd name="T83" fmla="*/ 14 h 62"/>
                    <a:gd name="T84" fmla="*/ 69 w 71"/>
                    <a:gd name="T85" fmla="*/ 13 h 62"/>
                    <a:gd name="T86" fmla="*/ 71 w 71"/>
                    <a:gd name="T87" fmla="*/ 17 h 62"/>
                    <a:gd name="T88" fmla="*/ 71 w 71"/>
                    <a:gd name="T89" fmla="*/ 56 h 62"/>
                    <a:gd name="T90" fmla="*/ 65 w 71"/>
                    <a:gd name="T91" fmla="*/ 62 h 62"/>
                    <a:gd name="T92" fmla="*/ 64 w 71"/>
                    <a:gd name="T93" fmla="*/ 62 h 62"/>
                    <a:gd name="T94" fmla="*/ 65 w 71"/>
                    <a:gd name="T95" fmla="*/ 57 h 62"/>
                    <a:gd name="T96" fmla="*/ 65 w 71"/>
                    <a:gd name="T97" fmla="*/ 18 h 62"/>
                    <a:gd name="T98" fmla="*/ 64 w 71"/>
                    <a:gd name="T99" fmla="*/ 14 h 62"/>
                    <a:gd name="T100" fmla="*/ 50 w 71"/>
                    <a:gd name="T101" fmla="*/ 0 h 62"/>
                    <a:gd name="T102" fmla="*/ 50 w 71"/>
                    <a:gd name="T103" fmla="*/ 0 h 62"/>
                    <a:gd name="T104" fmla="*/ 51 w 71"/>
                    <a:gd name="T105" fmla="*/ 0 h 62"/>
                    <a:gd name="T106" fmla="*/ 52 w 71"/>
                    <a:gd name="T107" fmla="*/ 0 h 62"/>
                    <a:gd name="T108" fmla="*/ 59 w 71"/>
                    <a:gd name="T109" fmla="*/ 3 h 62"/>
                    <a:gd name="T110" fmla="*/ 69 w 71"/>
                    <a:gd name="T111" fmla="*/ 1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 h="62">
                      <a:moveTo>
                        <a:pt x="49" y="21"/>
                      </a:moveTo>
                      <a:cubicBezTo>
                        <a:pt x="49" y="20"/>
                        <a:pt x="49" y="20"/>
                        <a:pt x="49" y="19"/>
                      </a:cubicBezTo>
                      <a:cubicBezTo>
                        <a:pt x="49" y="19"/>
                        <a:pt x="49" y="19"/>
                        <a:pt x="49" y="19"/>
                      </a:cubicBezTo>
                      <a:cubicBezTo>
                        <a:pt x="49" y="18"/>
                        <a:pt x="48" y="18"/>
                        <a:pt x="48" y="17"/>
                      </a:cubicBezTo>
                      <a:cubicBezTo>
                        <a:pt x="32" y="2"/>
                        <a:pt x="32" y="2"/>
                        <a:pt x="32" y="2"/>
                      </a:cubicBezTo>
                      <a:cubicBezTo>
                        <a:pt x="31" y="0"/>
                        <a:pt x="30" y="0"/>
                        <a:pt x="28" y="0"/>
                      </a:cubicBezTo>
                      <a:cubicBezTo>
                        <a:pt x="28" y="0"/>
                        <a:pt x="28" y="0"/>
                        <a:pt x="28" y="0"/>
                      </a:cubicBezTo>
                      <a:cubicBezTo>
                        <a:pt x="28" y="0"/>
                        <a:pt x="28" y="0"/>
                        <a:pt x="28" y="0"/>
                      </a:cubicBezTo>
                      <a:cubicBezTo>
                        <a:pt x="6" y="0"/>
                        <a:pt x="6" y="0"/>
                        <a:pt x="6" y="0"/>
                      </a:cubicBezTo>
                      <a:cubicBezTo>
                        <a:pt x="3" y="0"/>
                        <a:pt x="0" y="2"/>
                        <a:pt x="0" y="5"/>
                      </a:cubicBezTo>
                      <a:cubicBezTo>
                        <a:pt x="0" y="56"/>
                        <a:pt x="0" y="56"/>
                        <a:pt x="0" y="56"/>
                      </a:cubicBezTo>
                      <a:cubicBezTo>
                        <a:pt x="0" y="59"/>
                        <a:pt x="3" y="62"/>
                        <a:pt x="6" y="62"/>
                      </a:cubicBezTo>
                      <a:cubicBezTo>
                        <a:pt x="44" y="62"/>
                        <a:pt x="44" y="62"/>
                        <a:pt x="44" y="62"/>
                      </a:cubicBezTo>
                      <a:cubicBezTo>
                        <a:pt x="47" y="62"/>
                        <a:pt x="50" y="59"/>
                        <a:pt x="50" y="56"/>
                      </a:cubicBezTo>
                      <a:cubicBezTo>
                        <a:pt x="50" y="21"/>
                        <a:pt x="50" y="21"/>
                        <a:pt x="50" y="21"/>
                      </a:cubicBezTo>
                      <a:cubicBezTo>
                        <a:pt x="50" y="21"/>
                        <a:pt x="49" y="21"/>
                        <a:pt x="49" y="21"/>
                      </a:cubicBezTo>
                      <a:close/>
                      <a:moveTo>
                        <a:pt x="28" y="5"/>
                      </a:moveTo>
                      <a:cubicBezTo>
                        <a:pt x="44" y="21"/>
                        <a:pt x="44" y="21"/>
                        <a:pt x="44" y="21"/>
                      </a:cubicBezTo>
                      <a:cubicBezTo>
                        <a:pt x="28" y="21"/>
                        <a:pt x="28" y="21"/>
                        <a:pt x="28" y="21"/>
                      </a:cubicBezTo>
                      <a:lnTo>
                        <a:pt x="28" y="5"/>
                      </a:lnTo>
                      <a:close/>
                      <a:moveTo>
                        <a:pt x="44" y="56"/>
                      </a:moveTo>
                      <a:cubicBezTo>
                        <a:pt x="6" y="56"/>
                        <a:pt x="6" y="56"/>
                        <a:pt x="6" y="56"/>
                      </a:cubicBezTo>
                      <a:cubicBezTo>
                        <a:pt x="6" y="5"/>
                        <a:pt x="6" y="5"/>
                        <a:pt x="6" y="5"/>
                      </a:cubicBezTo>
                      <a:cubicBezTo>
                        <a:pt x="23" y="5"/>
                        <a:pt x="23" y="5"/>
                        <a:pt x="23" y="5"/>
                      </a:cubicBezTo>
                      <a:cubicBezTo>
                        <a:pt x="23" y="21"/>
                        <a:pt x="23" y="21"/>
                        <a:pt x="23" y="21"/>
                      </a:cubicBezTo>
                      <a:cubicBezTo>
                        <a:pt x="23" y="24"/>
                        <a:pt x="25" y="27"/>
                        <a:pt x="28" y="27"/>
                      </a:cubicBezTo>
                      <a:cubicBezTo>
                        <a:pt x="44" y="27"/>
                        <a:pt x="44" y="27"/>
                        <a:pt x="44" y="27"/>
                      </a:cubicBezTo>
                      <a:lnTo>
                        <a:pt x="44" y="56"/>
                      </a:lnTo>
                      <a:close/>
                      <a:moveTo>
                        <a:pt x="58" y="14"/>
                      </a:moveTo>
                      <a:cubicBezTo>
                        <a:pt x="59" y="15"/>
                        <a:pt x="60" y="17"/>
                        <a:pt x="60" y="19"/>
                      </a:cubicBezTo>
                      <a:cubicBezTo>
                        <a:pt x="60" y="56"/>
                        <a:pt x="60" y="56"/>
                        <a:pt x="60" y="56"/>
                      </a:cubicBezTo>
                      <a:cubicBezTo>
                        <a:pt x="60" y="59"/>
                        <a:pt x="58" y="62"/>
                        <a:pt x="55" y="62"/>
                      </a:cubicBezTo>
                      <a:cubicBezTo>
                        <a:pt x="53" y="62"/>
                        <a:pt x="53" y="62"/>
                        <a:pt x="53" y="62"/>
                      </a:cubicBezTo>
                      <a:cubicBezTo>
                        <a:pt x="54" y="60"/>
                        <a:pt x="55" y="59"/>
                        <a:pt x="55" y="57"/>
                      </a:cubicBezTo>
                      <a:cubicBezTo>
                        <a:pt x="55" y="21"/>
                        <a:pt x="55" y="21"/>
                        <a:pt x="55" y="21"/>
                      </a:cubicBezTo>
                      <a:cubicBezTo>
                        <a:pt x="55" y="19"/>
                        <a:pt x="54" y="17"/>
                        <a:pt x="53" y="15"/>
                      </a:cubicBezTo>
                      <a:cubicBezTo>
                        <a:pt x="37" y="0"/>
                        <a:pt x="37" y="0"/>
                        <a:pt x="37" y="0"/>
                      </a:cubicBezTo>
                      <a:cubicBezTo>
                        <a:pt x="37" y="0"/>
                        <a:pt x="37" y="0"/>
                        <a:pt x="37" y="0"/>
                      </a:cubicBezTo>
                      <a:cubicBezTo>
                        <a:pt x="39" y="0"/>
                        <a:pt x="39" y="0"/>
                        <a:pt x="39" y="0"/>
                      </a:cubicBezTo>
                      <a:cubicBezTo>
                        <a:pt x="40" y="0"/>
                        <a:pt x="40" y="0"/>
                        <a:pt x="40" y="0"/>
                      </a:cubicBezTo>
                      <a:cubicBezTo>
                        <a:pt x="41" y="0"/>
                        <a:pt x="44" y="0"/>
                        <a:pt x="47" y="3"/>
                      </a:cubicBezTo>
                      <a:cubicBezTo>
                        <a:pt x="58" y="14"/>
                        <a:pt x="58" y="14"/>
                        <a:pt x="58" y="14"/>
                      </a:cubicBezTo>
                      <a:moveTo>
                        <a:pt x="69" y="13"/>
                      </a:moveTo>
                      <a:cubicBezTo>
                        <a:pt x="70" y="14"/>
                        <a:pt x="71" y="16"/>
                        <a:pt x="71" y="17"/>
                      </a:cubicBezTo>
                      <a:cubicBezTo>
                        <a:pt x="71" y="56"/>
                        <a:pt x="71" y="56"/>
                        <a:pt x="71" y="56"/>
                      </a:cubicBezTo>
                      <a:cubicBezTo>
                        <a:pt x="71" y="59"/>
                        <a:pt x="68" y="62"/>
                        <a:pt x="65" y="62"/>
                      </a:cubicBezTo>
                      <a:cubicBezTo>
                        <a:pt x="64" y="62"/>
                        <a:pt x="64" y="62"/>
                        <a:pt x="64" y="62"/>
                      </a:cubicBezTo>
                      <a:cubicBezTo>
                        <a:pt x="65" y="60"/>
                        <a:pt x="65" y="59"/>
                        <a:pt x="65" y="57"/>
                      </a:cubicBezTo>
                      <a:cubicBezTo>
                        <a:pt x="65" y="18"/>
                        <a:pt x="65" y="18"/>
                        <a:pt x="65" y="18"/>
                      </a:cubicBezTo>
                      <a:cubicBezTo>
                        <a:pt x="65" y="17"/>
                        <a:pt x="65" y="15"/>
                        <a:pt x="64" y="14"/>
                      </a:cubicBezTo>
                      <a:cubicBezTo>
                        <a:pt x="50" y="0"/>
                        <a:pt x="50" y="0"/>
                        <a:pt x="50" y="0"/>
                      </a:cubicBezTo>
                      <a:cubicBezTo>
                        <a:pt x="50" y="0"/>
                        <a:pt x="50" y="0"/>
                        <a:pt x="50" y="0"/>
                      </a:cubicBezTo>
                      <a:cubicBezTo>
                        <a:pt x="51" y="0"/>
                        <a:pt x="51" y="0"/>
                        <a:pt x="51" y="0"/>
                      </a:cubicBezTo>
                      <a:cubicBezTo>
                        <a:pt x="52" y="0"/>
                        <a:pt x="52" y="0"/>
                        <a:pt x="52" y="0"/>
                      </a:cubicBezTo>
                      <a:cubicBezTo>
                        <a:pt x="54" y="0"/>
                        <a:pt x="56" y="0"/>
                        <a:pt x="59" y="3"/>
                      </a:cubicBezTo>
                      <a:cubicBezTo>
                        <a:pt x="69" y="13"/>
                        <a:pt x="69" y="13"/>
                        <a:pt x="69" y="13"/>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48" name="Freeform 132"/>
                <p:cNvSpPr>
                  <a:spLocks noEditPoints="1"/>
                </p:cNvSpPr>
                <p:nvPr/>
              </p:nvSpPr>
              <p:spPr bwMode="black">
                <a:xfrm>
                  <a:off x="804748" y="4606922"/>
                  <a:ext cx="256179" cy="417476"/>
                </a:xfrm>
                <a:custGeom>
                  <a:avLst/>
                  <a:gdLst>
                    <a:gd name="T0" fmla="*/ 42 w 49"/>
                    <a:gd name="T1" fmla="*/ 7 h 80"/>
                    <a:gd name="T2" fmla="*/ 25 w 49"/>
                    <a:gd name="T3" fmla="*/ 0 h 80"/>
                    <a:gd name="T4" fmla="*/ 8 w 49"/>
                    <a:gd name="T5" fmla="*/ 7 h 80"/>
                    <a:gd name="T6" fmla="*/ 0 w 49"/>
                    <a:gd name="T7" fmla="*/ 24 h 80"/>
                    <a:gd name="T8" fmla="*/ 4 w 49"/>
                    <a:gd name="T9" fmla="*/ 39 h 80"/>
                    <a:gd name="T10" fmla="*/ 16 w 49"/>
                    <a:gd name="T11" fmla="*/ 55 h 80"/>
                    <a:gd name="T12" fmla="*/ 23 w 49"/>
                    <a:gd name="T13" fmla="*/ 80 h 80"/>
                    <a:gd name="T14" fmla="*/ 27 w 49"/>
                    <a:gd name="T15" fmla="*/ 80 h 80"/>
                    <a:gd name="T16" fmla="*/ 37 w 49"/>
                    <a:gd name="T17" fmla="*/ 49 h 80"/>
                    <a:gd name="T18" fmla="*/ 45 w 49"/>
                    <a:gd name="T19" fmla="*/ 39 h 80"/>
                    <a:gd name="T20" fmla="*/ 49 w 49"/>
                    <a:gd name="T21" fmla="*/ 24 h 80"/>
                    <a:gd name="T22" fmla="*/ 42 w 49"/>
                    <a:gd name="T23" fmla="*/ 7 h 80"/>
                    <a:gd name="T24" fmla="*/ 25 w 49"/>
                    <a:gd name="T25" fmla="*/ 37 h 80"/>
                    <a:gd name="T26" fmla="*/ 13 w 49"/>
                    <a:gd name="T27" fmla="*/ 25 h 80"/>
                    <a:gd name="T28" fmla="*/ 25 w 49"/>
                    <a:gd name="T29" fmla="*/ 14 h 80"/>
                    <a:gd name="T30" fmla="*/ 36 w 49"/>
                    <a:gd name="T31" fmla="*/ 25 h 80"/>
                    <a:gd name="T32" fmla="*/ 25 w 49"/>
                    <a:gd name="T33" fmla="*/ 3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80">
                      <a:moveTo>
                        <a:pt x="42" y="7"/>
                      </a:moveTo>
                      <a:cubicBezTo>
                        <a:pt x="37" y="3"/>
                        <a:pt x="31" y="0"/>
                        <a:pt x="25" y="0"/>
                      </a:cubicBezTo>
                      <a:cubicBezTo>
                        <a:pt x="18" y="0"/>
                        <a:pt x="12" y="3"/>
                        <a:pt x="8" y="7"/>
                      </a:cubicBezTo>
                      <a:cubicBezTo>
                        <a:pt x="3" y="12"/>
                        <a:pt x="0" y="18"/>
                        <a:pt x="0" y="24"/>
                      </a:cubicBezTo>
                      <a:cubicBezTo>
                        <a:pt x="0" y="30"/>
                        <a:pt x="2" y="35"/>
                        <a:pt x="4" y="39"/>
                      </a:cubicBezTo>
                      <a:cubicBezTo>
                        <a:pt x="8" y="45"/>
                        <a:pt x="12" y="49"/>
                        <a:pt x="16" y="55"/>
                      </a:cubicBezTo>
                      <a:cubicBezTo>
                        <a:pt x="20" y="61"/>
                        <a:pt x="23" y="68"/>
                        <a:pt x="23" y="80"/>
                      </a:cubicBezTo>
                      <a:cubicBezTo>
                        <a:pt x="27" y="80"/>
                        <a:pt x="27" y="80"/>
                        <a:pt x="27" y="80"/>
                      </a:cubicBezTo>
                      <a:cubicBezTo>
                        <a:pt x="27" y="64"/>
                        <a:pt x="32" y="56"/>
                        <a:pt x="37" y="49"/>
                      </a:cubicBezTo>
                      <a:cubicBezTo>
                        <a:pt x="40" y="46"/>
                        <a:pt x="43" y="43"/>
                        <a:pt x="45" y="39"/>
                      </a:cubicBezTo>
                      <a:cubicBezTo>
                        <a:pt x="48" y="35"/>
                        <a:pt x="49" y="30"/>
                        <a:pt x="49" y="24"/>
                      </a:cubicBezTo>
                      <a:cubicBezTo>
                        <a:pt x="49" y="18"/>
                        <a:pt x="46" y="12"/>
                        <a:pt x="42" y="7"/>
                      </a:cubicBezTo>
                      <a:close/>
                      <a:moveTo>
                        <a:pt x="25" y="37"/>
                      </a:moveTo>
                      <a:cubicBezTo>
                        <a:pt x="18" y="37"/>
                        <a:pt x="13" y="31"/>
                        <a:pt x="13" y="25"/>
                      </a:cubicBezTo>
                      <a:cubicBezTo>
                        <a:pt x="13" y="19"/>
                        <a:pt x="18" y="14"/>
                        <a:pt x="25" y="14"/>
                      </a:cubicBezTo>
                      <a:cubicBezTo>
                        <a:pt x="31" y="14"/>
                        <a:pt x="36" y="19"/>
                        <a:pt x="36" y="25"/>
                      </a:cubicBezTo>
                      <a:cubicBezTo>
                        <a:pt x="36" y="31"/>
                        <a:pt x="31" y="37"/>
                        <a:pt x="25" y="37"/>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nvGrpSpPr>
                <p:cNvPr id="49" name="Group 48"/>
                <p:cNvGrpSpPr/>
                <p:nvPr/>
              </p:nvGrpSpPr>
              <p:grpSpPr>
                <a:xfrm>
                  <a:off x="655637" y="1820862"/>
                  <a:ext cx="533379" cy="507872"/>
                  <a:chOff x="655637" y="1820862"/>
                  <a:chExt cx="533379" cy="507872"/>
                </a:xfrm>
              </p:grpSpPr>
              <p:sp>
                <p:nvSpPr>
                  <p:cNvPr id="57" name="Freeform 104"/>
                  <p:cNvSpPr>
                    <a:spLocks noEditPoints="1"/>
                  </p:cNvSpPr>
                  <p:nvPr/>
                </p:nvSpPr>
                <p:spPr bwMode="black">
                  <a:xfrm>
                    <a:off x="655637" y="1820862"/>
                    <a:ext cx="319430" cy="319430"/>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58" name="Freeform 104"/>
                  <p:cNvSpPr>
                    <a:spLocks noEditPoints="1"/>
                  </p:cNvSpPr>
                  <p:nvPr/>
                </p:nvSpPr>
                <p:spPr bwMode="black">
                  <a:xfrm>
                    <a:off x="869586" y="2009304"/>
                    <a:ext cx="319430" cy="319430"/>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grpSp>
              <p:nvGrpSpPr>
                <p:cNvPr id="50" name="Group 49"/>
                <p:cNvGrpSpPr/>
                <p:nvPr/>
              </p:nvGrpSpPr>
              <p:grpSpPr>
                <a:xfrm>
                  <a:off x="405664" y="3562370"/>
                  <a:ext cx="745281" cy="621467"/>
                  <a:chOff x="405664" y="3562370"/>
                  <a:chExt cx="745281" cy="621467"/>
                </a:xfrm>
              </p:grpSpPr>
              <p:sp>
                <p:nvSpPr>
                  <p:cNvPr id="55" name="Freeform 82"/>
                  <p:cNvSpPr>
                    <a:spLocks noEditPoints="1"/>
                  </p:cNvSpPr>
                  <p:nvPr/>
                </p:nvSpPr>
                <p:spPr bwMode="black">
                  <a:xfrm>
                    <a:off x="521568" y="3655671"/>
                    <a:ext cx="629377" cy="528166"/>
                  </a:xfrm>
                  <a:custGeom>
                    <a:avLst/>
                    <a:gdLst>
                      <a:gd name="T0" fmla="*/ 52 w 120"/>
                      <a:gd name="T1" fmla="*/ 6 h 101"/>
                      <a:gd name="T2" fmla="*/ 23 w 120"/>
                      <a:gd name="T3" fmla="*/ 48 h 101"/>
                      <a:gd name="T4" fmla="*/ 0 w 120"/>
                      <a:gd name="T5" fmla="*/ 29 h 101"/>
                      <a:gd name="T6" fmla="*/ 7 w 120"/>
                      <a:gd name="T7" fmla="*/ 21 h 101"/>
                      <a:gd name="T8" fmla="*/ 21 w 120"/>
                      <a:gd name="T9" fmla="*/ 33 h 101"/>
                      <a:gd name="T10" fmla="*/ 43 w 120"/>
                      <a:gd name="T11" fmla="*/ 0 h 101"/>
                      <a:gd name="T12" fmla="*/ 52 w 120"/>
                      <a:gd name="T13" fmla="*/ 6 h 101"/>
                      <a:gd name="T14" fmla="*/ 118 w 120"/>
                      <a:gd name="T15" fmla="*/ 44 h 101"/>
                      <a:gd name="T16" fmla="*/ 117 w 120"/>
                      <a:gd name="T17" fmla="*/ 44 h 101"/>
                      <a:gd name="T18" fmla="*/ 108 w 120"/>
                      <a:gd name="T19" fmla="*/ 44 h 101"/>
                      <a:gd name="T20" fmla="*/ 107 w 120"/>
                      <a:gd name="T21" fmla="*/ 44 h 101"/>
                      <a:gd name="T22" fmla="*/ 105 w 120"/>
                      <a:gd name="T23" fmla="*/ 44 h 101"/>
                      <a:gd name="T24" fmla="*/ 103 w 120"/>
                      <a:gd name="T25" fmla="*/ 52 h 101"/>
                      <a:gd name="T26" fmla="*/ 56 w 120"/>
                      <a:gd name="T27" fmla="*/ 52 h 101"/>
                      <a:gd name="T28" fmla="*/ 53 w 120"/>
                      <a:gd name="T29" fmla="*/ 52 h 101"/>
                      <a:gd name="T30" fmla="*/ 50 w 120"/>
                      <a:gd name="T31" fmla="*/ 52 h 101"/>
                      <a:gd name="T32" fmla="*/ 51 w 120"/>
                      <a:gd name="T33" fmla="*/ 55 h 101"/>
                      <a:gd name="T34" fmla="*/ 51 w 120"/>
                      <a:gd name="T35" fmla="*/ 55 h 101"/>
                      <a:gd name="T36" fmla="*/ 56 w 120"/>
                      <a:gd name="T37" fmla="*/ 80 h 101"/>
                      <a:gd name="T38" fmla="*/ 57 w 120"/>
                      <a:gd name="T39" fmla="*/ 81 h 101"/>
                      <a:gd name="T40" fmla="*/ 57 w 120"/>
                      <a:gd name="T41" fmla="*/ 82 h 101"/>
                      <a:gd name="T42" fmla="*/ 59 w 120"/>
                      <a:gd name="T43" fmla="*/ 82 h 101"/>
                      <a:gd name="T44" fmla="*/ 59 w 120"/>
                      <a:gd name="T45" fmla="*/ 82 h 101"/>
                      <a:gd name="T46" fmla="*/ 96 w 120"/>
                      <a:gd name="T47" fmla="*/ 82 h 101"/>
                      <a:gd name="T48" fmla="*/ 95 w 120"/>
                      <a:gd name="T49" fmla="*/ 87 h 101"/>
                      <a:gd name="T50" fmla="*/ 56 w 120"/>
                      <a:gd name="T51" fmla="*/ 87 h 101"/>
                      <a:gd name="T52" fmla="*/ 55 w 120"/>
                      <a:gd name="T53" fmla="*/ 87 h 101"/>
                      <a:gd name="T54" fmla="*/ 53 w 120"/>
                      <a:gd name="T55" fmla="*/ 87 h 101"/>
                      <a:gd name="T56" fmla="*/ 53 w 120"/>
                      <a:gd name="T57" fmla="*/ 92 h 101"/>
                      <a:gd name="T58" fmla="*/ 55 w 120"/>
                      <a:gd name="T59" fmla="*/ 92 h 101"/>
                      <a:gd name="T60" fmla="*/ 55 w 120"/>
                      <a:gd name="T61" fmla="*/ 92 h 101"/>
                      <a:gd name="T62" fmla="*/ 59 w 120"/>
                      <a:gd name="T63" fmla="*/ 92 h 101"/>
                      <a:gd name="T64" fmla="*/ 58 w 120"/>
                      <a:gd name="T65" fmla="*/ 95 h 101"/>
                      <a:gd name="T66" fmla="*/ 64 w 120"/>
                      <a:gd name="T67" fmla="*/ 101 h 101"/>
                      <a:gd name="T68" fmla="*/ 69 w 120"/>
                      <a:gd name="T69" fmla="*/ 95 h 101"/>
                      <a:gd name="T70" fmla="*/ 68 w 120"/>
                      <a:gd name="T71" fmla="*/ 92 h 101"/>
                      <a:gd name="T72" fmla="*/ 91 w 120"/>
                      <a:gd name="T73" fmla="*/ 92 h 101"/>
                      <a:gd name="T74" fmla="*/ 89 w 120"/>
                      <a:gd name="T75" fmla="*/ 95 h 101"/>
                      <a:gd name="T76" fmla="*/ 95 w 120"/>
                      <a:gd name="T77" fmla="*/ 101 h 101"/>
                      <a:gd name="T78" fmla="*/ 100 w 120"/>
                      <a:gd name="T79" fmla="*/ 95 h 101"/>
                      <a:gd name="T80" fmla="*/ 99 w 120"/>
                      <a:gd name="T81" fmla="*/ 91 h 101"/>
                      <a:gd name="T82" fmla="*/ 99 w 120"/>
                      <a:gd name="T83" fmla="*/ 90 h 101"/>
                      <a:gd name="T84" fmla="*/ 101 w 120"/>
                      <a:gd name="T85" fmla="*/ 80 h 101"/>
                      <a:gd name="T86" fmla="*/ 109 w 120"/>
                      <a:gd name="T87" fmla="*/ 48 h 101"/>
                      <a:gd name="T88" fmla="*/ 117 w 120"/>
                      <a:gd name="T89" fmla="*/ 48 h 101"/>
                      <a:gd name="T90" fmla="*/ 118 w 120"/>
                      <a:gd name="T91" fmla="*/ 48 h 101"/>
                      <a:gd name="T92" fmla="*/ 120 w 120"/>
                      <a:gd name="T93" fmla="*/ 48 h 101"/>
                      <a:gd name="T94" fmla="*/ 120 w 120"/>
                      <a:gd name="T95" fmla="*/ 44 h 101"/>
                      <a:gd name="T96" fmla="*/ 118 w 120"/>
                      <a:gd name="T97"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0" h="101">
                        <a:moveTo>
                          <a:pt x="52" y="6"/>
                        </a:moveTo>
                        <a:cubicBezTo>
                          <a:pt x="23" y="48"/>
                          <a:pt x="23" y="48"/>
                          <a:pt x="23" y="48"/>
                        </a:cubicBezTo>
                        <a:cubicBezTo>
                          <a:pt x="0" y="29"/>
                          <a:pt x="0" y="29"/>
                          <a:pt x="0" y="29"/>
                        </a:cubicBezTo>
                        <a:cubicBezTo>
                          <a:pt x="7" y="21"/>
                          <a:pt x="7" y="21"/>
                          <a:pt x="7" y="21"/>
                        </a:cubicBezTo>
                        <a:cubicBezTo>
                          <a:pt x="21" y="33"/>
                          <a:pt x="21" y="33"/>
                          <a:pt x="21" y="33"/>
                        </a:cubicBezTo>
                        <a:cubicBezTo>
                          <a:pt x="43" y="0"/>
                          <a:pt x="43" y="0"/>
                          <a:pt x="43" y="0"/>
                        </a:cubicBezTo>
                        <a:lnTo>
                          <a:pt x="52" y="6"/>
                        </a:lnTo>
                        <a:close/>
                        <a:moveTo>
                          <a:pt x="118" y="44"/>
                        </a:moveTo>
                        <a:cubicBezTo>
                          <a:pt x="117" y="44"/>
                          <a:pt x="117" y="44"/>
                          <a:pt x="117" y="44"/>
                        </a:cubicBezTo>
                        <a:cubicBezTo>
                          <a:pt x="108" y="44"/>
                          <a:pt x="108" y="44"/>
                          <a:pt x="108" y="44"/>
                        </a:cubicBezTo>
                        <a:cubicBezTo>
                          <a:pt x="107" y="44"/>
                          <a:pt x="107" y="44"/>
                          <a:pt x="107" y="44"/>
                        </a:cubicBezTo>
                        <a:cubicBezTo>
                          <a:pt x="105" y="44"/>
                          <a:pt x="105" y="44"/>
                          <a:pt x="105" y="44"/>
                        </a:cubicBezTo>
                        <a:cubicBezTo>
                          <a:pt x="103" y="52"/>
                          <a:pt x="103" y="52"/>
                          <a:pt x="103" y="52"/>
                        </a:cubicBezTo>
                        <a:cubicBezTo>
                          <a:pt x="56" y="52"/>
                          <a:pt x="56" y="52"/>
                          <a:pt x="56" y="52"/>
                        </a:cubicBezTo>
                        <a:cubicBezTo>
                          <a:pt x="53" y="52"/>
                          <a:pt x="53" y="52"/>
                          <a:pt x="53" y="52"/>
                        </a:cubicBezTo>
                        <a:cubicBezTo>
                          <a:pt x="50" y="52"/>
                          <a:pt x="50" y="52"/>
                          <a:pt x="50" y="52"/>
                        </a:cubicBezTo>
                        <a:cubicBezTo>
                          <a:pt x="51" y="55"/>
                          <a:pt x="51" y="55"/>
                          <a:pt x="51" y="55"/>
                        </a:cubicBezTo>
                        <a:cubicBezTo>
                          <a:pt x="51" y="55"/>
                          <a:pt x="51" y="55"/>
                          <a:pt x="51" y="55"/>
                        </a:cubicBezTo>
                        <a:cubicBezTo>
                          <a:pt x="56" y="80"/>
                          <a:pt x="56" y="80"/>
                          <a:pt x="56" y="80"/>
                        </a:cubicBezTo>
                        <a:cubicBezTo>
                          <a:pt x="56" y="81"/>
                          <a:pt x="57" y="81"/>
                          <a:pt x="57" y="81"/>
                        </a:cubicBezTo>
                        <a:cubicBezTo>
                          <a:pt x="57" y="82"/>
                          <a:pt x="57" y="82"/>
                          <a:pt x="57" y="82"/>
                        </a:cubicBezTo>
                        <a:cubicBezTo>
                          <a:pt x="59" y="82"/>
                          <a:pt x="59" y="82"/>
                          <a:pt x="59" y="82"/>
                        </a:cubicBezTo>
                        <a:cubicBezTo>
                          <a:pt x="59" y="82"/>
                          <a:pt x="59" y="82"/>
                          <a:pt x="59" y="82"/>
                        </a:cubicBezTo>
                        <a:cubicBezTo>
                          <a:pt x="96" y="82"/>
                          <a:pt x="96" y="82"/>
                          <a:pt x="96" y="82"/>
                        </a:cubicBezTo>
                        <a:cubicBezTo>
                          <a:pt x="95" y="87"/>
                          <a:pt x="95" y="87"/>
                          <a:pt x="95" y="87"/>
                        </a:cubicBezTo>
                        <a:cubicBezTo>
                          <a:pt x="56" y="87"/>
                          <a:pt x="56" y="87"/>
                          <a:pt x="56" y="87"/>
                        </a:cubicBezTo>
                        <a:cubicBezTo>
                          <a:pt x="55" y="87"/>
                          <a:pt x="55" y="87"/>
                          <a:pt x="55" y="87"/>
                        </a:cubicBezTo>
                        <a:cubicBezTo>
                          <a:pt x="53" y="87"/>
                          <a:pt x="53" y="87"/>
                          <a:pt x="53" y="87"/>
                        </a:cubicBezTo>
                        <a:cubicBezTo>
                          <a:pt x="53" y="92"/>
                          <a:pt x="53" y="92"/>
                          <a:pt x="53" y="92"/>
                        </a:cubicBezTo>
                        <a:cubicBezTo>
                          <a:pt x="55" y="92"/>
                          <a:pt x="55" y="92"/>
                          <a:pt x="55" y="92"/>
                        </a:cubicBezTo>
                        <a:cubicBezTo>
                          <a:pt x="55" y="92"/>
                          <a:pt x="55" y="92"/>
                          <a:pt x="55" y="92"/>
                        </a:cubicBezTo>
                        <a:cubicBezTo>
                          <a:pt x="59" y="92"/>
                          <a:pt x="59" y="92"/>
                          <a:pt x="59" y="92"/>
                        </a:cubicBezTo>
                        <a:cubicBezTo>
                          <a:pt x="59" y="93"/>
                          <a:pt x="58" y="94"/>
                          <a:pt x="58" y="95"/>
                        </a:cubicBezTo>
                        <a:cubicBezTo>
                          <a:pt x="58" y="98"/>
                          <a:pt x="61" y="101"/>
                          <a:pt x="64" y="101"/>
                        </a:cubicBezTo>
                        <a:cubicBezTo>
                          <a:pt x="67" y="101"/>
                          <a:pt x="69" y="98"/>
                          <a:pt x="69" y="95"/>
                        </a:cubicBezTo>
                        <a:cubicBezTo>
                          <a:pt x="69" y="94"/>
                          <a:pt x="69" y="93"/>
                          <a:pt x="68" y="92"/>
                        </a:cubicBezTo>
                        <a:cubicBezTo>
                          <a:pt x="91" y="92"/>
                          <a:pt x="91" y="92"/>
                          <a:pt x="91" y="92"/>
                        </a:cubicBezTo>
                        <a:cubicBezTo>
                          <a:pt x="90" y="93"/>
                          <a:pt x="89" y="94"/>
                          <a:pt x="89" y="95"/>
                        </a:cubicBezTo>
                        <a:cubicBezTo>
                          <a:pt x="89" y="98"/>
                          <a:pt x="92" y="101"/>
                          <a:pt x="95" y="101"/>
                        </a:cubicBezTo>
                        <a:cubicBezTo>
                          <a:pt x="98" y="101"/>
                          <a:pt x="100" y="98"/>
                          <a:pt x="100" y="95"/>
                        </a:cubicBezTo>
                        <a:cubicBezTo>
                          <a:pt x="100" y="94"/>
                          <a:pt x="100" y="92"/>
                          <a:pt x="99" y="91"/>
                        </a:cubicBezTo>
                        <a:cubicBezTo>
                          <a:pt x="99" y="91"/>
                          <a:pt x="99" y="90"/>
                          <a:pt x="99" y="90"/>
                        </a:cubicBezTo>
                        <a:cubicBezTo>
                          <a:pt x="101" y="80"/>
                          <a:pt x="101" y="80"/>
                          <a:pt x="101" y="80"/>
                        </a:cubicBezTo>
                        <a:cubicBezTo>
                          <a:pt x="109" y="48"/>
                          <a:pt x="109" y="48"/>
                          <a:pt x="109" y="48"/>
                        </a:cubicBezTo>
                        <a:cubicBezTo>
                          <a:pt x="117" y="48"/>
                          <a:pt x="117" y="48"/>
                          <a:pt x="117" y="48"/>
                        </a:cubicBezTo>
                        <a:cubicBezTo>
                          <a:pt x="118" y="48"/>
                          <a:pt x="118" y="48"/>
                          <a:pt x="118" y="48"/>
                        </a:cubicBezTo>
                        <a:cubicBezTo>
                          <a:pt x="120" y="48"/>
                          <a:pt x="120" y="48"/>
                          <a:pt x="120" y="48"/>
                        </a:cubicBezTo>
                        <a:cubicBezTo>
                          <a:pt x="120" y="44"/>
                          <a:pt x="120" y="44"/>
                          <a:pt x="120" y="44"/>
                        </a:cubicBezTo>
                        <a:lnTo>
                          <a:pt x="118" y="44"/>
                        </a:ln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u="sng" dirty="0">
                      <a:solidFill>
                        <a:srgbClr val="000000"/>
                      </a:solidFill>
                    </a:endParaRPr>
                  </a:p>
                </p:txBody>
              </p:sp>
              <p:sp>
                <p:nvSpPr>
                  <p:cNvPr id="56" name="Rectangle 55"/>
                  <p:cNvSpPr/>
                  <p:nvPr/>
                </p:nvSpPr>
                <p:spPr bwMode="auto">
                  <a:xfrm>
                    <a:off x="405664" y="3562370"/>
                    <a:ext cx="381000" cy="357384"/>
                  </a:xfrm>
                  <a:prstGeom prst="rect">
                    <a:avLst/>
                  </a:prstGeom>
                  <a:solidFill>
                    <a:schemeClr val="bg1"/>
                  </a:solidFill>
                  <a:ln>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51" name="Group 50"/>
                <p:cNvGrpSpPr/>
                <p:nvPr/>
              </p:nvGrpSpPr>
              <p:grpSpPr>
                <a:xfrm>
                  <a:off x="543287" y="5483088"/>
                  <a:ext cx="652598" cy="536031"/>
                  <a:chOff x="459549" y="5333954"/>
                  <a:chExt cx="966666" cy="794000"/>
                </a:xfrm>
              </p:grpSpPr>
              <p:sp>
                <p:nvSpPr>
                  <p:cNvPr id="52" name="Freeform 127"/>
                  <p:cNvSpPr>
                    <a:spLocks noEditPoints="1"/>
                  </p:cNvSpPr>
                  <p:nvPr/>
                </p:nvSpPr>
                <p:spPr bwMode="black">
                  <a:xfrm>
                    <a:off x="459549" y="5333954"/>
                    <a:ext cx="392175" cy="319434"/>
                  </a:xfrm>
                  <a:custGeom>
                    <a:avLst/>
                    <a:gdLst>
                      <a:gd name="T0" fmla="*/ 72 w 75"/>
                      <a:gd name="T1" fmla="*/ 23 h 61"/>
                      <a:gd name="T2" fmla="*/ 71 w 75"/>
                      <a:gd name="T3" fmla="*/ 22 h 61"/>
                      <a:gd name="T4" fmla="*/ 63 w 75"/>
                      <a:gd name="T5" fmla="*/ 3 h 61"/>
                      <a:gd name="T6" fmla="*/ 59 w 75"/>
                      <a:gd name="T7" fmla="*/ 0 h 61"/>
                      <a:gd name="T8" fmla="*/ 16 w 75"/>
                      <a:gd name="T9" fmla="*/ 0 h 61"/>
                      <a:gd name="T10" fmla="*/ 13 w 75"/>
                      <a:gd name="T11" fmla="*/ 3 h 61"/>
                      <a:gd name="T12" fmla="*/ 4 w 75"/>
                      <a:gd name="T13" fmla="*/ 23 h 61"/>
                      <a:gd name="T14" fmla="*/ 0 w 75"/>
                      <a:gd name="T15" fmla="*/ 28 h 61"/>
                      <a:gd name="T16" fmla="*/ 0 w 75"/>
                      <a:gd name="T17" fmla="*/ 45 h 61"/>
                      <a:gd name="T18" fmla="*/ 5 w 75"/>
                      <a:gd name="T19" fmla="*/ 50 h 61"/>
                      <a:gd name="T20" fmla="*/ 10 w 75"/>
                      <a:gd name="T21" fmla="*/ 50 h 61"/>
                      <a:gd name="T22" fmla="*/ 10 w 75"/>
                      <a:gd name="T23" fmla="*/ 56 h 61"/>
                      <a:gd name="T24" fmla="*/ 14 w 75"/>
                      <a:gd name="T25" fmla="*/ 61 h 61"/>
                      <a:gd name="T26" fmla="*/ 19 w 75"/>
                      <a:gd name="T27" fmla="*/ 56 h 61"/>
                      <a:gd name="T28" fmla="*/ 19 w 75"/>
                      <a:gd name="T29" fmla="*/ 50 h 61"/>
                      <a:gd name="T30" fmla="*/ 56 w 75"/>
                      <a:gd name="T31" fmla="*/ 50 h 61"/>
                      <a:gd name="T32" fmla="*/ 56 w 75"/>
                      <a:gd name="T33" fmla="*/ 56 h 61"/>
                      <a:gd name="T34" fmla="*/ 61 w 75"/>
                      <a:gd name="T35" fmla="*/ 61 h 61"/>
                      <a:gd name="T36" fmla="*/ 66 w 75"/>
                      <a:gd name="T37" fmla="*/ 56 h 61"/>
                      <a:gd name="T38" fmla="*/ 66 w 75"/>
                      <a:gd name="T39" fmla="*/ 50 h 61"/>
                      <a:gd name="T40" fmla="*/ 70 w 75"/>
                      <a:gd name="T41" fmla="*/ 50 h 61"/>
                      <a:gd name="T42" fmla="*/ 75 w 75"/>
                      <a:gd name="T43" fmla="*/ 45 h 61"/>
                      <a:gd name="T44" fmla="*/ 75 w 75"/>
                      <a:gd name="T45" fmla="*/ 28 h 61"/>
                      <a:gd name="T46" fmla="*/ 72 w 75"/>
                      <a:gd name="T47" fmla="*/ 23 h 61"/>
                      <a:gd name="T48" fmla="*/ 18 w 75"/>
                      <a:gd name="T49" fmla="*/ 8 h 61"/>
                      <a:gd name="T50" fmla="*/ 57 w 75"/>
                      <a:gd name="T51" fmla="*/ 8 h 61"/>
                      <a:gd name="T52" fmla="*/ 62 w 75"/>
                      <a:gd name="T53" fmla="*/ 20 h 61"/>
                      <a:gd name="T54" fmla="*/ 13 w 75"/>
                      <a:gd name="T55" fmla="*/ 20 h 61"/>
                      <a:gd name="T56" fmla="*/ 18 w 75"/>
                      <a:gd name="T57" fmla="*/ 8 h 61"/>
                      <a:gd name="T58" fmla="*/ 14 w 75"/>
                      <a:gd name="T59" fmla="*/ 38 h 61"/>
                      <a:gd name="T60" fmla="*/ 9 w 75"/>
                      <a:gd name="T61" fmla="*/ 33 h 61"/>
                      <a:gd name="T62" fmla="*/ 14 w 75"/>
                      <a:gd name="T63" fmla="*/ 28 h 61"/>
                      <a:gd name="T64" fmla="*/ 19 w 75"/>
                      <a:gd name="T65" fmla="*/ 33 h 61"/>
                      <a:gd name="T66" fmla="*/ 14 w 75"/>
                      <a:gd name="T67" fmla="*/ 38 h 61"/>
                      <a:gd name="T68" fmla="*/ 61 w 75"/>
                      <a:gd name="T69" fmla="*/ 38 h 61"/>
                      <a:gd name="T70" fmla="*/ 56 w 75"/>
                      <a:gd name="T71" fmla="*/ 33 h 61"/>
                      <a:gd name="T72" fmla="*/ 61 w 75"/>
                      <a:gd name="T73" fmla="*/ 28 h 61"/>
                      <a:gd name="T74" fmla="*/ 67 w 75"/>
                      <a:gd name="T75" fmla="*/ 33 h 61"/>
                      <a:gd name="T76" fmla="*/ 61 w 75"/>
                      <a:gd name="T77"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5" h="61">
                        <a:moveTo>
                          <a:pt x="72" y="23"/>
                        </a:moveTo>
                        <a:cubicBezTo>
                          <a:pt x="72" y="22"/>
                          <a:pt x="71" y="22"/>
                          <a:pt x="71" y="22"/>
                        </a:cubicBezTo>
                        <a:cubicBezTo>
                          <a:pt x="63" y="3"/>
                          <a:pt x="63" y="3"/>
                          <a:pt x="63" y="3"/>
                        </a:cubicBezTo>
                        <a:cubicBezTo>
                          <a:pt x="62" y="1"/>
                          <a:pt x="61" y="0"/>
                          <a:pt x="59" y="0"/>
                        </a:cubicBezTo>
                        <a:cubicBezTo>
                          <a:pt x="16" y="0"/>
                          <a:pt x="16" y="0"/>
                          <a:pt x="16" y="0"/>
                        </a:cubicBezTo>
                        <a:cubicBezTo>
                          <a:pt x="14" y="0"/>
                          <a:pt x="13" y="1"/>
                          <a:pt x="13" y="3"/>
                        </a:cubicBezTo>
                        <a:cubicBezTo>
                          <a:pt x="4" y="23"/>
                          <a:pt x="4" y="23"/>
                          <a:pt x="4" y="23"/>
                        </a:cubicBezTo>
                        <a:cubicBezTo>
                          <a:pt x="2" y="23"/>
                          <a:pt x="0" y="25"/>
                          <a:pt x="0" y="28"/>
                        </a:cubicBezTo>
                        <a:cubicBezTo>
                          <a:pt x="0" y="45"/>
                          <a:pt x="0" y="45"/>
                          <a:pt x="0" y="45"/>
                        </a:cubicBezTo>
                        <a:cubicBezTo>
                          <a:pt x="0" y="48"/>
                          <a:pt x="2" y="50"/>
                          <a:pt x="5" y="50"/>
                        </a:cubicBezTo>
                        <a:cubicBezTo>
                          <a:pt x="10" y="50"/>
                          <a:pt x="10" y="50"/>
                          <a:pt x="10" y="50"/>
                        </a:cubicBezTo>
                        <a:cubicBezTo>
                          <a:pt x="10" y="56"/>
                          <a:pt x="10" y="56"/>
                          <a:pt x="10" y="56"/>
                        </a:cubicBezTo>
                        <a:cubicBezTo>
                          <a:pt x="10" y="59"/>
                          <a:pt x="12" y="61"/>
                          <a:pt x="14" y="61"/>
                        </a:cubicBezTo>
                        <a:cubicBezTo>
                          <a:pt x="17" y="61"/>
                          <a:pt x="19" y="59"/>
                          <a:pt x="19" y="56"/>
                        </a:cubicBezTo>
                        <a:cubicBezTo>
                          <a:pt x="19" y="50"/>
                          <a:pt x="19" y="50"/>
                          <a:pt x="19" y="50"/>
                        </a:cubicBezTo>
                        <a:cubicBezTo>
                          <a:pt x="56" y="50"/>
                          <a:pt x="56" y="50"/>
                          <a:pt x="56" y="50"/>
                        </a:cubicBezTo>
                        <a:cubicBezTo>
                          <a:pt x="56" y="56"/>
                          <a:pt x="56" y="56"/>
                          <a:pt x="56" y="56"/>
                        </a:cubicBezTo>
                        <a:cubicBezTo>
                          <a:pt x="56" y="59"/>
                          <a:pt x="58" y="61"/>
                          <a:pt x="61" y="61"/>
                        </a:cubicBezTo>
                        <a:cubicBezTo>
                          <a:pt x="64" y="61"/>
                          <a:pt x="66" y="59"/>
                          <a:pt x="66" y="56"/>
                        </a:cubicBezTo>
                        <a:cubicBezTo>
                          <a:pt x="66" y="50"/>
                          <a:pt x="66" y="50"/>
                          <a:pt x="66" y="50"/>
                        </a:cubicBezTo>
                        <a:cubicBezTo>
                          <a:pt x="70" y="50"/>
                          <a:pt x="70" y="50"/>
                          <a:pt x="70" y="50"/>
                        </a:cubicBezTo>
                        <a:cubicBezTo>
                          <a:pt x="73" y="50"/>
                          <a:pt x="75" y="48"/>
                          <a:pt x="75" y="45"/>
                        </a:cubicBezTo>
                        <a:cubicBezTo>
                          <a:pt x="75" y="28"/>
                          <a:pt x="75" y="28"/>
                          <a:pt x="75" y="28"/>
                        </a:cubicBezTo>
                        <a:cubicBezTo>
                          <a:pt x="75" y="25"/>
                          <a:pt x="74" y="23"/>
                          <a:pt x="72" y="23"/>
                        </a:cubicBezTo>
                        <a:close/>
                        <a:moveTo>
                          <a:pt x="18" y="8"/>
                        </a:moveTo>
                        <a:cubicBezTo>
                          <a:pt x="57" y="8"/>
                          <a:pt x="57" y="8"/>
                          <a:pt x="57" y="8"/>
                        </a:cubicBezTo>
                        <a:cubicBezTo>
                          <a:pt x="62" y="20"/>
                          <a:pt x="62" y="20"/>
                          <a:pt x="62" y="20"/>
                        </a:cubicBezTo>
                        <a:cubicBezTo>
                          <a:pt x="13" y="20"/>
                          <a:pt x="13" y="20"/>
                          <a:pt x="13" y="20"/>
                        </a:cubicBezTo>
                        <a:lnTo>
                          <a:pt x="18" y="8"/>
                        </a:lnTo>
                        <a:close/>
                        <a:moveTo>
                          <a:pt x="14" y="38"/>
                        </a:moveTo>
                        <a:cubicBezTo>
                          <a:pt x="11" y="38"/>
                          <a:pt x="9" y="36"/>
                          <a:pt x="9" y="33"/>
                        </a:cubicBezTo>
                        <a:cubicBezTo>
                          <a:pt x="9" y="30"/>
                          <a:pt x="11" y="28"/>
                          <a:pt x="14" y="28"/>
                        </a:cubicBezTo>
                        <a:cubicBezTo>
                          <a:pt x="17" y="28"/>
                          <a:pt x="19" y="30"/>
                          <a:pt x="19" y="33"/>
                        </a:cubicBezTo>
                        <a:cubicBezTo>
                          <a:pt x="19" y="36"/>
                          <a:pt x="17" y="38"/>
                          <a:pt x="14" y="38"/>
                        </a:cubicBezTo>
                        <a:close/>
                        <a:moveTo>
                          <a:pt x="61" y="38"/>
                        </a:moveTo>
                        <a:cubicBezTo>
                          <a:pt x="58" y="38"/>
                          <a:pt x="56" y="36"/>
                          <a:pt x="56" y="33"/>
                        </a:cubicBezTo>
                        <a:cubicBezTo>
                          <a:pt x="56" y="30"/>
                          <a:pt x="58" y="28"/>
                          <a:pt x="61" y="28"/>
                        </a:cubicBezTo>
                        <a:cubicBezTo>
                          <a:pt x="64" y="28"/>
                          <a:pt x="67" y="30"/>
                          <a:pt x="67" y="33"/>
                        </a:cubicBezTo>
                        <a:cubicBezTo>
                          <a:pt x="67" y="36"/>
                          <a:pt x="64" y="38"/>
                          <a:pt x="61" y="38"/>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53" name="Freeform 137"/>
                  <p:cNvSpPr>
                    <a:spLocks/>
                  </p:cNvSpPr>
                  <p:nvPr/>
                </p:nvSpPr>
                <p:spPr bwMode="black">
                  <a:xfrm>
                    <a:off x="804748" y="5552552"/>
                    <a:ext cx="433286" cy="401658"/>
                  </a:xfrm>
                  <a:custGeom>
                    <a:avLst/>
                    <a:gdLst>
                      <a:gd name="T0" fmla="*/ 23 w 83"/>
                      <a:gd name="T1" fmla="*/ 76 h 77"/>
                      <a:gd name="T2" fmla="*/ 31 w 83"/>
                      <a:gd name="T3" fmla="*/ 77 h 77"/>
                      <a:gd name="T4" fmla="*/ 52 w 83"/>
                      <a:gd name="T5" fmla="*/ 43 h 77"/>
                      <a:gd name="T6" fmla="*/ 79 w 83"/>
                      <a:gd name="T7" fmla="*/ 43 h 77"/>
                      <a:gd name="T8" fmla="*/ 83 w 83"/>
                      <a:gd name="T9" fmla="*/ 38 h 77"/>
                      <a:gd name="T10" fmla="*/ 79 w 83"/>
                      <a:gd name="T11" fmla="*/ 33 h 77"/>
                      <a:gd name="T12" fmla="*/ 52 w 83"/>
                      <a:gd name="T13" fmla="*/ 33 h 77"/>
                      <a:gd name="T14" fmla="*/ 31 w 83"/>
                      <a:gd name="T15" fmla="*/ 0 h 77"/>
                      <a:gd name="T16" fmla="*/ 23 w 83"/>
                      <a:gd name="T17" fmla="*/ 1 h 77"/>
                      <a:gd name="T18" fmla="*/ 33 w 83"/>
                      <a:gd name="T19" fmla="*/ 33 h 77"/>
                      <a:gd name="T20" fmla="*/ 14 w 83"/>
                      <a:gd name="T21" fmla="*/ 33 h 77"/>
                      <a:gd name="T22" fmla="*/ 8 w 83"/>
                      <a:gd name="T23" fmla="*/ 27 h 77"/>
                      <a:gd name="T24" fmla="*/ 0 w 83"/>
                      <a:gd name="T25" fmla="*/ 27 h 77"/>
                      <a:gd name="T26" fmla="*/ 5 w 83"/>
                      <a:gd name="T27" fmla="*/ 38 h 77"/>
                      <a:gd name="T28" fmla="*/ 0 w 83"/>
                      <a:gd name="T29" fmla="*/ 50 h 77"/>
                      <a:gd name="T30" fmla="*/ 8 w 83"/>
                      <a:gd name="T31" fmla="*/ 50 h 77"/>
                      <a:gd name="T32" fmla="*/ 14 w 83"/>
                      <a:gd name="T33" fmla="*/ 43 h 77"/>
                      <a:gd name="T34" fmla="*/ 33 w 83"/>
                      <a:gd name="T35" fmla="*/ 43 h 77"/>
                      <a:gd name="T36" fmla="*/ 23 w 83"/>
                      <a:gd name="T37" fmla="*/ 7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3" h="77">
                        <a:moveTo>
                          <a:pt x="23" y="76"/>
                        </a:moveTo>
                        <a:cubicBezTo>
                          <a:pt x="31" y="77"/>
                          <a:pt x="31" y="77"/>
                          <a:pt x="31" y="77"/>
                        </a:cubicBezTo>
                        <a:cubicBezTo>
                          <a:pt x="52" y="43"/>
                          <a:pt x="52" y="43"/>
                          <a:pt x="52" y="43"/>
                        </a:cubicBezTo>
                        <a:cubicBezTo>
                          <a:pt x="79" y="43"/>
                          <a:pt x="79" y="43"/>
                          <a:pt x="79" y="43"/>
                        </a:cubicBezTo>
                        <a:cubicBezTo>
                          <a:pt x="81" y="43"/>
                          <a:pt x="83" y="41"/>
                          <a:pt x="83" y="38"/>
                        </a:cubicBezTo>
                        <a:cubicBezTo>
                          <a:pt x="83" y="36"/>
                          <a:pt x="81" y="33"/>
                          <a:pt x="79" y="33"/>
                        </a:cubicBezTo>
                        <a:cubicBezTo>
                          <a:pt x="52" y="33"/>
                          <a:pt x="52" y="33"/>
                          <a:pt x="52" y="33"/>
                        </a:cubicBezTo>
                        <a:cubicBezTo>
                          <a:pt x="31" y="0"/>
                          <a:pt x="31" y="0"/>
                          <a:pt x="31" y="0"/>
                        </a:cubicBezTo>
                        <a:cubicBezTo>
                          <a:pt x="23" y="1"/>
                          <a:pt x="23" y="1"/>
                          <a:pt x="23" y="1"/>
                        </a:cubicBezTo>
                        <a:cubicBezTo>
                          <a:pt x="33" y="33"/>
                          <a:pt x="33" y="33"/>
                          <a:pt x="33" y="33"/>
                        </a:cubicBezTo>
                        <a:cubicBezTo>
                          <a:pt x="14" y="33"/>
                          <a:pt x="14" y="33"/>
                          <a:pt x="14" y="33"/>
                        </a:cubicBezTo>
                        <a:cubicBezTo>
                          <a:pt x="8" y="27"/>
                          <a:pt x="8" y="27"/>
                          <a:pt x="8" y="27"/>
                        </a:cubicBezTo>
                        <a:cubicBezTo>
                          <a:pt x="0" y="27"/>
                          <a:pt x="0" y="27"/>
                          <a:pt x="0" y="27"/>
                        </a:cubicBezTo>
                        <a:cubicBezTo>
                          <a:pt x="5" y="38"/>
                          <a:pt x="5" y="38"/>
                          <a:pt x="5" y="38"/>
                        </a:cubicBezTo>
                        <a:cubicBezTo>
                          <a:pt x="0" y="50"/>
                          <a:pt x="0" y="50"/>
                          <a:pt x="0" y="50"/>
                        </a:cubicBezTo>
                        <a:cubicBezTo>
                          <a:pt x="8" y="50"/>
                          <a:pt x="8" y="50"/>
                          <a:pt x="8" y="50"/>
                        </a:cubicBezTo>
                        <a:cubicBezTo>
                          <a:pt x="14" y="43"/>
                          <a:pt x="14" y="43"/>
                          <a:pt x="14" y="43"/>
                        </a:cubicBezTo>
                        <a:cubicBezTo>
                          <a:pt x="33" y="43"/>
                          <a:pt x="33" y="43"/>
                          <a:pt x="33" y="43"/>
                        </a:cubicBezTo>
                        <a:lnTo>
                          <a:pt x="23" y="76"/>
                        </a:ln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54" name="Freeform 116"/>
                  <p:cNvSpPr>
                    <a:spLocks noEditPoints="1"/>
                  </p:cNvSpPr>
                  <p:nvPr/>
                </p:nvSpPr>
                <p:spPr bwMode="black">
                  <a:xfrm>
                    <a:off x="1049853" y="5827501"/>
                    <a:ext cx="376362" cy="300453"/>
                  </a:xfrm>
                  <a:custGeom>
                    <a:avLst/>
                    <a:gdLst>
                      <a:gd name="T0" fmla="*/ 50 w 72"/>
                      <a:gd name="T1" fmla="*/ 35 h 57"/>
                      <a:gd name="T2" fmla="*/ 36 w 72"/>
                      <a:gd name="T3" fmla="*/ 21 h 57"/>
                      <a:gd name="T4" fmla="*/ 22 w 72"/>
                      <a:gd name="T5" fmla="*/ 35 h 57"/>
                      <a:gd name="T6" fmla="*/ 36 w 72"/>
                      <a:gd name="T7" fmla="*/ 49 h 57"/>
                      <a:gd name="T8" fmla="*/ 50 w 72"/>
                      <a:gd name="T9" fmla="*/ 35 h 57"/>
                      <a:gd name="T10" fmla="*/ 15 w 72"/>
                      <a:gd name="T11" fmla="*/ 20 h 57"/>
                      <a:gd name="T12" fmla="*/ 12 w 72"/>
                      <a:gd name="T13" fmla="*/ 17 h 57"/>
                      <a:gd name="T14" fmla="*/ 8 w 72"/>
                      <a:gd name="T15" fmla="*/ 20 h 57"/>
                      <a:gd name="T16" fmla="*/ 12 w 72"/>
                      <a:gd name="T17" fmla="*/ 23 h 57"/>
                      <a:gd name="T18" fmla="*/ 15 w 72"/>
                      <a:gd name="T19" fmla="*/ 20 h 57"/>
                      <a:gd name="T20" fmla="*/ 72 w 72"/>
                      <a:gd name="T21" fmla="*/ 18 h 57"/>
                      <a:gd name="T22" fmla="*/ 72 w 72"/>
                      <a:gd name="T23" fmla="*/ 49 h 57"/>
                      <a:gd name="T24" fmla="*/ 63 w 72"/>
                      <a:gd name="T25" fmla="*/ 57 h 57"/>
                      <a:gd name="T26" fmla="*/ 8 w 72"/>
                      <a:gd name="T27" fmla="*/ 57 h 57"/>
                      <a:gd name="T28" fmla="*/ 0 w 72"/>
                      <a:gd name="T29" fmla="*/ 49 h 57"/>
                      <a:gd name="T30" fmla="*/ 0 w 72"/>
                      <a:gd name="T31" fmla="*/ 18 h 57"/>
                      <a:gd name="T32" fmla="*/ 8 w 72"/>
                      <a:gd name="T33" fmla="*/ 9 h 57"/>
                      <a:gd name="T34" fmla="*/ 21 w 72"/>
                      <a:gd name="T35" fmla="*/ 9 h 57"/>
                      <a:gd name="T36" fmla="*/ 23 w 72"/>
                      <a:gd name="T37" fmla="*/ 5 h 57"/>
                      <a:gd name="T38" fmla="*/ 30 w 72"/>
                      <a:gd name="T39" fmla="*/ 0 h 57"/>
                      <a:gd name="T40" fmla="*/ 42 w 72"/>
                      <a:gd name="T41" fmla="*/ 0 h 57"/>
                      <a:gd name="T42" fmla="*/ 49 w 72"/>
                      <a:gd name="T43" fmla="*/ 5 h 57"/>
                      <a:gd name="T44" fmla="*/ 50 w 72"/>
                      <a:gd name="T45" fmla="*/ 9 h 57"/>
                      <a:gd name="T46" fmla="*/ 63 w 72"/>
                      <a:gd name="T47" fmla="*/ 9 h 57"/>
                      <a:gd name="T48" fmla="*/ 72 w 72"/>
                      <a:gd name="T49" fmla="*/ 18 h 57"/>
                      <a:gd name="T50" fmla="*/ 45 w 72"/>
                      <a:gd name="T51" fmla="*/ 35 h 57"/>
                      <a:gd name="T52" fmla="*/ 36 w 72"/>
                      <a:gd name="T53" fmla="*/ 44 h 57"/>
                      <a:gd name="T54" fmla="*/ 27 w 72"/>
                      <a:gd name="T55" fmla="*/ 35 h 57"/>
                      <a:gd name="T56" fmla="*/ 36 w 72"/>
                      <a:gd name="T57" fmla="*/ 26 h 57"/>
                      <a:gd name="T58" fmla="*/ 45 w 72"/>
                      <a:gd name="T59" fmla="*/ 3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57">
                        <a:moveTo>
                          <a:pt x="50" y="35"/>
                        </a:moveTo>
                        <a:cubicBezTo>
                          <a:pt x="50" y="27"/>
                          <a:pt x="43" y="21"/>
                          <a:pt x="36" y="21"/>
                        </a:cubicBezTo>
                        <a:cubicBezTo>
                          <a:pt x="28" y="21"/>
                          <a:pt x="22" y="27"/>
                          <a:pt x="22" y="35"/>
                        </a:cubicBezTo>
                        <a:cubicBezTo>
                          <a:pt x="22" y="43"/>
                          <a:pt x="28" y="49"/>
                          <a:pt x="36" y="49"/>
                        </a:cubicBezTo>
                        <a:cubicBezTo>
                          <a:pt x="43" y="49"/>
                          <a:pt x="50" y="43"/>
                          <a:pt x="50" y="35"/>
                        </a:cubicBezTo>
                        <a:moveTo>
                          <a:pt x="15" y="20"/>
                        </a:moveTo>
                        <a:cubicBezTo>
                          <a:pt x="15" y="18"/>
                          <a:pt x="13" y="17"/>
                          <a:pt x="12" y="17"/>
                        </a:cubicBezTo>
                        <a:cubicBezTo>
                          <a:pt x="10" y="17"/>
                          <a:pt x="8" y="18"/>
                          <a:pt x="8" y="20"/>
                        </a:cubicBezTo>
                        <a:cubicBezTo>
                          <a:pt x="8" y="22"/>
                          <a:pt x="10" y="23"/>
                          <a:pt x="12" y="23"/>
                        </a:cubicBezTo>
                        <a:cubicBezTo>
                          <a:pt x="13" y="23"/>
                          <a:pt x="15" y="22"/>
                          <a:pt x="15" y="20"/>
                        </a:cubicBezTo>
                        <a:moveTo>
                          <a:pt x="72" y="18"/>
                        </a:moveTo>
                        <a:cubicBezTo>
                          <a:pt x="72" y="49"/>
                          <a:pt x="72" y="49"/>
                          <a:pt x="72" y="49"/>
                        </a:cubicBezTo>
                        <a:cubicBezTo>
                          <a:pt x="72" y="53"/>
                          <a:pt x="68" y="57"/>
                          <a:pt x="63" y="57"/>
                        </a:cubicBezTo>
                        <a:cubicBezTo>
                          <a:pt x="8" y="57"/>
                          <a:pt x="8" y="57"/>
                          <a:pt x="8" y="57"/>
                        </a:cubicBezTo>
                        <a:cubicBezTo>
                          <a:pt x="4" y="57"/>
                          <a:pt x="0" y="53"/>
                          <a:pt x="0" y="49"/>
                        </a:cubicBezTo>
                        <a:cubicBezTo>
                          <a:pt x="0" y="18"/>
                          <a:pt x="0" y="18"/>
                          <a:pt x="0" y="18"/>
                        </a:cubicBezTo>
                        <a:cubicBezTo>
                          <a:pt x="0" y="13"/>
                          <a:pt x="4" y="9"/>
                          <a:pt x="8" y="9"/>
                        </a:cubicBezTo>
                        <a:cubicBezTo>
                          <a:pt x="21" y="9"/>
                          <a:pt x="21" y="9"/>
                          <a:pt x="21" y="9"/>
                        </a:cubicBezTo>
                        <a:cubicBezTo>
                          <a:pt x="23" y="5"/>
                          <a:pt x="23" y="5"/>
                          <a:pt x="23" y="5"/>
                        </a:cubicBezTo>
                        <a:cubicBezTo>
                          <a:pt x="24" y="2"/>
                          <a:pt x="27" y="0"/>
                          <a:pt x="30" y="0"/>
                        </a:cubicBezTo>
                        <a:cubicBezTo>
                          <a:pt x="42" y="0"/>
                          <a:pt x="42" y="0"/>
                          <a:pt x="42" y="0"/>
                        </a:cubicBezTo>
                        <a:cubicBezTo>
                          <a:pt x="45" y="0"/>
                          <a:pt x="48" y="2"/>
                          <a:pt x="49" y="5"/>
                        </a:cubicBezTo>
                        <a:cubicBezTo>
                          <a:pt x="50" y="9"/>
                          <a:pt x="50" y="9"/>
                          <a:pt x="50" y="9"/>
                        </a:cubicBezTo>
                        <a:cubicBezTo>
                          <a:pt x="63" y="9"/>
                          <a:pt x="63" y="9"/>
                          <a:pt x="63" y="9"/>
                        </a:cubicBezTo>
                        <a:cubicBezTo>
                          <a:pt x="68" y="9"/>
                          <a:pt x="72" y="13"/>
                          <a:pt x="72" y="18"/>
                        </a:cubicBezTo>
                        <a:moveTo>
                          <a:pt x="45" y="35"/>
                        </a:moveTo>
                        <a:cubicBezTo>
                          <a:pt x="45" y="40"/>
                          <a:pt x="41" y="44"/>
                          <a:pt x="36" y="44"/>
                        </a:cubicBezTo>
                        <a:cubicBezTo>
                          <a:pt x="31" y="44"/>
                          <a:pt x="27" y="40"/>
                          <a:pt x="27" y="35"/>
                        </a:cubicBezTo>
                        <a:cubicBezTo>
                          <a:pt x="27" y="30"/>
                          <a:pt x="31" y="26"/>
                          <a:pt x="36" y="26"/>
                        </a:cubicBezTo>
                        <a:cubicBezTo>
                          <a:pt x="41" y="26"/>
                          <a:pt x="45" y="30"/>
                          <a:pt x="45" y="35"/>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grpSp>
          <p:sp>
            <p:nvSpPr>
              <p:cNvPr id="59" name="Right Arrow 58"/>
              <p:cNvSpPr/>
              <p:nvPr/>
            </p:nvSpPr>
            <p:spPr bwMode="auto">
              <a:xfrm>
                <a:off x="12183421" y="3514959"/>
                <a:ext cx="3308731" cy="680461"/>
              </a:xfrm>
              <a:prstGeom prst="rightArrow">
                <a:avLst/>
              </a:prstGeom>
              <a:solidFill>
                <a:schemeClr val="tx1">
                  <a:lumMod val="75000"/>
                  <a:lumOff val="25000"/>
                </a:schemeClr>
              </a:solidFill>
              <a:ln>
                <a:solidFill>
                  <a:schemeClr val="tx1">
                    <a:lumMod val="75000"/>
                    <a:lumOff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45720" rIns="34294" bIns="34294" rtlCol="0" anchor="t"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Leverage</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nvGrpSpPr>
              <p:cNvPr id="61" name="Group 60"/>
              <p:cNvGrpSpPr/>
              <p:nvPr/>
            </p:nvGrpSpPr>
            <p:grpSpPr>
              <a:xfrm>
                <a:off x="19449796" y="626690"/>
                <a:ext cx="2974795" cy="5871359"/>
                <a:chOff x="3982680" y="220662"/>
                <a:chExt cx="2974795" cy="5871359"/>
              </a:xfrm>
            </p:grpSpPr>
            <p:sp>
              <p:nvSpPr>
                <p:cNvPr id="62" name="Oval 2"/>
                <p:cNvSpPr/>
                <p:nvPr/>
              </p:nvSpPr>
              <p:spPr bwMode="auto">
                <a:xfrm>
                  <a:off x="4341006" y="4767488"/>
                  <a:ext cx="2324108" cy="1324533"/>
                </a:xfrm>
                <a:custGeom>
                  <a:avLst/>
                  <a:gdLst/>
                  <a:ahLst/>
                  <a:cxnLst/>
                  <a:rect l="l" t="t" r="r" b="b"/>
                  <a:pathLst>
                    <a:path w="2488679" h="1722978">
                      <a:moveTo>
                        <a:pt x="1568924" y="0"/>
                      </a:moveTo>
                      <a:cubicBezTo>
                        <a:pt x="1889013" y="0"/>
                        <a:pt x="2148497" y="259484"/>
                        <a:pt x="2148497" y="579573"/>
                      </a:cubicBezTo>
                      <a:cubicBezTo>
                        <a:pt x="2148497" y="628390"/>
                        <a:pt x="2142461" y="675798"/>
                        <a:pt x="2129199" y="720614"/>
                      </a:cubicBezTo>
                      <a:cubicBezTo>
                        <a:pt x="2337950" y="784181"/>
                        <a:pt x="2488679" y="978799"/>
                        <a:pt x="2488679" y="1208622"/>
                      </a:cubicBezTo>
                      <a:cubicBezTo>
                        <a:pt x="2488679" y="1492693"/>
                        <a:pt x="2258394" y="1722978"/>
                        <a:pt x="1974323" y="1722978"/>
                      </a:cubicBezTo>
                      <a:lnTo>
                        <a:pt x="1974313" y="1722977"/>
                      </a:lnTo>
                      <a:lnTo>
                        <a:pt x="563842" y="1722977"/>
                      </a:lnTo>
                      <a:cubicBezTo>
                        <a:pt x="563839" y="1722978"/>
                        <a:pt x="563836" y="1722978"/>
                        <a:pt x="563832" y="1722978"/>
                      </a:cubicBezTo>
                      <a:cubicBezTo>
                        <a:pt x="252436" y="1722978"/>
                        <a:pt x="0" y="1470542"/>
                        <a:pt x="0" y="1159146"/>
                      </a:cubicBezTo>
                      <a:cubicBezTo>
                        <a:pt x="0" y="944117"/>
                        <a:pt x="120370" y="757203"/>
                        <a:pt x="298654" y="664433"/>
                      </a:cubicBezTo>
                      <a:cubicBezTo>
                        <a:pt x="297817" y="661589"/>
                        <a:pt x="297788" y="658721"/>
                        <a:pt x="297788" y="655847"/>
                      </a:cubicBezTo>
                      <a:cubicBezTo>
                        <a:pt x="297788" y="426683"/>
                        <a:pt x="483562" y="240909"/>
                        <a:pt x="712726" y="240909"/>
                      </a:cubicBezTo>
                      <a:cubicBezTo>
                        <a:pt x="838046" y="240909"/>
                        <a:pt x="950390" y="296465"/>
                        <a:pt x="1025124" y="385461"/>
                      </a:cubicBezTo>
                      <a:cubicBezTo>
                        <a:pt x="1102977" y="160464"/>
                        <a:pt x="1317212" y="0"/>
                        <a:pt x="1568924" y="0"/>
                      </a:cubicBezTo>
                      <a:close/>
                    </a:path>
                  </a:pathLst>
                </a:custGeom>
                <a:solidFill>
                  <a:schemeClr val="tx1">
                    <a:lumMod val="75000"/>
                    <a:lumOff val="2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66218" tIns="1371600" rIns="93239" bIns="559469" numCol="1" rtlCol="0" anchor="b" anchorCtr="0" compatLnSpc="1">
                  <a:prstTxWarp prst="textNoShape">
                    <a:avLst/>
                  </a:prstTxWarp>
                </a:bodyPr>
                <a:lstStyle/>
                <a:p>
                  <a:pPr defTabSz="932094" fontAlgn="base">
                    <a:spcBef>
                      <a:spcPct val="0"/>
                    </a:spcBef>
                    <a:spcAft>
                      <a:spcPct val="0"/>
                    </a:spcAft>
                  </a:pPr>
                  <a:r>
                    <a:rPr lang="en-US" sz="2400" dirty="0" smtClean="0">
                      <a:gradFill>
                        <a:gsLst>
                          <a:gs pos="0">
                            <a:srgbClr val="FFFFFF"/>
                          </a:gs>
                          <a:gs pos="100000">
                            <a:srgbClr val="FFFFFF"/>
                          </a:gs>
                        </a:gsLst>
                        <a:lin ang="5400000" scaled="0"/>
                      </a:gradFill>
                      <a:latin typeface="+mj-lt"/>
                    </a:rPr>
                    <a:t>Azure Blob</a:t>
                  </a:r>
                </a:p>
                <a:p>
                  <a:pPr defTabSz="932094" fontAlgn="base">
                    <a:spcBef>
                      <a:spcPct val="0"/>
                    </a:spcBef>
                    <a:spcAft>
                      <a:spcPct val="0"/>
                    </a:spcAft>
                  </a:pPr>
                  <a:r>
                    <a:rPr lang="en-US" sz="2400" dirty="0" smtClean="0">
                      <a:gradFill>
                        <a:gsLst>
                          <a:gs pos="0">
                            <a:srgbClr val="FFFFFF"/>
                          </a:gs>
                          <a:gs pos="100000">
                            <a:srgbClr val="FFFFFF"/>
                          </a:gs>
                        </a:gsLst>
                        <a:lin ang="5400000" scaled="0"/>
                      </a:gradFill>
                      <a:latin typeface="+mj-lt"/>
                    </a:rPr>
                    <a:t>Storage</a:t>
                  </a:r>
                  <a:endParaRPr lang="en-US" sz="2400" dirty="0">
                    <a:gradFill>
                      <a:gsLst>
                        <a:gs pos="0">
                          <a:srgbClr val="FFFFFF"/>
                        </a:gs>
                        <a:gs pos="100000">
                          <a:srgbClr val="FFFFFF"/>
                        </a:gs>
                      </a:gsLst>
                      <a:lin ang="5400000" scaled="0"/>
                    </a:gradFill>
                    <a:latin typeface="+mj-lt"/>
                  </a:endParaRPr>
                </a:p>
              </p:txBody>
            </p:sp>
            <p:grpSp>
              <p:nvGrpSpPr>
                <p:cNvPr id="63" name="Group 62"/>
                <p:cNvGrpSpPr/>
                <p:nvPr/>
              </p:nvGrpSpPr>
              <p:grpSpPr>
                <a:xfrm>
                  <a:off x="4943791" y="1834186"/>
                  <a:ext cx="1054583" cy="1308912"/>
                  <a:chOff x="3373431" y="2796772"/>
                  <a:chExt cx="1022229" cy="1268755"/>
                </a:xfrm>
              </p:grpSpPr>
              <p:sp>
                <p:nvSpPr>
                  <p:cNvPr id="72" name="Oval 71"/>
                  <p:cNvSpPr/>
                  <p:nvPr/>
                </p:nvSpPr>
                <p:spPr>
                  <a:xfrm>
                    <a:off x="3373431" y="3002919"/>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mj-lt"/>
                      </a:rPr>
                      <a:t>Shape</a:t>
                    </a:r>
                    <a:endParaRPr lang="en-US" sz="1400" dirty="0">
                      <a:solidFill>
                        <a:schemeClr val="tx1"/>
                      </a:solidFill>
                      <a:latin typeface="+mj-lt"/>
                    </a:endParaRPr>
                  </a:p>
                </p:txBody>
              </p:sp>
              <p:sp>
                <p:nvSpPr>
                  <p:cNvPr id="73" name="Right Arrow 72"/>
                  <p:cNvSpPr/>
                  <p:nvPr/>
                </p:nvSpPr>
                <p:spPr>
                  <a:xfrm>
                    <a:off x="3734936" y="2796772"/>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grpSp>
            <p:grpSp>
              <p:nvGrpSpPr>
                <p:cNvPr id="64" name="Group 63"/>
                <p:cNvGrpSpPr/>
                <p:nvPr/>
              </p:nvGrpSpPr>
              <p:grpSpPr>
                <a:xfrm>
                  <a:off x="5902892" y="3216908"/>
                  <a:ext cx="1054583" cy="1308912"/>
                  <a:chOff x="4393320" y="1706752"/>
                  <a:chExt cx="1022229" cy="1268755"/>
                </a:xfrm>
              </p:grpSpPr>
              <p:sp>
                <p:nvSpPr>
                  <p:cNvPr id="70" name="Oval 69"/>
                  <p:cNvSpPr/>
                  <p:nvPr/>
                </p:nvSpPr>
                <p:spPr>
                  <a:xfrm>
                    <a:off x="4393320" y="1912899"/>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mj-lt"/>
                      </a:rPr>
                      <a:t>Query</a:t>
                    </a:r>
                    <a:endParaRPr lang="en-US" sz="1400" dirty="0">
                      <a:solidFill>
                        <a:schemeClr val="tx1"/>
                      </a:solidFill>
                      <a:latin typeface="+mj-lt"/>
                    </a:endParaRPr>
                  </a:p>
                </p:txBody>
              </p:sp>
              <p:sp>
                <p:nvSpPr>
                  <p:cNvPr id="71" name="Right Arrow 70"/>
                  <p:cNvSpPr/>
                  <p:nvPr/>
                </p:nvSpPr>
                <p:spPr>
                  <a:xfrm>
                    <a:off x="4754825" y="1706752"/>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grpSp>
            <p:grpSp>
              <p:nvGrpSpPr>
                <p:cNvPr id="65" name="Group 64"/>
                <p:cNvGrpSpPr/>
                <p:nvPr/>
              </p:nvGrpSpPr>
              <p:grpSpPr>
                <a:xfrm>
                  <a:off x="3982680" y="3216908"/>
                  <a:ext cx="1084107" cy="1308912"/>
                  <a:chOff x="5485019" y="3483546"/>
                  <a:chExt cx="1050847" cy="1268755"/>
                </a:xfrm>
              </p:grpSpPr>
              <p:sp>
                <p:nvSpPr>
                  <p:cNvPr id="67" name="Oval 66"/>
                  <p:cNvSpPr/>
                  <p:nvPr/>
                </p:nvSpPr>
                <p:spPr>
                  <a:xfrm>
                    <a:off x="5488923" y="3689693"/>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68" name="Right Arrow 67"/>
                  <p:cNvSpPr/>
                  <p:nvPr/>
                </p:nvSpPr>
                <p:spPr>
                  <a:xfrm>
                    <a:off x="5850428" y="3483546"/>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sp>
                <p:nvSpPr>
                  <p:cNvPr id="69" name="TextBox 68"/>
                  <p:cNvSpPr txBox="1"/>
                  <p:nvPr/>
                </p:nvSpPr>
                <p:spPr>
                  <a:xfrm>
                    <a:off x="5485019" y="4082380"/>
                    <a:ext cx="1050847" cy="307777"/>
                  </a:xfrm>
                  <a:prstGeom prst="rect">
                    <a:avLst/>
                  </a:prstGeom>
                  <a:noFill/>
                  <a:ln>
                    <a:noFill/>
                  </a:ln>
                </p:spPr>
                <p:txBody>
                  <a:bodyPr wrap="square" rtlCol="0">
                    <a:spAutoFit/>
                  </a:bodyPr>
                  <a:lstStyle/>
                  <a:p>
                    <a:pPr algn="ctr"/>
                    <a:r>
                      <a:rPr lang="en-US" sz="1400" dirty="0" smtClean="0">
                        <a:latin typeface="+mj-lt"/>
                      </a:rPr>
                      <a:t>Experiment</a:t>
                    </a:r>
                    <a:endParaRPr lang="en-US" sz="1400" dirty="0">
                      <a:latin typeface="+mj-lt"/>
                    </a:endParaRPr>
                  </a:p>
                </p:txBody>
              </p:sp>
            </p:grpSp>
            <p:pic>
              <p:nvPicPr>
                <p:cNvPr id="66" name="Picture 65"/>
                <p:cNvPicPr>
                  <a:picLocks noChangeAspect="1"/>
                </p:cNvPicPr>
                <p:nvPr/>
              </p:nvPicPr>
              <p:blipFill rotWithShape="1">
                <a:blip r:embed="rId6">
                  <a:duotone>
                    <a:prstClr val="black"/>
                    <a:srgbClr val="404040">
                      <a:tint val="45000"/>
                      <a:satMod val="400000"/>
                    </a:srgbClr>
                  </a:duotone>
                  <a:extLst>
                    <a:ext uri="{28A0092B-C50C-407E-A947-70E740481C1C}">
                      <a14:useLocalDpi xmlns:a14="http://schemas.microsoft.com/office/drawing/2010/main" val="0"/>
                    </a:ext>
                  </a:extLst>
                </a:blip>
                <a:srcRect r="48401" b="527"/>
                <a:stretch/>
              </p:blipFill>
              <p:spPr>
                <a:xfrm>
                  <a:off x="4743329" y="220662"/>
                  <a:ext cx="1519462" cy="1464615"/>
                </a:xfrm>
                <a:prstGeom prst="rect">
                  <a:avLst/>
                </a:prstGeom>
              </p:spPr>
            </p:pic>
          </p:grpSp>
          <p:sp>
            <p:nvSpPr>
              <p:cNvPr id="87" name="Right Arrow 86"/>
              <p:cNvSpPr/>
              <p:nvPr/>
            </p:nvSpPr>
            <p:spPr bwMode="auto">
              <a:xfrm>
                <a:off x="17438111" y="3469545"/>
                <a:ext cx="1342466" cy="680461"/>
              </a:xfrm>
              <a:prstGeom prst="rightArrow">
                <a:avLst/>
              </a:prstGeom>
              <a:solidFill>
                <a:schemeClr val="tx1">
                  <a:lumMod val="75000"/>
                  <a:lumOff val="25000"/>
                </a:schemeClr>
              </a:solidFill>
              <a:ln>
                <a:solidFill>
                  <a:schemeClr val="tx1">
                    <a:lumMod val="75000"/>
                    <a:lumOff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45720" rIns="34294" bIns="34294" rtlCol="0" anchor="t"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Acquire</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nvGrpSpPr>
              <p:cNvPr id="95" name="Group 94"/>
              <p:cNvGrpSpPr/>
              <p:nvPr/>
            </p:nvGrpSpPr>
            <p:grpSpPr>
              <a:xfrm>
                <a:off x="23937466" y="1925480"/>
                <a:ext cx="2740620" cy="3222040"/>
                <a:chOff x="8327981" y="2151053"/>
                <a:chExt cx="2740620" cy="3222040"/>
              </a:xfrm>
            </p:grpSpPr>
            <p:grpSp>
              <p:nvGrpSpPr>
                <p:cNvPr id="89" name="Group 88"/>
                <p:cNvGrpSpPr/>
                <p:nvPr/>
              </p:nvGrpSpPr>
              <p:grpSpPr>
                <a:xfrm>
                  <a:off x="10501712" y="2151053"/>
                  <a:ext cx="566889" cy="3222040"/>
                  <a:chOff x="10349312" y="1998653"/>
                  <a:chExt cx="566889" cy="3222040"/>
                </a:xfrm>
              </p:grpSpPr>
              <p:pic>
                <p:nvPicPr>
                  <p:cNvPr id="90" name="Picture 89"/>
                  <p:cNvPicPr>
                    <a:picLocks noChangeAspect="1"/>
                  </p:cNvPicPr>
                  <p:nvPr/>
                </p:nvPicPr>
                <p:blipFill>
                  <a:blip r:embed="rId2"/>
                  <a:stretch>
                    <a:fillRect/>
                  </a:stretch>
                </p:blipFill>
                <p:spPr>
                  <a:xfrm>
                    <a:off x="10369113" y="3703101"/>
                    <a:ext cx="451243" cy="446905"/>
                  </a:xfrm>
                  <a:prstGeom prst="rect">
                    <a:avLst/>
                  </a:prstGeom>
                  <a:solidFill>
                    <a:schemeClr val="tx1">
                      <a:lumMod val="75000"/>
                      <a:lumOff val="25000"/>
                    </a:schemeClr>
                  </a:solidFill>
                </p:spPr>
              </p:pic>
              <p:sp>
                <p:nvSpPr>
                  <p:cNvPr id="91" name="Oval 88"/>
                  <p:cNvSpPr/>
                  <p:nvPr/>
                </p:nvSpPr>
                <p:spPr>
                  <a:xfrm>
                    <a:off x="10407463" y="2881341"/>
                    <a:ext cx="336488" cy="443942"/>
                  </a:xfrm>
                  <a:custGeom>
                    <a:avLst/>
                    <a:gdLst/>
                    <a:ahLst/>
                    <a:cxnLst/>
                    <a:rect l="l" t="t" r="r" b="b"/>
                    <a:pathLst>
                      <a:path w="1255211" h="1656051">
                        <a:moveTo>
                          <a:pt x="638840" y="98404"/>
                        </a:moveTo>
                        <a:cubicBezTo>
                          <a:pt x="356498" y="98404"/>
                          <a:pt x="127615" y="169347"/>
                          <a:pt x="127615" y="256860"/>
                        </a:cubicBezTo>
                        <a:cubicBezTo>
                          <a:pt x="127615" y="344373"/>
                          <a:pt x="356498" y="415316"/>
                          <a:pt x="638840" y="415316"/>
                        </a:cubicBezTo>
                        <a:cubicBezTo>
                          <a:pt x="921182" y="415316"/>
                          <a:pt x="1150065" y="344373"/>
                          <a:pt x="1150065" y="256860"/>
                        </a:cubicBezTo>
                        <a:cubicBezTo>
                          <a:pt x="1150065" y="169347"/>
                          <a:pt x="921182" y="98404"/>
                          <a:pt x="638840" y="98404"/>
                        </a:cubicBezTo>
                        <a:close/>
                        <a:moveTo>
                          <a:pt x="627606" y="7"/>
                        </a:moveTo>
                        <a:cubicBezTo>
                          <a:pt x="834366" y="-787"/>
                          <a:pt x="1214415" y="70042"/>
                          <a:pt x="1247888" y="228376"/>
                        </a:cubicBezTo>
                        <a:lnTo>
                          <a:pt x="1255211" y="223614"/>
                        </a:lnTo>
                        <a:lnTo>
                          <a:pt x="1255211" y="317516"/>
                        </a:lnTo>
                        <a:lnTo>
                          <a:pt x="1255211" y="1338542"/>
                        </a:lnTo>
                        <a:lnTo>
                          <a:pt x="1255211" y="1404562"/>
                        </a:lnTo>
                        <a:lnTo>
                          <a:pt x="1241216" y="1404562"/>
                        </a:lnTo>
                        <a:cubicBezTo>
                          <a:pt x="1181427" y="1548293"/>
                          <a:pt x="929392" y="1656051"/>
                          <a:pt x="627606" y="1656051"/>
                        </a:cubicBezTo>
                        <a:cubicBezTo>
                          <a:pt x="325821" y="1656051"/>
                          <a:pt x="73786" y="1548293"/>
                          <a:pt x="13998" y="1404562"/>
                        </a:cubicBezTo>
                        <a:lnTo>
                          <a:pt x="0" y="1404562"/>
                        </a:lnTo>
                        <a:lnTo>
                          <a:pt x="0" y="1338542"/>
                        </a:lnTo>
                        <a:lnTo>
                          <a:pt x="0" y="317516"/>
                        </a:lnTo>
                        <a:lnTo>
                          <a:pt x="0" y="280764"/>
                        </a:lnTo>
                        <a:cubicBezTo>
                          <a:pt x="2442" y="280764"/>
                          <a:pt x="4882" y="233138"/>
                          <a:pt x="7323" y="233138"/>
                        </a:cubicBezTo>
                        <a:cubicBezTo>
                          <a:pt x="40799" y="74804"/>
                          <a:pt x="420845" y="801"/>
                          <a:pt x="627606" y="7"/>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defTabSz="914377"/>
                    <a:endParaRPr lang="en-US">
                      <a:gradFill>
                        <a:gsLst>
                          <a:gs pos="0">
                            <a:srgbClr val="00BCF2">
                              <a:lumMod val="5000"/>
                              <a:lumOff val="95000"/>
                            </a:srgbClr>
                          </a:gs>
                          <a:gs pos="100000">
                            <a:srgbClr val="000000"/>
                          </a:gs>
                        </a:gsLst>
                        <a:lin ang="5400000" scaled="1"/>
                      </a:gradFill>
                    </a:endParaRPr>
                  </a:p>
                </p:txBody>
              </p:sp>
              <p:pic>
                <p:nvPicPr>
                  <p:cNvPr id="92" name="Picture 9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96688" y="4750075"/>
                    <a:ext cx="519513" cy="470618"/>
                  </a:xfrm>
                  <a:prstGeom prst="rect">
                    <a:avLst/>
                  </a:prstGeom>
                  <a:solidFill>
                    <a:schemeClr val="tx1">
                      <a:lumMod val="75000"/>
                      <a:lumOff val="25000"/>
                    </a:schemeClr>
                  </a:solidFill>
                </p:spPr>
              </p:pic>
              <p:pic>
                <p:nvPicPr>
                  <p:cNvPr id="93" name="Picture 2" descr="C:\Users\Jonahs\Dropbox\Projects SCOTT\MEET Windows Azure\source\Background\tile-icon-storage.png"/>
                  <p:cNvPicPr>
                    <a:picLocks noChangeAspect="1" noChangeArrowheads="1"/>
                  </p:cNvPicPr>
                  <p:nvPr/>
                </p:nvPicPr>
                <p:blipFill>
                  <a:blip r:embed="rId4" cstate="print">
                    <a:grayscl/>
                    <a:extLst>
                      <a:ext uri="{28A0092B-C50C-407E-A947-70E740481C1C}">
                        <a14:useLocalDpi xmlns:a14="http://schemas.microsoft.com/office/drawing/2010/main" val="0"/>
                      </a:ext>
                    </a:extLst>
                  </a:blip>
                  <a:srcRect/>
                  <a:stretch>
                    <a:fillRect/>
                  </a:stretch>
                </p:blipFill>
                <p:spPr bwMode="auto">
                  <a:xfrm>
                    <a:off x="10349312" y="1998653"/>
                    <a:ext cx="452790" cy="452790"/>
                  </a:xfrm>
                  <a:prstGeom prst="rect">
                    <a:avLst/>
                  </a:prstGeom>
                  <a:solidFill>
                    <a:schemeClr val="tx1">
                      <a:lumMod val="75000"/>
                      <a:lumOff val="25000"/>
                    </a:schemeClr>
                  </a:solidFill>
                  <a:extLst/>
                </p:spPr>
              </p:pic>
            </p:grpSp>
            <p:sp>
              <p:nvSpPr>
                <p:cNvPr id="94" name="Right Arrow 93"/>
                <p:cNvSpPr/>
                <p:nvPr/>
              </p:nvSpPr>
              <p:spPr bwMode="auto">
                <a:xfrm>
                  <a:off x="8327981" y="3667359"/>
                  <a:ext cx="1262256" cy="680461"/>
                </a:xfrm>
                <a:prstGeom prst="rightArrow">
                  <a:avLst/>
                </a:prstGeom>
                <a:solidFill>
                  <a:schemeClr val="tx1">
                    <a:lumMod val="75000"/>
                    <a:lumOff val="25000"/>
                  </a:schemeClr>
                </a:solidFill>
                <a:ln>
                  <a:solidFill>
                    <a:schemeClr val="tx1">
                      <a:lumMod val="75000"/>
                      <a:lumOff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45720" rIns="34294" bIns="34294" rtlCol="0" anchor="t"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Publish</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grpSp>
        <p:pic>
          <p:nvPicPr>
            <p:cNvPr id="98" name="Picture 97"/>
            <p:cNvPicPr>
              <a:picLocks noChangeAspect="1"/>
            </p:cNvPicPr>
            <p:nvPr/>
          </p:nvPicPr>
          <p:blipFill rotWithShape="1">
            <a:blip r:embed="rId7" cstate="screen">
              <a:extLst>
                <a:ext uri="{28A0092B-C50C-407E-A947-70E740481C1C}">
                  <a14:useLocalDpi xmlns:a14="http://schemas.microsoft.com/office/drawing/2010/main"/>
                </a:ext>
              </a:extLst>
            </a:blip>
            <a:srcRect l="27005" t="20833" b="29166"/>
            <a:stretch/>
          </p:blipFill>
          <p:spPr bwMode="ltGray">
            <a:xfrm>
              <a:off x="13190485" y="670989"/>
              <a:ext cx="2670912" cy="1828800"/>
            </a:xfrm>
            <a:prstGeom prst="rect">
              <a:avLst/>
            </a:prstGeom>
          </p:spPr>
        </p:pic>
      </p:grpSp>
    </p:spTree>
    <p:extLst>
      <p:ext uri="{BB962C8B-B14F-4D97-AF65-F5344CB8AC3E}">
        <p14:creationId xmlns:p14="http://schemas.microsoft.com/office/powerpoint/2010/main" val="748468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500"/>
                                        <p:tgtEl>
                                          <p:spTgt spid="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500"/>
                                        <p:tgtEl>
                                          <p:spTgt spid="4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88"/>
                                        </p:tgtEl>
                                        <p:attrNameLst>
                                          <p:attrName>style.visibility</p:attrName>
                                        </p:attrNameLst>
                                      </p:cBhvr>
                                      <p:to>
                                        <p:strVal val="visible"/>
                                      </p:to>
                                    </p:set>
                                    <p:animEffect transition="in" filter="fade">
                                      <p:cBhvr>
                                        <p:cTn id="42" dur="500"/>
                                        <p:tgtEl>
                                          <p:spTgt spid="8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05664" y="525461"/>
            <a:ext cx="27375566" cy="5858750"/>
            <a:chOff x="405664" y="525461"/>
            <a:chExt cx="27375566" cy="5858750"/>
          </a:xfrm>
        </p:grpSpPr>
        <p:grpSp>
          <p:nvGrpSpPr>
            <p:cNvPr id="44" name="Group 43"/>
            <p:cNvGrpSpPr/>
            <p:nvPr/>
          </p:nvGrpSpPr>
          <p:grpSpPr>
            <a:xfrm>
              <a:off x="405664" y="1820862"/>
              <a:ext cx="790221" cy="4198257"/>
              <a:chOff x="405664" y="1820862"/>
              <a:chExt cx="790221" cy="4198257"/>
            </a:xfrm>
          </p:grpSpPr>
          <p:sp>
            <p:nvSpPr>
              <p:cNvPr id="5" name="Freeform 107"/>
              <p:cNvSpPr>
                <a:spLocks noEditPoints="1"/>
              </p:cNvSpPr>
              <p:nvPr/>
            </p:nvSpPr>
            <p:spPr bwMode="black">
              <a:xfrm>
                <a:off x="676660" y="2634152"/>
                <a:ext cx="512356" cy="357384"/>
              </a:xfrm>
              <a:custGeom>
                <a:avLst/>
                <a:gdLst>
                  <a:gd name="T0" fmla="*/ 86 w 98"/>
                  <a:gd name="T1" fmla="*/ 21 h 68"/>
                  <a:gd name="T2" fmla="*/ 83 w 98"/>
                  <a:gd name="T3" fmla="*/ 18 h 68"/>
                  <a:gd name="T4" fmla="*/ 86 w 98"/>
                  <a:gd name="T5" fmla="*/ 15 h 68"/>
                  <a:gd name="T6" fmla="*/ 89 w 98"/>
                  <a:gd name="T7" fmla="*/ 18 h 68"/>
                  <a:gd name="T8" fmla="*/ 86 w 98"/>
                  <a:gd name="T9" fmla="*/ 21 h 68"/>
                  <a:gd name="T10" fmla="*/ 78 w 98"/>
                  <a:gd name="T11" fmla="*/ 14 h 68"/>
                  <a:gd name="T12" fmla="*/ 75 w 98"/>
                  <a:gd name="T13" fmla="*/ 11 h 68"/>
                  <a:gd name="T14" fmla="*/ 78 w 98"/>
                  <a:gd name="T15" fmla="*/ 8 h 68"/>
                  <a:gd name="T16" fmla="*/ 81 w 98"/>
                  <a:gd name="T17" fmla="*/ 11 h 68"/>
                  <a:gd name="T18" fmla="*/ 78 w 98"/>
                  <a:gd name="T19" fmla="*/ 14 h 68"/>
                  <a:gd name="T20" fmla="*/ 78 w 98"/>
                  <a:gd name="T21" fmla="*/ 29 h 68"/>
                  <a:gd name="T22" fmla="*/ 75 w 98"/>
                  <a:gd name="T23" fmla="*/ 26 h 68"/>
                  <a:gd name="T24" fmla="*/ 78 w 98"/>
                  <a:gd name="T25" fmla="*/ 23 h 68"/>
                  <a:gd name="T26" fmla="*/ 81 w 98"/>
                  <a:gd name="T27" fmla="*/ 26 h 68"/>
                  <a:gd name="T28" fmla="*/ 78 w 98"/>
                  <a:gd name="T29" fmla="*/ 29 h 68"/>
                  <a:gd name="T30" fmla="*/ 70 w 98"/>
                  <a:gd name="T31" fmla="*/ 21 h 68"/>
                  <a:gd name="T32" fmla="*/ 67 w 98"/>
                  <a:gd name="T33" fmla="*/ 18 h 68"/>
                  <a:gd name="T34" fmla="*/ 70 w 98"/>
                  <a:gd name="T35" fmla="*/ 15 h 68"/>
                  <a:gd name="T36" fmla="*/ 73 w 98"/>
                  <a:gd name="T37" fmla="*/ 18 h 68"/>
                  <a:gd name="T38" fmla="*/ 70 w 98"/>
                  <a:gd name="T39" fmla="*/ 21 h 68"/>
                  <a:gd name="T40" fmla="*/ 63 w 98"/>
                  <a:gd name="T41" fmla="*/ 42 h 68"/>
                  <a:gd name="T42" fmla="*/ 56 w 98"/>
                  <a:gd name="T43" fmla="*/ 36 h 68"/>
                  <a:gd name="T44" fmla="*/ 63 w 98"/>
                  <a:gd name="T45" fmla="*/ 29 h 68"/>
                  <a:gd name="T46" fmla="*/ 69 w 98"/>
                  <a:gd name="T47" fmla="*/ 36 h 68"/>
                  <a:gd name="T48" fmla="*/ 63 w 98"/>
                  <a:gd name="T49" fmla="*/ 42 h 68"/>
                  <a:gd name="T50" fmla="*/ 49 w 98"/>
                  <a:gd name="T51" fmla="*/ 25 h 68"/>
                  <a:gd name="T52" fmla="*/ 43 w 98"/>
                  <a:gd name="T53" fmla="*/ 19 h 68"/>
                  <a:gd name="T54" fmla="*/ 49 w 98"/>
                  <a:gd name="T55" fmla="*/ 13 h 68"/>
                  <a:gd name="T56" fmla="*/ 55 w 98"/>
                  <a:gd name="T57" fmla="*/ 19 h 68"/>
                  <a:gd name="T58" fmla="*/ 49 w 98"/>
                  <a:gd name="T59" fmla="*/ 25 h 68"/>
                  <a:gd name="T60" fmla="*/ 34 w 98"/>
                  <a:gd name="T61" fmla="*/ 44 h 68"/>
                  <a:gd name="T62" fmla="*/ 25 w 98"/>
                  <a:gd name="T63" fmla="*/ 36 h 68"/>
                  <a:gd name="T64" fmla="*/ 34 w 98"/>
                  <a:gd name="T65" fmla="*/ 27 h 68"/>
                  <a:gd name="T66" fmla="*/ 43 w 98"/>
                  <a:gd name="T67" fmla="*/ 36 h 68"/>
                  <a:gd name="T68" fmla="*/ 34 w 98"/>
                  <a:gd name="T69" fmla="*/ 44 h 68"/>
                  <a:gd name="T70" fmla="*/ 20 w 98"/>
                  <a:gd name="T71" fmla="*/ 25 h 68"/>
                  <a:gd name="T72" fmla="*/ 13 w 98"/>
                  <a:gd name="T73" fmla="*/ 18 h 68"/>
                  <a:gd name="T74" fmla="*/ 20 w 98"/>
                  <a:gd name="T75" fmla="*/ 11 h 68"/>
                  <a:gd name="T76" fmla="*/ 26 w 98"/>
                  <a:gd name="T77" fmla="*/ 18 h 68"/>
                  <a:gd name="T78" fmla="*/ 20 w 98"/>
                  <a:gd name="T79" fmla="*/ 25 h 68"/>
                  <a:gd name="T80" fmla="*/ 89 w 98"/>
                  <a:gd name="T81" fmla="*/ 14 h 68"/>
                  <a:gd name="T82" fmla="*/ 83 w 98"/>
                  <a:gd name="T83" fmla="*/ 5 h 68"/>
                  <a:gd name="T84" fmla="*/ 83 w 98"/>
                  <a:gd name="T85" fmla="*/ 3 h 68"/>
                  <a:gd name="T86" fmla="*/ 70 w 98"/>
                  <a:gd name="T87" fmla="*/ 1 h 68"/>
                  <a:gd name="T88" fmla="*/ 70 w 98"/>
                  <a:gd name="T89" fmla="*/ 2 h 68"/>
                  <a:gd name="T90" fmla="*/ 49 w 98"/>
                  <a:gd name="T91" fmla="*/ 9 h 68"/>
                  <a:gd name="T92" fmla="*/ 28 w 98"/>
                  <a:gd name="T93" fmla="*/ 2 h 68"/>
                  <a:gd name="T94" fmla="*/ 28 w 98"/>
                  <a:gd name="T95" fmla="*/ 1 h 68"/>
                  <a:gd name="T96" fmla="*/ 15 w 98"/>
                  <a:gd name="T97" fmla="*/ 3 h 68"/>
                  <a:gd name="T98" fmla="*/ 15 w 98"/>
                  <a:gd name="T99" fmla="*/ 5 h 68"/>
                  <a:gd name="T100" fmla="*/ 9 w 98"/>
                  <a:gd name="T101" fmla="*/ 14 h 68"/>
                  <a:gd name="T102" fmla="*/ 2 w 98"/>
                  <a:gd name="T103" fmla="*/ 54 h 68"/>
                  <a:gd name="T104" fmla="*/ 10 w 98"/>
                  <a:gd name="T105" fmla="*/ 67 h 68"/>
                  <a:gd name="T106" fmla="*/ 28 w 98"/>
                  <a:gd name="T107" fmla="*/ 53 h 68"/>
                  <a:gd name="T108" fmla="*/ 70 w 98"/>
                  <a:gd name="T109" fmla="*/ 53 h 68"/>
                  <a:gd name="T110" fmla="*/ 88 w 98"/>
                  <a:gd name="T111" fmla="*/ 67 h 68"/>
                  <a:gd name="T112" fmla="*/ 96 w 98"/>
                  <a:gd name="T113" fmla="*/ 54 h 68"/>
                  <a:gd name="T114" fmla="*/ 89 w 98"/>
                  <a:gd name="T115" fmla="*/ 1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 h="68">
                    <a:moveTo>
                      <a:pt x="86" y="21"/>
                    </a:moveTo>
                    <a:cubicBezTo>
                      <a:pt x="84" y="21"/>
                      <a:pt x="83" y="20"/>
                      <a:pt x="83" y="18"/>
                    </a:cubicBezTo>
                    <a:cubicBezTo>
                      <a:pt x="83" y="17"/>
                      <a:pt x="84" y="15"/>
                      <a:pt x="86" y="15"/>
                    </a:cubicBezTo>
                    <a:cubicBezTo>
                      <a:pt x="87" y="15"/>
                      <a:pt x="89" y="17"/>
                      <a:pt x="89" y="18"/>
                    </a:cubicBezTo>
                    <a:cubicBezTo>
                      <a:pt x="89" y="20"/>
                      <a:pt x="87" y="21"/>
                      <a:pt x="86" y="21"/>
                    </a:cubicBezTo>
                    <a:moveTo>
                      <a:pt x="78" y="14"/>
                    </a:moveTo>
                    <a:cubicBezTo>
                      <a:pt x="76" y="14"/>
                      <a:pt x="75" y="12"/>
                      <a:pt x="75" y="11"/>
                    </a:cubicBezTo>
                    <a:cubicBezTo>
                      <a:pt x="75" y="9"/>
                      <a:pt x="76" y="8"/>
                      <a:pt x="78" y="8"/>
                    </a:cubicBezTo>
                    <a:cubicBezTo>
                      <a:pt x="80" y="8"/>
                      <a:pt x="81" y="9"/>
                      <a:pt x="81" y="11"/>
                    </a:cubicBezTo>
                    <a:cubicBezTo>
                      <a:pt x="81" y="12"/>
                      <a:pt x="80" y="14"/>
                      <a:pt x="78" y="14"/>
                    </a:cubicBezTo>
                    <a:moveTo>
                      <a:pt x="78" y="29"/>
                    </a:moveTo>
                    <a:cubicBezTo>
                      <a:pt x="76" y="29"/>
                      <a:pt x="75" y="27"/>
                      <a:pt x="75" y="26"/>
                    </a:cubicBezTo>
                    <a:cubicBezTo>
                      <a:pt x="75" y="24"/>
                      <a:pt x="76" y="23"/>
                      <a:pt x="78" y="23"/>
                    </a:cubicBezTo>
                    <a:cubicBezTo>
                      <a:pt x="80" y="23"/>
                      <a:pt x="81" y="24"/>
                      <a:pt x="81" y="26"/>
                    </a:cubicBezTo>
                    <a:cubicBezTo>
                      <a:pt x="81" y="27"/>
                      <a:pt x="80" y="29"/>
                      <a:pt x="78" y="29"/>
                    </a:cubicBezTo>
                    <a:moveTo>
                      <a:pt x="70" y="21"/>
                    </a:moveTo>
                    <a:cubicBezTo>
                      <a:pt x="68" y="21"/>
                      <a:pt x="67" y="20"/>
                      <a:pt x="67" y="18"/>
                    </a:cubicBezTo>
                    <a:cubicBezTo>
                      <a:pt x="67" y="17"/>
                      <a:pt x="68" y="15"/>
                      <a:pt x="70" y="15"/>
                    </a:cubicBezTo>
                    <a:cubicBezTo>
                      <a:pt x="72" y="15"/>
                      <a:pt x="73" y="17"/>
                      <a:pt x="73" y="18"/>
                    </a:cubicBezTo>
                    <a:cubicBezTo>
                      <a:pt x="73" y="20"/>
                      <a:pt x="72" y="21"/>
                      <a:pt x="70" y="21"/>
                    </a:cubicBezTo>
                    <a:moveTo>
                      <a:pt x="63" y="42"/>
                    </a:moveTo>
                    <a:cubicBezTo>
                      <a:pt x="59" y="42"/>
                      <a:pt x="56" y="39"/>
                      <a:pt x="56" y="36"/>
                    </a:cubicBezTo>
                    <a:cubicBezTo>
                      <a:pt x="56" y="32"/>
                      <a:pt x="59" y="29"/>
                      <a:pt x="63" y="29"/>
                    </a:cubicBezTo>
                    <a:cubicBezTo>
                      <a:pt x="66" y="29"/>
                      <a:pt x="69" y="32"/>
                      <a:pt x="69" y="36"/>
                    </a:cubicBezTo>
                    <a:cubicBezTo>
                      <a:pt x="69" y="39"/>
                      <a:pt x="66" y="42"/>
                      <a:pt x="63" y="42"/>
                    </a:cubicBezTo>
                    <a:moveTo>
                      <a:pt x="49" y="25"/>
                    </a:moveTo>
                    <a:cubicBezTo>
                      <a:pt x="46" y="25"/>
                      <a:pt x="43" y="22"/>
                      <a:pt x="43" y="19"/>
                    </a:cubicBezTo>
                    <a:cubicBezTo>
                      <a:pt x="43" y="15"/>
                      <a:pt x="46" y="13"/>
                      <a:pt x="49" y="13"/>
                    </a:cubicBezTo>
                    <a:cubicBezTo>
                      <a:pt x="52" y="13"/>
                      <a:pt x="55" y="15"/>
                      <a:pt x="55" y="19"/>
                    </a:cubicBezTo>
                    <a:cubicBezTo>
                      <a:pt x="55" y="22"/>
                      <a:pt x="52" y="25"/>
                      <a:pt x="49" y="25"/>
                    </a:cubicBezTo>
                    <a:moveTo>
                      <a:pt x="34" y="44"/>
                    </a:moveTo>
                    <a:cubicBezTo>
                      <a:pt x="29" y="44"/>
                      <a:pt x="25" y="40"/>
                      <a:pt x="25" y="36"/>
                    </a:cubicBezTo>
                    <a:cubicBezTo>
                      <a:pt x="25" y="31"/>
                      <a:pt x="29" y="27"/>
                      <a:pt x="34" y="27"/>
                    </a:cubicBezTo>
                    <a:cubicBezTo>
                      <a:pt x="39" y="27"/>
                      <a:pt x="43" y="31"/>
                      <a:pt x="43" y="36"/>
                    </a:cubicBezTo>
                    <a:cubicBezTo>
                      <a:pt x="43" y="40"/>
                      <a:pt x="39" y="44"/>
                      <a:pt x="34" y="44"/>
                    </a:cubicBezTo>
                    <a:moveTo>
                      <a:pt x="20" y="25"/>
                    </a:moveTo>
                    <a:cubicBezTo>
                      <a:pt x="16" y="25"/>
                      <a:pt x="13" y="22"/>
                      <a:pt x="13" y="18"/>
                    </a:cubicBezTo>
                    <a:cubicBezTo>
                      <a:pt x="13" y="14"/>
                      <a:pt x="16" y="11"/>
                      <a:pt x="20" y="11"/>
                    </a:cubicBezTo>
                    <a:cubicBezTo>
                      <a:pt x="23" y="11"/>
                      <a:pt x="26" y="14"/>
                      <a:pt x="26" y="18"/>
                    </a:cubicBezTo>
                    <a:cubicBezTo>
                      <a:pt x="26" y="22"/>
                      <a:pt x="23" y="25"/>
                      <a:pt x="20" y="25"/>
                    </a:cubicBezTo>
                    <a:moveTo>
                      <a:pt x="89" y="14"/>
                    </a:moveTo>
                    <a:cubicBezTo>
                      <a:pt x="88" y="11"/>
                      <a:pt x="86" y="7"/>
                      <a:pt x="83" y="5"/>
                    </a:cubicBezTo>
                    <a:cubicBezTo>
                      <a:pt x="83" y="3"/>
                      <a:pt x="83" y="3"/>
                      <a:pt x="83" y="3"/>
                    </a:cubicBezTo>
                    <a:cubicBezTo>
                      <a:pt x="79" y="0"/>
                      <a:pt x="70" y="1"/>
                      <a:pt x="70" y="1"/>
                    </a:cubicBezTo>
                    <a:cubicBezTo>
                      <a:pt x="70" y="2"/>
                      <a:pt x="70" y="2"/>
                      <a:pt x="70" y="2"/>
                    </a:cubicBezTo>
                    <a:cubicBezTo>
                      <a:pt x="63" y="3"/>
                      <a:pt x="64" y="9"/>
                      <a:pt x="49" y="9"/>
                    </a:cubicBezTo>
                    <a:cubicBezTo>
                      <a:pt x="34" y="9"/>
                      <a:pt x="35" y="3"/>
                      <a:pt x="28" y="2"/>
                    </a:cubicBezTo>
                    <a:cubicBezTo>
                      <a:pt x="28" y="1"/>
                      <a:pt x="28" y="1"/>
                      <a:pt x="28" y="1"/>
                    </a:cubicBezTo>
                    <a:cubicBezTo>
                      <a:pt x="28" y="1"/>
                      <a:pt x="19" y="0"/>
                      <a:pt x="15" y="3"/>
                    </a:cubicBezTo>
                    <a:cubicBezTo>
                      <a:pt x="15" y="5"/>
                      <a:pt x="15" y="5"/>
                      <a:pt x="15" y="5"/>
                    </a:cubicBezTo>
                    <a:cubicBezTo>
                      <a:pt x="12" y="7"/>
                      <a:pt x="10" y="11"/>
                      <a:pt x="9" y="14"/>
                    </a:cubicBezTo>
                    <a:cubicBezTo>
                      <a:pt x="5" y="21"/>
                      <a:pt x="0" y="40"/>
                      <a:pt x="2" y="54"/>
                    </a:cubicBezTo>
                    <a:cubicBezTo>
                      <a:pt x="3" y="65"/>
                      <a:pt x="5" y="67"/>
                      <a:pt x="10" y="67"/>
                    </a:cubicBezTo>
                    <a:cubicBezTo>
                      <a:pt x="15" y="68"/>
                      <a:pt x="22" y="58"/>
                      <a:pt x="28" y="53"/>
                    </a:cubicBezTo>
                    <a:cubicBezTo>
                      <a:pt x="36" y="48"/>
                      <a:pt x="62" y="48"/>
                      <a:pt x="70" y="53"/>
                    </a:cubicBezTo>
                    <a:cubicBezTo>
                      <a:pt x="76" y="58"/>
                      <a:pt x="83" y="68"/>
                      <a:pt x="88" y="67"/>
                    </a:cubicBezTo>
                    <a:cubicBezTo>
                      <a:pt x="93" y="67"/>
                      <a:pt x="95" y="65"/>
                      <a:pt x="96" y="54"/>
                    </a:cubicBezTo>
                    <a:cubicBezTo>
                      <a:pt x="98" y="40"/>
                      <a:pt x="93" y="21"/>
                      <a:pt x="89" y="14"/>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7" name="Freeform 128"/>
              <p:cNvSpPr>
                <a:spLocks noEditPoints="1"/>
              </p:cNvSpPr>
              <p:nvPr/>
            </p:nvSpPr>
            <p:spPr bwMode="black">
              <a:xfrm>
                <a:off x="761063" y="3241183"/>
                <a:ext cx="370036" cy="325755"/>
              </a:xfrm>
              <a:custGeom>
                <a:avLst/>
                <a:gdLst>
                  <a:gd name="T0" fmla="*/ 49 w 71"/>
                  <a:gd name="T1" fmla="*/ 21 h 62"/>
                  <a:gd name="T2" fmla="*/ 49 w 71"/>
                  <a:gd name="T3" fmla="*/ 19 h 62"/>
                  <a:gd name="T4" fmla="*/ 49 w 71"/>
                  <a:gd name="T5" fmla="*/ 19 h 62"/>
                  <a:gd name="T6" fmla="*/ 48 w 71"/>
                  <a:gd name="T7" fmla="*/ 17 h 62"/>
                  <a:gd name="T8" fmla="*/ 32 w 71"/>
                  <a:gd name="T9" fmla="*/ 2 h 62"/>
                  <a:gd name="T10" fmla="*/ 28 w 71"/>
                  <a:gd name="T11" fmla="*/ 0 h 62"/>
                  <a:gd name="T12" fmla="*/ 28 w 71"/>
                  <a:gd name="T13" fmla="*/ 0 h 62"/>
                  <a:gd name="T14" fmla="*/ 28 w 71"/>
                  <a:gd name="T15" fmla="*/ 0 h 62"/>
                  <a:gd name="T16" fmla="*/ 6 w 71"/>
                  <a:gd name="T17" fmla="*/ 0 h 62"/>
                  <a:gd name="T18" fmla="*/ 0 w 71"/>
                  <a:gd name="T19" fmla="*/ 5 h 62"/>
                  <a:gd name="T20" fmla="*/ 0 w 71"/>
                  <a:gd name="T21" fmla="*/ 56 h 62"/>
                  <a:gd name="T22" fmla="*/ 6 w 71"/>
                  <a:gd name="T23" fmla="*/ 62 h 62"/>
                  <a:gd name="T24" fmla="*/ 44 w 71"/>
                  <a:gd name="T25" fmla="*/ 62 h 62"/>
                  <a:gd name="T26" fmla="*/ 50 w 71"/>
                  <a:gd name="T27" fmla="*/ 56 h 62"/>
                  <a:gd name="T28" fmla="*/ 50 w 71"/>
                  <a:gd name="T29" fmla="*/ 21 h 62"/>
                  <a:gd name="T30" fmla="*/ 49 w 71"/>
                  <a:gd name="T31" fmla="*/ 21 h 62"/>
                  <a:gd name="T32" fmla="*/ 28 w 71"/>
                  <a:gd name="T33" fmla="*/ 5 h 62"/>
                  <a:gd name="T34" fmla="*/ 44 w 71"/>
                  <a:gd name="T35" fmla="*/ 21 h 62"/>
                  <a:gd name="T36" fmla="*/ 28 w 71"/>
                  <a:gd name="T37" fmla="*/ 21 h 62"/>
                  <a:gd name="T38" fmla="*/ 28 w 71"/>
                  <a:gd name="T39" fmla="*/ 5 h 62"/>
                  <a:gd name="T40" fmla="*/ 44 w 71"/>
                  <a:gd name="T41" fmla="*/ 56 h 62"/>
                  <a:gd name="T42" fmla="*/ 6 w 71"/>
                  <a:gd name="T43" fmla="*/ 56 h 62"/>
                  <a:gd name="T44" fmla="*/ 6 w 71"/>
                  <a:gd name="T45" fmla="*/ 5 h 62"/>
                  <a:gd name="T46" fmla="*/ 23 w 71"/>
                  <a:gd name="T47" fmla="*/ 5 h 62"/>
                  <a:gd name="T48" fmla="*/ 23 w 71"/>
                  <a:gd name="T49" fmla="*/ 21 h 62"/>
                  <a:gd name="T50" fmla="*/ 28 w 71"/>
                  <a:gd name="T51" fmla="*/ 27 h 62"/>
                  <a:gd name="T52" fmla="*/ 44 w 71"/>
                  <a:gd name="T53" fmla="*/ 27 h 62"/>
                  <a:gd name="T54" fmla="*/ 44 w 71"/>
                  <a:gd name="T55" fmla="*/ 56 h 62"/>
                  <a:gd name="T56" fmla="*/ 58 w 71"/>
                  <a:gd name="T57" fmla="*/ 14 h 62"/>
                  <a:gd name="T58" fmla="*/ 60 w 71"/>
                  <a:gd name="T59" fmla="*/ 19 h 62"/>
                  <a:gd name="T60" fmla="*/ 60 w 71"/>
                  <a:gd name="T61" fmla="*/ 56 h 62"/>
                  <a:gd name="T62" fmla="*/ 55 w 71"/>
                  <a:gd name="T63" fmla="*/ 62 h 62"/>
                  <a:gd name="T64" fmla="*/ 53 w 71"/>
                  <a:gd name="T65" fmla="*/ 62 h 62"/>
                  <a:gd name="T66" fmla="*/ 55 w 71"/>
                  <a:gd name="T67" fmla="*/ 57 h 62"/>
                  <a:gd name="T68" fmla="*/ 55 w 71"/>
                  <a:gd name="T69" fmla="*/ 21 h 62"/>
                  <a:gd name="T70" fmla="*/ 53 w 71"/>
                  <a:gd name="T71" fmla="*/ 15 h 62"/>
                  <a:gd name="T72" fmla="*/ 37 w 71"/>
                  <a:gd name="T73" fmla="*/ 0 h 62"/>
                  <a:gd name="T74" fmla="*/ 37 w 71"/>
                  <a:gd name="T75" fmla="*/ 0 h 62"/>
                  <a:gd name="T76" fmla="*/ 39 w 71"/>
                  <a:gd name="T77" fmla="*/ 0 h 62"/>
                  <a:gd name="T78" fmla="*/ 40 w 71"/>
                  <a:gd name="T79" fmla="*/ 0 h 62"/>
                  <a:gd name="T80" fmla="*/ 47 w 71"/>
                  <a:gd name="T81" fmla="*/ 3 h 62"/>
                  <a:gd name="T82" fmla="*/ 58 w 71"/>
                  <a:gd name="T83" fmla="*/ 14 h 62"/>
                  <a:gd name="T84" fmla="*/ 69 w 71"/>
                  <a:gd name="T85" fmla="*/ 13 h 62"/>
                  <a:gd name="T86" fmla="*/ 71 w 71"/>
                  <a:gd name="T87" fmla="*/ 17 h 62"/>
                  <a:gd name="T88" fmla="*/ 71 w 71"/>
                  <a:gd name="T89" fmla="*/ 56 h 62"/>
                  <a:gd name="T90" fmla="*/ 65 w 71"/>
                  <a:gd name="T91" fmla="*/ 62 h 62"/>
                  <a:gd name="T92" fmla="*/ 64 w 71"/>
                  <a:gd name="T93" fmla="*/ 62 h 62"/>
                  <a:gd name="T94" fmla="*/ 65 w 71"/>
                  <a:gd name="T95" fmla="*/ 57 h 62"/>
                  <a:gd name="T96" fmla="*/ 65 w 71"/>
                  <a:gd name="T97" fmla="*/ 18 h 62"/>
                  <a:gd name="T98" fmla="*/ 64 w 71"/>
                  <a:gd name="T99" fmla="*/ 14 h 62"/>
                  <a:gd name="T100" fmla="*/ 50 w 71"/>
                  <a:gd name="T101" fmla="*/ 0 h 62"/>
                  <a:gd name="T102" fmla="*/ 50 w 71"/>
                  <a:gd name="T103" fmla="*/ 0 h 62"/>
                  <a:gd name="T104" fmla="*/ 51 w 71"/>
                  <a:gd name="T105" fmla="*/ 0 h 62"/>
                  <a:gd name="T106" fmla="*/ 52 w 71"/>
                  <a:gd name="T107" fmla="*/ 0 h 62"/>
                  <a:gd name="T108" fmla="*/ 59 w 71"/>
                  <a:gd name="T109" fmla="*/ 3 h 62"/>
                  <a:gd name="T110" fmla="*/ 69 w 71"/>
                  <a:gd name="T111" fmla="*/ 1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 h="62">
                    <a:moveTo>
                      <a:pt x="49" y="21"/>
                    </a:moveTo>
                    <a:cubicBezTo>
                      <a:pt x="49" y="20"/>
                      <a:pt x="49" y="20"/>
                      <a:pt x="49" y="19"/>
                    </a:cubicBezTo>
                    <a:cubicBezTo>
                      <a:pt x="49" y="19"/>
                      <a:pt x="49" y="19"/>
                      <a:pt x="49" y="19"/>
                    </a:cubicBezTo>
                    <a:cubicBezTo>
                      <a:pt x="49" y="18"/>
                      <a:pt x="48" y="18"/>
                      <a:pt x="48" y="17"/>
                    </a:cubicBezTo>
                    <a:cubicBezTo>
                      <a:pt x="32" y="2"/>
                      <a:pt x="32" y="2"/>
                      <a:pt x="32" y="2"/>
                    </a:cubicBezTo>
                    <a:cubicBezTo>
                      <a:pt x="31" y="0"/>
                      <a:pt x="30" y="0"/>
                      <a:pt x="28" y="0"/>
                    </a:cubicBezTo>
                    <a:cubicBezTo>
                      <a:pt x="28" y="0"/>
                      <a:pt x="28" y="0"/>
                      <a:pt x="28" y="0"/>
                    </a:cubicBezTo>
                    <a:cubicBezTo>
                      <a:pt x="28" y="0"/>
                      <a:pt x="28" y="0"/>
                      <a:pt x="28" y="0"/>
                    </a:cubicBezTo>
                    <a:cubicBezTo>
                      <a:pt x="6" y="0"/>
                      <a:pt x="6" y="0"/>
                      <a:pt x="6" y="0"/>
                    </a:cubicBezTo>
                    <a:cubicBezTo>
                      <a:pt x="3" y="0"/>
                      <a:pt x="0" y="2"/>
                      <a:pt x="0" y="5"/>
                    </a:cubicBezTo>
                    <a:cubicBezTo>
                      <a:pt x="0" y="56"/>
                      <a:pt x="0" y="56"/>
                      <a:pt x="0" y="56"/>
                    </a:cubicBezTo>
                    <a:cubicBezTo>
                      <a:pt x="0" y="59"/>
                      <a:pt x="3" y="62"/>
                      <a:pt x="6" y="62"/>
                    </a:cubicBezTo>
                    <a:cubicBezTo>
                      <a:pt x="44" y="62"/>
                      <a:pt x="44" y="62"/>
                      <a:pt x="44" y="62"/>
                    </a:cubicBezTo>
                    <a:cubicBezTo>
                      <a:pt x="47" y="62"/>
                      <a:pt x="50" y="59"/>
                      <a:pt x="50" y="56"/>
                    </a:cubicBezTo>
                    <a:cubicBezTo>
                      <a:pt x="50" y="21"/>
                      <a:pt x="50" y="21"/>
                      <a:pt x="50" y="21"/>
                    </a:cubicBezTo>
                    <a:cubicBezTo>
                      <a:pt x="50" y="21"/>
                      <a:pt x="49" y="21"/>
                      <a:pt x="49" y="21"/>
                    </a:cubicBezTo>
                    <a:close/>
                    <a:moveTo>
                      <a:pt x="28" y="5"/>
                    </a:moveTo>
                    <a:cubicBezTo>
                      <a:pt x="44" y="21"/>
                      <a:pt x="44" y="21"/>
                      <a:pt x="44" y="21"/>
                    </a:cubicBezTo>
                    <a:cubicBezTo>
                      <a:pt x="28" y="21"/>
                      <a:pt x="28" y="21"/>
                      <a:pt x="28" y="21"/>
                    </a:cubicBezTo>
                    <a:lnTo>
                      <a:pt x="28" y="5"/>
                    </a:lnTo>
                    <a:close/>
                    <a:moveTo>
                      <a:pt x="44" y="56"/>
                    </a:moveTo>
                    <a:cubicBezTo>
                      <a:pt x="6" y="56"/>
                      <a:pt x="6" y="56"/>
                      <a:pt x="6" y="56"/>
                    </a:cubicBezTo>
                    <a:cubicBezTo>
                      <a:pt x="6" y="5"/>
                      <a:pt x="6" y="5"/>
                      <a:pt x="6" y="5"/>
                    </a:cubicBezTo>
                    <a:cubicBezTo>
                      <a:pt x="23" y="5"/>
                      <a:pt x="23" y="5"/>
                      <a:pt x="23" y="5"/>
                    </a:cubicBezTo>
                    <a:cubicBezTo>
                      <a:pt x="23" y="21"/>
                      <a:pt x="23" y="21"/>
                      <a:pt x="23" y="21"/>
                    </a:cubicBezTo>
                    <a:cubicBezTo>
                      <a:pt x="23" y="24"/>
                      <a:pt x="25" y="27"/>
                      <a:pt x="28" y="27"/>
                    </a:cubicBezTo>
                    <a:cubicBezTo>
                      <a:pt x="44" y="27"/>
                      <a:pt x="44" y="27"/>
                      <a:pt x="44" y="27"/>
                    </a:cubicBezTo>
                    <a:lnTo>
                      <a:pt x="44" y="56"/>
                    </a:lnTo>
                    <a:close/>
                    <a:moveTo>
                      <a:pt x="58" y="14"/>
                    </a:moveTo>
                    <a:cubicBezTo>
                      <a:pt x="59" y="15"/>
                      <a:pt x="60" y="17"/>
                      <a:pt x="60" y="19"/>
                    </a:cubicBezTo>
                    <a:cubicBezTo>
                      <a:pt x="60" y="56"/>
                      <a:pt x="60" y="56"/>
                      <a:pt x="60" y="56"/>
                    </a:cubicBezTo>
                    <a:cubicBezTo>
                      <a:pt x="60" y="59"/>
                      <a:pt x="58" y="62"/>
                      <a:pt x="55" y="62"/>
                    </a:cubicBezTo>
                    <a:cubicBezTo>
                      <a:pt x="53" y="62"/>
                      <a:pt x="53" y="62"/>
                      <a:pt x="53" y="62"/>
                    </a:cubicBezTo>
                    <a:cubicBezTo>
                      <a:pt x="54" y="60"/>
                      <a:pt x="55" y="59"/>
                      <a:pt x="55" y="57"/>
                    </a:cubicBezTo>
                    <a:cubicBezTo>
                      <a:pt x="55" y="21"/>
                      <a:pt x="55" y="21"/>
                      <a:pt x="55" y="21"/>
                    </a:cubicBezTo>
                    <a:cubicBezTo>
                      <a:pt x="55" y="19"/>
                      <a:pt x="54" y="17"/>
                      <a:pt x="53" y="15"/>
                    </a:cubicBezTo>
                    <a:cubicBezTo>
                      <a:pt x="37" y="0"/>
                      <a:pt x="37" y="0"/>
                      <a:pt x="37" y="0"/>
                    </a:cubicBezTo>
                    <a:cubicBezTo>
                      <a:pt x="37" y="0"/>
                      <a:pt x="37" y="0"/>
                      <a:pt x="37" y="0"/>
                    </a:cubicBezTo>
                    <a:cubicBezTo>
                      <a:pt x="39" y="0"/>
                      <a:pt x="39" y="0"/>
                      <a:pt x="39" y="0"/>
                    </a:cubicBezTo>
                    <a:cubicBezTo>
                      <a:pt x="40" y="0"/>
                      <a:pt x="40" y="0"/>
                      <a:pt x="40" y="0"/>
                    </a:cubicBezTo>
                    <a:cubicBezTo>
                      <a:pt x="41" y="0"/>
                      <a:pt x="44" y="0"/>
                      <a:pt x="47" y="3"/>
                    </a:cubicBezTo>
                    <a:cubicBezTo>
                      <a:pt x="58" y="14"/>
                      <a:pt x="58" y="14"/>
                      <a:pt x="58" y="14"/>
                    </a:cubicBezTo>
                    <a:moveTo>
                      <a:pt x="69" y="13"/>
                    </a:moveTo>
                    <a:cubicBezTo>
                      <a:pt x="70" y="14"/>
                      <a:pt x="71" y="16"/>
                      <a:pt x="71" y="17"/>
                    </a:cubicBezTo>
                    <a:cubicBezTo>
                      <a:pt x="71" y="56"/>
                      <a:pt x="71" y="56"/>
                      <a:pt x="71" y="56"/>
                    </a:cubicBezTo>
                    <a:cubicBezTo>
                      <a:pt x="71" y="59"/>
                      <a:pt x="68" y="62"/>
                      <a:pt x="65" y="62"/>
                    </a:cubicBezTo>
                    <a:cubicBezTo>
                      <a:pt x="64" y="62"/>
                      <a:pt x="64" y="62"/>
                      <a:pt x="64" y="62"/>
                    </a:cubicBezTo>
                    <a:cubicBezTo>
                      <a:pt x="65" y="60"/>
                      <a:pt x="65" y="59"/>
                      <a:pt x="65" y="57"/>
                    </a:cubicBezTo>
                    <a:cubicBezTo>
                      <a:pt x="65" y="18"/>
                      <a:pt x="65" y="18"/>
                      <a:pt x="65" y="18"/>
                    </a:cubicBezTo>
                    <a:cubicBezTo>
                      <a:pt x="65" y="17"/>
                      <a:pt x="65" y="15"/>
                      <a:pt x="64" y="14"/>
                    </a:cubicBezTo>
                    <a:cubicBezTo>
                      <a:pt x="50" y="0"/>
                      <a:pt x="50" y="0"/>
                      <a:pt x="50" y="0"/>
                    </a:cubicBezTo>
                    <a:cubicBezTo>
                      <a:pt x="50" y="0"/>
                      <a:pt x="50" y="0"/>
                      <a:pt x="50" y="0"/>
                    </a:cubicBezTo>
                    <a:cubicBezTo>
                      <a:pt x="51" y="0"/>
                      <a:pt x="51" y="0"/>
                      <a:pt x="51" y="0"/>
                    </a:cubicBezTo>
                    <a:cubicBezTo>
                      <a:pt x="52" y="0"/>
                      <a:pt x="52" y="0"/>
                      <a:pt x="52" y="0"/>
                    </a:cubicBezTo>
                    <a:cubicBezTo>
                      <a:pt x="54" y="0"/>
                      <a:pt x="56" y="0"/>
                      <a:pt x="59" y="3"/>
                    </a:cubicBezTo>
                    <a:cubicBezTo>
                      <a:pt x="69" y="13"/>
                      <a:pt x="69" y="13"/>
                      <a:pt x="69" y="13"/>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8" name="Freeform 132"/>
              <p:cNvSpPr>
                <a:spLocks noEditPoints="1"/>
              </p:cNvSpPr>
              <p:nvPr/>
            </p:nvSpPr>
            <p:spPr bwMode="black">
              <a:xfrm>
                <a:off x="804748" y="4606922"/>
                <a:ext cx="256179" cy="417476"/>
              </a:xfrm>
              <a:custGeom>
                <a:avLst/>
                <a:gdLst>
                  <a:gd name="T0" fmla="*/ 42 w 49"/>
                  <a:gd name="T1" fmla="*/ 7 h 80"/>
                  <a:gd name="T2" fmla="*/ 25 w 49"/>
                  <a:gd name="T3" fmla="*/ 0 h 80"/>
                  <a:gd name="T4" fmla="*/ 8 w 49"/>
                  <a:gd name="T5" fmla="*/ 7 h 80"/>
                  <a:gd name="T6" fmla="*/ 0 w 49"/>
                  <a:gd name="T7" fmla="*/ 24 h 80"/>
                  <a:gd name="T8" fmla="*/ 4 w 49"/>
                  <a:gd name="T9" fmla="*/ 39 h 80"/>
                  <a:gd name="T10" fmla="*/ 16 w 49"/>
                  <a:gd name="T11" fmla="*/ 55 h 80"/>
                  <a:gd name="T12" fmla="*/ 23 w 49"/>
                  <a:gd name="T13" fmla="*/ 80 h 80"/>
                  <a:gd name="T14" fmla="*/ 27 w 49"/>
                  <a:gd name="T15" fmla="*/ 80 h 80"/>
                  <a:gd name="T16" fmla="*/ 37 w 49"/>
                  <a:gd name="T17" fmla="*/ 49 h 80"/>
                  <a:gd name="T18" fmla="*/ 45 w 49"/>
                  <a:gd name="T19" fmla="*/ 39 h 80"/>
                  <a:gd name="T20" fmla="*/ 49 w 49"/>
                  <a:gd name="T21" fmla="*/ 24 h 80"/>
                  <a:gd name="T22" fmla="*/ 42 w 49"/>
                  <a:gd name="T23" fmla="*/ 7 h 80"/>
                  <a:gd name="T24" fmla="*/ 25 w 49"/>
                  <a:gd name="T25" fmla="*/ 37 h 80"/>
                  <a:gd name="T26" fmla="*/ 13 w 49"/>
                  <a:gd name="T27" fmla="*/ 25 h 80"/>
                  <a:gd name="T28" fmla="*/ 25 w 49"/>
                  <a:gd name="T29" fmla="*/ 14 h 80"/>
                  <a:gd name="T30" fmla="*/ 36 w 49"/>
                  <a:gd name="T31" fmla="*/ 25 h 80"/>
                  <a:gd name="T32" fmla="*/ 25 w 49"/>
                  <a:gd name="T33" fmla="*/ 3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80">
                    <a:moveTo>
                      <a:pt x="42" y="7"/>
                    </a:moveTo>
                    <a:cubicBezTo>
                      <a:pt x="37" y="3"/>
                      <a:pt x="31" y="0"/>
                      <a:pt x="25" y="0"/>
                    </a:cubicBezTo>
                    <a:cubicBezTo>
                      <a:pt x="18" y="0"/>
                      <a:pt x="12" y="3"/>
                      <a:pt x="8" y="7"/>
                    </a:cubicBezTo>
                    <a:cubicBezTo>
                      <a:pt x="3" y="12"/>
                      <a:pt x="0" y="18"/>
                      <a:pt x="0" y="24"/>
                    </a:cubicBezTo>
                    <a:cubicBezTo>
                      <a:pt x="0" y="30"/>
                      <a:pt x="2" y="35"/>
                      <a:pt x="4" y="39"/>
                    </a:cubicBezTo>
                    <a:cubicBezTo>
                      <a:pt x="8" y="45"/>
                      <a:pt x="12" y="49"/>
                      <a:pt x="16" y="55"/>
                    </a:cubicBezTo>
                    <a:cubicBezTo>
                      <a:pt x="20" y="61"/>
                      <a:pt x="23" y="68"/>
                      <a:pt x="23" y="80"/>
                    </a:cubicBezTo>
                    <a:cubicBezTo>
                      <a:pt x="27" y="80"/>
                      <a:pt x="27" y="80"/>
                      <a:pt x="27" y="80"/>
                    </a:cubicBezTo>
                    <a:cubicBezTo>
                      <a:pt x="27" y="64"/>
                      <a:pt x="32" y="56"/>
                      <a:pt x="37" y="49"/>
                    </a:cubicBezTo>
                    <a:cubicBezTo>
                      <a:pt x="40" y="46"/>
                      <a:pt x="43" y="43"/>
                      <a:pt x="45" y="39"/>
                    </a:cubicBezTo>
                    <a:cubicBezTo>
                      <a:pt x="48" y="35"/>
                      <a:pt x="49" y="30"/>
                      <a:pt x="49" y="24"/>
                    </a:cubicBezTo>
                    <a:cubicBezTo>
                      <a:pt x="49" y="18"/>
                      <a:pt x="46" y="12"/>
                      <a:pt x="42" y="7"/>
                    </a:cubicBezTo>
                    <a:close/>
                    <a:moveTo>
                      <a:pt x="25" y="37"/>
                    </a:moveTo>
                    <a:cubicBezTo>
                      <a:pt x="18" y="37"/>
                      <a:pt x="13" y="31"/>
                      <a:pt x="13" y="25"/>
                    </a:cubicBezTo>
                    <a:cubicBezTo>
                      <a:pt x="13" y="19"/>
                      <a:pt x="18" y="14"/>
                      <a:pt x="25" y="14"/>
                    </a:cubicBezTo>
                    <a:cubicBezTo>
                      <a:pt x="31" y="14"/>
                      <a:pt x="36" y="19"/>
                      <a:pt x="36" y="25"/>
                    </a:cubicBezTo>
                    <a:cubicBezTo>
                      <a:pt x="36" y="31"/>
                      <a:pt x="31" y="37"/>
                      <a:pt x="25" y="37"/>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nvGrpSpPr>
              <p:cNvPr id="11" name="Group 10"/>
              <p:cNvGrpSpPr/>
              <p:nvPr/>
            </p:nvGrpSpPr>
            <p:grpSpPr>
              <a:xfrm>
                <a:off x="655637" y="1820862"/>
                <a:ext cx="533379" cy="507872"/>
                <a:chOff x="655637" y="1820862"/>
                <a:chExt cx="533379" cy="507872"/>
              </a:xfrm>
            </p:grpSpPr>
            <p:sp>
              <p:nvSpPr>
                <p:cNvPr id="4" name="Freeform 104"/>
                <p:cNvSpPr>
                  <a:spLocks noEditPoints="1"/>
                </p:cNvSpPr>
                <p:nvPr/>
              </p:nvSpPr>
              <p:spPr bwMode="black">
                <a:xfrm>
                  <a:off x="655637" y="1820862"/>
                  <a:ext cx="319430" cy="319430"/>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10" name="Freeform 104"/>
                <p:cNvSpPr>
                  <a:spLocks noEditPoints="1"/>
                </p:cNvSpPr>
                <p:nvPr/>
              </p:nvSpPr>
              <p:spPr bwMode="black">
                <a:xfrm>
                  <a:off x="869586" y="2009304"/>
                  <a:ext cx="319430" cy="319430"/>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grpSp>
            <p:nvGrpSpPr>
              <p:cNvPr id="13" name="Group 12"/>
              <p:cNvGrpSpPr/>
              <p:nvPr/>
            </p:nvGrpSpPr>
            <p:grpSpPr>
              <a:xfrm>
                <a:off x="405664" y="3562370"/>
                <a:ext cx="745281" cy="621467"/>
                <a:chOff x="405664" y="3562370"/>
                <a:chExt cx="745281" cy="621467"/>
              </a:xfrm>
            </p:grpSpPr>
            <p:sp>
              <p:nvSpPr>
                <p:cNvPr id="3" name="Freeform 82"/>
                <p:cNvSpPr>
                  <a:spLocks noEditPoints="1"/>
                </p:cNvSpPr>
                <p:nvPr/>
              </p:nvSpPr>
              <p:spPr bwMode="black">
                <a:xfrm>
                  <a:off x="521568" y="3655671"/>
                  <a:ext cx="629377" cy="528166"/>
                </a:xfrm>
                <a:custGeom>
                  <a:avLst/>
                  <a:gdLst>
                    <a:gd name="T0" fmla="*/ 52 w 120"/>
                    <a:gd name="T1" fmla="*/ 6 h 101"/>
                    <a:gd name="T2" fmla="*/ 23 w 120"/>
                    <a:gd name="T3" fmla="*/ 48 h 101"/>
                    <a:gd name="T4" fmla="*/ 0 w 120"/>
                    <a:gd name="T5" fmla="*/ 29 h 101"/>
                    <a:gd name="T6" fmla="*/ 7 w 120"/>
                    <a:gd name="T7" fmla="*/ 21 h 101"/>
                    <a:gd name="T8" fmla="*/ 21 w 120"/>
                    <a:gd name="T9" fmla="*/ 33 h 101"/>
                    <a:gd name="T10" fmla="*/ 43 w 120"/>
                    <a:gd name="T11" fmla="*/ 0 h 101"/>
                    <a:gd name="T12" fmla="*/ 52 w 120"/>
                    <a:gd name="T13" fmla="*/ 6 h 101"/>
                    <a:gd name="T14" fmla="*/ 118 w 120"/>
                    <a:gd name="T15" fmla="*/ 44 h 101"/>
                    <a:gd name="T16" fmla="*/ 117 w 120"/>
                    <a:gd name="T17" fmla="*/ 44 h 101"/>
                    <a:gd name="T18" fmla="*/ 108 w 120"/>
                    <a:gd name="T19" fmla="*/ 44 h 101"/>
                    <a:gd name="T20" fmla="*/ 107 w 120"/>
                    <a:gd name="T21" fmla="*/ 44 h 101"/>
                    <a:gd name="T22" fmla="*/ 105 w 120"/>
                    <a:gd name="T23" fmla="*/ 44 h 101"/>
                    <a:gd name="T24" fmla="*/ 103 w 120"/>
                    <a:gd name="T25" fmla="*/ 52 h 101"/>
                    <a:gd name="T26" fmla="*/ 56 w 120"/>
                    <a:gd name="T27" fmla="*/ 52 h 101"/>
                    <a:gd name="T28" fmla="*/ 53 w 120"/>
                    <a:gd name="T29" fmla="*/ 52 h 101"/>
                    <a:gd name="T30" fmla="*/ 50 w 120"/>
                    <a:gd name="T31" fmla="*/ 52 h 101"/>
                    <a:gd name="T32" fmla="*/ 51 w 120"/>
                    <a:gd name="T33" fmla="*/ 55 h 101"/>
                    <a:gd name="T34" fmla="*/ 51 w 120"/>
                    <a:gd name="T35" fmla="*/ 55 h 101"/>
                    <a:gd name="T36" fmla="*/ 56 w 120"/>
                    <a:gd name="T37" fmla="*/ 80 h 101"/>
                    <a:gd name="T38" fmla="*/ 57 w 120"/>
                    <a:gd name="T39" fmla="*/ 81 h 101"/>
                    <a:gd name="T40" fmla="*/ 57 w 120"/>
                    <a:gd name="T41" fmla="*/ 82 h 101"/>
                    <a:gd name="T42" fmla="*/ 59 w 120"/>
                    <a:gd name="T43" fmla="*/ 82 h 101"/>
                    <a:gd name="T44" fmla="*/ 59 w 120"/>
                    <a:gd name="T45" fmla="*/ 82 h 101"/>
                    <a:gd name="T46" fmla="*/ 96 w 120"/>
                    <a:gd name="T47" fmla="*/ 82 h 101"/>
                    <a:gd name="T48" fmla="*/ 95 w 120"/>
                    <a:gd name="T49" fmla="*/ 87 h 101"/>
                    <a:gd name="T50" fmla="*/ 56 w 120"/>
                    <a:gd name="T51" fmla="*/ 87 h 101"/>
                    <a:gd name="T52" fmla="*/ 55 w 120"/>
                    <a:gd name="T53" fmla="*/ 87 h 101"/>
                    <a:gd name="T54" fmla="*/ 53 w 120"/>
                    <a:gd name="T55" fmla="*/ 87 h 101"/>
                    <a:gd name="T56" fmla="*/ 53 w 120"/>
                    <a:gd name="T57" fmla="*/ 92 h 101"/>
                    <a:gd name="T58" fmla="*/ 55 w 120"/>
                    <a:gd name="T59" fmla="*/ 92 h 101"/>
                    <a:gd name="T60" fmla="*/ 55 w 120"/>
                    <a:gd name="T61" fmla="*/ 92 h 101"/>
                    <a:gd name="T62" fmla="*/ 59 w 120"/>
                    <a:gd name="T63" fmla="*/ 92 h 101"/>
                    <a:gd name="T64" fmla="*/ 58 w 120"/>
                    <a:gd name="T65" fmla="*/ 95 h 101"/>
                    <a:gd name="T66" fmla="*/ 64 w 120"/>
                    <a:gd name="T67" fmla="*/ 101 h 101"/>
                    <a:gd name="T68" fmla="*/ 69 w 120"/>
                    <a:gd name="T69" fmla="*/ 95 h 101"/>
                    <a:gd name="T70" fmla="*/ 68 w 120"/>
                    <a:gd name="T71" fmla="*/ 92 h 101"/>
                    <a:gd name="T72" fmla="*/ 91 w 120"/>
                    <a:gd name="T73" fmla="*/ 92 h 101"/>
                    <a:gd name="T74" fmla="*/ 89 w 120"/>
                    <a:gd name="T75" fmla="*/ 95 h 101"/>
                    <a:gd name="T76" fmla="*/ 95 w 120"/>
                    <a:gd name="T77" fmla="*/ 101 h 101"/>
                    <a:gd name="T78" fmla="*/ 100 w 120"/>
                    <a:gd name="T79" fmla="*/ 95 h 101"/>
                    <a:gd name="T80" fmla="*/ 99 w 120"/>
                    <a:gd name="T81" fmla="*/ 91 h 101"/>
                    <a:gd name="T82" fmla="*/ 99 w 120"/>
                    <a:gd name="T83" fmla="*/ 90 h 101"/>
                    <a:gd name="T84" fmla="*/ 101 w 120"/>
                    <a:gd name="T85" fmla="*/ 80 h 101"/>
                    <a:gd name="T86" fmla="*/ 109 w 120"/>
                    <a:gd name="T87" fmla="*/ 48 h 101"/>
                    <a:gd name="T88" fmla="*/ 117 w 120"/>
                    <a:gd name="T89" fmla="*/ 48 h 101"/>
                    <a:gd name="T90" fmla="*/ 118 w 120"/>
                    <a:gd name="T91" fmla="*/ 48 h 101"/>
                    <a:gd name="T92" fmla="*/ 120 w 120"/>
                    <a:gd name="T93" fmla="*/ 48 h 101"/>
                    <a:gd name="T94" fmla="*/ 120 w 120"/>
                    <a:gd name="T95" fmla="*/ 44 h 101"/>
                    <a:gd name="T96" fmla="*/ 118 w 120"/>
                    <a:gd name="T97"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0" h="101">
                      <a:moveTo>
                        <a:pt x="52" y="6"/>
                      </a:moveTo>
                      <a:cubicBezTo>
                        <a:pt x="23" y="48"/>
                        <a:pt x="23" y="48"/>
                        <a:pt x="23" y="48"/>
                      </a:cubicBezTo>
                      <a:cubicBezTo>
                        <a:pt x="0" y="29"/>
                        <a:pt x="0" y="29"/>
                        <a:pt x="0" y="29"/>
                      </a:cubicBezTo>
                      <a:cubicBezTo>
                        <a:pt x="7" y="21"/>
                        <a:pt x="7" y="21"/>
                        <a:pt x="7" y="21"/>
                      </a:cubicBezTo>
                      <a:cubicBezTo>
                        <a:pt x="21" y="33"/>
                        <a:pt x="21" y="33"/>
                        <a:pt x="21" y="33"/>
                      </a:cubicBezTo>
                      <a:cubicBezTo>
                        <a:pt x="43" y="0"/>
                        <a:pt x="43" y="0"/>
                        <a:pt x="43" y="0"/>
                      </a:cubicBezTo>
                      <a:lnTo>
                        <a:pt x="52" y="6"/>
                      </a:lnTo>
                      <a:close/>
                      <a:moveTo>
                        <a:pt x="118" y="44"/>
                      </a:moveTo>
                      <a:cubicBezTo>
                        <a:pt x="117" y="44"/>
                        <a:pt x="117" y="44"/>
                        <a:pt x="117" y="44"/>
                      </a:cubicBezTo>
                      <a:cubicBezTo>
                        <a:pt x="108" y="44"/>
                        <a:pt x="108" y="44"/>
                        <a:pt x="108" y="44"/>
                      </a:cubicBezTo>
                      <a:cubicBezTo>
                        <a:pt x="107" y="44"/>
                        <a:pt x="107" y="44"/>
                        <a:pt x="107" y="44"/>
                      </a:cubicBezTo>
                      <a:cubicBezTo>
                        <a:pt x="105" y="44"/>
                        <a:pt x="105" y="44"/>
                        <a:pt x="105" y="44"/>
                      </a:cubicBezTo>
                      <a:cubicBezTo>
                        <a:pt x="103" y="52"/>
                        <a:pt x="103" y="52"/>
                        <a:pt x="103" y="52"/>
                      </a:cubicBezTo>
                      <a:cubicBezTo>
                        <a:pt x="56" y="52"/>
                        <a:pt x="56" y="52"/>
                        <a:pt x="56" y="52"/>
                      </a:cubicBezTo>
                      <a:cubicBezTo>
                        <a:pt x="53" y="52"/>
                        <a:pt x="53" y="52"/>
                        <a:pt x="53" y="52"/>
                      </a:cubicBezTo>
                      <a:cubicBezTo>
                        <a:pt x="50" y="52"/>
                        <a:pt x="50" y="52"/>
                        <a:pt x="50" y="52"/>
                      </a:cubicBezTo>
                      <a:cubicBezTo>
                        <a:pt x="51" y="55"/>
                        <a:pt x="51" y="55"/>
                        <a:pt x="51" y="55"/>
                      </a:cubicBezTo>
                      <a:cubicBezTo>
                        <a:pt x="51" y="55"/>
                        <a:pt x="51" y="55"/>
                        <a:pt x="51" y="55"/>
                      </a:cubicBezTo>
                      <a:cubicBezTo>
                        <a:pt x="56" y="80"/>
                        <a:pt x="56" y="80"/>
                        <a:pt x="56" y="80"/>
                      </a:cubicBezTo>
                      <a:cubicBezTo>
                        <a:pt x="56" y="81"/>
                        <a:pt x="57" y="81"/>
                        <a:pt x="57" y="81"/>
                      </a:cubicBezTo>
                      <a:cubicBezTo>
                        <a:pt x="57" y="82"/>
                        <a:pt x="57" y="82"/>
                        <a:pt x="57" y="82"/>
                      </a:cubicBezTo>
                      <a:cubicBezTo>
                        <a:pt x="59" y="82"/>
                        <a:pt x="59" y="82"/>
                        <a:pt x="59" y="82"/>
                      </a:cubicBezTo>
                      <a:cubicBezTo>
                        <a:pt x="59" y="82"/>
                        <a:pt x="59" y="82"/>
                        <a:pt x="59" y="82"/>
                      </a:cubicBezTo>
                      <a:cubicBezTo>
                        <a:pt x="96" y="82"/>
                        <a:pt x="96" y="82"/>
                        <a:pt x="96" y="82"/>
                      </a:cubicBezTo>
                      <a:cubicBezTo>
                        <a:pt x="95" y="87"/>
                        <a:pt x="95" y="87"/>
                        <a:pt x="95" y="87"/>
                      </a:cubicBezTo>
                      <a:cubicBezTo>
                        <a:pt x="56" y="87"/>
                        <a:pt x="56" y="87"/>
                        <a:pt x="56" y="87"/>
                      </a:cubicBezTo>
                      <a:cubicBezTo>
                        <a:pt x="55" y="87"/>
                        <a:pt x="55" y="87"/>
                        <a:pt x="55" y="87"/>
                      </a:cubicBezTo>
                      <a:cubicBezTo>
                        <a:pt x="53" y="87"/>
                        <a:pt x="53" y="87"/>
                        <a:pt x="53" y="87"/>
                      </a:cubicBezTo>
                      <a:cubicBezTo>
                        <a:pt x="53" y="92"/>
                        <a:pt x="53" y="92"/>
                        <a:pt x="53" y="92"/>
                      </a:cubicBezTo>
                      <a:cubicBezTo>
                        <a:pt x="55" y="92"/>
                        <a:pt x="55" y="92"/>
                        <a:pt x="55" y="92"/>
                      </a:cubicBezTo>
                      <a:cubicBezTo>
                        <a:pt x="55" y="92"/>
                        <a:pt x="55" y="92"/>
                        <a:pt x="55" y="92"/>
                      </a:cubicBezTo>
                      <a:cubicBezTo>
                        <a:pt x="59" y="92"/>
                        <a:pt x="59" y="92"/>
                        <a:pt x="59" y="92"/>
                      </a:cubicBezTo>
                      <a:cubicBezTo>
                        <a:pt x="59" y="93"/>
                        <a:pt x="58" y="94"/>
                        <a:pt x="58" y="95"/>
                      </a:cubicBezTo>
                      <a:cubicBezTo>
                        <a:pt x="58" y="98"/>
                        <a:pt x="61" y="101"/>
                        <a:pt x="64" y="101"/>
                      </a:cubicBezTo>
                      <a:cubicBezTo>
                        <a:pt x="67" y="101"/>
                        <a:pt x="69" y="98"/>
                        <a:pt x="69" y="95"/>
                      </a:cubicBezTo>
                      <a:cubicBezTo>
                        <a:pt x="69" y="94"/>
                        <a:pt x="69" y="93"/>
                        <a:pt x="68" y="92"/>
                      </a:cubicBezTo>
                      <a:cubicBezTo>
                        <a:pt x="91" y="92"/>
                        <a:pt x="91" y="92"/>
                        <a:pt x="91" y="92"/>
                      </a:cubicBezTo>
                      <a:cubicBezTo>
                        <a:pt x="90" y="93"/>
                        <a:pt x="89" y="94"/>
                        <a:pt x="89" y="95"/>
                      </a:cubicBezTo>
                      <a:cubicBezTo>
                        <a:pt x="89" y="98"/>
                        <a:pt x="92" y="101"/>
                        <a:pt x="95" y="101"/>
                      </a:cubicBezTo>
                      <a:cubicBezTo>
                        <a:pt x="98" y="101"/>
                        <a:pt x="100" y="98"/>
                        <a:pt x="100" y="95"/>
                      </a:cubicBezTo>
                      <a:cubicBezTo>
                        <a:pt x="100" y="94"/>
                        <a:pt x="100" y="92"/>
                        <a:pt x="99" y="91"/>
                      </a:cubicBezTo>
                      <a:cubicBezTo>
                        <a:pt x="99" y="91"/>
                        <a:pt x="99" y="90"/>
                        <a:pt x="99" y="90"/>
                      </a:cubicBezTo>
                      <a:cubicBezTo>
                        <a:pt x="101" y="80"/>
                        <a:pt x="101" y="80"/>
                        <a:pt x="101" y="80"/>
                      </a:cubicBezTo>
                      <a:cubicBezTo>
                        <a:pt x="109" y="48"/>
                        <a:pt x="109" y="48"/>
                        <a:pt x="109" y="48"/>
                      </a:cubicBezTo>
                      <a:cubicBezTo>
                        <a:pt x="117" y="48"/>
                        <a:pt x="117" y="48"/>
                        <a:pt x="117" y="48"/>
                      </a:cubicBezTo>
                      <a:cubicBezTo>
                        <a:pt x="118" y="48"/>
                        <a:pt x="118" y="48"/>
                        <a:pt x="118" y="48"/>
                      </a:cubicBezTo>
                      <a:cubicBezTo>
                        <a:pt x="120" y="48"/>
                        <a:pt x="120" y="48"/>
                        <a:pt x="120" y="48"/>
                      </a:cubicBezTo>
                      <a:cubicBezTo>
                        <a:pt x="120" y="44"/>
                        <a:pt x="120" y="44"/>
                        <a:pt x="120" y="44"/>
                      </a:cubicBezTo>
                      <a:lnTo>
                        <a:pt x="118" y="44"/>
                      </a:ln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u="sng" dirty="0">
                    <a:solidFill>
                      <a:srgbClr val="000000"/>
                    </a:solidFill>
                  </a:endParaRPr>
                </a:p>
              </p:txBody>
            </p:sp>
            <p:sp>
              <p:nvSpPr>
                <p:cNvPr id="12" name="Rectangle 11"/>
                <p:cNvSpPr/>
                <p:nvPr/>
              </p:nvSpPr>
              <p:spPr bwMode="auto">
                <a:xfrm>
                  <a:off x="405664" y="3562370"/>
                  <a:ext cx="381000" cy="357384"/>
                </a:xfrm>
                <a:prstGeom prst="rect">
                  <a:avLst/>
                </a:prstGeom>
                <a:solidFill>
                  <a:schemeClr val="bg1"/>
                </a:solidFill>
                <a:ln>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15" name="Group 14"/>
              <p:cNvGrpSpPr/>
              <p:nvPr/>
            </p:nvGrpSpPr>
            <p:grpSpPr>
              <a:xfrm>
                <a:off x="543287" y="5483088"/>
                <a:ext cx="652598" cy="536031"/>
                <a:chOff x="459549" y="5333954"/>
                <a:chExt cx="966666" cy="794000"/>
              </a:xfrm>
            </p:grpSpPr>
            <p:sp>
              <p:nvSpPr>
                <p:cNvPr id="6" name="Freeform 127"/>
                <p:cNvSpPr>
                  <a:spLocks noEditPoints="1"/>
                </p:cNvSpPr>
                <p:nvPr/>
              </p:nvSpPr>
              <p:spPr bwMode="black">
                <a:xfrm>
                  <a:off x="459549" y="5333954"/>
                  <a:ext cx="392175" cy="319434"/>
                </a:xfrm>
                <a:custGeom>
                  <a:avLst/>
                  <a:gdLst>
                    <a:gd name="T0" fmla="*/ 72 w 75"/>
                    <a:gd name="T1" fmla="*/ 23 h 61"/>
                    <a:gd name="T2" fmla="*/ 71 w 75"/>
                    <a:gd name="T3" fmla="*/ 22 h 61"/>
                    <a:gd name="T4" fmla="*/ 63 w 75"/>
                    <a:gd name="T5" fmla="*/ 3 h 61"/>
                    <a:gd name="T6" fmla="*/ 59 w 75"/>
                    <a:gd name="T7" fmla="*/ 0 h 61"/>
                    <a:gd name="T8" fmla="*/ 16 w 75"/>
                    <a:gd name="T9" fmla="*/ 0 h 61"/>
                    <a:gd name="T10" fmla="*/ 13 w 75"/>
                    <a:gd name="T11" fmla="*/ 3 h 61"/>
                    <a:gd name="T12" fmla="*/ 4 w 75"/>
                    <a:gd name="T13" fmla="*/ 23 h 61"/>
                    <a:gd name="T14" fmla="*/ 0 w 75"/>
                    <a:gd name="T15" fmla="*/ 28 h 61"/>
                    <a:gd name="T16" fmla="*/ 0 w 75"/>
                    <a:gd name="T17" fmla="*/ 45 h 61"/>
                    <a:gd name="T18" fmla="*/ 5 w 75"/>
                    <a:gd name="T19" fmla="*/ 50 h 61"/>
                    <a:gd name="T20" fmla="*/ 10 w 75"/>
                    <a:gd name="T21" fmla="*/ 50 h 61"/>
                    <a:gd name="T22" fmla="*/ 10 w 75"/>
                    <a:gd name="T23" fmla="*/ 56 h 61"/>
                    <a:gd name="T24" fmla="*/ 14 w 75"/>
                    <a:gd name="T25" fmla="*/ 61 h 61"/>
                    <a:gd name="T26" fmla="*/ 19 w 75"/>
                    <a:gd name="T27" fmla="*/ 56 h 61"/>
                    <a:gd name="T28" fmla="*/ 19 w 75"/>
                    <a:gd name="T29" fmla="*/ 50 h 61"/>
                    <a:gd name="T30" fmla="*/ 56 w 75"/>
                    <a:gd name="T31" fmla="*/ 50 h 61"/>
                    <a:gd name="T32" fmla="*/ 56 w 75"/>
                    <a:gd name="T33" fmla="*/ 56 h 61"/>
                    <a:gd name="T34" fmla="*/ 61 w 75"/>
                    <a:gd name="T35" fmla="*/ 61 h 61"/>
                    <a:gd name="T36" fmla="*/ 66 w 75"/>
                    <a:gd name="T37" fmla="*/ 56 h 61"/>
                    <a:gd name="T38" fmla="*/ 66 w 75"/>
                    <a:gd name="T39" fmla="*/ 50 h 61"/>
                    <a:gd name="T40" fmla="*/ 70 w 75"/>
                    <a:gd name="T41" fmla="*/ 50 h 61"/>
                    <a:gd name="T42" fmla="*/ 75 w 75"/>
                    <a:gd name="T43" fmla="*/ 45 h 61"/>
                    <a:gd name="T44" fmla="*/ 75 w 75"/>
                    <a:gd name="T45" fmla="*/ 28 h 61"/>
                    <a:gd name="T46" fmla="*/ 72 w 75"/>
                    <a:gd name="T47" fmla="*/ 23 h 61"/>
                    <a:gd name="T48" fmla="*/ 18 w 75"/>
                    <a:gd name="T49" fmla="*/ 8 h 61"/>
                    <a:gd name="T50" fmla="*/ 57 w 75"/>
                    <a:gd name="T51" fmla="*/ 8 h 61"/>
                    <a:gd name="T52" fmla="*/ 62 w 75"/>
                    <a:gd name="T53" fmla="*/ 20 h 61"/>
                    <a:gd name="T54" fmla="*/ 13 w 75"/>
                    <a:gd name="T55" fmla="*/ 20 h 61"/>
                    <a:gd name="T56" fmla="*/ 18 w 75"/>
                    <a:gd name="T57" fmla="*/ 8 h 61"/>
                    <a:gd name="T58" fmla="*/ 14 w 75"/>
                    <a:gd name="T59" fmla="*/ 38 h 61"/>
                    <a:gd name="T60" fmla="*/ 9 w 75"/>
                    <a:gd name="T61" fmla="*/ 33 h 61"/>
                    <a:gd name="T62" fmla="*/ 14 w 75"/>
                    <a:gd name="T63" fmla="*/ 28 h 61"/>
                    <a:gd name="T64" fmla="*/ 19 w 75"/>
                    <a:gd name="T65" fmla="*/ 33 h 61"/>
                    <a:gd name="T66" fmla="*/ 14 w 75"/>
                    <a:gd name="T67" fmla="*/ 38 h 61"/>
                    <a:gd name="T68" fmla="*/ 61 w 75"/>
                    <a:gd name="T69" fmla="*/ 38 h 61"/>
                    <a:gd name="T70" fmla="*/ 56 w 75"/>
                    <a:gd name="T71" fmla="*/ 33 h 61"/>
                    <a:gd name="T72" fmla="*/ 61 w 75"/>
                    <a:gd name="T73" fmla="*/ 28 h 61"/>
                    <a:gd name="T74" fmla="*/ 67 w 75"/>
                    <a:gd name="T75" fmla="*/ 33 h 61"/>
                    <a:gd name="T76" fmla="*/ 61 w 75"/>
                    <a:gd name="T77"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5" h="61">
                      <a:moveTo>
                        <a:pt x="72" y="23"/>
                      </a:moveTo>
                      <a:cubicBezTo>
                        <a:pt x="72" y="22"/>
                        <a:pt x="71" y="22"/>
                        <a:pt x="71" y="22"/>
                      </a:cubicBezTo>
                      <a:cubicBezTo>
                        <a:pt x="63" y="3"/>
                        <a:pt x="63" y="3"/>
                        <a:pt x="63" y="3"/>
                      </a:cubicBezTo>
                      <a:cubicBezTo>
                        <a:pt x="62" y="1"/>
                        <a:pt x="61" y="0"/>
                        <a:pt x="59" y="0"/>
                      </a:cubicBezTo>
                      <a:cubicBezTo>
                        <a:pt x="16" y="0"/>
                        <a:pt x="16" y="0"/>
                        <a:pt x="16" y="0"/>
                      </a:cubicBezTo>
                      <a:cubicBezTo>
                        <a:pt x="14" y="0"/>
                        <a:pt x="13" y="1"/>
                        <a:pt x="13" y="3"/>
                      </a:cubicBezTo>
                      <a:cubicBezTo>
                        <a:pt x="4" y="23"/>
                        <a:pt x="4" y="23"/>
                        <a:pt x="4" y="23"/>
                      </a:cubicBezTo>
                      <a:cubicBezTo>
                        <a:pt x="2" y="23"/>
                        <a:pt x="0" y="25"/>
                        <a:pt x="0" y="28"/>
                      </a:cubicBezTo>
                      <a:cubicBezTo>
                        <a:pt x="0" y="45"/>
                        <a:pt x="0" y="45"/>
                        <a:pt x="0" y="45"/>
                      </a:cubicBezTo>
                      <a:cubicBezTo>
                        <a:pt x="0" y="48"/>
                        <a:pt x="2" y="50"/>
                        <a:pt x="5" y="50"/>
                      </a:cubicBezTo>
                      <a:cubicBezTo>
                        <a:pt x="10" y="50"/>
                        <a:pt x="10" y="50"/>
                        <a:pt x="10" y="50"/>
                      </a:cubicBezTo>
                      <a:cubicBezTo>
                        <a:pt x="10" y="56"/>
                        <a:pt x="10" y="56"/>
                        <a:pt x="10" y="56"/>
                      </a:cubicBezTo>
                      <a:cubicBezTo>
                        <a:pt x="10" y="59"/>
                        <a:pt x="12" y="61"/>
                        <a:pt x="14" y="61"/>
                      </a:cubicBezTo>
                      <a:cubicBezTo>
                        <a:pt x="17" y="61"/>
                        <a:pt x="19" y="59"/>
                        <a:pt x="19" y="56"/>
                      </a:cubicBezTo>
                      <a:cubicBezTo>
                        <a:pt x="19" y="50"/>
                        <a:pt x="19" y="50"/>
                        <a:pt x="19" y="50"/>
                      </a:cubicBezTo>
                      <a:cubicBezTo>
                        <a:pt x="56" y="50"/>
                        <a:pt x="56" y="50"/>
                        <a:pt x="56" y="50"/>
                      </a:cubicBezTo>
                      <a:cubicBezTo>
                        <a:pt x="56" y="56"/>
                        <a:pt x="56" y="56"/>
                        <a:pt x="56" y="56"/>
                      </a:cubicBezTo>
                      <a:cubicBezTo>
                        <a:pt x="56" y="59"/>
                        <a:pt x="58" y="61"/>
                        <a:pt x="61" y="61"/>
                      </a:cubicBezTo>
                      <a:cubicBezTo>
                        <a:pt x="64" y="61"/>
                        <a:pt x="66" y="59"/>
                        <a:pt x="66" y="56"/>
                      </a:cubicBezTo>
                      <a:cubicBezTo>
                        <a:pt x="66" y="50"/>
                        <a:pt x="66" y="50"/>
                        <a:pt x="66" y="50"/>
                      </a:cubicBezTo>
                      <a:cubicBezTo>
                        <a:pt x="70" y="50"/>
                        <a:pt x="70" y="50"/>
                        <a:pt x="70" y="50"/>
                      </a:cubicBezTo>
                      <a:cubicBezTo>
                        <a:pt x="73" y="50"/>
                        <a:pt x="75" y="48"/>
                        <a:pt x="75" y="45"/>
                      </a:cubicBezTo>
                      <a:cubicBezTo>
                        <a:pt x="75" y="28"/>
                        <a:pt x="75" y="28"/>
                        <a:pt x="75" y="28"/>
                      </a:cubicBezTo>
                      <a:cubicBezTo>
                        <a:pt x="75" y="25"/>
                        <a:pt x="74" y="23"/>
                        <a:pt x="72" y="23"/>
                      </a:cubicBezTo>
                      <a:close/>
                      <a:moveTo>
                        <a:pt x="18" y="8"/>
                      </a:moveTo>
                      <a:cubicBezTo>
                        <a:pt x="57" y="8"/>
                        <a:pt x="57" y="8"/>
                        <a:pt x="57" y="8"/>
                      </a:cubicBezTo>
                      <a:cubicBezTo>
                        <a:pt x="62" y="20"/>
                        <a:pt x="62" y="20"/>
                        <a:pt x="62" y="20"/>
                      </a:cubicBezTo>
                      <a:cubicBezTo>
                        <a:pt x="13" y="20"/>
                        <a:pt x="13" y="20"/>
                        <a:pt x="13" y="20"/>
                      </a:cubicBezTo>
                      <a:lnTo>
                        <a:pt x="18" y="8"/>
                      </a:lnTo>
                      <a:close/>
                      <a:moveTo>
                        <a:pt x="14" y="38"/>
                      </a:moveTo>
                      <a:cubicBezTo>
                        <a:pt x="11" y="38"/>
                        <a:pt x="9" y="36"/>
                        <a:pt x="9" y="33"/>
                      </a:cubicBezTo>
                      <a:cubicBezTo>
                        <a:pt x="9" y="30"/>
                        <a:pt x="11" y="28"/>
                        <a:pt x="14" y="28"/>
                      </a:cubicBezTo>
                      <a:cubicBezTo>
                        <a:pt x="17" y="28"/>
                        <a:pt x="19" y="30"/>
                        <a:pt x="19" y="33"/>
                      </a:cubicBezTo>
                      <a:cubicBezTo>
                        <a:pt x="19" y="36"/>
                        <a:pt x="17" y="38"/>
                        <a:pt x="14" y="38"/>
                      </a:cubicBezTo>
                      <a:close/>
                      <a:moveTo>
                        <a:pt x="61" y="38"/>
                      </a:moveTo>
                      <a:cubicBezTo>
                        <a:pt x="58" y="38"/>
                        <a:pt x="56" y="36"/>
                        <a:pt x="56" y="33"/>
                      </a:cubicBezTo>
                      <a:cubicBezTo>
                        <a:pt x="56" y="30"/>
                        <a:pt x="58" y="28"/>
                        <a:pt x="61" y="28"/>
                      </a:cubicBezTo>
                      <a:cubicBezTo>
                        <a:pt x="64" y="28"/>
                        <a:pt x="67" y="30"/>
                        <a:pt x="67" y="33"/>
                      </a:cubicBezTo>
                      <a:cubicBezTo>
                        <a:pt x="67" y="36"/>
                        <a:pt x="64" y="38"/>
                        <a:pt x="61" y="38"/>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9" name="Freeform 137"/>
                <p:cNvSpPr>
                  <a:spLocks/>
                </p:cNvSpPr>
                <p:nvPr/>
              </p:nvSpPr>
              <p:spPr bwMode="black">
                <a:xfrm>
                  <a:off x="804748" y="5552552"/>
                  <a:ext cx="433286" cy="401658"/>
                </a:xfrm>
                <a:custGeom>
                  <a:avLst/>
                  <a:gdLst>
                    <a:gd name="T0" fmla="*/ 23 w 83"/>
                    <a:gd name="T1" fmla="*/ 76 h 77"/>
                    <a:gd name="T2" fmla="*/ 31 w 83"/>
                    <a:gd name="T3" fmla="*/ 77 h 77"/>
                    <a:gd name="T4" fmla="*/ 52 w 83"/>
                    <a:gd name="T5" fmla="*/ 43 h 77"/>
                    <a:gd name="T6" fmla="*/ 79 w 83"/>
                    <a:gd name="T7" fmla="*/ 43 h 77"/>
                    <a:gd name="T8" fmla="*/ 83 w 83"/>
                    <a:gd name="T9" fmla="*/ 38 h 77"/>
                    <a:gd name="T10" fmla="*/ 79 w 83"/>
                    <a:gd name="T11" fmla="*/ 33 h 77"/>
                    <a:gd name="T12" fmla="*/ 52 w 83"/>
                    <a:gd name="T13" fmla="*/ 33 h 77"/>
                    <a:gd name="T14" fmla="*/ 31 w 83"/>
                    <a:gd name="T15" fmla="*/ 0 h 77"/>
                    <a:gd name="T16" fmla="*/ 23 w 83"/>
                    <a:gd name="T17" fmla="*/ 1 h 77"/>
                    <a:gd name="T18" fmla="*/ 33 w 83"/>
                    <a:gd name="T19" fmla="*/ 33 h 77"/>
                    <a:gd name="T20" fmla="*/ 14 w 83"/>
                    <a:gd name="T21" fmla="*/ 33 h 77"/>
                    <a:gd name="T22" fmla="*/ 8 w 83"/>
                    <a:gd name="T23" fmla="*/ 27 h 77"/>
                    <a:gd name="T24" fmla="*/ 0 w 83"/>
                    <a:gd name="T25" fmla="*/ 27 h 77"/>
                    <a:gd name="T26" fmla="*/ 5 w 83"/>
                    <a:gd name="T27" fmla="*/ 38 h 77"/>
                    <a:gd name="T28" fmla="*/ 0 w 83"/>
                    <a:gd name="T29" fmla="*/ 50 h 77"/>
                    <a:gd name="T30" fmla="*/ 8 w 83"/>
                    <a:gd name="T31" fmla="*/ 50 h 77"/>
                    <a:gd name="T32" fmla="*/ 14 w 83"/>
                    <a:gd name="T33" fmla="*/ 43 h 77"/>
                    <a:gd name="T34" fmla="*/ 33 w 83"/>
                    <a:gd name="T35" fmla="*/ 43 h 77"/>
                    <a:gd name="T36" fmla="*/ 23 w 83"/>
                    <a:gd name="T37" fmla="*/ 7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3" h="77">
                      <a:moveTo>
                        <a:pt x="23" y="76"/>
                      </a:moveTo>
                      <a:cubicBezTo>
                        <a:pt x="31" y="77"/>
                        <a:pt x="31" y="77"/>
                        <a:pt x="31" y="77"/>
                      </a:cubicBezTo>
                      <a:cubicBezTo>
                        <a:pt x="52" y="43"/>
                        <a:pt x="52" y="43"/>
                        <a:pt x="52" y="43"/>
                      </a:cubicBezTo>
                      <a:cubicBezTo>
                        <a:pt x="79" y="43"/>
                        <a:pt x="79" y="43"/>
                        <a:pt x="79" y="43"/>
                      </a:cubicBezTo>
                      <a:cubicBezTo>
                        <a:pt x="81" y="43"/>
                        <a:pt x="83" y="41"/>
                        <a:pt x="83" y="38"/>
                      </a:cubicBezTo>
                      <a:cubicBezTo>
                        <a:pt x="83" y="36"/>
                        <a:pt x="81" y="33"/>
                        <a:pt x="79" y="33"/>
                      </a:cubicBezTo>
                      <a:cubicBezTo>
                        <a:pt x="52" y="33"/>
                        <a:pt x="52" y="33"/>
                        <a:pt x="52" y="33"/>
                      </a:cubicBezTo>
                      <a:cubicBezTo>
                        <a:pt x="31" y="0"/>
                        <a:pt x="31" y="0"/>
                        <a:pt x="31" y="0"/>
                      </a:cubicBezTo>
                      <a:cubicBezTo>
                        <a:pt x="23" y="1"/>
                        <a:pt x="23" y="1"/>
                        <a:pt x="23" y="1"/>
                      </a:cubicBezTo>
                      <a:cubicBezTo>
                        <a:pt x="33" y="33"/>
                        <a:pt x="33" y="33"/>
                        <a:pt x="33" y="33"/>
                      </a:cubicBezTo>
                      <a:cubicBezTo>
                        <a:pt x="14" y="33"/>
                        <a:pt x="14" y="33"/>
                        <a:pt x="14" y="33"/>
                      </a:cubicBezTo>
                      <a:cubicBezTo>
                        <a:pt x="8" y="27"/>
                        <a:pt x="8" y="27"/>
                        <a:pt x="8" y="27"/>
                      </a:cubicBezTo>
                      <a:cubicBezTo>
                        <a:pt x="0" y="27"/>
                        <a:pt x="0" y="27"/>
                        <a:pt x="0" y="27"/>
                      </a:cubicBezTo>
                      <a:cubicBezTo>
                        <a:pt x="5" y="38"/>
                        <a:pt x="5" y="38"/>
                        <a:pt x="5" y="38"/>
                      </a:cubicBezTo>
                      <a:cubicBezTo>
                        <a:pt x="0" y="50"/>
                        <a:pt x="0" y="50"/>
                        <a:pt x="0" y="50"/>
                      </a:cubicBezTo>
                      <a:cubicBezTo>
                        <a:pt x="8" y="50"/>
                        <a:pt x="8" y="50"/>
                        <a:pt x="8" y="50"/>
                      </a:cubicBezTo>
                      <a:cubicBezTo>
                        <a:pt x="14" y="43"/>
                        <a:pt x="14" y="43"/>
                        <a:pt x="14" y="43"/>
                      </a:cubicBezTo>
                      <a:cubicBezTo>
                        <a:pt x="33" y="43"/>
                        <a:pt x="33" y="43"/>
                        <a:pt x="33" y="43"/>
                      </a:cubicBezTo>
                      <a:lnTo>
                        <a:pt x="23" y="76"/>
                      </a:ln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14" name="Freeform 116"/>
                <p:cNvSpPr>
                  <a:spLocks noEditPoints="1"/>
                </p:cNvSpPr>
                <p:nvPr/>
              </p:nvSpPr>
              <p:spPr bwMode="black">
                <a:xfrm>
                  <a:off x="1049853" y="5827501"/>
                  <a:ext cx="376362" cy="300453"/>
                </a:xfrm>
                <a:custGeom>
                  <a:avLst/>
                  <a:gdLst>
                    <a:gd name="T0" fmla="*/ 50 w 72"/>
                    <a:gd name="T1" fmla="*/ 35 h 57"/>
                    <a:gd name="T2" fmla="*/ 36 w 72"/>
                    <a:gd name="T3" fmla="*/ 21 h 57"/>
                    <a:gd name="T4" fmla="*/ 22 w 72"/>
                    <a:gd name="T5" fmla="*/ 35 h 57"/>
                    <a:gd name="T6" fmla="*/ 36 w 72"/>
                    <a:gd name="T7" fmla="*/ 49 h 57"/>
                    <a:gd name="T8" fmla="*/ 50 w 72"/>
                    <a:gd name="T9" fmla="*/ 35 h 57"/>
                    <a:gd name="T10" fmla="*/ 15 w 72"/>
                    <a:gd name="T11" fmla="*/ 20 h 57"/>
                    <a:gd name="T12" fmla="*/ 12 w 72"/>
                    <a:gd name="T13" fmla="*/ 17 h 57"/>
                    <a:gd name="T14" fmla="*/ 8 w 72"/>
                    <a:gd name="T15" fmla="*/ 20 h 57"/>
                    <a:gd name="T16" fmla="*/ 12 w 72"/>
                    <a:gd name="T17" fmla="*/ 23 h 57"/>
                    <a:gd name="T18" fmla="*/ 15 w 72"/>
                    <a:gd name="T19" fmla="*/ 20 h 57"/>
                    <a:gd name="T20" fmla="*/ 72 w 72"/>
                    <a:gd name="T21" fmla="*/ 18 h 57"/>
                    <a:gd name="T22" fmla="*/ 72 w 72"/>
                    <a:gd name="T23" fmla="*/ 49 h 57"/>
                    <a:gd name="T24" fmla="*/ 63 w 72"/>
                    <a:gd name="T25" fmla="*/ 57 h 57"/>
                    <a:gd name="T26" fmla="*/ 8 w 72"/>
                    <a:gd name="T27" fmla="*/ 57 h 57"/>
                    <a:gd name="T28" fmla="*/ 0 w 72"/>
                    <a:gd name="T29" fmla="*/ 49 h 57"/>
                    <a:gd name="T30" fmla="*/ 0 w 72"/>
                    <a:gd name="T31" fmla="*/ 18 h 57"/>
                    <a:gd name="T32" fmla="*/ 8 w 72"/>
                    <a:gd name="T33" fmla="*/ 9 h 57"/>
                    <a:gd name="T34" fmla="*/ 21 w 72"/>
                    <a:gd name="T35" fmla="*/ 9 h 57"/>
                    <a:gd name="T36" fmla="*/ 23 w 72"/>
                    <a:gd name="T37" fmla="*/ 5 h 57"/>
                    <a:gd name="T38" fmla="*/ 30 w 72"/>
                    <a:gd name="T39" fmla="*/ 0 h 57"/>
                    <a:gd name="T40" fmla="*/ 42 w 72"/>
                    <a:gd name="T41" fmla="*/ 0 h 57"/>
                    <a:gd name="T42" fmla="*/ 49 w 72"/>
                    <a:gd name="T43" fmla="*/ 5 h 57"/>
                    <a:gd name="T44" fmla="*/ 50 w 72"/>
                    <a:gd name="T45" fmla="*/ 9 h 57"/>
                    <a:gd name="T46" fmla="*/ 63 w 72"/>
                    <a:gd name="T47" fmla="*/ 9 h 57"/>
                    <a:gd name="T48" fmla="*/ 72 w 72"/>
                    <a:gd name="T49" fmla="*/ 18 h 57"/>
                    <a:gd name="T50" fmla="*/ 45 w 72"/>
                    <a:gd name="T51" fmla="*/ 35 h 57"/>
                    <a:gd name="T52" fmla="*/ 36 w 72"/>
                    <a:gd name="T53" fmla="*/ 44 h 57"/>
                    <a:gd name="T54" fmla="*/ 27 w 72"/>
                    <a:gd name="T55" fmla="*/ 35 h 57"/>
                    <a:gd name="T56" fmla="*/ 36 w 72"/>
                    <a:gd name="T57" fmla="*/ 26 h 57"/>
                    <a:gd name="T58" fmla="*/ 45 w 72"/>
                    <a:gd name="T59" fmla="*/ 3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57">
                      <a:moveTo>
                        <a:pt x="50" y="35"/>
                      </a:moveTo>
                      <a:cubicBezTo>
                        <a:pt x="50" y="27"/>
                        <a:pt x="43" y="21"/>
                        <a:pt x="36" y="21"/>
                      </a:cubicBezTo>
                      <a:cubicBezTo>
                        <a:pt x="28" y="21"/>
                        <a:pt x="22" y="27"/>
                        <a:pt x="22" y="35"/>
                      </a:cubicBezTo>
                      <a:cubicBezTo>
                        <a:pt x="22" y="43"/>
                        <a:pt x="28" y="49"/>
                        <a:pt x="36" y="49"/>
                      </a:cubicBezTo>
                      <a:cubicBezTo>
                        <a:pt x="43" y="49"/>
                        <a:pt x="50" y="43"/>
                        <a:pt x="50" y="35"/>
                      </a:cubicBezTo>
                      <a:moveTo>
                        <a:pt x="15" y="20"/>
                      </a:moveTo>
                      <a:cubicBezTo>
                        <a:pt x="15" y="18"/>
                        <a:pt x="13" y="17"/>
                        <a:pt x="12" y="17"/>
                      </a:cubicBezTo>
                      <a:cubicBezTo>
                        <a:pt x="10" y="17"/>
                        <a:pt x="8" y="18"/>
                        <a:pt x="8" y="20"/>
                      </a:cubicBezTo>
                      <a:cubicBezTo>
                        <a:pt x="8" y="22"/>
                        <a:pt x="10" y="23"/>
                        <a:pt x="12" y="23"/>
                      </a:cubicBezTo>
                      <a:cubicBezTo>
                        <a:pt x="13" y="23"/>
                        <a:pt x="15" y="22"/>
                        <a:pt x="15" y="20"/>
                      </a:cubicBezTo>
                      <a:moveTo>
                        <a:pt x="72" y="18"/>
                      </a:moveTo>
                      <a:cubicBezTo>
                        <a:pt x="72" y="49"/>
                        <a:pt x="72" y="49"/>
                        <a:pt x="72" y="49"/>
                      </a:cubicBezTo>
                      <a:cubicBezTo>
                        <a:pt x="72" y="53"/>
                        <a:pt x="68" y="57"/>
                        <a:pt x="63" y="57"/>
                      </a:cubicBezTo>
                      <a:cubicBezTo>
                        <a:pt x="8" y="57"/>
                        <a:pt x="8" y="57"/>
                        <a:pt x="8" y="57"/>
                      </a:cubicBezTo>
                      <a:cubicBezTo>
                        <a:pt x="4" y="57"/>
                        <a:pt x="0" y="53"/>
                        <a:pt x="0" y="49"/>
                      </a:cubicBezTo>
                      <a:cubicBezTo>
                        <a:pt x="0" y="18"/>
                        <a:pt x="0" y="18"/>
                        <a:pt x="0" y="18"/>
                      </a:cubicBezTo>
                      <a:cubicBezTo>
                        <a:pt x="0" y="13"/>
                        <a:pt x="4" y="9"/>
                        <a:pt x="8" y="9"/>
                      </a:cubicBezTo>
                      <a:cubicBezTo>
                        <a:pt x="21" y="9"/>
                        <a:pt x="21" y="9"/>
                        <a:pt x="21" y="9"/>
                      </a:cubicBezTo>
                      <a:cubicBezTo>
                        <a:pt x="23" y="5"/>
                        <a:pt x="23" y="5"/>
                        <a:pt x="23" y="5"/>
                      </a:cubicBezTo>
                      <a:cubicBezTo>
                        <a:pt x="24" y="2"/>
                        <a:pt x="27" y="0"/>
                        <a:pt x="30" y="0"/>
                      </a:cubicBezTo>
                      <a:cubicBezTo>
                        <a:pt x="42" y="0"/>
                        <a:pt x="42" y="0"/>
                        <a:pt x="42" y="0"/>
                      </a:cubicBezTo>
                      <a:cubicBezTo>
                        <a:pt x="45" y="0"/>
                        <a:pt x="48" y="2"/>
                        <a:pt x="49" y="5"/>
                      </a:cubicBezTo>
                      <a:cubicBezTo>
                        <a:pt x="50" y="9"/>
                        <a:pt x="50" y="9"/>
                        <a:pt x="50" y="9"/>
                      </a:cubicBezTo>
                      <a:cubicBezTo>
                        <a:pt x="63" y="9"/>
                        <a:pt x="63" y="9"/>
                        <a:pt x="63" y="9"/>
                      </a:cubicBezTo>
                      <a:cubicBezTo>
                        <a:pt x="68" y="9"/>
                        <a:pt x="72" y="13"/>
                        <a:pt x="72" y="18"/>
                      </a:cubicBezTo>
                      <a:moveTo>
                        <a:pt x="45" y="35"/>
                      </a:moveTo>
                      <a:cubicBezTo>
                        <a:pt x="45" y="40"/>
                        <a:pt x="41" y="44"/>
                        <a:pt x="36" y="44"/>
                      </a:cubicBezTo>
                      <a:cubicBezTo>
                        <a:pt x="31" y="44"/>
                        <a:pt x="27" y="40"/>
                        <a:pt x="27" y="35"/>
                      </a:cubicBezTo>
                      <a:cubicBezTo>
                        <a:pt x="27" y="30"/>
                        <a:pt x="31" y="26"/>
                        <a:pt x="36" y="26"/>
                      </a:cubicBezTo>
                      <a:cubicBezTo>
                        <a:pt x="41" y="26"/>
                        <a:pt x="45" y="30"/>
                        <a:pt x="45" y="35"/>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grpSp>
        <p:grpSp>
          <p:nvGrpSpPr>
            <p:cNvPr id="88" name="Group 87"/>
            <p:cNvGrpSpPr/>
            <p:nvPr/>
          </p:nvGrpSpPr>
          <p:grpSpPr>
            <a:xfrm>
              <a:off x="10349312" y="1998653"/>
              <a:ext cx="566889" cy="3222040"/>
              <a:chOff x="10349312" y="1998653"/>
              <a:chExt cx="566889" cy="3222040"/>
            </a:xfrm>
          </p:grpSpPr>
          <p:pic>
            <p:nvPicPr>
              <p:cNvPr id="29" name="Picture 28"/>
              <p:cNvPicPr>
                <a:picLocks noChangeAspect="1"/>
              </p:cNvPicPr>
              <p:nvPr/>
            </p:nvPicPr>
            <p:blipFill>
              <a:blip r:embed="rId3"/>
              <a:stretch>
                <a:fillRect/>
              </a:stretch>
            </p:blipFill>
            <p:spPr>
              <a:xfrm>
                <a:off x="10369113" y="3703101"/>
                <a:ext cx="451243" cy="446905"/>
              </a:xfrm>
              <a:prstGeom prst="rect">
                <a:avLst/>
              </a:prstGeom>
              <a:solidFill>
                <a:schemeClr val="tx1">
                  <a:lumMod val="75000"/>
                  <a:lumOff val="25000"/>
                </a:schemeClr>
              </a:solidFill>
            </p:spPr>
          </p:pic>
          <p:sp>
            <p:nvSpPr>
              <p:cNvPr id="32" name="Oval 88"/>
              <p:cNvSpPr/>
              <p:nvPr/>
            </p:nvSpPr>
            <p:spPr>
              <a:xfrm>
                <a:off x="10407463" y="2881341"/>
                <a:ext cx="336488" cy="443942"/>
              </a:xfrm>
              <a:custGeom>
                <a:avLst/>
                <a:gdLst/>
                <a:ahLst/>
                <a:cxnLst/>
                <a:rect l="l" t="t" r="r" b="b"/>
                <a:pathLst>
                  <a:path w="1255211" h="1656051">
                    <a:moveTo>
                      <a:pt x="638840" y="98404"/>
                    </a:moveTo>
                    <a:cubicBezTo>
                      <a:pt x="356498" y="98404"/>
                      <a:pt x="127615" y="169347"/>
                      <a:pt x="127615" y="256860"/>
                    </a:cubicBezTo>
                    <a:cubicBezTo>
                      <a:pt x="127615" y="344373"/>
                      <a:pt x="356498" y="415316"/>
                      <a:pt x="638840" y="415316"/>
                    </a:cubicBezTo>
                    <a:cubicBezTo>
                      <a:pt x="921182" y="415316"/>
                      <a:pt x="1150065" y="344373"/>
                      <a:pt x="1150065" y="256860"/>
                    </a:cubicBezTo>
                    <a:cubicBezTo>
                      <a:pt x="1150065" y="169347"/>
                      <a:pt x="921182" y="98404"/>
                      <a:pt x="638840" y="98404"/>
                    </a:cubicBezTo>
                    <a:close/>
                    <a:moveTo>
                      <a:pt x="627606" y="7"/>
                    </a:moveTo>
                    <a:cubicBezTo>
                      <a:pt x="834366" y="-787"/>
                      <a:pt x="1214415" y="70042"/>
                      <a:pt x="1247888" y="228376"/>
                    </a:cubicBezTo>
                    <a:lnTo>
                      <a:pt x="1255211" y="223614"/>
                    </a:lnTo>
                    <a:lnTo>
                      <a:pt x="1255211" y="317516"/>
                    </a:lnTo>
                    <a:lnTo>
                      <a:pt x="1255211" y="1338542"/>
                    </a:lnTo>
                    <a:lnTo>
                      <a:pt x="1255211" y="1404562"/>
                    </a:lnTo>
                    <a:lnTo>
                      <a:pt x="1241216" y="1404562"/>
                    </a:lnTo>
                    <a:cubicBezTo>
                      <a:pt x="1181427" y="1548293"/>
                      <a:pt x="929392" y="1656051"/>
                      <a:pt x="627606" y="1656051"/>
                    </a:cubicBezTo>
                    <a:cubicBezTo>
                      <a:pt x="325821" y="1656051"/>
                      <a:pt x="73786" y="1548293"/>
                      <a:pt x="13998" y="1404562"/>
                    </a:cubicBezTo>
                    <a:lnTo>
                      <a:pt x="0" y="1404562"/>
                    </a:lnTo>
                    <a:lnTo>
                      <a:pt x="0" y="1338542"/>
                    </a:lnTo>
                    <a:lnTo>
                      <a:pt x="0" y="317516"/>
                    </a:lnTo>
                    <a:lnTo>
                      <a:pt x="0" y="280764"/>
                    </a:lnTo>
                    <a:cubicBezTo>
                      <a:pt x="2442" y="280764"/>
                      <a:pt x="4882" y="233138"/>
                      <a:pt x="7323" y="233138"/>
                    </a:cubicBezTo>
                    <a:cubicBezTo>
                      <a:pt x="40799" y="74804"/>
                      <a:pt x="420845" y="801"/>
                      <a:pt x="627606" y="7"/>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defTabSz="914377"/>
                <a:endParaRPr lang="en-US">
                  <a:gradFill>
                    <a:gsLst>
                      <a:gs pos="0">
                        <a:srgbClr val="00BCF2">
                          <a:lumMod val="5000"/>
                          <a:lumOff val="95000"/>
                        </a:srgbClr>
                      </a:gs>
                      <a:gs pos="100000">
                        <a:srgbClr val="000000"/>
                      </a:gs>
                    </a:gsLst>
                    <a:lin ang="5400000" scaled="1"/>
                  </a:gradFill>
                </a:endParaRPr>
              </a:p>
            </p:txBody>
          </p:sp>
          <p:pic>
            <p:nvPicPr>
              <p:cNvPr id="36" name="Picture 3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96688" y="4750075"/>
                <a:ext cx="519513" cy="470618"/>
              </a:xfrm>
              <a:prstGeom prst="rect">
                <a:avLst/>
              </a:prstGeom>
              <a:solidFill>
                <a:schemeClr val="tx1">
                  <a:lumMod val="75000"/>
                  <a:lumOff val="25000"/>
                </a:schemeClr>
              </a:solidFill>
            </p:spPr>
          </p:pic>
          <p:pic>
            <p:nvPicPr>
              <p:cNvPr id="38" name="Picture 2" descr="C:\Users\Jonahs\Dropbox\Projects SCOTT\MEET Windows Azure\source\Background\tile-icon-storage.png"/>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10349312" y="1998653"/>
                <a:ext cx="452790" cy="452790"/>
              </a:xfrm>
              <a:prstGeom prst="rect">
                <a:avLst/>
              </a:prstGeom>
              <a:solidFill>
                <a:schemeClr val="tx1">
                  <a:lumMod val="75000"/>
                  <a:lumOff val="25000"/>
                </a:schemeClr>
              </a:solidFill>
              <a:extLst/>
            </p:spPr>
          </p:pic>
        </p:grpSp>
        <p:sp>
          <p:nvSpPr>
            <p:cNvPr id="40" name="Right Arrow 39"/>
            <p:cNvSpPr/>
            <p:nvPr/>
          </p:nvSpPr>
          <p:spPr bwMode="auto">
            <a:xfrm>
              <a:off x="1875353" y="3579523"/>
              <a:ext cx="1342466" cy="680461"/>
            </a:xfrm>
            <a:prstGeom prst="rightArrow">
              <a:avLst/>
            </a:prstGeom>
            <a:solidFill>
              <a:schemeClr val="tx1">
                <a:lumMod val="75000"/>
                <a:lumOff val="25000"/>
              </a:schemeClr>
            </a:solidFill>
            <a:ln>
              <a:solidFill>
                <a:schemeClr val="tx1">
                  <a:lumMod val="75000"/>
                  <a:lumOff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45720" rIns="34294" bIns="34294" rtlCol="0" anchor="t"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Acquire</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41" name="Right Arrow 40"/>
            <p:cNvSpPr/>
            <p:nvPr/>
          </p:nvSpPr>
          <p:spPr bwMode="auto">
            <a:xfrm>
              <a:off x="8175581" y="3514959"/>
              <a:ext cx="1262256" cy="680461"/>
            </a:xfrm>
            <a:prstGeom prst="rightArrow">
              <a:avLst/>
            </a:prstGeom>
            <a:solidFill>
              <a:schemeClr val="tx1">
                <a:lumMod val="75000"/>
                <a:lumOff val="25000"/>
              </a:schemeClr>
            </a:solidFill>
            <a:ln>
              <a:solidFill>
                <a:schemeClr val="tx1">
                  <a:lumMod val="75000"/>
                  <a:lumOff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45720" rIns="34294" bIns="34294" rtlCol="0" anchor="t"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Publish</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7" name="Oval 2"/>
            <p:cNvSpPr/>
            <p:nvPr/>
          </p:nvSpPr>
          <p:spPr bwMode="auto">
            <a:xfrm>
              <a:off x="4341006" y="4767488"/>
              <a:ext cx="2324108" cy="1324533"/>
            </a:xfrm>
            <a:custGeom>
              <a:avLst/>
              <a:gdLst/>
              <a:ahLst/>
              <a:cxnLst/>
              <a:rect l="l" t="t" r="r" b="b"/>
              <a:pathLst>
                <a:path w="2488679" h="1722978">
                  <a:moveTo>
                    <a:pt x="1568924" y="0"/>
                  </a:moveTo>
                  <a:cubicBezTo>
                    <a:pt x="1889013" y="0"/>
                    <a:pt x="2148497" y="259484"/>
                    <a:pt x="2148497" y="579573"/>
                  </a:cubicBezTo>
                  <a:cubicBezTo>
                    <a:pt x="2148497" y="628390"/>
                    <a:pt x="2142461" y="675798"/>
                    <a:pt x="2129199" y="720614"/>
                  </a:cubicBezTo>
                  <a:cubicBezTo>
                    <a:pt x="2337950" y="784181"/>
                    <a:pt x="2488679" y="978799"/>
                    <a:pt x="2488679" y="1208622"/>
                  </a:cubicBezTo>
                  <a:cubicBezTo>
                    <a:pt x="2488679" y="1492693"/>
                    <a:pt x="2258394" y="1722978"/>
                    <a:pt x="1974323" y="1722978"/>
                  </a:cubicBezTo>
                  <a:lnTo>
                    <a:pt x="1974313" y="1722977"/>
                  </a:lnTo>
                  <a:lnTo>
                    <a:pt x="563842" y="1722977"/>
                  </a:lnTo>
                  <a:cubicBezTo>
                    <a:pt x="563839" y="1722978"/>
                    <a:pt x="563836" y="1722978"/>
                    <a:pt x="563832" y="1722978"/>
                  </a:cubicBezTo>
                  <a:cubicBezTo>
                    <a:pt x="252436" y="1722978"/>
                    <a:pt x="0" y="1470542"/>
                    <a:pt x="0" y="1159146"/>
                  </a:cubicBezTo>
                  <a:cubicBezTo>
                    <a:pt x="0" y="944117"/>
                    <a:pt x="120370" y="757203"/>
                    <a:pt x="298654" y="664433"/>
                  </a:cubicBezTo>
                  <a:cubicBezTo>
                    <a:pt x="297817" y="661589"/>
                    <a:pt x="297788" y="658721"/>
                    <a:pt x="297788" y="655847"/>
                  </a:cubicBezTo>
                  <a:cubicBezTo>
                    <a:pt x="297788" y="426683"/>
                    <a:pt x="483562" y="240909"/>
                    <a:pt x="712726" y="240909"/>
                  </a:cubicBezTo>
                  <a:cubicBezTo>
                    <a:pt x="838046" y="240909"/>
                    <a:pt x="950390" y="296465"/>
                    <a:pt x="1025124" y="385461"/>
                  </a:cubicBezTo>
                  <a:cubicBezTo>
                    <a:pt x="1102977" y="160464"/>
                    <a:pt x="1317212" y="0"/>
                    <a:pt x="1568924" y="0"/>
                  </a:cubicBezTo>
                  <a:close/>
                </a:path>
              </a:pathLst>
            </a:custGeom>
            <a:solidFill>
              <a:schemeClr val="tx1">
                <a:lumMod val="75000"/>
                <a:lumOff val="2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66218" tIns="1371600" rIns="93239" bIns="559469" numCol="1" rtlCol="0" anchor="b" anchorCtr="0" compatLnSpc="1">
              <a:prstTxWarp prst="textNoShape">
                <a:avLst/>
              </a:prstTxWarp>
            </a:bodyPr>
            <a:lstStyle/>
            <a:p>
              <a:pPr defTabSz="932094" fontAlgn="base">
                <a:spcBef>
                  <a:spcPct val="0"/>
                </a:spcBef>
                <a:spcAft>
                  <a:spcPct val="0"/>
                </a:spcAft>
              </a:pPr>
              <a:r>
                <a:rPr lang="en-US" sz="2400" dirty="0" smtClean="0">
                  <a:gradFill>
                    <a:gsLst>
                      <a:gs pos="0">
                        <a:srgbClr val="FFFFFF"/>
                      </a:gs>
                      <a:gs pos="100000">
                        <a:srgbClr val="FFFFFF"/>
                      </a:gs>
                    </a:gsLst>
                    <a:lin ang="5400000" scaled="0"/>
                  </a:gradFill>
                  <a:latin typeface="+mj-lt"/>
                </a:rPr>
                <a:t>Azure Blob</a:t>
              </a:r>
            </a:p>
            <a:p>
              <a:pPr defTabSz="932094" fontAlgn="base">
                <a:spcBef>
                  <a:spcPct val="0"/>
                </a:spcBef>
                <a:spcAft>
                  <a:spcPct val="0"/>
                </a:spcAft>
              </a:pPr>
              <a:r>
                <a:rPr lang="en-US" sz="2400" dirty="0" smtClean="0">
                  <a:gradFill>
                    <a:gsLst>
                      <a:gs pos="0">
                        <a:srgbClr val="FFFFFF"/>
                      </a:gs>
                      <a:gs pos="100000">
                        <a:srgbClr val="FFFFFF"/>
                      </a:gs>
                    </a:gsLst>
                    <a:lin ang="5400000" scaled="0"/>
                  </a:gradFill>
                  <a:latin typeface="+mj-lt"/>
                </a:rPr>
                <a:t>Storage</a:t>
              </a:r>
              <a:endParaRPr lang="en-US" sz="2400" dirty="0">
                <a:gradFill>
                  <a:gsLst>
                    <a:gs pos="0">
                      <a:srgbClr val="FFFFFF"/>
                    </a:gs>
                    <a:gs pos="100000">
                      <a:srgbClr val="FFFFFF"/>
                    </a:gs>
                  </a:gsLst>
                  <a:lin ang="5400000" scaled="0"/>
                </a:gradFill>
                <a:latin typeface="+mj-lt"/>
              </a:endParaRPr>
            </a:p>
          </p:txBody>
        </p:sp>
        <p:grpSp>
          <p:nvGrpSpPr>
            <p:cNvPr id="18" name="Group 17"/>
            <p:cNvGrpSpPr/>
            <p:nvPr/>
          </p:nvGrpSpPr>
          <p:grpSpPr>
            <a:xfrm>
              <a:off x="4943791" y="1834186"/>
              <a:ext cx="1054583" cy="1308912"/>
              <a:chOff x="3373431" y="2796772"/>
              <a:chExt cx="1022229" cy="1268755"/>
            </a:xfrm>
          </p:grpSpPr>
          <p:sp>
            <p:nvSpPr>
              <p:cNvPr id="19" name="Oval 18"/>
              <p:cNvSpPr/>
              <p:nvPr/>
            </p:nvSpPr>
            <p:spPr>
              <a:xfrm>
                <a:off x="3373431" y="3002919"/>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mj-lt"/>
                  </a:rPr>
                  <a:t>Shape</a:t>
                </a:r>
                <a:endParaRPr lang="en-US" sz="1400" dirty="0">
                  <a:solidFill>
                    <a:schemeClr val="tx1"/>
                  </a:solidFill>
                  <a:latin typeface="+mj-lt"/>
                </a:endParaRPr>
              </a:p>
            </p:txBody>
          </p:sp>
          <p:sp>
            <p:nvSpPr>
              <p:cNvPr id="20" name="Right Arrow 19"/>
              <p:cNvSpPr/>
              <p:nvPr/>
            </p:nvSpPr>
            <p:spPr>
              <a:xfrm>
                <a:off x="3734936" y="2796772"/>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grpSp>
        <p:grpSp>
          <p:nvGrpSpPr>
            <p:cNvPr id="21" name="Group 20"/>
            <p:cNvGrpSpPr/>
            <p:nvPr/>
          </p:nvGrpSpPr>
          <p:grpSpPr>
            <a:xfrm>
              <a:off x="5902892" y="3216908"/>
              <a:ext cx="1054583" cy="1308912"/>
              <a:chOff x="4393320" y="1706752"/>
              <a:chExt cx="1022229" cy="1268755"/>
            </a:xfrm>
          </p:grpSpPr>
          <p:sp>
            <p:nvSpPr>
              <p:cNvPr id="22" name="Oval 21"/>
              <p:cNvSpPr/>
              <p:nvPr/>
            </p:nvSpPr>
            <p:spPr>
              <a:xfrm>
                <a:off x="4393320" y="1912899"/>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mj-lt"/>
                  </a:rPr>
                  <a:t>Query</a:t>
                </a:r>
                <a:endParaRPr lang="en-US" sz="1400" dirty="0">
                  <a:solidFill>
                    <a:schemeClr val="tx1"/>
                  </a:solidFill>
                  <a:latin typeface="+mj-lt"/>
                </a:endParaRPr>
              </a:p>
            </p:txBody>
          </p:sp>
          <p:sp>
            <p:nvSpPr>
              <p:cNvPr id="23" name="Right Arrow 22"/>
              <p:cNvSpPr/>
              <p:nvPr/>
            </p:nvSpPr>
            <p:spPr>
              <a:xfrm>
                <a:off x="4754825" y="1706752"/>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grpSp>
        <p:grpSp>
          <p:nvGrpSpPr>
            <p:cNvPr id="24" name="Group 23"/>
            <p:cNvGrpSpPr/>
            <p:nvPr/>
          </p:nvGrpSpPr>
          <p:grpSpPr>
            <a:xfrm>
              <a:off x="3982680" y="3216908"/>
              <a:ext cx="1084107" cy="1308912"/>
              <a:chOff x="5485019" y="3483546"/>
              <a:chExt cx="1050847" cy="1268755"/>
            </a:xfrm>
          </p:grpSpPr>
          <p:sp>
            <p:nvSpPr>
              <p:cNvPr id="25" name="Oval 24"/>
              <p:cNvSpPr/>
              <p:nvPr/>
            </p:nvSpPr>
            <p:spPr>
              <a:xfrm>
                <a:off x="5488923" y="3689693"/>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26" name="Right Arrow 25"/>
              <p:cNvSpPr/>
              <p:nvPr/>
            </p:nvSpPr>
            <p:spPr>
              <a:xfrm>
                <a:off x="5850428" y="3483546"/>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sp>
            <p:nvSpPr>
              <p:cNvPr id="27" name="TextBox 26"/>
              <p:cNvSpPr txBox="1"/>
              <p:nvPr/>
            </p:nvSpPr>
            <p:spPr>
              <a:xfrm>
                <a:off x="5485019" y="4082380"/>
                <a:ext cx="1050847" cy="307777"/>
              </a:xfrm>
              <a:prstGeom prst="rect">
                <a:avLst/>
              </a:prstGeom>
              <a:noFill/>
              <a:ln>
                <a:noFill/>
              </a:ln>
            </p:spPr>
            <p:txBody>
              <a:bodyPr wrap="square" rtlCol="0">
                <a:spAutoFit/>
              </a:bodyPr>
              <a:lstStyle/>
              <a:p>
                <a:pPr algn="ctr"/>
                <a:r>
                  <a:rPr lang="en-US" sz="1400" dirty="0" smtClean="0">
                    <a:latin typeface="+mj-lt"/>
                  </a:rPr>
                  <a:t>Experiment</a:t>
                </a:r>
                <a:endParaRPr lang="en-US" sz="1400" dirty="0">
                  <a:latin typeface="+mj-lt"/>
                </a:endParaRPr>
              </a:p>
            </p:txBody>
          </p:sp>
        </p:grpSp>
        <p:pic>
          <p:nvPicPr>
            <p:cNvPr id="42" name="Picture 4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63582" y="525461"/>
              <a:ext cx="1192289" cy="1159815"/>
            </a:xfrm>
            <a:prstGeom prst="rect">
              <a:avLst/>
            </a:prstGeom>
          </p:spPr>
        </p:pic>
        <p:sp>
          <p:nvSpPr>
            <p:cNvPr id="43" name="Right Arrow 42"/>
            <p:cNvSpPr/>
            <p:nvPr/>
          </p:nvSpPr>
          <p:spPr bwMode="auto">
            <a:xfrm>
              <a:off x="11327914" y="1245159"/>
              <a:ext cx="1262256" cy="680461"/>
            </a:xfrm>
            <a:prstGeom prst="rightArrow">
              <a:avLst/>
            </a:prstGeom>
            <a:solidFill>
              <a:schemeClr val="tx1">
                <a:lumMod val="75000"/>
                <a:lumOff val="25000"/>
              </a:schemeClr>
            </a:solidFill>
            <a:ln>
              <a:solidFill>
                <a:schemeClr val="tx1">
                  <a:lumMod val="75000"/>
                  <a:lumOff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45720" rIns="34294" bIns="34294" rtlCol="0" anchor="t"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Consume</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nvGrpSpPr>
            <p:cNvPr id="100" name="Group 99"/>
            <p:cNvGrpSpPr/>
            <p:nvPr/>
          </p:nvGrpSpPr>
          <p:grpSpPr>
            <a:xfrm>
              <a:off x="13190485" y="670989"/>
              <a:ext cx="14590745" cy="5713222"/>
              <a:chOff x="13190485" y="670989"/>
              <a:chExt cx="14590745" cy="5713222"/>
            </a:xfrm>
          </p:grpSpPr>
          <p:grpSp>
            <p:nvGrpSpPr>
              <p:cNvPr id="96" name="Group 95"/>
              <p:cNvGrpSpPr/>
              <p:nvPr/>
            </p:nvGrpSpPr>
            <p:grpSpPr>
              <a:xfrm>
                <a:off x="13286565" y="670989"/>
                <a:ext cx="14494665" cy="5713222"/>
                <a:chOff x="12183421" y="784827"/>
                <a:chExt cx="14494665" cy="5713222"/>
              </a:xfrm>
            </p:grpSpPr>
            <p:grpSp>
              <p:nvGrpSpPr>
                <p:cNvPr id="45" name="Group 44"/>
                <p:cNvGrpSpPr/>
                <p:nvPr/>
              </p:nvGrpSpPr>
              <p:grpSpPr>
                <a:xfrm>
                  <a:off x="15769500" y="1756060"/>
                  <a:ext cx="790221" cy="4198257"/>
                  <a:chOff x="405664" y="1820862"/>
                  <a:chExt cx="790221" cy="4198257"/>
                </a:xfrm>
              </p:grpSpPr>
              <p:sp>
                <p:nvSpPr>
                  <p:cNvPr id="46" name="Freeform 107"/>
                  <p:cNvSpPr>
                    <a:spLocks noEditPoints="1"/>
                  </p:cNvSpPr>
                  <p:nvPr/>
                </p:nvSpPr>
                <p:spPr bwMode="black">
                  <a:xfrm>
                    <a:off x="676660" y="2634152"/>
                    <a:ext cx="512356" cy="357384"/>
                  </a:xfrm>
                  <a:custGeom>
                    <a:avLst/>
                    <a:gdLst>
                      <a:gd name="T0" fmla="*/ 86 w 98"/>
                      <a:gd name="T1" fmla="*/ 21 h 68"/>
                      <a:gd name="T2" fmla="*/ 83 w 98"/>
                      <a:gd name="T3" fmla="*/ 18 h 68"/>
                      <a:gd name="T4" fmla="*/ 86 w 98"/>
                      <a:gd name="T5" fmla="*/ 15 h 68"/>
                      <a:gd name="T6" fmla="*/ 89 w 98"/>
                      <a:gd name="T7" fmla="*/ 18 h 68"/>
                      <a:gd name="T8" fmla="*/ 86 w 98"/>
                      <a:gd name="T9" fmla="*/ 21 h 68"/>
                      <a:gd name="T10" fmla="*/ 78 w 98"/>
                      <a:gd name="T11" fmla="*/ 14 h 68"/>
                      <a:gd name="T12" fmla="*/ 75 w 98"/>
                      <a:gd name="T13" fmla="*/ 11 h 68"/>
                      <a:gd name="T14" fmla="*/ 78 w 98"/>
                      <a:gd name="T15" fmla="*/ 8 h 68"/>
                      <a:gd name="T16" fmla="*/ 81 w 98"/>
                      <a:gd name="T17" fmla="*/ 11 h 68"/>
                      <a:gd name="T18" fmla="*/ 78 w 98"/>
                      <a:gd name="T19" fmla="*/ 14 h 68"/>
                      <a:gd name="T20" fmla="*/ 78 w 98"/>
                      <a:gd name="T21" fmla="*/ 29 h 68"/>
                      <a:gd name="T22" fmla="*/ 75 w 98"/>
                      <a:gd name="T23" fmla="*/ 26 h 68"/>
                      <a:gd name="T24" fmla="*/ 78 w 98"/>
                      <a:gd name="T25" fmla="*/ 23 h 68"/>
                      <a:gd name="T26" fmla="*/ 81 w 98"/>
                      <a:gd name="T27" fmla="*/ 26 h 68"/>
                      <a:gd name="T28" fmla="*/ 78 w 98"/>
                      <a:gd name="T29" fmla="*/ 29 h 68"/>
                      <a:gd name="T30" fmla="*/ 70 w 98"/>
                      <a:gd name="T31" fmla="*/ 21 h 68"/>
                      <a:gd name="T32" fmla="*/ 67 w 98"/>
                      <a:gd name="T33" fmla="*/ 18 h 68"/>
                      <a:gd name="T34" fmla="*/ 70 w 98"/>
                      <a:gd name="T35" fmla="*/ 15 h 68"/>
                      <a:gd name="T36" fmla="*/ 73 w 98"/>
                      <a:gd name="T37" fmla="*/ 18 h 68"/>
                      <a:gd name="T38" fmla="*/ 70 w 98"/>
                      <a:gd name="T39" fmla="*/ 21 h 68"/>
                      <a:gd name="T40" fmla="*/ 63 w 98"/>
                      <a:gd name="T41" fmla="*/ 42 h 68"/>
                      <a:gd name="T42" fmla="*/ 56 w 98"/>
                      <a:gd name="T43" fmla="*/ 36 h 68"/>
                      <a:gd name="T44" fmla="*/ 63 w 98"/>
                      <a:gd name="T45" fmla="*/ 29 h 68"/>
                      <a:gd name="T46" fmla="*/ 69 w 98"/>
                      <a:gd name="T47" fmla="*/ 36 h 68"/>
                      <a:gd name="T48" fmla="*/ 63 w 98"/>
                      <a:gd name="T49" fmla="*/ 42 h 68"/>
                      <a:gd name="T50" fmla="*/ 49 w 98"/>
                      <a:gd name="T51" fmla="*/ 25 h 68"/>
                      <a:gd name="T52" fmla="*/ 43 w 98"/>
                      <a:gd name="T53" fmla="*/ 19 h 68"/>
                      <a:gd name="T54" fmla="*/ 49 w 98"/>
                      <a:gd name="T55" fmla="*/ 13 h 68"/>
                      <a:gd name="T56" fmla="*/ 55 w 98"/>
                      <a:gd name="T57" fmla="*/ 19 h 68"/>
                      <a:gd name="T58" fmla="*/ 49 w 98"/>
                      <a:gd name="T59" fmla="*/ 25 h 68"/>
                      <a:gd name="T60" fmla="*/ 34 w 98"/>
                      <a:gd name="T61" fmla="*/ 44 h 68"/>
                      <a:gd name="T62" fmla="*/ 25 w 98"/>
                      <a:gd name="T63" fmla="*/ 36 h 68"/>
                      <a:gd name="T64" fmla="*/ 34 w 98"/>
                      <a:gd name="T65" fmla="*/ 27 h 68"/>
                      <a:gd name="T66" fmla="*/ 43 w 98"/>
                      <a:gd name="T67" fmla="*/ 36 h 68"/>
                      <a:gd name="T68" fmla="*/ 34 w 98"/>
                      <a:gd name="T69" fmla="*/ 44 h 68"/>
                      <a:gd name="T70" fmla="*/ 20 w 98"/>
                      <a:gd name="T71" fmla="*/ 25 h 68"/>
                      <a:gd name="T72" fmla="*/ 13 w 98"/>
                      <a:gd name="T73" fmla="*/ 18 h 68"/>
                      <a:gd name="T74" fmla="*/ 20 w 98"/>
                      <a:gd name="T75" fmla="*/ 11 h 68"/>
                      <a:gd name="T76" fmla="*/ 26 w 98"/>
                      <a:gd name="T77" fmla="*/ 18 h 68"/>
                      <a:gd name="T78" fmla="*/ 20 w 98"/>
                      <a:gd name="T79" fmla="*/ 25 h 68"/>
                      <a:gd name="T80" fmla="*/ 89 w 98"/>
                      <a:gd name="T81" fmla="*/ 14 h 68"/>
                      <a:gd name="T82" fmla="*/ 83 w 98"/>
                      <a:gd name="T83" fmla="*/ 5 h 68"/>
                      <a:gd name="T84" fmla="*/ 83 w 98"/>
                      <a:gd name="T85" fmla="*/ 3 h 68"/>
                      <a:gd name="T86" fmla="*/ 70 w 98"/>
                      <a:gd name="T87" fmla="*/ 1 h 68"/>
                      <a:gd name="T88" fmla="*/ 70 w 98"/>
                      <a:gd name="T89" fmla="*/ 2 h 68"/>
                      <a:gd name="T90" fmla="*/ 49 w 98"/>
                      <a:gd name="T91" fmla="*/ 9 h 68"/>
                      <a:gd name="T92" fmla="*/ 28 w 98"/>
                      <a:gd name="T93" fmla="*/ 2 h 68"/>
                      <a:gd name="T94" fmla="*/ 28 w 98"/>
                      <a:gd name="T95" fmla="*/ 1 h 68"/>
                      <a:gd name="T96" fmla="*/ 15 w 98"/>
                      <a:gd name="T97" fmla="*/ 3 h 68"/>
                      <a:gd name="T98" fmla="*/ 15 w 98"/>
                      <a:gd name="T99" fmla="*/ 5 h 68"/>
                      <a:gd name="T100" fmla="*/ 9 w 98"/>
                      <a:gd name="T101" fmla="*/ 14 h 68"/>
                      <a:gd name="T102" fmla="*/ 2 w 98"/>
                      <a:gd name="T103" fmla="*/ 54 h 68"/>
                      <a:gd name="T104" fmla="*/ 10 w 98"/>
                      <a:gd name="T105" fmla="*/ 67 h 68"/>
                      <a:gd name="T106" fmla="*/ 28 w 98"/>
                      <a:gd name="T107" fmla="*/ 53 h 68"/>
                      <a:gd name="T108" fmla="*/ 70 w 98"/>
                      <a:gd name="T109" fmla="*/ 53 h 68"/>
                      <a:gd name="T110" fmla="*/ 88 w 98"/>
                      <a:gd name="T111" fmla="*/ 67 h 68"/>
                      <a:gd name="T112" fmla="*/ 96 w 98"/>
                      <a:gd name="T113" fmla="*/ 54 h 68"/>
                      <a:gd name="T114" fmla="*/ 89 w 98"/>
                      <a:gd name="T115" fmla="*/ 14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 h="68">
                        <a:moveTo>
                          <a:pt x="86" y="21"/>
                        </a:moveTo>
                        <a:cubicBezTo>
                          <a:pt x="84" y="21"/>
                          <a:pt x="83" y="20"/>
                          <a:pt x="83" y="18"/>
                        </a:cubicBezTo>
                        <a:cubicBezTo>
                          <a:pt x="83" y="17"/>
                          <a:pt x="84" y="15"/>
                          <a:pt x="86" y="15"/>
                        </a:cubicBezTo>
                        <a:cubicBezTo>
                          <a:pt x="87" y="15"/>
                          <a:pt x="89" y="17"/>
                          <a:pt x="89" y="18"/>
                        </a:cubicBezTo>
                        <a:cubicBezTo>
                          <a:pt x="89" y="20"/>
                          <a:pt x="87" y="21"/>
                          <a:pt x="86" y="21"/>
                        </a:cubicBezTo>
                        <a:moveTo>
                          <a:pt x="78" y="14"/>
                        </a:moveTo>
                        <a:cubicBezTo>
                          <a:pt x="76" y="14"/>
                          <a:pt x="75" y="12"/>
                          <a:pt x="75" y="11"/>
                        </a:cubicBezTo>
                        <a:cubicBezTo>
                          <a:pt x="75" y="9"/>
                          <a:pt x="76" y="8"/>
                          <a:pt x="78" y="8"/>
                        </a:cubicBezTo>
                        <a:cubicBezTo>
                          <a:pt x="80" y="8"/>
                          <a:pt x="81" y="9"/>
                          <a:pt x="81" y="11"/>
                        </a:cubicBezTo>
                        <a:cubicBezTo>
                          <a:pt x="81" y="12"/>
                          <a:pt x="80" y="14"/>
                          <a:pt x="78" y="14"/>
                        </a:cubicBezTo>
                        <a:moveTo>
                          <a:pt x="78" y="29"/>
                        </a:moveTo>
                        <a:cubicBezTo>
                          <a:pt x="76" y="29"/>
                          <a:pt x="75" y="27"/>
                          <a:pt x="75" y="26"/>
                        </a:cubicBezTo>
                        <a:cubicBezTo>
                          <a:pt x="75" y="24"/>
                          <a:pt x="76" y="23"/>
                          <a:pt x="78" y="23"/>
                        </a:cubicBezTo>
                        <a:cubicBezTo>
                          <a:pt x="80" y="23"/>
                          <a:pt x="81" y="24"/>
                          <a:pt x="81" y="26"/>
                        </a:cubicBezTo>
                        <a:cubicBezTo>
                          <a:pt x="81" y="27"/>
                          <a:pt x="80" y="29"/>
                          <a:pt x="78" y="29"/>
                        </a:cubicBezTo>
                        <a:moveTo>
                          <a:pt x="70" y="21"/>
                        </a:moveTo>
                        <a:cubicBezTo>
                          <a:pt x="68" y="21"/>
                          <a:pt x="67" y="20"/>
                          <a:pt x="67" y="18"/>
                        </a:cubicBezTo>
                        <a:cubicBezTo>
                          <a:pt x="67" y="17"/>
                          <a:pt x="68" y="15"/>
                          <a:pt x="70" y="15"/>
                        </a:cubicBezTo>
                        <a:cubicBezTo>
                          <a:pt x="72" y="15"/>
                          <a:pt x="73" y="17"/>
                          <a:pt x="73" y="18"/>
                        </a:cubicBezTo>
                        <a:cubicBezTo>
                          <a:pt x="73" y="20"/>
                          <a:pt x="72" y="21"/>
                          <a:pt x="70" y="21"/>
                        </a:cubicBezTo>
                        <a:moveTo>
                          <a:pt x="63" y="42"/>
                        </a:moveTo>
                        <a:cubicBezTo>
                          <a:pt x="59" y="42"/>
                          <a:pt x="56" y="39"/>
                          <a:pt x="56" y="36"/>
                        </a:cubicBezTo>
                        <a:cubicBezTo>
                          <a:pt x="56" y="32"/>
                          <a:pt x="59" y="29"/>
                          <a:pt x="63" y="29"/>
                        </a:cubicBezTo>
                        <a:cubicBezTo>
                          <a:pt x="66" y="29"/>
                          <a:pt x="69" y="32"/>
                          <a:pt x="69" y="36"/>
                        </a:cubicBezTo>
                        <a:cubicBezTo>
                          <a:pt x="69" y="39"/>
                          <a:pt x="66" y="42"/>
                          <a:pt x="63" y="42"/>
                        </a:cubicBezTo>
                        <a:moveTo>
                          <a:pt x="49" y="25"/>
                        </a:moveTo>
                        <a:cubicBezTo>
                          <a:pt x="46" y="25"/>
                          <a:pt x="43" y="22"/>
                          <a:pt x="43" y="19"/>
                        </a:cubicBezTo>
                        <a:cubicBezTo>
                          <a:pt x="43" y="15"/>
                          <a:pt x="46" y="13"/>
                          <a:pt x="49" y="13"/>
                        </a:cubicBezTo>
                        <a:cubicBezTo>
                          <a:pt x="52" y="13"/>
                          <a:pt x="55" y="15"/>
                          <a:pt x="55" y="19"/>
                        </a:cubicBezTo>
                        <a:cubicBezTo>
                          <a:pt x="55" y="22"/>
                          <a:pt x="52" y="25"/>
                          <a:pt x="49" y="25"/>
                        </a:cubicBezTo>
                        <a:moveTo>
                          <a:pt x="34" y="44"/>
                        </a:moveTo>
                        <a:cubicBezTo>
                          <a:pt x="29" y="44"/>
                          <a:pt x="25" y="40"/>
                          <a:pt x="25" y="36"/>
                        </a:cubicBezTo>
                        <a:cubicBezTo>
                          <a:pt x="25" y="31"/>
                          <a:pt x="29" y="27"/>
                          <a:pt x="34" y="27"/>
                        </a:cubicBezTo>
                        <a:cubicBezTo>
                          <a:pt x="39" y="27"/>
                          <a:pt x="43" y="31"/>
                          <a:pt x="43" y="36"/>
                        </a:cubicBezTo>
                        <a:cubicBezTo>
                          <a:pt x="43" y="40"/>
                          <a:pt x="39" y="44"/>
                          <a:pt x="34" y="44"/>
                        </a:cubicBezTo>
                        <a:moveTo>
                          <a:pt x="20" y="25"/>
                        </a:moveTo>
                        <a:cubicBezTo>
                          <a:pt x="16" y="25"/>
                          <a:pt x="13" y="22"/>
                          <a:pt x="13" y="18"/>
                        </a:cubicBezTo>
                        <a:cubicBezTo>
                          <a:pt x="13" y="14"/>
                          <a:pt x="16" y="11"/>
                          <a:pt x="20" y="11"/>
                        </a:cubicBezTo>
                        <a:cubicBezTo>
                          <a:pt x="23" y="11"/>
                          <a:pt x="26" y="14"/>
                          <a:pt x="26" y="18"/>
                        </a:cubicBezTo>
                        <a:cubicBezTo>
                          <a:pt x="26" y="22"/>
                          <a:pt x="23" y="25"/>
                          <a:pt x="20" y="25"/>
                        </a:cubicBezTo>
                        <a:moveTo>
                          <a:pt x="89" y="14"/>
                        </a:moveTo>
                        <a:cubicBezTo>
                          <a:pt x="88" y="11"/>
                          <a:pt x="86" y="7"/>
                          <a:pt x="83" y="5"/>
                        </a:cubicBezTo>
                        <a:cubicBezTo>
                          <a:pt x="83" y="3"/>
                          <a:pt x="83" y="3"/>
                          <a:pt x="83" y="3"/>
                        </a:cubicBezTo>
                        <a:cubicBezTo>
                          <a:pt x="79" y="0"/>
                          <a:pt x="70" y="1"/>
                          <a:pt x="70" y="1"/>
                        </a:cubicBezTo>
                        <a:cubicBezTo>
                          <a:pt x="70" y="2"/>
                          <a:pt x="70" y="2"/>
                          <a:pt x="70" y="2"/>
                        </a:cubicBezTo>
                        <a:cubicBezTo>
                          <a:pt x="63" y="3"/>
                          <a:pt x="64" y="9"/>
                          <a:pt x="49" y="9"/>
                        </a:cubicBezTo>
                        <a:cubicBezTo>
                          <a:pt x="34" y="9"/>
                          <a:pt x="35" y="3"/>
                          <a:pt x="28" y="2"/>
                        </a:cubicBezTo>
                        <a:cubicBezTo>
                          <a:pt x="28" y="1"/>
                          <a:pt x="28" y="1"/>
                          <a:pt x="28" y="1"/>
                        </a:cubicBezTo>
                        <a:cubicBezTo>
                          <a:pt x="28" y="1"/>
                          <a:pt x="19" y="0"/>
                          <a:pt x="15" y="3"/>
                        </a:cubicBezTo>
                        <a:cubicBezTo>
                          <a:pt x="15" y="5"/>
                          <a:pt x="15" y="5"/>
                          <a:pt x="15" y="5"/>
                        </a:cubicBezTo>
                        <a:cubicBezTo>
                          <a:pt x="12" y="7"/>
                          <a:pt x="10" y="11"/>
                          <a:pt x="9" y="14"/>
                        </a:cubicBezTo>
                        <a:cubicBezTo>
                          <a:pt x="5" y="21"/>
                          <a:pt x="0" y="40"/>
                          <a:pt x="2" y="54"/>
                        </a:cubicBezTo>
                        <a:cubicBezTo>
                          <a:pt x="3" y="65"/>
                          <a:pt x="5" y="67"/>
                          <a:pt x="10" y="67"/>
                        </a:cubicBezTo>
                        <a:cubicBezTo>
                          <a:pt x="15" y="68"/>
                          <a:pt x="22" y="58"/>
                          <a:pt x="28" y="53"/>
                        </a:cubicBezTo>
                        <a:cubicBezTo>
                          <a:pt x="36" y="48"/>
                          <a:pt x="62" y="48"/>
                          <a:pt x="70" y="53"/>
                        </a:cubicBezTo>
                        <a:cubicBezTo>
                          <a:pt x="76" y="58"/>
                          <a:pt x="83" y="68"/>
                          <a:pt x="88" y="67"/>
                        </a:cubicBezTo>
                        <a:cubicBezTo>
                          <a:pt x="93" y="67"/>
                          <a:pt x="95" y="65"/>
                          <a:pt x="96" y="54"/>
                        </a:cubicBezTo>
                        <a:cubicBezTo>
                          <a:pt x="98" y="40"/>
                          <a:pt x="93" y="21"/>
                          <a:pt x="89" y="14"/>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47" name="Freeform 128"/>
                  <p:cNvSpPr>
                    <a:spLocks noEditPoints="1"/>
                  </p:cNvSpPr>
                  <p:nvPr/>
                </p:nvSpPr>
                <p:spPr bwMode="black">
                  <a:xfrm>
                    <a:off x="761063" y="3241183"/>
                    <a:ext cx="370036" cy="325755"/>
                  </a:xfrm>
                  <a:custGeom>
                    <a:avLst/>
                    <a:gdLst>
                      <a:gd name="T0" fmla="*/ 49 w 71"/>
                      <a:gd name="T1" fmla="*/ 21 h 62"/>
                      <a:gd name="T2" fmla="*/ 49 w 71"/>
                      <a:gd name="T3" fmla="*/ 19 h 62"/>
                      <a:gd name="T4" fmla="*/ 49 w 71"/>
                      <a:gd name="T5" fmla="*/ 19 h 62"/>
                      <a:gd name="T6" fmla="*/ 48 w 71"/>
                      <a:gd name="T7" fmla="*/ 17 h 62"/>
                      <a:gd name="T8" fmla="*/ 32 w 71"/>
                      <a:gd name="T9" fmla="*/ 2 h 62"/>
                      <a:gd name="T10" fmla="*/ 28 w 71"/>
                      <a:gd name="T11" fmla="*/ 0 h 62"/>
                      <a:gd name="T12" fmla="*/ 28 w 71"/>
                      <a:gd name="T13" fmla="*/ 0 h 62"/>
                      <a:gd name="T14" fmla="*/ 28 w 71"/>
                      <a:gd name="T15" fmla="*/ 0 h 62"/>
                      <a:gd name="T16" fmla="*/ 6 w 71"/>
                      <a:gd name="T17" fmla="*/ 0 h 62"/>
                      <a:gd name="T18" fmla="*/ 0 w 71"/>
                      <a:gd name="T19" fmla="*/ 5 h 62"/>
                      <a:gd name="T20" fmla="*/ 0 w 71"/>
                      <a:gd name="T21" fmla="*/ 56 h 62"/>
                      <a:gd name="T22" fmla="*/ 6 w 71"/>
                      <a:gd name="T23" fmla="*/ 62 h 62"/>
                      <a:gd name="T24" fmla="*/ 44 w 71"/>
                      <a:gd name="T25" fmla="*/ 62 h 62"/>
                      <a:gd name="T26" fmla="*/ 50 w 71"/>
                      <a:gd name="T27" fmla="*/ 56 h 62"/>
                      <a:gd name="T28" fmla="*/ 50 w 71"/>
                      <a:gd name="T29" fmla="*/ 21 h 62"/>
                      <a:gd name="T30" fmla="*/ 49 w 71"/>
                      <a:gd name="T31" fmla="*/ 21 h 62"/>
                      <a:gd name="T32" fmla="*/ 28 w 71"/>
                      <a:gd name="T33" fmla="*/ 5 h 62"/>
                      <a:gd name="T34" fmla="*/ 44 w 71"/>
                      <a:gd name="T35" fmla="*/ 21 h 62"/>
                      <a:gd name="T36" fmla="*/ 28 w 71"/>
                      <a:gd name="T37" fmla="*/ 21 h 62"/>
                      <a:gd name="T38" fmla="*/ 28 w 71"/>
                      <a:gd name="T39" fmla="*/ 5 h 62"/>
                      <a:gd name="T40" fmla="*/ 44 w 71"/>
                      <a:gd name="T41" fmla="*/ 56 h 62"/>
                      <a:gd name="T42" fmla="*/ 6 w 71"/>
                      <a:gd name="T43" fmla="*/ 56 h 62"/>
                      <a:gd name="T44" fmla="*/ 6 w 71"/>
                      <a:gd name="T45" fmla="*/ 5 h 62"/>
                      <a:gd name="T46" fmla="*/ 23 w 71"/>
                      <a:gd name="T47" fmla="*/ 5 h 62"/>
                      <a:gd name="T48" fmla="*/ 23 w 71"/>
                      <a:gd name="T49" fmla="*/ 21 h 62"/>
                      <a:gd name="T50" fmla="*/ 28 w 71"/>
                      <a:gd name="T51" fmla="*/ 27 h 62"/>
                      <a:gd name="T52" fmla="*/ 44 w 71"/>
                      <a:gd name="T53" fmla="*/ 27 h 62"/>
                      <a:gd name="T54" fmla="*/ 44 w 71"/>
                      <a:gd name="T55" fmla="*/ 56 h 62"/>
                      <a:gd name="T56" fmla="*/ 58 w 71"/>
                      <a:gd name="T57" fmla="*/ 14 h 62"/>
                      <a:gd name="T58" fmla="*/ 60 w 71"/>
                      <a:gd name="T59" fmla="*/ 19 h 62"/>
                      <a:gd name="T60" fmla="*/ 60 w 71"/>
                      <a:gd name="T61" fmla="*/ 56 h 62"/>
                      <a:gd name="T62" fmla="*/ 55 w 71"/>
                      <a:gd name="T63" fmla="*/ 62 h 62"/>
                      <a:gd name="T64" fmla="*/ 53 w 71"/>
                      <a:gd name="T65" fmla="*/ 62 h 62"/>
                      <a:gd name="T66" fmla="*/ 55 w 71"/>
                      <a:gd name="T67" fmla="*/ 57 h 62"/>
                      <a:gd name="T68" fmla="*/ 55 w 71"/>
                      <a:gd name="T69" fmla="*/ 21 h 62"/>
                      <a:gd name="T70" fmla="*/ 53 w 71"/>
                      <a:gd name="T71" fmla="*/ 15 h 62"/>
                      <a:gd name="T72" fmla="*/ 37 w 71"/>
                      <a:gd name="T73" fmla="*/ 0 h 62"/>
                      <a:gd name="T74" fmla="*/ 37 w 71"/>
                      <a:gd name="T75" fmla="*/ 0 h 62"/>
                      <a:gd name="T76" fmla="*/ 39 w 71"/>
                      <a:gd name="T77" fmla="*/ 0 h 62"/>
                      <a:gd name="T78" fmla="*/ 40 w 71"/>
                      <a:gd name="T79" fmla="*/ 0 h 62"/>
                      <a:gd name="T80" fmla="*/ 47 w 71"/>
                      <a:gd name="T81" fmla="*/ 3 h 62"/>
                      <a:gd name="T82" fmla="*/ 58 w 71"/>
                      <a:gd name="T83" fmla="*/ 14 h 62"/>
                      <a:gd name="T84" fmla="*/ 69 w 71"/>
                      <a:gd name="T85" fmla="*/ 13 h 62"/>
                      <a:gd name="T86" fmla="*/ 71 w 71"/>
                      <a:gd name="T87" fmla="*/ 17 h 62"/>
                      <a:gd name="T88" fmla="*/ 71 w 71"/>
                      <a:gd name="T89" fmla="*/ 56 h 62"/>
                      <a:gd name="T90" fmla="*/ 65 w 71"/>
                      <a:gd name="T91" fmla="*/ 62 h 62"/>
                      <a:gd name="T92" fmla="*/ 64 w 71"/>
                      <a:gd name="T93" fmla="*/ 62 h 62"/>
                      <a:gd name="T94" fmla="*/ 65 w 71"/>
                      <a:gd name="T95" fmla="*/ 57 h 62"/>
                      <a:gd name="T96" fmla="*/ 65 w 71"/>
                      <a:gd name="T97" fmla="*/ 18 h 62"/>
                      <a:gd name="T98" fmla="*/ 64 w 71"/>
                      <a:gd name="T99" fmla="*/ 14 h 62"/>
                      <a:gd name="T100" fmla="*/ 50 w 71"/>
                      <a:gd name="T101" fmla="*/ 0 h 62"/>
                      <a:gd name="T102" fmla="*/ 50 w 71"/>
                      <a:gd name="T103" fmla="*/ 0 h 62"/>
                      <a:gd name="T104" fmla="*/ 51 w 71"/>
                      <a:gd name="T105" fmla="*/ 0 h 62"/>
                      <a:gd name="T106" fmla="*/ 52 w 71"/>
                      <a:gd name="T107" fmla="*/ 0 h 62"/>
                      <a:gd name="T108" fmla="*/ 59 w 71"/>
                      <a:gd name="T109" fmla="*/ 3 h 62"/>
                      <a:gd name="T110" fmla="*/ 69 w 71"/>
                      <a:gd name="T111" fmla="*/ 13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 h="62">
                        <a:moveTo>
                          <a:pt x="49" y="21"/>
                        </a:moveTo>
                        <a:cubicBezTo>
                          <a:pt x="49" y="20"/>
                          <a:pt x="49" y="20"/>
                          <a:pt x="49" y="19"/>
                        </a:cubicBezTo>
                        <a:cubicBezTo>
                          <a:pt x="49" y="19"/>
                          <a:pt x="49" y="19"/>
                          <a:pt x="49" y="19"/>
                        </a:cubicBezTo>
                        <a:cubicBezTo>
                          <a:pt x="49" y="18"/>
                          <a:pt x="48" y="18"/>
                          <a:pt x="48" y="17"/>
                        </a:cubicBezTo>
                        <a:cubicBezTo>
                          <a:pt x="32" y="2"/>
                          <a:pt x="32" y="2"/>
                          <a:pt x="32" y="2"/>
                        </a:cubicBezTo>
                        <a:cubicBezTo>
                          <a:pt x="31" y="0"/>
                          <a:pt x="30" y="0"/>
                          <a:pt x="28" y="0"/>
                        </a:cubicBezTo>
                        <a:cubicBezTo>
                          <a:pt x="28" y="0"/>
                          <a:pt x="28" y="0"/>
                          <a:pt x="28" y="0"/>
                        </a:cubicBezTo>
                        <a:cubicBezTo>
                          <a:pt x="28" y="0"/>
                          <a:pt x="28" y="0"/>
                          <a:pt x="28" y="0"/>
                        </a:cubicBezTo>
                        <a:cubicBezTo>
                          <a:pt x="6" y="0"/>
                          <a:pt x="6" y="0"/>
                          <a:pt x="6" y="0"/>
                        </a:cubicBezTo>
                        <a:cubicBezTo>
                          <a:pt x="3" y="0"/>
                          <a:pt x="0" y="2"/>
                          <a:pt x="0" y="5"/>
                        </a:cubicBezTo>
                        <a:cubicBezTo>
                          <a:pt x="0" y="56"/>
                          <a:pt x="0" y="56"/>
                          <a:pt x="0" y="56"/>
                        </a:cubicBezTo>
                        <a:cubicBezTo>
                          <a:pt x="0" y="59"/>
                          <a:pt x="3" y="62"/>
                          <a:pt x="6" y="62"/>
                        </a:cubicBezTo>
                        <a:cubicBezTo>
                          <a:pt x="44" y="62"/>
                          <a:pt x="44" y="62"/>
                          <a:pt x="44" y="62"/>
                        </a:cubicBezTo>
                        <a:cubicBezTo>
                          <a:pt x="47" y="62"/>
                          <a:pt x="50" y="59"/>
                          <a:pt x="50" y="56"/>
                        </a:cubicBezTo>
                        <a:cubicBezTo>
                          <a:pt x="50" y="21"/>
                          <a:pt x="50" y="21"/>
                          <a:pt x="50" y="21"/>
                        </a:cubicBezTo>
                        <a:cubicBezTo>
                          <a:pt x="50" y="21"/>
                          <a:pt x="49" y="21"/>
                          <a:pt x="49" y="21"/>
                        </a:cubicBezTo>
                        <a:close/>
                        <a:moveTo>
                          <a:pt x="28" y="5"/>
                        </a:moveTo>
                        <a:cubicBezTo>
                          <a:pt x="44" y="21"/>
                          <a:pt x="44" y="21"/>
                          <a:pt x="44" y="21"/>
                        </a:cubicBezTo>
                        <a:cubicBezTo>
                          <a:pt x="28" y="21"/>
                          <a:pt x="28" y="21"/>
                          <a:pt x="28" y="21"/>
                        </a:cubicBezTo>
                        <a:lnTo>
                          <a:pt x="28" y="5"/>
                        </a:lnTo>
                        <a:close/>
                        <a:moveTo>
                          <a:pt x="44" y="56"/>
                        </a:moveTo>
                        <a:cubicBezTo>
                          <a:pt x="6" y="56"/>
                          <a:pt x="6" y="56"/>
                          <a:pt x="6" y="56"/>
                        </a:cubicBezTo>
                        <a:cubicBezTo>
                          <a:pt x="6" y="5"/>
                          <a:pt x="6" y="5"/>
                          <a:pt x="6" y="5"/>
                        </a:cubicBezTo>
                        <a:cubicBezTo>
                          <a:pt x="23" y="5"/>
                          <a:pt x="23" y="5"/>
                          <a:pt x="23" y="5"/>
                        </a:cubicBezTo>
                        <a:cubicBezTo>
                          <a:pt x="23" y="21"/>
                          <a:pt x="23" y="21"/>
                          <a:pt x="23" y="21"/>
                        </a:cubicBezTo>
                        <a:cubicBezTo>
                          <a:pt x="23" y="24"/>
                          <a:pt x="25" y="27"/>
                          <a:pt x="28" y="27"/>
                        </a:cubicBezTo>
                        <a:cubicBezTo>
                          <a:pt x="44" y="27"/>
                          <a:pt x="44" y="27"/>
                          <a:pt x="44" y="27"/>
                        </a:cubicBezTo>
                        <a:lnTo>
                          <a:pt x="44" y="56"/>
                        </a:lnTo>
                        <a:close/>
                        <a:moveTo>
                          <a:pt x="58" y="14"/>
                        </a:moveTo>
                        <a:cubicBezTo>
                          <a:pt x="59" y="15"/>
                          <a:pt x="60" y="17"/>
                          <a:pt x="60" y="19"/>
                        </a:cubicBezTo>
                        <a:cubicBezTo>
                          <a:pt x="60" y="56"/>
                          <a:pt x="60" y="56"/>
                          <a:pt x="60" y="56"/>
                        </a:cubicBezTo>
                        <a:cubicBezTo>
                          <a:pt x="60" y="59"/>
                          <a:pt x="58" y="62"/>
                          <a:pt x="55" y="62"/>
                        </a:cubicBezTo>
                        <a:cubicBezTo>
                          <a:pt x="53" y="62"/>
                          <a:pt x="53" y="62"/>
                          <a:pt x="53" y="62"/>
                        </a:cubicBezTo>
                        <a:cubicBezTo>
                          <a:pt x="54" y="60"/>
                          <a:pt x="55" y="59"/>
                          <a:pt x="55" y="57"/>
                        </a:cubicBezTo>
                        <a:cubicBezTo>
                          <a:pt x="55" y="21"/>
                          <a:pt x="55" y="21"/>
                          <a:pt x="55" y="21"/>
                        </a:cubicBezTo>
                        <a:cubicBezTo>
                          <a:pt x="55" y="19"/>
                          <a:pt x="54" y="17"/>
                          <a:pt x="53" y="15"/>
                        </a:cubicBezTo>
                        <a:cubicBezTo>
                          <a:pt x="37" y="0"/>
                          <a:pt x="37" y="0"/>
                          <a:pt x="37" y="0"/>
                        </a:cubicBezTo>
                        <a:cubicBezTo>
                          <a:pt x="37" y="0"/>
                          <a:pt x="37" y="0"/>
                          <a:pt x="37" y="0"/>
                        </a:cubicBezTo>
                        <a:cubicBezTo>
                          <a:pt x="39" y="0"/>
                          <a:pt x="39" y="0"/>
                          <a:pt x="39" y="0"/>
                        </a:cubicBezTo>
                        <a:cubicBezTo>
                          <a:pt x="40" y="0"/>
                          <a:pt x="40" y="0"/>
                          <a:pt x="40" y="0"/>
                        </a:cubicBezTo>
                        <a:cubicBezTo>
                          <a:pt x="41" y="0"/>
                          <a:pt x="44" y="0"/>
                          <a:pt x="47" y="3"/>
                        </a:cubicBezTo>
                        <a:cubicBezTo>
                          <a:pt x="58" y="14"/>
                          <a:pt x="58" y="14"/>
                          <a:pt x="58" y="14"/>
                        </a:cubicBezTo>
                        <a:moveTo>
                          <a:pt x="69" y="13"/>
                        </a:moveTo>
                        <a:cubicBezTo>
                          <a:pt x="70" y="14"/>
                          <a:pt x="71" y="16"/>
                          <a:pt x="71" y="17"/>
                        </a:cubicBezTo>
                        <a:cubicBezTo>
                          <a:pt x="71" y="56"/>
                          <a:pt x="71" y="56"/>
                          <a:pt x="71" y="56"/>
                        </a:cubicBezTo>
                        <a:cubicBezTo>
                          <a:pt x="71" y="59"/>
                          <a:pt x="68" y="62"/>
                          <a:pt x="65" y="62"/>
                        </a:cubicBezTo>
                        <a:cubicBezTo>
                          <a:pt x="64" y="62"/>
                          <a:pt x="64" y="62"/>
                          <a:pt x="64" y="62"/>
                        </a:cubicBezTo>
                        <a:cubicBezTo>
                          <a:pt x="65" y="60"/>
                          <a:pt x="65" y="59"/>
                          <a:pt x="65" y="57"/>
                        </a:cubicBezTo>
                        <a:cubicBezTo>
                          <a:pt x="65" y="18"/>
                          <a:pt x="65" y="18"/>
                          <a:pt x="65" y="18"/>
                        </a:cubicBezTo>
                        <a:cubicBezTo>
                          <a:pt x="65" y="17"/>
                          <a:pt x="65" y="15"/>
                          <a:pt x="64" y="14"/>
                        </a:cubicBezTo>
                        <a:cubicBezTo>
                          <a:pt x="50" y="0"/>
                          <a:pt x="50" y="0"/>
                          <a:pt x="50" y="0"/>
                        </a:cubicBezTo>
                        <a:cubicBezTo>
                          <a:pt x="50" y="0"/>
                          <a:pt x="50" y="0"/>
                          <a:pt x="50" y="0"/>
                        </a:cubicBezTo>
                        <a:cubicBezTo>
                          <a:pt x="51" y="0"/>
                          <a:pt x="51" y="0"/>
                          <a:pt x="51" y="0"/>
                        </a:cubicBezTo>
                        <a:cubicBezTo>
                          <a:pt x="52" y="0"/>
                          <a:pt x="52" y="0"/>
                          <a:pt x="52" y="0"/>
                        </a:cubicBezTo>
                        <a:cubicBezTo>
                          <a:pt x="54" y="0"/>
                          <a:pt x="56" y="0"/>
                          <a:pt x="59" y="3"/>
                        </a:cubicBezTo>
                        <a:cubicBezTo>
                          <a:pt x="69" y="13"/>
                          <a:pt x="69" y="13"/>
                          <a:pt x="69" y="13"/>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48" name="Freeform 132"/>
                  <p:cNvSpPr>
                    <a:spLocks noEditPoints="1"/>
                  </p:cNvSpPr>
                  <p:nvPr/>
                </p:nvSpPr>
                <p:spPr bwMode="black">
                  <a:xfrm>
                    <a:off x="804748" y="4606922"/>
                    <a:ext cx="256179" cy="417476"/>
                  </a:xfrm>
                  <a:custGeom>
                    <a:avLst/>
                    <a:gdLst>
                      <a:gd name="T0" fmla="*/ 42 w 49"/>
                      <a:gd name="T1" fmla="*/ 7 h 80"/>
                      <a:gd name="T2" fmla="*/ 25 w 49"/>
                      <a:gd name="T3" fmla="*/ 0 h 80"/>
                      <a:gd name="T4" fmla="*/ 8 w 49"/>
                      <a:gd name="T5" fmla="*/ 7 h 80"/>
                      <a:gd name="T6" fmla="*/ 0 w 49"/>
                      <a:gd name="T7" fmla="*/ 24 h 80"/>
                      <a:gd name="T8" fmla="*/ 4 w 49"/>
                      <a:gd name="T9" fmla="*/ 39 h 80"/>
                      <a:gd name="T10" fmla="*/ 16 w 49"/>
                      <a:gd name="T11" fmla="*/ 55 h 80"/>
                      <a:gd name="T12" fmla="*/ 23 w 49"/>
                      <a:gd name="T13" fmla="*/ 80 h 80"/>
                      <a:gd name="T14" fmla="*/ 27 w 49"/>
                      <a:gd name="T15" fmla="*/ 80 h 80"/>
                      <a:gd name="T16" fmla="*/ 37 w 49"/>
                      <a:gd name="T17" fmla="*/ 49 h 80"/>
                      <a:gd name="T18" fmla="*/ 45 w 49"/>
                      <a:gd name="T19" fmla="*/ 39 h 80"/>
                      <a:gd name="T20" fmla="*/ 49 w 49"/>
                      <a:gd name="T21" fmla="*/ 24 h 80"/>
                      <a:gd name="T22" fmla="*/ 42 w 49"/>
                      <a:gd name="T23" fmla="*/ 7 h 80"/>
                      <a:gd name="T24" fmla="*/ 25 w 49"/>
                      <a:gd name="T25" fmla="*/ 37 h 80"/>
                      <a:gd name="T26" fmla="*/ 13 w 49"/>
                      <a:gd name="T27" fmla="*/ 25 h 80"/>
                      <a:gd name="T28" fmla="*/ 25 w 49"/>
                      <a:gd name="T29" fmla="*/ 14 h 80"/>
                      <a:gd name="T30" fmla="*/ 36 w 49"/>
                      <a:gd name="T31" fmla="*/ 25 h 80"/>
                      <a:gd name="T32" fmla="*/ 25 w 49"/>
                      <a:gd name="T33" fmla="*/ 3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9" h="80">
                        <a:moveTo>
                          <a:pt x="42" y="7"/>
                        </a:moveTo>
                        <a:cubicBezTo>
                          <a:pt x="37" y="3"/>
                          <a:pt x="31" y="0"/>
                          <a:pt x="25" y="0"/>
                        </a:cubicBezTo>
                        <a:cubicBezTo>
                          <a:pt x="18" y="0"/>
                          <a:pt x="12" y="3"/>
                          <a:pt x="8" y="7"/>
                        </a:cubicBezTo>
                        <a:cubicBezTo>
                          <a:pt x="3" y="12"/>
                          <a:pt x="0" y="18"/>
                          <a:pt x="0" y="24"/>
                        </a:cubicBezTo>
                        <a:cubicBezTo>
                          <a:pt x="0" y="30"/>
                          <a:pt x="2" y="35"/>
                          <a:pt x="4" y="39"/>
                        </a:cubicBezTo>
                        <a:cubicBezTo>
                          <a:pt x="8" y="45"/>
                          <a:pt x="12" y="49"/>
                          <a:pt x="16" y="55"/>
                        </a:cubicBezTo>
                        <a:cubicBezTo>
                          <a:pt x="20" y="61"/>
                          <a:pt x="23" y="68"/>
                          <a:pt x="23" y="80"/>
                        </a:cubicBezTo>
                        <a:cubicBezTo>
                          <a:pt x="27" y="80"/>
                          <a:pt x="27" y="80"/>
                          <a:pt x="27" y="80"/>
                        </a:cubicBezTo>
                        <a:cubicBezTo>
                          <a:pt x="27" y="64"/>
                          <a:pt x="32" y="56"/>
                          <a:pt x="37" y="49"/>
                        </a:cubicBezTo>
                        <a:cubicBezTo>
                          <a:pt x="40" y="46"/>
                          <a:pt x="43" y="43"/>
                          <a:pt x="45" y="39"/>
                        </a:cubicBezTo>
                        <a:cubicBezTo>
                          <a:pt x="48" y="35"/>
                          <a:pt x="49" y="30"/>
                          <a:pt x="49" y="24"/>
                        </a:cubicBezTo>
                        <a:cubicBezTo>
                          <a:pt x="49" y="18"/>
                          <a:pt x="46" y="12"/>
                          <a:pt x="42" y="7"/>
                        </a:cubicBezTo>
                        <a:close/>
                        <a:moveTo>
                          <a:pt x="25" y="37"/>
                        </a:moveTo>
                        <a:cubicBezTo>
                          <a:pt x="18" y="37"/>
                          <a:pt x="13" y="31"/>
                          <a:pt x="13" y="25"/>
                        </a:cubicBezTo>
                        <a:cubicBezTo>
                          <a:pt x="13" y="19"/>
                          <a:pt x="18" y="14"/>
                          <a:pt x="25" y="14"/>
                        </a:cubicBezTo>
                        <a:cubicBezTo>
                          <a:pt x="31" y="14"/>
                          <a:pt x="36" y="19"/>
                          <a:pt x="36" y="25"/>
                        </a:cubicBezTo>
                        <a:cubicBezTo>
                          <a:pt x="36" y="31"/>
                          <a:pt x="31" y="37"/>
                          <a:pt x="25" y="37"/>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nvGrpSpPr>
                  <p:cNvPr id="49" name="Group 48"/>
                  <p:cNvGrpSpPr/>
                  <p:nvPr/>
                </p:nvGrpSpPr>
                <p:grpSpPr>
                  <a:xfrm>
                    <a:off x="655637" y="1820862"/>
                    <a:ext cx="533379" cy="507872"/>
                    <a:chOff x="655637" y="1820862"/>
                    <a:chExt cx="533379" cy="507872"/>
                  </a:xfrm>
                </p:grpSpPr>
                <p:sp>
                  <p:nvSpPr>
                    <p:cNvPr id="57" name="Freeform 104"/>
                    <p:cNvSpPr>
                      <a:spLocks noEditPoints="1"/>
                    </p:cNvSpPr>
                    <p:nvPr/>
                  </p:nvSpPr>
                  <p:spPr bwMode="black">
                    <a:xfrm>
                      <a:off x="655637" y="1820862"/>
                      <a:ext cx="319430" cy="319430"/>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58" name="Freeform 104"/>
                    <p:cNvSpPr>
                      <a:spLocks noEditPoints="1"/>
                    </p:cNvSpPr>
                    <p:nvPr/>
                  </p:nvSpPr>
                  <p:spPr bwMode="black">
                    <a:xfrm>
                      <a:off x="869586" y="2009304"/>
                      <a:ext cx="319430" cy="319430"/>
                    </a:xfrm>
                    <a:custGeom>
                      <a:avLst/>
                      <a:gdLst>
                        <a:gd name="T0" fmla="*/ 37 w 61"/>
                        <a:gd name="T1" fmla="*/ 43 h 61"/>
                        <a:gd name="T2" fmla="*/ 18 w 61"/>
                        <a:gd name="T3" fmla="*/ 37 h 61"/>
                        <a:gd name="T4" fmla="*/ 24 w 61"/>
                        <a:gd name="T5" fmla="*/ 18 h 61"/>
                        <a:gd name="T6" fmla="*/ 43 w 61"/>
                        <a:gd name="T7" fmla="*/ 24 h 61"/>
                        <a:gd name="T8" fmla="*/ 37 w 61"/>
                        <a:gd name="T9" fmla="*/ 43 h 61"/>
                        <a:gd name="T10" fmla="*/ 61 w 61"/>
                        <a:gd name="T11" fmla="*/ 28 h 61"/>
                        <a:gd name="T12" fmla="*/ 58 w 61"/>
                        <a:gd name="T13" fmla="*/ 18 h 61"/>
                        <a:gd name="T14" fmla="*/ 50 w 61"/>
                        <a:gd name="T15" fmla="*/ 19 h 61"/>
                        <a:gd name="T16" fmla="*/ 47 w 61"/>
                        <a:gd name="T17" fmla="*/ 15 h 61"/>
                        <a:gd name="T18" fmla="*/ 50 w 61"/>
                        <a:gd name="T19" fmla="*/ 7 h 61"/>
                        <a:gd name="T20" fmla="*/ 41 w 61"/>
                        <a:gd name="T21" fmla="*/ 2 h 61"/>
                        <a:gd name="T22" fmla="*/ 36 w 61"/>
                        <a:gd name="T23" fmla="*/ 9 h 61"/>
                        <a:gd name="T24" fmla="*/ 30 w 61"/>
                        <a:gd name="T25" fmla="*/ 8 h 61"/>
                        <a:gd name="T26" fmla="*/ 27 w 61"/>
                        <a:gd name="T27" fmla="*/ 0 h 61"/>
                        <a:gd name="T28" fmla="*/ 17 w 61"/>
                        <a:gd name="T29" fmla="*/ 3 h 61"/>
                        <a:gd name="T30" fmla="*/ 18 w 61"/>
                        <a:gd name="T31" fmla="*/ 11 h 61"/>
                        <a:gd name="T32" fmla="*/ 15 w 61"/>
                        <a:gd name="T33" fmla="*/ 14 h 61"/>
                        <a:gd name="T34" fmla="*/ 7 w 61"/>
                        <a:gd name="T35" fmla="*/ 11 h 61"/>
                        <a:gd name="T36" fmla="*/ 2 w 61"/>
                        <a:gd name="T37" fmla="*/ 20 h 61"/>
                        <a:gd name="T38" fmla="*/ 8 w 61"/>
                        <a:gd name="T39" fmla="*/ 25 h 61"/>
                        <a:gd name="T40" fmla="*/ 7 w 61"/>
                        <a:gd name="T41" fmla="*/ 30 h 61"/>
                        <a:gd name="T42" fmla="*/ 0 w 61"/>
                        <a:gd name="T43" fmla="*/ 33 h 61"/>
                        <a:gd name="T44" fmla="*/ 2 w 61"/>
                        <a:gd name="T45" fmla="*/ 43 h 61"/>
                        <a:gd name="T46" fmla="*/ 11 w 61"/>
                        <a:gd name="T47" fmla="*/ 42 h 61"/>
                        <a:gd name="T48" fmla="*/ 14 w 61"/>
                        <a:gd name="T49" fmla="*/ 47 h 61"/>
                        <a:gd name="T50" fmla="*/ 11 w 61"/>
                        <a:gd name="T51" fmla="*/ 54 h 61"/>
                        <a:gd name="T52" fmla="*/ 20 w 61"/>
                        <a:gd name="T53" fmla="*/ 59 h 61"/>
                        <a:gd name="T54" fmla="*/ 25 w 61"/>
                        <a:gd name="T55" fmla="*/ 53 h 61"/>
                        <a:gd name="T56" fmla="*/ 30 w 61"/>
                        <a:gd name="T57" fmla="*/ 53 h 61"/>
                        <a:gd name="T58" fmla="*/ 33 w 61"/>
                        <a:gd name="T59" fmla="*/ 61 h 61"/>
                        <a:gd name="T60" fmla="*/ 43 w 61"/>
                        <a:gd name="T61" fmla="*/ 58 h 61"/>
                        <a:gd name="T62" fmla="*/ 42 w 61"/>
                        <a:gd name="T63" fmla="*/ 50 h 61"/>
                        <a:gd name="T64" fmla="*/ 46 w 61"/>
                        <a:gd name="T65" fmla="*/ 47 h 61"/>
                        <a:gd name="T66" fmla="*/ 54 w 61"/>
                        <a:gd name="T67" fmla="*/ 50 h 61"/>
                        <a:gd name="T68" fmla="*/ 59 w 61"/>
                        <a:gd name="T69" fmla="*/ 41 h 61"/>
                        <a:gd name="T70" fmla="*/ 52 w 61"/>
                        <a:gd name="T71" fmla="*/ 36 h 61"/>
                        <a:gd name="T72" fmla="*/ 53 w 61"/>
                        <a:gd name="T73" fmla="*/ 31 h 61"/>
                        <a:gd name="T74" fmla="*/ 61 w 61"/>
                        <a:gd name="T75" fmla="*/ 28 h 61"/>
                        <a:gd name="T76" fmla="*/ 28 w 61"/>
                        <a:gd name="T77" fmla="*/ 26 h 61"/>
                        <a:gd name="T78" fmla="*/ 26 w 61"/>
                        <a:gd name="T79" fmla="*/ 33 h 61"/>
                        <a:gd name="T80" fmla="*/ 33 w 61"/>
                        <a:gd name="T81" fmla="*/ 35 h 61"/>
                        <a:gd name="T82" fmla="*/ 35 w 61"/>
                        <a:gd name="T83" fmla="*/ 28 h 61"/>
                        <a:gd name="T84" fmla="*/ 28 w 61"/>
                        <a:gd name="T85" fmla="*/ 26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1" h="61">
                          <a:moveTo>
                            <a:pt x="37" y="43"/>
                          </a:moveTo>
                          <a:cubicBezTo>
                            <a:pt x="30" y="47"/>
                            <a:pt x="21" y="44"/>
                            <a:pt x="18" y="37"/>
                          </a:cubicBezTo>
                          <a:cubicBezTo>
                            <a:pt x="14" y="30"/>
                            <a:pt x="17" y="21"/>
                            <a:pt x="24" y="18"/>
                          </a:cubicBezTo>
                          <a:cubicBezTo>
                            <a:pt x="31" y="14"/>
                            <a:pt x="39" y="17"/>
                            <a:pt x="43" y="24"/>
                          </a:cubicBezTo>
                          <a:cubicBezTo>
                            <a:pt x="47" y="31"/>
                            <a:pt x="44" y="40"/>
                            <a:pt x="37" y="43"/>
                          </a:cubicBezTo>
                          <a:moveTo>
                            <a:pt x="61" y="28"/>
                          </a:moveTo>
                          <a:cubicBezTo>
                            <a:pt x="58" y="18"/>
                            <a:pt x="58" y="18"/>
                            <a:pt x="58" y="18"/>
                          </a:cubicBezTo>
                          <a:cubicBezTo>
                            <a:pt x="50" y="19"/>
                            <a:pt x="50" y="19"/>
                            <a:pt x="50" y="19"/>
                          </a:cubicBezTo>
                          <a:cubicBezTo>
                            <a:pt x="49" y="17"/>
                            <a:pt x="48" y="16"/>
                            <a:pt x="47" y="15"/>
                          </a:cubicBezTo>
                          <a:cubicBezTo>
                            <a:pt x="50" y="7"/>
                            <a:pt x="50" y="7"/>
                            <a:pt x="50" y="7"/>
                          </a:cubicBezTo>
                          <a:cubicBezTo>
                            <a:pt x="41" y="2"/>
                            <a:pt x="41" y="2"/>
                            <a:pt x="41" y="2"/>
                          </a:cubicBezTo>
                          <a:cubicBezTo>
                            <a:pt x="36" y="9"/>
                            <a:pt x="36" y="9"/>
                            <a:pt x="36" y="9"/>
                          </a:cubicBezTo>
                          <a:cubicBezTo>
                            <a:pt x="34" y="8"/>
                            <a:pt x="32" y="8"/>
                            <a:pt x="30" y="8"/>
                          </a:cubicBezTo>
                          <a:cubicBezTo>
                            <a:pt x="27" y="0"/>
                            <a:pt x="27" y="0"/>
                            <a:pt x="27" y="0"/>
                          </a:cubicBezTo>
                          <a:cubicBezTo>
                            <a:pt x="17" y="3"/>
                            <a:pt x="17" y="3"/>
                            <a:pt x="17" y="3"/>
                          </a:cubicBezTo>
                          <a:cubicBezTo>
                            <a:pt x="18" y="11"/>
                            <a:pt x="18" y="11"/>
                            <a:pt x="18" y="11"/>
                          </a:cubicBezTo>
                          <a:cubicBezTo>
                            <a:pt x="17" y="12"/>
                            <a:pt x="16" y="13"/>
                            <a:pt x="15" y="14"/>
                          </a:cubicBezTo>
                          <a:cubicBezTo>
                            <a:pt x="7" y="11"/>
                            <a:pt x="7" y="11"/>
                            <a:pt x="7" y="11"/>
                          </a:cubicBezTo>
                          <a:cubicBezTo>
                            <a:pt x="2" y="20"/>
                            <a:pt x="2" y="20"/>
                            <a:pt x="2" y="20"/>
                          </a:cubicBezTo>
                          <a:cubicBezTo>
                            <a:pt x="8" y="25"/>
                            <a:pt x="8" y="25"/>
                            <a:pt x="8" y="25"/>
                          </a:cubicBezTo>
                          <a:cubicBezTo>
                            <a:pt x="8" y="27"/>
                            <a:pt x="7" y="28"/>
                            <a:pt x="7" y="30"/>
                          </a:cubicBezTo>
                          <a:cubicBezTo>
                            <a:pt x="0" y="33"/>
                            <a:pt x="0" y="33"/>
                            <a:pt x="0" y="33"/>
                          </a:cubicBezTo>
                          <a:cubicBezTo>
                            <a:pt x="2" y="43"/>
                            <a:pt x="2" y="43"/>
                            <a:pt x="2" y="43"/>
                          </a:cubicBezTo>
                          <a:cubicBezTo>
                            <a:pt x="11" y="42"/>
                            <a:pt x="11" y="42"/>
                            <a:pt x="11" y="42"/>
                          </a:cubicBezTo>
                          <a:cubicBezTo>
                            <a:pt x="12" y="44"/>
                            <a:pt x="13" y="45"/>
                            <a:pt x="14" y="47"/>
                          </a:cubicBezTo>
                          <a:cubicBezTo>
                            <a:pt x="11" y="54"/>
                            <a:pt x="11" y="54"/>
                            <a:pt x="11" y="54"/>
                          </a:cubicBezTo>
                          <a:cubicBezTo>
                            <a:pt x="20" y="59"/>
                            <a:pt x="20" y="59"/>
                            <a:pt x="20" y="59"/>
                          </a:cubicBezTo>
                          <a:cubicBezTo>
                            <a:pt x="25" y="53"/>
                            <a:pt x="25" y="53"/>
                            <a:pt x="25" y="53"/>
                          </a:cubicBezTo>
                          <a:cubicBezTo>
                            <a:pt x="26" y="53"/>
                            <a:pt x="28" y="53"/>
                            <a:pt x="30" y="53"/>
                          </a:cubicBezTo>
                          <a:cubicBezTo>
                            <a:pt x="33" y="61"/>
                            <a:pt x="33" y="61"/>
                            <a:pt x="33" y="61"/>
                          </a:cubicBezTo>
                          <a:cubicBezTo>
                            <a:pt x="43" y="58"/>
                            <a:pt x="43" y="58"/>
                            <a:pt x="43" y="58"/>
                          </a:cubicBezTo>
                          <a:cubicBezTo>
                            <a:pt x="42" y="50"/>
                            <a:pt x="42" y="50"/>
                            <a:pt x="42" y="50"/>
                          </a:cubicBezTo>
                          <a:cubicBezTo>
                            <a:pt x="44" y="49"/>
                            <a:pt x="45" y="48"/>
                            <a:pt x="46" y="47"/>
                          </a:cubicBezTo>
                          <a:cubicBezTo>
                            <a:pt x="54" y="50"/>
                            <a:pt x="54" y="50"/>
                            <a:pt x="54" y="50"/>
                          </a:cubicBezTo>
                          <a:cubicBezTo>
                            <a:pt x="59" y="41"/>
                            <a:pt x="59" y="41"/>
                            <a:pt x="59" y="41"/>
                          </a:cubicBezTo>
                          <a:cubicBezTo>
                            <a:pt x="52" y="36"/>
                            <a:pt x="52" y="36"/>
                            <a:pt x="52" y="36"/>
                          </a:cubicBezTo>
                          <a:cubicBezTo>
                            <a:pt x="53" y="34"/>
                            <a:pt x="53" y="33"/>
                            <a:pt x="53" y="31"/>
                          </a:cubicBezTo>
                          <a:lnTo>
                            <a:pt x="61" y="28"/>
                          </a:lnTo>
                          <a:close/>
                          <a:moveTo>
                            <a:pt x="28" y="26"/>
                          </a:moveTo>
                          <a:cubicBezTo>
                            <a:pt x="25" y="27"/>
                            <a:pt x="24" y="30"/>
                            <a:pt x="26" y="33"/>
                          </a:cubicBezTo>
                          <a:cubicBezTo>
                            <a:pt x="27" y="35"/>
                            <a:pt x="30" y="36"/>
                            <a:pt x="33" y="35"/>
                          </a:cubicBezTo>
                          <a:cubicBezTo>
                            <a:pt x="35" y="34"/>
                            <a:pt x="36" y="31"/>
                            <a:pt x="35" y="28"/>
                          </a:cubicBezTo>
                          <a:cubicBezTo>
                            <a:pt x="34" y="26"/>
                            <a:pt x="31" y="25"/>
                            <a:pt x="28" y="26"/>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grpSp>
                <p:nvGrpSpPr>
                  <p:cNvPr id="50" name="Group 49"/>
                  <p:cNvGrpSpPr/>
                  <p:nvPr/>
                </p:nvGrpSpPr>
                <p:grpSpPr>
                  <a:xfrm>
                    <a:off x="405664" y="3562370"/>
                    <a:ext cx="745281" cy="621467"/>
                    <a:chOff x="405664" y="3562370"/>
                    <a:chExt cx="745281" cy="621467"/>
                  </a:xfrm>
                </p:grpSpPr>
                <p:sp>
                  <p:nvSpPr>
                    <p:cNvPr id="55" name="Freeform 82"/>
                    <p:cNvSpPr>
                      <a:spLocks noEditPoints="1"/>
                    </p:cNvSpPr>
                    <p:nvPr/>
                  </p:nvSpPr>
                  <p:spPr bwMode="black">
                    <a:xfrm>
                      <a:off x="521568" y="3655671"/>
                      <a:ext cx="629377" cy="528166"/>
                    </a:xfrm>
                    <a:custGeom>
                      <a:avLst/>
                      <a:gdLst>
                        <a:gd name="T0" fmla="*/ 52 w 120"/>
                        <a:gd name="T1" fmla="*/ 6 h 101"/>
                        <a:gd name="T2" fmla="*/ 23 w 120"/>
                        <a:gd name="T3" fmla="*/ 48 h 101"/>
                        <a:gd name="T4" fmla="*/ 0 w 120"/>
                        <a:gd name="T5" fmla="*/ 29 h 101"/>
                        <a:gd name="T6" fmla="*/ 7 w 120"/>
                        <a:gd name="T7" fmla="*/ 21 h 101"/>
                        <a:gd name="T8" fmla="*/ 21 w 120"/>
                        <a:gd name="T9" fmla="*/ 33 h 101"/>
                        <a:gd name="T10" fmla="*/ 43 w 120"/>
                        <a:gd name="T11" fmla="*/ 0 h 101"/>
                        <a:gd name="T12" fmla="*/ 52 w 120"/>
                        <a:gd name="T13" fmla="*/ 6 h 101"/>
                        <a:gd name="T14" fmla="*/ 118 w 120"/>
                        <a:gd name="T15" fmla="*/ 44 h 101"/>
                        <a:gd name="T16" fmla="*/ 117 w 120"/>
                        <a:gd name="T17" fmla="*/ 44 h 101"/>
                        <a:gd name="T18" fmla="*/ 108 w 120"/>
                        <a:gd name="T19" fmla="*/ 44 h 101"/>
                        <a:gd name="T20" fmla="*/ 107 w 120"/>
                        <a:gd name="T21" fmla="*/ 44 h 101"/>
                        <a:gd name="T22" fmla="*/ 105 w 120"/>
                        <a:gd name="T23" fmla="*/ 44 h 101"/>
                        <a:gd name="T24" fmla="*/ 103 w 120"/>
                        <a:gd name="T25" fmla="*/ 52 h 101"/>
                        <a:gd name="T26" fmla="*/ 56 w 120"/>
                        <a:gd name="T27" fmla="*/ 52 h 101"/>
                        <a:gd name="T28" fmla="*/ 53 w 120"/>
                        <a:gd name="T29" fmla="*/ 52 h 101"/>
                        <a:gd name="T30" fmla="*/ 50 w 120"/>
                        <a:gd name="T31" fmla="*/ 52 h 101"/>
                        <a:gd name="T32" fmla="*/ 51 w 120"/>
                        <a:gd name="T33" fmla="*/ 55 h 101"/>
                        <a:gd name="T34" fmla="*/ 51 w 120"/>
                        <a:gd name="T35" fmla="*/ 55 h 101"/>
                        <a:gd name="T36" fmla="*/ 56 w 120"/>
                        <a:gd name="T37" fmla="*/ 80 h 101"/>
                        <a:gd name="T38" fmla="*/ 57 w 120"/>
                        <a:gd name="T39" fmla="*/ 81 h 101"/>
                        <a:gd name="T40" fmla="*/ 57 w 120"/>
                        <a:gd name="T41" fmla="*/ 82 h 101"/>
                        <a:gd name="T42" fmla="*/ 59 w 120"/>
                        <a:gd name="T43" fmla="*/ 82 h 101"/>
                        <a:gd name="T44" fmla="*/ 59 w 120"/>
                        <a:gd name="T45" fmla="*/ 82 h 101"/>
                        <a:gd name="T46" fmla="*/ 96 w 120"/>
                        <a:gd name="T47" fmla="*/ 82 h 101"/>
                        <a:gd name="T48" fmla="*/ 95 w 120"/>
                        <a:gd name="T49" fmla="*/ 87 h 101"/>
                        <a:gd name="T50" fmla="*/ 56 w 120"/>
                        <a:gd name="T51" fmla="*/ 87 h 101"/>
                        <a:gd name="T52" fmla="*/ 55 w 120"/>
                        <a:gd name="T53" fmla="*/ 87 h 101"/>
                        <a:gd name="T54" fmla="*/ 53 w 120"/>
                        <a:gd name="T55" fmla="*/ 87 h 101"/>
                        <a:gd name="T56" fmla="*/ 53 w 120"/>
                        <a:gd name="T57" fmla="*/ 92 h 101"/>
                        <a:gd name="T58" fmla="*/ 55 w 120"/>
                        <a:gd name="T59" fmla="*/ 92 h 101"/>
                        <a:gd name="T60" fmla="*/ 55 w 120"/>
                        <a:gd name="T61" fmla="*/ 92 h 101"/>
                        <a:gd name="T62" fmla="*/ 59 w 120"/>
                        <a:gd name="T63" fmla="*/ 92 h 101"/>
                        <a:gd name="T64" fmla="*/ 58 w 120"/>
                        <a:gd name="T65" fmla="*/ 95 h 101"/>
                        <a:gd name="T66" fmla="*/ 64 w 120"/>
                        <a:gd name="T67" fmla="*/ 101 h 101"/>
                        <a:gd name="T68" fmla="*/ 69 w 120"/>
                        <a:gd name="T69" fmla="*/ 95 h 101"/>
                        <a:gd name="T70" fmla="*/ 68 w 120"/>
                        <a:gd name="T71" fmla="*/ 92 h 101"/>
                        <a:gd name="T72" fmla="*/ 91 w 120"/>
                        <a:gd name="T73" fmla="*/ 92 h 101"/>
                        <a:gd name="T74" fmla="*/ 89 w 120"/>
                        <a:gd name="T75" fmla="*/ 95 h 101"/>
                        <a:gd name="T76" fmla="*/ 95 w 120"/>
                        <a:gd name="T77" fmla="*/ 101 h 101"/>
                        <a:gd name="T78" fmla="*/ 100 w 120"/>
                        <a:gd name="T79" fmla="*/ 95 h 101"/>
                        <a:gd name="T80" fmla="*/ 99 w 120"/>
                        <a:gd name="T81" fmla="*/ 91 h 101"/>
                        <a:gd name="T82" fmla="*/ 99 w 120"/>
                        <a:gd name="T83" fmla="*/ 90 h 101"/>
                        <a:gd name="T84" fmla="*/ 101 w 120"/>
                        <a:gd name="T85" fmla="*/ 80 h 101"/>
                        <a:gd name="T86" fmla="*/ 109 w 120"/>
                        <a:gd name="T87" fmla="*/ 48 h 101"/>
                        <a:gd name="T88" fmla="*/ 117 w 120"/>
                        <a:gd name="T89" fmla="*/ 48 h 101"/>
                        <a:gd name="T90" fmla="*/ 118 w 120"/>
                        <a:gd name="T91" fmla="*/ 48 h 101"/>
                        <a:gd name="T92" fmla="*/ 120 w 120"/>
                        <a:gd name="T93" fmla="*/ 48 h 101"/>
                        <a:gd name="T94" fmla="*/ 120 w 120"/>
                        <a:gd name="T95" fmla="*/ 44 h 101"/>
                        <a:gd name="T96" fmla="*/ 118 w 120"/>
                        <a:gd name="T97" fmla="*/ 4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0" h="101">
                          <a:moveTo>
                            <a:pt x="52" y="6"/>
                          </a:moveTo>
                          <a:cubicBezTo>
                            <a:pt x="23" y="48"/>
                            <a:pt x="23" y="48"/>
                            <a:pt x="23" y="48"/>
                          </a:cubicBezTo>
                          <a:cubicBezTo>
                            <a:pt x="0" y="29"/>
                            <a:pt x="0" y="29"/>
                            <a:pt x="0" y="29"/>
                          </a:cubicBezTo>
                          <a:cubicBezTo>
                            <a:pt x="7" y="21"/>
                            <a:pt x="7" y="21"/>
                            <a:pt x="7" y="21"/>
                          </a:cubicBezTo>
                          <a:cubicBezTo>
                            <a:pt x="21" y="33"/>
                            <a:pt x="21" y="33"/>
                            <a:pt x="21" y="33"/>
                          </a:cubicBezTo>
                          <a:cubicBezTo>
                            <a:pt x="43" y="0"/>
                            <a:pt x="43" y="0"/>
                            <a:pt x="43" y="0"/>
                          </a:cubicBezTo>
                          <a:lnTo>
                            <a:pt x="52" y="6"/>
                          </a:lnTo>
                          <a:close/>
                          <a:moveTo>
                            <a:pt x="118" y="44"/>
                          </a:moveTo>
                          <a:cubicBezTo>
                            <a:pt x="117" y="44"/>
                            <a:pt x="117" y="44"/>
                            <a:pt x="117" y="44"/>
                          </a:cubicBezTo>
                          <a:cubicBezTo>
                            <a:pt x="108" y="44"/>
                            <a:pt x="108" y="44"/>
                            <a:pt x="108" y="44"/>
                          </a:cubicBezTo>
                          <a:cubicBezTo>
                            <a:pt x="107" y="44"/>
                            <a:pt x="107" y="44"/>
                            <a:pt x="107" y="44"/>
                          </a:cubicBezTo>
                          <a:cubicBezTo>
                            <a:pt x="105" y="44"/>
                            <a:pt x="105" y="44"/>
                            <a:pt x="105" y="44"/>
                          </a:cubicBezTo>
                          <a:cubicBezTo>
                            <a:pt x="103" y="52"/>
                            <a:pt x="103" y="52"/>
                            <a:pt x="103" y="52"/>
                          </a:cubicBezTo>
                          <a:cubicBezTo>
                            <a:pt x="56" y="52"/>
                            <a:pt x="56" y="52"/>
                            <a:pt x="56" y="52"/>
                          </a:cubicBezTo>
                          <a:cubicBezTo>
                            <a:pt x="53" y="52"/>
                            <a:pt x="53" y="52"/>
                            <a:pt x="53" y="52"/>
                          </a:cubicBezTo>
                          <a:cubicBezTo>
                            <a:pt x="50" y="52"/>
                            <a:pt x="50" y="52"/>
                            <a:pt x="50" y="52"/>
                          </a:cubicBezTo>
                          <a:cubicBezTo>
                            <a:pt x="51" y="55"/>
                            <a:pt x="51" y="55"/>
                            <a:pt x="51" y="55"/>
                          </a:cubicBezTo>
                          <a:cubicBezTo>
                            <a:pt x="51" y="55"/>
                            <a:pt x="51" y="55"/>
                            <a:pt x="51" y="55"/>
                          </a:cubicBezTo>
                          <a:cubicBezTo>
                            <a:pt x="56" y="80"/>
                            <a:pt x="56" y="80"/>
                            <a:pt x="56" y="80"/>
                          </a:cubicBezTo>
                          <a:cubicBezTo>
                            <a:pt x="56" y="81"/>
                            <a:pt x="57" y="81"/>
                            <a:pt x="57" y="81"/>
                          </a:cubicBezTo>
                          <a:cubicBezTo>
                            <a:pt x="57" y="82"/>
                            <a:pt x="57" y="82"/>
                            <a:pt x="57" y="82"/>
                          </a:cubicBezTo>
                          <a:cubicBezTo>
                            <a:pt x="59" y="82"/>
                            <a:pt x="59" y="82"/>
                            <a:pt x="59" y="82"/>
                          </a:cubicBezTo>
                          <a:cubicBezTo>
                            <a:pt x="59" y="82"/>
                            <a:pt x="59" y="82"/>
                            <a:pt x="59" y="82"/>
                          </a:cubicBezTo>
                          <a:cubicBezTo>
                            <a:pt x="96" y="82"/>
                            <a:pt x="96" y="82"/>
                            <a:pt x="96" y="82"/>
                          </a:cubicBezTo>
                          <a:cubicBezTo>
                            <a:pt x="95" y="87"/>
                            <a:pt x="95" y="87"/>
                            <a:pt x="95" y="87"/>
                          </a:cubicBezTo>
                          <a:cubicBezTo>
                            <a:pt x="56" y="87"/>
                            <a:pt x="56" y="87"/>
                            <a:pt x="56" y="87"/>
                          </a:cubicBezTo>
                          <a:cubicBezTo>
                            <a:pt x="55" y="87"/>
                            <a:pt x="55" y="87"/>
                            <a:pt x="55" y="87"/>
                          </a:cubicBezTo>
                          <a:cubicBezTo>
                            <a:pt x="53" y="87"/>
                            <a:pt x="53" y="87"/>
                            <a:pt x="53" y="87"/>
                          </a:cubicBezTo>
                          <a:cubicBezTo>
                            <a:pt x="53" y="92"/>
                            <a:pt x="53" y="92"/>
                            <a:pt x="53" y="92"/>
                          </a:cubicBezTo>
                          <a:cubicBezTo>
                            <a:pt x="55" y="92"/>
                            <a:pt x="55" y="92"/>
                            <a:pt x="55" y="92"/>
                          </a:cubicBezTo>
                          <a:cubicBezTo>
                            <a:pt x="55" y="92"/>
                            <a:pt x="55" y="92"/>
                            <a:pt x="55" y="92"/>
                          </a:cubicBezTo>
                          <a:cubicBezTo>
                            <a:pt x="59" y="92"/>
                            <a:pt x="59" y="92"/>
                            <a:pt x="59" y="92"/>
                          </a:cubicBezTo>
                          <a:cubicBezTo>
                            <a:pt x="59" y="93"/>
                            <a:pt x="58" y="94"/>
                            <a:pt x="58" y="95"/>
                          </a:cubicBezTo>
                          <a:cubicBezTo>
                            <a:pt x="58" y="98"/>
                            <a:pt x="61" y="101"/>
                            <a:pt x="64" y="101"/>
                          </a:cubicBezTo>
                          <a:cubicBezTo>
                            <a:pt x="67" y="101"/>
                            <a:pt x="69" y="98"/>
                            <a:pt x="69" y="95"/>
                          </a:cubicBezTo>
                          <a:cubicBezTo>
                            <a:pt x="69" y="94"/>
                            <a:pt x="69" y="93"/>
                            <a:pt x="68" y="92"/>
                          </a:cubicBezTo>
                          <a:cubicBezTo>
                            <a:pt x="91" y="92"/>
                            <a:pt x="91" y="92"/>
                            <a:pt x="91" y="92"/>
                          </a:cubicBezTo>
                          <a:cubicBezTo>
                            <a:pt x="90" y="93"/>
                            <a:pt x="89" y="94"/>
                            <a:pt x="89" y="95"/>
                          </a:cubicBezTo>
                          <a:cubicBezTo>
                            <a:pt x="89" y="98"/>
                            <a:pt x="92" y="101"/>
                            <a:pt x="95" y="101"/>
                          </a:cubicBezTo>
                          <a:cubicBezTo>
                            <a:pt x="98" y="101"/>
                            <a:pt x="100" y="98"/>
                            <a:pt x="100" y="95"/>
                          </a:cubicBezTo>
                          <a:cubicBezTo>
                            <a:pt x="100" y="94"/>
                            <a:pt x="100" y="92"/>
                            <a:pt x="99" y="91"/>
                          </a:cubicBezTo>
                          <a:cubicBezTo>
                            <a:pt x="99" y="91"/>
                            <a:pt x="99" y="90"/>
                            <a:pt x="99" y="90"/>
                          </a:cubicBezTo>
                          <a:cubicBezTo>
                            <a:pt x="101" y="80"/>
                            <a:pt x="101" y="80"/>
                            <a:pt x="101" y="80"/>
                          </a:cubicBezTo>
                          <a:cubicBezTo>
                            <a:pt x="109" y="48"/>
                            <a:pt x="109" y="48"/>
                            <a:pt x="109" y="48"/>
                          </a:cubicBezTo>
                          <a:cubicBezTo>
                            <a:pt x="117" y="48"/>
                            <a:pt x="117" y="48"/>
                            <a:pt x="117" y="48"/>
                          </a:cubicBezTo>
                          <a:cubicBezTo>
                            <a:pt x="118" y="48"/>
                            <a:pt x="118" y="48"/>
                            <a:pt x="118" y="48"/>
                          </a:cubicBezTo>
                          <a:cubicBezTo>
                            <a:pt x="120" y="48"/>
                            <a:pt x="120" y="48"/>
                            <a:pt x="120" y="48"/>
                          </a:cubicBezTo>
                          <a:cubicBezTo>
                            <a:pt x="120" y="44"/>
                            <a:pt x="120" y="44"/>
                            <a:pt x="120" y="44"/>
                          </a:cubicBezTo>
                          <a:lnTo>
                            <a:pt x="118" y="44"/>
                          </a:ln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u="sng" dirty="0">
                        <a:solidFill>
                          <a:srgbClr val="000000"/>
                        </a:solidFill>
                      </a:endParaRPr>
                    </a:p>
                  </p:txBody>
                </p:sp>
                <p:sp>
                  <p:nvSpPr>
                    <p:cNvPr id="56" name="Rectangle 55"/>
                    <p:cNvSpPr/>
                    <p:nvPr/>
                  </p:nvSpPr>
                  <p:spPr bwMode="auto">
                    <a:xfrm>
                      <a:off x="405664" y="3562370"/>
                      <a:ext cx="381000" cy="357384"/>
                    </a:xfrm>
                    <a:prstGeom prst="rect">
                      <a:avLst/>
                    </a:prstGeom>
                    <a:solidFill>
                      <a:schemeClr val="bg1"/>
                    </a:solidFill>
                    <a:ln>
                      <a:solidFill>
                        <a:schemeClr val="bg1"/>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grpSp>
                <p:nvGrpSpPr>
                  <p:cNvPr id="51" name="Group 50"/>
                  <p:cNvGrpSpPr/>
                  <p:nvPr/>
                </p:nvGrpSpPr>
                <p:grpSpPr>
                  <a:xfrm>
                    <a:off x="543287" y="5483088"/>
                    <a:ext cx="652598" cy="536031"/>
                    <a:chOff x="459549" y="5333954"/>
                    <a:chExt cx="966666" cy="794000"/>
                  </a:xfrm>
                </p:grpSpPr>
                <p:sp>
                  <p:nvSpPr>
                    <p:cNvPr id="52" name="Freeform 127"/>
                    <p:cNvSpPr>
                      <a:spLocks noEditPoints="1"/>
                    </p:cNvSpPr>
                    <p:nvPr/>
                  </p:nvSpPr>
                  <p:spPr bwMode="black">
                    <a:xfrm>
                      <a:off x="459549" y="5333954"/>
                      <a:ext cx="392175" cy="319434"/>
                    </a:xfrm>
                    <a:custGeom>
                      <a:avLst/>
                      <a:gdLst>
                        <a:gd name="T0" fmla="*/ 72 w 75"/>
                        <a:gd name="T1" fmla="*/ 23 h 61"/>
                        <a:gd name="T2" fmla="*/ 71 w 75"/>
                        <a:gd name="T3" fmla="*/ 22 h 61"/>
                        <a:gd name="T4" fmla="*/ 63 w 75"/>
                        <a:gd name="T5" fmla="*/ 3 h 61"/>
                        <a:gd name="T6" fmla="*/ 59 w 75"/>
                        <a:gd name="T7" fmla="*/ 0 h 61"/>
                        <a:gd name="T8" fmla="*/ 16 w 75"/>
                        <a:gd name="T9" fmla="*/ 0 h 61"/>
                        <a:gd name="T10" fmla="*/ 13 w 75"/>
                        <a:gd name="T11" fmla="*/ 3 h 61"/>
                        <a:gd name="T12" fmla="*/ 4 w 75"/>
                        <a:gd name="T13" fmla="*/ 23 h 61"/>
                        <a:gd name="T14" fmla="*/ 0 w 75"/>
                        <a:gd name="T15" fmla="*/ 28 h 61"/>
                        <a:gd name="T16" fmla="*/ 0 w 75"/>
                        <a:gd name="T17" fmla="*/ 45 h 61"/>
                        <a:gd name="T18" fmla="*/ 5 w 75"/>
                        <a:gd name="T19" fmla="*/ 50 h 61"/>
                        <a:gd name="T20" fmla="*/ 10 w 75"/>
                        <a:gd name="T21" fmla="*/ 50 h 61"/>
                        <a:gd name="T22" fmla="*/ 10 w 75"/>
                        <a:gd name="T23" fmla="*/ 56 h 61"/>
                        <a:gd name="T24" fmla="*/ 14 w 75"/>
                        <a:gd name="T25" fmla="*/ 61 h 61"/>
                        <a:gd name="T26" fmla="*/ 19 w 75"/>
                        <a:gd name="T27" fmla="*/ 56 h 61"/>
                        <a:gd name="T28" fmla="*/ 19 w 75"/>
                        <a:gd name="T29" fmla="*/ 50 h 61"/>
                        <a:gd name="T30" fmla="*/ 56 w 75"/>
                        <a:gd name="T31" fmla="*/ 50 h 61"/>
                        <a:gd name="T32" fmla="*/ 56 w 75"/>
                        <a:gd name="T33" fmla="*/ 56 h 61"/>
                        <a:gd name="T34" fmla="*/ 61 w 75"/>
                        <a:gd name="T35" fmla="*/ 61 h 61"/>
                        <a:gd name="T36" fmla="*/ 66 w 75"/>
                        <a:gd name="T37" fmla="*/ 56 h 61"/>
                        <a:gd name="T38" fmla="*/ 66 w 75"/>
                        <a:gd name="T39" fmla="*/ 50 h 61"/>
                        <a:gd name="T40" fmla="*/ 70 w 75"/>
                        <a:gd name="T41" fmla="*/ 50 h 61"/>
                        <a:gd name="T42" fmla="*/ 75 w 75"/>
                        <a:gd name="T43" fmla="*/ 45 h 61"/>
                        <a:gd name="T44" fmla="*/ 75 w 75"/>
                        <a:gd name="T45" fmla="*/ 28 h 61"/>
                        <a:gd name="T46" fmla="*/ 72 w 75"/>
                        <a:gd name="T47" fmla="*/ 23 h 61"/>
                        <a:gd name="T48" fmla="*/ 18 w 75"/>
                        <a:gd name="T49" fmla="*/ 8 h 61"/>
                        <a:gd name="T50" fmla="*/ 57 w 75"/>
                        <a:gd name="T51" fmla="*/ 8 h 61"/>
                        <a:gd name="T52" fmla="*/ 62 w 75"/>
                        <a:gd name="T53" fmla="*/ 20 h 61"/>
                        <a:gd name="T54" fmla="*/ 13 w 75"/>
                        <a:gd name="T55" fmla="*/ 20 h 61"/>
                        <a:gd name="T56" fmla="*/ 18 w 75"/>
                        <a:gd name="T57" fmla="*/ 8 h 61"/>
                        <a:gd name="T58" fmla="*/ 14 w 75"/>
                        <a:gd name="T59" fmla="*/ 38 h 61"/>
                        <a:gd name="T60" fmla="*/ 9 w 75"/>
                        <a:gd name="T61" fmla="*/ 33 h 61"/>
                        <a:gd name="T62" fmla="*/ 14 w 75"/>
                        <a:gd name="T63" fmla="*/ 28 h 61"/>
                        <a:gd name="T64" fmla="*/ 19 w 75"/>
                        <a:gd name="T65" fmla="*/ 33 h 61"/>
                        <a:gd name="T66" fmla="*/ 14 w 75"/>
                        <a:gd name="T67" fmla="*/ 38 h 61"/>
                        <a:gd name="T68" fmla="*/ 61 w 75"/>
                        <a:gd name="T69" fmla="*/ 38 h 61"/>
                        <a:gd name="T70" fmla="*/ 56 w 75"/>
                        <a:gd name="T71" fmla="*/ 33 h 61"/>
                        <a:gd name="T72" fmla="*/ 61 w 75"/>
                        <a:gd name="T73" fmla="*/ 28 h 61"/>
                        <a:gd name="T74" fmla="*/ 67 w 75"/>
                        <a:gd name="T75" fmla="*/ 33 h 61"/>
                        <a:gd name="T76" fmla="*/ 61 w 75"/>
                        <a:gd name="T77" fmla="*/ 38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5" h="61">
                          <a:moveTo>
                            <a:pt x="72" y="23"/>
                          </a:moveTo>
                          <a:cubicBezTo>
                            <a:pt x="72" y="22"/>
                            <a:pt x="71" y="22"/>
                            <a:pt x="71" y="22"/>
                          </a:cubicBezTo>
                          <a:cubicBezTo>
                            <a:pt x="63" y="3"/>
                            <a:pt x="63" y="3"/>
                            <a:pt x="63" y="3"/>
                          </a:cubicBezTo>
                          <a:cubicBezTo>
                            <a:pt x="62" y="1"/>
                            <a:pt x="61" y="0"/>
                            <a:pt x="59" y="0"/>
                          </a:cubicBezTo>
                          <a:cubicBezTo>
                            <a:pt x="16" y="0"/>
                            <a:pt x="16" y="0"/>
                            <a:pt x="16" y="0"/>
                          </a:cubicBezTo>
                          <a:cubicBezTo>
                            <a:pt x="14" y="0"/>
                            <a:pt x="13" y="1"/>
                            <a:pt x="13" y="3"/>
                          </a:cubicBezTo>
                          <a:cubicBezTo>
                            <a:pt x="4" y="23"/>
                            <a:pt x="4" y="23"/>
                            <a:pt x="4" y="23"/>
                          </a:cubicBezTo>
                          <a:cubicBezTo>
                            <a:pt x="2" y="23"/>
                            <a:pt x="0" y="25"/>
                            <a:pt x="0" y="28"/>
                          </a:cubicBezTo>
                          <a:cubicBezTo>
                            <a:pt x="0" y="45"/>
                            <a:pt x="0" y="45"/>
                            <a:pt x="0" y="45"/>
                          </a:cubicBezTo>
                          <a:cubicBezTo>
                            <a:pt x="0" y="48"/>
                            <a:pt x="2" y="50"/>
                            <a:pt x="5" y="50"/>
                          </a:cubicBezTo>
                          <a:cubicBezTo>
                            <a:pt x="10" y="50"/>
                            <a:pt x="10" y="50"/>
                            <a:pt x="10" y="50"/>
                          </a:cubicBezTo>
                          <a:cubicBezTo>
                            <a:pt x="10" y="56"/>
                            <a:pt x="10" y="56"/>
                            <a:pt x="10" y="56"/>
                          </a:cubicBezTo>
                          <a:cubicBezTo>
                            <a:pt x="10" y="59"/>
                            <a:pt x="12" y="61"/>
                            <a:pt x="14" y="61"/>
                          </a:cubicBezTo>
                          <a:cubicBezTo>
                            <a:pt x="17" y="61"/>
                            <a:pt x="19" y="59"/>
                            <a:pt x="19" y="56"/>
                          </a:cubicBezTo>
                          <a:cubicBezTo>
                            <a:pt x="19" y="50"/>
                            <a:pt x="19" y="50"/>
                            <a:pt x="19" y="50"/>
                          </a:cubicBezTo>
                          <a:cubicBezTo>
                            <a:pt x="56" y="50"/>
                            <a:pt x="56" y="50"/>
                            <a:pt x="56" y="50"/>
                          </a:cubicBezTo>
                          <a:cubicBezTo>
                            <a:pt x="56" y="56"/>
                            <a:pt x="56" y="56"/>
                            <a:pt x="56" y="56"/>
                          </a:cubicBezTo>
                          <a:cubicBezTo>
                            <a:pt x="56" y="59"/>
                            <a:pt x="58" y="61"/>
                            <a:pt x="61" y="61"/>
                          </a:cubicBezTo>
                          <a:cubicBezTo>
                            <a:pt x="64" y="61"/>
                            <a:pt x="66" y="59"/>
                            <a:pt x="66" y="56"/>
                          </a:cubicBezTo>
                          <a:cubicBezTo>
                            <a:pt x="66" y="50"/>
                            <a:pt x="66" y="50"/>
                            <a:pt x="66" y="50"/>
                          </a:cubicBezTo>
                          <a:cubicBezTo>
                            <a:pt x="70" y="50"/>
                            <a:pt x="70" y="50"/>
                            <a:pt x="70" y="50"/>
                          </a:cubicBezTo>
                          <a:cubicBezTo>
                            <a:pt x="73" y="50"/>
                            <a:pt x="75" y="48"/>
                            <a:pt x="75" y="45"/>
                          </a:cubicBezTo>
                          <a:cubicBezTo>
                            <a:pt x="75" y="28"/>
                            <a:pt x="75" y="28"/>
                            <a:pt x="75" y="28"/>
                          </a:cubicBezTo>
                          <a:cubicBezTo>
                            <a:pt x="75" y="25"/>
                            <a:pt x="74" y="23"/>
                            <a:pt x="72" y="23"/>
                          </a:cubicBezTo>
                          <a:close/>
                          <a:moveTo>
                            <a:pt x="18" y="8"/>
                          </a:moveTo>
                          <a:cubicBezTo>
                            <a:pt x="57" y="8"/>
                            <a:pt x="57" y="8"/>
                            <a:pt x="57" y="8"/>
                          </a:cubicBezTo>
                          <a:cubicBezTo>
                            <a:pt x="62" y="20"/>
                            <a:pt x="62" y="20"/>
                            <a:pt x="62" y="20"/>
                          </a:cubicBezTo>
                          <a:cubicBezTo>
                            <a:pt x="13" y="20"/>
                            <a:pt x="13" y="20"/>
                            <a:pt x="13" y="20"/>
                          </a:cubicBezTo>
                          <a:lnTo>
                            <a:pt x="18" y="8"/>
                          </a:lnTo>
                          <a:close/>
                          <a:moveTo>
                            <a:pt x="14" y="38"/>
                          </a:moveTo>
                          <a:cubicBezTo>
                            <a:pt x="11" y="38"/>
                            <a:pt x="9" y="36"/>
                            <a:pt x="9" y="33"/>
                          </a:cubicBezTo>
                          <a:cubicBezTo>
                            <a:pt x="9" y="30"/>
                            <a:pt x="11" y="28"/>
                            <a:pt x="14" y="28"/>
                          </a:cubicBezTo>
                          <a:cubicBezTo>
                            <a:pt x="17" y="28"/>
                            <a:pt x="19" y="30"/>
                            <a:pt x="19" y="33"/>
                          </a:cubicBezTo>
                          <a:cubicBezTo>
                            <a:pt x="19" y="36"/>
                            <a:pt x="17" y="38"/>
                            <a:pt x="14" y="38"/>
                          </a:cubicBezTo>
                          <a:close/>
                          <a:moveTo>
                            <a:pt x="61" y="38"/>
                          </a:moveTo>
                          <a:cubicBezTo>
                            <a:pt x="58" y="38"/>
                            <a:pt x="56" y="36"/>
                            <a:pt x="56" y="33"/>
                          </a:cubicBezTo>
                          <a:cubicBezTo>
                            <a:pt x="56" y="30"/>
                            <a:pt x="58" y="28"/>
                            <a:pt x="61" y="28"/>
                          </a:cubicBezTo>
                          <a:cubicBezTo>
                            <a:pt x="64" y="28"/>
                            <a:pt x="67" y="30"/>
                            <a:pt x="67" y="33"/>
                          </a:cubicBezTo>
                          <a:cubicBezTo>
                            <a:pt x="67" y="36"/>
                            <a:pt x="64" y="38"/>
                            <a:pt x="61" y="38"/>
                          </a:cubicBez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53" name="Freeform 137"/>
                    <p:cNvSpPr>
                      <a:spLocks/>
                    </p:cNvSpPr>
                    <p:nvPr/>
                  </p:nvSpPr>
                  <p:spPr bwMode="black">
                    <a:xfrm>
                      <a:off x="804748" y="5552552"/>
                      <a:ext cx="433286" cy="401658"/>
                    </a:xfrm>
                    <a:custGeom>
                      <a:avLst/>
                      <a:gdLst>
                        <a:gd name="T0" fmla="*/ 23 w 83"/>
                        <a:gd name="T1" fmla="*/ 76 h 77"/>
                        <a:gd name="T2" fmla="*/ 31 w 83"/>
                        <a:gd name="T3" fmla="*/ 77 h 77"/>
                        <a:gd name="T4" fmla="*/ 52 w 83"/>
                        <a:gd name="T5" fmla="*/ 43 h 77"/>
                        <a:gd name="T6" fmla="*/ 79 w 83"/>
                        <a:gd name="T7" fmla="*/ 43 h 77"/>
                        <a:gd name="T8" fmla="*/ 83 w 83"/>
                        <a:gd name="T9" fmla="*/ 38 h 77"/>
                        <a:gd name="T10" fmla="*/ 79 w 83"/>
                        <a:gd name="T11" fmla="*/ 33 h 77"/>
                        <a:gd name="T12" fmla="*/ 52 w 83"/>
                        <a:gd name="T13" fmla="*/ 33 h 77"/>
                        <a:gd name="T14" fmla="*/ 31 w 83"/>
                        <a:gd name="T15" fmla="*/ 0 h 77"/>
                        <a:gd name="T16" fmla="*/ 23 w 83"/>
                        <a:gd name="T17" fmla="*/ 1 h 77"/>
                        <a:gd name="T18" fmla="*/ 33 w 83"/>
                        <a:gd name="T19" fmla="*/ 33 h 77"/>
                        <a:gd name="T20" fmla="*/ 14 w 83"/>
                        <a:gd name="T21" fmla="*/ 33 h 77"/>
                        <a:gd name="T22" fmla="*/ 8 w 83"/>
                        <a:gd name="T23" fmla="*/ 27 h 77"/>
                        <a:gd name="T24" fmla="*/ 0 w 83"/>
                        <a:gd name="T25" fmla="*/ 27 h 77"/>
                        <a:gd name="T26" fmla="*/ 5 w 83"/>
                        <a:gd name="T27" fmla="*/ 38 h 77"/>
                        <a:gd name="T28" fmla="*/ 0 w 83"/>
                        <a:gd name="T29" fmla="*/ 50 h 77"/>
                        <a:gd name="T30" fmla="*/ 8 w 83"/>
                        <a:gd name="T31" fmla="*/ 50 h 77"/>
                        <a:gd name="T32" fmla="*/ 14 w 83"/>
                        <a:gd name="T33" fmla="*/ 43 h 77"/>
                        <a:gd name="T34" fmla="*/ 33 w 83"/>
                        <a:gd name="T35" fmla="*/ 43 h 77"/>
                        <a:gd name="T36" fmla="*/ 23 w 83"/>
                        <a:gd name="T37" fmla="*/ 7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3" h="77">
                          <a:moveTo>
                            <a:pt x="23" y="76"/>
                          </a:moveTo>
                          <a:cubicBezTo>
                            <a:pt x="31" y="77"/>
                            <a:pt x="31" y="77"/>
                            <a:pt x="31" y="77"/>
                          </a:cubicBezTo>
                          <a:cubicBezTo>
                            <a:pt x="52" y="43"/>
                            <a:pt x="52" y="43"/>
                            <a:pt x="52" y="43"/>
                          </a:cubicBezTo>
                          <a:cubicBezTo>
                            <a:pt x="79" y="43"/>
                            <a:pt x="79" y="43"/>
                            <a:pt x="79" y="43"/>
                          </a:cubicBezTo>
                          <a:cubicBezTo>
                            <a:pt x="81" y="43"/>
                            <a:pt x="83" y="41"/>
                            <a:pt x="83" y="38"/>
                          </a:cubicBezTo>
                          <a:cubicBezTo>
                            <a:pt x="83" y="36"/>
                            <a:pt x="81" y="33"/>
                            <a:pt x="79" y="33"/>
                          </a:cubicBezTo>
                          <a:cubicBezTo>
                            <a:pt x="52" y="33"/>
                            <a:pt x="52" y="33"/>
                            <a:pt x="52" y="33"/>
                          </a:cubicBezTo>
                          <a:cubicBezTo>
                            <a:pt x="31" y="0"/>
                            <a:pt x="31" y="0"/>
                            <a:pt x="31" y="0"/>
                          </a:cubicBezTo>
                          <a:cubicBezTo>
                            <a:pt x="23" y="1"/>
                            <a:pt x="23" y="1"/>
                            <a:pt x="23" y="1"/>
                          </a:cubicBezTo>
                          <a:cubicBezTo>
                            <a:pt x="33" y="33"/>
                            <a:pt x="33" y="33"/>
                            <a:pt x="33" y="33"/>
                          </a:cubicBezTo>
                          <a:cubicBezTo>
                            <a:pt x="14" y="33"/>
                            <a:pt x="14" y="33"/>
                            <a:pt x="14" y="33"/>
                          </a:cubicBezTo>
                          <a:cubicBezTo>
                            <a:pt x="8" y="27"/>
                            <a:pt x="8" y="27"/>
                            <a:pt x="8" y="27"/>
                          </a:cubicBezTo>
                          <a:cubicBezTo>
                            <a:pt x="0" y="27"/>
                            <a:pt x="0" y="27"/>
                            <a:pt x="0" y="27"/>
                          </a:cubicBezTo>
                          <a:cubicBezTo>
                            <a:pt x="5" y="38"/>
                            <a:pt x="5" y="38"/>
                            <a:pt x="5" y="38"/>
                          </a:cubicBezTo>
                          <a:cubicBezTo>
                            <a:pt x="0" y="50"/>
                            <a:pt x="0" y="50"/>
                            <a:pt x="0" y="50"/>
                          </a:cubicBezTo>
                          <a:cubicBezTo>
                            <a:pt x="8" y="50"/>
                            <a:pt x="8" y="50"/>
                            <a:pt x="8" y="50"/>
                          </a:cubicBezTo>
                          <a:cubicBezTo>
                            <a:pt x="14" y="43"/>
                            <a:pt x="14" y="43"/>
                            <a:pt x="14" y="43"/>
                          </a:cubicBezTo>
                          <a:cubicBezTo>
                            <a:pt x="33" y="43"/>
                            <a:pt x="33" y="43"/>
                            <a:pt x="33" y="43"/>
                          </a:cubicBezTo>
                          <a:lnTo>
                            <a:pt x="23" y="76"/>
                          </a:lnTo>
                          <a:close/>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sp>
                  <p:nvSpPr>
                    <p:cNvPr id="54" name="Freeform 116"/>
                    <p:cNvSpPr>
                      <a:spLocks noEditPoints="1"/>
                    </p:cNvSpPr>
                    <p:nvPr/>
                  </p:nvSpPr>
                  <p:spPr bwMode="black">
                    <a:xfrm>
                      <a:off x="1049853" y="5827501"/>
                      <a:ext cx="376362" cy="300453"/>
                    </a:xfrm>
                    <a:custGeom>
                      <a:avLst/>
                      <a:gdLst>
                        <a:gd name="T0" fmla="*/ 50 w 72"/>
                        <a:gd name="T1" fmla="*/ 35 h 57"/>
                        <a:gd name="T2" fmla="*/ 36 w 72"/>
                        <a:gd name="T3" fmla="*/ 21 h 57"/>
                        <a:gd name="T4" fmla="*/ 22 w 72"/>
                        <a:gd name="T5" fmla="*/ 35 h 57"/>
                        <a:gd name="T6" fmla="*/ 36 w 72"/>
                        <a:gd name="T7" fmla="*/ 49 h 57"/>
                        <a:gd name="T8" fmla="*/ 50 w 72"/>
                        <a:gd name="T9" fmla="*/ 35 h 57"/>
                        <a:gd name="T10" fmla="*/ 15 w 72"/>
                        <a:gd name="T11" fmla="*/ 20 h 57"/>
                        <a:gd name="T12" fmla="*/ 12 w 72"/>
                        <a:gd name="T13" fmla="*/ 17 h 57"/>
                        <a:gd name="T14" fmla="*/ 8 w 72"/>
                        <a:gd name="T15" fmla="*/ 20 h 57"/>
                        <a:gd name="T16" fmla="*/ 12 w 72"/>
                        <a:gd name="T17" fmla="*/ 23 h 57"/>
                        <a:gd name="T18" fmla="*/ 15 w 72"/>
                        <a:gd name="T19" fmla="*/ 20 h 57"/>
                        <a:gd name="T20" fmla="*/ 72 w 72"/>
                        <a:gd name="T21" fmla="*/ 18 h 57"/>
                        <a:gd name="T22" fmla="*/ 72 w 72"/>
                        <a:gd name="T23" fmla="*/ 49 h 57"/>
                        <a:gd name="T24" fmla="*/ 63 w 72"/>
                        <a:gd name="T25" fmla="*/ 57 h 57"/>
                        <a:gd name="T26" fmla="*/ 8 w 72"/>
                        <a:gd name="T27" fmla="*/ 57 h 57"/>
                        <a:gd name="T28" fmla="*/ 0 w 72"/>
                        <a:gd name="T29" fmla="*/ 49 h 57"/>
                        <a:gd name="T30" fmla="*/ 0 w 72"/>
                        <a:gd name="T31" fmla="*/ 18 h 57"/>
                        <a:gd name="T32" fmla="*/ 8 w 72"/>
                        <a:gd name="T33" fmla="*/ 9 h 57"/>
                        <a:gd name="T34" fmla="*/ 21 w 72"/>
                        <a:gd name="T35" fmla="*/ 9 h 57"/>
                        <a:gd name="T36" fmla="*/ 23 w 72"/>
                        <a:gd name="T37" fmla="*/ 5 h 57"/>
                        <a:gd name="T38" fmla="*/ 30 w 72"/>
                        <a:gd name="T39" fmla="*/ 0 h 57"/>
                        <a:gd name="T40" fmla="*/ 42 w 72"/>
                        <a:gd name="T41" fmla="*/ 0 h 57"/>
                        <a:gd name="T42" fmla="*/ 49 w 72"/>
                        <a:gd name="T43" fmla="*/ 5 h 57"/>
                        <a:gd name="T44" fmla="*/ 50 w 72"/>
                        <a:gd name="T45" fmla="*/ 9 h 57"/>
                        <a:gd name="T46" fmla="*/ 63 w 72"/>
                        <a:gd name="T47" fmla="*/ 9 h 57"/>
                        <a:gd name="T48" fmla="*/ 72 w 72"/>
                        <a:gd name="T49" fmla="*/ 18 h 57"/>
                        <a:gd name="T50" fmla="*/ 45 w 72"/>
                        <a:gd name="T51" fmla="*/ 35 h 57"/>
                        <a:gd name="T52" fmla="*/ 36 w 72"/>
                        <a:gd name="T53" fmla="*/ 44 h 57"/>
                        <a:gd name="T54" fmla="*/ 27 w 72"/>
                        <a:gd name="T55" fmla="*/ 35 h 57"/>
                        <a:gd name="T56" fmla="*/ 36 w 72"/>
                        <a:gd name="T57" fmla="*/ 26 h 57"/>
                        <a:gd name="T58" fmla="*/ 45 w 72"/>
                        <a:gd name="T59" fmla="*/ 3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72" h="57">
                          <a:moveTo>
                            <a:pt x="50" y="35"/>
                          </a:moveTo>
                          <a:cubicBezTo>
                            <a:pt x="50" y="27"/>
                            <a:pt x="43" y="21"/>
                            <a:pt x="36" y="21"/>
                          </a:cubicBezTo>
                          <a:cubicBezTo>
                            <a:pt x="28" y="21"/>
                            <a:pt x="22" y="27"/>
                            <a:pt x="22" y="35"/>
                          </a:cubicBezTo>
                          <a:cubicBezTo>
                            <a:pt x="22" y="43"/>
                            <a:pt x="28" y="49"/>
                            <a:pt x="36" y="49"/>
                          </a:cubicBezTo>
                          <a:cubicBezTo>
                            <a:pt x="43" y="49"/>
                            <a:pt x="50" y="43"/>
                            <a:pt x="50" y="35"/>
                          </a:cubicBezTo>
                          <a:moveTo>
                            <a:pt x="15" y="20"/>
                          </a:moveTo>
                          <a:cubicBezTo>
                            <a:pt x="15" y="18"/>
                            <a:pt x="13" y="17"/>
                            <a:pt x="12" y="17"/>
                          </a:cubicBezTo>
                          <a:cubicBezTo>
                            <a:pt x="10" y="17"/>
                            <a:pt x="8" y="18"/>
                            <a:pt x="8" y="20"/>
                          </a:cubicBezTo>
                          <a:cubicBezTo>
                            <a:pt x="8" y="22"/>
                            <a:pt x="10" y="23"/>
                            <a:pt x="12" y="23"/>
                          </a:cubicBezTo>
                          <a:cubicBezTo>
                            <a:pt x="13" y="23"/>
                            <a:pt x="15" y="22"/>
                            <a:pt x="15" y="20"/>
                          </a:cubicBezTo>
                          <a:moveTo>
                            <a:pt x="72" y="18"/>
                          </a:moveTo>
                          <a:cubicBezTo>
                            <a:pt x="72" y="49"/>
                            <a:pt x="72" y="49"/>
                            <a:pt x="72" y="49"/>
                          </a:cubicBezTo>
                          <a:cubicBezTo>
                            <a:pt x="72" y="53"/>
                            <a:pt x="68" y="57"/>
                            <a:pt x="63" y="57"/>
                          </a:cubicBezTo>
                          <a:cubicBezTo>
                            <a:pt x="8" y="57"/>
                            <a:pt x="8" y="57"/>
                            <a:pt x="8" y="57"/>
                          </a:cubicBezTo>
                          <a:cubicBezTo>
                            <a:pt x="4" y="57"/>
                            <a:pt x="0" y="53"/>
                            <a:pt x="0" y="49"/>
                          </a:cubicBezTo>
                          <a:cubicBezTo>
                            <a:pt x="0" y="18"/>
                            <a:pt x="0" y="18"/>
                            <a:pt x="0" y="18"/>
                          </a:cubicBezTo>
                          <a:cubicBezTo>
                            <a:pt x="0" y="13"/>
                            <a:pt x="4" y="9"/>
                            <a:pt x="8" y="9"/>
                          </a:cubicBezTo>
                          <a:cubicBezTo>
                            <a:pt x="21" y="9"/>
                            <a:pt x="21" y="9"/>
                            <a:pt x="21" y="9"/>
                          </a:cubicBezTo>
                          <a:cubicBezTo>
                            <a:pt x="23" y="5"/>
                            <a:pt x="23" y="5"/>
                            <a:pt x="23" y="5"/>
                          </a:cubicBezTo>
                          <a:cubicBezTo>
                            <a:pt x="24" y="2"/>
                            <a:pt x="27" y="0"/>
                            <a:pt x="30" y="0"/>
                          </a:cubicBezTo>
                          <a:cubicBezTo>
                            <a:pt x="42" y="0"/>
                            <a:pt x="42" y="0"/>
                            <a:pt x="42" y="0"/>
                          </a:cubicBezTo>
                          <a:cubicBezTo>
                            <a:pt x="45" y="0"/>
                            <a:pt x="48" y="2"/>
                            <a:pt x="49" y="5"/>
                          </a:cubicBezTo>
                          <a:cubicBezTo>
                            <a:pt x="50" y="9"/>
                            <a:pt x="50" y="9"/>
                            <a:pt x="50" y="9"/>
                          </a:cubicBezTo>
                          <a:cubicBezTo>
                            <a:pt x="63" y="9"/>
                            <a:pt x="63" y="9"/>
                            <a:pt x="63" y="9"/>
                          </a:cubicBezTo>
                          <a:cubicBezTo>
                            <a:pt x="68" y="9"/>
                            <a:pt x="72" y="13"/>
                            <a:pt x="72" y="18"/>
                          </a:cubicBezTo>
                          <a:moveTo>
                            <a:pt x="45" y="35"/>
                          </a:moveTo>
                          <a:cubicBezTo>
                            <a:pt x="45" y="40"/>
                            <a:pt x="41" y="44"/>
                            <a:pt x="36" y="44"/>
                          </a:cubicBezTo>
                          <a:cubicBezTo>
                            <a:pt x="31" y="44"/>
                            <a:pt x="27" y="40"/>
                            <a:pt x="27" y="35"/>
                          </a:cubicBezTo>
                          <a:cubicBezTo>
                            <a:pt x="27" y="30"/>
                            <a:pt x="31" y="26"/>
                            <a:pt x="36" y="26"/>
                          </a:cubicBezTo>
                          <a:cubicBezTo>
                            <a:pt x="41" y="26"/>
                            <a:pt x="45" y="30"/>
                            <a:pt x="45" y="35"/>
                          </a:cubicBezTo>
                        </a:path>
                      </a:pathLst>
                    </a:custGeom>
                    <a:solidFill>
                      <a:schemeClr val="tx1">
                        <a:lumMod val="75000"/>
                        <a:lumOff val="25000"/>
                      </a:schemeClr>
                    </a:solidFill>
                    <a:ln>
                      <a:noFill/>
                    </a:ln>
                    <a:extLst/>
                  </p:spPr>
                  <p:txBody>
                    <a:bodyPr vert="horz" wrap="square" lIns="93278" tIns="46639" rIns="93278" bIns="46639" numCol="1" anchor="t" anchorCtr="0" compatLnSpc="1">
                      <a:prstTxWarp prst="textNoShape">
                        <a:avLst/>
                      </a:prstTxWarp>
                    </a:bodyPr>
                    <a:lstStyle/>
                    <a:p>
                      <a:endParaRPr lang="en-US" dirty="0">
                        <a:solidFill>
                          <a:srgbClr val="000000"/>
                        </a:solidFill>
                      </a:endParaRPr>
                    </a:p>
                  </p:txBody>
                </p:sp>
              </p:grpSp>
            </p:grpSp>
            <p:sp>
              <p:nvSpPr>
                <p:cNvPr id="59" name="Right Arrow 58"/>
                <p:cNvSpPr/>
                <p:nvPr/>
              </p:nvSpPr>
              <p:spPr bwMode="auto">
                <a:xfrm>
                  <a:off x="12183421" y="3514959"/>
                  <a:ext cx="3308731" cy="680461"/>
                </a:xfrm>
                <a:prstGeom prst="rightArrow">
                  <a:avLst/>
                </a:prstGeom>
                <a:solidFill>
                  <a:schemeClr val="tx1">
                    <a:lumMod val="75000"/>
                    <a:lumOff val="25000"/>
                  </a:schemeClr>
                </a:solidFill>
                <a:ln>
                  <a:solidFill>
                    <a:schemeClr val="tx1">
                      <a:lumMod val="75000"/>
                      <a:lumOff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45720" rIns="34294" bIns="34294" rtlCol="0" anchor="t"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Leverage</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nvGrpSpPr>
                <p:cNvPr id="61" name="Group 60"/>
                <p:cNvGrpSpPr/>
                <p:nvPr/>
              </p:nvGrpSpPr>
              <p:grpSpPr>
                <a:xfrm>
                  <a:off x="19449796" y="784827"/>
                  <a:ext cx="2974795" cy="5713222"/>
                  <a:chOff x="3982680" y="378799"/>
                  <a:chExt cx="2974795" cy="5713222"/>
                </a:xfrm>
              </p:grpSpPr>
              <p:sp>
                <p:nvSpPr>
                  <p:cNvPr id="62" name="Oval 2"/>
                  <p:cNvSpPr/>
                  <p:nvPr/>
                </p:nvSpPr>
                <p:spPr bwMode="auto">
                  <a:xfrm>
                    <a:off x="4341006" y="4767488"/>
                    <a:ext cx="2324108" cy="1324533"/>
                  </a:xfrm>
                  <a:custGeom>
                    <a:avLst/>
                    <a:gdLst/>
                    <a:ahLst/>
                    <a:cxnLst/>
                    <a:rect l="l" t="t" r="r" b="b"/>
                    <a:pathLst>
                      <a:path w="2488679" h="1722978">
                        <a:moveTo>
                          <a:pt x="1568924" y="0"/>
                        </a:moveTo>
                        <a:cubicBezTo>
                          <a:pt x="1889013" y="0"/>
                          <a:pt x="2148497" y="259484"/>
                          <a:pt x="2148497" y="579573"/>
                        </a:cubicBezTo>
                        <a:cubicBezTo>
                          <a:pt x="2148497" y="628390"/>
                          <a:pt x="2142461" y="675798"/>
                          <a:pt x="2129199" y="720614"/>
                        </a:cubicBezTo>
                        <a:cubicBezTo>
                          <a:pt x="2337950" y="784181"/>
                          <a:pt x="2488679" y="978799"/>
                          <a:pt x="2488679" y="1208622"/>
                        </a:cubicBezTo>
                        <a:cubicBezTo>
                          <a:pt x="2488679" y="1492693"/>
                          <a:pt x="2258394" y="1722978"/>
                          <a:pt x="1974323" y="1722978"/>
                        </a:cubicBezTo>
                        <a:lnTo>
                          <a:pt x="1974313" y="1722977"/>
                        </a:lnTo>
                        <a:lnTo>
                          <a:pt x="563842" y="1722977"/>
                        </a:lnTo>
                        <a:cubicBezTo>
                          <a:pt x="563839" y="1722978"/>
                          <a:pt x="563836" y="1722978"/>
                          <a:pt x="563832" y="1722978"/>
                        </a:cubicBezTo>
                        <a:cubicBezTo>
                          <a:pt x="252436" y="1722978"/>
                          <a:pt x="0" y="1470542"/>
                          <a:pt x="0" y="1159146"/>
                        </a:cubicBezTo>
                        <a:cubicBezTo>
                          <a:pt x="0" y="944117"/>
                          <a:pt x="120370" y="757203"/>
                          <a:pt x="298654" y="664433"/>
                        </a:cubicBezTo>
                        <a:cubicBezTo>
                          <a:pt x="297817" y="661589"/>
                          <a:pt x="297788" y="658721"/>
                          <a:pt x="297788" y="655847"/>
                        </a:cubicBezTo>
                        <a:cubicBezTo>
                          <a:pt x="297788" y="426683"/>
                          <a:pt x="483562" y="240909"/>
                          <a:pt x="712726" y="240909"/>
                        </a:cubicBezTo>
                        <a:cubicBezTo>
                          <a:pt x="838046" y="240909"/>
                          <a:pt x="950390" y="296465"/>
                          <a:pt x="1025124" y="385461"/>
                        </a:cubicBezTo>
                        <a:cubicBezTo>
                          <a:pt x="1102977" y="160464"/>
                          <a:pt x="1317212" y="0"/>
                          <a:pt x="1568924" y="0"/>
                        </a:cubicBezTo>
                        <a:close/>
                      </a:path>
                    </a:pathLst>
                  </a:custGeom>
                  <a:solidFill>
                    <a:schemeClr val="tx1">
                      <a:lumMod val="75000"/>
                      <a:lumOff val="2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466218" tIns="1371600" rIns="93239" bIns="559469" numCol="1" rtlCol="0" anchor="b" anchorCtr="0" compatLnSpc="1">
                    <a:prstTxWarp prst="textNoShape">
                      <a:avLst/>
                    </a:prstTxWarp>
                  </a:bodyPr>
                  <a:lstStyle/>
                  <a:p>
                    <a:pPr defTabSz="932094" fontAlgn="base">
                      <a:spcBef>
                        <a:spcPct val="0"/>
                      </a:spcBef>
                      <a:spcAft>
                        <a:spcPct val="0"/>
                      </a:spcAft>
                    </a:pPr>
                    <a:r>
                      <a:rPr lang="en-US" sz="2400" dirty="0" smtClean="0">
                        <a:gradFill>
                          <a:gsLst>
                            <a:gs pos="0">
                              <a:srgbClr val="FFFFFF"/>
                            </a:gs>
                            <a:gs pos="100000">
                              <a:srgbClr val="FFFFFF"/>
                            </a:gs>
                          </a:gsLst>
                          <a:lin ang="5400000" scaled="0"/>
                        </a:gradFill>
                        <a:latin typeface="+mj-lt"/>
                      </a:rPr>
                      <a:t>Azure Blob</a:t>
                    </a:r>
                  </a:p>
                  <a:p>
                    <a:pPr defTabSz="932094" fontAlgn="base">
                      <a:spcBef>
                        <a:spcPct val="0"/>
                      </a:spcBef>
                      <a:spcAft>
                        <a:spcPct val="0"/>
                      </a:spcAft>
                    </a:pPr>
                    <a:r>
                      <a:rPr lang="en-US" sz="2400" dirty="0" smtClean="0">
                        <a:gradFill>
                          <a:gsLst>
                            <a:gs pos="0">
                              <a:srgbClr val="FFFFFF"/>
                            </a:gs>
                            <a:gs pos="100000">
                              <a:srgbClr val="FFFFFF"/>
                            </a:gs>
                          </a:gsLst>
                          <a:lin ang="5400000" scaled="0"/>
                        </a:gradFill>
                        <a:latin typeface="+mj-lt"/>
                      </a:rPr>
                      <a:t>Storage</a:t>
                    </a:r>
                    <a:endParaRPr lang="en-US" sz="2400" dirty="0">
                      <a:gradFill>
                        <a:gsLst>
                          <a:gs pos="0">
                            <a:srgbClr val="FFFFFF"/>
                          </a:gs>
                          <a:gs pos="100000">
                            <a:srgbClr val="FFFFFF"/>
                          </a:gs>
                        </a:gsLst>
                        <a:lin ang="5400000" scaled="0"/>
                      </a:gradFill>
                      <a:latin typeface="+mj-lt"/>
                    </a:endParaRPr>
                  </a:p>
                </p:txBody>
              </p:sp>
              <p:grpSp>
                <p:nvGrpSpPr>
                  <p:cNvPr id="63" name="Group 62"/>
                  <p:cNvGrpSpPr/>
                  <p:nvPr/>
                </p:nvGrpSpPr>
                <p:grpSpPr>
                  <a:xfrm>
                    <a:off x="4943791" y="1834186"/>
                    <a:ext cx="1054583" cy="1308912"/>
                    <a:chOff x="3373431" y="2796772"/>
                    <a:chExt cx="1022229" cy="1268755"/>
                  </a:xfrm>
                </p:grpSpPr>
                <p:sp>
                  <p:nvSpPr>
                    <p:cNvPr id="72" name="Oval 71"/>
                    <p:cNvSpPr/>
                    <p:nvPr/>
                  </p:nvSpPr>
                  <p:spPr>
                    <a:xfrm>
                      <a:off x="3373431" y="3002919"/>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mj-lt"/>
                        </a:rPr>
                        <a:t>Shape</a:t>
                      </a:r>
                      <a:endParaRPr lang="en-US" sz="1400" dirty="0">
                        <a:solidFill>
                          <a:schemeClr val="tx1"/>
                        </a:solidFill>
                        <a:latin typeface="+mj-lt"/>
                      </a:endParaRPr>
                    </a:p>
                  </p:txBody>
                </p:sp>
                <p:sp>
                  <p:nvSpPr>
                    <p:cNvPr id="73" name="Right Arrow 72"/>
                    <p:cNvSpPr/>
                    <p:nvPr/>
                  </p:nvSpPr>
                  <p:spPr>
                    <a:xfrm>
                      <a:off x="3734936" y="2796772"/>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grpSp>
              <p:grpSp>
                <p:nvGrpSpPr>
                  <p:cNvPr id="64" name="Group 63"/>
                  <p:cNvGrpSpPr/>
                  <p:nvPr/>
                </p:nvGrpSpPr>
                <p:grpSpPr>
                  <a:xfrm>
                    <a:off x="5902892" y="3216908"/>
                    <a:ext cx="1054583" cy="1308912"/>
                    <a:chOff x="4393320" y="1706752"/>
                    <a:chExt cx="1022229" cy="1268755"/>
                  </a:xfrm>
                </p:grpSpPr>
                <p:sp>
                  <p:nvSpPr>
                    <p:cNvPr id="70" name="Oval 69"/>
                    <p:cNvSpPr/>
                    <p:nvPr/>
                  </p:nvSpPr>
                  <p:spPr>
                    <a:xfrm>
                      <a:off x="4393320" y="1912899"/>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latin typeface="+mj-lt"/>
                        </a:rPr>
                        <a:t>Query</a:t>
                      </a:r>
                      <a:endParaRPr lang="en-US" sz="1400" dirty="0">
                        <a:solidFill>
                          <a:schemeClr val="tx1"/>
                        </a:solidFill>
                        <a:latin typeface="+mj-lt"/>
                      </a:endParaRPr>
                    </a:p>
                  </p:txBody>
                </p:sp>
                <p:sp>
                  <p:nvSpPr>
                    <p:cNvPr id="71" name="Right Arrow 70"/>
                    <p:cNvSpPr/>
                    <p:nvPr/>
                  </p:nvSpPr>
                  <p:spPr>
                    <a:xfrm>
                      <a:off x="4754825" y="1706752"/>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grpSp>
              <p:grpSp>
                <p:nvGrpSpPr>
                  <p:cNvPr id="65" name="Group 64"/>
                  <p:cNvGrpSpPr/>
                  <p:nvPr/>
                </p:nvGrpSpPr>
                <p:grpSpPr>
                  <a:xfrm>
                    <a:off x="3982680" y="3216908"/>
                    <a:ext cx="1084107" cy="1308912"/>
                    <a:chOff x="5485019" y="3483546"/>
                    <a:chExt cx="1050847" cy="1268755"/>
                  </a:xfrm>
                </p:grpSpPr>
                <p:sp>
                  <p:nvSpPr>
                    <p:cNvPr id="67" name="Oval 66"/>
                    <p:cNvSpPr/>
                    <p:nvPr/>
                  </p:nvSpPr>
                  <p:spPr>
                    <a:xfrm>
                      <a:off x="5488923" y="3689693"/>
                      <a:ext cx="1022229" cy="1062608"/>
                    </a:xfrm>
                    <a:prstGeom prst="ellipse">
                      <a:avLst/>
                    </a:prstGeom>
                    <a:noFill/>
                    <a:ln>
                      <a:solidFill>
                        <a:schemeClr val="tx1">
                          <a:lumMod val="75000"/>
                          <a:lumOff val="2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mj-lt"/>
                      </a:endParaRPr>
                    </a:p>
                  </p:txBody>
                </p:sp>
                <p:sp>
                  <p:nvSpPr>
                    <p:cNvPr id="68" name="Right Arrow 67"/>
                    <p:cNvSpPr/>
                    <p:nvPr/>
                  </p:nvSpPr>
                  <p:spPr>
                    <a:xfrm>
                      <a:off x="5850428" y="3483546"/>
                      <a:ext cx="391886" cy="449036"/>
                    </a:xfrm>
                    <a:prstGeom prst="rightArrow">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latin typeface="+mj-lt"/>
                      </a:endParaRPr>
                    </a:p>
                  </p:txBody>
                </p:sp>
                <p:sp>
                  <p:nvSpPr>
                    <p:cNvPr id="69" name="TextBox 68"/>
                    <p:cNvSpPr txBox="1"/>
                    <p:nvPr/>
                  </p:nvSpPr>
                  <p:spPr>
                    <a:xfrm>
                      <a:off x="5485019" y="4082380"/>
                      <a:ext cx="1050847" cy="307777"/>
                    </a:xfrm>
                    <a:prstGeom prst="rect">
                      <a:avLst/>
                    </a:prstGeom>
                    <a:noFill/>
                    <a:ln>
                      <a:noFill/>
                    </a:ln>
                  </p:spPr>
                  <p:txBody>
                    <a:bodyPr wrap="square" rtlCol="0">
                      <a:spAutoFit/>
                    </a:bodyPr>
                    <a:lstStyle/>
                    <a:p>
                      <a:pPr algn="ctr"/>
                      <a:r>
                        <a:rPr lang="en-US" sz="1400" dirty="0" smtClean="0">
                          <a:latin typeface="+mj-lt"/>
                        </a:rPr>
                        <a:t>Experiment</a:t>
                      </a:r>
                      <a:endParaRPr lang="en-US" sz="1400" dirty="0">
                        <a:latin typeface="+mj-lt"/>
                      </a:endParaRPr>
                    </a:p>
                  </p:txBody>
                </p:sp>
              </p:grpSp>
              <p:pic>
                <p:nvPicPr>
                  <p:cNvPr id="66" name="Picture 6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12812" y="378799"/>
                    <a:ext cx="1343059" cy="1306478"/>
                  </a:xfrm>
                  <a:prstGeom prst="rect">
                    <a:avLst/>
                  </a:prstGeom>
                </p:spPr>
              </p:pic>
            </p:grpSp>
            <p:sp>
              <p:nvSpPr>
                <p:cNvPr id="87" name="Right Arrow 86"/>
                <p:cNvSpPr/>
                <p:nvPr/>
              </p:nvSpPr>
              <p:spPr bwMode="auto">
                <a:xfrm>
                  <a:off x="17438111" y="3469545"/>
                  <a:ext cx="1342466" cy="680461"/>
                </a:xfrm>
                <a:prstGeom prst="rightArrow">
                  <a:avLst/>
                </a:prstGeom>
                <a:solidFill>
                  <a:schemeClr val="tx1">
                    <a:lumMod val="75000"/>
                    <a:lumOff val="25000"/>
                  </a:schemeClr>
                </a:solidFill>
                <a:ln>
                  <a:solidFill>
                    <a:schemeClr val="tx1">
                      <a:lumMod val="75000"/>
                      <a:lumOff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45720" rIns="34294" bIns="34294" rtlCol="0" anchor="t"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Acquire</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nvGrpSpPr>
                <p:cNvPr id="95" name="Group 94"/>
                <p:cNvGrpSpPr/>
                <p:nvPr/>
              </p:nvGrpSpPr>
              <p:grpSpPr>
                <a:xfrm>
                  <a:off x="23937466" y="1925480"/>
                  <a:ext cx="2740620" cy="3222040"/>
                  <a:chOff x="8327981" y="2151053"/>
                  <a:chExt cx="2740620" cy="3222040"/>
                </a:xfrm>
              </p:grpSpPr>
              <p:grpSp>
                <p:nvGrpSpPr>
                  <p:cNvPr id="89" name="Group 88"/>
                  <p:cNvGrpSpPr/>
                  <p:nvPr/>
                </p:nvGrpSpPr>
                <p:grpSpPr>
                  <a:xfrm>
                    <a:off x="10501712" y="2151053"/>
                    <a:ext cx="566889" cy="3222040"/>
                    <a:chOff x="10349312" y="1998653"/>
                    <a:chExt cx="566889" cy="3222040"/>
                  </a:xfrm>
                </p:grpSpPr>
                <p:pic>
                  <p:nvPicPr>
                    <p:cNvPr id="90" name="Picture 89"/>
                    <p:cNvPicPr>
                      <a:picLocks noChangeAspect="1"/>
                    </p:cNvPicPr>
                    <p:nvPr/>
                  </p:nvPicPr>
                  <p:blipFill>
                    <a:blip r:embed="rId3"/>
                    <a:stretch>
                      <a:fillRect/>
                    </a:stretch>
                  </p:blipFill>
                  <p:spPr>
                    <a:xfrm>
                      <a:off x="10369113" y="3703101"/>
                      <a:ext cx="451243" cy="446905"/>
                    </a:xfrm>
                    <a:prstGeom prst="rect">
                      <a:avLst/>
                    </a:prstGeom>
                    <a:solidFill>
                      <a:schemeClr val="tx1">
                        <a:lumMod val="75000"/>
                        <a:lumOff val="25000"/>
                      </a:schemeClr>
                    </a:solidFill>
                  </p:spPr>
                </p:pic>
                <p:sp>
                  <p:nvSpPr>
                    <p:cNvPr id="91" name="Oval 88"/>
                    <p:cNvSpPr/>
                    <p:nvPr/>
                  </p:nvSpPr>
                  <p:spPr>
                    <a:xfrm>
                      <a:off x="10407463" y="2881341"/>
                      <a:ext cx="336488" cy="443942"/>
                    </a:xfrm>
                    <a:custGeom>
                      <a:avLst/>
                      <a:gdLst/>
                      <a:ahLst/>
                      <a:cxnLst/>
                      <a:rect l="l" t="t" r="r" b="b"/>
                      <a:pathLst>
                        <a:path w="1255211" h="1656051">
                          <a:moveTo>
                            <a:pt x="638840" y="98404"/>
                          </a:moveTo>
                          <a:cubicBezTo>
                            <a:pt x="356498" y="98404"/>
                            <a:pt x="127615" y="169347"/>
                            <a:pt x="127615" y="256860"/>
                          </a:cubicBezTo>
                          <a:cubicBezTo>
                            <a:pt x="127615" y="344373"/>
                            <a:pt x="356498" y="415316"/>
                            <a:pt x="638840" y="415316"/>
                          </a:cubicBezTo>
                          <a:cubicBezTo>
                            <a:pt x="921182" y="415316"/>
                            <a:pt x="1150065" y="344373"/>
                            <a:pt x="1150065" y="256860"/>
                          </a:cubicBezTo>
                          <a:cubicBezTo>
                            <a:pt x="1150065" y="169347"/>
                            <a:pt x="921182" y="98404"/>
                            <a:pt x="638840" y="98404"/>
                          </a:cubicBezTo>
                          <a:close/>
                          <a:moveTo>
                            <a:pt x="627606" y="7"/>
                          </a:moveTo>
                          <a:cubicBezTo>
                            <a:pt x="834366" y="-787"/>
                            <a:pt x="1214415" y="70042"/>
                            <a:pt x="1247888" y="228376"/>
                          </a:cubicBezTo>
                          <a:lnTo>
                            <a:pt x="1255211" y="223614"/>
                          </a:lnTo>
                          <a:lnTo>
                            <a:pt x="1255211" y="317516"/>
                          </a:lnTo>
                          <a:lnTo>
                            <a:pt x="1255211" y="1338542"/>
                          </a:lnTo>
                          <a:lnTo>
                            <a:pt x="1255211" y="1404562"/>
                          </a:lnTo>
                          <a:lnTo>
                            <a:pt x="1241216" y="1404562"/>
                          </a:lnTo>
                          <a:cubicBezTo>
                            <a:pt x="1181427" y="1548293"/>
                            <a:pt x="929392" y="1656051"/>
                            <a:pt x="627606" y="1656051"/>
                          </a:cubicBezTo>
                          <a:cubicBezTo>
                            <a:pt x="325821" y="1656051"/>
                            <a:pt x="73786" y="1548293"/>
                            <a:pt x="13998" y="1404562"/>
                          </a:cubicBezTo>
                          <a:lnTo>
                            <a:pt x="0" y="1404562"/>
                          </a:lnTo>
                          <a:lnTo>
                            <a:pt x="0" y="1338542"/>
                          </a:lnTo>
                          <a:lnTo>
                            <a:pt x="0" y="317516"/>
                          </a:lnTo>
                          <a:lnTo>
                            <a:pt x="0" y="280764"/>
                          </a:lnTo>
                          <a:cubicBezTo>
                            <a:pt x="2442" y="280764"/>
                            <a:pt x="4882" y="233138"/>
                            <a:pt x="7323" y="233138"/>
                          </a:cubicBezTo>
                          <a:cubicBezTo>
                            <a:pt x="40799" y="74804"/>
                            <a:pt x="420845" y="801"/>
                            <a:pt x="627606" y="7"/>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defTabSz="914377"/>
                      <a:endParaRPr lang="en-US">
                        <a:gradFill>
                          <a:gsLst>
                            <a:gs pos="0">
                              <a:srgbClr val="00BCF2">
                                <a:lumMod val="5000"/>
                                <a:lumOff val="95000"/>
                              </a:srgbClr>
                            </a:gs>
                            <a:gs pos="100000">
                              <a:srgbClr val="000000"/>
                            </a:gs>
                          </a:gsLst>
                          <a:lin ang="5400000" scaled="1"/>
                        </a:gradFill>
                      </a:endParaRPr>
                    </a:p>
                  </p:txBody>
                </p:sp>
                <p:pic>
                  <p:nvPicPr>
                    <p:cNvPr id="92" name="Picture 9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96688" y="4750075"/>
                      <a:ext cx="519513" cy="470618"/>
                    </a:xfrm>
                    <a:prstGeom prst="rect">
                      <a:avLst/>
                    </a:prstGeom>
                    <a:solidFill>
                      <a:schemeClr val="tx1">
                        <a:lumMod val="75000"/>
                        <a:lumOff val="25000"/>
                      </a:schemeClr>
                    </a:solidFill>
                  </p:spPr>
                </p:pic>
                <p:pic>
                  <p:nvPicPr>
                    <p:cNvPr id="93" name="Picture 2" descr="C:\Users\Jonahs\Dropbox\Projects SCOTT\MEET Windows Azure\source\Background\tile-icon-storage.png"/>
                    <p:cNvPicPr>
                      <a:picLocks noChangeAspect="1" noChangeArrowheads="1"/>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10349312" y="1998653"/>
                      <a:ext cx="452790" cy="452790"/>
                    </a:xfrm>
                    <a:prstGeom prst="rect">
                      <a:avLst/>
                    </a:prstGeom>
                    <a:solidFill>
                      <a:schemeClr val="tx1">
                        <a:lumMod val="75000"/>
                        <a:lumOff val="25000"/>
                      </a:schemeClr>
                    </a:solidFill>
                    <a:extLst/>
                  </p:spPr>
                </p:pic>
              </p:grpSp>
              <p:sp>
                <p:nvSpPr>
                  <p:cNvPr id="94" name="Right Arrow 93"/>
                  <p:cNvSpPr/>
                  <p:nvPr/>
                </p:nvSpPr>
                <p:spPr bwMode="auto">
                  <a:xfrm>
                    <a:off x="8327981" y="3667359"/>
                    <a:ext cx="1262256" cy="680461"/>
                  </a:xfrm>
                  <a:prstGeom prst="rightArrow">
                    <a:avLst/>
                  </a:prstGeom>
                  <a:solidFill>
                    <a:schemeClr val="tx1">
                      <a:lumMod val="75000"/>
                      <a:lumOff val="25000"/>
                    </a:schemeClr>
                  </a:solidFill>
                  <a:ln>
                    <a:solidFill>
                      <a:schemeClr val="tx1">
                        <a:lumMod val="75000"/>
                        <a:lumOff val="25000"/>
                      </a:schemeClr>
                    </a:solid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45720" rIns="34294" bIns="34294" rtlCol="0" anchor="t" anchorCtr="0"/>
                  <a:lstStyle/>
                  <a:p>
                    <a:pPr algn="ctr" defTabSz="932406"/>
                    <a:r>
                      <a:rPr lang="en-US" sz="1600" spc="-102" dirty="0" smtClean="0">
                        <a:gradFill>
                          <a:gsLst>
                            <a:gs pos="0">
                              <a:srgbClr val="FFFFFF"/>
                            </a:gs>
                            <a:gs pos="100000">
                              <a:srgbClr val="FFFFFF"/>
                            </a:gs>
                          </a:gsLst>
                          <a:lin ang="5400000" scaled="0"/>
                        </a:gradFill>
                        <a:ea typeface="Segoe UI" pitchFamily="34" charset="0"/>
                        <a:cs typeface="Segoe UI" pitchFamily="34" charset="0"/>
                      </a:rPr>
                      <a:t>Publish</a:t>
                    </a:r>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grpSp>
          </p:grpSp>
          <p:pic>
            <p:nvPicPr>
              <p:cNvPr id="98" name="Picture 97"/>
              <p:cNvPicPr>
                <a:picLocks noChangeAspect="1"/>
              </p:cNvPicPr>
              <p:nvPr/>
            </p:nvPicPr>
            <p:blipFill rotWithShape="1">
              <a:blip r:embed="rId7" cstate="screen">
                <a:extLst>
                  <a:ext uri="{28A0092B-C50C-407E-A947-70E740481C1C}">
                    <a14:useLocalDpi xmlns:a14="http://schemas.microsoft.com/office/drawing/2010/main"/>
                  </a:ext>
                </a:extLst>
              </a:blip>
              <a:srcRect l="27005" t="20833" b="29166"/>
              <a:stretch/>
            </p:blipFill>
            <p:spPr bwMode="ltGray">
              <a:xfrm>
                <a:off x="13190485" y="670989"/>
                <a:ext cx="2670912" cy="1828800"/>
              </a:xfrm>
              <a:prstGeom prst="rect">
                <a:avLst/>
              </a:prstGeom>
            </p:spPr>
          </p:pic>
        </p:grpSp>
      </p:grpSp>
    </p:spTree>
    <p:extLst>
      <p:ext uri="{BB962C8B-B14F-4D97-AF65-F5344CB8AC3E}">
        <p14:creationId xmlns:p14="http://schemas.microsoft.com/office/powerpoint/2010/main" val="2706234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4.74598E-6 -3.52247E-6 L -0.94346 -3.52247E-6 " pathEditMode="relative" rAng="0" ptsTypes="AA">
                                      <p:cBhvr>
                                        <p:cTn id="6" dur="2000" fill="hold"/>
                                        <p:tgtEl>
                                          <p:spTgt spid="2"/>
                                        </p:tgtEl>
                                        <p:attrNameLst>
                                          <p:attrName>ppt_x</p:attrName>
                                          <p:attrName>ppt_y</p:attrName>
                                        </p:attrNameLst>
                                      </p:cBhvr>
                                      <p:rCtr x="-47179" y="0"/>
                                    </p:animMotion>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nodeType="clickEffect">
                                  <p:stCondLst>
                                    <p:cond delay="0"/>
                                  </p:stCondLst>
                                  <p:childTnLst>
                                    <p:animMotion origin="layout" path="M -0.94346 -3.52247E-6 L -1.31389 -0.00068 " pathEditMode="relative" rAng="0" ptsTypes="AA">
                                      <p:cBhvr>
                                        <p:cTn id="10" dur="2000" fill="hold"/>
                                        <p:tgtEl>
                                          <p:spTgt spid="2"/>
                                        </p:tgtEl>
                                        <p:attrNameLst>
                                          <p:attrName>ppt_x</p:attrName>
                                          <p:attrName>ppt_y</p:attrName>
                                        </p:attrNameLst>
                                      </p:cBhvr>
                                      <p:rCtr x="-18522" y="-4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612239" y="892918"/>
            <a:ext cx="5275118" cy="4590262"/>
            <a:chOff x="3540868" y="875489"/>
            <a:chExt cx="5172154" cy="4500665"/>
          </a:xfrm>
        </p:grpSpPr>
        <p:cxnSp>
          <p:nvCxnSpPr>
            <p:cNvPr id="9" name="Straight Connector 8"/>
            <p:cNvCxnSpPr/>
            <p:nvPr/>
          </p:nvCxnSpPr>
          <p:spPr>
            <a:xfrm>
              <a:off x="6031149" y="875489"/>
              <a:ext cx="0" cy="4500665"/>
            </a:xfrm>
            <a:prstGeom prst="line">
              <a:avLst/>
            </a:prstGeom>
            <a:ln w="28575">
              <a:solidFill>
                <a:schemeClr val="tx1"/>
              </a:solidFill>
              <a:prstDash val="sysDash"/>
              <a:headEnd type="none"/>
              <a:tailEnd type="non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540868" y="1128736"/>
              <a:ext cx="1850635" cy="376706"/>
            </a:xfrm>
            <a:prstGeom prst="rect">
              <a:avLst/>
            </a:prstGeom>
            <a:noFill/>
          </p:spPr>
          <p:txBody>
            <a:bodyPr wrap="none" lIns="0" tIns="0" rIns="0" bIns="0" rtlCol="0">
              <a:spAutoFit/>
            </a:bodyPr>
            <a:lstStyle/>
            <a:p>
              <a:r>
                <a:rPr lang="en-US" sz="2448" spc="-71" dirty="0">
                  <a:solidFill>
                    <a:schemeClr val="tx1">
                      <a:lumMod val="75000"/>
                      <a:lumOff val="25000"/>
                    </a:schemeClr>
                  </a:solidFill>
                  <a:latin typeface="Segoe UI Light"/>
                </a:rPr>
                <a:t>Authoring Jobs</a:t>
              </a:r>
            </a:p>
          </p:txBody>
        </p:sp>
        <p:sp>
          <p:nvSpPr>
            <p:cNvPr id="14" name="TextBox 13"/>
            <p:cNvSpPr txBox="1"/>
            <p:nvPr/>
          </p:nvSpPr>
          <p:spPr>
            <a:xfrm>
              <a:off x="6705869" y="1128736"/>
              <a:ext cx="2007153" cy="376706"/>
            </a:xfrm>
            <a:prstGeom prst="rect">
              <a:avLst/>
            </a:prstGeom>
            <a:noFill/>
          </p:spPr>
          <p:txBody>
            <a:bodyPr wrap="none" lIns="0" tIns="0" rIns="0" bIns="0" rtlCol="0">
              <a:spAutoFit/>
            </a:bodyPr>
            <a:lstStyle/>
            <a:p>
              <a:r>
                <a:rPr lang="en-US" sz="2448" spc="-71" dirty="0">
                  <a:solidFill>
                    <a:schemeClr val="tx1">
                      <a:lumMod val="75000"/>
                      <a:lumOff val="25000"/>
                    </a:schemeClr>
                  </a:solidFill>
                  <a:latin typeface="Segoe UI Light"/>
                </a:rPr>
                <a:t>App Integration </a:t>
              </a:r>
            </a:p>
          </p:txBody>
        </p:sp>
      </p:grpSp>
      <p:sp>
        <p:nvSpPr>
          <p:cNvPr id="3" name="Rounded Rectangle 2"/>
          <p:cNvSpPr/>
          <p:nvPr/>
        </p:nvSpPr>
        <p:spPr bwMode="auto">
          <a:xfrm>
            <a:off x="3205465" y="5483179"/>
            <a:ext cx="5893260" cy="1074809"/>
          </a:xfrm>
          <a:prstGeom prst="roundRect">
            <a:avLst/>
          </a:prstGeom>
          <a:solidFill>
            <a:srgbClr val="CC262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0" tIns="46630" rIns="46630" bIns="46630" numCol="1" spcCol="0" rtlCol="0" fromWordArt="0" anchor="b" anchorCtr="0" forceAA="0" compatLnSpc="1">
            <a:prstTxWarp prst="textNoShape">
              <a:avLst/>
            </a:prstTxWarp>
            <a:noAutofit/>
          </a:bodyPr>
          <a:lstStyle/>
          <a:p>
            <a:pPr algn="ctr" defTabSz="932290" fontAlgn="base">
              <a:spcBef>
                <a:spcPct val="0"/>
              </a:spcBef>
              <a:spcAft>
                <a:spcPct val="0"/>
              </a:spcAft>
            </a:pPr>
            <a:r>
              <a:rPr lang="en-US" sz="1836" dirty="0">
                <a:solidFill>
                  <a:schemeClr val="bg1"/>
                </a:solidFill>
                <a:latin typeface="Segoe UI Light"/>
                <a:ea typeface="Segoe UI" pitchFamily="34" charset="0"/>
                <a:cs typeface="Segoe UI" pitchFamily="34" charset="0"/>
              </a:rPr>
              <a:t>Core </a:t>
            </a:r>
            <a:r>
              <a:rPr lang="en-US" sz="1836" dirty="0" err="1">
                <a:solidFill>
                  <a:schemeClr val="bg1"/>
                </a:solidFill>
                <a:latin typeface="Segoe UI Light"/>
                <a:ea typeface="Segoe UI" pitchFamily="34" charset="0"/>
                <a:cs typeface="Segoe UI" pitchFamily="34" charset="0"/>
              </a:rPr>
              <a:t>Hadoop</a:t>
            </a:r>
            <a:endParaRPr lang="en-US" sz="1836" dirty="0">
              <a:solidFill>
                <a:schemeClr val="bg1"/>
              </a:solidFill>
              <a:latin typeface="Segoe UI Light"/>
              <a:ea typeface="Segoe UI" pitchFamily="34" charset="0"/>
              <a:cs typeface="Segoe UI" pitchFamily="34" charset="0"/>
            </a:endParaRPr>
          </a:p>
        </p:txBody>
      </p:sp>
      <p:sp>
        <p:nvSpPr>
          <p:cNvPr id="5" name="Rounded Rectangle 4"/>
          <p:cNvSpPr/>
          <p:nvPr/>
        </p:nvSpPr>
        <p:spPr bwMode="auto">
          <a:xfrm>
            <a:off x="3205465" y="4302542"/>
            <a:ext cx="5893260" cy="955754"/>
          </a:xfrm>
          <a:prstGeom prst="round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46630" tIns="46630" rIns="46630" bIns="46630" numCol="1" spcCol="0" rtlCol="0" fromWordArt="0" anchor="ctr" anchorCtr="0" forceAA="0" compatLnSpc="1">
            <a:prstTxWarp prst="textNoShape">
              <a:avLst/>
            </a:prstTxWarp>
            <a:noAutofit/>
          </a:bodyPr>
          <a:lstStyle/>
          <a:p>
            <a:pPr algn="ctr" defTabSz="932290" fontAlgn="base">
              <a:spcBef>
                <a:spcPct val="0"/>
              </a:spcBef>
              <a:spcAft>
                <a:spcPct val="0"/>
              </a:spcAft>
            </a:pPr>
            <a:r>
              <a:rPr lang="en-US" sz="1836" dirty="0">
                <a:solidFill>
                  <a:schemeClr val="bg2"/>
                </a:solidFill>
                <a:latin typeface="Segoe UI Light"/>
                <a:ea typeface="Segoe UI" pitchFamily="34" charset="0"/>
                <a:cs typeface="Segoe UI" pitchFamily="34" charset="0"/>
              </a:rPr>
              <a:t>Consistent REST API’s</a:t>
            </a:r>
          </a:p>
        </p:txBody>
      </p:sp>
      <p:sp>
        <p:nvSpPr>
          <p:cNvPr id="6" name="Rounded Rectangle 5"/>
          <p:cNvSpPr/>
          <p:nvPr/>
        </p:nvSpPr>
        <p:spPr bwMode="auto">
          <a:xfrm>
            <a:off x="3205465" y="3092390"/>
            <a:ext cx="5893260" cy="985268"/>
          </a:xfrm>
          <a:prstGeom prst="roundRect">
            <a:avLst/>
          </a:prstGeom>
          <a:solidFill>
            <a:schemeClr val="accent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0" tIns="46630" rIns="46630" bIns="46630" numCol="1" spcCol="0" rtlCol="0" fromWordArt="0" anchor="ctr" anchorCtr="0" forceAA="0" compatLnSpc="1">
            <a:prstTxWarp prst="textNoShape">
              <a:avLst/>
            </a:prstTxWarp>
            <a:noAutofit/>
          </a:bodyPr>
          <a:lstStyle/>
          <a:p>
            <a:pPr algn="ctr" defTabSz="932290" fontAlgn="base">
              <a:spcBef>
                <a:spcPct val="0"/>
              </a:spcBef>
              <a:spcAft>
                <a:spcPct val="0"/>
              </a:spcAft>
            </a:pPr>
            <a:r>
              <a:rPr lang="en-US" sz="1836" dirty="0">
                <a:solidFill>
                  <a:schemeClr val="tx1">
                    <a:lumMod val="75000"/>
                    <a:lumOff val="25000"/>
                  </a:schemeClr>
                </a:solidFill>
                <a:latin typeface="Segoe UI Light"/>
                <a:ea typeface="Segoe UI" pitchFamily="34" charset="0"/>
                <a:cs typeface="Segoe UI" pitchFamily="34" charset="0"/>
              </a:rPr>
              <a:t>Breadth of Clients (Java, JS, .NET, </a:t>
            </a:r>
            <a:r>
              <a:rPr lang="en-US" sz="1836" dirty="0" err="1">
                <a:solidFill>
                  <a:schemeClr val="tx1">
                    <a:lumMod val="75000"/>
                    <a:lumOff val="25000"/>
                  </a:schemeClr>
                </a:solidFill>
                <a:latin typeface="Segoe UI Light"/>
                <a:ea typeface="Segoe UI" pitchFamily="34" charset="0"/>
                <a:cs typeface="Segoe UI" pitchFamily="34" charset="0"/>
              </a:rPr>
              <a:t>etc</a:t>
            </a:r>
            <a:r>
              <a:rPr lang="en-US" sz="1836" dirty="0">
                <a:solidFill>
                  <a:schemeClr val="tx1">
                    <a:lumMod val="75000"/>
                    <a:lumOff val="25000"/>
                  </a:schemeClr>
                </a:solidFill>
                <a:latin typeface="Segoe UI Light"/>
                <a:ea typeface="Segoe UI" pitchFamily="34" charset="0"/>
                <a:cs typeface="Segoe UI" pitchFamily="34" charset="0"/>
              </a:rPr>
              <a:t>)</a:t>
            </a:r>
          </a:p>
        </p:txBody>
      </p:sp>
      <p:sp>
        <p:nvSpPr>
          <p:cNvPr id="7" name="Rounded Rectangle 6"/>
          <p:cNvSpPr/>
          <p:nvPr/>
        </p:nvSpPr>
        <p:spPr bwMode="auto">
          <a:xfrm>
            <a:off x="3537828" y="5663418"/>
            <a:ext cx="5228533" cy="357166"/>
          </a:xfrm>
          <a:prstGeom prst="round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0" tIns="46630" rIns="46630" bIns="46630" numCol="1" spcCol="0" rtlCol="0" fromWordArt="0" anchor="ctr" anchorCtr="0" forceAA="0" compatLnSpc="1">
            <a:prstTxWarp prst="textNoShape">
              <a:avLst/>
            </a:prstTxWarp>
            <a:noAutofit/>
          </a:bodyPr>
          <a:lstStyle/>
          <a:p>
            <a:pPr algn="ctr" defTabSz="932290" fontAlgn="base">
              <a:spcBef>
                <a:spcPct val="0"/>
              </a:spcBef>
              <a:spcAft>
                <a:spcPct val="0"/>
              </a:spcAft>
            </a:pPr>
            <a:r>
              <a:rPr lang="en-US" sz="1836" dirty="0">
                <a:solidFill>
                  <a:schemeClr val="tx1">
                    <a:lumMod val="75000"/>
                    <a:lumOff val="25000"/>
                  </a:schemeClr>
                </a:solidFill>
                <a:latin typeface="Segoe UI Light"/>
                <a:ea typeface="Segoe UI" pitchFamily="34" charset="0"/>
                <a:cs typeface="Segoe UI" pitchFamily="34" charset="0"/>
              </a:rPr>
              <a:t>Authoring frameworks and languages </a:t>
            </a:r>
          </a:p>
        </p:txBody>
      </p:sp>
      <p:sp>
        <p:nvSpPr>
          <p:cNvPr id="8" name="Rounded Rectangle 7"/>
          <p:cNvSpPr/>
          <p:nvPr/>
        </p:nvSpPr>
        <p:spPr bwMode="auto">
          <a:xfrm>
            <a:off x="3205465" y="1882239"/>
            <a:ext cx="5893260" cy="985268"/>
          </a:xfrm>
          <a:prstGeom prst="roundRect">
            <a:avLst/>
          </a:prstGeom>
          <a:solidFill>
            <a:schemeClr val="accent4"/>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6630" tIns="46630" rIns="46630" bIns="46630" numCol="1" spcCol="0" rtlCol="0" fromWordArt="0" anchor="ctr" anchorCtr="0" forceAA="0" compatLnSpc="1">
            <a:prstTxWarp prst="textNoShape">
              <a:avLst/>
            </a:prstTxWarp>
            <a:noAutofit/>
          </a:bodyPr>
          <a:lstStyle/>
          <a:p>
            <a:pPr algn="ctr" defTabSz="932290" fontAlgn="base">
              <a:spcBef>
                <a:spcPct val="0"/>
              </a:spcBef>
              <a:spcAft>
                <a:spcPct val="0"/>
              </a:spcAft>
            </a:pPr>
            <a:r>
              <a:rPr lang="en-US" sz="1836" dirty="0">
                <a:solidFill>
                  <a:schemeClr val="tx1">
                    <a:lumMod val="75000"/>
                    <a:lumOff val="25000"/>
                  </a:schemeClr>
                </a:solidFill>
                <a:latin typeface="Segoe UI Light"/>
                <a:ea typeface="Segoe UI" pitchFamily="34" charset="0"/>
                <a:cs typeface="Segoe UI" pitchFamily="34" charset="0"/>
              </a:rPr>
              <a:t>End User Tooling (IDE’s, Analyst tools, Command lines)</a:t>
            </a:r>
          </a:p>
        </p:txBody>
      </p:sp>
      <p:grpSp>
        <p:nvGrpSpPr>
          <p:cNvPr id="23" name="Group 22"/>
          <p:cNvGrpSpPr/>
          <p:nvPr/>
        </p:nvGrpSpPr>
        <p:grpSpPr>
          <a:xfrm>
            <a:off x="9314718" y="3939931"/>
            <a:ext cx="2325653" cy="1543248"/>
            <a:chOff x="9132041" y="3863028"/>
            <a:chExt cx="2280259" cy="1513126"/>
          </a:xfrm>
        </p:grpSpPr>
        <p:sp>
          <p:nvSpPr>
            <p:cNvPr id="15" name="Left Brace 14"/>
            <p:cNvSpPr/>
            <p:nvPr/>
          </p:nvSpPr>
          <p:spPr>
            <a:xfrm>
              <a:off x="9132041" y="3863028"/>
              <a:ext cx="251164" cy="1513126"/>
            </a:xfrm>
            <a:prstGeom prst="leftBrace">
              <a:avLst/>
            </a:prstGeom>
            <a:ln w="28575">
              <a:solidFill>
                <a:schemeClr val="accent3">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solidFill>
                  <a:schemeClr val="tx1">
                    <a:lumMod val="75000"/>
                    <a:lumOff val="25000"/>
                  </a:schemeClr>
                </a:solidFill>
              </a:endParaRPr>
            </a:p>
          </p:txBody>
        </p:sp>
        <p:sp>
          <p:nvSpPr>
            <p:cNvPr id="16" name="TextBox 15"/>
            <p:cNvSpPr txBox="1"/>
            <p:nvPr/>
          </p:nvSpPr>
          <p:spPr>
            <a:xfrm>
              <a:off x="9408402" y="4047664"/>
              <a:ext cx="2003898" cy="1130053"/>
            </a:xfrm>
            <a:prstGeom prst="rect">
              <a:avLst/>
            </a:prstGeom>
            <a:noFill/>
          </p:spPr>
          <p:txBody>
            <a:bodyPr wrap="square" lIns="0" tIns="0" rIns="0" bIns="0" rtlCol="0">
              <a:spAutoFit/>
            </a:bodyPr>
            <a:lstStyle/>
            <a:p>
              <a:r>
                <a:rPr lang="en-US" sz="1836" spc="-71" dirty="0">
                  <a:solidFill>
                    <a:schemeClr val="tx1">
                      <a:lumMod val="75000"/>
                      <a:lumOff val="25000"/>
                    </a:schemeClr>
                  </a:solidFill>
                  <a:latin typeface="Segoe UI Light"/>
                </a:rPr>
                <a:t>Connectivity</a:t>
              </a:r>
            </a:p>
            <a:p>
              <a:r>
                <a:rPr lang="en-US" sz="1836" spc="-71" dirty="0">
                  <a:solidFill>
                    <a:schemeClr val="tx1">
                      <a:lumMod val="75000"/>
                      <a:lumOff val="25000"/>
                    </a:schemeClr>
                  </a:solidFill>
                  <a:latin typeface="Segoe UI Light"/>
                </a:rPr>
                <a:t>Programmability</a:t>
              </a:r>
            </a:p>
            <a:p>
              <a:r>
                <a:rPr lang="en-US" sz="1836" spc="-71" dirty="0">
                  <a:solidFill>
                    <a:schemeClr val="tx1">
                      <a:lumMod val="75000"/>
                      <a:lumOff val="25000"/>
                    </a:schemeClr>
                  </a:solidFill>
                  <a:latin typeface="Segoe UI Light"/>
                </a:rPr>
                <a:t>Security</a:t>
              </a:r>
            </a:p>
            <a:p>
              <a:r>
                <a:rPr lang="en-US" sz="1836" spc="-71" dirty="0">
                  <a:solidFill>
                    <a:schemeClr val="tx1">
                      <a:lumMod val="75000"/>
                      <a:lumOff val="25000"/>
                    </a:schemeClr>
                  </a:solidFill>
                  <a:latin typeface="Segoe UI Light"/>
                </a:rPr>
                <a:t>Loosely coupled</a:t>
              </a:r>
            </a:p>
          </p:txBody>
        </p:sp>
      </p:grpSp>
      <p:grpSp>
        <p:nvGrpSpPr>
          <p:cNvPr id="19" name="Group 18"/>
          <p:cNvGrpSpPr/>
          <p:nvPr/>
        </p:nvGrpSpPr>
        <p:grpSpPr>
          <a:xfrm>
            <a:off x="124352" y="2867507"/>
            <a:ext cx="2583258" cy="1468354"/>
            <a:chOff x="121060" y="2811537"/>
            <a:chExt cx="2532836" cy="1439693"/>
          </a:xfrm>
        </p:grpSpPr>
        <p:sp>
          <p:nvSpPr>
            <p:cNvPr id="17" name="Right Brace 16"/>
            <p:cNvSpPr/>
            <p:nvPr/>
          </p:nvSpPr>
          <p:spPr>
            <a:xfrm>
              <a:off x="2352339" y="2811537"/>
              <a:ext cx="301557" cy="1439693"/>
            </a:xfrm>
            <a:prstGeom prst="rightBrace">
              <a:avLst/>
            </a:prstGeom>
            <a:ln w="28575">
              <a:solidFill>
                <a:schemeClr val="accent6"/>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solidFill>
                  <a:schemeClr val="tx1">
                    <a:lumMod val="75000"/>
                    <a:lumOff val="25000"/>
                  </a:schemeClr>
                </a:solidFill>
              </a:endParaRPr>
            </a:p>
          </p:txBody>
        </p:sp>
        <p:sp>
          <p:nvSpPr>
            <p:cNvPr id="18" name="TextBox 17"/>
            <p:cNvSpPr txBox="1"/>
            <p:nvPr/>
          </p:nvSpPr>
          <p:spPr>
            <a:xfrm>
              <a:off x="121060" y="3101891"/>
              <a:ext cx="2262355" cy="1130053"/>
            </a:xfrm>
            <a:prstGeom prst="rect">
              <a:avLst/>
            </a:prstGeom>
            <a:noFill/>
          </p:spPr>
          <p:txBody>
            <a:bodyPr wrap="square" lIns="0" tIns="0" rIns="0" bIns="0" rtlCol="0">
              <a:spAutoFit/>
            </a:bodyPr>
            <a:lstStyle/>
            <a:p>
              <a:pPr algn="r"/>
              <a:r>
                <a:rPr lang="en-US" sz="1836" spc="-71" dirty="0">
                  <a:solidFill>
                    <a:schemeClr val="tx1">
                      <a:lumMod val="75000"/>
                      <a:lumOff val="25000"/>
                    </a:schemeClr>
                  </a:solidFill>
                  <a:latin typeface="Segoe UI Light"/>
                </a:rPr>
                <a:t>Lightweight</a:t>
              </a:r>
            </a:p>
            <a:p>
              <a:pPr algn="r"/>
              <a:r>
                <a:rPr lang="en-US" sz="1836" spc="-71" dirty="0">
                  <a:solidFill>
                    <a:schemeClr val="tx1">
                      <a:lumMod val="75000"/>
                      <a:lumOff val="25000"/>
                    </a:schemeClr>
                  </a:solidFill>
                  <a:latin typeface="Segoe UI Light"/>
                </a:rPr>
                <a:t>Low cost to extend</a:t>
              </a:r>
            </a:p>
            <a:p>
              <a:pPr algn="r"/>
              <a:r>
                <a:rPr lang="en-US" sz="1836" spc="-71" dirty="0">
                  <a:solidFill>
                    <a:schemeClr val="tx1">
                      <a:lumMod val="75000"/>
                      <a:lumOff val="25000"/>
                    </a:schemeClr>
                  </a:solidFill>
                  <a:latin typeface="Segoe UI Light"/>
                </a:rPr>
                <a:t>Scenario oriented</a:t>
              </a:r>
            </a:p>
            <a:p>
              <a:pPr marL="349724" indent="-349724" algn="r">
                <a:buFont typeface="Arial" panose="020B0604020202020204" pitchFamily="34" charset="0"/>
                <a:buChar char="•"/>
              </a:pPr>
              <a:endParaRPr lang="en-US" sz="1836" spc="-71" dirty="0">
                <a:solidFill>
                  <a:schemeClr val="tx1">
                    <a:lumMod val="75000"/>
                    <a:lumOff val="25000"/>
                  </a:schemeClr>
                </a:solidFill>
                <a:latin typeface="Segoe UI Light"/>
              </a:endParaRPr>
            </a:p>
          </p:txBody>
        </p:sp>
      </p:grpSp>
      <p:grpSp>
        <p:nvGrpSpPr>
          <p:cNvPr id="20" name="Group 19"/>
          <p:cNvGrpSpPr/>
          <p:nvPr/>
        </p:nvGrpSpPr>
        <p:grpSpPr>
          <a:xfrm>
            <a:off x="882" y="5258296"/>
            <a:ext cx="2706728" cy="1468354"/>
            <a:chOff x="0" y="2811537"/>
            <a:chExt cx="2653896" cy="1439693"/>
          </a:xfrm>
        </p:grpSpPr>
        <p:sp>
          <p:nvSpPr>
            <p:cNvPr id="21" name="Right Brace 20"/>
            <p:cNvSpPr/>
            <p:nvPr/>
          </p:nvSpPr>
          <p:spPr>
            <a:xfrm>
              <a:off x="2352339" y="2811537"/>
              <a:ext cx="301557" cy="1439693"/>
            </a:xfrm>
            <a:prstGeom prst="rightBrace">
              <a:avLst/>
            </a:prstGeom>
            <a:ln w="28575">
              <a:solidFill>
                <a:srgbClr val="CC2626"/>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solidFill>
                  <a:schemeClr val="tx1">
                    <a:lumMod val="75000"/>
                    <a:lumOff val="25000"/>
                  </a:schemeClr>
                </a:solidFill>
              </a:endParaRPr>
            </a:p>
          </p:txBody>
        </p:sp>
        <p:sp>
          <p:nvSpPr>
            <p:cNvPr id="22" name="TextBox 21"/>
            <p:cNvSpPr txBox="1"/>
            <p:nvPr/>
          </p:nvSpPr>
          <p:spPr>
            <a:xfrm>
              <a:off x="0" y="3075141"/>
              <a:ext cx="2395031" cy="1130053"/>
            </a:xfrm>
            <a:prstGeom prst="rect">
              <a:avLst/>
            </a:prstGeom>
            <a:noFill/>
          </p:spPr>
          <p:txBody>
            <a:bodyPr wrap="square" lIns="0" tIns="0" rIns="0" bIns="0" rtlCol="0">
              <a:spAutoFit/>
            </a:bodyPr>
            <a:lstStyle/>
            <a:p>
              <a:pPr algn="r"/>
              <a:r>
                <a:rPr lang="en-US" sz="1836" spc="-71" dirty="0">
                  <a:solidFill>
                    <a:schemeClr val="tx1">
                      <a:lumMod val="75000"/>
                      <a:lumOff val="25000"/>
                    </a:schemeClr>
                  </a:solidFill>
                  <a:latin typeface="Segoe UI Light"/>
                </a:rPr>
                <a:t>Innovation flows upward</a:t>
              </a:r>
            </a:p>
            <a:p>
              <a:pPr algn="r"/>
              <a:r>
                <a:rPr lang="en-US" sz="1836" spc="-71" dirty="0">
                  <a:solidFill>
                    <a:schemeClr val="tx1">
                      <a:lumMod val="75000"/>
                      <a:lumOff val="25000"/>
                    </a:schemeClr>
                  </a:solidFill>
                  <a:latin typeface="Segoe UI Light"/>
                </a:rPr>
                <a:t>New compute models</a:t>
              </a:r>
            </a:p>
            <a:p>
              <a:pPr algn="r"/>
              <a:r>
                <a:rPr lang="en-US" sz="1836" spc="-71" dirty="0" err="1">
                  <a:solidFill>
                    <a:schemeClr val="tx1">
                      <a:lumMod val="75000"/>
                      <a:lumOff val="25000"/>
                    </a:schemeClr>
                  </a:solidFill>
                  <a:latin typeface="Segoe UI Light"/>
                </a:rPr>
                <a:t>Perf</a:t>
              </a:r>
              <a:r>
                <a:rPr lang="en-US" sz="1836" spc="-71" dirty="0">
                  <a:solidFill>
                    <a:schemeClr val="tx1">
                      <a:lumMod val="75000"/>
                      <a:lumOff val="25000"/>
                    </a:schemeClr>
                  </a:solidFill>
                  <a:latin typeface="Segoe UI Light"/>
                </a:rPr>
                <a:t> enhancements</a:t>
              </a:r>
            </a:p>
            <a:p>
              <a:pPr marL="349724" indent="-349724" algn="r">
                <a:buFont typeface="Arial" panose="020B0604020202020204" pitchFamily="34" charset="0"/>
                <a:buChar char="•"/>
              </a:pPr>
              <a:endParaRPr lang="en-US" sz="1836" spc="-71" dirty="0">
                <a:solidFill>
                  <a:schemeClr val="tx1">
                    <a:lumMod val="75000"/>
                    <a:lumOff val="25000"/>
                  </a:schemeClr>
                </a:solidFill>
                <a:latin typeface="Segoe UI Light"/>
              </a:endParaRPr>
            </a:p>
          </p:txBody>
        </p:sp>
      </p:grpSp>
      <p:grpSp>
        <p:nvGrpSpPr>
          <p:cNvPr id="24" name="Group 23"/>
          <p:cNvGrpSpPr/>
          <p:nvPr/>
        </p:nvGrpSpPr>
        <p:grpSpPr>
          <a:xfrm>
            <a:off x="9308376" y="1620393"/>
            <a:ext cx="2946629" cy="1647284"/>
            <a:chOff x="9125823" y="3863027"/>
            <a:chExt cx="2889114" cy="1615131"/>
          </a:xfrm>
        </p:grpSpPr>
        <p:sp>
          <p:nvSpPr>
            <p:cNvPr id="25" name="Left Brace 24"/>
            <p:cNvSpPr/>
            <p:nvPr/>
          </p:nvSpPr>
          <p:spPr>
            <a:xfrm>
              <a:off x="9125823" y="3863027"/>
              <a:ext cx="260892" cy="1513126"/>
            </a:xfrm>
            <a:prstGeom prst="leftBrace">
              <a:avLst/>
            </a:prstGeom>
            <a:ln w="28575">
              <a:solidFill>
                <a:schemeClr val="accent4"/>
              </a:solidFill>
              <a:headEnd type="none"/>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836">
                <a:solidFill>
                  <a:schemeClr val="tx1">
                    <a:lumMod val="75000"/>
                    <a:lumOff val="25000"/>
                  </a:schemeClr>
                </a:solidFill>
              </a:endParaRPr>
            </a:p>
          </p:txBody>
        </p:sp>
        <p:sp>
          <p:nvSpPr>
            <p:cNvPr id="26" name="TextBox 25"/>
            <p:cNvSpPr txBox="1"/>
            <p:nvPr/>
          </p:nvSpPr>
          <p:spPr>
            <a:xfrm>
              <a:off x="9383205" y="4065592"/>
              <a:ext cx="2631732" cy="1412566"/>
            </a:xfrm>
            <a:prstGeom prst="rect">
              <a:avLst/>
            </a:prstGeom>
            <a:noFill/>
          </p:spPr>
          <p:txBody>
            <a:bodyPr wrap="square" lIns="0" tIns="0" rIns="0" bIns="0" rtlCol="0">
              <a:spAutoFit/>
            </a:bodyPr>
            <a:lstStyle/>
            <a:p>
              <a:r>
                <a:rPr lang="en-US" sz="1836" spc="-71" dirty="0">
                  <a:solidFill>
                    <a:schemeClr val="tx1">
                      <a:lumMod val="75000"/>
                      <a:lumOff val="25000"/>
                    </a:schemeClr>
                  </a:solidFill>
                  <a:latin typeface="Segoe UI Light"/>
                </a:rPr>
                <a:t>Extend breadth &amp; depth</a:t>
              </a:r>
            </a:p>
            <a:p>
              <a:r>
                <a:rPr lang="en-US" sz="1836" spc="-71" dirty="0">
                  <a:solidFill>
                    <a:schemeClr val="tx1">
                      <a:lumMod val="75000"/>
                      <a:lumOff val="25000"/>
                    </a:schemeClr>
                  </a:solidFill>
                  <a:latin typeface="Segoe UI Light"/>
                </a:rPr>
                <a:t>Enable new scenarios</a:t>
              </a:r>
            </a:p>
            <a:p>
              <a:r>
                <a:rPr lang="en-US" sz="1836" spc="-71" dirty="0">
                  <a:solidFill>
                    <a:schemeClr val="tx1">
                      <a:lumMod val="75000"/>
                      <a:lumOff val="25000"/>
                    </a:schemeClr>
                  </a:solidFill>
                  <a:latin typeface="Segoe UI Light"/>
                </a:rPr>
                <a:t>Integrate with current tool chains</a:t>
              </a:r>
            </a:p>
            <a:p>
              <a:endParaRPr lang="en-US" sz="1836" spc="-71" dirty="0">
                <a:solidFill>
                  <a:schemeClr val="tx1">
                    <a:lumMod val="75000"/>
                    <a:lumOff val="25000"/>
                  </a:schemeClr>
                </a:solidFill>
                <a:latin typeface="Segoe UI Light"/>
              </a:endParaRPr>
            </a:p>
          </p:txBody>
        </p:sp>
      </p:gr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9389148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Sample</a:t>
            </a:r>
            <a:endParaRPr lang="en-US" dirty="0"/>
          </a:p>
        </p:txBody>
      </p:sp>
      <p:sp>
        <p:nvSpPr>
          <p:cNvPr id="3" name="Text Placeholder 2"/>
          <p:cNvSpPr>
            <a:spLocks noGrp="1"/>
          </p:cNvSpPr>
          <p:nvPr>
            <p:ph type="body" sz="quarter" idx="10"/>
          </p:nvPr>
        </p:nvSpPr>
        <p:spPr/>
        <p:txBody>
          <a:bodyPr/>
          <a:lstStyle/>
          <a:p>
            <a:r>
              <a:rPr lang="en-US" dirty="0" smtClean="0"/>
              <a:t>Movie ratings</a:t>
            </a:r>
          </a:p>
          <a:p>
            <a:r>
              <a:rPr lang="en-US" dirty="0" smtClean="0"/>
              <a:t>Acquire from app</a:t>
            </a:r>
          </a:p>
          <a:p>
            <a:r>
              <a:rPr lang="en-US" dirty="0" smtClean="0"/>
              <a:t>Compute – Recommendations </a:t>
            </a:r>
          </a:p>
          <a:p>
            <a:r>
              <a:rPr lang="en-US" dirty="0" smtClean="0"/>
              <a:t>Publish to enable consumption from app</a:t>
            </a:r>
          </a:p>
          <a:p>
            <a:endParaRPr lang="en-US" dirty="0"/>
          </a:p>
          <a:p>
            <a:endParaRPr lang="en-US" dirty="0" smtClean="0"/>
          </a:p>
          <a:p>
            <a:endParaRPr lang="en-US" dirty="0"/>
          </a:p>
        </p:txBody>
      </p:sp>
    </p:spTree>
    <p:extLst>
      <p:ext uri="{BB962C8B-B14F-4D97-AF65-F5344CB8AC3E}">
        <p14:creationId xmlns:p14="http://schemas.microsoft.com/office/powerpoint/2010/main" val="1379518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App/Services writing to Blob</a:t>
            </a:r>
          </a:p>
          <a:p>
            <a:r>
              <a:rPr lang="en-US" dirty="0" smtClean="0"/>
              <a:t>Data available via services</a:t>
            </a:r>
          </a:p>
          <a:p>
            <a:r>
              <a:rPr lang="en-US" dirty="0" smtClean="0"/>
              <a:t>Push to blob (on-</a:t>
            </a:r>
            <a:r>
              <a:rPr lang="en-US" dirty="0" err="1" smtClean="0"/>
              <a:t>prem</a:t>
            </a:r>
            <a:r>
              <a:rPr lang="en-US" dirty="0" smtClean="0"/>
              <a:t> =&gt; cloud)</a:t>
            </a:r>
          </a:p>
          <a:p>
            <a:r>
              <a:rPr lang="en-US" dirty="0" smtClean="0"/>
              <a:t>Copy To Blob </a:t>
            </a:r>
          </a:p>
          <a:p>
            <a:endParaRPr lang="en-US" dirty="0"/>
          </a:p>
        </p:txBody>
      </p:sp>
      <p:sp>
        <p:nvSpPr>
          <p:cNvPr id="3" name="Text Placeholder 2"/>
          <p:cNvSpPr>
            <a:spLocks noGrp="1"/>
          </p:cNvSpPr>
          <p:nvPr>
            <p:ph type="body" sz="quarter" idx="11"/>
          </p:nvPr>
        </p:nvSpPr>
        <p:spPr/>
        <p:txBody>
          <a:bodyPr/>
          <a:lstStyle/>
          <a:p>
            <a:endParaRPr lang="en-US"/>
          </a:p>
        </p:txBody>
      </p:sp>
      <p:sp>
        <p:nvSpPr>
          <p:cNvPr id="4" name="Title 3"/>
          <p:cNvSpPr>
            <a:spLocks noGrp="1"/>
          </p:cNvSpPr>
          <p:nvPr>
            <p:ph type="title"/>
          </p:nvPr>
        </p:nvSpPr>
        <p:spPr/>
        <p:txBody>
          <a:bodyPr/>
          <a:lstStyle/>
          <a:p>
            <a:r>
              <a:rPr lang="en-US" dirty="0" smtClean="0"/>
              <a:t>Acquire</a:t>
            </a:r>
            <a:endParaRPr lang="en-US" dirty="0"/>
          </a:p>
        </p:txBody>
      </p:sp>
    </p:spTree>
    <p:extLst>
      <p:ext uri="{BB962C8B-B14F-4D97-AF65-F5344CB8AC3E}">
        <p14:creationId xmlns:p14="http://schemas.microsoft.com/office/powerpoint/2010/main" val="1656645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560637" y="1668482"/>
            <a:ext cx="9601203" cy="5029181"/>
          </a:xfrm>
        </p:spPr>
        <p:txBody>
          <a:bodyPr/>
          <a:lstStyle/>
          <a:p>
            <a:r>
              <a:rPr lang="en-US" dirty="0" smtClean="0"/>
              <a:t>No one tool to rule them all</a:t>
            </a:r>
          </a:p>
          <a:p>
            <a:endParaRPr lang="en-US" dirty="0" smtClean="0"/>
          </a:p>
          <a:p>
            <a:r>
              <a:rPr lang="en-US" dirty="0" smtClean="0"/>
              <a:t>Preprocessing – Cleansing / Shaping / Enriching</a:t>
            </a:r>
            <a:endParaRPr lang="en-US" dirty="0"/>
          </a:p>
          <a:p>
            <a:r>
              <a:rPr lang="en-US" dirty="0" smtClean="0"/>
              <a:t>Traditional Analytics – Query </a:t>
            </a:r>
            <a:r>
              <a:rPr lang="en-US" dirty="0"/>
              <a:t/>
            </a:r>
            <a:br>
              <a:rPr lang="en-US" dirty="0"/>
            </a:br>
            <a:r>
              <a:rPr lang="en-US" dirty="0"/>
              <a:t>Advanced Analytics –</a:t>
            </a:r>
            <a:r>
              <a:rPr lang="en-US" dirty="0" smtClean="0"/>
              <a:t> Experiments / Models</a:t>
            </a:r>
            <a:r>
              <a:rPr lang="en-US" dirty="0"/>
              <a:t/>
            </a:r>
            <a:br>
              <a:rPr lang="en-US" dirty="0"/>
            </a:br>
            <a:endParaRPr lang="en-US" dirty="0" smtClean="0"/>
          </a:p>
          <a:p>
            <a:r>
              <a:rPr lang="en-US" sz="2400" dirty="0" smtClean="0"/>
              <a:t>SDK &amp; Command line tools for submitting and managing these jobs </a:t>
            </a:r>
            <a:endParaRPr lang="en-US" sz="2400" dirty="0"/>
          </a:p>
        </p:txBody>
      </p:sp>
      <p:sp>
        <p:nvSpPr>
          <p:cNvPr id="4" name="Title 3"/>
          <p:cNvSpPr>
            <a:spLocks noGrp="1"/>
          </p:cNvSpPr>
          <p:nvPr>
            <p:ph type="title"/>
          </p:nvPr>
        </p:nvSpPr>
        <p:spPr/>
        <p:txBody>
          <a:bodyPr/>
          <a:lstStyle/>
          <a:p>
            <a:r>
              <a:rPr lang="en-US" dirty="0" smtClean="0"/>
              <a:t>Compute</a:t>
            </a:r>
            <a:endParaRPr lang="en-US" dirty="0"/>
          </a:p>
        </p:txBody>
      </p:sp>
    </p:spTree>
    <p:extLst>
      <p:ext uri="{BB962C8B-B14F-4D97-AF65-F5344CB8AC3E}">
        <p14:creationId xmlns:p14="http://schemas.microsoft.com/office/powerpoint/2010/main" val="2819163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Back to Blobs</a:t>
            </a:r>
          </a:p>
          <a:p>
            <a:r>
              <a:rPr lang="en-US" dirty="0" smtClean="0"/>
              <a:t>Into reporting engine</a:t>
            </a:r>
          </a:p>
          <a:p>
            <a:r>
              <a:rPr lang="en-US" dirty="0" smtClean="0"/>
              <a:t>Into “online” store – SQL, Mongo, </a:t>
            </a:r>
            <a:r>
              <a:rPr lang="en-US" dirty="0" err="1" smtClean="0"/>
              <a:t>etc</a:t>
            </a:r>
            <a:endParaRPr lang="en-US" dirty="0" smtClean="0"/>
          </a:p>
          <a:p>
            <a:r>
              <a:rPr lang="en-US" dirty="0" smtClean="0"/>
              <a:t>As another table</a:t>
            </a:r>
            <a:endParaRPr lang="en-US" dirty="0"/>
          </a:p>
        </p:txBody>
      </p:sp>
      <p:sp>
        <p:nvSpPr>
          <p:cNvPr id="3" name="Text Placeholder 2"/>
          <p:cNvSpPr>
            <a:spLocks noGrp="1"/>
          </p:cNvSpPr>
          <p:nvPr>
            <p:ph type="body" sz="quarter" idx="11"/>
          </p:nvPr>
        </p:nvSpPr>
        <p:spPr/>
        <p:txBody>
          <a:bodyPr/>
          <a:lstStyle/>
          <a:p>
            <a:endParaRPr lang="en-US"/>
          </a:p>
        </p:txBody>
      </p:sp>
      <p:sp>
        <p:nvSpPr>
          <p:cNvPr id="4" name="Title 3"/>
          <p:cNvSpPr>
            <a:spLocks noGrp="1"/>
          </p:cNvSpPr>
          <p:nvPr>
            <p:ph type="title"/>
          </p:nvPr>
        </p:nvSpPr>
        <p:spPr/>
        <p:txBody>
          <a:bodyPr/>
          <a:lstStyle/>
          <a:p>
            <a:r>
              <a:rPr lang="en-US" dirty="0" smtClean="0"/>
              <a:t>Publish</a:t>
            </a:r>
            <a:endParaRPr lang="en-US" dirty="0"/>
          </a:p>
        </p:txBody>
      </p:sp>
    </p:spTree>
    <p:extLst>
      <p:ext uri="{BB962C8B-B14F-4D97-AF65-F5344CB8AC3E}">
        <p14:creationId xmlns:p14="http://schemas.microsoft.com/office/powerpoint/2010/main" val="339738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Data Explorer</a:t>
            </a:r>
          </a:p>
          <a:p>
            <a:r>
              <a:rPr lang="en-US" dirty="0" smtClean="0"/>
              <a:t>ODBC/JDBC</a:t>
            </a:r>
          </a:p>
          <a:p>
            <a:r>
              <a:rPr lang="en-US" dirty="0" smtClean="0"/>
              <a:t>REST API’s</a:t>
            </a:r>
          </a:p>
          <a:p>
            <a:r>
              <a:rPr lang="en-US" dirty="0" smtClean="0"/>
              <a:t>Direct from Blob Storage</a:t>
            </a:r>
          </a:p>
          <a:p>
            <a:r>
              <a:rPr lang="en-US" dirty="0" smtClean="0"/>
              <a:t>Additional </a:t>
            </a:r>
            <a:r>
              <a:rPr lang="en-US" dirty="0" err="1" smtClean="0"/>
              <a:t>Hadoop</a:t>
            </a:r>
            <a:r>
              <a:rPr lang="en-US" dirty="0" smtClean="0"/>
              <a:t> jobs </a:t>
            </a:r>
            <a:endParaRPr lang="en-US" dirty="0"/>
          </a:p>
        </p:txBody>
      </p:sp>
      <p:sp>
        <p:nvSpPr>
          <p:cNvPr id="3" name="Text Placeholder 2"/>
          <p:cNvSpPr>
            <a:spLocks noGrp="1"/>
          </p:cNvSpPr>
          <p:nvPr>
            <p:ph type="body" sz="quarter" idx="11"/>
          </p:nvPr>
        </p:nvSpPr>
        <p:spPr/>
        <p:txBody>
          <a:bodyPr/>
          <a:lstStyle/>
          <a:p>
            <a:endParaRPr lang="en-US"/>
          </a:p>
        </p:txBody>
      </p:sp>
      <p:sp>
        <p:nvSpPr>
          <p:cNvPr id="4" name="Title 3"/>
          <p:cNvSpPr>
            <a:spLocks noGrp="1"/>
          </p:cNvSpPr>
          <p:nvPr>
            <p:ph type="title"/>
          </p:nvPr>
        </p:nvSpPr>
        <p:spPr/>
        <p:txBody>
          <a:bodyPr/>
          <a:lstStyle/>
          <a:p>
            <a:r>
              <a:rPr lang="en-US" dirty="0" smtClean="0"/>
              <a:t>Consume Results</a:t>
            </a:r>
            <a:endParaRPr lang="en-US" dirty="0"/>
          </a:p>
        </p:txBody>
      </p:sp>
    </p:spTree>
    <p:extLst>
      <p:ext uri="{BB962C8B-B14F-4D97-AF65-F5344CB8AC3E}">
        <p14:creationId xmlns:p14="http://schemas.microsoft.com/office/powerpoint/2010/main" val="4171976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Scheduled execution</a:t>
            </a:r>
          </a:p>
          <a:p>
            <a:r>
              <a:rPr lang="en-US" dirty="0" smtClean="0"/>
              <a:t>More sophisticated analysis</a:t>
            </a:r>
          </a:p>
          <a:p>
            <a:r>
              <a:rPr lang="en-US" dirty="0" smtClean="0"/>
              <a:t>Analyze impact of changes</a:t>
            </a:r>
          </a:p>
          <a:p>
            <a:r>
              <a:rPr lang="en-US" dirty="0" smtClean="0"/>
              <a:t>Incorporate other data sources </a:t>
            </a:r>
            <a:endParaRPr lang="en-US" dirty="0"/>
          </a:p>
        </p:txBody>
      </p:sp>
      <p:sp>
        <p:nvSpPr>
          <p:cNvPr id="3" name="Text Placeholder 2"/>
          <p:cNvSpPr>
            <a:spLocks noGrp="1"/>
          </p:cNvSpPr>
          <p:nvPr>
            <p:ph type="body" sz="quarter" idx="11"/>
          </p:nvPr>
        </p:nvSpPr>
        <p:spPr/>
        <p:txBody>
          <a:bodyPr/>
          <a:lstStyle/>
          <a:p>
            <a:endParaRPr lang="en-US"/>
          </a:p>
        </p:txBody>
      </p:sp>
      <p:sp>
        <p:nvSpPr>
          <p:cNvPr id="4" name="Title 3"/>
          <p:cNvSpPr>
            <a:spLocks noGrp="1"/>
          </p:cNvSpPr>
          <p:nvPr>
            <p:ph type="title"/>
          </p:nvPr>
        </p:nvSpPr>
        <p:spPr/>
        <p:txBody>
          <a:bodyPr/>
          <a:lstStyle/>
          <a:p>
            <a:r>
              <a:rPr lang="en-US" dirty="0" smtClean="0"/>
              <a:t>What Next? </a:t>
            </a:r>
            <a:endParaRPr lang="en-US" dirty="0"/>
          </a:p>
        </p:txBody>
      </p:sp>
    </p:spTree>
    <p:extLst>
      <p:ext uri="{BB962C8B-B14F-4D97-AF65-F5344CB8AC3E}">
        <p14:creationId xmlns:p14="http://schemas.microsoft.com/office/powerpoint/2010/main" val="5296830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HDInsight</a:t>
            </a:r>
            <a:r>
              <a:rPr lang="en-US" dirty="0" smtClean="0"/>
              <a:t> Status</a:t>
            </a:r>
            <a:endParaRPr lang="en-US" dirty="0"/>
          </a:p>
        </p:txBody>
      </p:sp>
      <p:sp>
        <p:nvSpPr>
          <p:cNvPr id="7" name="Text Placeholder 6"/>
          <p:cNvSpPr>
            <a:spLocks noGrp="1"/>
          </p:cNvSpPr>
          <p:nvPr>
            <p:ph type="body" sz="quarter" idx="10"/>
          </p:nvPr>
        </p:nvSpPr>
        <p:spPr/>
        <p:txBody>
          <a:bodyPr/>
          <a:lstStyle/>
          <a:p>
            <a:r>
              <a:rPr lang="en-US" dirty="0"/>
              <a:t>Azure Public Preview</a:t>
            </a:r>
          </a:p>
          <a:p>
            <a:r>
              <a:rPr lang="en-US" dirty="0"/>
              <a:t>Available in 2 Azure Regions</a:t>
            </a:r>
          </a:p>
          <a:p>
            <a:r>
              <a:rPr lang="en-US" dirty="0"/>
              <a:t>Discounted compute pricing</a:t>
            </a:r>
          </a:p>
          <a:p>
            <a:r>
              <a:rPr lang="en-US" dirty="0"/>
              <a:t>SDK &amp; CLI tools available </a:t>
            </a:r>
          </a:p>
          <a:p>
            <a:endParaRPr lang="en-US" dirty="0"/>
          </a:p>
        </p:txBody>
      </p:sp>
    </p:spTree>
    <p:extLst>
      <p:ext uri="{BB962C8B-B14F-4D97-AF65-F5344CB8AC3E}">
        <p14:creationId xmlns:p14="http://schemas.microsoft.com/office/powerpoint/2010/main" val="29547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your Apps Smarter with Azure </a:t>
            </a:r>
            <a:r>
              <a:rPr lang="en-US" dirty="0" err="1" smtClean="0"/>
              <a:t>HDInsight</a:t>
            </a:r>
            <a:endParaRPr lang="en-US" dirty="0"/>
          </a:p>
        </p:txBody>
      </p:sp>
      <p:sp>
        <p:nvSpPr>
          <p:cNvPr id="3" name="Subtitle 2"/>
          <p:cNvSpPr>
            <a:spLocks noGrp="1"/>
          </p:cNvSpPr>
          <p:nvPr>
            <p:ph type="subTitle" idx="1"/>
          </p:nvPr>
        </p:nvSpPr>
        <p:spPr/>
        <p:txBody>
          <a:bodyPr/>
          <a:lstStyle/>
          <a:p>
            <a:r>
              <a:rPr lang="en-US" dirty="0" smtClean="0"/>
              <a:t>Matt Winkler, @</a:t>
            </a:r>
            <a:r>
              <a:rPr lang="en-US" dirty="0" err="1" smtClean="0"/>
              <a:t>mwinkle</a:t>
            </a:r>
            <a:endParaRPr lang="en-US" dirty="0"/>
          </a:p>
          <a:p>
            <a:r>
              <a:rPr lang="en-US" dirty="0" smtClean="0"/>
              <a:t>Principal Program Manager</a:t>
            </a:r>
          </a:p>
          <a:p>
            <a:r>
              <a:rPr lang="en-US" dirty="0" smtClean="0"/>
              <a:t>3-529</a:t>
            </a:r>
            <a:endParaRPr lang="en-US" dirty="0"/>
          </a:p>
        </p:txBody>
      </p:sp>
    </p:spTree>
    <p:extLst>
      <p:ext uri="{BB962C8B-B14F-4D97-AF65-F5344CB8AC3E}">
        <p14:creationId xmlns:p14="http://schemas.microsoft.com/office/powerpoint/2010/main" val="4046530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HDInsight</a:t>
            </a:r>
            <a:r>
              <a:rPr lang="en-US" dirty="0" smtClean="0"/>
              <a:t>, What’s Next? </a:t>
            </a:r>
            <a:endParaRPr lang="en-US" dirty="0"/>
          </a:p>
        </p:txBody>
      </p:sp>
      <p:sp>
        <p:nvSpPr>
          <p:cNvPr id="3" name="Text Placeholder 2"/>
          <p:cNvSpPr>
            <a:spLocks noGrp="1"/>
          </p:cNvSpPr>
          <p:nvPr>
            <p:ph type="body" sz="quarter" idx="10"/>
          </p:nvPr>
        </p:nvSpPr>
        <p:spPr/>
        <p:txBody>
          <a:bodyPr/>
          <a:lstStyle/>
          <a:p>
            <a:r>
              <a:rPr lang="en-US" dirty="0"/>
              <a:t>Committed SLA</a:t>
            </a:r>
          </a:p>
          <a:p>
            <a:r>
              <a:rPr lang="en-US" dirty="0" smtClean="0"/>
              <a:t>Globally available</a:t>
            </a:r>
            <a:endParaRPr lang="en-US" dirty="0"/>
          </a:p>
          <a:p>
            <a:r>
              <a:rPr lang="en-US" dirty="0" smtClean="0"/>
              <a:t>Continuing to improve </a:t>
            </a:r>
            <a:r>
              <a:rPr lang="en-US" dirty="0" err="1" smtClean="0"/>
              <a:t>Hadoop</a:t>
            </a:r>
            <a:r>
              <a:rPr lang="en-US" dirty="0" smtClean="0"/>
              <a:t> (including </a:t>
            </a:r>
            <a:r>
              <a:rPr lang="en-US" dirty="0" smtClean="0">
                <a:hlinkClick r:id="rId2"/>
              </a:rPr>
              <a:t>Stinger</a:t>
            </a:r>
            <a:r>
              <a:rPr lang="en-US" dirty="0" smtClean="0"/>
              <a:t>)</a:t>
            </a:r>
            <a:endParaRPr lang="en-US" dirty="0"/>
          </a:p>
          <a:p>
            <a:r>
              <a:rPr lang="en-US" dirty="0" smtClean="0"/>
              <a:t>Continued Investments in Cluster Configuration, Management, Integration and Developer tooling</a:t>
            </a:r>
            <a:endParaRPr lang="en-US" dirty="0"/>
          </a:p>
          <a:p>
            <a:endParaRPr lang="en-US" dirty="0"/>
          </a:p>
        </p:txBody>
      </p:sp>
    </p:spTree>
    <p:extLst>
      <p:ext uri="{BB962C8B-B14F-4D97-AF65-F5344CB8AC3E}">
        <p14:creationId xmlns:p14="http://schemas.microsoft.com/office/powerpoint/2010/main" val="20319320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Text Placeholder 2"/>
          <p:cNvSpPr>
            <a:spLocks noGrp="1"/>
          </p:cNvSpPr>
          <p:nvPr>
            <p:ph type="body" sz="quarter" idx="10"/>
          </p:nvPr>
        </p:nvSpPr>
        <p:spPr/>
        <p:txBody>
          <a:bodyPr/>
          <a:lstStyle/>
          <a:p>
            <a:r>
              <a:rPr lang="en-US" dirty="0" smtClean="0">
                <a:hlinkClick r:id="rId2"/>
              </a:rPr>
              <a:t>big data on azure</a:t>
            </a:r>
            <a:endParaRPr lang="en-US" dirty="0" smtClean="0"/>
          </a:p>
          <a:p>
            <a:r>
              <a:rPr lang="en-US" dirty="0" err="1" smtClean="0">
                <a:hlinkClick r:id="rId3"/>
              </a:rPr>
              <a:t>hdinsight</a:t>
            </a:r>
            <a:r>
              <a:rPr lang="en-US" dirty="0" smtClean="0">
                <a:hlinkClick r:id="rId3"/>
              </a:rPr>
              <a:t> getting started</a:t>
            </a:r>
            <a:endParaRPr lang="en-US" dirty="0" smtClean="0"/>
          </a:p>
          <a:p>
            <a:r>
              <a:rPr lang="en-US" dirty="0" err="1" smtClean="0">
                <a:hlinkClick r:id="rId4"/>
              </a:rPr>
              <a:t>hadoop</a:t>
            </a:r>
            <a:r>
              <a:rPr lang="en-US" dirty="0" smtClean="0">
                <a:hlinkClick r:id="rId4"/>
              </a:rPr>
              <a:t> </a:t>
            </a:r>
            <a:r>
              <a:rPr lang="en-US" dirty="0" err="1" smtClean="0">
                <a:hlinkClick r:id="rId4"/>
              </a:rPr>
              <a:t>sdk</a:t>
            </a:r>
            <a:r>
              <a:rPr lang="en-US" dirty="0" smtClean="0">
                <a:hlinkClick r:id="rId4"/>
              </a:rPr>
              <a:t> for </a:t>
            </a:r>
            <a:r>
              <a:rPr lang="en-US" dirty="0" err="1" smtClean="0">
                <a:hlinkClick r:id="rId4"/>
              </a:rPr>
              <a:t>.net</a:t>
            </a:r>
            <a:r>
              <a:rPr lang="en-US" dirty="0" smtClean="0"/>
              <a:t> (includes PowerShell for now) </a:t>
            </a:r>
          </a:p>
          <a:p>
            <a:r>
              <a:rPr lang="en-US" dirty="0">
                <a:hlinkClick r:id="rId5"/>
              </a:rPr>
              <a:t>n</a:t>
            </a:r>
            <a:r>
              <a:rPr lang="en-US" dirty="0" smtClean="0">
                <a:hlinkClick r:id="rId5"/>
              </a:rPr>
              <a:t>ode.js </a:t>
            </a:r>
            <a:r>
              <a:rPr lang="en-US" dirty="0" err="1" smtClean="0">
                <a:hlinkClick r:id="rId5"/>
              </a:rPr>
              <a:t>sdk</a:t>
            </a:r>
            <a:r>
              <a:rPr lang="en-US" dirty="0" smtClean="0">
                <a:hlinkClick r:id="rId5"/>
              </a:rPr>
              <a:t> </a:t>
            </a:r>
            <a:endParaRPr lang="en-US" dirty="0" smtClean="0"/>
          </a:p>
          <a:p>
            <a:r>
              <a:rPr lang="en-US" dirty="0" smtClean="0">
                <a:hlinkClick r:id="rId6"/>
              </a:rPr>
              <a:t>x-plat cli</a:t>
            </a:r>
            <a:endParaRPr lang="en-US" dirty="0"/>
          </a:p>
        </p:txBody>
      </p:sp>
    </p:spTree>
    <p:extLst>
      <p:ext uri="{BB962C8B-B14F-4D97-AF65-F5344CB8AC3E}">
        <p14:creationId xmlns:p14="http://schemas.microsoft.com/office/powerpoint/2010/main" val="27679884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bwMode="auto">
          <a:xfrm>
            <a:off x="4759570" y="1735016"/>
            <a:ext cx="4736122" cy="4736122"/>
          </a:xfrm>
          <a:prstGeom prst="rect">
            <a:avLst/>
          </a:prstGeom>
          <a:solidFill>
            <a:srgbClr val="00188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lIns="91440" tIns="91440" rIns="34294" bIns="34294" rtlCol="0" anchor="t" anchorCtr="0"/>
          <a:lstStyle/>
          <a:p>
            <a:pPr algn="ctr" defTabSz="932406"/>
            <a:endParaRPr lang="en-US" sz="1600" spc="-102" dirty="0">
              <a:gradFill>
                <a:gsLst>
                  <a:gs pos="0">
                    <a:srgbClr val="FFFFFF"/>
                  </a:gs>
                  <a:gs pos="100000">
                    <a:srgbClr val="FFFFFF"/>
                  </a:gs>
                </a:gsLst>
                <a:lin ang="5400000" scaled="0"/>
              </a:gradFill>
              <a:ea typeface="Segoe UI" pitchFamily="34" charset="0"/>
              <a:cs typeface="Segoe UI" pitchFamily="34" charset="0"/>
            </a:endParaRPr>
          </a:p>
        </p:txBody>
      </p:sp>
      <p:sp>
        <p:nvSpPr>
          <p:cNvPr id="12" name="Isosceles Triangle 11"/>
          <p:cNvSpPr/>
          <p:nvPr/>
        </p:nvSpPr>
        <p:spPr bwMode="auto">
          <a:xfrm rot="5400000">
            <a:off x="7589748" y="3663852"/>
            <a:ext cx="4554072" cy="896294"/>
          </a:xfrm>
          <a:prstGeom prst="triangle">
            <a:avLst/>
          </a:prstGeom>
          <a:gradFill flip="none" rotWithShape="1">
            <a:gsLst>
              <a:gs pos="0">
                <a:schemeClr val="bg2"/>
              </a:gs>
              <a:gs pos="100000">
                <a:schemeClr val="bg2">
                  <a:alpha val="0"/>
                </a:schemeClr>
              </a:gs>
            </a:gsLst>
            <a:lin ang="5400000" scaled="1"/>
            <a:tileRect/>
          </a:gradFill>
          <a:ln>
            <a:noFill/>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200" dirty="0" err="1">
              <a:solidFill>
                <a:srgbClr val="FFFFFF">
                  <a:lumMod val="20000"/>
                  <a:lumOff val="80000"/>
                  <a:alpha val="99000"/>
                </a:srgbClr>
              </a:solidFill>
              <a:ea typeface="Segoe UI" pitchFamily="34" charset="0"/>
              <a:cs typeface="Segoe UI" pitchFamily="34" charset="0"/>
            </a:endParaRPr>
          </a:p>
        </p:txBody>
      </p:sp>
      <p:sp>
        <p:nvSpPr>
          <p:cNvPr id="2" name="Title 1"/>
          <p:cNvSpPr>
            <a:spLocks noGrp="1"/>
          </p:cNvSpPr>
          <p:nvPr>
            <p:ph type="title"/>
          </p:nvPr>
        </p:nvSpPr>
        <p:spPr/>
        <p:txBody>
          <a:bodyPr/>
          <a:lstStyle/>
          <a:p>
            <a:r>
              <a:rPr lang="en-US" dirty="0" smtClean="0">
                <a:gradFill>
                  <a:gsLst>
                    <a:gs pos="42478">
                      <a:schemeClr val="bg1"/>
                    </a:gs>
                    <a:gs pos="83000">
                      <a:schemeClr val="bg1"/>
                    </a:gs>
                  </a:gsLst>
                  <a:lin ang="5400000" scaled="1"/>
                </a:gradFill>
              </a:rPr>
              <a:t>Evaluate this session</a:t>
            </a:r>
            <a:endParaRPr lang="en-US" dirty="0">
              <a:gradFill>
                <a:gsLst>
                  <a:gs pos="42478">
                    <a:schemeClr val="bg1"/>
                  </a:gs>
                  <a:gs pos="83000">
                    <a:schemeClr val="bg1"/>
                  </a:gs>
                </a:gsLst>
                <a:lin ang="5400000" scaled="1"/>
              </a:gradFill>
            </a:endParaRPr>
          </a:p>
        </p:txBody>
      </p:sp>
      <p:sp>
        <p:nvSpPr>
          <p:cNvPr id="3" name="Text Placeholder 2"/>
          <p:cNvSpPr>
            <a:spLocks noGrp="1"/>
          </p:cNvSpPr>
          <p:nvPr>
            <p:ph type="body" sz="quarter" idx="10"/>
          </p:nvPr>
        </p:nvSpPr>
        <p:spPr>
          <a:xfrm>
            <a:off x="274638" y="1834961"/>
            <a:ext cx="4445652" cy="4861113"/>
          </a:xfrm>
        </p:spPr>
        <p:txBody>
          <a:bodyPr/>
          <a:lstStyle/>
          <a:p>
            <a:r>
              <a:rPr lang="en-US" b="1" dirty="0">
                <a:gradFill>
                  <a:gsLst>
                    <a:gs pos="42478">
                      <a:schemeClr val="bg1"/>
                    </a:gs>
                    <a:gs pos="83000">
                      <a:schemeClr val="bg1"/>
                    </a:gs>
                  </a:gsLst>
                  <a:lin ang="5400000" scaled="1"/>
                </a:gradFill>
                <a:latin typeface="+mn-lt"/>
              </a:rPr>
              <a:t>Scan this QR code</a:t>
            </a:r>
            <a:r>
              <a:rPr lang="en-US" b="1" dirty="0">
                <a:gradFill>
                  <a:gsLst>
                    <a:gs pos="42478">
                      <a:schemeClr val="bg1"/>
                    </a:gs>
                    <a:gs pos="83000">
                      <a:schemeClr val="bg1"/>
                    </a:gs>
                  </a:gsLst>
                  <a:lin ang="5400000" scaled="1"/>
                </a:gradFill>
              </a:rPr>
              <a:t> </a:t>
            </a:r>
            <a:r>
              <a:rPr lang="en-US" dirty="0">
                <a:gradFill>
                  <a:gsLst>
                    <a:gs pos="42478">
                      <a:schemeClr val="bg1"/>
                    </a:gs>
                    <a:gs pos="83000">
                      <a:schemeClr val="bg1"/>
                    </a:gs>
                  </a:gsLst>
                  <a:lin ang="5400000" scaled="1"/>
                </a:gradFill>
              </a:rPr>
              <a:t>to evaluate this session and be automatically entered in a </a:t>
            </a:r>
            <a:r>
              <a:rPr lang="en-US" dirty="0" smtClean="0">
                <a:gradFill>
                  <a:gsLst>
                    <a:gs pos="42478">
                      <a:schemeClr val="bg1"/>
                    </a:gs>
                    <a:gs pos="83000">
                      <a:schemeClr val="bg1"/>
                    </a:gs>
                  </a:gsLst>
                  <a:lin ang="5400000" scaled="1"/>
                </a:gradFill>
              </a:rPr>
              <a:t>drawing </a:t>
            </a:r>
            <a:r>
              <a:rPr lang="en-US" dirty="0">
                <a:gradFill>
                  <a:gsLst>
                    <a:gs pos="42478">
                      <a:schemeClr val="bg1"/>
                    </a:gs>
                    <a:gs pos="83000">
                      <a:schemeClr val="bg1"/>
                    </a:gs>
                  </a:gsLst>
                  <a:lin ang="5400000" scaled="1"/>
                </a:gradFill>
              </a:rPr>
              <a:t>to </a:t>
            </a:r>
            <a:r>
              <a:rPr lang="en-US" dirty="0" smtClean="0">
                <a:gradFill>
                  <a:gsLst>
                    <a:gs pos="42478">
                      <a:schemeClr val="bg1"/>
                    </a:gs>
                    <a:gs pos="83000">
                      <a:schemeClr val="bg1"/>
                    </a:gs>
                  </a:gsLst>
                  <a:lin ang="5400000" scaled="1"/>
                </a:gradFill>
              </a:rPr>
              <a:t>win </a:t>
            </a:r>
            <a:r>
              <a:rPr lang="en-US" dirty="0">
                <a:gradFill>
                  <a:gsLst>
                    <a:gs pos="42478">
                      <a:schemeClr val="bg1"/>
                    </a:gs>
                    <a:gs pos="83000">
                      <a:schemeClr val="bg1"/>
                    </a:gs>
                  </a:gsLst>
                  <a:lin ang="5400000" scaled="1"/>
                </a:gradFill>
              </a:rPr>
              <a:t>a </a:t>
            </a:r>
            <a:r>
              <a:rPr lang="en-US" dirty="0" smtClean="0">
                <a:gradFill>
                  <a:gsLst>
                    <a:gs pos="42478">
                      <a:schemeClr val="bg1"/>
                    </a:gs>
                    <a:gs pos="83000">
                      <a:schemeClr val="bg1"/>
                    </a:gs>
                  </a:gsLst>
                  <a:lin ang="5400000" scaled="1"/>
                </a:gradFill>
              </a:rPr>
              <a:t>prize!</a:t>
            </a:r>
            <a:endParaRPr lang="en-US" b="1" dirty="0">
              <a:gradFill>
                <a:gsLst>
                  <a:gs pos="42478">
                    <a:schemeClr val="bg1"/>
                  </a:gs>
                  <a:gs pos="83000">
                    <a:schemeClr val="bg1"/>
                  </a:gs>
                </a:gsLst>
                <a:lin ang="5400000" scaled="1"/>
              </a:gra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841631" y="1817077"/>
            <a:ext cx="4572000" cy="45720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p:nvPr/>
        </p:nvGrpSpPr>
        <p:grpSpPr>
          <a:xfrm>
            <a:off x="9943129" y="2179604"/>
            <a:ext cx="1915773" cy="4209429"/>
            <a:chOff x="9835555" y="1393220"/>
            <a:chExt cx="2076450" cy="4562475"/>
          </a:xfrm>
        </p:grpSpPr>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9967237" y="1892483"/>
              <a:ext cx="1807824" cy="3237981"/>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835555" y="1393220"/>
              <a:ext cx="2076450" cy="4562475"/>
            </a:xfrm>
            <a:prstGeom prst="rect">
              <a:avLst/>
            </a:prstGeom>
          </p:spPr>
        </p:pic>
      </p:grpSp>
      <p:sp>
        <p:nvSpPr>
          <p:cNvPr id="5" name="Rectangle 4" hidden="1"/>
          <p:cNvSpPr/>
          <p:nvPr/>
        </p:nvSpPr>
        <p:spPr bwMode="auto">
          <a:xfrm>
            <a:off x="9218612" y="115512"/>
            <a:ext cx="2854754" cy="2185214"/>
          </a:xfrm>
          <a:prstGeom prst="rect">
            <a:avLst/>
          </a:prstGeom>
          <a:solidFill>
            <a:srgbClr val="7FBA00"/>
          </a:solidFill>
          <a:ln>
            <a:noFill/>
            <a:headEnd type="none" w="med" len="med"/>
            <a:tailEnd type="none" w="med" len="med"/>
          </a:ln>
          <a:effectLst/>
          <a:scene3d>
            <a:camera prst="orthographicFront" fov="0">
              <a:rot lat="0" lon="0" rev="0"/>
            </a:camera>
            <a:lightRig rig="soft" dir="tl">
              <a:rot lat="0" lon="0" rev="20000000"/>
            </a:lightRig>
          </a:scene3d>
          <a:sp3d prstMaterial="matte"/>
        </p:spPr>
        <p:style>
          <a:lnRef idx="0">
            <a:schemeClr val="accent2"/>
          </a:lnRef>
          <a:fillRef idx="3">
            <a:schemeClr val="accent2"/>
          </a:fillRef>
          <a:effectRef idx="3">
            <a:schemeClr val="accent2"/>
          </a:effectRef>
          <a:fontRef idx="minor">
            <a:schemeClr val="lt1"/>
          </a:fontRef>
        </p:style>
        <p:txBody>
          <a:bodyPr vert="horz" wrap="square" lIns="91436" tIns="137160" rIns="91436" bIns="137160" numCol="1" rtlCol="0" anchor="t" anchorCtr="0" compatLnSpc="1">
            <a:prstTxWarp prst="textNoShape">
              <a:avLst/>
            </a:prstTxWarp>
            <a:spAutoFit/>
          </a:bodyPr>
          <a:lstStyle/>
          <a:p>
            <a:pPr defTabSz="914099" fontAlgn="base">
              <a:spcBef>
                <a:spcPct val="0"/>
              </a:spcBef>
              <a:spcAft>
                <a:spcPct val="0"/>
              </a:spcAft>
            </a:pPr>
            <a:r>
              <a:rPr lang="en-US" sz="2800" b="1" dirty="0">
                <a:solidFill>
                  <a:srgbClr val="FFFFFF">
                    <a:alpha val="99000"/>
                  </a:srgbClr>
                </a:solidFill>
              </a:rPr>
              <a:t>Required Slide </a:t>
            </a:r>
            <a:endParaRPr lang="en-US" sz="2800" b="1" dirty="0" smtClean="0">
              <a:solidFill>
                <a:srgbClr val="FFFFFF">
                  <a:alpha val="99000"/>
                </a:srgbClr>
              </a:solidFill>
            </a:endParaRPr>
          </a:p>
          <a:p>
            <a:pPr defTabSz="914099" fontAlgn="base">
              <a:spcBef>
                <a:spcPct val="0"/>
              </a:spcBef>
              <a:spcAft>
                <a:spcPct val="0"/>
              </a:spcAft>
            </a:pPr>
            <a:r>
              <a:rPr lang="en-US" sz="1200" dirty="0">
                <a:solidFill>
                  <a:srgbClr val="FFFFFF">
                    <a:alpha val="99000"/>
                  </a:srgbClr>
                </a:solidFill>
              </a:rPr>
              <a:t>*delete this box when your slide is finalized</a:t>
            </a:r>
          </a:p>
          <a:p>
            <a:pPr defTabSz="914099" fontAlgn="base">
              <a:spcBef>
                <a:spcPct val="0"/>
              </a:spcBef>
              <a:spcAft>
                <a:spcPct val="0"/>
              </a:spcAft>
            </a:pPr>
            <a:endParaRPr lang="en-US" dirty="0">
              <a:solidFill>
                <a:srgbClr val="FFFFFF">
                  <a:alpha val="99000"/>
                </a:srgbClr>
              </a:solidFill>
            </a:endParaRPr>
          </a:p>
          <a:p>
            <a:pPr defTabSz="932742"/>
            <a:r>
              <a:rPr lang="en-US" dirty="0">
                <a:solidFill>
                  <a:srgbClr val="FFFFFF">
                    <a:alpha val="99000"/>
                  </a:srgbClr>
                </a:solidFill>
              </a:rPr>
              <a:t>Your MS Tag will be inserted here during the final scrub. </a:t>
            </a:r>
          </a:p>
        </p:txBody>
      </p:sp>
    </p:spTree>
    <p:extLst>
      <p:ext uri="{BB962C8B-B14F-4D97-AF65-F5344CB8AC3E}">
        <p14:creationId xmlns:p14="http://schemas.microsoft.com/office/powerpoint/2010/main" val="528664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2184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5"/>
          </p:nvPr>
        </p:nvSpPr>
        <p:spPr/>
        <p:txBody>
          <a:bodyPr/>
          <a:lstStyle/>
          <a:p>
            <a:r>
              <a:rPr lang="en-US" dirty="0" smtClean="0"/>
              <a:t>What is </a:t>
            </a:r>
            <a:r>
              <a:rPr lang="en-US" dirty="0" err="1" smtClean="0"/>
              <a:t>HDInsight</a:t>
            </a:r>
            <a:r>
              <a:rPr lang="en-US" dirty="0" smtClean="0"/>
              <a:t>?</a:t>
            </a:r>
          </a:p>
          <a:p>
            <a:r>
              <a:rPr lang="en-US" dirty="0" smtClean="0"/>
              <a:t>Programming </a:t>
            </a:r>
            <a:r>
              <a:rPr lang="en-US" dirty="0" err="1" smtClean="0"/>
              <a:t>Hadoop</a:t>
            </a:r>
            <a:endParaRPr lang="en-US" dirty="0" smtClean="0"/>
          </a:p>
          <a:p>
            <a:r>
              <a:rPr lang="en-US" dirty="0" smtClean="0"/>
              <a:t>Integrating with your apps</a:t>
            </a:r>
            <a:endParaRPr lang="en-US" dirty="0"/>
          </a:p>
        </p:txBody>
      </p:sp>
      <p:pic>
        <p:nvPicPr>
          <p:cNvPr id="5" name="Picture Placeholder 4"/>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12424" r="12424"/>
          <a:stretch>
            <a:fillRect/>
          </a:stretch>
        </p:blipFill>
        <p:spPr/>
      </p:pic>
      <p:sp>
        <p:nvSpPr>
          <p:cNvPr id="4" name="Title 3"/>
          <p:cNvSpPr>
            <a:spLocks noGrp="1"/>
          </p:cNvSpPr>
          <p:nvPr>
            <p:ph type="title"/>
          </p:nvPr>
        </p:nvSpPr>
        <p:spPr/>
        <p:txBody>
          <a:bodyPr/>
          <a:lstStyle/>
          <a:p>
            <a:r>
              <a:rPr lang="en-US" dirty="0" smtClean="0"/>
              <a:t>Agenda</a:t>
            </a:r>
            <a:endParaRPr lang="en-US" dirty="0"/>
          </a:p>
        </p:txBody>
      </p:sp>
    </p:spTree>
    <p:extLst>
      <p:ext uri="{BB962C8B-B14F-4D97-AF65-F5344CB8AC3E}">
        <p14:creationId xmlns:p14="http://schemas.microsoft.com/office/powerpoint/2010/main" val="2020496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170237" y="1668482"/>
            <a:ext cx="8991602" cy="5029181"/>
          </a:xfrm>
        </p:spPr>
        <p:txBody>
          <a:bodyPr/>
          <a:lstStyle/>
          <a:p>
            <a:r>
              <a:rPr lang="en-US" dirty="0" smtClean="0"/>
              <a:t>Elastic – what you want, when you want it</a:t>
            </a:r>
          </a:p>
          <a:p>
            <a:r>
              <a:rPr lang="en-US" dirty="0" smtClean="0"/>
              <a:t>Simple – 3 clicks, 10 minutes to </a:t>
            </a:r>
            <a:r>
              <a:rPr lang="en-US" dirty="0" err="1" smtClean="0"/>
              <a:t>Hadoop</a:t>
            </a:r>
            <a:endParaRPr lang="en-US" dirty="0" smtClean="0"/>
          </a:p>
          <a:p>
            <a:r>
              <a:rPr lang="en-US" dirty="0" smtClean="0"/>
              <a:t>Secure – isolated, secured by default</a:t>
            </a:r>
          </a:p>
          <a:p>
            <a:endParaRPr lang="en-US" dirty="0"/>
          </a:p>
          <a:p>
            <a:endParaRPr lang="en-US" dirty="0" smtClean="0"/>
          </a:p>
          <a:p>
            <a:r>
              <a:rPr lang="en-US" dirty="0" smtClean="0"/>
              <a:t>Big data processing on top of Azure Storage</a:t>
            </a:r>
            <a:endParaRPr lang="en-US" dirty="0"/>
          </a:p>
          <a:p>
            <a:endParaRPr lang="en-US" dirty="0" smtClean="0"/>
          </a:p>
          <a:p>
            <a:endParaRPr lang="en-US" dirty="0"/>
          </a:p>
        </p:txBody>
      </p:sp>
      <p:sp>
        <p:nvSpPr>
          <p:cNvPr id="8" name="Text Placeholder 7"/>
          <p:cNvSpPr>
            <a:spLocks noGrp="1"/>
          </p:cNvSpPr>
          <p:nvPr>
            <p:ph type="body" sz="quarter" idx="11"/>
          </p:nvPr>
        </p:nvSpPr>
        <p:spPr/>
        <p:txBody>
          <a:bodyPr/>
          <a:lstStyle/>
          <a:p>
            <a:r>
              <a:rPr lang="en-US" dirty="0" smtClean="0"/>
              <a:t>On demand Apache </a:t>
            </a:r>
            <a:r>
              <a:rPr lang="en-US" dirty="0" err="1" smtClean="0"/>
              <a:t>Hadoop</a:t>
            </a:r>
            <a:r>
              <a:rPr lang="en-US" dirty="0" smtClean="0"/>
              <a:t> Clusters</a:t>
            </a:r>
            <a:endParaRPr lang="en-US" dirty="0"/>
          </a:p>
        </p:txBody>
      </p:sp>
      <p:sp>
        <p:nvSpPr>
          <p:cNvPr id="2" name="Title 1"/>
          <p:cNvSpPr>
            <a:spLocks noGrp="1"/>
          </p:cNvSpPr>
          <p:nvPr>
            <p:ph type="title"/>
          </p:nvPr>
        </p:nvSpPr>
        <p:spPr/>
        <p:txBody>
          <a:bodyPr/>
          <a:lstStyle/>
          <a:p>
            <a:r>
              <a:rPr lang="en-US" dirty="0" smtClean="0"/>
              <a:t>Windows Azure </a:t>
            </a:r>
            <a:r>
              <a:rPr lang="en-US" dirty="0" err="1" smtClean="0"/>
              <a:t>HDInsight</a:t>
            </a:r>
            <a:endParaRPr lang="en-US" dirty="0"/>
          </a:p>
        </p:txBody>
      </p:sp>
    </p:spTree>
    <p:extLst>
      <p:ext uri="{BB962C8B-B14F-4D97-AF65-F5344CB8AC3E}">
        <p14:creationId xmlns:p14="http://schemas.microsoft.com/office/powerpoint/2010/main" val="13821486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 </a:t>
            </a:r>
            <a:r>
              <a:rPr lang="en-US" dirty="0" err="1" smtClean="0"/>
              <a:t>HDInsight</a:t>
            </a:r>
            <a:r>
              <a:rPr lang="en-US" dirty="0" smtClean="0"/>
              <a:t> 0 – 60 </a:t>
            </a:r>
            <a:endParaRPr lang="en-US" dirty="0"/>
          </a:p>
        </p:txBody>
      </p:sp>
    </p:spTree>
    <p:extLst>
      <p:ext uri="{BB962C8B-B14F-4D97-AF65-F5344CB8AC3E}">
        <p14:creationId xmlns:p14="http://schemas.microsoft.com/office/powerpoint/2010/main" val="437013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sz="2800" dirty="0"/>
              <a:t>Storage + proliferation of compute models for data processing at </a:t>
            </a:r>
            <a:r>
              <a:rPr lang="en-US" sz="2800" dirty="0" smtClean="0"/>
              <a:t>scale</a:t>
            </a:r>
            <a:endParaRPr lang="en-US" sz="2800" dirty="0"/>
          </a:p>
          <a:p>
            <a:r>
              <a:rPr lang="en-US" sz="2800" dirty="0" smtClean="0"/>
              <a:t>Began life as an open source implementation of Google’s Map/Reduce and GFS papers</a:t>
            </a:r>
          </a:p>
          <a:p>
            <a:r>
              <a:rPr lang="en-US" sz="2800" dirty="0" smtClean="0"/>
              <a:t>In use at many major web companies at massive scale (1000’s of node, PB’s of storage)</a:t>
            </a:r>
          </a:p>
          <a:p>
            <a:endParaRPr lang="en-US" sz="2800" dirty="0"/>
          </a:p>
        </p:txBody>
      </p:sp>
      <p:sp>
        <p:nvSpPr>
          <p:cNvPr id="3" name="Text Placeholder 2"/>
          <p:cNvSpPr>
            <a:spLocks noGrp="1"/>
          </p:cNvSpPr>
          <p:nvPr>
            <p:ph type="body" sz="quarter" idx="11"/>
          </p:nvPr>
        </p:nvSpPr>
        <p:spPr>
          <a:xfrm>
            <a:off x="122237" y="1668482"/>
            <a:ext cx="2971799" cy="5029181"/>
          </a:xfrm>
        </p:spPr>
        <p:txBody>
          <a:bodyPr/>
          <a:lstStyle/>
          <a:p>
            <a:r>
              <a:rPr lang="en-US" dirty="0" smtClean="0"/>
              <a:t>“</a:t>
            </a:r>
            <a:r>
              <a:rPr lang="en-US" dirty="0" err="1" smtClean="0"/>
              <a:t>Hadoop</a:t>
            </a:r>
            <a:r>
              <a:rPr lang="en-US" dirty="0" smtClean="0"/>
              <a:t> is a distributed system for counting words.”</a:t>
            </a:r>
          </a:p>
          <a:p>
            <a:endParaRPr lang="en-US" dirty="0"/>
          </a:p>
          <a:p>
            <a:pPr algn="r"/>
            <a:r>
              <a:rPr lang="en-US" dirty="0" smtClean="0">
                <a:hlinkClick r:id="rId2"/>
              </a:rPr>
              <a:t>scalding readme</a:t>
            </a:r>
            <a:endParaRPr lang="en-US" dirty="0"/>
          </a:p>
        </p:txBody>
      </p:sp>
      <p:sp>
        <p:nvSpPr>
          <p:cNvPr id="4" name="Title 3"/>
          <p:cNvSpPr>
            <a:spLocks noGrp="1"/>
          </p:cNvSpPr>
          <p:nvPr>
            <p:ph type="title"/>
          </p:nvPr>
        </p:nvSpPr>
        <p:spPr/>
        <p:txBody>
          <a:bodyPr/>
          <a:lstStyle/>
          <a:p>
            <a:r>
              <a:rPr lang="en-US" dirty="0" err="1" smtClean="0"/>
              <a:t>Hadoop</a:t>
            </a:r>
            <a:r>
              <a:rPr lang="en-US" dirty="0" smtClean="0"/>
              <a:t> there it is</a:t>
            </a:r>
            <a:endParaRPr lang="en-US" dirty="0"/>
          </a:p>
        </p:txBody>
      </p:sp>
    </p:spTree>
    <p:extLst>
      <p:ext uri="{BB962C8B-B14F-4D97-AF65-F5344CB8AC3E}">
        <p14:creationId xmlns:p14="http://schemas.microsoft.com/office/powerpoint/2010/main" val="1799323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0512" y="1319820"/>
            <a:ext cx="1752598" cy="912813"/>
          </a:xfrm>
        </p:spPr>
        <p:txBody>
          <a:bodyPr/>
          <a:lstStyle/>
          <a:p>
            <a:r>
              <a:rPr lang="en-US" dirty="0" smtClean="0"/>
              <a:t>Drill</a:t>
            </a:r>
            <a:endParaRPr lang="en-US" dirty="0"/>
          </a:p>
        </p:txBody>
      </p:sp>
      <p:sp>
        <p:nvSpPr>
          <p:cNvPr id="3" name="Title 1"/>
          <p:cNvSpPr txBox="1">
            <a:spLocks/>
          </p:cNvSpPr>
          <p:nvPr/>
        </p:nvSpPr>
        <p:spPr>
          <a:xfrm>
            <a:off x="3170237" y="3268662"/>
            <a:ext cx="1752598" cy="912813"/>
          </a:xfrm>
          <a:prstGeom prst="rect">
            <a:avLst/>
          </a:prstGeom>
        </p:spPr>
        <p:txBody>
          <a:bodyPr vert="horz" lIns="182880" tIns="146304" rIns="182880" bIns="146304" rtlCol="0" anchor="t">
            <a:noAutofit/>
          </a:bodyPr>
          <a:lst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a:lstStyle>
          <a:p>
            <a:r>
              <a:rPr lang="en-US" dirty="0" smtClean="0"/>
              <a:t>Pig</a:t>
            </a:r>
            <a:endParaRPr lang="en-US" dirty="0"/>
          </a:p>
        </p:txBody>
      </p:sp>
      <p:sp>
        <p:nvSpPr>
          <p:cNvPr id="4" name="Title 1"/>
          <p:cNvSpPr txBox="1">
            <a:spLocks/>
          </p:cNvSpPr>
          <p:nvPr/>
        </p:nvSpPr>
        <p:spPr>
          <a:xfrm>
            <a:off x="2636837" y="982662"/>
            <a:ext cx="4114800" cy="912813"/>
          </a:xfrm>
          <a:prstGeom prst="rect">
            <a:avLst/>
          </a:prstGeom>
        </p:spPr>
        <p:txBody>
          <a:bodyPr vert="horz" lIns="182880" tIns="146304" rIns="182880" bIns="146304" rtlCol="0" anchor="t">
            <a:noAutofit/>
          </a:bodyPr>
          <a:lst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a:lstStyle>
          <a:p>
            <a:r>
              <a:rPr lang="en-US" dirty="0" smtClean="0"/>
              <a:t>Map/Reduce</a:t>
            </a:r>
            <a:endParaRPr lang="en-US" dirty="0"/>
          </a:p>
        </p:txBody>
      </p:sp>
      <p:sp>
        <p:nvSpPr>
          <p:cNvPr id="5" name="Title 1"/>
          <p:cNvSpPr txBox="1">
            <a:spLocks/>
          </p:cNvSpPr>
          <p:nvPr/>
        </p:nvSpPr>
        <p:spPr>
          <a:xfrm>
            <a:off x="427037" y="4945062"/>
            <a:ext cx="1981200" cy="912813"/>
          </a:xfrm>
          <a:prstGeom prst="rect">
            <a:avLst/>
          </a:prstGeom>
        </p:spPr>
        <p:txBody>
          <a:bodyPr vert="horz" lIns="182880" tIns="146304" rIns="182880" bIns="146304" rtlCol="0" anchor="t">
            <a:noAutofit/>
          </a:bodyPr>
          <a:lst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a:lstStyle>
          <a:p>
            <a:r>
              <a:rPr lang="en-US" dirty="0" err="1" smtClean="0"/>
              <a:t>Oozie</a:t>
            </a:r>
            <a:endParaRPr lang="en-US" dirty="0"/>
          </a:p>
        </p:txBody>
      </p:sp>
      <p:sp>
        <p:nvSpPr>
          <p:cNvPr id="6" name="Title 1"/>
          <p:cNvSpPr txBox="1">
            <a:spLocks/>
          </p:cNvSpPr>
          <p:nvPr/>
        </p:nvSpPr>
        <p:spPr>
          <a:xfrm>
            <a:off x="4046535" y="5098255"/>
            <a:ext cx="2247901" cy="912813"/>
          </a:xfrm>
          <a:prstGeom prst="rect">
            <a:avLst/>
          </a:prstGeom>
        </p:spPr>
        <p:txBody>
          <a:bodyPr vert="horz" lIns="182880" tIns="146304" rIns="182880" bIns="146304" rtlCol="0" anchor="t">
            <a:noAutofit/>
          </a:bodyPr>
          <a:lst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a:lstStyle>
          <a:p>
            <a:r>
              <a:rPr lang="en-US" dirty="0" err="1" smtClean="0"/>
              <a:t>Sqoop</a:t>
            </a:r>
            <a:endParaRPr lang="en-US" dirty="0"/>
          </a:p>
        </p:txBody>
      </p:sp>
      <p:sp>
        <p:nvSpPr>
          <p:cNvPr id="7" name="Title 1"/>
          <p:cNvSpPr txBox="1">
            <a:spLocks/>
          </p:cNvSpPr>
          <p:nvPr/>
        </p:nvSpPr>
        <p:spPr>
          <a:xfrm>
            <a:off x="6523037" y="4335462"/>
            <a:ext cx="2667000" cy="912813"/>
          </a:xfrm>
          <a:prstGeom prst="rect">
            <a:avLst/>
          </a:prstGeom>
        </p:spPr>
        <p:txBody>
          <a:bodyPr vert="horz" lIns="182880" tIns="146304" rIns="182880" bIns="146304" rtlCol="0" anchor="t">
            <a:noAutofit/>
          </a:bodyPr>
          <a:lst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a:lstStyle>
          <a:p>
            <a:r>
              <a:rPr lang="en-US" dirty="0" smtClean="0"/>
              <a:t>Mahout</a:t>
            </a:r>
            <a:endParaRPr lang="en-US" dirty="0"/>
          </a:p>
        </p:txBody>
      </p:sp>
      <p:sp>
        <p:nvSpPr>
          <p:cNvPr id="8" name="Title 1"/>
          <p:cNvSpPr txBox="1">
            <a:spLocks/>
          </p:cNvSpPr>
          <p:nvPr/>
        </p:nvSpPr>
        <p:spPr>
          <a:xfrm>
            <a:off x="8809037" y="5401468"/>
            <a:ext cx="2895600" cy="912813"/>
          </a:xfrm>
          <a:prstGeom prst="rect">
            <a:avLst/>
          </a:prstGeom>
        </p:spPr>
        <p:txBody>
          <a:bodyPr vert="horz" lIns="182880" tIns="146304" rIns="182880" bIns="146304" rtlCol="0" anchor="t">
            <a:noAutofit/>
          </a:bodyPr>
          <a:lst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a:lstStyle>
          <a:p>
            <a:r>
              <a:rPr lang="en-US" dirty="0" smtClean="0"/>
              <a:t>Pegasus</a:t>
            </a:r>
            <a:endParaRPr lang="en-US" dirty="0"/>
          </a:p>
        </p:txBody>
      </p:sp>
      <p:sp>
        <p:nvSpPr>
          <p:cNvPr id="9" name="Title 1"/>
          <p:cNvSpPr txBox="1">
            <a:spLocks/>
          </p:cNvSpPr>
          <p:nvPr/>
        </p:nvSpPr>
        <p:spPr>
          <a:xfrm>
            <a:off x="8504239" y="67773"/>
            <a:ext cx="2514598" cy="912813"/>
          </a:xfrm>
          <a:prstGeom prst="rect">
            <a:avLst/>
          </a:prstGeom>
        </p:spPr>
        <p:txBody>
          <a:bodyPr vert="horz" lIns="182880" tIns="146304" rIns="182880" bIns="146304" rtlCol="0" anchor="t">
            <a:noAutofit/>
          </a:bodyPr>
          <a:lst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a:lstStyle>
          <a:p>
            <a:r>
              <a:rPr lang="en-US" dirty="0" smtClean="0"/>
              <a:t>Storm</a:t>
            </a:r>
            <a:endParaRPr lang="en-US" dirty="0"/>
          </a:p>
        </p:txBody>
      </p:sp>
      <p:sp>
        <p:nvSpPr>
          <p:cNvPr id="10" name="Title 1"/>
          <p:cNvSpPr txBox="1">
            <a:spLocks/>
          </p:cNvSpPr>
          <p:nvPr/>
        </p:nvSpPr>
        <p:spPr>
          <a:xfrm>
            <a:off x="6827837" y="2342049"/>
            <a:ext cx="2809750" cy="912813"/>
          </a:xfrm>
          <a:prstGeom prst="rect">
            <a:avLst/>
          </a:prstGeom>
        </p:spPr>
        <p:txBody>
          <a:bodyPr vert="horz" lIns="182880" tIns="146304" rIns="182880" bIns="146304" rtlCol="0" anchor="t">
            <a:noAutofit/>
          </a:bodyPr>
          <a:lst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a:lstStyle>
          <a:p>
            <a:r>
              <a:rPr lang="en-US" dirty="0" smtClean="0"/>
              <a:t>Scalding</a:t>
            </a:r>
            <a:endParaRPr lang="en-US" dirty="0"/>
          </a:p>
        </p:txBody>
      </p:sp>
      <p:sp>
        <p:nvSpPr>
          <p:cNvPr id="11" name="Title 1"/>
          <p:cNvSpPr txBox="1">
            <a:spLocks/>
          </p:cNvSpPr>
          <p:nvPr/>
        </p:nvSpPr>
        <p:spPr>
          <a:xfrm>
            <a:off x="282577" y="67773"/>
            <a:ext cx="4945060" cy="912813"/>
          </a:xfrm>
          <a:prstGeom prst="rect">
            <a:avLst/>
          </a:prstGeom>
        </p:spPr>
        <p:txBody>
          <a:bodyPr vert="horz" lIns="182880" tIns="146304" rIns="182880" bIns="146304" rtlCol="0" anchor="t">
            <a:noAutofit/>
          </a:bodyPr>
          <a:lst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a:lstStyle>
          <a:p>
            <a:r>
              <a:rPr lang="en-US" dirty="0" smtClean="0"/>
              <a:t>Cascading</a:t>
            </a:r>
            <a:endParaRPr lang="en-US" dirty="0"/>
          </a:p>
        </p:txBody>
      </p:sp>
      <p:sp>
        <p:nvSpPr>
          <p:cNvPr id="12" name="Title 1"/>
          <p:cNvSpPr txBox="1">
            <a:spLocks/>
          </p:cNvSpPr>
          <p:nvPr/>
        </p:nvSpPr>
        <p:spPr>
          <a:xfrm>
            <a:off x="1341439" y="2278063"/>
            <a:ext cx="1752598" cy="912813"/>
          </a:xfrm>
          <a:prstGeom prst="rect">
            <a:avLst/>
          </a:prstGeom>
        </p:spPr>
        <p:txBody>
          <a:bodyPr vert="horz" lIns="182880" tIns="146304" rIns="182880" bIns="146304" rtlCol="0" anchor="t">
            <a:noAutofit/>
          </a:bodyPr>
          <a:lst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a:lstStyle>
          <a:p>
            <a:r>
              <a:rPr lang="en-US" dirty="0" smtClean="0"/>
              <a:t>Hive</a:t>
            </a:r>
            <a:endParaRPr lang="en-US" dirty="0"/>
          </a:p>
        </p:txBody>
      </p:sp>
      <p:sp>
        <p:nvSpPr>
          <p:cNvPr id="13" name="Title 1"/>
          <p:cNvSpPr txBox="1">
            <a:spLocks/>
          </p:cNvSpPr>
          <p:nvPr/>
        </p:nvSpPr>
        <p:spPr>
          <a:xfrm>
            <a:off x="8656637" y="3594096"/>
            <a:ext cx="2514599" cy="912813"/>
          </a:xfrm>
          <a:prstGeom prst="rect">
            <a:avLst/>
          </a:prstGeom>
        </p:spPr>
        <p:txBody>
          <a:bodyPr vert="horz" lIns="182880" tIns="146304" rIns="182880" bIns="146304" rtlCol="0" anchor="t">
            <a:noAutofit/>
          </a:bodyPr>
          <a:lstStyle>
            <a:lvl1pPr algn="l" defTabSz="914166" rtl="0" eaLnBrk="1" latinLnBrk="0" hangingPunct="1">
              <a:spcBef>
                <a:spcPct val="0"/>
              </a:spcBef>
              <a:buNone/>
              <a:defRPr sz="4800" kern="1200">
                <a:gradFill>
                  <a:gsLst>
                    <a:gs pos="66981">
                      <a:schemeClr val="tx1">
                        <a:lumMod val="75000"/>
                        <a:lumOff val="25000"/>
                      </a:schemeClr>
                    </a:gs>
                    <a:gs pos="0">
                      <a:schemeClr val="tx1">
                        <a:lumMod val="75000"/>
                        <a:lumOff val="25000"/>
                      </a:schemeClr>
                    </a:gs>
                  </a:gsLst>
                  <a:lin ang="5400000" scaled="0"/>
                </a:gradFill>
                <a:latin typeface="+mj-lt"/>
                <a:ea typeface="+mj-ea"/>
                <a:cs typeface="+mj-cs"/>
              </a:defRPr>
            </a:lvl1pPr>
          </a:lstStyle>
          <a:p>
            <a:r>
              <a:rPr lang="en-US" dirty="0" err="1" smtClean="0"/>
              <a:t>Scoobi</a:t>
            </a:r>
            <a:endParaRPr lang="en-US" dirty="0"/>
          </a:p>
        </p:txBody>
      </p:sp>
    </p:spTree>
    <p:extLst>
      <p:ext uri="{BB962C8B-B14F-4D97-AF65-F5344CB8AC3E}">
        <p14:creationId xmlns:p14="http://schemas.microsoft.com/office/powerpoint/2010/main" val="91312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Cloud as global aggregation point for sensors &amp; devices</a:t>
            </a:r>
          </a:p>
          <a:p>
            <a:r>
              <a:rPr lang="en-US" dirty="0" smtClean="0"/>
              <a:t>Data born in the cloud in apps and services</a:t>
            </a:r>
          </a:p>
          <a:p>
            <a:r>
              <a:rPr lang="en-US" dirty="0" smtClean="0"/>
              <a:t>In your app, what data are you not collecting?  Why? What could you do with it?</a:t>
            </a:r>
          </a:p>
          <a:p>
            <a:endParaRPr lang="en-US" sz="2800" dirty="0"/>
          </a:p>
        </p:txBody>
      </p:sp>
      <p:sp>
        <p:nvSpPr>
          <p:cNvPr id="3" name="Text Placeholder 2"/>
          <p:cNvSpPr>
            <a:spLocks noGrp="1"/>
          </p:cNvSpPr>
          <p:nvPr>
            <p:ph type="body" sz="quarter" idx="11"/>
          </p:nvPr>
        </p:nvSpPr>
        <p:spPr>
          <a:xfrm>
            <a:off x="122237" y="1668482"/>
            <a:ext cx="2971799" cy="5029181"/>
          </a:xfrm>
        </p:spPr>
        <p:txBody>
          <a:bodyPr/>
          <a:lstStyle/>
          <a:p>
            <a:r>
              <a:rPr lang="en-US" sz="1800" i="1" dirty="0"/>
              <a:t>“we should stop acting as if our goal is to author extremely elegant theories, and instead embrace complexity and make use of the best ally we have: the unreasonable effectiveness of data. ”</a:t>
            </a:r>
            <a:endParaRPr lang="en-US" sz="1800" i="1" dirty="0" smtClean="0"/>
          </a:p>
          <a:p>
            <a:endParaRPr lang="en-US" dirty="0"/>
          </a:p>
          <a:p>
            <a:pPr algn="r"/>
            <a:r>
              <a:rPr lang="en-US" sz="1800" dirty="0" smtClean="0">
                <a:hlinkClick r:id="rId2"/>
              </a:rPr>
              <a:t>Peter </a:t>
            </a:r>
            <a:r>
              <a:rPr lang="en-US" sz="1800" dirty="0" err="1" smtClean="0">
                <a:hlinkClick r:id="rId2"/>
              </a:rPr>
              <a:t>Norvig</a:t>
            </a:r>
            <a:r>
              <a:rPr lang="en-US" sz="1800" dirty="0" smtClean="0">
                <a:hlinkClick r:id="rId2"/>
              </a:rPr>
              <a:t>, et al</a:t>
            </a:r>
            <a:endParaRPr lang="en-US" sz="1800" dirty="0"/>
          </a:p>
        </p:txBody>
      </p:sp>
      <p:sp>
        <p:nvSpPr>
          <p:cNvPr id="4" name="Title 3"/>
          <p:cNvSpPr>
            <a:spLocks noGrp="1"/>
          </p:cNvSpPr>
          <p:nvPr>
            <p:ph type="title"/>
          </p:nvPr>
        </p:nvSpPr>
        <p:spPr/>
        <p:txBody>
          <a:bodyPr/>
          <a:lstStyle/>
          <a:p>
            <a:r>
              <a:rPr lang="en-US" dirty="0" smtClean="0"/>
              <a:t>But I don’t have big data!</a:t>
            </a:r>
            <a:endParaRPr lang="en-US" dirty="0"/>
          </a:p>
        </p:txBody>
      </p:sp>
    </p:spTree>
    <p:extLst>
      <p:ext uri="{BB962C8B-B14F-4D97-AF65-F5344CB8AC3E}">
        <p14:creationId xmlns:p14="http://schemas.microsoft.com/office/powerpoint/2010/main" val="3645977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0062"/>
            <a:ext cx="12436475" cy="912813"/>
          </a:xfrm>
        </p:spPr>
        <p:txBody>
          <a:bodyPr/>
          <a:lstStyle/>
          <a:p>
            <a:pPr algn="ctr"/>
            <a:r>
              <a:rPr lang="en-US" b="1" dirty="0" smtClean="0"/>
              <a:t>Acquire – Compute – Publish – Consume  </a:t>
            </a:r>
            <a:endParaRPr lang="en-US" b="1" dirty="0"/>
          </a:p>
        </p:txBody>
      </p:sp>
    </p:spTree>
    <p:extLst>
      <p:ext uri="{BB962C8B-B14F-4D97-AF65-F5344CB8AC3E}">
        <p14:creationId xmlns:p14="http://schemas.microsoft.com/office/powerpoint/2010/main" val="316282483"/>
      </p:ext>
    </p:extLst>
  </p:cSld>
  <p:clrMapOvr>
    <a:masterClrMapping/>
  </p:clrMapOvr>
  <p:timing>
    <p:tnLst>
      <p:par>
        <p:cTn id="1" dur="indefinite" restart="never" nodeType="tmRoot"/>
      </p:par>
    </p:tnLst>
  </p:timing>
</p:sld>
</file>

<file path=ppt/theme/theme1.xml><?xml version="1.0" encoding="utf-8"?>
<a:theme xmlns:a="http://schemas.openxmlformats.org/drawingml/2006/main" name="5-30426_BUILD_2013_Template_Whit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161FDC1C-887D-4D37-A3B8-501A0D7FCE91}"/>
    </a:ext>
  </a:extLst>
</a:theme>
</file>

<file path=ppt/theme/theme2.xml><?xml version="1.0" encoding="utf-8"?>
<a:theme xmlns:a="http://schemas.openxmlformats.org/drawingml/2006/main" name="1_5-30426_BUILD_2013_Template_D.Blue">
  <a:themeElements>
    <a:clrScheme name="Build 2013 Template">
      <a:dk1>
        <a:srgbClr val="000000"/>
      </a:dk1>
      <a:lt1>
        <a:srgbClr val="FFFFFF"/>
      </a:lt1>
      <a:dk2>
        <a:srgbClr val="00188F"/>
      </a:dk2>
      <a:lt2>
        <a:srgbClr val="FFFFFF"/>
      </a:lt2>
      <a:accent1>
        <a:srgbClr val="00188F"/>
      </a:accent1>
      <a:accent2>
        <a:srgbClr val="00BCF2"/>
      </a:accent2>
      <a:accent3>
        <a:srgbClr val="9B4F96"/>
      </a:accent3>
      <a:accent4>
        <a:srgbClr val="7FBA00"/>
      </a:accent4>
      <a:accent5>
        <a:srgbClr val="FF8C00"/>
      </a:accent5>
      <a:accent6>
        <a:srgbClr val="00D8CC"/>
      </a:accent6>
      <a:hlink>
        <a:srgbClr val="00BCF2"/>
      </a:hlink>
      <a:folHlink>
        <a:srgbClr val="00BCF2"/>
      </a:folHlink>
    </a:clrScheme>
    <a:fontScheme name="Custom 2">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188F"/>
        </a:solidFill>
        <a:ln>
          <a:noFill/>
          <a:headEnd type="none" w="med" len="med"/>
          <a:tailEnd type="none" w="med" len="med"/>
        </a:ln>
        <a:effectLst/>
      </a:spPr>
      <a:bodyPr lIns="91440" tIns="91440" rIns="34294" bIns="34294" anchor="t" anchorCtr="0"/>
      <a:lstStyle>
        <a:defPPr defTabSz="932406">
          <a:defRPr sz="1600" spc="-102" dirty="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txDef>
      <a:spPr>
        <a:noFill/>
      </a:spPr>
      <a:bodyPr wrap="none" rtlCol="0">
        <a:spAutoFit/>
      </a:bodyPr>
      <a:lstStyle>
        <a:defPPr>
          <a:defRPr sz="2400" dirty="0" smtClean="0">
            <a:gradFill>
              <a:gsLst>
                <a:gs pos="0">
                  <a:schemeClr val="tx1">
                    <a:lumMod val="75000"/>
                    <a:lumOff val="25000"/>
                  </a:schemeClr>
                </a:gs>
                <a:gs pos="100000">
                  <a:schemeClr val="tx1">
                    <a:lumMod val="75000"/>
                    <a:lumOff val="25000"/>
                  </a:schemeClr>
                </a:gs>
              </a:gsLst>
              <a:lin ang="5400000" scaled="0"/>
            </a:gradFill>
          </a:defRPr>
        </a:defPPr>
      </a:lstStyle>
    </a:txDef>
  </a:objectDefaults>
  <a:extraClrSchemeLst/>
  <a:extLst>
    <a:ext uri="{05A4C25C-085E-4340-85A3-A5531E510DB2}">
      <thm15:themeFamily xmlns:thm15="http://schemas.microsoft.com/office/thememl/2012/main" name="Build_2013_Template_16x9" id="{F0E36718-832C-4AEA-8417-41A66B189204}" vid="{406DC43E-3286-418B-B3CF-9AE2AA3691B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rackTaxHTField0 xmlns="2295e2e7-0eeb-498e-8716-217bb2ee6ee3">
      <Terms xmlns="http://schemas.microsoft.com/office/infopath/2007/PartnerControls"/>
    </TrackTaxHTField0>
    <CampaignTaxHTField0 xmlns="2295e2e7-0eeb-498e-8716-217bb2ee6ee3">
      <Terms xmlns="http://schemas.microsoft.com/office/infopath/2007/PartnerControls"/>
    </CampaignTaxHTField0>
    <Event_x0020_End_x0020_Date xmlns="2295e2e7-0eeb-498e-8716-217bb2ee6ee3">2013-06-28T07:00:00+00:00</Event_x0020_End_x0020_Date>
    <Event_x0020_Start_x0020_Date xmlns="2295e2e7-0eeb-498e-8716-217bb2ee6ee3">2013-06-26T07:00:00+00:00</Event_x0020_Start_x0020_Date>
    <MS_x0020_Speaker xmlns="2295e2e7-0eeb-498e-8716-217bb2ee6ee3">
      <UserInfo>
        <DisplayName/>
        <AccountId xsi:nil="true"/>
        <AccountType/>
      </UserInfo>
    </MS_x0020_Speaker>
    <External_x0020_Speaker xmlns="2295e2e7-0eeb-498e-8716-217bb2ee6ee3">Matt Winkle</External_x0020_Speaker>
    <Session_x0020_Code xmlns="2295e2e7-0eeb-498e-8716-217bb2ee6ee3">3-529</Session_x0020_Code>
    <ProductTaxHTField0 xmlns="2295e2e7-0eeb-498e-8716-217bb2ee6ee3">
      <Terms xmlns="http://schemas.microsoft.com/office/infopath/2007/PartnerControls"/>
    </ProductTaxHTField0>
    <Presentation_x0020_Date xmlns="2295e2e7-0eeb-498e-8716-217bb2ee6ee3">2013-06-28T00:00:00-07:00</Presentation_x0020_Date>
    <Event_x0020_LocationTaxHTField0 xmlns="2295e2e7-0eeb-498e-8716-217bb2ee6ee3">
      <Terms xmlns="http://schemas.microsoft.com/office/infopath/2007/PartnerControls">
        <TermInfo xmlns="http://schemas.microsoft.com/office/infopath/2007/PartnerControls">
          <TermName xmlns="http://schemas.microsoft.com/office/infopath/2007/PartnerControls">San Francisco</TermName>
          <TermId xmlns="http://schemas.microsoft.com/office/infopath/2007/PartnerControls">84dfcb53-432b-499d-8965-93d483d36b4a</TermId>
        </TermInfo>
      </Terms>
    </Event_x0020_LocationTaxHTField0>
    <Event1TaxHTField0 xmlns="2295e2e7-0eeb-498e-8716-217bb2ee6ee3">
      <Terms xmlns="http://schemas.microsoft.com/office/infopath/2007/PartnerControls">
        <TermInfo xmlns="http://schemas.microsoft.com/office/infopath/2007/PartnerControls">
          <TermName xmlns="http://schemas.microsoft.com/office/infopath/2007/PartnerControls">BUILD</TermName>
          <TermId xmlns="http://schemas.microsoft.com/office/infopath/2007/PartnerControls">58542b36-5bf5-46a6-a53f-a41fb7a73785</TermId>
        </TermInfo>
      </Terms>
    </Event1TaxHTField0>
    <MS_x0020_Content_x0020_Owner xmlns="2295e2e7-0eeb-498e-8716-217bb2ee6ee3">
      <UserInfo>
        <DisplayName/>
        <AccountId xsi:nil="true"/>
        <AccountType/>
      </UserInfo>
    </MS_x0020_Content_x0020_Owner>
    <Event_x0020_VenueTaxHTField0 xmlns="2295e2e7-0eeb-498e-8716-217bb2ee6ee3">
      <Terms xmlns="http://schemas.microsoft.com/office/infopath/2007/PartnerControls"/>
    </Event_x0020_VenueTaxHTField0>
    <TaxCatchAll xmlns="230e9df3-be65-4c73-a93b-d1236ebd677e">
      <Value>497</Value>
      <Value>605</Value>
    </TaxCatchAll>
    <AudienceTaxHTField0 xmlns="8b529f77-48ab-4581-b468-93f09345b8aa">
      <Terms xmlns="http://schemas.microsoft.com/office/infopath/2007/PartnerControls"/>
    </AudienceTaxHTField0>
  </documentManagement>
</p:properties>
</file>

<file path=customXml/item3.xml><?xml version="1.0" encoding="utf-8"?>
<ct:contentTypeSchema xmlns:ct="http://schemas.microsoft.com/office/2006/metadata/contentType" xmlns:ma="http://schemas.microsoft.com/office/2006/metadata/properties/metaAttributes" ct:_="" ma:_="" ma:contentTypeName="PresentationsDoc" ma:contentTypeID="0x010100B88FC3ECA26D1C46B3C4C83281D2EB9C003BBE479AF4108146A616B6B5E7069DBC" ma:contentTypeVersion="61" ma:contentTypeDescription="" ma:contentTypeScope="" ma:versionID="89fe5faf2f25a24617a4f509b32cc989">
  <xsd:schema xmlns:xsd="http://www.w3.org/2001/XMLSchema" xmlns:xs="http://www.w3.org/2001/XMLSchema" xmlns:p="http://schemas.microsoft.com/office/2006/metadata/properties" xmlns:ns2="2295e2e7-0eeb-498e-8716-217bb2ee6ee3" xmlns:ns3="230e9df3-be65-4c73-a93b-d1236ebd677e" xmlns:ns4="8b529f77-48ab-4581-b468-93f09345b8aa" targetNamespace="http://schemas.microsoft.com/office/2006/metadata/properties" ma:root="true" ma:fieldsID="dfcb5511298a0ed35e170e5fd997f4f9" ns2:_="" ns3:_="" ns4:_="">
    <xsd:import namespace="2295e2e7-0eeb-498e-8716-217bb2ee6ee3"/>
    <xsd:import namespace="230e9df3-be65-4c73-a93b-d1236ebd677e"/>
    <xsd:import namespace="8b529f77-48ab-4581-b468-93f09345b8aa"/>
    <xsd:element name="properties">
      <xsd:complexType>
        <xsd:sequence>
          <xsd:element name="documentManagement">
            <xsd:complexType>
              <xsd:all>
                <xsd:element ref="ns2:Event_x0020_Start_x0020_Date" minOccurs="0"/>
                <xsd:element ref="ns2:Event_x0020_End_x0020_Date" minOccurs="0"/>
                <xsd:element ref="ns2:Presentation_x0020_Date" minOccurs="0"/>
                <xsd:element ref="ns2:MS_x0020_Speaker" minOccurs="0"/>
                <xsd:element ref="ns2:External_x0020_Speaker" minOccurs="0"/>
                <xsd:element ref="ns2:Session_x0020_Code" minOccurs="0"/>
                <xsd:element ref="ns2:MS_x0020_Content_x0020_Owner" minOccurs="0"/>
                <xsd:element ref="ns3:TaxCatchAll" minOccurs="0"/>
                <xsd:element ref="ns2:ProductTaxHTField0" minOccurs="0"/>
                <xsd:element ref="ns3:TaxCatchAllLabel" minOccurs="0"/>
                <xsd:element ref="ns2:CampaignTaxHTField0" minOccurs="0"/>
                <xsd:element ref="ns2:TrackTaxHTField0" minOccurs="0"/>
                <xsd:element ref="ns2:Event_x0020_VenueTaxHTField0" minOccurs="0"/>
                <xsd:element ref="ns4:AudienceTaxHTField0" minOccurs="0"/>
                <xsd:element ref="ns2:Event_x0020_LocationTaxHTField0" minOccurs="0"/>
                <xsd:element ref="ns2:Event1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95e2e7-0eeb-498e-8716-217bb2ee6ee3" elementFormDefault="qualified">
    <xsd:import namespace="http://schemas.microsoft.com/office/2006/documentManagement/types"/>
    <xsd:import namespace="http://schemas.microsoft.com/office/infopath/2007/PartnerControls"/>
    <xsd:element name="Event_x0020_Start_x0020_Date" ma:index="5" nillable="true" ma:displayName="Event Start Date" ma:format="DateOnly" ma:internalName="Event_x0020_Start_x0020_Date">
      <xsd:simpleType>
        <xsd:restriction base="dms:DateTime"/>
      </xsd:simpleType>
    </xsd:element>
    <xsd:element name="Event_x0020_End_x0020_Date" ma:index="6" nillable="true" ma:displayName="Event End Date" ma:format="DateOnly" ma:internalName="Event_x0020_End_x0020_Date">
      <xsd:simpleType>
        <xsd:restriction base="dms:DateTime"/>
      </xsd:simpleType>
    </xsd:element>
    <xsd:element name="Presentation_x0020_Date" ma:index="7" nillable="true" ma:displayName="Presentation Date" ma:format="DateOnly" ma:internalName="Presentation_x0020_Date" ma:readOnly="false">
      <xsd:simpleType>
        <xsd:restriction base="dms:DateTime"/>
      </xsd:simpleType>
    </xsd:element>
    <xsd:element name="MS_x0020_Speaker" ma:index="8" nillable="true" ma:displayName="MS Speaker" ma:list="UserInfo" ma:SharePointGroup="0" ma:internalName="MS_x0020_Speak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Speaker" ma:index="9" nillable="true" ma:displayName="Speaker" ma:internalName="External_x0020_Speaker">
      <xsd:simpleType>
        <xsd:restriction base="dms:Text">
          <xsd:maxLength value="255"/>
        </xsd:restriction>
      </xsd:simpleType>
    </xsd:element>
    <xsd:element name="Session_x0020_Code" ma:index="13" nillable="true" ma:displayName="Session Code" ma:internalName="Session_x0020_Code" ma:readOnly="false">
      <xsd:simpleType>
        <xsd:restriction base="dms:Text">
          <xsd:maxLength value="255"/>
        </xsd:restriction>
      </xsd:simpleType>
    </xsd:element>
    <xsd:element name="MS_x0020_Content_x0020_Owner" ma:index="15" nillable="true" ma:displayName="MS Content Owner" ma:list="UserInfo" ma:SharePointGroup="0" ma:internalName="MS_x0020_Content_x0020_Own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ductTaxHTField0" ma:index="19" nillable="true" ma:taxonomy="true" ma:internalName="ProductTaxHTField0" ma:taxonomyFieldName="Product" ma:displayName="Product" ma:default="" ma:fieldId="{59a4a0b0-ed64-4542-a55e-4a6c70bd0ce0}" ma:taxonomyMulti="true" ma:sspId="e385fb40-52d4-4fae-9c5b-3e8ff8a5878e" ma:termSetId="e8298524-23d5-441d-8e61-21bed1c2c470" ma:anchorId="00000000-0000-0000-0000-000000000000" ma:open="false" ma:isKeyword="false">
      <xsd:complexType>
        <xsd:sequence>
          <xsd:element ref="pc:Terms" minOccurs="0" maxOccurs="1"/>
        </xsd:sequence>
      </xsd:complexType>
    </xsd:element>
    <xsd:element name="CampaignTaxHTField0" ma:index="22" nillable="true" ma:taxonomy="true" ma:internalName="CampaignTaxHTField0" ma:taxonomyFieldName="Campaign" ma:displayName="Campaign" ma:default="" ma:fieldId="{bcb0c99d-b00c-42c6-a16b-e1e19731231d}" ma:taxonomyMulti="true" ma:sspId="e385fb40-52d4-4fae-9c5b-3e8ff8a5878e" ma:termSetId="eb6054b1-3a98-4c79-97b4-d20150dd266e" ma:anchorId="a7bf803d-fc4f-4bb4-903c-88e76437cc17" ma:open="false" ma:isKeyword="false">
      <xsd:complexType>
        <xsd:sequence>
          <xsd:element ref="pc:Terms" minOccurs="0" maxOccurs="1"/>
        </xsd:sequence>
      </xsd:complexType>
    </xsd:element>
    <xsd:element name="TrackTaxHTField0" ma:index="23" nillable="true" ma:taxonomy="true" ma:internalName="TrackTaxHTField0" ma:taxonomyFieldName="Track" ma:displayName="Track" ma:readOnly="false" ma:default="" ma:fieldId="{95cacdfb-fc4c-4855-b7e7-906e6cf614c7}" ma:sspId="e385fb40-52d4-4fae-9c5b-3e8ff8a5878e" ma:termSetId="0e8a185d-72dd-4c1d-8327-06082ee7fbb4" ma:anchorId="00000000-0000-0000-0000-000000000000" ma:open="false" ma:isKeyword="false">
      <xsd:complexType>
        <xsd:sequence>
          <xsd:element ref="pc:Terms" minOccurs="0" maxOccurs="1"/>
        </xsd:sequence>
      </xsd:complexType>
    </xsd:element>
    <xsd:element name="Event_x0020_VenueTaxHTField0" ma:index="25" nillable="true" ma:taxonomy="true" ma:internalName="Event_x0020_VenueTaxHTField0" ma:taxonomyFieldName="Event_x0020_Venue" ma:displayName="Event Venue" ma:default="" ma:fieldId="{72225233-bea3-47c9-bcc0-70aff672e91a}" ma:sspId="e385fb40-52d4-4fae-9c5b-3e8ff8a5878e" ma:termSetId="8280d8e6-c94b-487a-bd8b-a7d74984b60f" ma:anchorId="00000000-0000-0000-0000-000000000000" ma:open="false" ma:isKeyword="false">
      <xsd:complexType>
        <xsd:sequence>
          <xsd:element ref="pc:Terms" minOccurs="0" maxOccurs="1"/>
        </xsd:sequence>
      </xsd:complexType>
    </xsd:element>
    <xsd:element name="Event_x0020_LocationTaxHTField0" ma:index="27" nillable="true" ma:taxonomy="true" ma:internalName="Event_x0020_LocationTaxHTField0" ma:taxonomyFieldName="Event_x0020_Location" ma:displayName="Event Location" ma:readOnly="false" ma:default="" ma:fieldId="{721246b6-18f0-4d78-9fb7-960f4884f52f}" ma:sspId="e385fb40-52d4-4fae-9c5b-3e8ff8a5878e" ma:termSetId="9f38d074-2cf4-4ed1-a6e5-5a4bce426041" ma:anchorId="00000000-0000-0000-0000-000000000000" ma:open="false" ma:isKeyword="false">
      <xsd:complexType>
        <xsd:sequence>
          <xsd:element ref="pc:Terms" minOccurs="0" maxOccurs="1"/>
        </xsd:sequence>
      </xsd:complexType>
    </xsd:element>
    <xsd:element name="Event1TaxHTField0" ma:index="30" nillable="true" ma:taxonomy="true" ma:internalName="Event1TaxHTField0" ma:taxonomyFieldName="Event1" ma:displayName="Event Name" ma:readOnly="false" ma:default="" ma:fieldId="{173efa96-a0c5-4b7e-a5c5-ebf0027a79b9}" ma:sspId="e385fb40-52d4-4fae-9c5b-3e8ff8a5878e" ma:termSetId="a93ddb37-2243-4aad-9cf2-0d00c5bfa8e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09db2fa7-4ee4-4bb3-80e9-fade681f539b}" ma:internalName="TaxCatchAll" ma:showField="CatchAllData" ma:web="2295e2e7-0eeb-498e-8716-217bb2ee6ee3">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09db2fa7-4ee4-4bb3-80e9-fade681f539b}" ma:internalName="TaxCatchAllLabel" ma:readOnly="true" ma:showField="CatchAllDataLabel" ma:web="2295e2e7-0eeb-498e-8716-217bb2ee6ee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b529f77-48ab-4581-b468-93f09345b8aa" elementFormDefault="qualified">
    <xsd:import namespace="http://schemas.microsoft.com/office/2006/documentManagement/types"/>
    <xsd:import namespace="http://schemas.microsoft.com/office/infopath/2007/PartnerControls"/>
    <xsd:element name="AudienceTaxHTField0" ma:index="26" nillable="true" ma:taxonomy="true" ma:internalName="AudienceTaxHTField0" ma:taxonomyFieldName="Audience" ma:displayName="Audience" ma:readOnly="false" ma:default="" ma:fieldId="{6a4ad93e-f836-4089-85dd-0b5a8d4c5063}" ma:taxonomyMulti="true" ma:sspId="e385fb40-52d4-4fae-9c5b-3e8ff8a5878e" ma:termSetId="147febbf-7221-47e1-ac97-bfa1a8e909cb"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purl.org/dc/elements/1.1/"/>
    <ds:schemaRef ds:uri="http://schemas.microsoft.com/office/2006/metadata/properties"/>
    <ds:schemaRef ds:uri="http://schemas.openxmlformats.org/package/2006/metadata/core-properties"/>
    <ds:schemaRef ds:uri="2295e2e7-0eeb-498e-8716-217bb2ee6ee3"/>
    <ds:schemaRef ds:uri="http://schemas.microsoft.com/office/2006/documentManagement/types"/>
    <ds:schemaRef ds:uri="8b529f77-48ab-4581-b468-93f09345b8aa"/>
    <ds:schemaRef ds:uri="230e9df3-be65-4c73-a93b-d1236ebd677e"/>
    <ds:schemaRef ds:uri="http://purl.org/dc/dcmitype/"/>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0B689815-4B65-4FA2-B74B-E9A4DF6AE7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95e2e7-0eeb-498e-8716-217bb2ee6ee3"/>
    <ds:schemaRef ds:uri="230e9df3-be65-4c73-a93b-d1236ebd677e"/>
    <ds:schemaRef ds:uri="8b529f77-48ab-4581-b468-93f09345b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Build_2013_Template_16x9</Template>
  <TotalTime>9521</TotalTime>
  <Words>1171</Words>
  <Application>Microsoft Office PowerPoint</Application>
  <PresentationFormat>Custom</PresentationFormat>
  <Paragraphs>174</Paragraphs>
  <Slides>23</Slides>
  <Notes>6</Notes>
  <HiddenSlides>1</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ＭＳ Ｐゴシック</vt:lpstr>
      <vt:lpstr>Arial</vt:lpstr>
      <vt:lpstr>Avenir LT Pro 45 Book</vt:lpstr>
      <vt:lpstr>Calibri</vt:lpstr>
      <vt:lpstr>Consolas</vt:lpstr>
      <vt:lpstr>Segoe UI</vt:lpstr>
      <vt:lpstr>Segoe UI Light</vt:lpstr>
      <vt:lpstr>5-30426_BUILD_2013_Template_White</vt:lpstr>
      <vt:lpstr>1_5-30426_BUILD_2013_Template_D.Blue</vt:lpstr>
      <vt:lpstr>PowerPoint Presentation</vt:lpstr>
      <vt:lpstr>Making your Apps Smarter with Azure HDInsight</vt:lpstr>
      <vt:lpstr>Agenda</vt:lpstr>
      <vt:lpstr>Windows Azure HDInsight</vt:lpstr>
      <vt:lpstr>Demo: HDInsight 0 – 60 </vt:lpstr>
      <vt:lpstr>Hadoop there it is</vt:lpstr>
      <vt:lpstr>Drill</vt:lpstr>
      <vt:lpstr>But I don’t have big data!</vt:lpstr>
      <vt:lpstr>Acquire – Compute – Publish – Consume  </vt:lpstr>
      <vt:lpstr>PowerPoint Presentation</vt:lpstr>
      <vt:lpstr>PowerPoint Presentation</vt:lpstr>
      <vt:lpstr>PowerPoint Presentation</vt:lpstr>
      <vt:lpstr>Reference Sample</vt:lpstr>
      <vt:lpstr>Acquire</vt:lpstr>
      <vt:lpstr>Compute</vt:lpstr>
      <vt:lpstr>Publish</vt:lpstr>
      <vt:lpstr>Consume Results</vt:lpstr>
      <vt:lpstr>What Next? </vt:lpstr>
      <vt:lpstr>HDInsight Status</vt:lpstr>
      <vt:lpstr>HDInsight, What’s Next? </vt:lpstr>
      <vt:lpstr>Resources</vt:lpstr>
      <vt:lpstr>Evaluate this session</vt:lpstr>
      <vt:lpstr>PowerPoint Presentation</vt:lpstr>
    </vt:vector>
  </TitlesOfParts>
  <Manager>Ron Sasaki</Manager>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Your Apps Smarter with Azure HDInsight</dc:title>
  <dc:subject>Build 2013</dc:subject>
  <dc:creator>Matt Winkler (SQL)</dc:creator>
  <cp:keywords>Build 2013</cp:keywords>
  <dc:description>Template: Mitchell Derrey, Silver Fox Productions
Formatting: 
Date: October 26-28, 2013
Location: San Francisco, CA
Audience Type: Internal</dc:description>
  <cp:lastModifiedBy>Shows</cp:lastModifiedBy>
  <cp:revision>45</cp:revision>
  <dcterms:created xsi:type="dcterms:W3CDTF">2013-06-14T04:46:46Z</dcterms:created>
  <dcterms:modified xsi:type="dcterms:W3CDTF">2013-06-28T21:25:45Z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0x010100B88FC3ECA26D1C46B3C4C83281D2EB9C003BBE479AF4108146A616B6B5E7069DBC</vt:lpwstr>
  </property>
  <property fmtid="{D5CDD505-2E9C-101B-9397-08002B2CF9AE}" pid="3" name="Product">
    <vt:lpwstr/>
  </property>
  <property fmtid="{D5CDD505-2E9C-101B-9397-08002B2CF9AE}" pid="4" name="Event1">
    <vt:lpwstr>605;#BUILD|58542b36-5bf5-46a6-a53f-a41fb7a73785</vt:lpwstr>
  </property>
  <property fmtid="{D5CDD505-2E9C-101B-9397-08002B2CF9AE}" pid="5" name="Audience">
    <vt:lpwstr/>
  </property>
  <property fmtid="{D5CDD505-2E9C-101B-9397-08002B2CF9AE}" pid="6" name="Event Location">
    <vt:lpwstr>497;#San Francisco|84dfcb53-432b-499d-8965-93d483d36b4a</vt:lpwstr>
  </property>
  <property fmtid="{D5CDD505-2E9C-101B-9397-08002B2CF9AE}" pid="7" name="Campaign">
    <vt:lpwstr/>
  </property>
  <property fmtid="{D5CDD505-2E9C-101B-9397-08002B2CF9AE}" pid="8" name="Event Venue">
    <vt:lpwstr/>
  </property>
  <property fmtid="{D5CDD505-2E9C-101B-9397-08002B2CF9AE}" pid="9" name="Track">
    <vt:lpwstr/>
  </property>
</Properties>
</file>