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3.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330" r:id="rId4"/>
    <p:sldMasterId id="2147484401" r:id="rId5"/>
    <p:sldMasterId id="2147484418" r:id="rId6"/>
    <p:sldMasterId id="2147484436" r:id="rId7"/>
  </p:sldMasterIdLst>
  <p:notesMasterIdLst>
    <p:notesMasterId r:id="rId34"/>
  </p:notesMasterIdLst>
  <p:handoutMasterIdLst>
    <p:handoutMasterId r:id="rId35"/>
  </p:handoutMasterIdLst>
  <p:sldIdLst>
    <p:sldId id="1090" r:id="rId8"/>
    <p:sldId id="1091" r:id="rId9"/>
    <p:sldId id="1092" r:id="rId10"/>
    <p:sldId id="1093" r:id="rId11"/>
    <p:sldId id="1094" r:id="rId12"/>
    <p:sldId id="1095" r:id="rId13"/>
    <p:sldId id="1096" r:id="rId14"/>
    <p:sldId id="1097" r:id="rId15"/>
    <p:sldId id="1098" r:id="rId16"/>
    <p:sldId id="1099" r:id="rId17"/>
    <p:sldId id="1100" r:id="rId18"/>
    <p:sldId id="1101" r:id="rId19"/>
    <p:sldId id="1102" r:id="rId20"/>
    <p:sldId id="1103" r:id="rId21"/>
    <p:sldId id="1104" r:id="rId22"/>
    <p:sldId id="1105" r:id="rId23"/>
    <p:sldId id="1106" r:id="rId24"/>
    <p:sldId id="1107" r:id="rId25"/>
    <p:sldId id="1108" r:id="rId26"/>
    <p:sldId id="1109" r:id="rId27"/>
    <p:sldId id="1110" r:id="rId28"/>
    <p:sldId id="1111" r:id="rId29"/>
    <p:sldId id="1112" r:id="rId30"/>
    <p:sldId id="1113" r:id="rId31"/>
    <p:sldId id="1114" r:id="rId32"/>
    <p:sldId id="1115" r:id="rId33"/>
  </p:sldIdLst>
  <p:sldSz cx="12436475" cy="6994525"/>
  <p:notesSz cx="6858000" cy="9144000"/>
  <p:defaultTextStyle>
    <a:defPPr>
      <a:defRPr lang="en-US"/>
    </a:defPPr>
    <a:lvl1pPr marL="0" algn="l" defTabSz="932503" rtl="0" eaLnBrk="1" latinLnBrk="0" hangingPunct="1">
      <a:defRPr sz="1800" kern="1200">
        <a:solidFill>
          <a:schemeClr val="tx1"/>
        </a:solidFill>
        <a:latin typeface="+mn-lt"/>
        <a:ea typeface="+mn-ea"/>
        <a:cs typeface="+mn-cs"/>
      </a:defRPr>
    </a:lvl1pPr>
    <a:lvl2pPr marL="466252" algn="l" defTabSz="932503" rtl="0" eaLnBrk="1" latinLnBrk="0" hangingPunct="1">
      <a:defRPr sz="1800" kern="1200">
        <a:solidFill>
          <a:schemeClr val="tx1"/>
        </a:solidFill>
        <a:latin typeface="+mn-lt"/>
        <a:ea typeface="+mn-ea"/>
        <a:cs typeface="+mn-cs"/>
      </a:defRPr>
    </a:lvl2pPr>
    <a:lvl3pPr marL="932503" algn="l" defTabSz="932503" rtl="0" eaLnBrk="1" latinLnBrk="0" hangingPunct="1">
      <a:defRPr sz="1800" kern="1200">
        <a:solidFill>
          <a:schemeClr val="tx1"/>
        </a:solidFill>
        <a:latin typeface="+mn-lt"/>
        <a:ea typeface="+mn-ea"/>
        <a:cs typeface="+mn-cs"/>
      </a:defRPr>
    </a:lvl3pPr>
    <a:lvl4pPr marL="1398755" algn="l" defTabSz="932503" rtl="0" eaLnBrk="1" latinLnBrk="0" hangingPunct="1">
      <a:defRPr sz="1800" kern="1200">
        <a:solidFill>
          <a:schemeClr val="tx1"/>
        </a:solidFill>
        <a:latin typeface="+mn-lt"/>
        <a:ea typeface="+mn-ea"/>
        <a:cs typeface="+mn-cs"/>
      </a:defRPr>
    </a:lvl4pPr>
    <a:lvl5pPr marL="1865006" algn="l" defTabSz="932503" rtl="0" eaLnBrk="1" latinLnBrk="0" hangingPunct="1">
      <a:defRPr sz="1800" kern="1200">
        <a:solidFill>
          <a:schemeClr val="tx1"/>
        </a:solidFill>
        <a:latin typeface="+mn-lt"/>
        <a:ea typeface="+mn-ea"/>
        <a:cs typeface="+mn-cs"/>
      </a:defRPr>
    </a:lvl5pPr>
    <a:lvl6pPr marL="2331259" algn="l" defTabSz="932503" rtl="0" eaLnBrk="1" latinLnBrk="0" hangingPunct="1">
      <a:defRPr sz="1800" kern="1200">
        <a:solidFill>
          <a:schemeClr val="tx1"/>
        </a:solidFill>
        <a:latin typeface="+mn-lt"/>
        <a:ea typeface="+mn-ea"/>
        <a:cs typeface="+mn-cs"/>
      </a:defRPr>
    </a:lvl6pPr>
    <a:lvl7pPr marL="2797510" algn="l" defTabSz="932503" rtl="0" eaLnBrk="1" latinLnBrk="0" hangingPunct="1">
      <a:defRPr sz="1800" kern="1200">
        <a:solidFill>
          <a:schemeClr val="tx1"/>
        </a:solidFill>
        <a:latin typeface="+mn-lt"/>
        <a:ea typeface="+mn-ea"/>
        <a:cs typeface="+mn-cs"/>
      </a:defRPr>
    </a:lvl7pPr>
    <a:lvl8pPr marL="3263762" algn="l" defTabSz="932503" rtl="0" eaLnBrk="1" latinLnBrk="0" hangingPunct="1">
      <a:defRPr sz="1800" kern="1200">
        <a:solidFill>
          <a:schemeClr val="tx1"/>
        </a:solidFill>
        <a:latin typeface="+mn-lt"/>
        <a:ea typeface="+mn-ea"/>
        <a:cs typeface="+mn-cs"/>
      </a:defRPr>
    </a:lvl8pPr>
    <a:lvl9pPr marL="3730014" algn="l" defTabSz="932503"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Build Template" id="{D88B19E0-7F40-4EB1-BF25-B9D8E02B1AB4}">
          <p14:sldIdLst>
            <p14:sldId id="1090"/>
            <p14:sldId id="1091"/>
            <p14:sldId id="1092"/>
            <p14:sldId id="1093"/>
            <p14:sldId id="1094"/>
            <p14:sldId id="1095"/>
            <p14:sldId id="1096"/>
            <p14:sldId id="1097"/>
            <p14:sldId id="1098"/>
            <p14:sldId id="1099"/>
            <p14:sldId id="1100"/>
            <p14:sldId id="1101"/>
            <p14:sldId id="1102"/>
            <p14:sldId id="1103"/>
            <p14:sldId id="1104"/>
            <p14:sldId id="1105"/>
            <p14:sldId id="1106"/>
            <p14:sldId id="1107"/>
            <p14:sldId id="1108"/>
            <p14:sldId id="1109"/>
            <p14:sldId id="1110"/>
            <p14:sldId id="1111"/>
            <p14:sldId id="1112"/>
            <p14:sldId id="1113"/>
            <p14:sldId id="1114"/>
            <p14:sldId id="1115"/>
          </p14:sldIdLst>
        </p14:section>
      </p14:sectionLst>
    </p:ext>
    <p:ext uri="{EFAFB233-063F-42B5-8137-9DF3F51BA10A}">
      <p15:sldGuideLst xmlns:p15="http://schemas.microsoft.com/office/powerpoint/2012/main">
        <p15:guide id="1" orient="horz" pos="188">
          <p15:clr>
            <a:srgbClr val="A4A3A4"/>
          </p15:clr>
        </p15:guide>
        <p15:guide id="2" orient="horz" pos="763">
          <p15:clr>
            <a:srgbClr val="A4A3A4"/>
          </p15:clr>
        </p15:guide>
        <p15:guide id="3" orient="horz" pos="1339">
          <p15:clr>
            <a:srgbClr val="A4A3A4"/>
          </p15:clr>
        </p15:guide>
        <p15:guide id="4" orient="horz" pos="2491">
          <p15:clr>
            <a:srgbClr val="A4A3A4"/>
          </p15:clr>
        </p15:guide>
        <p15:guide id="5" orient="horz" pos="4218">
          <p15:clr>
            <a:srgbClr val="A4A3A4"/>
          </p15:clr>
        </p15:guide>
        <p15:guide id="6" orient="horz" pos="3643">
          <p15:clr>
            <a:srgbClr val="A4A3A4"/>
          </p15:clr>
        </p15:guide>
        <p15:guide id="7" orient="horz" pos="3067">
          <p15:clr>
            <a:srgbClr val="A4A3A4"/>
          </p15:clr>
        </p15:guide>
        <p15:guide id="8" orient="horz" pos="1915">
          <p15:clr>
            <a:srgbClr val="A4A3A4"/>
          </p15:clr>
        </p15:guide>
        <p15:guide id="10" pos="173">
          <p15:clr>
            <a:srgbClr val="A4A3A4"/>
          </p15:clr>
        </p15:guide>
        <p15:guide id="11" pos="1325">
          <p15:clr>
            <a:srgbClr val="A4A3A4"/>
          </p15:clr>
        </p15:guide>
        <p15:guide id="12" pos="7661">
          <p15:clr>
            <a:srgbClr val="A4A3A4"/>
          </p15:clr>
        </p15:guide>
        <p15:guide id="13" pos="749">
          <p15:clr>
            <a:srgbClr val="A4A3A4"/>
          </p15:clr>
        </p15:guide>
        <p15:guide id="14" pos="7085">
          <p15:clr>
            <a:srgbClr val="A4A3A4"/>
          </p15:clr>
        </p15:guide>
        <p15:guide id="15" pos="3629">
          <p15:clr>
            <a:srgbClr val="A4A3A4"/>
          </p15:clr>
        </p15:guide>
        <p15:guide id="16" pos="1901">
          <p15:clr>
            <a:srgbClr val="A4A3A4"/>
          </p15:clr>
        </p15:guide>
        <p15:guide id="17" pos="2477">
          <p15:clr>
            <a:srgbClr val="A4A3A4"/>
          </p15:clr>
        </p15:guide>
        <p15:guide id="18" pos="4205">
          <p15:clr>
            <a:srgbClr val="A4A3A4"/>
          </p15:clr>
        </p15:guide>
        <p15:guide id="19" pos="4781">
          <p15:clr>
            <a:srgbClr val="A4A3A4"/>
          </p15:clr>
        </p15:guide>
        <p15:guide id="20" pos="5357">
          <p15:clr>
            <a:srgbClr val="A4A3A4"/>
          </p15:clr>
        </p15:guide>
        <p15:guide id="21" pos="5933">
          <p15:clr>
            <a:srgbClr val="A4A3A4"/>
          </p15:clr>
        </p15:guide>
        <p15:guide id="22" pos="6509">
          <p15:clr>
            <a:srgbClr val="A4A3A4"/>
          </p15:clr>
        </p15:guide>
        <p15:guide id="23" pos="3053">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4040"/>
    <a:srgbClr val="323232"/>
    <a:srgbClr val="1E1E1E"/>
    <a:srgbClr val="666666"/>
    <a:srgbClr val="505050"/>
    <a:srgbClr val="00BCF2"/>
    <a:srgbClr val="FFFFFF"/>
    <a:srgbClr val="000000"/>
    <a:srgbClr val="969696"/>
    <a:srgbClr val="002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0135" autoAdjust="0"/>
  </p:normalViewPr>
  <p:slideViewPr>
    <p:cSldViewPr>
      <p:cViewPr varScale="1">
        <p:scale>
          <a:sx n="101" d="100"/>
          <a:sy n="101" d="100"/>
        </p:scale>
        <p:origin x="738" y="96"/>
      </p:cViewPr>
      <p:guideLst>
        <p:guide orient="horz" pos="188"/>
        <p:guide orient="horz" pos="763"/>
        <p:guide orient="horz" pos="1339"/>
        <p:guide orient="horz" pos="2491"/>
        <p:guide orient="horz" pos="4218"/>
        <p:guide orient="horz" pos="3643"/>
        <p:guide orient="horz" pos="3067"/>
        <p:guide orient="horz" pos="1915"/>
        <p:guide pos="173"/>
        <p:guide pos="1325"/>
        <p:guide pos="7661"/>
        <p:guide pos="749"/>
        <p:guide pos="7085"/>
        <p:guide pos="3629"/>
        <p:guide pos="1901"/>
        <p:guide pos="2477"/>
        <p:guide pos="4205"/>
        <p:guide pos="4781"/>
        <p:guide pos="5357"/>
        <p:guide pos="5933"/>
        <p:guide pos="6509"/>
        <p:guide pos="305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0" d="100"/>
        <a:sy n="20" d="100"/>
      </p:scale>
      <p:origin x="0" y="0"/>
    </p:cViewPr>
  </p:sorterViewPr>
  <p:notesViewPr>
    <p:cSldViewPr showGuides="1">
      <p:cViewPr varScale="1">
        <p:scale>
          <a:sx n="95" d="100"/>
          <a:sy n="95" d="100"/>
        </p:scale>
        <p:origin x="3582"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theme" Target="theme/theme1.xml"/><Relationship Id="rId21" Type="http://schemas.openxmlformats.org/officeDocument/2006/relationships/slide" Target="slides/slide14.xml"/><Relationship Id="rId34" Type="http://schemas.openxmlformats.org/officeDocument/2006/relationships/notesMaster" Target="notesMasters/notesMaster1.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commentAuthors" Target="commentAuthor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handoutMaster" Target="handoutMasters/handoutMaster1.xml"/><Relationship Id="rId8" Type="http://schemas.openxmlformats.org/officeDocument/2006/relationships/slide" Target="slides/slide1.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a:t>Build </a:t>
            </a:r>
            <a:r>
              <a:rPr lang="en-US" dirty="0" smtClean="0"/>
              <a:t>2013</a:t>
            </a:r>
            <a:endParaRPr lang="en-US" dirty="0"/>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latin typeface="Segoe UI" pitchFamily="34" charset="0"/>
              </a:rPr>
              <a:t>6/26/2013</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Build 2013</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51B1278-D92B-4AF3-A9C1-71DD298190CE}" type="datetimeFigureOut">
              <a:rPr lang="en-US" smtClean="0"/>
              <a:pPr/>
              <a:t>6/26/2013</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503" rtl="0" eaLnBrk="1" latinLnBrk="0" hangingPunct="1">
      <a:lnSpc>
        <a:spcPct val="90000"/>
      </a:lnSpc>
      <a:spcAft>
        <a:spcPts val="340"/>
      </a:spcAft>
      <a:defRPr sz="1000" kern="1200">
        <a:solidFill>
          <a:schemeClr val="tx1"/>
        </a:solidFill>
        <a:latin typeface="Segoe UI Light" pitchFamily="34" charset="0"/>
        <a:ea typeface="+mn-ea"/>
        <a:cs typeface="+mn-cs"/>
      </a:defRPr>
    </a:lvl1pPr>
    <a:lvl2pPr marL="217206" indent="-107928"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2pPr>
    <a:lvl3pPr marL="334578" indent="-117373"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3pPr>
    <a:lvl4pPr marL="492423" indent="-149751"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4pPr>
    <a:lvl5pPr marL="627335" indent="-117373"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5pPr>
    <a:lvl6pPr marL="2331259" algn="l" defTabSz="932503" rtl="0" eaLnBrk="1" latinLnBrk="0" hangingPunct="1">
      <a:defRPr sz="1200" kern="1200">
        <a:solidFill>
          <a:schemeClr val="tx1"/>
        </a:solidFill>
        <a:latin typeface="+mn-lt"/>
        <a:ea typeface="+mn-ea"/>
        <a:cs typeface="+mn-cs"/>
      </a:defRPr>
    </a:lvl6pPr>
    <a:lvl7pPr marL="2797510" algn="l" defTabSz="932503" rtl="0" eaLnBrk="1" latinLnBrk="0" hangingPunct="1">
      <a:defRPr sz="1200" kern="1200">
        <a:solidFill>
          <a:schemeClr val="tx1"/>
        </a:solidFill>
        <a:latin typeface="+mn-lt"/>
        <a:ea typeface="+mn-ea"/>
        <a:cs typeface="+mn-cs"/>
      </a:defRPr>
    </a:lvl7pPr>
    <a:lvl8pPr marL="3263762" algn="l" defTabSz="932503" rtl="0" eaLnBrk="1" latinLnBrk="0" hangingPunct="1">
      <a:defRPr sz="1200" kern="1200">
        <a:solidFill>
          <a:schemeClr val="tx1"/>
        </a:solidFill>
        <a:latin typeface="+mn-lt"/>
        <a:ea typeface="+mn-ea"/>
        <a:cs typeface="+mn-cs"/>
      </a:defRPr>
    </a:lvl8pPr>
    <a:lvl9pPr marL="3730014" algn="l" defTabSz="93250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2013</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F0A0BA0C-2D99-4AA6-ABD3-19FEDEC218E7}" type="datetime1">
              <a:rPr lang="en-US" smtClean="0">
                <a:solidFill>
                  <a:prstClr val="black"/>
                </a:solidFill>
              </a:rPr>
              <a:pPr/>
              <a:t>6/26/2013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20753856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2013</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ECF3578F-16B1-4598-913D-840201334D9F}" type="datetime1">
              <a:rPr lang="en-US" smtClean="0">
                <a:solidFill>
                  <a:prstClr val="black"/>
                </a:solidFill>
              </a:rPr>
              <a:pPr/>
              <a:t>6/26/2013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24338224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2013</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4134D1AE-114B-411E-867E-BCD8E3CD6BA7}" type="datetime1">
              <a:rPr lang="en-US" smtClean="0">
                <a:solidFill>
                  <a:prstClr val="black"/>
                </a:solidFill>
              </a:rPr>
              <a:pPr/>
              <a:t>6/26/2013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14556677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16</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3292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3292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E8C4652A-2D00-4264-86AF-229B022B57E2}" type="datetime1">
              <a:rPr lang="en-US" smtClean="0">
                <a:solidFill>
                  <a:prstClr val="black"/>
                </a:solidFill>
              </a:rPr>
              <a:pPr/>
              <a:t>6/26/2013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34857149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2013</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4134D1AE-114B-411E-867E-BCD8E3CD6BA7}" type="datetime1">
              <a:rPr lang="en-US" smtClean="0">
                <a:solidFill>
                  <a:prstClr val="black"/>
                </a:solidFill>
              </a:rPr>
              <a:pPr/>
              <a:t>6/26/2013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18</a:t>
            </a:fld>
            <a:endParaRPr lang="en-US" dirty="0">
              <a:solidFill>
                <a:prstClr val="black"/>
              </a:solidFill>
            </a:endParaRPr>
          </a:p>
        </p:txBody>
      </p:sp>
    </p:spTree>
    <p:extLst>
      <p:ext uri="{BB962C8B-B14F-4D97-AF65-F5344CB8AC3E}">
        <p14:creationId xmlns:p14="http://schemas.microsoft.com/office/powerpoint/2010/main" val="14920229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2013</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4134D1AE-114B-411E-867E-BCD8E3CD6BA7}" type="datetime1">
              <a:rPr lang="en-US" smtClean="0">
                <a:solidFill>
                  <a:prstClr val="black"/>
                </a:solidFill>
              </a:rPr>
              <a:pPr/>
              <a:t>6/26/2013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19</a:t>
            </a:fld>
            <a:endParaRPr lang="en-US" dirty="0">
              <a:solidFill>
                <a:prstClr val="black"/>
              </a:solidFill>
            </a:endParaRPr>
          </a:p>
        </p:txBody>
      </p:sp>
    </p:spTree>
    <p:extLst>
      <p:ext uri="{BB962C8B-B14F-4D97-AF65-F5344CB8AC3E}">
        <p14:creationId xmlns:p14="http://schemas.microsoft.com/office/powerpoint/2010/main" val="11660888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2013</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ECF3578F-16B1-4598-913D-840201334D9F}" type="datetime1">
              <a:rPr lang="en-US" smtClean="0">
                <a:solidFill>
                  <a:prstClr val="black"/>
                </a:solidFill>
              </a:rPr>
              <a:pPr/>
              <a:t>6/26/2013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20</a:t>
            </a:fld>
            <a:endParaRPr lang="en-US" dirty="0">
              <a:solidFill>
                <a:prstClr val="black"/>
              </a:solidFill>
            </a:endParaRPr>
          </a:p>
        </p:txBody>
      </p:sp>
    </p:spTree>
    <p:extLst>
      <p:ext uri="{BB962C8B-B14F-4D97-AF65-F5344CB8AC3E}">
        <p14:creationId xmlns:p14="http://schemas.microsoft.com/office/powerpoint/2010/main" val="28174016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gradFill>
                <a:gsLst>
                  <a:gs pos="1250">
                    <a:prstClr val="black"/>
                  </a:gs>
                  <a:gs pos="100000">
                    <a:prstClr val="black"/>
                  </a:gs>
                </a:gsLst>
                <a:lin ang="5400000" scaled="0"/>
              </a:gra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6/26/2013 6:10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25</a:t>
            </a:fld>
            <a:endParaRPr lang="en-US" dirty="0">
              <a:solidFill>
                <a:prstClr val="black"/>
              </a:solidFill>
            </a:endParaRPr>
          </a:p>
        </p:txBody>
      </p:sp>
    </p:spTree>
    <p:extLst>
      <p:ext uri="{BB962C8B-B14F-4D97-AF65-F5344CB8AC3E}">
        <p14:creationId xmlns:p14="http://schemas.microsoft.com/office/powerpoint/2010/main" val="23744155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_Color  2">
    <p:bg>
      <p:bgRef idx="1001">
        <a:schemeClr val="bg1"/>
      </p:bgRef>
    </p:bg>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3040856"/>
            <a:ext cx="11887199" cy="912813"/>
          </a:xfrm>
        </p:spPr>
        <p:txBody>
          <a:bodyPr lIns="182880" tIns="146304" rIns="182880" bIns="146304"/>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171420528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48250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Logo on Background">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8459787" cy="726353"/>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lumMod val="75000"/>
                        <a:lumOff val="25000"/>
                      </a:schemeClr>
                    </a:gs>
                    <a:gs pos="100000">
                      <a:schemeClr val="tx1">
                        <a:lumMod val="75000"/>
                        <a:lumOff val="25000"/>
                      </a:schemeClr>
                    </a:gs>
                  </a:gsLst>
                  <a:lin ang="5400000" scaled="0"/>
                </a:gradFill>
                <a:cs typeface="Segoe UI" pitchFamily="34" charset="0"/>
              </a:rPr>
              <a:t>© </a:t>
            </a:r>
            <a:r>
              <a:rPr lang="en-US" sz="700" dirty="0" smtClean="0">
                <a:gradFill>
                  <a:gsLst>
                    <a:gs pos="0">
                      <a:schemeClr val="tx1">
                        <a:lumMod val="75000"/>
                        <a:lumOff val="25000"/>
                      </a:schemeClr>
                    </a:gs>
                    <a:gs pos="100000">
                      <a:schemeClr val="tx1">
                        <a:lumMod val="75000"/>
                        <a:lumOff val="25000"/>
                      </a:schemeClr>
                    </a:gs>
                  </a:gsLst>
                  <a:lin ang="5400000" scaled="0"/>
                </a:gradFill>
                <a:cs typeface="Segoe UI" pitchFamily="34" charset="0"/>
              </a:rPr>
              <a:t>2013 </a:t>
            </a:r>
            <a:r>
              <a:rPr lang="en-US" sz="700" dirty="0">
                <a:gradFill>
                  <a:gsLst>
                    <a:gs pos="0">
                      <a:schemeClr val="tx1">
                        <a:lumMod val="75000"/>
                        <a:lumOff val="25000"/>
                      </a:schemeClr>
                    </a:gs>
                    <a:gs pos="100000">
                      <a:schemeClr val="tx1">
                        <a:lumMod val="75000"/>
                        <a:lumOff val="25000"/>
                      </a:schemeClr>
                    </a:gs>
                  </a:gsLst>
                  <a:lin ang="5400000" scaled="0"/>
                </a:gradFill>
                <a:cs typeface="Segoe UI" pitchFamily="34" charset="0"/>
              </a:rPr>
              <a:t>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chemeClr val="tx1">
                        <a:lumMod val="75000"/>
                        <a:lumOff val="25000"/>
                      </a:schemeClr>
                    </a:gs>
                    <a:gs pos="100000">
                      <a:schemeClr val="tx1">
                        <a:lumMod val="75000"/>
                        <a:lumOff val="25000"/>
                      </a:schemeClr>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9232" y="3103733"/>
            <a:ext cx="3687046" cy="787059"/>
          </a:xfrm>
          <a:prstGeom prst="rect">
            <a:avLst/>
          </a:prstGeom>
        </p:spPr>
      </p:pic>
    </p:spTree>
    <p:extLst>
      <p:ext uri="{BB962C8B-B14F-4D97-AF65-F5344CB8AC3E}">
        <p14:creationId xmlns:p14="http://schemas.microsoft.com/office/powerpoint/2010/main" val="359707467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917">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sp>
        <p:nvSpPr>
          <p:cNvPr id="7" name="Freeform 6"/>
          <p:cNvSpPr>
            <a:spLocks noEditPoints="1"/>
          </p:cNvSpPr>
          <p:nvPr userDrawn="1"/>
        </p:nvSpPr>
        <p:spPr bwMode="black">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323232"/>
          </a:solidFill>
          <a:ln>
            <a:noFill/>
          </a:ln>
        </p:spPr>
        <p:txBody>
          <a:bodyPr vert="horz" wrap="square" lIns="91440" tIns="45720" rIns="91440" bIns="45720" numCol="1" anchor="t" anchorCtr="0" compatLnSpc="1">
            <a:prstTxWarp prst="textNoShape">
              <a:avLst/>
            </a:prstTxWarp>
          </a:bodyPr>
          <a:lstStyle/>
          <a:p>
            <a:endParaRPr lang="en-US"/>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10129837" y="6126162"/>
            <a:ext cx="1849602" cy="394827"/>
          </a:xfrm>
          <a:prstGeom prst="rect">
            <a:avLst/>
          </a:prstGeom>
          <a:noFill/>
          <a:ln>
            <a:noFill/>
          </a:ln>
        </p:spPr>
      </p:pic>
    </p:spTree>
    <p:extLst>
      <p:ext uri="{BB962C8B-B14F-4D97-AF65-F5344CB8AC3E}">
        <p14:creationId xmlns:p14="http://schemas.microsoft.com/office/powerpoint/2010/main" val="556850256"/>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917">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74638" y="3040063"/>
            <a:ext cx="11887200" cy="914400"/>
          </a:xfrm>
        </p:spPr>
        <p:txBody>
          <a:bodyPr lIns="182880" tIns="146304" rIns="182880" bIns="146304" anchor="ctr">
            <a:noAutofit/>
          </a:bodyPr>
          <a:lstStyle>
            <a:lvl1pPr>
              <a:lnSpc>
                <a:spcPct val="90000"/>
              </a:lnSpc>
              <a:defRPr sz="6600" spc="0" baseline="0">
                <a:gradFill>
                  <a:gsLst>
                    <a:gs pos="0">
                      <a:srgbClr val="404040"/>
                    </a:gs>
                    <a:gs pos="100000">
                      <a:schemeClr val="tx1">
                        <a:lumMod val="75000"/>
                        <a:lumOff val="25000"/>
                      </a:schemeClr>
                    </a:gs>
                  </a:gsLst>
                  <a:lin ang="5400000" scaled="0"/>
                </a:gradFill>
                <a:latin typeface="Segoe UI Light" pitchFamily="34" charset="0"/>
                <a:cs typeface="Segoe UI Light"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274640" y="5783263"/>
            <a:ext cx="7315199" cy="914400"/>
          </a:xfrm>
        </p:spPr>
        <p:txBody>
          <a:bodyPr lIns="182880" tIns="146304" rIns="182880" bIns="146304" anchor="b">
            <a:noAutofit/>
          </a:bodyPr>
          <a:lstStyle>
            <a:lvl1pPr marL="0" indent="0" algn="l">
              <a:lnSpc>
                <a:spcPct val="90000"/>
              </a:lnSpc>
              <a:spcBef>
                <a:spcPts val="0"/>
              </a:spcBef>
              <a:buNone/>
              <a:defRPr sz="2800" b="0" spc="-52" baseline="0">
                <a:gradFill>
                  <a:gsLst>
                    <a:gs pos="0">
                      <a:schemeClr val="tx1">
                        <a:lumMod val="75000"/>
                        <a:lumOff val="25000"/>
                      </a:schemeClr>
                    </a:gs>
                    <a:gs pos="100000">
                      <a:schemeClr val="tx1">
                        <a:lumMod val="75000"/>
                        <a:lumOff val="25000"/>
                      </a:schemeClr>
                    </a:gs>
                  </a:gsLst>
                  <a:lin ang="5400000" scaled="0"/>
                </a:gradFill>
                <a:latin typeface="+mn-lt"/>
                <a:cs typeface="Segoe UI" pitchFamily="34" charset="0"/>
              </a:defRPr>
            </a:lvl1pPr>
            <a:lvl2pPr marL="466207" indent="0" algn="ctr">
              <a:buNone/>
              <a:defRPr>
                <a:solidFill>
                  <a:schemeClr val="tx1">
                    <a:tint val="75000"/>
                  </a:schemeClr>
                </a:solidFill>
              </a:defRPr>
            </a:lvl2pPr>
            <a:lvl3pPr marL="932411" indent="0" algn="ctr">
              <a:buNone/>
              <a:defRPr>
                <a:solidFill>
                  <a:schemeClr val="tx1">
                    <a:tint val="75000"/>
                  </a:schemeClr>
                </a:solidFill>
              </a:defRPr>
            </a:lvl3pPr>
            <a:lvl4pPr marL="1398619" indent="0" algn="ctr">
              <a:buNone/>
              <a:defRPr>
                <a:solidFill>
                  <a:schemeClr val="tx1">
                    <a:tint val="75000"/>
                  </a:schemeClr>
                </a:solidFill>
              </a:defRPr>
            </a:lvl4pPr>
            <a:lvl5pPr marL="1864824" indent="0" algn="ctr">
              <a:buNone/>
              <a:defRPr>
                <a:solidFill>
                  <a:schemeClr val="tx1">
                    <a:tint val="75000"/>
                  </a:schemeClr>
                </a:solidFill>
              </a:defRPr>
            </a:lvl5pPr>
            <a:lvl6pPr marL="2331032" indent="0" algn="ctr">
              <a:buNone/>
              <a:defRPr>
                <a:solidFill>
                  <a:schemeClr val="tx1">
                    <a:tint val="75000"/>
                  </a:schemeClr>
                </a:solidFill>
              </a:defRPr>
            </a:lvl6pPr>
            <a:lvl7pPr marL="2797234" indent="0" algn="ctr">
              <a:buNone/>
              <a:defRPr>
                <a:solidFill>
                  <a:schemeClr val="tx1">
                    <a:tint val="75000"/>
                  </a:schemeClr>
                </a:solidFill>
              </a:defRPr>
            </a:lvl7pPr>
            <a:lvl8pPr marL="3263441" indent="0" algn="ctr">
              <a:buNone/>
              <a:defRPr>
                <a:solidFill>
                  <a:schemeClr val="tx1">
                    <a:tint val="75000"/>
                  </a:schemeClr>
                </a:solidFill>
              </a:defRPr>
            </a:lvl8pPr>
            <a:lvl9pPr marL="3729649" indent="0" algn="ctr">
              <a:buNone/>
              <a:defRPr>
                <a:solidFill>
                  <a:schemeClr val="tx1">
                    <a:tint val="75000"/>
                  </a:schemeClr>
                </a:solidFill>
              </a:defRPr>
            </a:lvl9pPr>
          </a:lstStyle>
          <a:p>
            <a:r>
              <a:rPr lang="en-US" smtClean="0"/>
              <a:t>Click to edit Master subtitle style</a:t>
            </a:r>
            <a:endParaRPr lang="en-US" dirty="0"/>
          </a:p>
        </p:txBody>
      </p:sp>
      <p:sp>
        <p:nvSpPr>
          <p:cNvPr id="7" name="Freeform 6"/>
          <p:cNvSpPr>
            <a:spLocks noChangeAspect="1" noEditPoints="1"/>
          </p:cNvSpPr>
          <p:nvPr userDrawn="1"/>
        </p:nvSpPr>
        <p:spPr bwMode="black">
          <a:xfrm>
            <a:off x="10332993"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404040"/>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Tree>
    <p:extLst>
      <p:ext uri="{BB962C8B-B14F-4D97-AF65-F5344CB8AC3E}">
        <p14:creationId xmlns:p14="http://schemas.microsoft.com/office/powerpoint/2010/main" val="16713047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830014309"/>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150227"/>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23395671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93529480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3040856"/>
            <a:ext cx="11887199" cy="912813"/>
          </a:xfrm>
        </p:spPr>
        <p:txBody>
          <a:bodyPr lIns="182880" tIns="146304" rIns="182880" bIns="146304"/>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3200273125"/>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lIns="182880" tIns="146304" rIns="182880" bIns="146304"/>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668463"/>
            <a:ext cx="11887200" cy="5027612"/>
          </a:xfrm>
        </p:spPr>
        <p:txBody>
          <a:bodyPr lIns="182880" tIns="146304" rIns="182880" bIns="146304"/>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7567216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051">
          <p15:clr>
            <a:srgbClr val="FBAE40"/>
          </p15:clr>
        </p15:guide>
        <p15:guide id="2" pos="3917">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475038" y="1668482"/>
            <a:ext cx="8686801" cy="5029181"/>
          </a:xfrm>
        </p:spPr>
        <p:txBody>
          <a:bodyPr lIns="182880" tIns="146304" rIns="182880" bIns="146304">
            <a:noAutofit/>
          </a:bodyPr>
          <a:lstStyle>
            <a:lvl1pPr>
              <a:defRPr sz="3600">
                <a:gradFill>
                  <a:gsLst>
                    <a:gs pos="100000">
                      <a:schemeClr val="tx1">
                        <a:lumMod val="75000"/>
                        <a:lumOff val="25000"/>
                      </a:schemeClr>
                    </a:gs>
                    <a:gs pos="0">
                      <a:schemeClr val="tx1">
                        <a:lumMod val="75000"/>
                        <a:lumOff val="25000"/>
                      </a:schemeClr>
                    </a:gs>
                  </a:gsLst>
                  <a:lin ang="5400000" scaled="0"/>
                </a:gradFill>
              </a:defRPr>
            </a:lvl1pPr>
            <a:lvl2pPr>
              <a:defRPr sz="2800">
                <a:gradFill>
                  <a:gsLst>
                    <a:gs pos="100000">
                      <a:schemeClr val="tx1">
                        <a:lumMod val="75000"/>
                        <a:lumOff val="25000"/>
                      </a:schemeClr>
                    </a:gs>
                    <a:gs pos="0">
                      <a:schemeClr val="tx1">
                        <a:lumMod val="75000"/>
                        <a:lumOff val="25000"/>
                      </a:schemeClr>
                    </a:gs>
                  </a:gsLst>
                  <a:lin ang="5400000" scaled="0"/>
                </a:gradFill>
              </a:defRPr>
            </a:lvl2pPr>
            <a:lvl3pPr>
              <a:defRPr sz="2400">
                <a:gradFill>
                  <a:gsLst>
                    <a:gs pos="100000">
                      <a:schemeClr val="tx1">
                        <a:lumMod val="75000"/>
                        <a:lumOff val="25000"/>
                      </a:schemeClr>
                    </a:gs>
                    <a:gs pos="0">
                      <a:schemeClr val="tx1">
                        <a:lumMod val="75000"/>
                        <a:lumOff val="25000"/>
                      </a:schemeClr>
                    </a:gs>
                  </a:gsLst>
                  <a:lin ang="5400000" scaled="0"/>
                </a:gradFill>
              </a:defRPr>
            </a:lvl3pPr>
            <a:lvl4pPr>
              <a:defRPr sz="2000">
                <a:gradFill>
                  <a:gsLst>
                    <a:gs pos="100000">
                      <a:schemeClr val="tx1">
                        <a:lumMod val="75000"/>
                        <a:lumOff val="25000"/>
                      </a:schemeClr>
                    </a:gs>
                    <a:gs pos="0">
                      <a:schemeClr val="tx1">
                        <a:lumMod val="75000"/>
                        <a:lumOff val="25000"/>
                      </a:schemeClr>
                    </a:gs>
                  </a:gsLst>
                  <a:lin ang="5400000" scaled="0"/>
                </a:gradFill>
              </a:defRPr>
            </a:lvl4pPr>
            <a:lvl5pPr>
              <a:defRPr sz="1800">
                <a:gradFill>
                  <a:gsLst>
                    <a:gs pos="100000">
                      <a:schemeClr val="tx1">
                        <a:lumMod val="75000"/>
                        <a:lumOff val="25000"/>
                      </a:schemeClr>
                    </a:gs>
                    <a:gs pos="0">
                      <a:schemeClr val="tx1">
                        <a:lumMod val="75000"/>
                        <a:lumOff val="25000"/>
                      </a:schemeClr>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6"/>
          <p:cNvSpPr>
            <a:spLocks noGrp="1"/>
          </p:cNvSpPr>
          <p:nvPr>
            <p:ph type="body" sz="quarter" idx="11"/>
          </p:nvPr>
        </p:nvSpPr>
        <p:spPr>
          <a:xfrm>
            <a:off x="274638" y="1668482"/>
            <a:ext cx="2743200" cy="5029181"/>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100000">
                      <a:schemeClr val="tx1">
                        <a:lumMod val="75000"/>
                        <a:lumOff val="25000"/>
                      </a:schemeClr>
                    </a:gs>
                    <a:gs pos="0">
                      <a:schemeClr val="tx1">
                        <a:lumMod val="75000"/>
                        <a:lumOff val="25000"/>
                      </a:schemeClr>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dirty="0" smtClean="0"/>
              <a:t>Click to edit Master text styles</a:t>
            </a:r>
          </a:p>
        </p:txBody>
      </p:sp>
      <p:sp>
        <p:nvSpPr>
          <p:cNvPr id="2" name="Title 1"/>
          <p:cNvSpPr>
            <a:spLocks noGrp="1"/>
          </p:cNvSpPr>
          <p:nvPr>
            <p:ph type="title"/>
          </p:nvPr>
        </p:nvSpPr>
        <p:spPr/>
        <p:txBody>
          <a:bodyPr/>
          <a:lstStyle>
            <a:lvl1pPr>
              <a:defRPr>
                <a:gradFill>
                  <a:gsLst>
                    <a:gs pos="100000">
                      <a:schemeClr val="tx1">
                        <a:lumMod val="75000"/>
                        <a:lumOff val="25000"/>
                      </a:schemeClr>
                    </a:gs>
                    <a:gs pos="0">
                      <a:schemeClr val="tx1">
                        <a:lumMod val="75000"/>
                        <a:lumOff val="25000"/>
                      </a:schemeClr>
                    </a:gs>
                  </a:gsLst>
                  <a:lin ang="5400000" scaled="0"/>
                </a:gra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275241251"/>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051">
          <p15:clr>
            <a:srgbClr val="FBAE40"/>
          </p15:clr>
        </p15:guide>
        <p15:guide id="2" pos="173">
          <p15:clr>
            <a:srgbClr val="FBAE40"/>
          </p15:clr>
        </p15:guide>
        <p15:guide id="3" pos="1901">
          <p15:clr>
            <a:srgbClr val="FBAE40"/>
          </p15:clr>
        </p15:guide>
        <p15:guide id="4" pos="2189">
          <p15:clr>
            <a:srgbClr val="FBAE40"/>
          </p15:clr>
        </p15:guide>
        <p15:guide id="5" orient="horz" pos="4219">
          <p15:clr>
            <a:srgbClr val="FBAE40"/>
          </p15:clr>
        </p15:guide>
        <p15:guide id="6" orient="horz" pos="763">
          <p15:clr>
            <a:srgbClr val="FBAE40"/>
          </p15:clr>
        </p15:guide>
        <p15:guide id="7" orient="horz" pos="187">
          <p15:clr>
            <a:srgbClr val="FBAE40"/>
          </p15:clr>
        </p15:guide>
        <p15:guide id="8" pos="766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lIns="182880" tIns="146304" rIns="182880" bIns="146304"/>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668463"/>
            <a:ext cx="11887200" cy="5027612"/>
          </a:xfrm>
        </p:spPr>
        <p:txBody>
          <a:bodyPr lIns="182880" tIns="146304" rIns="182880" bIns="146304"/>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9431754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051" userDrawn="1">
          <p15:clr>
            <a:srgbClr val="FBAE40"/>
          </p15:clr>
        </p15:guide>
        <p15:guide id="2" pos="3917"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4800"/>
            </a:lvl1pPr>
          </a:lstStyle>
          <a:p>
            <a:r>
              <a:rPr lang="en-US" dirty="0" smtClean="0"/>
              <a:t>Click to edit master title style</a:t>
            </a:r>
            <a:endParaRPr lang="en-US" dirty="0"/>
          </a:p>
        </p:txBody>
      </p:sp>
    </p:spTree>
    <p:extLst>
      <p:ext uri="{BB962C8B-B14F-4D97-AF65-F5344CB8AC3E}">
        <p14:creationId xmlns:p14="http://schemas.microsoft.com/office/powerpoint/2010/main" val="3044560015"/>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668482"/>
            <a:ext cx="2743200" cy="5027593"/>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dirty="0" smtClean="0"/>
              <a:t>Click to edit Master text styles</a:t>
            </a:r>
          </a:p>
        </p:txBody>
      </p:sp>
      <p:sp>
        <p:nvSpPr>
          <p:cNvPr id="3" name="Title 2"/>
          <p:cNvSpPr>
            <a:spLocks noGrp="1"/>
          </p:cNvSpPr>
          <p:nvPr>
            <p:ph type="title"/>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429486749"/>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28302">
                      <a:schemeClr val="tx1">
                        <a:lumMod val="75000"/>
                        <a:lumOff val="25000"/>
                      </a:schemeClr>
                    </a:gs>
                    <a:gs pos="67000">
                      <a:schemeClr val="tx1">
                        <a:lumMod val="75000"/>
                        <a:lumOff val="25000"/>
                      </a:schemeClr>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accent3"/>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2577885239"/>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8491">
                      <a:schemeClr val="tx1">
                        <a:lumMod val="75000"/>
                        <a:lumOff val="25000"/>
                      </a:schemeClr>
                    </a:gs>
                    <a:gs pos="100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dirty="0"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182880" tIns="146304" rIns="182880" bIns="146304"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accent3"/>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842600870"/>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12264">
                      <a:schemeClr val="tx1">
                        <a:lumMod val="75000"/>
                        <a:lumOff val="25000"/>
                      </a:schemeClr>
                    </a:gs>
                    <a:gs pos="71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lIns="182880" tIns="146304" rIns="182880" bIns="146304" anchor="ctr" anchorCtr="1"/>
          <a:lstStyle/>
          <a:p>
            <a:r>
              <a:rPr lang="en-US" smtClean="0"/>
              <a:t>Click icon to add picture</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25324984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3" name="Content Placeholder 4"/>
          <p:cNvSpPr>
            <a:spLocks noGrp="1"/>
          </p:cNvSpPr>
          <p:nvPr>
            <p:ph sz="quarter" idx="14"/>
          </p:nvPr>
        </p:nvSpPr>
        <p:spPr>
          <a:xfrm>
            <a:off x="274638" y="1668462"/>
            <a:ext cx="11887200" cy="5029201"/>
          </a:xfrm>
        </p:spPr>
        <p:txBody>
          <a:bodyPr>
            <a:normAutofit/>
          </a:bodyPr>
          <a:lstStyle>
            <a:lvl1pPr>
              <a:spcAft>
                <a:spcPts val="816"/>
              </a:spcAft>
              <a:defRPr sz="2400">
                <a:latin typeface="Consolas" pitchFamily="49" charset="0"/>
                <a:cs typeface="Consolas" pitchFamily="49" charset="0"/>
              </a:defRPr>
            </a:lvl1pPr>
            <a:lvl2pPr>
              <a:spcAft>
                <a:spcPts val="816"/>
              </a:spcAft>
              <a:defRPr sz="2400">
                <a:latin typeface="Consolas" pitchFamily="49" charset="0"/>
                <a:cs typeface="Consolas" pitchFamily="49" charset="0"/>
              </a:defRPr>
            </a:lvl2pPr>
            <a:lvl3pPr>
              <a:spcAft>
                <a:spcPts val="816"/>
              </a:spcAft>
              <a:defRPr sz="2400">
                <a:latin typeface="Consolas" pitchFamily="49" charset="0"/>
                <a:cs typeface="Consolas" pitchFamily="49" charset="0"/>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059212818"/>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1562698"/>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445815478"/>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150227"/>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92929987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69679149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Content 2">
    <p:bg>
      <p:bgRef idx="1001">
        <a:schemeClr val="bg1"/>
      </p:bgRef>
    </p:bg>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475038" y="1668482"/>
            <a:ext cx="8686801" cy="5029181"/>
          </a:xfrm>
        </p:spPr>
        <p:txBody>
          <a:bodyPr lIns="182880" tIns="146304" rIns="182880" bIns="146304">
            <a:noAutofit/>
          </a:bodyPr>
          <a:lstStyle>
            <a:lvl1pPr>
              <a:defRPr sz="3600">
                <a:gradFill>
                  <a:gsLst>
                    <a:gs pos="100000">
                      <a:schemeClr val="tx1">
                        <a:lumMod val="75000"/>
                        <a:lumOff val="25000"/>
                      </a:schemeClr>
                    </a:gs>
                    <a:gs pos="0">
                      <a:schemeClr val="tx1">
                        <a:lumMod val="75000"/>
                        <a:lumOff val="25000"/>
                      </a:schemeClr>
                    </a:gs>
                  </a:gsLst>
                  <a:lin ang="5400000" scaled="0"/>
                </a:gradFill>
              </a:defRPr>
            </a:lvl1pPr>
            <a:lvl2pPr>
              <a:defRPr sz="2800">
                <a:gradFill>
                  <a:gsLst>
                    <a:gs pos="100000">
                      <a:schemeClr val="tx1">
                        <a:lumMod val="75000"/>
                        <a:lumOff val="25000"/>
                      </a:schemeClr>
                    </a:gs>
                    <a:gs pos="0">
                      <a:schemeClr val="tx1">
                        <a:lumMod val="75000"/>
                        <a:lumOff val="25000"/>
                      </a:schemeClr>
                    </a:gs>
                  </a:gsLst>
                  <a:lin ang="5400000" scaled="0"/>
                </a:gradFill>
              </a:defRPr>
            </a:lvl2pPr>
            <a:lvl3pPr>
              <a:defRPr sz="2400">
                <a:gradFill>
                  <a:gsLst>
                    <a:gs pos="100000">
                      <a:schemeClr val="tx1">
                        <a:lumMod val="75000"/>
                        <a:lumOff val="25000"/>
                      </a:schemeClr>
                    </a:gs>
                    <a:gs pos="0">
                      <a:schemeClr val="tx1">
                        <a:lumMod val="75000"/>
                        <a:lumOff val="25000"/>
                      </a:schemeClr>
                    </a:gs>
                  </a:gsLst>
                  <a:lin ang="5400000" scaled="0"/>
                </a:gradFill>
              </a:defRPr>
            </a:lvl3pPr>
            <a:lvl4pPr>
              <a:defRPr sz="2000">
                <a:gradFill>
                  <a:gsLst>
                    <a:gs pos="100000">
                      <a:schemeClr val="tx1">
                        <a:lumMod val="75000"/>
                        <a:lumOff val="25000"/>
                      </a:schemeClr>
                    </a:gs>
                    <a:gs pos="0">
                      <a:schemeClr val="tx1">
                        <a:lumMod val="75000"/>
                        <a:lumOff val="25000"/>
                      </a:schemeClr>
                    </a:gs>
                  </a:gsLst>
                  <a:lin ang="5400000" scaled="0"/>
                </a:gradFill>
              </a:defRPr>
            </a:lvl4pPr>
            <a:lvl5pPr>
              <a:defRPr sz="1800">
                <a:gradFill>
                  <a:gsLst>
                    <a:gs pos="100000">
                      <a:schemeClr val="tx1">
                        <a:lumMod val="75000"/>
                        <a:lumOff val="25000"/>
                      </a:schemeClr>
                    </a:gs>
                    <a:gs pos="0">
                      <a:schemeClr val="tx1">
                        <a:lumMod val="75000"/>
                        <a:lumOff val="25000"/>
                      </a:schemeClr>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274638" y="1668482"/>
            <a:ext cx="2743200" cy="5029181"/>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100000">
                      <a:schemeClr val="tx1">
                        <a:lumMod val="75000"/>
                        <a:lumOff val="25000"/>
                      </a:schemeClr>
                    </a:gs>
                    <a:gs pos="0">
                      <a:schemeClr val="tx1">
                        <a:lumMod val="75000"/>
                        <a:lumOff val="25000"/>
                      </a:schemeClr>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smtClean="0"/>
              <a:t>Click to edit Master text styles</a:t>
            </a:r>
          </a:p>
        </p:txBody>
      </p:sp>
      <p:sp>
        <p:nvSpPr>
          <p:cNvPr id="2" name="Title 1"/>
          <p:cNvSpPr>
            <a:spLocks noGrp="1"/>
          </p:cNvSpPr>
          <p:nvPr>
            <p:ph type="title"/>
          </p:nvPr>
        </p:nvSpPr>
        <p:spPr/>
        <p:txBody>
          <a:bodyPr/>
          <a:lstStyle>
            <a:lvl1pPr>
              <a:defRPr>
                <a:gradFill>
                  <a:gsLst>
                    <a:gs pos="100000">
                      <a:schemeClr val="tx1">
                        <a:lumMod val="75000"/>
                        <a:lumOff val="25000"/>
                      </a:schemeClr>
                    </a:gs>
                    <a:gs pos="0">
                      <a:schemeClr val="tx1">
                        <a:lumMod val="75000"/>
                        <a:lumOff val="25000"/>
                      </a:schemeClr>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379731883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extLst mod="1">
    <p:ext uri="{DCECCB84-F9BA-43D5-87BE-67443E8EF086}">
      <p15:sldGuideLst xmlns:p15="http://schemas.microsoft.com/office/powerpoint/2012/main">
        <p15:guide id="1" orient="horz" pos="1051" userDrawn="1">
          <p15:clr>
            <a:srgbClr val="FBAE40"/>
          </p15:clr>
        </p15:guide>
        <p15:guide id="2" pos="173" userDrawn="1">
          <p15:clr>
            <a:srgbClr val="FBAE40"/>
          </p15:clr>
        </p15:guide>
        <p15:guide id="3" pos="1901" userDrawn="1">
          <p15:clr>
            <a:srgbClr val="FBAE40"/>
          </p15:clr>
        </p15:guide>
        <p15:guide id="4" pos="2189" userDrawn="1">
          <p15:clr>
            <a:srgbClr val="FBAE40"/>
          </p15:clr>
        </p15:guide>
        <p15:guide id="5" orient="horz" pos="4219" userDrawn="1">
          <p15:clr>
            <a:srgbClr val="FBAE40"/>
          </p15:clr>
        </p15:guide>
        <p15:guide id="6" orient="horz" pos="763" userDrawn="1">
          <p15:clr>
            <a:srgbClr val="FBAE40"/>
          </p15:clr>
        </p15:guide>
        <p15:guide id="7" orient="horz" pos="187" userDrawn="1">
          <p15:clr>
            <a:srgbClr val="FBAE40"/>
          </p15:clr>
        </p15:guide>
        <p15:guide id="8" pos="7661"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_Color  2">
    <p:bg>
      <p:bgRef idx="1001">
        <a:schemeClr val="bg1"/>
      </p:bgRef>
    </p:bg>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3040856"/>
            <a:ext cx="11887199" cy="912813"/>
          </a:xfrm>
        </p:spPr>
        <p:txBody>
          <a:bodyPr lIns="182880" tIns="146304" rIns="182880" bIns="146304"/>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147017367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lIns="182880" tIns="146304" rIns="182880" bIns="146304"/>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668463"/>
            <a:ext cx="11887200" cy="5027612"/>
          </a:xfrm>
        </p:spPr>
        <p:txBody>
          <a:bodyPr lIns="182880" tIns="146304" rIns="182880" bIns="146304"/>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19226396"/>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4294967295" orient="horz" pos="1051">
          <p15:clr>
            <a:srgbClr val="FBAE40"/>
          </p15:clr>
        </p15:guide>
        <p15:guide id="4294967295" pos="3917">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mp; Content 2">
    <p:bg>
      <p:bgRef idx="1001">
        <a:schemeClr val="bg1"/>
      </p:bgRef>
    </p:bg>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475038" y="1668482"/>
            <a:ext cx="8686801" cy="5029181"/>
          </a:xfrm>
        </p:spPr>
        <p:txBody>
          <a:bodyPr lIns="182880" tIns="146304" rIns="182880" bIns="146304">
            <a:noAutofit/>
          </a:bodyPr>
          <a:lstStyle>
            <a:lvl1pPr>
              <a:defRPr sz="3600">
                <a:gradFill>
                  <a:gsLst>
                    <a:gs pos="100000">
                      <a:schemeClr val="tx1">
                        <a:lumMod val="75000"/>
                        <a:lumOff val="25000"/>
                      </a:schemeClr>
                    </a:gs>
                    <a:gs pos="0">
                      <a:schemeClr val="tx1">
                        <a:lumMod val="75000"/>
                        <a:lumOff val="25000"/>
                      </a:schemeClr>
                    </a:gs>
                  </a:gsLst>
                  <a:lin ang="5400000" scaled="0"/>
                </a:gradFill>
              </a:defRPr>
            </a:lvl1pPr>
            <a:lvl2pPr>
              <a:defRPr sz="2800">
                <a:gradFill>
                  <a:gsLst>
                    <a:gs pos="100000">
                      <a:schemeClr val="tx1">
                        <a:lumMod val="75000"/>
                        <a:lumOff val="25000"/>
                      </a:schemeClr>
                    </a:gs>
                    <a:gs pos="0">
                      <a:schemeClr val="tx1">
                        <a:lumMod val="75000"/>
                        <a:lumOff val="25000"/>
                      </a:schemeClr>
                    </a:gs>
                  </a:gsLst>
                  <a:lin ang="5400000" scaled="0"/>
                </a:gradFill>
              </a:defRPr>
            </a:lvl2pPr>
            <a:lvl3pPr>
              <a:defRPr sz="2400">
                <a:gradFill>
                  <a:gsLst>
                    <a:gs pos="100000">
                      <a:schemeClr val="tx1">
                        <a:lumMod val="75000"/>
                        <a:lumOff val="25000"/>
                      </a:schemeClr>
                    </a:gs>
                    <a:gs pos="0">
                      <a:schemeClr val="tx1">
                        <a:lumMod val="75000"/>
                        <a:lumOff val="25000"/>
                      </a:schemeClr>
                    </a:gs>
                  </a:gsLst>
                  <a:lin ang="5400000" scaled="0"/>
                </a:gradFill>
              </a:defRPr>
            </a:lvl3pPr>
            <a:lvl4pPr>
              <a:defRPr sz="2000">
                <a:gradFill>
                  <a:gsLst>
                    <a:gs pos="100000">
                      <a:schemeClr val="tx1">
                        <a:lumMod val="75000"/>
                        <a:lumOff val="25000"/>
                      </a:schemeClr>
                    </a:gs>
                    <a:gs pos="0">
                      <a:schemeClr val="tx1">
                        <a:lumMod val="75000"/>
                        <a:lumOff val="25000"/>
                      </a:schemeClr>
                    </a:gs>
                  </a:gsLst>
                  <a:lin ang="5400000" scaled="0"/>
                </a:gradFill>
              </a:defRPr>
            </a:lvl4pPr>
            <a:lvl5pPr>
              <a:defRPr sz="1800">
                <a:gradFill>
                  <a:gsLst>
                    <a:gs pos="100000">
                      <a:schemeClr val="tx1">
                        <a:lumMod val="75000"/>
                        <a:lumOff val="25000"/>
                      </a:schemeClr>
                    </a:gs>
                    <a:gs pos="0">
                      <a:schemeClr val="tx1">
                        <a:lumMod val="75000"/>
                        <a:lumOff val="25000"/>
                      </a:schemeClr>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6"/>
          <p:cNvSpPr>
            <a:spLocks noGrp="1"/>
          </p:cNvSpPr>
          <p:nvPr>
            <p:ph type="body" sz="quarter" idx="11"/>
          </p:nvPr>
        </p:nvSpPr>
        <p:spPr>
          <a:xfrm>
            <a:off x="274638" y="1668482"/>
            <a:ext cx="2743200" cy="5029181"/>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100000">
                      <a:schemeClr val="tx1">
                        <a:lumMod val="75000"/>
                        <a:lumOff val="25000"/>
                      </a:schemeClr>
                    </a:gs>
                    <a:gs pos="0">
                      <a:schemeClr val="tx1">
                        <a:lumMod val="75000"/>
                        <a:lumOff val="25000"/>
                      </a:schemeClr>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dirty="0" smtClean="0"/>
              <a:t>Click to edit Master text styles</a:t>
            </a:r>
          </a:p>
        </p:txBody>
      </p:sp>
      <p:sp>
        <p:nvSpPr>
          <p:cNvPr id="2" name="Title 1"/>
          <p:cNvSpPr>
            <a:spLocks noGrp="1"/>
          </p:cNvSpPr>
          <p:nvPr>
            <p:ph type="title"/>
          </p:nvPr>
        </p:nvSpPr>
        <p:spPr/>
        <p:txBody>
          <a:bodyPr/>
          <a:lstStyle>
            <a:lvl1pPr>
              <a:defRPr>
                <a:gradFill>
                  <a:gsLst>
                    <a:gs pos="100000">
                      <a:schemeClr val="tx1">
                        <a:lumMod val="75000"/>
                        <a:lumOff val="25000"/>
                      </a:schemeClr>
                    </a:gs>
                    <a:gs pos="0">
                      <a:schemeClr val="tx1">
                        <a:lumMod val="75000"/>
                        <a:lumOff val="25000"/>
                      </a:schemeClr>
                    </a:gs>
                  </a:gsLst>
                  <a:lin ang="5400000" scaled="0"/>
                </a:gra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344834039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extLst mod="1">
    <p:ext uri="{DCECCB84-F9BA-43D5-87BE-67443E8EF086}">
      <p15:sldGuideLst xmlns:p15="http://schemas.microsoft.com/office/powerpoint/2012/main">
        <p15:guide id="4294967295" orient="horz" pos="1051">
          <p15:clr>
            <a:srgbClr val="FBAE40"/>
          </p15:clr>
        </p15:guide>
        <p15:guide id="4294967295" pos="173">
          <p15:clr>
            <a:srgbClr val="FBAE40"/>
          </p15:clr>
        </p15:guide>
        <p15:guide id="4294967295" pos="1901">
          <p15:clr>
            <a:srgbClr val="FBAE40"/>
          </p15:clr>
        </p15:guide>
        <p15:guide id="4294967295" pos="2189">
          <p15:clr>
            <a:srgbClr val="FBAE40"/>
          </p15:clr>
        </p15:guide>
        <p15:guide id="4294967295" orient="horz" pos="4219">
          <p15:clr>
            <a:srgbClr val="FBAE40"/>
          </p15:clr>
        </p15:guide>
        <p15:guide id="4294967295" orient="horz" pos="763">
          <p15:clr>
            <a:srgbClr val="FBAE40"/>
          </p15:clr>
        </p15:guide>
        <p15:guide id="4294967295" orient="horz" pos="187">
          <p15:clr>
            <a:srgbClr val="FBAE40"/>
          </p15:clr>
        </p15:guide>
        <p15:guide id="4294967295" pos="7661">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4800"/>
            </a:lvl1pPr>
          </a:lstStyle>
          <a:p>
            <a:r>
              <a:rPr lang="en-US" dirty="0" smtClean="0"/>
              <a:t>Click to edit master title style</a:t>
            </a:r>
            <a:endParaRPr lang="en-US" dirty="0"/>
          </a:p>
        </p:txBody>
      </p:sp>
    </p:spTree>
    <p:extLst>
      <p:ext uri="{BB962C8B-B14F-4D97-AF65-F5344CB8AC3E}">
        <p14:creationId xmlns:p14="http://schemas.microsoft.com/office/powerpoint/2010/main" val="3607747663"/>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668482"/>
            <a:ext cx="2743200" cy="5027593"/>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dirty="0" smtClean="0"/>
              <a:t>Click to edit Master text styles</a:t>
            </a:r>
          </a:p>
        </p:txBody>
      </p:sp>
      <p:sp>
        <p:nvSpPr>
          <p:cNvPr id="3" name="Title 2"/>
          <p:cNvSpPr>
            <a:spLocks noGrp="1"/>
          </p:cNvSpPr>
          <p:nvPr>
            <p:ph type="title"/>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762658796"/>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28302">
                      <a:schemeClr val="tx1">
                        <a:lumMod val="75000"/>
                        <a:lumOff val="25000"/>
                      </a:schemeClr>
                    </a:gs>
                    <a:gs pos="67000">
                      <a:schemeClr val="tx1">
                        <a:lumMod val="75000"/>
                        <a:lumOff val="25000"/>
                      </a:schemeClr>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480331282"/>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4294967295" orient="horz" pos="2203">
          <p15:clr>
            <a:srgbClr val="FBAE40"/>
          </p15:clr>
        </p15:guide>
        <p15:guide id="4294967295" pos="3053">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8491">
                      <a:schemeClr val="tx1">
                        <a:lumMod val="75000"/>
                        <a:lumOff val="25000"/>
                      </a:schemeClr>
                    </a:gs>
                    <a:gs pos="100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dirty="0"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182880" tIns="146304" rIns="182880" bIns="146304"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230267833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4294967295" orient="horz" pos="2203">
          <p15:clr>
            <a:srgbClr val="FBAE40"/>
          </p15:clr>
        </p15:guide>
        <p15:guide id="4294967295" pos="3053">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12264">
                      <a:schemeClr val="tx1">
                        <a:lumMod val="75000"/>
                        <a:lumOff val="25000"/>
                      </a:schemeClr>
                    </a:gs>
                    <a:gs pos="71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lIns="182880" tIns="146304" rIns="182880" bIns="146304" anchor="ctr" anchorCtr="1"/>
          <a:lstStyle/>
          <a:p>
            <a:r>
              <a:rPr lang="en-US" smtClean="0"/>
              <a:t>Click icon to add picture</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4017324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4294967295" orient="horz" pos="2203">
          <p15:clr>
            <a:srgbClr val="FBAE40"/>
          </p15:clr>
        </p15:guide>
        <p15:guide id="4294967295" pos="3053">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3" name="Content Placeholder 4"/>
          <p:cNvSpPr>
            <a:spLocks noGrp="1"/>
          </p:cNvSpPr>
          <p:nvPr>
            <p:ph sz="quarter" idx="14"/>
          </p:nvPr>
        </p:nvSpPr>
        <p:spPr>
          <a:xfrm>
            <a:off x="274638" y="1668462"/>
            <a:ext cx="11887200" cy="5029201"/>
          </a:xfrm>
        </p:spPr>
        <p:txBody>
          <a:bodyPr>
            <a:normAutofit/>
          </a:bodyPr>
          <a:lstStyle>
            <a:lvl1pPr>
              <a:spcAft>
                <a:spcPts val="816"/>
              </a:spcAft>
              <a:defRPr sz="2400">
                <a:latin typeface="Consolas" pitchFamily="49" charset="0"/>
                <a:cs typeface="Consolas" pitchFamily="49" charset="0"/>
              </a:defRPr>
            </a:lvl1pPr>
            <a:lvl2pPr>
              <a:spcAft>
                <a:spcPts val="816"/>
              </a:spcAft>
              <a:defRPr sz="2400">
                <a:latin typeface="Consolas" pitchFamily="49" charset="0"/>
                <a:cs typeface="Consolas" pitchFamily="49" charset="0"/>
              </a:defRPr>
            </a:lvl2pPr>
            <a:lvl3pPr>
              <a:spcAft>
                <a:spcPts val="816"/>
              </a:spcAft>
              <a:defRPr sz="2400">
                <a:latin typeface="Consolas" pitchFamily="49" charset="0"/>
                <a:cs typeface="Consolas" pitchFamily="49" charset="0"/>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978118486"/>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25545664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4800"/>
            </a:lvl1pPr>
          </a:lstStyle>
          <a:p>
            <a:r>
              <a:rPr lang="en-US" dirty="0" smtClean="0"/>
              <a:t>Click to edit master title style</a:t>
            </a:r>
            <a:endParaRPr lang="en-US" dirty="0"/>
          </a:p>
        </p:txBody>
      </p:sp>
    </p:spTree>
    <p:extLst>
      <p:ext uri="{BB962C8B-B14F-4D97-AF65-F5344CB8AC3E}">
        <p14:creationId xmlns:p14="http://schemas.microsoft.com/office/powerpoint/2010/main" val="865537763"/>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Logo on Background">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8459787" cy="726353"/>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000000">
                        <a:lumMod val="75000"/>
                        <a:lumOff val="25000"/>
                      </a:srgbClr>
                    </a:gs>
                    <a:gs pos="100000">
                      <a:srgbClr val="000000">
                        <a:lumMod val="75000"/>
                        <a:lumOff val="25000"/>
                      </a:srgbClr>
                    </a:gs>
                  </a:gsLst>
                  <a:lin ang="5400000" scaled="0"/>
                </a:gradFill>
                <a:cs typeface="Segoe UI" pitchFamily="34" charset="0"/>
              </a:rPr>
              <a:t>© </a:t>
            </a:r>
            <a:r>
              <a:rPr lang="en-US" sz="700" dirty="0" smtClean="0">
                <a:gradFill>
                  <a:gsLst>
                    <a:gs pos="0">
                      <a:srgbClr val="000000">
                        <a:lumMod val="75000"/>
                        <a:lumOff val="25000"/>
                      </a:srgbClr>
                    </a:gs>
                    <a:gs pos="100000">
                      <a:srgbClr val="000000">
                        <a:lumMod val="75000"/>
                        <a:lumOff val="25000"/>
                      </a:srgbClr>
                    </a:gs>
                  </a:gsLst>
                  <a:lin ang="5400000" scaled="0"/>
                </a:gradFill>
                <a:cs typeface="Segoe UI" pitchFamily="34" charset="0"/>
              </a:rPr>
              <a:t>2013 </a:t>
            </a:r>
            <a:r>
              <a:rPr lang="en-US" sz="700" dirty="0">
                <a:gradFill>
                  <a:gsLst>
                    <a:gs pos="0">
                      <a:srgbClr val="000000">
                        <a:lumMod val="75000"/>
                        <a:lumOff val="25000"/>
                      </a:srgbClr>
                    </a:gs>
                    <a:gs pos="100000">
                      <a:srgbClr val="000000">
                        <a:lumMod val="75000"/>
                        <a:lumOff val="25000"/>
                      </a:srgbClr>
                    </a:gs>
                  </a:gsLst>
                  <a:lin ang="5400000" scaled="0"/>
                </a:gradFill>
                <a:cs typeface="Segoe UI" pitchFamily="34" charset="0"/>
              </a:rPr>
              <a:t>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000000">
                        <a:lumMod val="75000"/>
                        <a:lumOff val="25000"/>
                      </a:srgbClr>
                    </a:gs>
                    <a:gs pos="100000">
                      <a:srgbClr val="000000">
                        <a:lumMod val="75000"/>
                        <a:lumOff val="25000"/>
                      </a:srgbClr>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9232" y="3103733"/>
            <a:ext cx="3687046" cy="787059"/>
          </a:xfrm>
          <a:prstGeom prst="rect">
            <a:avLst/>
          </a:prstGeom>
        </p:spPr>
      </p:pic>
    </p:spTree>
    <p:extLst>
      <p:ext uri="{BB962C8B-B14F-4D97-AF65-F5344CB8AC3E}">
        <p14:creationId xmlns:p14="http://schemas.microsoft.com/office/powerpoint/2010/main" val="25270202"/>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4294967295" orient="horz" pos="2203">
          <p15:clr>
            <a:srgbClr val="FBAE40"/>
          </p15:clr>
        </p15:guide>
        <p15:guide id="4294967295" pos="3917">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sp>
        <p:nvSpPr>
          <p:cNvPr id="7" name="Freeform 6"/>
          <p:cNvSpPr>
            <a:spLocks noEditPoints="1"/>
          </p:cNvSpPr>
          <p:nvPr userDrawn="1"/>
        </p:nvSpPr>
        <p:spPr bwMode="black">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323232"/>
          </a:solidFill>
          <a:ln>
            <a:noFill/>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10129837" y="6126162"/>
            <a:ext cx="1849602" cy="394827"/>
          </a:xfrm>
          <a:prstGeom prst="rect">
            <a:avLst/>
          </a:prstGeom>
          <a:noFill/>
          <a:ln>
            <a:noFill/>
          </a:ln>
        </p:spPr>
      </p:pic>
    </p:spTree>
    <p:extLst>
      <p:ext uri="{BB962C8B-B14F-4D97-AF65-F5344CB8AC3E}">
        <p14:creationId xmlns:p14="http://schemas.microsoft.com/office/powerpoint/2010/main" val="175847839"/>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4294967295" orient="horz" pos="2203">
          <p15:clr>
            <a:srgbClr val="FBAE40"/>
          </p15:clr>
        </p15:guide>
        <p15:guide id="4294967295" pos="3917">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74638" y="3040063"/>
            <a:ext cx="11887200" cy="914400"/>
          </a:xfrm>
        </p:spPr>
        <p:txBody>
          <a:bodyPr lIns="182880" tIns="146304" rIns="182880" bIns="146304" anchor="ctr">
            <a:noAutofit/>
          </a:bodyPr>
          <a:lstStyle>
            <a:lvl1pPr>
              <a:lnSpc>
                <a:spcPct val="90000"/>
              </a:lnSpc>
              <a:defRPr sz="6600" spc="0" baseline="0">
                <a:gradFill>
                  <a:gsLst>
                    <a:gs pos="0">
                      <a:srgbClr val="404040"/>
                    </a:gs>
                    <a:gs pos="100000">
                      <a:schemeClr val="tx1">
                        <a:lumMod val="75000"/>
                        <a:lumOff val="25000"/>
                      </a:schemeClr>
                    </a:gs>
                  </a:gsLst>
                  <a:lin ang="5400000" scaled="0"/>
                </a:gradFill>
                <a:latin typeface="Segoe UI Light" pitchFamily="34" charset="0"/>
                <a:cs typeface="Segoe UI Light"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274640" y="5783263"/>
            <a:ext cx="7315199" cy="914400"/>
          </a:xfrm>
        </p:spPr>
        <p:txBody>
          <a:bodyPr lIns="182880" tIns="146304" rIns="182880" bIns="146304" anchor="b">
            <a:noAutofit/>
          </a:bodyPr>
          <a:lstStyle>
            <a:lvl1pPr marL="0" indent="0" algn="l">
              <a:lnSpc>
                <a:spcPct val="90000"/>
              </a:lnSpc>
              <a:spcBef>
                <a:spcPts val="0"/>
              </a:spcBef>
              <a:buNone/>
              <a:defRPr sz="2800" b="0" spc="-52" baseline="0">
                <a:gradFill>
                  <a:gsLst>
                    <a:gs pos="0">
                      <a:schemeClr val="tx1">
                        <a:lumMod val="75000"/>
                        <a:lumOff val="25000"/>
                      </a:schemeClr>
                    </a:gs>
                    <a:gs pos="100000">
                      <a:schemeClr val="tx1">
                        <a:lumMod val="75000"/>
                        <a:lumOff val="25000"/>
                      </a:schemeClr>
                    </a:gs>
                  </a:gsLst>
                  <a:lin ang="5400000" scaled="0"/>
                </a:gradFill>
                <a:latin typeface="+mn-lt"/>
                <a:cs typeface="Segoe UI" pitchFamily="34" charset="0"/>
              </a:defRPr>
            </a:lvl1pPr>
            <a:lvl2pPr marL="466207" indent="0" algn="ctr">
              <a:buNone/>
              <a:defRPr>
                <a:solidFill>
                  <a:schemeClr val="tx1">
                    <a:tint val="75000"/>
                  </a:schemeClr>
                </a:solidFill>
              </a:defRPr>
            </a:lvl2pPr>
            <a:lvl3pPr marL="932411" indent="0" algn="ctr">
              <a:buNone/>
              <a:defRPr>
                <a:solidFill>
                  <a:schemeClr val="tx1">
                    <a:tint val="75000"/>
                  </a:schemeClr>
                </a:solidFill>
              </a:defRPr>
            </a:lvl3pPr>
            <a:lvl4pPr marL="1398619" indent="0" algn="ctr">
              <a:buNone/>
              <a:defRPr>
                <a:solidFill>
                  <a:schemeClr val="tx1">
                    <a:tint val="75000"/>
                  </a:schemeClr>
                </a:solidFill>
              </a:defRPr>
            </a:lvl4pPr>
            <a:lvl5pPr marL="1864824" indent="0" algn="ctr">
              <a:buNone/>
              <a:defRPr>
                <a:solidFill>
                  <a:schemeClr val="tx1">
                    <a:tint val="75000"/>
                  </a:schemeClr>
                </a:solidFill>
              </a:defRPr>
            </a:lvl5pPr>
            <a:lvl6pPr marL="2331032" indent="0" algn="ctr">
              <a:buNone/>
              <a:defRPr>
                <a:solidFill>
                  <a:schemeClr val="tx1">
                    <a:tint val="75000"/>
                  </a:schemeClr>
                </a:solidFill>
              </a:defRPr>
            </a:lvl6pPr>
            <a:lvl7pPr marL="2797234" indent="0" algn="ctr">
              <a:buNone/>
              <a:defRPr>
                <a:solidFill>
                  <a:schemeClr val="tx1">
                    <a:tint val="75000"/>
                  </a:schemeClr>
                </a:solidFill>
              </a:defRPr>
            </a:lvl7pPr>
            <a:lvl8pPr marL="3263441" indent="0" algn="ctr">
              <a:buNone/>
              <a:defRPr>
                <a:solidFill>
                  <a:schemeClr val="tx1">
                    <a:tint val="75000"/>
                  </a:schemeClr>
                </a:solidFill>
              </a:defRPr>
            </a:lvl8pPr>
            <a:lvl9pPr marL="3729649" indent="0" algn="ctr">
              <a:buNone/>
              <a:defRPr>
                <a:solidFill>
                  <a:schemeClr val="tx1">
                    <a:tint val="75000"/>
                  </a:schemeClr>
                </a:solidFill>
              </a:defRPr>
            </a:lvl9pPr>
          </a:lstStyle>
          <a:p>
            <a:r>
              <a:rPr lang="en-US" dirty="0" smtClean="0"/>
              <a:t>Click to edit Master subtitle style</a:t>
            </a:r>
            <a:endParaRPr lang="en-US" dirty="0"/>
          </a:p>
        </p:txBody>
      </p:sp>
      <p:sp>
        <p:nvSpPr>
          <p:cNvPr id="7" name="Freeform 6"/>
          <p:cNvSpPr>
            <a:spLocks noChangeAspect="1" noEditPoints="1"/>
          </p:cNvSpPr>
          <p:nvPr userDrawn="1"/>
        </p:nvSpPr>
        <p:spPr bwMode="black">
          <a:xfrm>
            <a:off x="10332993"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404040"/>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Tree>
    <p:extLst>
      <p:ext uri="{BB962C8B-B14F-4D97-AF65-F5344CB8AC3E}">
        <p14:creationId xmlns:p14="http://schemas.microsoft.com/office/powerpoint/2010/main" val="2035293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616419872"/>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150227"/>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87482240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3487271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
        <p:nvSpPr>
          <p:cNvPr id="5" name="TextBox 7"/>
          <p:cNvSpPr txBox="1"/>
          <p:nvPr/>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spc="150" dirty="0" smtClean="0">
                <a:gradFill>
                  <a:gsLst>
                    <a:gs pos="0">
                      <a:srgbClr val="000000">
                        <a:alpha val="50000"/>
                      </a:srgbClr>
                    </a:gs>
                    <a:gs pos="86000">
                      <a:srgbClr val="000000">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2788540256"/>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3040856"/>
            <a:ext cx="11887199" cy="912813"/>
          </a:xfrm>
        </p:spPr>
        <p:txBody>
          <a:bodyPr lIns="182880" tIns="146304" rIns="182880" bIns="146304"/>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600025685"/>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lIns="182880" tIns="146304" rIns="182880" bIns="146304"/>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668463"/>
            <a:ext cx="11887200" cy="5027612"/>
          </a:xfrm>
        </p:spPr>
        <p:txBody>
          <a:bodyPr lIns="182880" tIns="146304" rIns="182880" bIns="146304"/>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17079060"/>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4294967295" orient="horz" pos="1051">
          <p15:clr>
            <a:srgbClr val="FBAE40"/>
          </p15:clr>
        </p15:guide>
        <p15:guide id="4294967295" pos="3917">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475038" y="1668482"/>
            <a:ext cx="8686801" cy="5029181"/>
          </a:xfrm>
        </p:spPr>
        <p:txBody>
          <a:bodyPr lIns="182880" tIns="146304" rIns="182880" bIns="146304">
            <a:noAutofit/>
          </a:bodyPr>
          <a:lstStyle>
            <a:lvl1pPr>
              <a:defRPr sz="3600">
                <a:gradFill>
                  <a:gsLst>
                    <a:gs pos="100000">
                      <a:schemeClr val="tx1">
                        <a:lumMod val="75000"/>
                        <a:lumOff val="25000"/>
                      </a:schemeClr>
                    </a:gs>
                    <a:gs pos="0">
                      <a:schemeClr val="tx1">
                        <a:lumMod val="75000"/>
                        <a:lumOff val="25000"/>
                      </a:schemeClr>
                    </a:gs>
                  </a:gsLst>
                  <a:lin ang="5400000" scaled="0"/>
                </a:gradFill>
              </a:defRPr>
            </a:lvl1pPr>
            <a:lvl2pPr>
              <a:defRPr sz="2800">
                <a:gradFill>
                  <a:gsLst>
                    <a:gs pos="100000">
                      <a:schemeClr val="tx1">
                        <a:lumMod val="75000"/>
                        <a:lumOff val="25000"/>
                      </a:schemeClr>
                    </a:gs>
                    <a:gs pos="0">
                      <a:schemeClr val="tx1">
                        <a:lumMod val="75000"/>
                        <a:lumOff val="25000"/>
                      </a:schemeClr>
                    </a:gs>
                  </a:gsLst>
                  <a:lin ang="5400000" scaled="0"/>
                </a:gradFill>
              </a:defRPr>
            </a:lvl2pPr>
            <a:lvl3pPr>
              <a:defRPr sz="2400">
                <a:gradFill>
                  <a:gsLst>
                    <a:gs pos="100000">
                      <a:schemeClr val="tx1">
                        <a:lumMod val="75000"/>
                        <a:lumOff val="25000"/>
                      </a:schemeClr>
                    </a:gs>
                    <a:gs pos="0">
                      <a:schemeClr val="tx1">
                        <a:lumMod val="75000"/>
                        <a:lumOff val="25000"/>
                      </a:schemeClr>
                    </a:gs>
                  </a:gsLst>
                  <a:lin ang="5400000" scaled="0"/>
                </a:gradFill>
              </a:defRPr>
            </a:lvl3pPr>
            <a:lvl4pPr>
              <a:defRPr sz="2000">
                <a:gradFill>
                  <a:gsLst>
                    <a:gs pos="100000">
                      <a:schemeClr val="tx1">
                        <a:lumMod val="75000"/>
                        <a:lumOff val="25000"/>
                      </a:schemeClr>
                    </a:gs>
                    <a:gs pos="0">
                      <a:schemeClr val="tx1">
                        <a:lumMod val="75000"/>
                        <a:lumOff val="25000"/>
                      </a:schemeClr>
                    </a:gs>
                  </a:gsLst>
                  <a:lin ang="5400000" scaled="0"/>
                </a:gradFill>
              </a:defRPr>
            </a:lvl4pPr>
            <a:lvl5pPr>
              <a:defRPr sz="1800">
                <a:gradFill>
                  <a:gsLst>
                    <a:gs pos="100000">
                      <a:schemeClr val="tx1">
                        <a:lumMod val="75000"/>
                        <a:lumOff val="25000"/>
                      </a:schemeClr>
                    </a:gs>
                    <a:gs pos="0">
                      <a:schemeClr val="tx1">
                        <a:lumMod val="75000"/>
                        <a:lumOff val="25000"/>
                      </a:schemeClr>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6"/>
          <p:cNvSpPr>
            <a:spLocks noGrp="1"/>
          </p:cNvSpPr>
          <p:nvPr>
            <p:ph type="body" sz="quarter" idx="11"/>
          </p:nvPr>
        </p:nvSpPr>
        <p:spPr>
          <a:xfrm>
            <a:off x="274638" y="1668482"/>
            <a:ext cx="2743200" cy="5029181"/>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100000">
                      <a:schemeClr val="tx1">
                        <a:lumMod val="75000"/>
                        <a:lumOff val="25000"/>
                      </a:schemeClr>
                    </a:gs>
                    <a:gs pos="0">
                      <a:schemeClr val="tx1">
                        <a:lumMod val="75000"/>
                        <a:lumOff val="25000"/>
                      </a:schemeClr>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dirty="0" smtClean="0"/>
              <a:t>Click to edit Master text styles</a:t>
            </a:r>
          </a:p>
        </p:txBody>
      </p:sp>
      <p:sp>
        <p:nvSpPr>
          <p:cNvPr id="2" name="Title 1"/>
          <p:cNvSpPr>
            <a:spLocks noGrp="1"/>
          </p:cNvSpPr>
          <p:nvPr>
            <p:ph type="title"/>
          </p:nvPr>
        </p:nvSpPr>
        <p:spPr/>
        <p:txBody>
          <a:bodyPr/>
          <a:lstStyle>
            <a:lvl1pPr>
              <a:defRPr>
                <a:gradFill>
                  <a:gsLst>
                    <a:gs pos="100000">
                      <a:schemeClr val="tx1">
                        <a:lumMod val="75000"/>
                        <a:lumOff val="25000"/>
                      </a:schemeClr>
                    </a:gs>
                    <a:gs pos="0">
                      <a:schemeClr val="tx1">
                        <a:lumMod val="75000"/>
                        <a:lumOff val="25000"/>
                      </a:schemeClr>
                    </a:gs>
                  </a:gsLst>
                  <a:lin ang="5400000" scaled="0"/>
                </a:gra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61164491"/>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4294967295" orient="horz" pos="1051">
          <p15:clr>
            <a:srgbClr val="FBAE40"/>
          </p15:clr>
        </p15:guide>
        <p15:guide id="4294967295" pos="173">
          <p15:clr>
            <a:srgbClr val="FBAE40"/>
          </p15:clr>
        </p15:guide>
        <p15:guide id="4294967295" pos="1901">
          <p15:clr>
            <a:srgbClr val="FBAE40"/>
          </p15:clr>
        </p15:guide>
        <p15:guide id="4294967295" pos="2189">
          <p15:clr>
            <a:srgbClr val="FBAE40"/>
          </p15:clr>
        </p15:guide>
        <p15:guide id="4294967295" orient="horz" pos="4219">
          <p15:clr>
            <a:srgbClr val="FBAE40"/>
          </p15:clr>
        </p15:guide>
        <p15:guide id="4294967295" orient="horz" pos="763">
          <p15:clr>
            <a:srgbClr val="FBAE40"/>
          </p15:clr>
        </p15:guide>
        <p15:guide id="4294967295" orient="horz" pos="187">
          <p15:clr>
            <a:srgbClr val="FBAE40"/>
          </p15:clr>
        </p15:guide>
        <p15:guide id="4294967295" pos="766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668482"/>
            <a:ext cx="2743200" cy="5027593"/>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smtClean="0"/>
              <a:t>Click to edit Master text styles</a:t>
            </a:r>
          </a:p>
        </p:txBody>
      </p:sp>
      <p:sp>
        <p:nvSpPr>
          <p:cNvPr id="3" name="Title 2"/>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068714245"/>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4800"/>
            </a:lvl1pPr>
          </a:lstStyle>
          <a:p>
            <a:r>
              <a:rPr lang="en-US" dirty="0" smtClean="0"/>
              <a:t>Click to edit master title style</a:t>
            </a:r>
            <a:endParaRPr lang="en-US" dirty="0"/>
          </a:p>
        </p:txBody>
      </p:sp>
    </p:spTree>
    <p:extLst>
      <p:ext uri="{BB962C8B-B14F-4D97-AF65-F5344CB8AC3E}">
        <p14:creationId xmlns:p14="http://schemas.microsoft.com/office/powerpoint/2010/main" val="3926958003"/>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668482"/>
            <a:ext cx="2743200" cy="5027593"/>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dirty="0" smtClean="0"/>
              <a:t>Click to edit Master text styles</a:t>
            </a:r>
          </a:p>
        </p:txBody>
      </p:sp>
      <p:sp>
        <p:nvSpPr>
          <p:cNvPr id="3" name="Title 2"/>
          <p:cNvSpPr>
            <a:spLocks noGrp="1"/>
          </p:cNvSpPr>
          <p:nvPr>
            <p:ph type="title"/>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186928800"/>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28302">
                      <a:schemeClr val="tx1">
                        <a:lumMod val="75000"/>
                        <a:lumOff val="25000"/>
                      </a:schemeClr>
                    </a:gs>
                    <a:gs pos="67000">
                      <a:schemeClr val="tx1">
                        <a:lumMod val="75000"/>
                        <a:lumOff val="25000"/>
                      </a:schemeClr>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accent3"/>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779267413"/>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4294967295" orient="horz" pos="2203">
          <p15:clr>
            <a:srgbClr val="FBAE40"/>
          </p15:clr>
        </p15:guide>
        <p15:guide id="4294967295" pos="3053">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8491">
                      <a:schemeClr val="tx1">
                        <a:lumMod val="75000"/>
                        <a:lumOff val="25000"/>
                      </a:schemeClr>
                    </a:gs>
                    <a:gs pos="100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dirty="0"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182880" tIns="146304" rIns="182880" bIns="146304"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accent3"/>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4277856062"/>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4294967295" orient="horz" pos="2203">
          <p15:clr>
            <a:srgbClr val="FBAE40"/>
          </p15:clr>
        </p15:guide>
        <p15:guide id="4294967295" pos="3053">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12264">
                      <a:schemeClr val="tx1">
                        <a:lumMod val="75000"/>
                        <a:lumOff val="25000"/>
                      </a:schemeClr>
                    </a:gs>
                    <a:gs pos="71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lIns="182880" tIns="146304" rIns="182880" bIns="146304" anchor="ctr" anchorCtr="1"/>
          <a:lstStyle/>
          <a:p>
            <a:r>
              <a:rPr lang="en-US" smtClean="0"/>
              <a:t>Click icon to add picture</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5994831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4294967295" orient="horz" pos="2203">
          <p15:clr>
            <a:srgbClr val="FBAE40"/>
          </p15:clr>
        </p15:guide>
        <p15:guide id="4294967295" pos="3053">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3" name="Content Placeholder 4"/>
          <p:cNvSpPr>
            <a:spLocks noGrp="1"/>
          </p:cNvSpPr>
          <p:nvPr>
            <p:ph sz="quarter" idx="14"/>
          </p:nvPr>
        </p:nvSpPr>
        <p:spPr>
          <a:xfrm>
            <a:off x="274638" y="1668462"/>
            <a:ext cx="11887200" cy="5029201"/>
          </a:xfrm>
        </p:spPr>
        <p:txBody>
          <a:bodyPr>
            <a:normAutofit/>
          </a:bodyPr>
          <a:lstStyle>
            <a:lvl1pPr>
              <a:spcAft>
                <a:spcPts val="816"/>
              </a:spcAft>
              <a:defRPr sz="2400">
                <a:latin typeface="Consolas" pitchFamily="49" charset="0"/>
                <a:cs typeface="Consolas" pitchFamily="49" charset="0"/>
              </a:defRPr>
            </a:lvl1pPr>
            <a:lvl2pPr>
              <a:spcAft>
                <a:spcPts val="816"/>
              </a:spcAft>
              <a:defRPr sz="2400">
                <a:latin typeface="Consolas" pitchFamily="49" charset="0"/>
                <a:cs typeface="Consolas" pitchFamily="49" charset="0"/>
              </a:defRPr>
            </a:lvl2pPr>
            <a:lvl3pPr>
              <a:spcAft>
                <a:spcPts val="816"/>
              </a:spcAft>
              <a:defRPr sz="2400">
                <a:latin typeface="Consolas" pitchFamily="49" charset="0"/>
                <a:cs typeface="Consolas" pitchFamily="49" charset="0"/>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964823046"/>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3719727"/>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740699263"/>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150227"/>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88133793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77314281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28302">
                      <a:schemeClr val="tx1">
                        <a:lumMod val="75000"/>
                        <a:lumOff val="25000"/>
                      </a:schemeClr>
                    </a:gs>
                    <a:gs pos="67000">
                      <a:schemeClr val="tx1">
                        <a:lumMod val="75000"/>
                        <a:lumOff val="25000"/>
                      </a:schemeClr>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54227008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userDrawn="1">
          <p15:clr>
            <a:srgbClr val="FBAE40"/>
          </p15:clr>
        </p15:guide>
        <p15:guide id="2" pos="3053"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8491">
                      <a:schemeClr val="tx1">
                        <a:lumMod val="75000"/>
                        <a:lumOff val="25000"/>
                      </a:schemeClr>
                    </a:gs>
                    <a:gs pos="100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182880" tIns="146304" rIns="182880" bIns="146304"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250072167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userDrawn="1">
          <p15:clr>
            <a:srgbClr val="FBAE40"/>
          </p15:clr>
        </p15:guide>
        <p15:guide id="2" pos="3053"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12264">
                      <a:schemeClr val="tx1">
                        <a:lumMod val="75000"/>
                        <a:lumOff val="25000"/>
                      </a:schemeClr>
                    </a:gs>
                    <a:gs pos="71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lIns="182880" tIns="146304" rIns="182880" bIns="146304" anchor="ctr" anchorCtr="1"/>
          <a:lstStyle/>
          <a:p>
            <a:r>
              <a:rPr lang="en-US" smtClean="0"/>
              <a:t>Click icon to add picture</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146028043"/>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userDrawn="1">
          <p15:clr>
            <a:srgbClr val="FBAE40"/>
          </p15:clr>
        </p15:guide>
        <p15:guide id="2" pos="3053"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3" name="Content Placeholder 4"/>
          <p:cNvSpPr>
            <a:spLocks noGrp="1"/>
          </p:cNvSpPr>
          <p:nvPr>
            <p:ph sz="quarter" idx="14"/>
          </p:nvPr>
        </p:nvSpPr>
        <p:spPr>
          <a:xfrm>
            <a:off x="274638" y="1668462"/>
            <a:ext cx="11887200" cy="5029201"/>
          </a:xfrm>
        </p:spPr>
        <p:txBody>
          <a:bodyPr>
            <a:normAutofit/>
          </a:bodyPr>
          <a:lstStyle>
            <a:lvl1pPr>
              <a:spcAft>
                <a:spcPts val="816"/>
              </a:spcAft>
              <a:defRPr sz="2400">
                <a:latin typeface="Consolas" pitchFamily="49" charset="0"/>
                <a:cs typeface="Consolas" pitchFamily="49" charset="0"/>
              </a:defRPr>
            </a:lvl1pPr>
            <a:lvl2pPr>
              <a:spcAft>
                <a:spcPts val="816"/>
              </a:spcAft>
              <a:defRPr sz="2400">
                <a:latin typeface="Consolas" pitchFamily="49" charset="0"/>
                <a:cs typeface="Consolas" pitchFamily="49" charset="0"/>
              </a:defRPr>
            </a:lvl2pPr>
            <a:lvl3pPr>
              <a:spcAft>
                <a:spcPts val="816"/>
              </a:spcAft>
              <a:defRPr sz="2400">
                <a:latin typeface="Consolas" pitchFamily="49" charset="0"/>
                <a:cs typeface="Consolas" pitchFamily="49" charset="0"/>
              </a:defRPr>
            </a:lvl3pPr>
          </a:lstStyle>
          <a:p>
            <a:pPr lvl="0"/>
            <a:r>
              <a:rPr lang="en-US" smtClean="0"/>
              <a:t>Click to edit Master text styles</a:t>
            </a:r>
          </a:p>
          <a:p>
            <a:pPr lvl="1"/>
            <a:r>
              <a:rPr lang="en-US" smtClean="0"/>
              <a:t>Second level</a:t>
            </a:r>
          </a:p>
          <a:p>
            <a:pPr lvl="2"/>
            <a:r>
              <a:rPr lang="en-US" smtClean="0"/>
              <a:t>Third level</a:t>
            </a:r>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37829040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18" Type="http://schemas.openxmlformats.org/officeDocument/2006/relationships/theme" Target="../theme/theme3.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slideLayout" Target="../slideLayouts/slideLayout46.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slideLayout" Target="../slideLayouts/slideLayout59.xml"/><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slideLayout" Target="../slideLayouts/slideLayout58.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 Id="rId1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485603"/>
            <a:ext cx="11887200" cy="5212061"/>
          </a:xfrm>
          <a:prstGeom prst="rect">
            <a:avLst/>
          </a:prstGeom>
        </p:spPr>
        <p:txBody>
          <a:bodyPr vert="horz" lIns="182880" tIns="146304" rIns="182880" bIns="146304"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146304" rIns="182880" bIns="146304" rtlCol="0" anchor="t">
            <a:noAutofit/>
          </a:bodyPr>
          <a:lstStyle/>
          <a:p>
            <a:r>
              <a:rPr lang="en-US" smtClean="0"/>
              <a:t>Click to edit Master title style</a:t>
            </a:r>
            <a:endParaRPr lang="en-US" dirty="0"/>
          </a:p>
        </p:txBody>
      </p:sp>
    </p:spTree>
    <p:extLst>
      <p:ext uri="{BB962C8B-B14F-4D97-AF65-F5344CB8AC3E}">
        <p14:creationId xmlns:p14="http://schemas.microsoft.com/office/powerpoint/2010/main" val="1778585588"/>
      </p:ext>
    </p:extLst>
  </p:cSld>
  <p:clrMap bg1="lt1" tx1="dk1" bg2="lt2" tx2="dk2" accent1="accent1" accent2="accent2" accent3="accent3" accent4="accent4" accent5="accent5" accent6="accent6" hlink="hlink" folHlink="folHlink"/>
  <p:sldLayoutIdLst>
    <p:sldLayoutId id="2147484331" r:id="rId1"/>
    <p:sldLayoutId id="2147484332" r:id="rId2"/>
    <p:sldLayoutId id="2147484333" r:id="rId3"/>
    <p:sldLayoutId id="2147484334" r:id="rId4"/>
    <p:sldLayoutId id="2147484335" r:id="rId5"/>
    <p:sldLayoutId id="2147484336" r:id="rId6"/>
    <p:sldLayoutId id="2147484337" r:id="rId7"/>
    <p:sldLayoutId id="2147484338" r:id="rId8"/>
    <p:sldLayoutId id="2147484339" r:id="rId9"/>
    <p:sldLayoutId id="2147484340" r:id="rId10"/>
    <p:sldLayoutId id="2147484400" r:id="rId11"/>
    <p:sldLayoutId id="2147484398" r:id="rId12"/>
    <p:sldLayoutId id="2147484399" r:id="rId13"/>
    <p:sldLayoutId id="2147484341" r:id="rId14"/>
    <p:sldLayoutId id="2147484342" r:id="rId15"/>
    <p:sldLayoutId id="2147484343" r:id="rId16"/>
  </p:sldLayoutIdLst>
  <p:timing>
    <p:tnLst>
      <p:par>
        <p:cTn id="1" dur="indefinite" restart="never" nodeType="tmRoot"/>
      </p:par>
    </p:tnLst>
  </p:timing>
  <p:txStyles>
    <p:titleStyle>
      <a:lvl1pPr algn="l" defTabSz="914166" rtl="0" eaLnBrk="1" latinLnBrk="0" hangingPunct="1">
        <a:spcBef>
          <a:spcPct val="0"/>
        </a:spcBef>
        <a:buNone/>
        <a:defRPr sz="4800" kern="1200">
          <a:gradFill>
            <a:gsLst>
              <a:gs pos="66981">
                <a:schemeClr val="tx1">
                  <a:lumMod val="75000"/>
                  <a:lumOff val="25000"/>
                </a:schemeClr>
              </a:gs>
              <a:gs pos="0">
                <a:schemeClr val="tx1">
                  <a:lumMod val="75000"/>
                  <a:lumOff val="25000"/>
                </a:schemeClr>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66981">
                <a:schemeClr val="tx1">
                  <a:lumMod val="75000"/>
                  <a:lumOff val="25000"/>
                </a:schemeClr>
              </a:gs>
              <a:gs pos="0">
                <a:schemeClr val="tx1">
                  <a:lumMod val="75000"/>
                  <a:lumOff val="25000"/>
                </a:schemeClr>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485603"/>
            <a:ext cx="11887200" cy="5212061"/>
          </a:xfrm>
          <a:prstGeom prst="rect">
            <a:avLst/>
          </a:prstGeom>
        </p:spPr>
        <p:txBody>
          <a:bodyPr vert="horz" lIns="182880" tIns="146304" rIns="182880" bIns="146304"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146304" rIns="182880" bIns="146304" rtlCol="0" anchor="t">
            <a:noAutofit/>
          </a:bodyPr>
          <a:lstStyle/>
          <a:p>
            <a:r>
              <a:rPr lang="en-US" dirty="0" smtClean="0"/>
              <a:t>Click to edit Master title style</a:t>
            </a:r>
            <a:endParaRPr lang="en-US" dirty="0"/>
          </a:p>
        </p:txBody>
      </p:sp>
    </p:spTree>
    <p:extLst>
      <p:ext uri="{BB962C8B-B14F-4D97-AF65-F5344CB8AC3E}">
        <p14:creationId xmlns:p14="http://schemas.microsoft.com/office/powerpoint/2010/main" val="4127301949"/>
      </p:ext>
    </p:extLst>
  </p:cSld>
  <p:clrMap bg1="dk1" tx1="lt1" bg2="dk2" tx2="lt2" accent1="accent1" accent2="accent2" accent3="accent3" accent4="accent4" accent5="accent5" accent6="accent6" hlink="hlink" folHlink="folHlink"/>
  <p:sldLayoutIdLst>
    <p:sldLayoutId id="2147484402" r:id="rId1"/>
    <p:sldLayoutId id="2147484403" r:id="rId2"/>
    <p:sldLayoutId id="2147484404" r:id="rId3"/>
    <p:sldLayoutId id="2147484405" r:id="rId4"/>
    <p:sldLayoutId id="2147484406" r:id="rId5"/>
    <p:sldLayoutId id="2147484407" r:id="rId6"/>
    <p:sldLayoutId id="2147484408" r:id="rId7"/>
    <p:sldLayoutId id="2147484409" r:id="rId8"/>
    <p:sldLayoutId id="2147484410" r:id="rId9"/>
    <p:sldLayoutId id="2147484411" r:id="rId10"/>
    <p:sldLayoutId id="2147484415" r:id="rId11"/>
    <p:sldLayoutId id="2147484416" r:id="rId12"/>
    <p:sldLayoutId id="2147484417" r:id="rId13"/>
  </p:sldLayoutIdLst>
  <p:timing>
    <p:tnLst>
      <p:par>
        <p:cTn id="1" dur="indefinite" restart="never" nodeType="tmRoot"/>
      </p:par>
    </p:tnLst>
  </p:timing>
  <p:txStyles>
    <p:titleStyle>
      <a:lvl1pPr algn="l" defTabSz="914166" rtl="0" eaLnBrk="1" latinLnBrk="0" hangingPunct="1">
        <a:spcBef>
          <a:spcPct val="0"/>
        </a:spcBef>
        <a:buNone/>
        <a:defRPr sz="4800" kern="1200">
          <a:gradFill>
            <a:gsLst>
              <a:gs pos="66981">
                <a:schemeClr val="tx1">
                  <a:lumMod val="75000"/>
                  <a:lumOff val="25000"/>
                </a:schemeClr>
              </a:gs>
              <a:gs pos="0">
                <a:schemeClr val="tx1">
                  <a:lumMod val="75000"/>
                  <a:lumOff val="25000"/>
                </a:schemeClr>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66981">
                <a:schemeClr val="tx1">
                  <a:lumMod val="75000"/>
                  <a:lumOff val="25000"/>
                </a:schemeClr>
              </a:gs>
              <a:gs pos="0">
                <a:schemeClr val="tx1">
                  <a:lumMod val="75000"/>
                  <a:lumOff val="25000"/>
                </a:schemeClr>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485603"/>
            <a:ext cx="11887200" cy="5212061"/>
          </a:xfrm>
          <a:prstGeom prst="rect">
            <a:avLst/>
          </a:prstGeom>
        </p:spPr>
        <p:txBody>
          <a:bodyPr vert="horz" lIns="182880" tIns="146304" rIns="182880" bIns="146304"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146304" rIns="182880" bIns="146304" rtlCol="0" anchor="t">
            <a:noAutofit/>
          </a:bodyPr>
          <a:lstStyle/>
          <a:p>
            <a:r>
              <a:rPr lang="en-US" dirty="0" smtClean="0"/>
              <a:t>Click to edit Master title style</a:t>
            </a:r>
            <a:endParaRPr lang="en-US" dirty="0"/>
          </a:p>
        </p:txBody>
      </p:sp>
    </p:spTree>
    <p:extLst>
      <p:ext uri="{BB962C8B-B14F-4D97-AF65-F5344CB8AC3E}">
        <p14:creationId xmlns:p14="http://schemas.microsoft.com/office/powerpoint/2010/main" val="3167934207"/>
      </p:ext>
    </p:extLst>
  </p:cSld>
  <p:clrMap bg1="lt1" tx1="dk1" bg2="lt2" tx2="dk2" accent1="accent1" accent2="accent2" accent3="accent3" accent4="accent4" accent5="accent5" accent6="accent6" hlink="hlink" folHlink="folHlink"/>
  <p:sldLayoutIdLst>
    <p:sldLayoutId id="2147484419" r:id="rId1"/>
    <p:sldLayoutId id="2147484420" r:id="rId2"/>
    <p:sldLayoutId id="2147484421" r:id="rId3"/>
    <p:sldLayoutId id="2147484422" r:id="rId4"/>
    <p:sldLayoutId id="2147484423" r:id="rId5"/>
    <p:sldLayoutId id="2147484424" r:id="rId6"/>
    <p:sldLayoutId id="2147484425" r:id="rId7"/>
    <p:sldLayoutId id="2147484426" r:id="rId8"/>
    <p:sldLayoutId id="2147484427" r:id="rId9"/>
    <p:sldLayoutId id="2147484428" r:id="rId10"/>
    <p:sldLayoutId id="2147484429" r:id="rId11"/>
    <p:sldLayoutId id="2147484430" r:id="rId12"/>
    <p:sldLayoutId id="2147484431" r:id="rId13"/>
    <p:sldLayoutId id="2147484432" r:id="rId14"/>
    <p:sldLayoutId id="2147484433" r:id="rId15"/>
    <p:sldLayoutId id="2147484434" r:id="rId16"/>
    <p:sldLayoutId id="2147484435" r:id="rId17"/>
  </p:sldLayoutIdLst>
  <p:timing>
    <p:tnLst>
      <p:par>
        <p:cTn id="1" dur="indefinite" restart="never" nodeType="tmRoot"/>
      </p:par>
    </p:tnLst>
  </p:timing>
  <p:txStyles>
    <p:titleStyle>
      <a:lvl1pPr algn="l" defTabSz="914166" rtl="0" eaLnBrk="1" latinLnBrk="0" hangingPunct="1">
        <a:spcBef>
          <a:spcPct val="0"/>
        </a:spcBef>
        <a:buNone/>
        <a:defRPr sz="4800" kern="1200">
          <a:gradFill>
            <a:gsLst>
              <a:gs pos="66981">
                <a:schemeClr val="tx1">
                  <a:lumMod val="75000"/>
                  <a:lumOff val="25000"/>
                </a:schemeClr>
              </a:gs>
              <a:gs pos="0">
                <a:schemeClr val="tx1">
                  <a:lumMod val="75000"/>
                  <a:lumOff val="25000"/>
                </a:schemeClr>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66981">
                <a:schemeClr val="tx1">
                  <a:lumMod val="75000"/>
                  <a:lumOff val="25000"/>
                </a:schemeClr>
              </a:gs>
              <a:gs pos="0">
                <a:schemeClr val="tx1">
                  <a:lumMod val="75000"/>
                  <a:lumOff val="25000"/>
                </a:schemeClr>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485603"/>
            <a:ext cx="11887200" cy="5212061"/>
          </a:xfrm>
          <a:prstGeom prst="rect">
            <a:avLst/>
          </a:prstGeom>
        </p:spPr>
        <p:txBody>
          <a:bodyPr vert="horz" lIns="182880" tIns="146304" rIns="182880" bIns="146304"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146304" rIns="182880" bIns="146304" rtlCol="0" anchor="t">
            <a:noAutofit/>
          </a:bodyPr>
          <a:lstStyle/>
          <a:p>
            <a:r>
              <a:rPr lang="en-US" dirty="0" smtClean="0"/>
              <a:t>Click to edit Master title style</a:t>
            </a:r>
            <a:endParaRPr lang="en-US" dirty="0"/>
          </a:p>
        </p:txBody>
      </p:sp>
    </p:spTree>
    <p:extLst>
      <p:ext uri="{BB962C8B-B14F-4D97-AF65-F5344CB8AC3E}">
        <p14:creationId xmlns:p14="http://schemas.microsoft.com/office/powerpoint/2010/main" val="2712069746"/>
      </p:ext>
    </p:extLst>
  </p:cSld>
  <p:clrMap bg1="dk1" tx1="lt1" bg2="dk2" tx2="lt2" accent1="accent1" accent2="accent2" accent3="accent3" accent4="accent4" accent5="accent5" accent6="accent6" hlink="hlink" folHlink="folHlink"/>
  <p:sldLayoutIdLst>
    <p:sldLayoutId id="2147484437" r:id="rId1"/>
    <p:sldLayoutId id="2147484438" r:id="rId2"/>
    <p:sldLayoutId id="2147484439" r:id="rId3"/>
    <p:sldLayoutId id="2147484440" r:id="rId4"/>
    <p:sldLayoutId id="2147484441" r:id="rId5"/>
    <p:sldLayoutId id="2147484442" r:id="rId6"/>
    <p:sldLayoutId id="2147484443" r:id="rId7"/>
    <p:sldLayoutId id="2147484444" r:id="rId8"/>
    <p:sldLayoutId id="2147484445" r:id="rId9"/>
    <p:sldLayoutId id="2147484446" r:id="rId10"/>
    <p:sldLayoutId id="2147484447" r:id="rId11"/>
    <p:sldLayoutId id="2147484448" r:id="rId12"/>
    <p:sldLayoutId id="2147484449" r:id="rId13"/>
  </p:sldLayoutIdLst>
  <p:timing>
    <p:tnLst>
      <p:par>
        <p:cTn id="1" dur="indefinite" restart="never" nodeType="tmRoot"/>
      </p:par>
    </p:tnLst>
  </p:timing>
  <p:txStyles>
    <p:titleStyle>
      <a:lvl1pPr algn="l" defTabSz="914166" rtl="0" eaLnBrk="1" latinLnBrk="0" hangingPunct="1">
        <a:spcBef>
          <a:spcPct val="0"/>
        </a:spcBef>
        <a:buNone/>
        <a:defRPr sz="4800" kern="1200">
          <a:gradFill>
            <a:gsLst>
              <a:gs pos="66981">
                <a:schemeClr val="tx1">
                  <a:lumMod val="75000"/>
                  <a:lumOff val="25000"/>
                </a:schemeClr>
              </a:gs>
              <a:gs pos="0">
                <a:schemeClr val="tx1">
                  <a:lumMod val="75000"/>
                  <a:lumOff val="25000"/>
                </a:schemeClr>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66981">
                <a:schemeClr val="tx1">
                  <a:lumMod val="75000"/>
                  <a:lumOff val="25000"/>
                </a:schemeClr>
              </a:gs>
              <a:gs pos="0">
                <a:schemeClr val="tx1">
                  <a:lumMod val="75000"/>
                  <a:lumOff val="25000"/>
                </a:schemeClr>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2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7.xml"/><Relationship Id="rId1" Type="http://schemas.openxmlformats.org/officeDocument/2006/relationships/slideLayout" Target="../slideLayouts/slideLayout32.xml"/><Relationship Id="rId5" Type="http://schemas.openxmlformats.org/officeDocument/2006/relationships/image" Target="../media/image10.emf"/><Relationship Id="rId4" Type="http://schemas.openxmlformats.org/officeDocument/2006/relationships/image" Target="../media/image7.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23.xml.rels><?xml version="1.0" encoding="UTF-8" standalone="yes"?>
<Relationships xmlns="http://schemas.openxmlformats.org/package/2006/relationships"><Relationship Id="rId3" Type="http://schemas.openxmlformats.org/officeDocument/2006/relationships/hyperlink" Target="http://www.windowsazure.com/en-us/develop/net/best-practices/troubleshooting-web-sites/" TargetMode="External"/><Relationship Id="rId2" Type="http://schemas.openxmlformats.org/officeDocument/2006/relationships/hyperlink" Target="http://www.windowsazure.com/en-us/develop/net/common-tasks/diagnostics/" TargetMode="External"/><Relationship Id="rId1" Type="http://schemas.openxmlformats.org/officeDocument/2006/relationships/slideLayout" Target="../slideLayouts/slideLayout31.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9.xml"/><Relationship Id="rId4" Type="http://schemas.openxmlformats.org/officeDocument/2006/relationships/image" Target="../media/image13.png"/></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48.xml"/><Relationship Id="rId5" Type="http://schemas.openxmlformats.org/officeDocument/2006/relationships/image" Target="../media/image16.png"/><Relationship Id="rId4" Type="http://schemas.openxmlformats.org/officeDocument/2006/relationships/image" Target="../media/image1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6.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image" Target="../media/image3.emf"/><Relationship Id="rId7" Type="http://schemas.openxmlformats.org/officeDocument/2006/relationships/image" Target="../media/image7.emf"/><Relationship Id="rId2" Type="http://schemas.openxmlformats.org/officeDocument/2006/relationships/notesSlide" Target="../notesSlides/notesSlide2.xml"/><Relationship Id="rId1" Type="http://schemas.openxmlformats.org/officeDocument/2006/relationships/slideLayout" Target="../slideLayouts/slideLayout32.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0864887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sz="2400" dirty="0" smtClean="0"/>
              <a:t>Visual Studio includes the diagnostics agent by default.</a:t>
            </a:r>
          </a:p>
          <a:p>
            <a:r>
              <a:rPr lang="en-US" sz="2400" dirty="0" smtClean="0"/>
              <a:t>If the diagnostics connection string is not changed the diagnostics data will be stored in the storage account </a:t>
            </a:r>
            <a:br>
              <a:rPr lang="en-US" sz="2400" dirty="0" smtClean="0"/>
            </a:br>
            <a:r>
              <a:rPr lang="en-US" sz="2400" dirty="0" smtClean="0"/>
              <a:t>used for publishing.</a:t>
            </a:r>
          </a:p>
          <a:p>
            <a:r>
              <a:rPr lang="en-US" sz="2400" dirty="0" smtClean="0"/>
              <a:t>Failed requests need to be setup manually in </a:t>
            </a:r>
            <a:r>
              <a:rPr lang="en-US" sz="2400" dirty="0" err="1" smtClean="0"/>
              <a:t>web.config</a:t>
            </a:r>
            <a:r>
              <a:rPr lang="en-US" sz="2400" dirty="0" smtClean="0"/>
              <a:t>.</a:t>
            </a:r>
          </a:p>
          <a:p>
            <a:r>
              <a:rPr lang="en-US" sz="2400" dirty="0" smtClean="0"/>
              <a:t>Need to add </a:t>
            </a:r>
            <a:r>
              <a:rPr lang="en-US" sz="2400" dirty="0" err="1" smtClean="0"/>
              <a:t>config</a:t>
            </a:r>
            <a:r>
              <a:rPr lang="en-US" sz="2400" dirty="0" smtClean="0"/>
              <a:t> file for </a:t>
            </a:r>
            <a:r>
              <a:rPr lang="en-US" sz="2400" dirty="0" err="1" smtClean="0"/>
              <a:t>RoleEnvironment</a:t>
            </a:r>
            <a:r>
              <a:rPr lang="en-US" sz="2400" dirty="0" smtClean="0"/>
              <a:t> diagnostics.</a:t>
            </a:r>
          </a:p>
          <a:p>
            <a:r>
              <a:rPr lang="en-US" sz="2400" dirty="0" smtClean="0"/>
              <a:t>Redeploy required if changes are made to code or </a:t>
            </a:r>
            <a:r>
              <a:rPr lang="en-US" sz="2400" dirty="0" err="1" smtClean="0"/>
              <a:t>config</a:t>
            </a:r>
            <a:r>
              <a:rPr lang="en-US" sz="2400" dirty="0" smtClean="0"/>
              <a:t>.</a:t>
            </a:r>
          </a:p>
          <a:p>
            <a:pPr lvl="1"/>
            <a:r>
              <a:rPr lang="en-US" sz="2000" dirty="0" smtClean="0"/>
              <a:t>You can avoid a full redeploy by using </a:t>
            </a:r>
            <a:r>
              <a:rPr lang="en-US" sz="2000" dirty="0" err="1" smtClean="0"/>
              <a:t>RoleInstanceDiagnosticManager</a:t>
            </a:r>
            <a:r>
              <a:rPr lang="en-US" sz="2000" dirty="0" smtClean="0"/>
              <a:t>.</a:t>
            </a:r>
          </a:p>
          <a:p>
            <a:r>
              <a:rPr lang="en-US" sz="2400" dirty="0" smtClean="0"/>
              <a:t>Tracing strategy can be tested locally by using the </a:t>
            </a:r>
            <a:br>
              <a:rPr lang="en-US" sz="2400" dirty="0" smtClean="0"/>
            </a:br>
            <a:r>
              <a:rPr lang="en-US" sz="2400" dirty="0" smtClean="0"/>
              <a:t>storage emulator.</a:t>
            </a:r>
          </a:p>
          <a:p>
            <a:endParaRPr lang="en-US" sz="2400" dirty="0" smtClean="0"/>
          </a:p>
        </p:txBody>
      </p:sp>
      <p:sp>
        <p:nvSpPr>
          <p:cNvPr id="4" name="Content Placeholder 3"/>
          <p:cNvSpPr>
            <a:spLocks noGrp="1"/>
          </p:cNvSpPr>
          <p:nvPr>
            <p:ph type="body" sz="quarter" idx="11"/>
          </p:nvPr>
        </p:nvSpPr>
        <p:spPr/>
        <p:txBody>
          <a:bodyPr/>
          <a:lstStyle/>
          <a:p>
            <a:r>
              <a:rPr lang="en-US" dirty="0" smtClean="0"/>
              <a:t>Azure diagnostics things to keep </a:t>
            </a:r>
            <a:br>
              <a:rPr lang="en-US" dirty="0" smtClean="0"/>
            </a:br>
            <a:r>
              <a:rPr lang="en-US" dirty="0" smtClean="0"/>
              <a:t>in mind!</a:t>
            </a:r>
          </a:p>
        </p:txBody>
      </p:sp>
      <p:sp>
        <p:nvSpPr>
          <p:cNvPr id="3" name="Title 2"/>
          <p:cNvSpPr>
            <a:spLocks noGrp="1"/>
          </p:cNvSpPr>
          <p:nvPr>
            <p:ph type="title"/>
          </p:nvPr>
        </p:nvSpPr>
        <p:spPr/>
        <p:txBody>
          <a:bodyPr/>
          <a:lstStyle/>
          <a:p>
            <a:r>
              <a:rPr lang="en-US" dirty="0" smtClean="0"/>
              <a:t>Cloud Services – Windows Azure diagnostics</a:t>
            </a:r>
            <a:endParaRPr lang="en-US" dirty="0"/>
          </a:p>
        </p:txBody>
      </p:sp>
    </p:spTree>
    <p:extLst>
      <p:ext uri="{BB962C8B-B14F-4D97-AF65-F5344CB8AC3E}">
        <p14:creationId xmlns:p14="http://schemas.microsoft.com/office/powerpoint/2010/main" val="93571272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A debugging experience allowing you </a:t>
            </a:r>
            <a:br>
              <a:rPr lang="en-US" dirty="0" smtClean="0"/>
            </a:br>
            <a:r>
              <a:rPr lang="en-US" dirty="0" smtClean="0"/>
              <a:t>to rewind/replay program execution </a:t>
            </a:r>
            <a:br>
              <a:rPr lang="en-US" dirty="0" smtClean="0"/>
            </a:br>
            <a:r>
              <a:rPr lang="en-US" dirty="0" smtClean="0"/>
              <a:t>in the debugger.</a:t>
            </a:r>
          </a:p>
          <a:p>
            <a:pPr lvl="1"/>
            <a:r>
              <a:rPr lang="en-US" dirty="0" smtClean="0"/>
              <a:t>Captures WaIIShost.exe and w3wp.exe events.</a:t>
            </a:r>
          </a:p>
          <a:p>
            <a:pPr lvl="1"/>
            <a:r>
              <a:rPr lang="en-US" dirty="0" smtClean="0"/>
              <a:t>Great for chasing down logical errors.</a:t>
            </a:r>
          </a:p>
          <a:p>
            <a:pPr lvl="1"/>
            <a:r>
              <a:rPr lang="en-US" dirty="0" smtClean="0"/>
              <a:t>Great for detecting missing assemblies*.</a:t>
            </a:r>
          </a:p>
          <a:p>
            <a:pPr lvl="1"/>
            <a:r>
              <a:rPr lang="en-US" sz="2000" dirty="0" smtClean="0"/>
              <a:t>*We improved Visual Studio to detect missing assemblies during Build time. If missing assembly is detected we provide a Build warning.</a:t>
            </a:r>
          </a:p>
          <a:p>
            <a:endParaRPr lang="en-US" dirty="0"/>
          </a:p>
        </p:txBody>
      </p:sp>
      <p:sp>
        <p:nvSpPr>
          <p:cNvPr id="3" name="Text Placeholder 2"/>
          <p:cNvSpPr>
            <a:spLocks noGrp="1"/>
          </p:cNvSpPr>
          <p:nvPr>
            <p:ph type="body" sz="quarter" idx="11"/>
          </p:nvPr>
        </p:nvSpPr>
        <p:spPr/>
        <p:txBody>
          <a:bodyPr/>
          <a:lstStyle/>
          <a:p>
            <a:r>
              <a:rPr lang="en-US" dirty="0" smtClean="0"/>
              <a:t>What is </a:t>
            </a:r>
            <a:r>
              <a:rPr lang="en-US" dirty="0" err="1" smtClean="0"/>
              <a:t>IntelliTrace</a:t>
            </a:r>
            <a:r>
              <a:rPr lang="en-US" dirty="0" smtClean="0"/>
              <a:t> ?</a:t>
            </a:r>
          </a:p>
          <a:p>
            <a:endParaRPr lang="en-US" dirty="0"/>
          </a:p>
        </p:txBody>
      </p:sp>
      <p:sp>
        <p:nvSpPr>
          <p:cNvPr id="4" name="Title 3"/>
          <p:cNvSpPr>
            <a:spLocks noGrp="1"/>
          </p:cNvSpPr>
          <p:nvPr>
            <p:ph type="title"/>
          </p:nvPr>
        </p:nvSpPr>
        <p:spPr/>
        <p:txBody>
          <a:bodyPr/>
          <a:lstStyle/>
          <a:p>
            <a:r>
              <a:rPr lang="en-US" sz="4000" dirty="0" smtClean="0"/>
              <a:t>Cloud Services – </a:t>
            </a:r>
            <a:r>
              <a:rPr lang="en-US" sz="4000" dirty="0" err="1" smtClean="0"/>
              <a:t>IntelliTrace</a:t>
            </a:r>
            <a:r>
              <a:rPr lang="en-US" sz="4000" dirty="0" smtClean="0"/>
              <a:t> (Visual Studio Ultimate)</a:t>
            </a:r>
            <a:endParaRPr lang="en-US" sz="4000" dirty="0"/>
          </a:p>
        </p:txBody>
      </p:sp>
    </p:spTree>
    <p:extLst>
      <p:ext uri="{BB962C8B-B14F-4D97-AF65-F5344CB8AC3E}">
        <p14:creationId xmlns:p14="http://schemas.microsoft.com/office/powerpoint/2010/main" val="228696712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274638" y="1211263"/>
            <a:ext cx="11887200" cy="5484812"/>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p:cNvSpPr>
            <a:spLocks noGrp="1"/>
          </p:cNvSpPr>
          <p:nvPr>
            <p:ph type="title"/>
          </p:nvPr>
        </p:nvSpPr>
        <p:spPr/>
        <p:txBody>
          <a:bodyPr/>
          <a:lstStyle/>
          <a:p>
            <a:r>
              <a:rPr lang="en-US" dirty="0" smtClean="0"/>
              <a:t>Cloud Services – </a:t>
            </a:r>
            <a:r>
              <a:rPr lang="en-US" dirty="0" err="1" smtClean="0"/>
              <a:t>IntelliTrace</a:t>
            </a:r>
            <a:endParaRPr lang="en-US" dirty="0"/>
          </a:p>
        </p:txBody>
      </p:sp>
      <p:sp>
        <p:nvSpPr>
          <p:cNvPr id="5" name="Rectangle 4"/>
          <p:cNvSpPr/>
          <p:nvPr/>
        </p:nvSpPr>
        <p:spPr bwMode="auto">
          <a:xfrm>
            <a:off x="2018951" y="2667430"/>
            <a:ext cx="2103097" cy="1097268"/>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0" bIns="46637" numCol="1" rtlCol="0" anchor="t" anchorCtr="0" compatLnSpc="1">
            <a:prstTxWarp prst="textNoShape">
              <a:avLst/>
            </a:prstTxWarp>
          </a:bodyPr>
          <a:lstStyle/>
          <a:p>
            <a:pPr fontAlgn="base">
              <a:lnSpc>
                <a:spcPct val="90000"/>
              </a:lnSpc>
              <a:spcBef>
                <a:spcPct val="0"/>
              </a:spcBef>
              <a:spcAft>
                <a:spcPts val="600"/>
              </a:spcAft>
            </a:pPr>
            <a:r>
              <a:rPr lang="en-US" sz="2400" dirty="0">
                <a:gradFill>
                  <a:gsLst>
                    <a:gs pos="2917">
                      <a:srgbClr val="FFFFFF"/>
                    </a:gs>
                    <a:gs pos="30000">
                      <a:srgbClr val="FFFFFF"/>
                    </a:gs>
                  </a:gsLst>
                  <a:lin ang="5400000" scaled="0"/>
                </a:gradFill>
              </a:rPr>
              <a:t>Visual Studio</a:t>
            </a:r>
          </a:p>
        </p:txBody>
      </p:sp>
      <p:sp>
        <p:nvSpPr>
          <p:cNvPr id="6" name="Rectangle 5"/>
          <p:cNvSpPr/>
          <p:nvPr/>
        </p:nvSpPr>
        <p:spPr bwMode="auto">
          <a:xfrm>
            <a:off x="5761037" y="1649889"/>
            <a:ext cx="5486345" cy="2194536"/>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7" name="Flowchart: Magnetic Disk 6"/>
          <p:cNvSpPr/>
          <p:nvPr/>
        </p:nvSpPr>
        <p:spPr bwMode="auto">
          <a:xfrm>
            <a:off x="5761038" y="4074294"/>
            <a:ext cx="5486344" cy="2330424"/>
          </a:xfrm>
          <a:prstGeom prst="flowChartMagneticDisk">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8" name="TextBox 7"/>
          <p:cNvSpPr txBox="1"/>
          <p:nvPr/>
        </p:nvSpPr>
        <p:spPr>
          <a:xfrm>
            <a:off x="5768945" y="1652799"/>
            <a:ext cx="2954911" cy="627864"/>
          </a:xfrm>
          <a:prstGeom prst="rect">
            <a:avLst/>
          </a:prstGeom>
          <a:noFill/>
        </p:spPr>
        <p:txBody>
          <a:bodyPr wrap="none" lIns="182880" tIns="146304" rIns="182880" bIns="146304" rtlCol="0">
            <a:spAutoFit/>
          </a:bodyPr>
          <a:lstStyle/>
          <a:p>
            <a:pPr fontAlgn="base">
              <a:lnSpc>
                <a:spcPct val="90000"/>
              </a:lnSpc>
              <a:spcBef>
                <a:spcPct val="0"/>
              </a:spcBef>
              <a:spcAft>
                <a:spcPts val="600"/>
              </a:spcAft>
            </a:pPr>
            <a:r>
              <a:rPr lang="en-US" sz="2400" dirty="0">
                <a:gradFill>
                  <a:gsLst>
                    <a:gs pos="2917">
                      <a:srgbClr val="FFFFFF"/>
                    </a:gs>
                    <a:gs pos="30000">
                      <a:srgbClr val="FFFFFF"/>
                    </a:gs>
                  </a:gsLst>
                  <a:lin ang="5400000" scaled="0"/>
                </a:gradFill>
              </a:rPr>
              <a:t>Azure role instance</a:t>
            </a:r>
          </a:p>
        </p:txBody>
      </p:sp>
      <p:sp>
        <p:nvSpPr>
          <p:cNvPr id="9" name="TextBox 8"/>
          <p:cNvSpPr txBox="1"/>
          <p:nvPr/>
        </p:nvSpPr>
        <p:spPr>
          <a:xfrm>
            <a:off x="5990320" y="5726311"/>
            <a:ext cx="4536088" cy="517065"/>
          </a:xfrm>
          <a:prstGeom prst="rect">
            <a:avLst/>
          </a:prstGeom>
          <a:noFill/>
        </p:spPr>
        <p:txBody>
          <a:bodyPr wrap="square" lIns="182880" tIns="146304" rIns="182880" bIns="146304" rtlCol="0">
            <a:spAutoFit/>
          </a:bodyPr>
          <a:lstStyle/>
          <a:p>
            <a:pPr>
              <a:lnSpc>
                <a:spcPct val="90000"/>
              </a:lnSpc>
              <a:spcAft>
                <a:spcPts val="600"/>
              </a:spcAft>
            </a:pPr>
            <a:r>
              <a:rPr lang="en-US" sz="1600" dirty="0" smtClean="0">
                <a:gradFill>
                  <a:gsLst>
                    <a:gs pos="2917">
                      <a:srgbClr val="FFFFFF"/>
                    </a:gs>
                    <a:gs pos="30000">
                      <a:srgbClr val="FFFFFF"/>
                    </a:gs>
                  </a:gsLst>
                  <a:lin ang="5400000" scaled="0"/>
                </a:gradFill>
              </a:rPr>
              <a:t>Azure storage = user storage account!</a:t>
            </a:r>
          </a:p>
        </p:txBody>
      </p:sp>
      <p:sp>
        <p:nvSpPr>
          <p:cNvPr id="10" name="Rectangle 9"/>
          <p:cNvSpPr/>
          <p:nvPr/>
        </p:nvSpPr>
        <p:spPr bwMode="auto">
          <a:xfrm>
            <a:off x="6152188" y="2406801"/>
            <a:ext cx="1463024" cy="672243"/>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91440" bIns="46637" numCol="1" rtlCol="0" anchor="ctr" anchorCtr="0" compatLnSpc="1">
            <a:prstTxWarp prst="textNoShape">
              <a:avLst/>
            </a:prstTxWarp>
          </a:bodyPr>
          <a:lstStyle/>
          <a:p>
            <a:pPr fontAlgn="base">
              <a:lnSpc>
                <a:spcPct val="90000"/>
              </a:lnSpc>
              <a:spcBef>
                <a:spcPct val="0"/>
              </a:spcBef>
              <a:spcAft>
                <a:spcPts val="600"/>
              </a:spcAft>
            </a:pPr>
            <a:r>
              <a:rPr lang="en-US" dirty="0" err="1">
                <a:gradFill>
                  <a:gsLst>
                    <a:gs pos="2917">
                      <a:srgbClr val="FFFFFF"/>
                    </a:gs>
                    <a:gs pos="30000">
                      <a:srgbClr val="FFFFFF"/>
                    </a:gs>
                  </a:gsLst>
                  <a:lin ang="5400000" scaled="0"/>
                </a:gradFill>
              </a:rPr>
              <a:t>IntelliTrace</a:t>
            </a:r>
            <a:r>
              <a:rPr lang="en-US" dirty="0">
                <a:gradFill>
                  <a:gsLst>
                    <a:gs pos="2917">
                      <a:srgbClr val="FFFFFF"/>
                    </a:gs>
                    <a:gs pos="30000">
                      <a:srgbClr val="FFFFFF"/>
                    </a:gs>
                  </a:gsLst>
                  <a:lin ang="5400000" scaled="0"/>
                </a:gradFill>
              </a:rPr>
              <a:t> agent</a:t>
            </a:r>
          </a:p>
        </p:txBody>
      </p:sp>
      <p:graphicFrame>
        <p:nvGraphicFramePr>
          <p:cNvPr id="14" name="Table 13"/>
          <p:cNvGraphicFramePr>
            <a:graphicFrameLocks noGrp="1"/>
          </p:cNvGraphicFramePr>
          <p:nvPr>
            <p:extLst/>
          </p:nvPr>
        </p:nvGraphicFramePr>
        <p:xfrm>
          <a:off x="6243623" y="4692776"/>
          <a:ext cx="2926052" cy="370840"/>
        </p:xfrm>
        <a:graphic>
          <a:graphicData uri="http://schemas.openxmlformats.org/drawingml/2006/table">
            <a:tbl>
              <a:tblPr firstRow="1" bandRow="1">
                <a:tableStyleId>{5C22544A-7EE6-4342-B048-85BDC9FD1C3A}</a:tableStyleId>
              </a:tblPr>
              <a:tblGrid>
                <a:gridCol w="731513"/>
                <a:gridCol w="731513"/>
                <a:gridCol w="731513"/>
                <a:gridCol w="731513"/>
              </a:tblGrid>
              <a:tr h="370840">
                <a:tc>
                  <a:txBody>
                    <a:bodyPr/>
                    <a:lstStyle/>
                    <a:p>
                      <a:endParaRPr lang="en-US"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endParaRPr lang="en-US"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endParaRPr lang="en-US"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endParaRPr lang="en-US"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bl>
          </a:graphicData>
        </a:graphic>
      </p:graphicFrame>
      <p:cxnSp>
        <p:nvCxnSpPr>
          <p:cNvPr id="16" name="Elbow Connector 15"/>
          <p:cNvCxnSpPr>
            <a:stCxn id="10" idx="1"/>
            <a:endCxn id="14" idx="1"/>
          </p:cNvCxnSpPr>
          <p:nvPr/>
        </p:nvCxnSpPr>
        <p:spPr>
          <a:xfrm rot="10800000" flipH="1" flipV="1">
            <a:off x="6152187" y="2742922"/>
            <a:ext cx="91435" cy="2135273"/>
          </a:xfrm>
          <a:prstGeom prst="bentConnector3">
            <a:avLst>
              <a:gd name="adj1" fmla="val -250014"/>
            </a:avLst>
          </a:prstGeom>
          <a:ln>
            <a:solidFill>
              <a:schemeClr val="tx1">
                <a:lumMod val="50000"/>
                <a:lumOff val="50000"/>
              </a:schemeClr>
            </a:solidFill>
            <a:headEnd type="none"/>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4199423" y="3923894"/>
            <a:ext cx="1764457" cy="517065"/>
          </a:xfrm>
          <a:prstGeom prst="rect">
            <a:avLst/>
          </a:prstGeom>
          <a:noFill/>
        </p:spPr>
        <p:txBody>
          <a:bodyPr wrap="none" lIns="182880" tIns="146304" rIns="182880" bIns="146304" rtlCol="0">
            <a:spAutoFit/>
          </a:bodyPr>
          <a:lstStyle/>
          <a:p>
            <a:pPr>
              <a:lnSpc>
                <a:spcPct val="90000"/>
              </a:lnSpc>
              <a:spcAft>
                <a:spcPts val="600"/>
              </a:spcAft>
            </a:pPr>
            <a:r>
              <a:rPr lang="en-US" sz="1600" dirty="0">
                <a:gradFill>
                  <a:gsLst>
                    <a:gs pos="2917">
                      <a:srgbClr val="000000">
                        <a:lumMod val="75000"/>
                        <a:lumOff val="25000"/>
                      </a:srgbClr>
                    </a:gs>
                    <a:gs pos="30000">
                      <a:srgbClr val="000000">
                        <a:lumMod val="75000"/>
                        <a:lumOff val="25000"/>
                      </a:srgbClr>
                    </a:gs>
                  </a:gsLst>
                  <a:lin ang="5400000" scaled="0"/>
                </a:gradFill>
              </a:rPr>
              <a:t>Create Agent Q</a:t>
            </a:r>
          </a:p>
        </p:txBody>
      </p:sp>
      <p:sp>
        <p:nvSpPr>
          <p:cNvPr id="22" name="TextBox 21"/>
          <p:cNvSpPr txBox="1"/>
          <p:nvPr/>
        </p:nvSpPr>
        <p:spPr>
          <a:xfrm>
            <a:off x="6545725" y="3186432"/>
            <a:ext cx="1952458" cy="738664"/>
          </a:xfrm>
          <a:prstGeom prst="rect">
            <a:avLst/>
          </a:prstGeom>
          <a:noFill/>
          <a:ln>
            <a:noFill/>
          </a:ln>
        </p:spPr>
        <p:txBody>
          <a:bodyPr wrap="none" lIns="182880" tIns="146304" rIns="182880" bIns="146304" rtlCol="0">
            <a:spAutoFit/>
          </a:bodyPr>
          <a:lstStyle/>
          <a:p>
            <a:pPr>
              <a:lnSpc>
                <a:spcPct val="90000"/>
              </a:lnSpc>
              <a:spcAft>
                <a:spcPts val="600"/>
              </a:spcAft>
            </a:pPr>
            <a:r>
              <a:rPr lang="en-US" sz="1600" dirty="0">
                <a:gradFill>
                  <a:gsLst>
                    <a:gs pos="2917">
                      <a:srgbClr val="FFFFFF"/>
                    </a:gs>
                    <a:gs pos="30000">
                      <a:srgbClr val="FFFFFF"/>
                    </a:gs>
                  </a:gsLst>
                  <a:lin ang="5400000" scaled="0"/>
                </a:gradFill>
              </a:rPr>
              <a:t>Polls queue every</a:t>
            </a:r>
            <a:br>
              <a:rPr lang="en-US" sz="1600" dirty="0">
                <a:gradFill>
                  <a:gsLst>
                    <a:gs pos="2917">
                      <a:srgbClr val="FFFFFF"/>
                    </a:gs>
                    <a:gs pos="30000">
                      <a:srgbClr val="FFFFFF"/>
                    </a:gs>
                  </a:gsLst>
                  <a:lin ang="5400000" scaled="0"/>
                </a:gradFill>
              </a:rPr>
            </a:br>
            <a:r>
              <a:rPr lang="en-US" sz="1600" dirty="0">
                <a:gradFill>
                  <a:gsLst>
                    <a:gs pos="2917">
                      <a:srgbClr val="FFFFFF"/>
                    </a:gs>
                    <a:gs pos="30000">
                      <a:srgbClr val="FFFFFF"/>
                    </a:gs>
                  </a:gsLst>
                  <a:lin ang="5400000" scaled="0"/>
                </a:gradFill>
              </a:rPr>
              <a:t>1 second</a:t>
            </a:r>
          </a:p>
        </p:txBody>
      </p:sp>
      <p:cxnSp>
        <p:nvCxnSpPr>
          <p:cNvPr id="28" name="Straight Arrow Connector 27"/>
          <p:cNvCxnSpPr/>
          <p:nvPr/>
        </p:nvCxnSpPr>
        <p:spPr>
          <a:xfrm>
            <a:off x="6620234" y="3094542"/>
            <a:ext cx="0" cy="1516719"/>
          </a:xfrm>
          <a:prstGeom prst="straightConnector1">
            <a:avLst/>
          </a:prstGeom>
          <a:ln>
            <a:solidFill>
              <a:schemeClr val="tx1">
                <a:lumMod val="50000"/>
                <a:lumOff val="50000"/>
              </a:schemeClr>
            </a:solidFill>
            <a:headEnd type="none"/>
            <a:tailEnd type="arrow"/>
          </a:ln>
        </p:spPr>
        <p:style>
          <a:lnRef idx="1">
            <a:schemeClr val="accent1"/>
          </a:lnRef>
          <a:fillRef idx="0">
            <a:schemeClr val="accent1"/>
          </a:fillRef>
          <a:effectRef idx="0">
            <a:schemeClr val="accent1"/>
          </a:effectRef>
          <a:fontRef idx="minor">
            <a:schemeClr val="tx1"/>
          </a:fontRef>
        </p:style>
      </p:cxnSp>
      <p:graphicFrame>
        <p:nvGraphicFramePr>
          <p:cNvPr id="29" name="Table 28"/>
          <p:cNvGraphicFramePr>
            <a:graphicFrameLocks noGrp="1"/>
          </p:cNvGraphicFramePr>
          <p:nvPr>
            <p:extLst/>
          </p:nvPr>
        </p:nvGraphicFramePr>
        <p:xfrm>
          <a:off x="6243627" y="5241410"/>
          <a:ext cx="2926052" cy="370840"/>
        </p:xfrm>
        <a:graphic>
          <a:graphicData uri="http://schemas.openxmlformats.org/drawingml/2006/table">
            <a:tbl>
              <a:tblPr firstRow="1" bandRow="1">
                <a:tableStyleId>{5C22544A-7EE6-4342-B048-85BDC9FD1C3A}</a:tableStyleId>
              </a:tblPr>
              <a:tblGrid>
                <a:gridCol w="731513"/>
                <a:gridCol w="731513"/>
                <a:gridCol w="731513"/>
                <a:gridCol w="731513"/>
              </a:tblGrid>
              <a:tr h="370840">
                <a:tc>
                  <a:txBody>
                    <a:bodyPr/>
                    <a:lstStyle/>
                    <a:p>
                      <a:endParaRPr lang="en-US"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endParaRPr lang="en-US"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endParaRPr lang="en-US"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endParaRPr lang="en-US"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r>
            </a:tbl>
          </a:graphicData>
        </a:graphic>
      </p:graphicFrame>
      <p:sp>
        <p:nvSpPr>
          <p:cNvPr id="30" name="TextBox 29"/>
          <p:cNvSpPr txBox="1"/>
          <p:nvPr/>
        </p:nvSpPr>
        <p:spPr>
          <a:xfrm>
            <a:off x="1892079" y="2088726"/>
            <a:ext cx="2859565"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000000"/>
                    </a:gs>
                    <a:gs pos="30000">
                      <a:srgbClr val="000000"/>
                    </a:gs>
                  </a:gsLst>
                  <a:lin ang="5400000" scaled="0"/>
                </a:gradFill>
              </a:rPr>
              <a:t>User requests logs</a:t>
            </a:r>
          </a:p>
        </p:txBody>
      </p:sp>
      <p:cxnSp>
        <p:nvCxnSpPr>
          <p:cNvPr id="32" name="Elbow Connector 31"/>
          <p:cNvCxnSpPr>
            <a:stCxn id="5" idx="2"/>
            <a:endCxn id="29" idx="1"/>
          </p:cNvCxnSpPr>
          <p:nvPr/>
        </p:nvCxnSpPr>
        <p:spPr>
          <a:xfrm rot="16200000" flipH="1">
            <a:off x="3825997" y="3009200"/>
            <a:ext cx="1662132" cy="3173127"/>
          </a:xfrm>
          <a:prstGeom prst="bentConnector2">
            <a:avLst/>
          </a:prstGeom>
          <a:ln>
            <a:solidFill>
              <a:schemeClr val="tx1">
                <a:lumMod val="50000"/>
                <a:lumOff val="50000"/>
              </a:schemeClr>
            </a:solidFill>
            <a:headEnd type="none"/>
            <a:tailEnd type="arrow"/>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3016373" y="4760072"/>
            <a:ext cx="2258182" cy="738664"/>
          </a:xfrm>
          <a:prstGeom prst="rect">
            <a:avLst/>
          </a:prstGeom>
          <a:noFill/>
        </p:spPr>
        <p:txBody>
          <a:bodyPr wrap="none" lIns="182880" tIns="146304" rIns="182880" bIns="146304" rtlCol="0">
            <a:spAutoFit/>
          </a:bodyPr>
          <a:lstStyle/>
          <a:p>
            <a:pPr>
              <a:lnSpc>
                <a:spcPct val="90000"/>
              </a:lnSpc>
              <a:spcAft>
                <a:spcPts val="600"/>
              </a:spcAft>
            </a:pPr>
            <a:r>
              <a:rPr lang="en-US" sz="1600" dirty="0" smtClean="0">
                <a:gradFill>
                  <a:gsLst>
                    <a:gs pos="2917">
                      <a:srgbClr val="000000">
                        <a:lumMod val="75000"/>
                        <a:lumOff val="25000"/>
                      </a:srgbClr>
                    </a:gs>
                    <a:gs pos="30000">
                      <a:srgbClr val="000000">
                        <a:lumMod val="75000"/>
                        <a:lumOff val="25000"/>
                      </a:srgbClr>
                    </a:gs>
                  </a:gsLst>
                  <a:lin ang="5400000" scaled="0"/>
                </a:gradFill>
              </a:rPr>
              <a:t>Create Q1 and place </a:t>
            </a:r>
            <a:br>
              <a:rPr lang="en-US" sz="1600" dirty="0" smtClean="0">
                <a:gradFill>
                  <a:gsLst>
                    <a:gs pos="2917">
                      <a:srgbClr val="000000">
                        <a:lumMod val="75000"/>
                        <a:lumOff val="25000"/>
                      </a:srgbClr>
                    </a:gs>
                    <a:gs pos="30000">
                      <a:srgbClr val="000000">
                        <a:lumMod val="75000"/>
                        <a:lumOff val="25000"/>
                      </a:srgbClr>
                    </a:gs>
                  </a:gsLst>
                  <a:lin ang="5400000" scaled="0"/>
                </a:gradFill>
              </a:rPr>
            </a:br>
            <a:r>
              <a:rPr lang="en-US" sz="1600" dirty="0" smtClean="0">
                <a:gradFill>
                  <a:gsLst>
                    <a:gs pos="2917">
                      <a:srgbClr val="000000">
                        <a:lumMod val="75000"/>
                        <a:lumOff val="25000"/>
                      </a:srgbClr>
                    </a:gs>
                    <a:gs pos="30000">
                      <a:srgbClr val="000000">
                        <a:lumMod val="75000"/>
                        <a:lumOff val="25000"/>
                      </a:srgbClr>
                    </a:gs>
                  </a:gsLst>
                  <a:lin ang="5400000" scaled="0"/>
                </a:gradFill>
              </a:rPr>
              <a:t>request in agent Q</a:t>
            </a:r>
          </a:p>
        </p:txBody>
      </p:sp>
      <p:sp>
        <p:nvSpPr>
          <p:cNvPr id="34" name="TextBox 33"/>
          <p:cNvSpPr txBox="1"/>
          <p:nvPr/>
        </p:nvSpPr>
        <p:spPr>
          <a:xfrm>
            <a:off x="6152188" y="4601337"/>
            <a:ext cx="937250" cy="600164"/>
          </a:xfrm>
          <a:prstGeom prst="rect">
            <a:avLst/>
          </a:prstGeom>
          <a:noFill/>
        </p:spPr>
        <p:txBody>
          <a:bodyPr wrap="square" lIns="182880" tIns="146304" rIns="182880" bIns="146304" rtlCol="0">
            <a:spAutoFit/>
          </a:bodyPr>
          <a:lstStyle/>
          <a:p>
            <a:pPr>
              <a:lnSpc>
                <a:spcPct val="90000"/>
              </a:lnSpc>
              <a:spcAft>
                <a:spcPts val="600"/>
              </a:spcAft>
            </a:pPr>
            <a:r>
              <a:rPr lang="en-US" sz="1100" dirty="0" err="1" smtClean="0">
                <a:gradFill>
                  <a:gsLst>
                    <a:gs pos="2917">
                      <a:srgbClr val="000000"/>
                    </a:gs>
                    <a:gs pos="30000">
                      <a:srgbClr val="000000"/>
                    </a:gs>
                  </a:gsLst>
                  <a:lin ang="5400000" scaled="0"/>
                </a:gradFill>
              </a:rPr>
              <a:t>GetLogs</a:t>
            </a:r>
            <a:r>
              <a:rPr lang="en-US" sz="1100" dirty="0" smtClean="0">
                <a:gradFill>
                  <a:gsLst>
                    <a:gs pos="2917">
                      <a:srgbClr val="000000"/>
                    </a:gs>
                    <a:gs pos="30000">
                      <a:srgbClr val="000000"/>
                    </a:gs>
                  </a:gsLst>
                  <a:lin ang="5400000" scaled="0"/>
                </a:gradFill>
              </a:rPr>
              <a:t>, Q1</a:t>
            </a:r>
          </a:p>
        </p:txBody>
      </p:sp>
      <p:sp>
        <p:nvSpPr>
          <p:cNvPr id="35" name="TextBox 34"/>
          <p:cNvSpPr txBox="1"/>
          <p:nvPr/>
        </p:nvSpPr>
        <p:spPr>
          <a:xfrm>
            <a:off x="6152188" y="5159351"/>
            <a:ext cx="937250" cy="447815"/>
          </a:xfrm>
          <a:prstGeom prst="rect">
            <a:avLst/>
          </a:prstGeom>
          <a:noFill/>
        </p:spPr>
        <p:txBody>
          <a:bodyPr wrap="square" lIns="182880" tIns="146304" rIns="182880" bIns="146304" rtlCol="0">
            <a:spAutoFit/>
          </a:bodyPr>
          <a:lstStyle/>
          <a:p>
            <a:pPr>
              <a:lnSpc>
                <a:spcPct val="90000"/>
              </a:lnSpc>
              <a:spcAft>
                <a:spcPts val="600"/>
              </a:spcAft>
            </a:pPr>
            <a:r>
              <a:rPr lang="en-US" sz="1100" dirty="0" smtClean="0">
                <a:gradFill>
                  <a:gsLst>
                    <a:gs pos="2917">
                      <a:srgbClr val="000000"/>
                    </a:gs>
                    <a:gs pos="30000">
                      <a:srgbClr val="000000"/>
                    </a:gs>
                  </a:gsLst>
                  <a:lin ang="5400000" scaled="0"/>
                </a:gradFill>
              </a:rPr>
              <a:t>Pending</a:t>
            </a:r>
          </a:p>
        </p:txBody>
      </p:sp>
      <p:sp>
        <p:nvSpPr>
          <p:cNvPr id="36" name="TextBox 35"/>
          <p:cNvSpPr txBox="1"/>
          <p:nvPr/>
        </p:nvSpPr>
        <p:spPr>
          <a:xfrm>
            <a:off x="6860840" y="5149971"/>
            <a:ext cx="998916" cy="600164"/>
          </a:xfrm>
          <a:prstGeom prst="rect">
            <a:avLst/>
          </a:prstGeom>
          <a:noFill/>
        </p:spPr>
        <p:txBody>
          <a:bodyPr wrap="square" lIns="182880" tIns="146304" rIns="182880" bIns="146304" rtlCol="0">
            <a:spAutoFit/>
          </a:bodyPr>
          <a:lstStyle/>
          <a:p>
            <a:pPr>
              <a:lnSpc>
                <a:spcPct val="90000"/>
              </a:lnSpc>
              <a:spcAft>
                <a:spcPts val="600"/>
              </a:spcAft>
            </a:pPr>
            <a:r>
              <a:rPr lang="en-US" sz="1100" dirty="0" smtClean="0">
                <a:gradFill>
                  <a:gsLst>
                    <a:gs pos="2917">
                      <a:srgbClr val="000000"/>
                    </a:gs>
                    <a:gs pos="30000">
                      <a:srgbClr val="000000"/>
                    </a:gs>
                  </a:gsLst>
                  <a:lin ang="5400000" scaled="0"/>
                </a:gradFill>
              </a:rPr>
              <a:t>Create Snapshot</a:t>
            </a:r>
          </a:p>
        </p:txBody>
      </p:sp>
      <p:sp>
        <p:nvSpPr>
          <p:cNvPr id="37" name="Rectangle 36"/>
          <p:cNvSpPr/>
          <p:nvPr/>
        </p:nvSpPr>
        <p:spPr bwMode="auto">
          <a:xfrm>
            <a:off x="8979884" y="1949606"/>
            <a:ext cx="1645901" cy="672243"/>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0" bIns="46637" numCol="1" rtlCol="0" anchor="ctr" anchorCtr="0" compatLnSpc="1">
            <a:prstTxWarp prst="textNoShape">
              <a:avLst/>
            </a:prstTxWarp>
          </a:bodyPr>
          <a:lstStyle/>
          <a:p>
            <a:pPr fontAlgn="base">
              <a:lnSpc>
                <a:spcPct val="90000"/>
              </a:lnSpc>
              <a:spcBef>
                <a:spcPct val="0"/>
              </a:spcBef>
              <a:spcAft>
                <a:spcPts val="600"/>
              </a:spcAft>
            </a:pPr>
            <a:r>
              <a:rPr lang="en-US" dirty="0">
                <a:gradFill>
                  <a:gsLst>
                    <a:gs pos="2917">
                      <a:srgbClr val="FFFFFF"/>
                    </a:gs>
                    <a:gs pos="30000">
                      <a:srgbClr val="FFFFFF"/>
                    </a:gs>
                  </a:gsLst>
                  <a:lin ang="5400000" scaled="0"/>
                </a:gradFill>
              </a:rPr>
              <a:t>IntelliTrace.exe</a:t>
            </a:r>
          </a:p>
        </p:txBody>
      </p:sp>
      <p:sp>
        <p:nvSpPr>
          <p:cNvPr id="38" name="Flowchart: Multidocument 37"/>
          <p:cNvSpPr/>
          <p:nvPr/>
        </p:nvSpPr>
        <p:spPr bwMode="auto">
          <a:xfrm>
            <a:off x="9175244" y="2922970"/>
            <a:ext cx="1351164" cy="715196"/>
          </a:xfrm>
          <a:prstGeom prst="flowChartMultidocumen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dirty="0" smtClean="0">
                <a:gradFill>
                  <a:gsLst>
                    <a:gs pos="0">
                      <a:srgbClr val="FFFFFF"/>
                    </a:gs>
                    <a:gs pos="100000">
                      <a:srgbClr val="FFFFFF"/>
                    </a:gs>
                  </a:gsLst>
                  <a:lin ang="5400000" scaled="0"/>
                </a:gradFill>
              </a:rPr>
              <a:t>*.</a:t>
            </a:r>
            <a:r>
              <a:rPr lang="en-US" dirty="0" err="1" smtClean="0">
                <a:gradFill>
                  <a:gsLst>
                    <a:gs pos="0">
                      <a:srgbClr val="FFFFFF"/>
                    </a:gs>
                    <a:gs pos="100000">
                      <a:srgbClr val="FFFFFF"/>
                    </a:gs>
                  </a:gsLst>
                  <a:lin ang="5400000" scaled="0"/>
                </a:gradFill>
              </a:rPr>
              <a:t>itrace</a:t>
            </a:r>
            <a:endParaRPr lang="en-US" dirty="0">
              <a:gradFill>
                <a:gsLst>
                  <a:gs pos="0">
                    <a:srgbClr val="FFFFFF"/>
                  </a:gs>
                  <a:gs pos="100000">
                    <a:srgbClr val="FFFFFF"/>
                  </a:gs>
                </a:gsLst>
                <a:lin ang="5400000" scaled="0"/>
              </a:gradFill>
            </a:endParaRPr>
          </a:p>
        </p:txBody>
      </p:sp>
      <p:cxnSp>
        <p:nvCxnSpPr>
          <p:cNvPr id="40" name="Straight Arrow Connector 39"/>
          <p:cNvCxnSpPr/>
          <p:nvPr/>
        </p:nvCxnSpPr>
        <p:spPr>
          <a:xfrm>
            <a:off x="9802834" y="2621849"/>
            <a:ext cx="4476" cy="301416"/>
          </a:xfrm>
          <a:prstGeom prst="straightConnector1">
            <a:avLst/>
          </a:prstGeom>
          <a:ln>
            <a:solidFill>
              <a:schemeClr val="tx1">
                <a:lumMod val="50000"/>
                <a:lumOff val="50000"/>
              </a:schemeClr>
            </a:solidFill>
            <a:headEnd type="none"/>
            <a:tailEnd type="arrow"/>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7615212" y="5149971"/>
            <a:ext cx="998916" cy="600164"/>
          </a:xfrm>
          <a:prstGeom prst="rect">
            <a:avLst/>
          </a:prstGeom>
          <a:noFill/>
        </p:spPr>
        <p:txBody>
          <a:bodyPr wrap="square" lIns="182880" tIns="146304" rIns="182880" bIns="146304" rtlCol="0">
            <a:spAutoFit/>
          </a:bodyPr>
          <a:lstStyle/>
          <a:p>
            <a:pPr>
              <a:lnSpc>
                <a:spcPct val="90000"/>
              </a:lnSpc>
              <a:spcAft>
                <a:spcPts val="600"/>
              </a:spcAft>
            </a:pPr>
            <a:r>
              <a:rPr lang="en-US" sz="1100" dirty="0" smtClean="0">
                <a:gradFill>
                  <a:gsLst>
                    <a:gs pos="2917">
                      <a:srgbClr val="000000"/>
                    </a:gs>
                    <a:gs pos="30000">
                      <a:srgbClr val="000000"/>
                    </a:gs>
                  </a:gsLst>
                  <a:lin ang="5400000" scaled="0"/>
                </a:gradFill>
              </a:rPr>
              <a:t>Upload to BLOB</a:t>
            </a:r>
          </a:p>
        </p:txBody>
      </p:sp>
      <p:sp>
        <p:nvSpPr>
          <p:cNvPr id="42" name="Flowchart: Multidocument 41"/>
          <p:cNvSpPr/>
          <p:nvPr/>
        </p:nvSpPr>
        <p:spPr bwMode="auto">
          <a:xfrm>
            <a:off x="9528516" y="4757238"/>
            <a:ext cx="1432955" cy="758489"/>
          </a:xfrm>
          <a:prstGeom prst="flowChartMultidocument">
            <a:avLst/>
          </a:prstGeom>
          <a:solidFill>
            <a:schemeClr val="tx2">
              <a:lumMod val="9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a:t>
            </a:r>
            <a:r>
              <a:rPr lang="en-US" sz="2000" dirty="0" err="1" smtClean="0">
                <a:gradFill>
                  <a:gsLst>
                    <a:gs pos="0">
                      <a:srgbClr val="FFFFFF"/>
                    </a:gs>
                    <a:gs pos="100000">
                      <a:srgbClr val="FFFFFF"/>
                    </a:gs>
                  </a:gsLst>
                  <a:lin ang="5400000" scaled="0"/>
                </a:gradFill>
              </a:rPr>
              <a:t>itrace</a:t>
            </a:r>
            <a:endParaRPr lang="en-US" sz="2000" dirty="0">
              <a:gradFill>
                <a:gsLst>
                  <a:gs pos="0">
                    <a:srgbClr val="FFFFFF"/>
                  </a:gs>
                  <a:gs pos="100000">
                    <a:srgbClr val="FFFFFF"/>
                  </a:gs>
                </a:gsLst>
                <a:lin ang="5400000" scaled="0"/>
              </a:gradFill>
            </a:endParaRPr>
          </a:p>
        </p:txBody>
      </p:sp>
      <p:sp>
        <p:nvSpPr>
          <p:cNvPr id="43" name="TextBox 42" hidden="1"/>
          <p:cNvSpPr txBox="1"/>
          <p:nvPr/>
        </p:nvSpPr>
        <p:spPr>
          <a:xfrm>
            <a:off x="8255285" y="5360822"/>
            <a:ext cx="998916" cy="447815"/>
          </a:xfrm>
          <a:prstGeom prst="rect">
            <a:avLst/>
          </a:prstGeom>
          <a:noFill/>
        </p:spPr>
        <p:txBody>
          <a:bodyPr wrap="square" lIns="182880" tIns="146304" rIns="182880" bIns="146304" rtlCol="0">
            <a:spAutoFit/>
          </a:bodyPr>
          <a:lstStyle/>
          <a:p>
            <a:pPr>
              <a:lnSpc>
                <a:spcPct val="90000"/>
              </a:lnSpc>
              <a:spcAft>
                <a:spcPts val="600"/>
              </a:spcAft>
            </a:pPr>
            <a:r>
              <a:rPr lang="en-US" sz="1100" dirty="0" smtClean="0">
                <a:gradFill>
                  <a:gsLst>
                    <a:gs pos="2917">
                      <a:srgbClr val="000000"/>
                    </a:gs>
                    <a:gs pos="30000">
                      <a:srgbClr val="000000"/>
                    </a:gs>
                  </a:gsLst>
                  <a:lin ang="5400000" scaled="0"/>
                </a:gradFill>
              </a:rPr>
              <a:t>Complete</a:t>
            </a:r>
          </a:p>
        </p:txBody>
      </p:sp>
      <p:cxnSp>
        <p:nvCxnSpPr>
          <p:cNvPr id="45" name="Elbow Connector 44"/>
          <p:cNvCxnSpPr/>
          <p:nvPr/>
        </p:nvCxnSpPr>
        <p:spPr>
          <a:xfrm rot="5400000" flipH="1">
            <a:off x="4827636" y="262277"/>
            <a:ext cx="2472408" cy="8163020"/>
          </a:xfrm>
          <a:prstGeom prst="bentConnector4">
            <a:avLst>
              <a:gd name="adj1" fmla="val -9246"/>
              <a:gd name="adj2" fmla="val 105040"/>
            </a:avLst>
          </a:prstGeom>
          <a:ln>
            <a:solidFill>
              <a:schemeClr val="tx1">
                <a:lumMod val="50000"/>
                <a:lumOff val="50000"/>
              </a:schemeClr>
            </a:solidFill>
            <a:headEnd type="none"/>
            <a:tailEnd type="arrow"/>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1497630" y="5390616"/>
            <a:ext cx="2488823" cy="517065"/>
          </a:xfrm>
          <a:prstGeom prst="rect">
            <a:avLst/>
          </a:prstGeom>
          <a:noFill/>
        </p:spPr>
        <p:txBody>
          <a:bodyPr wrap="none" lIns="182880" tIns="146304" rIns="182880" bIns="146304" rtlCol="0">
            <a:spAutoFit/>
          </a:bodyPr>
          <a:lstStyle/>
          <a:p>
            <a:pPr>
              <a:lnSpc>
                <a:spcPct val="90000"/>
              </a:lnSpc>
              <a:spcAft>
                <a:spcPts val="600"/>
              </a:spcAft>
              <a:defRPr/>
            </a:pPr>
            <a:r>
              <a:rPr lang="en-US" sz="1600" dirty="0">
                <a:gradFill>
                  <a:gsLst>
                    <a:gs pos="2917">
                      <a:srgbClr val="000000">
                        <a:lumMod val="75000"/>
                        <a:lumOff val="25000"/>
                      </a:srgbClr>
                    </a:gs>
                    <a:gs pos="30000">
                      <a:srgbClr val="000000">
                        <a:lumMod val="75000"/>
                        <a:lumOff val="25000"/>
                      </a:srgbClr>
                    </a:gs>
                  </a:gsLst>
                  <a:lin ang="5400000" scaled="0"/>
                </a:gradFill>
              </a:rPr>
              <a:t>Upload to Visual Studio</a:t>
            </a:r>
          </a:p>
        </p:txBody>
      </p:sp>
    </p:spTree>
    <p:extLst>
      <p:ext uri="{BB962C8B-B14F-4D97-AF65-F5344CB8AC3E}">
        <p14:creationId xmlns:p14="http://schemas.microsoft.com/office/powerpoint/2010/main" val="188298627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fade">
                                      <p:cBhvr>
                                        <p:cTn id="27" dur="500"/>
                                        <p:tgtEl>
                                          <p:spTgt spid="30"/>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32"/>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33"/>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29"/>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34"/>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35"/>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36"/>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fade">
                                      <p:cBhvr>
                                        <p:cTn id="56" dur="500"/>
                                        <p:tgtEl>
                                          <p:spTgt spid="37"/>
                                        </p:tgtEl>
                                      </p:cBhvr>
                                    </p:animEffec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40"/>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38"/>
                                        </p:tgtEl>
                                        <p:attrNameLst>
                                          <p:attrName>style.visibility</p:attrName>
                                        </p:attrNameLst>
                                      </p:cBhvr>
                                      <p:to>
                                        <p:strVal val="visible"/>
                                      </p:to>
                                    </p:set>
                                    <p:animEffect transition="in" filter="fade">
                                      <p:cBhvr>
                                        <p:cTn id="65" dur="500"/>
                                        <p:tgtEl>
                                          <p:spTgt spid="38"/>
                                        </p:tgtEl>
                                      </p:cBhvr>
                                    </p:animEffect>
                                  </p:childTnLst>
                                </p:cTn>
                              </p:par>
                            </p:childTnLst>
                          </p:cTn>
                        </p:par>
                      </p:childTnLst>
                    </p:cTn>
                  </p:par>
                  <p:par>
                    <p:cTn id="66" fill="hold">
                      <p:stCondLst>
                        <p:cond delay="indefinite"/>
                      </p:stCondLst>
                      <p:childTnLst>
                        <p:par>
                          <p:cTn id="67" fill="hold">
                            <p:stCondLst>
                              <p:cond delay="0"/>
                            </p:stCondLst>
                            <p:childTnLst>
                              <p:par>
                                <p:cTn id="68" presetID="1" presetClass="entr" presetSubtype="0" fill="hold" grpId="0" nodeType="clickEffect">
                                  <p:stCondLst>
                                    <p:cond delay="0"/>
                                  </p:stCondLst>
                                  <p:childTnLst>
                                    <p:set>
                                      <p:cBhvr>
                                        <p:cTn id="69" dur="1" fill="hold">
                                          <p:stCondLst>
                                            <p:cond delay="0"/>
                                          </p:stCondLst>
                                        </p:cTn>
                                        <p:tgtEl>
                                          <p:spTgt spid="41"/>
                                        </p:tgtEl>
                                        <p:attrNameLst>
                                          <p:attrName>style.visibility</p:attrName>
                                        </p:attrNameLst>
                                      </p:cBhvr>
                                      <p:to>
                                        <p:strVal val="visible"/>
                                      </p:to>
                                    </p:se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42"/>
                                        </p:tgtEl>
                                        <p:attrNameLst>
                                          <p:attrName>style.visibility</p:attrName>
                                        </p:attrNameLst>
                                      </p:cBhvr>
                                      <p:to>
                                        <p:strVal val="visible"/>
                                      </p:to>
                                    </p:set>
                                    <p:animEffect transition="in" filter="fade">
                                      <p:cBhvr>
                                        <p:cTn id="74" dur="500"/>
                                        <p:tgtEl>
                                          <p:spTgt spid="42"/>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xit" presetSubtype="0" fill="hold" nodeType="clickEffect">
                                  <p:stCondLst>
                                    <p:cond delay="0"/>
                                  </p:stCondLst>
                                  <p:childTnLst>
                                    <p:animEffect transition="out" filter="fade">
                                      <p:cBhvr>
                                        <p:cTn id="78" dur="500"/>
                                        <p:tgtEl>
                                          <p:spTgt spid="40"/>
                                        </p:tgtEl>
                                      </p:cBhvr>
                                    </p:animEffect>
                                    <p:set>
                                      <p:cBhvr>
                                        <p:cTn id="79" dur="1" fill="hold">
                                          <p:stCondLst>
                                            <p:cond delay="499"/>
                                          </p:stCondLst>
                                        </p:cTn>
                                        <p:tgtEl>
                                          <p:spTgt spid="40"/>
                                        </p:tgtEl>
                                        <p:attrNameLst>
                                          <p:attrName>style.visibility</p:attrName>
                                        </p:attrNameLst>
                                      </p:cBhvr>
                                      <p:to>
                                        <p:strVal val="hidden"/>
                                      </p:to>
                                    </p:set>
                                  </p:childTnLst>
                                </p:cTn>
                              </p:par>
                              <p:par>
                                <p:cTn id="80" presetID="10" presetClass="exit" presetSubtype="0" fill="hold" grpId="1" nodeType="withEffect">
                                  <p:stCondLst>
                                    <p:cond delay="0"/>
                                  </p:stCondLst>
                                  <p:childTnLst>
                                    <p:animEffect transition="out" filter="fade">
                                      <p:cBhvr>
                                        <p:cTn id="81" dur="500"/>
                                        <p:tgtEl>
                                          <p:spTgt spid="38"/>
                                        </p:tgtEl>
                                      </p:cBhvr>
                                    </p:animEffect>
                                    <p:set>
                                      <p:cBhvr>
                                        <p:cTn id="82" dur="1" fill="hold">
                                          <p:stCondLst>
                                            <p:cond delay="499"/>
                                          </p:stCondLst>
                                        </p:cTn>
                                        <p:tgtEl>
                                          <p:spTgt spid="38"/>
                                        </p:tgtEl>
                                        <p:attrNameLst>
                                          <p:attrName>style.visibility</p:attrName>
                                        </p:attrNameLst>
                                      </p:cBhvr>
                                      <p:to>
                                        <p:strVal val="hidden"/>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43"/>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45"/>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2" grpId="0"/>
      <p:bldP spid="30" grpId="0"/>
      <p:bldP spid="33" grpId="0"/>
      <p:bldP spid="34" grpId="0"/>
      <p:bldP spid="35" grpId="0"/>
      <p:bldP spid="36" grpId="0"/>
      <p:bldP spid="37" grpId="0" animBg="1"/>
      <p:bldP spid="38" grpId="0" animBg="1"/>
      <p:bldP spid="38" grpId="1" animBg="1"/>
      <p:bldP spid="41" grpId="0"/>
      <p:bldP spid="42" grpId="0" animBg="1"/>
      <p:bldP spid="43" grpId="0"/>
      <p:bldP spid="4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smtClean="0"/>
              <a:t>IntelliTrace</a:t>
            </a:r>
            <a:endParaRPr lang="en-US" dirty="0"/>
          </a:p>
        </p:txBody>
      </p:sp>
    </p:spTree>
    <p:extLst>
      <p:ext uri="{BB962C8B-B14F-4D97-AF65-F5344CB8AC3E}">
        <p14:creationId xmlns:p14="http://schemas.microsoft.com/office/powerpoint/2010/main" val="199563710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sz="3200" dirty="0" smtClean="0"/>
              <a:t>Instrumentation </a:t>
            </a:r>
          </a:p>
          <a:p>
            <a:pPr lvl="1"/>
            <a:r>
              <a:rPr lang="en-US" sz="2400" dirty="0" smtClean="0"/>
              <a:t>Records how long every method takes to execute.</a:t>
            </a:r>
          </a:p>
          <a:p>
            <a:pPr lvl="1"/>
            <a:r>
              <a:rPr lang="en-US" sz="2400" dirty="0" smtClean="0"/>
              <a:t>Useful when the app is slow/blocked waiting for another operation (call another service, database call etc.)</a:t>
            </a:r>
          </a:p>
          <a:p>
            <a:pPr lvl="1"/>
            <a:r>
              <a:rPr lang="en-US" sz="2400" dirty="0" smtClean="0"/>
              <a:t>Impacts </a:t>
            </a:r>
            <a:r>
              <a:rPr lang="en-US" sz="2400" dirty="0" err="1" smtClean="0"/>
              <a:t>perf</a:t>
            </a:r>
            <a:r>
              <a:rPr lang="en-US" sz="2400" dirty="0" smtClean="0"/>
              <a:t> of application if many short running function.</a:t>
            </a:r>
          </a:p>
          <a:p>
            <a:pPr lvl="1"/>
            <a:r>
              <a:rPr lang="en-US" sz="2400" dirty="0" smtClean="0"/>
              <a:t>Can create gigs of log files in minutes.</a:t>
            </a:r>
          </a:p>
          <a:p>
            <a:r>
              <a:rPr lang="en-US" sz="3200" dirty="0" smtClean="0"/>
              <a:t>Sampling</a:t>
            </a:r>
          </a:p>
          <a:p>
            <a:pPr lvl="1"/>
            <a:r>
              <a:rPr lang="en-US" sz="2400" dirty="0" smtClean="0"/>
              <a:t>Very lightweight. </a:t>
            </a:r>
          </a:p>
          <a:p>
            <a:pPr lvl="1"/>
            <a:r>
              <a:rPr lang="en-US" sz="2400" dirty="0" smtClean="0"/>
              <a:t>Useful for identifying inefficient algorithms.</a:t>
            </a:r>
          </a:p>
          <a:p>
            <a:endParaRPr lang="en-US" sz="3200" dirty="0"/>
          </a:p>
        </p:txBody>
      </p:sp>
      <p:sp>
        <p:nvSpPr>
          <p:cNvPr id="3" name="Text Placeholder 2"/>
          <p:cNvSpPr>
            <a:spLocks noGrp="1"/>
          </p:cNvSpPr>
          <p:nvPr>
            <p:ph type="body" sz="quarter" idx="11"/>
          </p:nvPr>
        </p:nvSpPr>
        <p:spPr/>
        <p:txBody>
          <a:bodyPr/>
          <a:lstStyle/>
          <a:p>
            <a:r>
              <a:rPr lang="en-US" dirty="0" smtClean="0"/>
              <a:t>What does the profiler do?</a:t>
            </a:r>
          </a:p>
          <a:p>
            <a:endParaRPr lang="en-US" dirty="0"/>
          </a:p>
        </p:txBody>
      </p:sp>
      <p:sp>
        <p:nvSpPr>
          <p:cNvPr id="4" name="Title 3"/>
          <p:cNvSpPr>
            <a:spLocks noGrp="1"/>
          </p:cNvSpPr>
          <p:nvPr>
            <p:ph type="title"/>
          </p:nvPr>
        </p:nvSpPr>
        <p:spPr/>
        <p:txBody>
          <a:bodyPr/>
          <a:lstStyle/>
          <a:p>
            <a:r>
              <a:rPr lang="en-US" dirty="0" smtClean="0"/>
              <a:t>Cloud Services – Profiler (Visual Studio Pro)</a:t>
            </a:r>
            <a:endParaRPr lang="en-US" dirty="0"/>
          </a:p>
        </p:txBody>
      </p:sp>
    </p:spTree>
    <p:extLst>
      <p:ext uri="{BB962C8B-B14F-4D97-AF65-F5344CB8AC3E}">
        <p14:creationId xmlns:p14="http://schemas.microsoft.com/office/powerpoint/2010/main" val="88965502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TIP (Premium+ feature)</a:t>
            </a:r>
          </a:p>
          <a:p>
            <a:pPr lvl="1"/>
            <a:r>
              <a:rPr lang="en-US" dirty="0" smtClean="0"/>
              <a:t>Used in conjunction with instrumentation*.</a:t>
            </a:r>
          </a:p>
          <a:p>
            <a:pPr lvl="1"/>
            <a:r>
              <a:rPr lang="en-US" dirty="0" smtClean="0"/>
              <a:t>Records ADO.NET database queries.</a:t>
            </a:r>
          </a:p>
          <a:p>
            <a:r>
              <a:rPr lang="en-US" dirty="0" smtClean="0"/>
              <a:t>Resource contention data (concurrency)</a:t>
            </a:r>
          </a:p>
          <a:p>
            <a:pPr lvl="1"/>
            <a:r>
              <a:rPr lang="en-US" dirty="0" smtClean="0"/>
              <a:t>Detects threads waiting for other threads.</a:t>
            </a:r>
          </a:p>
          <a:p>
            <a:pPr lvl="1"/>
            <a:r>
              <a:rPr lang="en-US" dirty="0" smtClean="0"/>
              <a:t>Useful for detecting performance problems caused by lock contentions.</a:t>
            </a:r>
          </a:p>
          <a:p>
            <a:pPr lvl="1"/>
            <a:endParaRPr lang="en-US" dirty="0" smtClean="0"/>
          </a:p>
          <a:p>
            <a:pPr lvl="1"/>
            <a:r>
              <a:rPr lang="en-US" sz="2000" dirty="0"/>
              <a:t>*Used to work with sampling on </a:t>
            </a:r>
            <a:r>
              <a:rPr lang="en-US" sz="2000" dirty="0" smtClean="0"/>
              <a:t>Windows 7</a:t>
            </a:r>
            <a:endParaRPr lang="en-US" sz="2000" dirty="0"/>
          </a:p>
          <a:p>
            <a:endParaRPr lang="en-US" dirty="0"/>
          </a:p>
        </p:txBody>
      </p:sp>
      <p:sp>
        <p:nvSpPr>
          <p:cNvPr id="3" name="Text Placeholder 2"/>
          <p:cNvSpPr>
            <a:spLocks noGrp="1"/>
          </p:cNvSpPr>
          <p:nvPr>
            <p:ph type="body" sz="quarter" idx="11"/>
          </p:nvPr>
        </p:nvSpPr>
        <p:spPr/>
        <p:txBody>
          <a:bodyPr/>
          <a:lstStyle/>
          <a:p>
            <a:r>
              <a:rPr lang="en-US" dirty="0" smtClean="0"/>
              <a:t>What does the profiler do?</a:t>
            </a:r>
          </a:p>
          <a:p>
            <a:endParaRPr lang="en-US" dirty="0"/>
          </a:p>
        </p:txBody>
      </p:sp>
      <p:sp>
        <p:nvSpPr>
          <p:cNvPr id="4" name="Title 3"/>
          <p:cNvSpPr>
            <a:spLocks noGrp="1"/>
          </p:cNvSpPr>
          <p:nvPr>
            <p:ph type="title"/>
          </p:nvPr>
        </p:nvSpPr>
        <p:spPr/>
        <p:txBody>
          <a:bodyPr/>
          <a:lstStyle/>
          <a:p>
            <a:r>
              <a:rPr lang="en-US" dirty="0" smtClean="0"/>
              <a:t>Cloud Services – Profiler (Visual Studio Pro)</a:t>
            </a:r>
            <a:endParaRPr lang="en-US" dirty="0"/>
          </a:p>
        </p:txBody>
      </p:sp>
    </p:spTree>
    <p:extLst>
      <p:ext uri="{BB962C8B-B14F-4D97-AF65-F5344CB8AC3E}">
        <p14:creationId xmlns:p14="http://schemas.microsoft.com/office/powerpoint/2010/main" val="193990661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Profiler</a:t>
            </a:r>
            <a:endParaRPr lang="en-US" dirty="0"/>
          </a:p>
        </p:txBody>
      </p:sp>
    </p:spTree>
    <p:extLst>
      <p:ext uri="{BB962C8B-B14F-4D97-AF65-F5344CB8AC3E}">
        <p14:creationId xmlns:p14="http://schemas.microsoft.com/office/powerpoint/2010/main" val="104273252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Concurrency of agents</a:t>
            </a:r>
          </a:p>
          <a:p>
            <a:pPr lvl="1"/>
            <a:r>
              <a:rPr lang="en-US" dirty="0" smtClean="0"/>
              <a:t>CLR agents cannot run concurrently.</a:t>
            </a:r>
          </a:p>
          <a:p>
            <a:r>
              <a:rPr lang="en-US" dirty="0" smtClean="0"/>
              <a:t>Polling interval</a:t>
            </a:r>
          </a:p>
          <a:p>
            <a:pPr lvl="1"/>
            <a:r>
              <a:rPr lang="en-US" dirty="0" smtClean="0"/>
              <a:t>Polling interval can be changed. </a:t>
            </a:r>
          </a:p>
          <a:p>
            <a:pPr lvl="1"/>
            <a:r>
              <a:rPr lang="en-US" dirty="0" smtClean="0"/>
              <a:t>Add key &lt;add key=" </a:t>
            </a:r>
            <a:r>
              <a:rPr lang="en-US" dirty="0" err="1" smtClean="0"/>
              <a:t>RequestPollInterval</a:t>
            </a:r>
            <a:r>
              <a:rPr lang="en-US" dirty="0" smtClean="0"/>
              <a:t>" value="00:00:10"/&gt; to </a:t>
            </a:r>
            <a:r>
              <a:rPr lang="en-US" dirty="0" err="1" smtClean="0"/>
              <a:t>WindowsAzureDiagnosticsAgent.exe.config</a:t>
            </a:r>
            <a:r>
              <a:rPr lang="en-US" dirty="0" smtClean="0"/>
              <a:t> (C:\Program Files (x86)\Windows Azure Tools\Visual Studio 11.0\1.8\</a:t>
            </a:r>
            <a:r>
              <a:rPr lang="en-US" dirty="0" err="1" smtClean="0"/>
              <a:t>VsDiagnostics</a:t>
            </a:r>
            <a:r>
              <a:rPr lang="en-US" dirty="0" smtClean="0"/>
              <a:t>).</a:t>
            </a:r>
            <a:endParaRPr lang="en-US" dirty="0"/>
          </a:p>
        </p:txBody>
      </p:sp>
      <p:sp>
        <p:nvSpPr>
          <p:cNvPr id="3" name="Text Placeholder 2"/>
          <p:cNvSpPr>
            <a:spLocks noGrp="1"/>
          </p:cNvSpPr>
          <p:nvPr>
            <p:ph type="body" sz="quarter" idx="11"/>
          </p:nvPr>
        </p:nvSpPr>
        <p:spPr/>
        <p:txBody>
          <a:bodyPr/>
          <a:lstStyle/>
          <a:p>
            <a:r>
              <a:rPr lang="en-US" dirty="0" smtClean="0"/>
              <a:t>Things to keep in mind/tricks.</a:t>
            </a:r>
          </a:p>
          <a:p>
            <a:endParaRPr lang="en-US" dirty="0"/>
          </a:p>
        </p:txBody>
      </p:sp>
      <p:sp>
        <p:nvSpPr>
          <p:cNvPr id="4" name="Title 3"/>
          <p:cNvSpPr>
            <a:spLocks noGrp="1"/>
          </p:cNvSpPr>
          <p:nvPr>
            <p:ph type="title"/>
          </p:nvPr>
        </p:nvSpPr>
        <p:spPr/>
        <p:txBody>
          <a:bodyPr/>
          <a:lstStyle/>
          <a:p>
            <a:r>
              <a:rPr lang="en-US" dirty="0" smtClean="0"/>
              <a:t>Cloud Services – </a:t>
            </a:r>
            <a:r>
              <a:rPr lang="en-US" dirty="0" err="1" smtClean="0"/>
              <a:t>IntelliTrace</a:t>
            </a:r>
            <a:r>
              <a:rPr lang="en-US" dirty="0" smtClean="0"/>
              <a:t>/profiler</a:t>
            </a:r>
            <a:endParaRPr lang="en-US" dirty="0"/>
          </a:p>
        </p:txBody>
      </p:sp>
    </p:spTree>
    <p:extLst>
      <p:ext uri="{BB962C8B-B14F-4D97-AF65-F5344CB8AC3E}">
        <p14:creationId xmlns:p14="http://schemas.microsoft.com/office/powerpoint/2010/main" val="89962324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Site diagnostics</a:t>
            </a:r>
          </a:p>
          <a:p>
            <a:pPr lvl="1"/>
            <a:r>
              <a:rPr lang="en-US" dirty="0" smtClean="0"/>
              <a:t>Detailed error logging.</a:t>
            </a:r>
          </a:p>
          <a:p>
            <a:pPr lvl="1"/>
            <a:r>
              <a:rPr lang="en-US" dirty="0" smtClean="0"/>
              <a:t>Failed request tracing.</a:t>
            </a:r>
          </a:p>
          <a:p>
            <a:pPr lvl="1"/>
            <a:r>
              <a:rPr lang="en-US" dirty="0" smtClean="0"/>
              <a:t>Web server logging.</a:t>
            </a:r>
          </a:p>
          <a:p>
            <a:r>
              <a:rPr lang="en-US" dirty="0" smtClean="0"/>
              <a:t>Application diagnostics</a:t>
            </a:r>
          </a:p>
          <a:p>
            <a:pPr lvl="1"/>
            <a:r>
              <a:rPr lang="en-US" dirty="0" smtClean="0"/>
              <a:t>Produced by the web application itself.</a:t>
            </a:r>
          </a:p>
          <a:p>
            <a:pPr lvl="1"/>
            <a:r>
              <a:rPr lang="en-US" dirty="0" smtClean="0"/>
              <a:t>Works similar to Cloud Service diagnostics.</a:t>
            </a:r>
          </a:p>
          <a:p>
            <a:pPr lvl="1"/>
            <a:r>
              <a:rPr lang="en-US" dirty="0" smtClean="0"/>
              <a:t>Use </a:t>
            </a:r>
            <a:r>
              <a:rPr lang="en-US" dirty="0" err="1" smtClean="0"/>
              <a:t>System.Diagnostics.Trace</a:t>
            </a:r>
            <a:r>
              <a:rPr lang="en-US" dirty="0" smtClean="0"/>
              <a:t> class. </a:t>
            </a:r>
          </a:p>
          <a:p>
            <a:pPr lvl="1"/>
            <a:r>
              <a:rPr lang="en-US" dirty="0" smtClean="0"/>
              <a:t>No configuration required.</a:t>
            </a:r>
            <a:endParaRPr lang="en-US" dirty="0"/>
          </a:p>
        </p:txBody>
      </p:sp>
      <p:sp>
        <p:nvSpPr>
          <p:cNvPr id="4" name="Content Placeholder 3"/>
          <p:cNvSpPr>
            <a:spLocks noGrp="1"/>
          </p:cNvSpPr>
          <p:nvPr>
            <p:ph type="body" sz="quarter" idx="11"/>
          </p:nvPr>
        </p:nvSpPr>
        <p:spPr/>
        <p:txBody>
          <a:bodyPr/>
          <a:lstStyle/>
          <a:p>
            <a:r>
              <a:rPr lang="en-US" dirty="0" smtClean="0"/>
              <a:t>Windows Azure web sites diagnostics options </a:t>
            </a:r>
          </a:p>
        </p:txBody>
      </p:sp>
      <p:sp>
        <p:nvSpPr>
          <p:cNvPr id="3" name="Title 2"/>
          <p:cNvSpPr>
            <a:spLocks noGrp="1"/>
          </p:cNvSpPr>
          <p:nvPr>
            <p:ph type="title"/>
          </p:nvPr>
        </p:nvSpPr>
        <p:spPr/>
        <p:txBody>
          <a:bodyPr/>
          <a:lstStyle/>
          <a:p>
            <a:r>
              <a:rPr lang="en-US" dirty="0" smtClean="0"/>
              <a:t>Azure web site – Diagnostics</a:t>
            </a:r>
            <a:endParaRPr lang="en-US" dirty="0"/>
          </a:p>
        </p:txBody>
      </p:sp>
    </p:spTree>
    <p:extLst>
      <p:ext uri="{BB962C8B-B14F-4D97-AF65-F5344CB8AC3E}">
        <p14:creationId xmlns:p14="http://schemas.microsoft.com/office/powerpoint/2010/main" val="180415837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sz="2800" dirty="0" smtClean="0"/>
              <a:t>Diagnostics configuration</a:t>
            </a:r>
          </a:p>
          <a:p>
            <a:pPr lvl="1"/>
            <a:r>
              <a:rPr lang="en-US" sz="2000" dirty="0" smtClean="0"/>
              <a:t>Logging level</a:t>
            </a:r>
          </a:p>
          <a:p>
            <a:pPr lvl="2"/>
            <a:r>
              <a:rPr lang="en-US" sz="1800" dirty="0" smtClean="0"/>
              <a:t>Informational</a:t>
            </a:r>
          </a:p>
          <a:p>
            <a:pPr lvl="2"/>
            <a:r>
              <a:rPr lang="en-US" sz="1800" dirty="0" smtClean="0"/>
              <a:t>Warning</a:t>
            </a:r>
          </a:p>
          <a:p>
            <a:pPr lvl="2"/>
            <a:r>
              <a:rPr lang="en-US" sz="1800" dirty="0" smtClean="0"/>
              <a:t>Error</a:t>
            </a:r>
          </a:p>
          <a:p>
            <a:pPr lvl="1"/>
            <a:r>
              <a:rPr lang="en-US" sz="2000" dirty="0" smtClean="0"/>
              <a:t>File system</a:t>
            </a:r>
          </a:p>
          <a:p>
            <a:pPr lvl="2"/>
            <a:r>
              <a:rPr lang="en-US" sz="1800" dirty="0" smtClean="0"/>
              <a:t>Stores data on web site file system</a:t>
            </a:r>
          </a:p>
          <a:p>
            <a:pPr lvl="2"/>
            <a:r>
              <a:rPr lang="en-US" sz="1800" dirty="0" smtClean="0"/>
              <a:t>Can be accessed by FTP or downloaded</a:t>
            </a:r>
          </a:p>
          <a:p>
            <a:pPr lvl="1"/>
            <a:r>
              <a:rPr lang="en-US" sz="2000" dirty="0" smtClean="0"/>
              <a:t>Storage</a:t>
            </a:r>
          </a:p>
          <a:p>
            <a:pPr lvl="2"/>
            <a:r>
              <a:rPr lang="en-US" sz="1800" dirty="0" smtClean="0"/>
              <a:t>Stores data in Windows Azure storage account</a:t>
            </a:r>
          </a:p>
          <a:p>
            <a:pPr lvl="2"/>
            <a:r>
              <a:rPr lang="en-US" sz="1800" dirty="0" smtClean="0"/>
              <a:t>In </a:t>
            </a:r>
            <a:r>
              <a:rPr lang="en-US" sz="1800" dirty="0" err="1" smtClean="0"/>
              <a:t>WAWSAppLogTable</a:t>
            </a:r>
            <a:r>
              <a:rPr lang="en-US" sz="1800" dirty="0" smtClean="0"/>
              <a:t> (similar schema as </a:t>
            </a:r>
            <a:r>
              <a:rPr lang="en-US" sz="1800" dirty="0" err="1" smtClean="0"/>
              <a:t>WADLogs</a:t>
            </a:r>
            <a:r>
              <a:rPr lang="en-US" sz="1800" dirty="0" smtClean="0"/>
              <a:t>)</a:t>
            </a:r>
          </a:p>
          <a:p>
            <a:pPr lvl="1"/>
            <a:r>
              <a:rPr lang="en-US" sz="2000" dirty="0" smtClean="0"/>
              <a:t>Streaming logs</a:t>
            </a:r>
          </a:p>
          <a:p>
            <a:pPr lvl="2"/>
            <a:r>
              <a:rPr lang="en-US" sz="1800" dirty="0" smtClean="0"/>
              <a:t>Live stream to PowerShell Window, Command Line or Visual Studio</a:t>
            </a:r>
          </a:p>
          <a:p>
            <a:endParaRPr lang="en-US" sz="2800" dirty="0"/>
          </a:p>
        </p:txBody>
      </p:sp>
      <p:sp>
        <p:nvSpPr>
          <p:cNvPr id="4" name="Content Placeholder 3"/>
          <p:cNvSpPr>
            <a:spLocks noGrp="1"/>
          </p:cNvSpPr>
          <p:nvPr>
            <p:ph type="body" sz="quarter" idx="11"/>
          </p:nvPr>
        </p:nvSpPr>
        <p:spPr/>
        <p:txBody>
          <a:bodyPr/>
          <a:lstStyle/>
          <a:p>
            <a:r>
              <a:rPr lang="en-US" dirty="0" smtClean="0"/>
              <a:t>Windows Azure web sites can be enabled from the portal and </a:t>
            </a:r>
            <a:br>
              <a:rPr lang="en-US" dirty="0" smtClean="0"/>
            </a:br>
            <a:r>
              <a:rPr lang="en-US" dirty="0" smtClean="0"/>
              <a:t>Visual Studio Server Explorer</a:t>
            </a:r>
          </a:p>
        </p:txBody>
      </p:sp>
      <p:sp>
        <p:nvSpPr>
          <p:cNvPr id="3" name="Title 2"/>
          <p:cNvSpPr>
            <a:spLocks noGrp="1"/>
          </p:cNvSpPr>
          <p:nvPr>
            <p:ph type="title"/>
          </p:nvPr>
        </p:nvSpPr>
        <p:spPr/>
        <p:txBody>
          <a:bodyPr/>
          <a:lstStyle/>
          <a:p>
            <a:r>
              <a:rPr lang="en-US" dirty="0" smtClean="0"/>
              <a:t>Azure web site – Diagnostics</a:t>
            </a:r>
            <a:endParaRPr lang="en-US" dirty="0"/>
          </a:p>
        </p:txBody>
      </p:sp>
    </p:spTree>
    <p:extLst>
      <p:ext uri="{BB962C8B-B14F-4D97-AF65-F5344CB8AC3E}">
        <p14:creationId xmlns:p14="http://schemas.microsoft.com/office/powerpoint/2010/main" val="140098840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Debugging and </a:t>
            </a:r>
            <a:r>
              <a:rPr lang="en-US" dirty="0" smtClean="0"/>
              <a:t>troubleshooting </a:t>
            </a:r>
            <a:r>
              <a:rPr lang="en-US" dirty="0"/>
              <a:t>Azure </a:t>
            </a:r>
            <a:r>
              <a:rPr lang="en-US" dirty="0" smtClean="0"/>
              <a:t>applications </a:t>
            </a:r>
            <a:r>
              <a:rPr lang="en-US" dirty="0"/>
              <a:t>using </a:t>
            </a:r>
            <a:r>
              <a:rPr lang="en-US" dirty="0" smtClean="0"/>
              <a:t/>
            </a:r>
            <a:br>
              <a:rPr lang="en-US" dirty="0" smtClean="0"/>
            </a:br>
            <a:r>
              <a:rPr lang="en-US" dirty="0" smtClean="0"/>
              <a:t>Visual </a:t>
            </a:r>
            <a:r>
              <a:rPr lang="en-US" dirty="0"/>
              <a:t>Studio</a:t>
            </a:r>
          </a:p>
        </p:txBody>
      </p:sp>
      <p:sp>
        <p:nvSpPr>
          <p:cNvPr id="3" name="Subtitle 2"/>
          <p:cNvSpPr>
            <a:spLocks noGrp="1"/>
          </p:cNvSpPr>
          <p:nvPr>
            <p:ph type="subTitle" idx="1"/>
          </p:nvPr>
        </p:nvSpPr>
        <p:spPr>
          <a:xfrm>
            <a:off x="274640" y="5783263"/>
            <a:ext cx="9143998" cy="914400"/>
          </a:xfrm>
        </p:spPr>
        <p:txBody>
          <a:bodyPr/>
          <a:lstStyle/>
          <a:p>
            <a:r>
              <a:rPr lang="en-US" dirty="0" smtClean="0"/>
              <a:t>Boris Scholl</a:t>
            </a:r>
            <a:endParaRPr lang="en-US" dirty="0"/>
          </a:p>
          <a:p>
            <a:r>
              <a:rPr lang="en-US" dirty="0" smtClean="0"/>
              <a:t>Sr. Program Manager Visual Studio Azure Tools</a:t>
            </a:r>
          </a:p>
          <a:p>
            <a:r>
              <a:rPr lang="en-US" dirty="0" smtClean="0"/>
              <a:t>3-547</a:t>
            </a:r>
            <a:endParaRPr lang="en-US" dirty="0"/>
          </a:p>
        </p:txBody>
      </p:sp>
    </p:spTree>
    <p:extLst>
      <p:ext uri="{BB962C8B-B14F-4D97-AF65-F5344CB8AC3E}">
        <p14:creationId xmlns:p14="http://schemas.microsoft.com/office/powerpoint/2010/main" val="34183927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type="body" sz="quarter" idx="11"/>
          </p:nvPr>
        </p:nvSpPr>
        <p:spPr>
          <a:xfrm>
            <a:off x="274637" y="1668482"/>
            <a:ext cx="2908687" cy="5029181"/>
          </a:xfrm>
        </p:spPr>
        <p:txBody>
          <a:bodyPr/>
          <a:lstStyle/>
          <a:p>
            <a:r>
              <a:rPr lang="en-US" sz="2000" dirty="0"/>
              <a:t>How does it work in</a:t>
            </a:r>
          </a:p>
          <a:p>
            <a:r>
              <a:rPr lang="en-US" sz="2000" dirty="0"/>
              <a:t>a </a:t>
            </a:r>
            <a:r>
              <a:rPr lang="en-US" sz="2000" dirty="0" smtClean="0"/>
              <a:t>developer scenario</a:t>
            </a:r>
            <a:r>
              <a:rPr lang="en-US" sz="2000" dirty="0"/>
              <a:t>?</a:t>
            </a:r>
          </a:p>
        </p:txBody>
      </p:sp>
      <p:sp>
        <p:nvSpPr>
          <p:cNvPr id="3" name="Title 2"/>
          <p:cNvSpPr>
            <a:spLocks noGrp="1"/>
          </p:cNvSpPr>
          <p:nvPr>
            <p:ph type="title"/>
          </p:nvPr>
        </p:nvSpPr>
        <p:spPr/>
        <p:txBody>
          <a:bodyPr/>
          <a:lstStyle/>
          <a:p>
            <a:r>
              <a:rPr lang="en-US" dirty="0" smtClean="0"/>
              <a:t>Web site diagnostics architecture</a:t>
            </a:r>
            <a:endParaRPr lang="en-US" dirty="0"/>
          </a:p>
        </p:txBody>
      </p:sp>
      <p:pic>
        <p:nvPicPr>
          <p:cNvPr id="12" name="Picture 11"/>
          <p:cNvPicPr>
            <a:picLocks noChangeAspect="1"/>
          </p:cNvPicPr>
          <p:nvPr/>
        </p:nvPicPr>
        <p:blipFill>
          <a:blip r:embed="rId3"/>
          <a:stretch>
            <a:fillRect/>
          </a:stretch>
        </p:blipFill>
        <p:spPr>
          <a:xfrm>
            <a:off x="2922620" y="1363965"/>
            <a:ext cx="7390352" cy="5333243"/>
          </a:xfrm>
          <a:prstGeom prst="rect">
            <a:avLst/>
          </a:prstGeom>
        </p:spPr>
      </p:pic>
      <p:sp>
        <p:nvSpPr>
          <p:cNvPr id="2" name="TextBox 1"/>
          <p:cNvSpPr txBox="1"/>
          <p:nvPr/>
        </p:nvSpPr>
        <p:spPr>
          <a:xfrm>
            <a:off x="3765862" y="4716289"/>
            <a:ext cx="188409" cy="313772"/>
          </a:xfrm>
          <a:prstGeom prst="rect">
            <a:avLst/>
          </a:prstGeom>
          <a:noFill/>
        </p:spPr>
        <p:txBody>
          <a:bodyPr wrap="none" rtlCol="0">
            <a:spAutoFit/>
          </a:bodyPr>
          <a:lstStyle/>
          <a:p>
            <a:pPr defTabSz="932324"/>
            <a:endParaRPr lang="en-US" sz="1399" dirty="0">
              <a:gradFill>
                <a:gsLst>
                  <a:gs pos="0">
                    <a:srgbClr val="000000">
                      <a:lumMod val="75000"/>
                      <a:lumOff val="25000"/>
                    </a:srgbClr>
                  </a:gs>
                  <a:gs pos="100000">
                    <a:srgbClr val="000000">
                      <a:lumMod val="75000"/>
                      <a:lumOff val="25000"/>
                    </a:srgbClr>
                  </a:gs>
                </a:gsLst>
                <a:lin ang="5400000" scaled="0"/>
              </a:gradFill>
            </a:endParaRPr>
          </a:p>
        </p:txBody>
      </p:sp>
      <p:cxnSp>
        <p:nvCxnSpPr>
          <p:cNvPr id="15" name="Straight Arrow Connector 14"/>
          <p:cNvCxnSpPr/>
          <p:nvPr/>
        </p:nvCxnSpPr>
        <p:spPr>
          <a:xfrm flipH="1">
            <a:off x="5509856" y="3086568"/>
            <a:ext cx="1222768" cy="17797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7" name="Picture 16"/>
          <p:cNvPicPr>
            <a:picLocks noChangeAspect="1"/>
          </p:cNvPicPr>
          <p:nvPr/>
        </p:nvPicPr>
        <p:blipFill>
          <a:blip r:embed="rId4"/>
          <a:stretch>
            <a:fillRect/>
          </a:stretch>
        </p:blipFill>
        <p:spPr>
          <a:xfrm>
            <a:off x="6732624" y="2608351"/>
            <a:ext cx="417979" cy="507425"/>
          </a:xfrm>
          <a:prstGeom prst="rect">
            <a:avLst/>
          </a:prstGeom>
        </p:spPr>
      </p:pic>
      <p:cxnSp>
        <p:nvCxnSpPr>
          <p:cNvPr id="42" name="Straight Arrow Connector 41"/>
          <p:cNvCxnSpPr/>
          <p:nvPr/>
        </p:nvCxnSpPr>
        <p:spPr>
          <a:xfrm>
            <a:off x="6941612" y="3784879"/>
            <a:ext cx="0" cy="10814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7243337" y="2733038"/>
            <a:ext cx="2224135" cy="307648"/>
          </a:xfrm>
          <a:prstGeom prst="rect">
            <a:avLst/>
          </a:prstGeom>
          <a:noFill/>
        </p:spPr>
        <p:txBody>
          <a:bodyPr wrap="none" rtlCol="0">
            <a:spAutoFit/>
          </a:bodyPr>
          <a:lstStyle/>
          <a:p>
            <a:pPr defTabSz="932324"/>
            <a:r>
              <a:rPr lang="en-US" sz="1399" dirty="0">
                <a:gradFill>
                  <a:gsLst>
                    <a:gs pos="0">
                      <a:srgbClr val="000000">
                        <a:lumMod val="75000"/>
                        <a:lumOff val="25000"/>
                      </a:srgbClr>
                    </a:gs>
                    <a:gs pos="100000">
                      <a:srgbClr val="000000">
                        <a:lumMod val="75000"/>
                        <a:lumOff val="25000"/>
                      </a:srgbClr>
                    </a:gs>
                  </a:gsLst>
                  <a:lin ang="5400000" scaled="0"/>
                </a:gradFill>
              </a:rPr>
              <a:t>Azure </a:t>
            </a:r>
            <a:r>
              <a:rPr lang="en-US" sz="1399" dirty="0" smtClean="0">
                <a:gradFill>
                  <a:gsLst>
                    <a:gs pos="0">
                      <a:srgbClr val="000000">
                        <a:lumMod val="75000"/>
                        <a:lumOff val="25000"/>
                      </a:srgbClr>
                    </a:gs>
                    <a:gs pos="100000">
                      <a:srgbClr val="000000">
                        <a:lumMod val="75000"/>
                        <a:lumOff val="25000"/>
                      </a:srgbClr>
                    </a:gs>
                  </a:gsLst>
                  <a:lin ang="5400000" scaled="0"/>
                </a:gradFill>
              </a:rPr>
              <a:t>Drive </a:t>
            </a:r>
            <a:r>
              <a:rPr lang="en-US" sz="1399" dirty="0">
                <a:gradFill>
                  <a:gsLst>
                    <a:gs pos="0">
                      <a:srgbClr val="000000">
                        <a:lumMod val="75000"/>
                        <a:lumOff val="25000"/>
                      </a:srgbClr>
                    </a:gs>
                    <a:gs pos="100000">
                      <a:srgbClr val="000000">
                        <a:lumMod val="75000"/>
                        <a:lumOff val="25000"/>
                      </a:srgbClr>
                    </a:gs>
                  </a:gsLst>
                  <a:lin ang="5400000" scaled="0"/>
                </a:gradFill>
              </a:rPr>
              <a:t>Trace Listener</a:t>
            </a:r>
          </a:p>
        </p:txBody>
      </p:sp>
      <p:pic>
        <p:nvPicPr>
          <p:cNvPr id="25" name="Picture 24"/>
          <p:cNvPicPr>
            <a:picLocks noChangeAspect="1"/>
          </p:cNvPicPr>
          <p:nvPr/>
        </p:nvPicPr>
        <p:blipFill>
          <a:blip r:embed="rId4"/>
          <a:stretch>
            <a:fillRect/>
          </a:stretch>
        </p:blipFill>
        <p:spPr>
          <a:xfrm>
            <a:off x="6745665" y="3277454"/>
            <a:ext cx="417979" cy="507425"/>
          </a:xfrm>
          <a:prstGeom prst="rect">
            <a:avLst/>
          </a:prstGeom>
        </p:spPr>
      </p:pic>
      <p:sp>
        <p:nvSpPr>
          <p:cNvPr id="7" name="TextBox 6"/>
          <p:cNvSpPr txBox="1"/>
          <p:nvPr/>
        </p:nvSpPr>
        <p:spPr>
          <a:xfrm>
            <a:off x="6345402" y="2086830"/>
            <a:ext cx="1592243" cy="478376"/>
          </a:xfrm>
          <a:prstGeom prst="rect">
            <a:avLst/>
          </a:prstGeom>
          <a:noFill/>
        </p:spPr>
        <p:txBody>
          <a:bodyPr wrap="square" rtlCol="0">
            <a:spAutoFit/>
          </a:bodyPr>
          <a:lstStyle/>
          <a:p>
            <a:r>
              <a:rPr lang="en-US" sz="2448" dirty="0">
                <a:gradFill>
                  <a:gsLst>
                    <a:gs pos="0">
                      <a:srgbClr val="000000">
                        <a:lumMod val="75000"/>
                        <a:lumOff val="25000"/>
                      </a:srgbClr>
                    </a:gs>
                    <a:gs pos="100000">
                      <a:srgbClr val="000000">
                        <a:lumMod val="75000"/>
                        <a:lumOff val="25000"/>
                      </a:srgbClr>
                    </a:gs>
                  </a:gsLst>
                  <a:lin ang="5400000" scaled="0"/>
                </a:gradFill>
              </a:rPr>
              <a:t>Web App</a:t>
            </a:r>
          </a:p>
        </p:txBody>
      </p:sp>
      <p:pic>
        <p:nvPicPr>
          <p:cNvPr id="24" name="Picture 23"/>
          <p:cNvPicPr>
            <a:picLocks noChangeAspect="1"/>
          </p:cNvPicPr>
          <p:nvPr/>
        </p:nvPicPr>
        <p:blipFill>
          <a:blip r:embed="rId4"/>
          <a:stretch>
            <a:fillRect/>
          </a:stretch>
        </p:blipFill>
        <p:spPr>
          <a:xfrm>
            <a:off x="7212942" y="3921522"/>
            <a:ext cx="417979" cy="507425"/>
          </a:xfrm>
          <a:prstGeom prst="rect">
            <a:avLst/>
          </a:prstGeom>
        </p:spPr>
      </p:pic>
      <p:grpSp>
        <p:nvGrpSpPr>
          <p:cNvPr id="9" name="Group 4"/>
          <p:cNvGrpSpPr>
            <a:grpSpLocks noChangeAspect="1"/>
          </p:cNvGrpSpPr>
          <p:nvPr/>
        </p:nvGrpSpPr>
        <p:grpSpPr bwMode="auto">
          <a:xfrm>
            <a:off x="4443544" y="4867159"/>
            <a:ext cx="2971048" cy="942315"/>
            <a:chOff x="3549" y="2849"/>
            <a:chExt cx="1835" cy="582"/>
          </a:xfrm>
        </p:grpSpPr>
        <p:sp>
          <p:nvSpPr>
            <p:cNvPr id="10" name="AutoShape 3"/>
            <p:cNvSpPr>
              <a:spLocks noChangeAspect="1" noChangeArrowheads="1" noTextEdit="1"/>
            </p:cNvSpPr>
            <p:nvPr/>
          </p:nvSpPr>
          <p:spPr bwMode="auto">
            <a:xfrm>
              <a:off x="3549" y="2849"/>
              <a:ext cx="1835"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13" name="Freeform 6"/>
            <p:cNvSpPr>
              <a:spLocks noEditPoints="1"/>
            </p:cNvSpPr>
            <p:nvPr/>
          </p:nvSpPr>
          <p:spPr bwMode="auto">
            <a:xfrm>
              <a:off x="3563" y="2866"/>
              <a:ext cx="860" cy="549"/>
            </a:xfrm>
            <a:custGeom>
              <a:avLst/>
              <a:gdLst>
                <a:gd name="T0" fmla="*/ 0 w 1267"/>
                <a:gd name="T1" fmla="*/ 158 h 1267"/>
                <a:gd name="T2" fmla="*/ 0 w 1267"/>
                <a:gd name="T3" fmla="*/ 1109 h 1267"/>
                <a:gd name="T4" fmla="*/ 633 w 1267"/>
                <a:gd name="T5" fmla="*/ 1267 h 1267"/>
                <a:gd name="T6" fmla="*/ 1267 w 1267"/>
                <a:gd name="T7" fmla="*/ 1109 h 1267"/>
                <a:gd name="T8" fmla="*/ 1267 w 1267"/>
                <a:gd name="T9" fmla="*/ 158 h 1267"/>
                <a:gd name="T10" fmla="*/ 633 w 1267"/>
                <a:gd name="T11" fmla="*/ 0 h 1267"/>
                <a:gd name="T12" fmla="*/ 0 w 1267"/>
                <a:gd name="T13" fmla="*/ 158 h 1267"/>
                <a:gd name="T14" fmla="*/ 0 w 1267"/>
                <a:gd name="T15" fmla="*/ 158 h 1267"/>
                <a:gd name="T16" fmla="*/ 633 w 1267"/>
                <a:gd name="T17" fmla="*/ 317 h 1267"/>
                <a:gd name="T18" fmla="*/ 1267 w 1267"/>
                <a:gd name="T19" fmla="*/ 158 h 1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7" h="1267">
                  <a:moveTo>
                    <a:pt x="0" y="158"/>
                  </a:moveTo>
                  <a:lnTo>
                    <a:pt x="0" y="1109"/>
                  </a:lnTo>
                  <a:cubicBezTo>
                    <a:pt x="0" y="1196"/>
                    <a:pt x="283" y="1267"/>
                    <a:pt x="633" y="1267"/>
                  </a:cubicBezTo>
                  <a:cubicBezTo>
                    <a:pt x="983" y="1267"/>
                    <a:pt x="1267" y="1196"/>
                    <a:pt x="1267" y="1109"/>
                  </a:cubicBezTo>
                  <a:lnTo>
                    <a:pt x="1267" y="158"/>
                  </a:lnTo>
                  <a:cubicBezTo>
                    <a:pt x="1267" y="71"/>
                    <a:pt x="983" y="0"/>
                    <a:pt x="633" y="0"/>
                  </a:cubicBezTo>
                  <a:cubicBezTo>
                    <a:pt x="283" y="0"/>
                    <a:pt x="0" y="71"/>
                    <a:pt x="0" y="158"/>
                  </a:cubicBezTo>
                  <a:close/>
                  <a:moveTo>
                    <a:pt x="0" y="158"/>
                  </a:moveTo>
                  <a:cubicBezTo>
                    <a:pt x="0" y="246"/>
                    <a:pt x="283" y="317"/>
                    <a:pt x="633" y="317"/>
                  </a:cubicBezTo>
                  <a:cubicBezTo>
                    <a:pt x="983" y="317"/>
                    <a:pt x="1267" y="246"/>
                    <a:pt x="1267" y="158"/>
                  </a:cubicBezTo>
                </a:path>
              </a:pathLst>
            </a:custGeom>
            <a:noFill/>
            <a:ln w="28575" cap="flat">
              <a:solidFill>
                <a:srgbClr val="4A80B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16" name="Rectangle 7"/>
            <p:cNvSpPr>
              <a:spLocks noChangeArrowheads="1"/>
            </p:cNvSpPr>
            <p:nvPr/>
          </p:nvSpPr>
          <p:spPr bwMode="auto">
            <a:xfrm>
              <a:off x="3730" y="3076"/>
              <a:ext cx="407"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32597"/>
              <a:r>
                <a:rPr lang="en-US" sz="1020" dirty="0">
                  <a:solidFill>
                    <a:srgbClr val="FEFFFF"/>
                  </a:solidFill>
                  <a:latin typeface="Calibri" panose="020F0502020204030204" pitchFamily="34" charset="0"/>
                </a:rPr>
                <a:t>Azure BLOB </a:t>
              </a:r>
              <a:endParaRPr lang="en-US" sz="1836" dirty="0">
                <a:solidFill>
                  <a:srgbClr val="000000"/>
                </a:solidFill>
              </a:endParaRPr>
            </a:p>
          </p:txBody>
        </p:sp>
        <p:sp>
          <p:nvSpPr>
            <p:cNvPr id="19" name="Freeform 9"/>
            <p:cNvSpPr>
              <a:spLocks/>
            </p:cNvSpPr>
            <p:nvPr/>
          </p:nvSpPr>
          <p:spPr bwMode="auto">
            <a:xfrm>
              <a:off x="4507" y="2875"/>
              <a:ext cx="860" cy="549"/>
            </a:xfrm>
            <a:custGeom>
              <a:avLst/>
              <a:gdLst>
                <a:gd name="T0" fmla="*/ 0 w 1267"/>
                <a:gd name="T1" fmla="*/ 159 h 1268"/>
                <a:gd name="T2" fmla="*/ 0 w 1267"/>
                <a:gd name="T3" fmla="*/ 1109 h 1268"/>
                <a:gd name="T4" fmla="*/ 634 w 1267"/>
                <a:gd name="T5" fmla="*/ 1268 h 1268"/>
                <a:gd name="T6" fmla="*/ 1267 w 1267"/>
                <a:gd name="T7" fmla="*/ 1109 h 1268"/>
                <a:gd name="T8" fmla="*/ 1267 w 1267"/>
                <a:gd name="T9" fmla="*/ 159 h 1268"/>
                <a:gd name="T10" fmla="*/ 634 w 1267"/>
                <a:gd name="T11" fmla="*/ 0 h 1268"/>
                <a:gd name="T12" fmla="*/ 0 w 1267"/>
                <a:gd name="T13" fmla="*/ 159 h 1268"/>
              </a:gdLst>
              <a:ahLst/>
              <a:cxnLst>
                <a:cxn ang="0">
                  <a:pos x="T0" y="T1"/>
                </a:cxn>
                <a:cxn ang="0">
                  <a:pos x="T2" y="T3"/>
                </a:cxn>
                <a:cxn ang="0">
                  <a:pos x="T4" y="T5"/>
                </a:cxn>
                <a:cxn ang="0">
                  <a:pos x="T6" y="T7"/>
                </a:cxn>
                <a:cxn ang="0">
                  <a:pos x="T8" y="T9"/>
                </a:cxn>
                <a:cxn ang="0">
                  <a:pos x="T10" y="T11"/>
                </a:cxn>
                <a:cxn ang="0">
                  <a:pos x="T12" y="T13"/>
                </a:cxn>
              </a:cxnLst>
              <a:rect l="0" t="0" r="r" b="b"/>
              <a:pathLst>
                <a:path w="1267" h="1268">
                  <a:moveTo>
                    <a:pt x="0" y="159"/>
                  </a:moveTo>
                  <a:lnTo>
                    <a:pt x="0" y="1109"/>
                  </a:lnTo>
                  <a:cubicBezTo>
                    <a:pt x="0" y="1197"/>
                    <a:pt x="284" y="1268"/>
                    <a:pt x="634" y="1268"/>
                  </a:cubicBezTo>
                  <a:cubicBezTo>
                    <a:pt x="984" y="1268"/>
                    <a:pt x="1267" y="1197"/>
                    <a:pt x="1267" y="1109"/>
                  </a:cubicBezTo>
                  <a:lnTo>
                    <a:pt x="1267" y="159"/>
                  </a:lnTo>
                  <a:cubicBezTo>
                    <a:pt x="1267" y="71"/>
                    <a:pt x="984" y="0"/>
                    <a:pt x="634" y="0"/>
                  </a:cubicBezTo>
                  <a:cubicBezTo>
                    <a:pt x="284" y="0"/>
                    <a:pt x="0" y="71"/>
                    <a:pt x="0" y="159"/>
                  </a:cubicBezTo>
                  <a:close/>
                </a:path>
              </a:pathLst>
            </a:custGeom>
            <a:solidFill>
              <a:srgbClr val="7CAADA"/>
            </a:solidFill>
            <a:ln w="0">
              <a:solidFill>
                <a:srgbClr val="000000"/>
              </a:solidFill>
              <a:prstDash val="solid"/>
              <a:round/>
              <a:headEnd/>
              <a:tailEnd/>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0" name="Freeform 10"/>
            <p:cNvSpPr>
              <a:spLocks noEditPoints="1"/>
            </p:cNvSpPr>
            <p:nvPr/>
          </p:nvSpPr>
          <p:spPr bwMode="auto">
            <a:xfrm>
              <a:off x="4507" y="2875"/>
              <a:ext cx="860" cy="549"/>
            </a:xfrm>
            <a:custGeom>
              <a:avLst/>
              <a:gdLst>
                <a:gd name="T0" fmla="*/ 0 w 1267"/>
                <a:gd name="T1" fmla="*/ 159 h 1268"/>
                <a:gd name="T2" fmla="*/ 0 w 1267"/>
                <a:gd name="T3" fmla="*/ 1109 h 1268"/>
                <a:gd name="T4" fmla="*/ 634 w 1267"/>
                <a:gd name="T5" fmla="*/ 1268 h 1268"/>
                <a:gd name="T6" fmla="*/ 1267 w 1267"/>
                <a:gd name="T7" fmla="*/ 1109 h 1268"/>
                <a:gd name="T8" fmla="*/ 1267 w 1267"/>
                <a:gd name="T9" fmla="*/ 159 h 1268"/>
                <a:gd name="T10" fmla="*/ 634 w 1267"/>
                <a:gd name="T11" fmla="*/ 0 h 1268"/>
                <a:gd name="T12" fmla="*/ 0 w 1267"/>
                <a:gd name="T13" fmla="*/ 159 h 1268"/>
                <a:gd name="T14" fmla="*/ 0 w 1267"/>
                <a:gd name="T15" fmla="*/ 159 h 1268"/>
                <a:gd name="T16" fmla="*/ 634 w 1267"/>
                <a:gd name="T17" fmla="*/ 317 h 1268"/>
                <a:gd name="T18" fmla="*/ 1267 w 1267"/>
                <a:gd name="T19" fmla="*/ 159 h 1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7" h="1268">
                  <a:moveTo>
                    <a:pt x="0" y="159"/>
                  </a:moveTo>
                  <a:lnTo>
                    <a:pt x="0" y="1109"/>
                  </a:lnTo>
                  <a:cubicBezTo>
                    <a:pt x="0" y="1197"/>
                    <a:pt x="284" y="1268"/>
                    <a:pt x="634" y="1268"/>
                  </a:cubicBezTo>
                  <a:cubicBezTo>
                    <a:pt x="984" y="1268"/>
                    <a:pt x="1267" y="1197"/>
                    <a:pt x="1267" y="1109"/>
                  </a:cubicBezTo>
                  <a:lnTo>
                    <a:pt x="1267" y="159"/>
                  </a:lnTo>
                  <a:cubicBezTo>
                    <a:pt x="1267" y="71"/>
                    <a:pt x="984" y="0"/>
                    <a:pt x="634" y="0"/>
                  </a:cubicBezTo>
                  <a:cubicBezTo>
                    <a:pt x="284" y="0"/>
                    <a:pt x="0" y="71"/>
                    <a:pt x="0" y="159"/>
                  </a:cubicBezTo>
                  <a:close/>
                  <a:moveTo>
                    <a:pt x="0" y="159"/>
                  </a:moveTo>
                  <a:cubicBezTo>
                    <a:pt x="0" y="246"/>
                    <a:pt x="284" y="317"/>
                    <a:pt x="634" y="317"/>
                  </a:cubicBezTo>
                  <a:cubicBezTo>
                    <a:pt x="984" y="317"/>
                    <a:pt x="1267" y="246"/>
                    <a:pt x="1267" y="159"/>
                  </a:cubicBezTo>
                </a:path>
              </a:pathLst>
            </a:custGeom>
            <a:noFill/>
            <a:ln w="28575" cap="flat">
              <a:solidFill>
                <a:srgbClr val="4A80B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6" name="Rectangle 11"/>
            <p:cNvSpPr>
              <a:spLocks noChangeArrowheads="1"/>
            </p:cNvSpPr>
            <p:nvPr/>
          </p:nvSpPr>
          <p:spPr bwMode="auto">
            <a:xfrm>
              <a:off x="4665" y="3089"/>
              <a:ext cx="413"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32597"/>
              <a:r>
                <a:rPr lang="en-US" sz="1020">
                  <a:solidFill>
                    <a:srgbClr val="FEFFFF"/>
                  </a:solidFill>
                  <a:latin typeface="Calibri" panose="020F0502020204030204" pitchFamily="34" charset="0"/>
                </a:rPr>
                <a:t>Azure Table </a:t>
              </a:r>
              <a:endParaRPr lang="en-US" sz="1836">
                <a:solidFill>
                  <a:srgbClr val="000000"/>
                </a:solidFill>
              </a:endParaRPr>
            </a:p>
          </p:txBody>
        </p:sp>
        <p:sp>
          <p:nvSpPr>
            <p:cNvPr id="27" name="Rectangle 12"/>
            <p:cNvSpPr>
              <a:spLocks noChangeArrowheads="1"/>
            </p:cNvSpPr>
            <p:nvPr/>
          </p:nvSpPr>
          <p:spPr bwMode="auto">
            <a:xfrm>
              <a:off x="4762" y="3178"/>
              <a:ext cx="255"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32597"/>
              <a:r>
                <a:rPr lang="en-US" sz="1020" dirty="0">
                  <a:solidFill>
                    <a:srgbClr val="FEFFFF"/>
                  </a:solidFill>
                  <a:latin typeface="Calibri" panose="020F0502020204030204" pitchFamily="34" charset="0"/>
                </a:rPr>
                <a:t>Storage</a:t>
              </a:r>
              <a:endParaRPr lang="en-US" sz="1836" dirty="0">
                <a:solidFill>
                  <a:srgbClr val="000000"/>
                </a:solidFill>
              </a:endParaRPr>
            </a:p>
          </p:txBody>
        </p:sp>
      </p:grpSp>
      <p:sp>
        <p:nvSpPr>
          <p:cNvPr id="36" name="TextBox 35"/>
          <p:cNvSpPr txBox="1"/>
          <p:nvPr/>
        </p:nvSpPr>
        <p:spPr>
          <a:xfrm>
            <a:off x="7197779" y="3376728"/>
            <a:ext cx="2174121" cy="307648"/>
          </a:xfrm>
          <a:prstGeom prst="rect">
            <a:avLst/>
          </a:prstGeom>
          <a:noFill/>
        </p:spPr>
        <p:txBody>
          <a:bodyPr wrap="none" rtlCol="0">
            <a:spAutoFit/>
          </a:bodyPr>
          <a:lstStyle/>
          <a:p>
            <a:pPr defTabSz="932324"/>
            <a:r>
              <a:rPr lang="en-US" sz="1399" dirty="0">
                <a:gradFill>
                  <a:gsLst>
                    <a:gs pos="0">
                      <a:srgbClr val="000000">
                        <a:lumMod val="75000"/>
                        <a:lumOff val="25000"/>
                      </a:srgbClr>
                    </a:gs>
                    <a:gs pos="100000">
                      <a:srgbClr val="000000">
                        <a:lumMod val="75000"/>
                        <a:lumOff val="25000"/>
                      </a:srgbClr>
                    </a:gs>
                  </a:gsLst>
                  <a:lin ang="5400000" scaled="0"/>
                </a:gradFill>
              </a:rPr>
              <a:t>Azure </a:t>
            </a:r>
            <a:r>
              <a:rPr lang="en-US" sz="1399" dirty="0" err="1" smtClean="0">
                <a:gradFill>
                  <a:gsLst>
                    <a:gs pos="0">
                      <a:srgbClr val="000000">
                        <a:lumMod val="75000"/>
                        <a:lumOff val="25000"/>
                      </a:srgbClr>
                    </a:gs>
                    <a:gs pos="100000">
                      <a:srgbClr val="000000">
                        <a:lumMod val="75000"/>
                        <a:lumOff val="25000"/>
                      </a:srgbClr>
                    </a:gs>
                  </a:gsLst>
                  <a:lin ang="5400000" scaled="0"/>
                </a:gradFill>
              </a:rPr>
              <a:t>TableTrace</a:t>
            </a:r>
            <a:r>
              <a:rPr lang="en-US" sz="1399" dirty="0" smtClean="0">
                <a:gradFill>
                  <a:gsLst>
                    <a:gs pos="0">
                      <a:srgbClr val="000000">
                        <a:lumMod val="75000"/>
                        <a:lumOff val="25000"/>
                      </a:srgbClr>
                    </a:gs>
                    <a:gs pos="100000">
                      <a:srgbClr val="000000">
                        <a:lumMod val="75000"/>
                        <a:lumOff val="25000"/>
                      </a:srgbClr>
                    </a:gs>
                  </a:gsLst>
                  <a:lin ang="5400000" scaled="0"/>
                </a:gradFill>
              </a:rPr>
              <a:t> </a:t>
            </a:r>
            <a:r>
              <a:rPr lang="en-US" sz="1399" dirty="0">
                <a:gradFill>
                  <a:gsLst>
                    <a:gs pos="0">
                      <a:srgbClr val="000000">
                        <a:lumMod val="75000"/>
                        <a:lumOff val="25000"/>
                      </a:srgbClr>
                    </a:gs>
                    <a:gs pos="100000">
                      <a:srgbClr val="000000">
                        <a:lumMod val="75000"/>
                        <a:lumOff val="25000"/>
                      </a:srgbClr>
                    </a:gs>
                  </a:gsLst>
                  <a:lin ang="5400000" scaled="0"/>
                </a:gradFill>
              </a:rPr>
              <a:t>Listener</a:t>
            </a:r>
          </a:p>
        </p:txBody>
      </p:sp>
      <p:sp>
        <p:nvSpPr>
          <p:cNvPr id="40" name="TextBox 39"/>
          <p:cNvSpPr txBox="1"/>
          <p:nvPr/>
        </p:nvSpPr>
        <p:spPr>
          <a:xfrm>
            <a:off x="7660299" y="3978080"/>
            <a:ext cx="1814298" cy="313772"/>
          </a:xfrm>
          <a:prstGeom prst="rect">
            <a:avLst/>
          </a:prstGeom>
          <a:noFill/>
        </p:spPr>
        <p:txBody>
          <a:bodyPr wrap="none" rtlCol="0">
            <a:spAutoFit/>
          </a:bodyPr>
          <a:lstStyle/>
          <a:p>
            <a:pPr defTabSz="932324"/>
            <a:r>
              <a:rPr lang="en-US" sz="1399" dirty="0">
                <a:gradFill>
                  <a:gsLst>
                    <a:gs pos="0">
                      <a:srgbClr val="000000">
                        <a:lumMod val="75000"/>
                        <a:lumOff val="25000"/>
                      </a:srgbClr>
                    </a:gs>
                    <a:gs pos="100000">
                      <a:srgbClr val="000000">
                        <a:lumMod val="75000"/>
                        <a:lumOff val="25000"/>
                      </a:srgbClr>
                    </a:gs>
                  </a:gsLst>
                  <a:lin ang="5400000" scaled="0"/>
                </a:gradFill>
              </a:rPr>
              <a:t>Kudu Log streaming</a:t>
            </a:r>
          </a:p>
        </p:txBody>
      </p:sp>
      <p:cxnSp>
        <p:nvCxnSpPr>
          <p:cNvPr id="43" name="Straight Arrow Connector 42"/>
          <p:cNvCxnSpPr/>
          <p:nvPr/>
        </p:nvCxnSpPr>
        <p:spPr>
          <a:xfrm flipH="1">
            <a:off x="5508813" y="4189568"/>
            <a:ext cx="1632710" cy="7270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flipH="1" flipV="1">
            <a:off x="2823855" y="5416034"/>
            <a:ext cx="1560930" cy="13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1265237" y="5249862"/>
            <a:ext cx="1383334" cy="313772"/>
          </a:xfrm>
          <a:prstGeom prst="rect">
            <a:avLst/>
          </a:prstGeom>
          <a:noFill/>
        </p:spPr>
        <p:txBody>
          <a:bodyPr wrap="none" rtlCol="0">
            <a:spAutoFit/>
          </a:bodyPr>
          <a:lstStyle/>
          <a:p>
            <a:pPr defTabSz="932324"/>
            <a:r>
              <a:rPr lang="en-US" sz="1399" dirty="0">
                <a:gradFill>
                  <a:gsLst>
                    <a:gs pos="0">
                      <a:srgbClr val="000000">
                        <a:lumMod val="75000"/>
                        <a:lumOff val="25000"/>
                      </a:srgbClr>
                    </a:gs>
                    <a:gs pos="100000">
                      <a:srgbClr val="000000">
                        <a:lumMod val="75000"/>
                        <a:lumOff val="25000"/>
                      </a:srgbClr>
                    </a:gs>
                  </a:gsLst>
                  <a:lin ang="5400000" scaled="0"/>
                </a:gradFill>
              </a:rPr>
              <a:t>Streamed Logs</a:t>
            </a:r>
          </a:p>
        </p:txBody>
      </p:sp>
      <p:sp>
        <p:nvSpPr>
          <p:cNvPr id="55" name="Rectangle 54"/>
          <p:cNvSpPr/>
          <p:nvPr/>
        </p:nvSpPr>
        <p:spPr bwMode="auto">
          <a:xfrm>
            <a:off x="6250471" y="2119553"/>
            <a:ext cx="3215958" cy="2461039"/>
          </a:xfrm>
          <a:prstGeom prst="rect">
            <a:avLst/>
          </a:prstGeom>
          <a:noFill/>
          <a:ln>
            <a:solidFill>
              <a:srgbClr val="C0000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3260" tIns="93260" rIns="34977" bIns="34977" rtlCol="0" anchor="t" anchorCtr="0"/>
          <a:lstStyle/>
          <a:p>
            <a:pPr algn="ctr" defTabSz="950961"/>
            <a:endParaRPr lang="en-US" sz="1632" spc="-104" dirty="0">
              <a:gradFill>
                <a:gsLst>
                  <a:gs pos="0">
                    <a:srgbClr val="FFFFFF"/>
                  </a:gs>
                  <a:gs pos="100000">
                    <a:srgbClr val="FFFFFF"/>
                  </a:gs>
                </a:gsLst>
                <a:lin ang="5400000" scaled="0"/>
              </a:gradFill>
              <a:ea typeface="Segoe UI" pitchFamily="34" charset="0"/>
              <a:cs typeface="Segoe UI" pitchFamily="34" charset="0"/>
            </a:endParaRPr>
          </a:p>
        </p:txBody>
      </p:sp>
      <p:sp>
        <p:nvSpPr>
          <p:cNvPr id="6" name="TextBox 5"/>
          <p:cNvSpPr txBox="1"/>
          <p:nvPr/>
        </p:nvSpPr>
        <p:spPr>
          <a:xfrm>
            <a:off x="4623546" y="5277663"/>
            <a:ext cx="1137491" cy="276999"/>
          </a:xfrm>
          <a:prstGeom prst="rect">
            <a:avLst/>
          </a:prstGeom>
          <a:noFill/>
        </p:spPr>
        <p:txBody>
          <a:bodyPr wrap="none" rtlCol="0">
            <a:spAutoFit/>
          </a:bodyPr>
          <a:lstStyle/>
          <a:p>
            <a:r>
              <a:rPr lang="en-US" sz="1200" dirty="0" err="1" smtClean="0">
                <a:gradFill>
                  <a:gsLst>
                    <a:gs pos="0">
                      <a:srgbClr val="000000">
                        <a:lumMod val="75000"/>
                        <a:lumOff val="25000"/>
                      </a:srgbClr>
                    </a:gs>
                    <a:gs pos="100000">
                      <a:srgbClr val="000000">
                        <a:lumMod val="75000"/>
                        <a:lumOff val="25000"/>
                      </a:srgbClr>
                    </a:gs>
                  </a:gsLst>
                  <a:lin ang="5400000" scaled="0"/>
                </a:gradFill>
              </a:rPr>
              <a:t>WebSite</a:t>
            </a:r>
            <a:r>
              <a:rPr lang="en-US" sz="1200" dirty="0" smtClean="0">
                <a:gradFill>
                  <a:gsLst>
                    <a:gs pos="0">
                      <a:srgbClr val="000000">
                        <a:lumMod val="75000"/>
                        <a:lumOff val="25000"/>
                      </a:srgbClr>
                    </a:gs>
                    <a:gs pos="100000">
                      <a:srgbClr val="000000">
                        <a:lumMod val="75000"/>
                        <a:lumOff val="25000"/>
                      </a:srgbClr>
                    </a:gs>
                  </a:gsLst>
                  <a:lin ang="5400000" scaled="0"/>
                </a:gradFill>
              </a:rPr>
              <a:t> Drive</a:t>
            </a:r>
          </a:p>
        </p:txBody>
      </p:sp>
      <p:pic>
        <p:nvPicPr>
          <p:cNvPr id="28" name="Picture 27"/>
          <p:cNvPicPr>
            <a:picLocks noChangeAspect="1"/>
          </p:cNvPicPr>
          <p:nvPr/>
        </p:nvPicPr>
        <p:blipFill>
          <a:blip r:embed="rId5"/>
          <a:stretch>
            <a:fillRect/>
          </a:stretch>
        </p:blipFill>
        <p:spPr>
          <a:xfrm>
            <a:off x="1357981" y="4336361"/>
            <a:ext cx="1515154" cy="828309"/>
          </a:xfrm>
          <a:prstGeom prst="rect">
            <a:avLst/>
          </a:prstGeom>
        </p:spPr>
      </p:pic>
    </p:spTree>
    <p:extLst>
      <p:ext uri="{BB962C8B-B14F-4D97-AF65-F5344CB8AC3E}">
        <p14:creationId xmlns:p14="http://schemas.microsoft.com/office/powerpoint/2010/main" val="291276705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2"/>
                                        </p:tgtEl>
                                        <p:attrNameLst>
                                          <p:attrName>style.visibility</p:attrName>
                                        </p:attrNameLst>
                                      </p:cBhvr>
                                      <p:to>
                                        <p:strVal val="visible"/>
                                      </p:to>
                                    </p:set>
                                    <p:anim calcmode="lin" valueType="num">
                                      <p:cBhvr additive="base">
                                        <p:cTn id="13" dur="500" fill="hold"/>
                                        <p:tgtEl>
                                          <p:spTgt spid="42"/>
                                        </p:tgtEl>
                                        <p:attrNameLst>
                                          <p:attrName>ppt_x</p:attrName>
                                        </p:attrNameLst>
                                      </p:cBhvr>
                                      <p:tavLst>
                                        <p:tav tm="0">
                                          <p:val>
                                            <p:strVal val="#ppt_x"/>
                                          </p:val>
                                        </p:tav>
                                        <p:tav tm="100000">
                                          <p:val>
                                            <p:strVal val="#ppt_x"/>
                                          </p:val>
                                        </p:tav>
                                      </p:tavLst>
                                    </p:anim>
                                    <p:anim calcmode="lin" valueType="num">
                                      <p:cBhvr additive="base">
                                        <p:cTn id="14"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500" fill="hold"/>
                                        <p:tgtEl>
                                          <p:spTgt spid="43"/>
                                        </p:tgtEl>
                                        <p:attrNameLst>
                                          <p:attrName>ppt_x</p:attrName>
                                        </p:attrNameLst>
                                      </p:cBhvr>
                                      <p:tavLst>
                                        <p:tav tm="0">
                                          <p:val>
                                            <p:strVal val="#ppt_x"/>
                                          </p:val>
                                        </p:tav>
                                        <p:tav tm="100000">
                                          <p:val>
                                            <p:strVal val="#ppt_x"/>
                                          </p:val>
                                        </p:tav>
                                      </p:tavLst>
                                    </p:anim>
                                    <p:anim calcmode="lin" valueType="num">
                                      <p:cBhvr additive="base">
                                        <p:cTn id="20"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additive="base">
                                        <p:cTn id="25" dur="500" fill="hold"/>
                                        <p:tgtEl>
                                          <p:spTgt spid="51"/>
                                        </p:tgtEl>
                                        <p:attrNameLst>
                                          <p:attrName>ppt_x</p:attrName>
                                        </p:attrNameLst>
                                      </p:cBhvr>
                                      <p:tavLst>
                                        <p:tav tm="0">
                                          <p:val>
                                            <p:strVal val="#ppt_x"/>
                                          </p:val>
                                        </p:tav>
                                        <p:tav tm="100000">
                                          <p:val>
                                            <p:strVal val="#ppt_x"/>
                                          </p:val>
                                        </p:tav>
                                      </p:tavLst>
                                    </p:anim>
                                    <p:anim calcmode="lin" valueType="num">
                                      <p:cBhvr additive="base">
                                        <p:cTn id="26"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Windows Azure Web Sites Diagnostics</a:t>
            </a:r>
            <a:endParaRPr lang="en-US" dirty="0"/>
          </a:p>
        </p:txBody>
      </p:sp>
    </p:spTree>
    <p:extLst>
      <p:ext uri="{BB962C8B-B14F-4D97-AF65-F5344CB8AC3E}">
        <p14:creationId xmlns:p14="http://schemas.microsoft.com/office/powerpoint/2010/main" val="205696579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Developer desktop on Azure </a:t>
            </a:r>
            <a:r>
              <a:rPr lang="en-US" dirty="0" err="1" smtClean="0"/>
              <a:t>IaaS</a:t>
            </a:r>
            <a:endParaRPr lang="en-US" dirty="0" smtClean="0"/>
          </a:p>
          <a:p>
            <a:pPr lvl="1"/>
            <a:r>
              <a:rPr lang="en-US" dirty="0" smtClean="0"/>
              <a:t>Supports SharePoint, Web and SQL development.</a:t>
            </a:r>
          </a:p>
          <a:p>
            <a:pPr lvl="2"/>
            <a:r>
              <a:rPr lang="en-US" dirty="0" smtClean="0"/>
              <a:t>Visual Studio 2013 Ultimate Preview pre-installed.</a:t>
            </a:r>
          </a:p>
          <a:p>
            <a:pPr lvl="2"/>
            <a:r>
              <a:rPr lang="en-US" dirty="0" smtClean="0"/>
              <a:t>SharePoint 2013 pre-installed.</a:t>
            </a:r>
          </a:p>
          <a:p>
            <a:pPr lvl="2"/>
            <a:r>
              <a:rPr lang="en-US" dirty="0" smtClean="0"/>
              <a:t>SQL Server 2012 Express pre-installed.</a:t>
            </a:r>
          </a:p>
          <a:p>
            <a:pPr lvl="2"/>
            <a:r>
              <a:rPr lang="en-US" dirty="0" smtClean="0"/>
              <a:t>Scripts to configure the environment included.</a:t>
            </a:r>
          </a:p>
          <a:p>
            <a:pPr lvl="1"/>
            <a:r>
              <a:rPr lang="en-US" dirty="0" smtClean="0"/>
              <a:t>Great for spinning up </a:t>
            </a:r>
            <a:r>
              <a:rPr lang="en-US" dirty="0" err="1" smtClean="0"/>
              <a:t>dev</a:t>
            </a:r>
            <a:r>
              <a:rPr lang="en-US" dirty="0" smtClean="0"/>
              <a:t> environments quickly.</a:t>
            </a:r>
          </a:p>
          <a:p>
            <a:pPr lvl="1"/>
            <a:r>
              <a:rPr lang="en-US" dirty="0" smtClean="0"/>
              <a:t>Can be provisioned from portal or entirely through PowerShell with AD support.</a:t>
            </a:r>
            <a:endParaRPr lang="en-US" dirty="0"/>
          </a:p>
        </p:txBody>
      </p:sp>
      <p:sp>
        <p:nvSpPr>
          <p:cNvPr id="3" name="Text Placeholder 2"/>
          <p:cNvSpPr>
            <a:spLocks noGrp="1"/>
          </p:cNvSpPr>
          <p:nvPr>
            <p:ph type="body" sz="quarter" idx="11"/>
          </p:nvPr>
        </p:nvSpPr>
        <p:spPr/>
        <p:txBody>
          <a:bodyPr/>
          <a:lstStyle/>
          <a:p>
            <a:r>
              <a:rPr lang="en-US" dirty="0" smtClean="0"/>
              <a:t>I need to debug and troubleshoot an application and I need to </a:t>
            </a:r>
            <a:br>
              <a:rPr lang="en-US" dirty="0" smtClean="0"/>
            </a:br>
            <a:r>
              <a:rPr lang="en-US" dirty="0" smtClean="0"/>
              <a:t>set up an environment quickly.</a:t>
            </a:r>
            <a:endParaRPr lang="en-US" dirty="0"/>
          </a:p>
        </p:txBody>
      </p:sp>
      <p:sp>
        <p:nvSpPr>
          <p:cNvPr id="4" name="Title 3"/>
          <p:cNvSpPr>
            <a:spLocks noGrp="1"/>
          </p:cNvSpPr>
          <p:nvPr>
            <p:ph type="title"/>
          </p:nvPr>
        </p:nvSpPr>
        <p:spPr/>
        <p:txBody>
          <a:bodyPr/>
          <a:lstStyle/>
          <a:p>
            <a:r>
              <a:rPr lang="en-US" smtClean="0"/>
              <a:t>Developer desktop preview in Azure</a:t>
            </a:r>
            <a:endParaRPr lang="en-US" dirty="0"/>
          </a:p>
        </p:txBody>
      </p:sp>
    </p:spTree>
    <p:extLst>
      <p:ext uri="{BB962C8B-B14F-4D97-AF65-F5344CB8AC3E}">
        <p14:creationId xmlns:p14="http://schemas.microsoft.com/office/powerpoint/2010/main" val="258325914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5" name="Text Placeholder 4"/>
          <p:cNvSpPr>
            <a:spLocks noGrp="1"/>
          </p:cNvSpPr>
          <p:nvPr>
            <p:ph type="body" sz="quarter" idx="10"/>
          </p:nvPr>
        </p:nvSpPr>
        <p:spPr/>
        <p:txBody>
          <a:bodyPr/>
          <a:lstStyle/>
          <a:p>
            <a:r>
              <a:rPr lang="en-US" dirty="0">
                <a:hlinkClick r:id="rId2"/>
              </a:rPr>
              <a:t>http://www.windowsazure.com/en-us/develop/net/common-tasks/diagnostics</a:t>
            </a:r>
            <a:r>
              <a:rPr lang="en-US" dirty="0" smtClean="0">
                <a:hlinkClick r:id="rId2"/>
              </a:rPr>
              <a:t>/</a:t>
            </a:r>
            <a:endParaRPr lang="en-US" dirty="0" smtClean="0"/>
          </a:p>
          <a:p>
            <a:r>
              <a:rPr lang="en-US" dirty="0">
                <a:hlinkClick r:id="rId3"/>
              </a:rPr>
              <a:t>http://www.windowsazure.com/en-us/develop/net/best-practices/troubleshooting-web-sites</a:t>
            </a:r>
            <a:r>
              <a:rPr lang="en-US" dirty="0" smtClean="0">
                <a:hlinkClick r:id="rId3"/>
              </a:rPr>
              <a:t>/</a:t>
            </a:r>
            <a:endParaRPr lang="en-US" dirty="0" smtClean="0"/>
          </a:p>
          <a:p>
            <a:endParaRPr lang="en-US" dirty="0"/>
          </a:p>
        </p:txBody>
      </p:sp>
    </p:spTree>
    <p:extLst>
      <p:ext uri="{BB962C8B-B14F-4D97-AF65-F5344CB8AC3E}">
        <p14:creationId xmlns:p14="http://schemas.microsoft.com/office/powerpoint/2010/main" val="71225147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9" name="Title 3"/>
          <p:cNvSpPr txBox="1">
            <a:spLocks/>
          </p:cNvSpPr>
          <p:nvPr/>
        </p:nvSpPr>
        <p:spPr>
          <a:xfrm>
            <a:off x="253219" y="4095143"/>
            <a:ext cx="11946719" cy="2085699"/>
          </a:xfrm>
          <a:prstGeom prst="rect">
            <a:avLst/>
          </a:prstGeom>
        </p:spPr>
        <p:txBody>
          <a:bodyPr vert="horz" wrap="square" lIns="182880" tIns="146304" rIns="182880" bIns="146304" rtlCol="0" anchor="t">
            <a:spAutoFit/>
          </a:bodyPr>
          <a:lstStyle>
            <a:lvl1pPr algn="l" defTabSz="914166" rtl="0" eaLnBrk="1" latinLnBrk="0" hangingPunct="1">
              <a:spcBef>
                <a:spcPct val="0"/>
              </a:spcBef>
              <a:buNone/>
              <a:defRPr sz="4800" kern="1200">
                <a:gradFill>
                  <a:gsLst>
                    <a:gs pos="66981">
                      <a:schemeClr val="tx1">
                        <a:lumMod val="75000"/>
                        <a:lumOff val="25000"/>
                      </a:schemeClr>
                    </a:gs>
                    <a:gs pos="0">
                      <a:schemeClr val="tx1">
                        <a:lumMod val="75000"/>
                        <a:lumOff val="25000"/>
                      </a:schemeClr>
                    </a:gs>
                  </a:gsLst>
                  <a:lin ang="5400000" scaled="0"/>
                </a:gradFill>
                <a:latin typeface="+mj-lt"/>
                <a:ea typeface="+mj-ea"/>
                <a:cs typeface="+mj-cs"/>
              </a:defRPr>
            </a:lvl1pPr>
          </a:lstStyle>
          <a:p>
            <a:pPr>
              <a:lnSpc>
                <a:spcPct val="90000"/>
              </a:lnSpc>
            </a:pPr>
            <a:r>
              <a:rPr lang="en-US" sz="3200" spc="-50" dirty="0">
                <a:gradFill>
                  <a:gsLst>
                    <a:gs pos="62393">
                      <a:srgbClr val="00BCF2"/>
                    </a:gs>
                    <a:gs pos="49000">
                      <a:srgbClr val="00BCF2"/>
                    </a:gs>
                  </a:gsLst>
                  <a:lin ang="5400000" scaled="0"/>
                </a:gradFill>
                <a:latin typeface="Segoe UI Semilight" panose="020B0402040204020203" pitchFamily="34" charset="0"/>
                <a:cs typeface="Segoe UI Semilight" panose="020B0402040204020203" pitchFamily="34" charset="0"/>
              </a:rPr>
              <a:t>Device distribution starts after sessions conclude today (</a:t>
            </a:r>
            <a:r>
              <a:rPr lang="en-US" sz="3200" spc="-50" dirty="0" smtClean="0">
                <a:gradFill>
                  <a:gsLst>
                    <a:gs pos="62393">
                      <a:srgbClr val="00BCF2"/>
                    </a:gs>
                    <a:gs pos="49000">
                      <a:srgbClr val="00BCF2"/>
                    </a:gs>
                  </a:gsLst>
                  <a:lin ang="5400000" scaled="0"/>
                </a:gradFill>
                <a:latin typeface="Segoe UI Semilight" panose="020B0402040204020203" pitchFamily="34" charset="0"/>
                <a:cs typeface="Segoe UI Semilight" panose="020B0402040204020203" pitchFamily="34" charset="0"/>
              </a:rPr>
              <a:t>approximately </a:t>
            </a:r>
            <a:r>
              <a:rPr lang="en-US" sz="3200" spc="-50" dirty="0">
                <a:gradFill>
                  <a:gsLst>
                    <a:gs pos="62393">
                      <a:srgbClr val="00BCF2"/>
                    </a:gs>
                    <a:gs pos="49000">
                      <a:srgbClr val="00BCF2"/>
                    </a:gs>
                  </a:gsLst>
                  <a:lin ang="5400000" scaled="0"/>
                </a:gradFill>
                <a:latin typeface="Segoe UI Semilight" panose="020B0402040204020203" pitchFamily="34" charset="0"/>
                <a:cs typeface="Segoe UI Semilight" panose="020B0402040204020203" pitchFamily="34" charset="0"/>
              </a:rPr>
              <a:t>6:00pm) in the Big Room, Hall D.  </a:t>
            </a:r>
          </a:p>
          <a:p>
            <a:pPr>
              <a:lnSpc>
                <a:spcPct val="90000"/>
              </a:lnSpc>
              <a:spcBef>
                <a:spcPts val="1000"/>
              </a:spcBef>
            </a:pPr>
            <a:r>
              <a:rPr lang="en-US" sz="2800" dirty="0">
                <a:gradFill>
                  <a:gsLst>
                    <a:gs pos="15385">
                      <a:srgbClr val="FFFFFF"/>
                    </a:gs>
                    <a:gs pos="26496">
                      <a:srgbClr val="FFFFFF"/>
                    </a:gs>
                  </a:gsLst>
                  <a:lin ang="5400000" scaled="0"/>
                </a:gradFill>
                <a:latin typeface="Segoe UI Semilight" panose="020B0402040204020203" pitchFamily="34" charset="0"/>
                <a:cs typeface="Segoe UI Semilight" panose="020B0402040204020203" pitchFamily="34" charset="0"/>
              </a:rPr>
              <a:t>If you choose not to pick up your devices tonight, distribution </a:t>
            </a:r>
            <a:r>
              <a:rPr lang="en-US" sz="2800" dirty="0" smtClean="0">
                <a:gradFill>
                  <a:gsLst>
                    <a:gs pos="15385">
                      <a:srgbClr val="FFFFFF"/>
                    </a:gs>
                    <a:gs pos="26496">
                      <a:srgbClr val="FFFFFF"/>
                    </a:gs>
                  </a:gsLst>
                  <a:lin ang="5400000" scaled="0"/>
                </a:gradFill>
                <a:latin typeface="Segoe UI Semilight" panose="020B0402040204020203" pitchFamily="34" charset="0"/>
                <a:cs typeface="Segoe UI Semilight" panose="020B0402040204020203" pitchFamily="34" charset="0"/>
              </a:rPr>
              <a:t>will </a:t>
            </a:r>
            <a:r>
              <a:rPr lang="en-US" sz="2800" dirty="0">
                <a:gradFill>
                  <a:gsLst>
                    <a:gs pos="15385">
                      <a:srgbClr val="FFFFFF"/>
                    </a:gs>
                    <a:gs pos="26496">
                      <a:srgbClr val="FFFFFF"/>
                    </a:gs>
                  </a:gsLst>
                  <a:lin ang="5400000" scaled="0"/>
                </a:gradFill>
                <a:latin typeface="Segoe UI Semilight" panose="020B0402040204020203" pitchFamily="34" charset="0"/>
                <a:cs typeface="Segoe UI Semilight" panose="020B0402040204020203" pitchFamily="34" charset="0"/>
              </a:rPr>
              <a:t>continue for the duration of the conference at Registration </a:t>
            </a:r>
            <a:r>
              <a:rPr lang="en-US" sz="2800" dirty="0" smtClean="0">
                <a:gradFill>
                  <a:gsLst>
                    <a:gs pos="15385">
                      <a:srgbClr val="FFFFFF"/>
                    </a:gs>
                    <a:gs pos="26496">
                      <a:srgbClr val="FFFFFF"/>
                    </a:gs>
                  </a:gsLst>
                  <a:lin ang="5400000" scaled="0"/>
                </a:gradFill>
                <a:latin typeface="Segoe UI Semilight" panose="020B0402040204020203" pitchFamily="34" charset="0"/>
                <a:cs typeface="Segoe UI Semilight" panose="020B0402040204020203" pitchFamily="34" charset="0"/>
              </a:rPr>
              <a:t>in </a:t>
            </a:r>
            <a:r>
              <a:rPr lang="en-US" sz="2800" dirty="0">
                <a:gradFill>
                  <a:gsLst>
                    <a:gs pos="15385">
                      <a:srgbClr val="FFFFFF"/>
                    </a:gs>
                    <a:gs pos="26496">
                      <a:srgbClr val="FFFFFF"/>
                    </a:gs>
                  </a:gsLst>
                  <a:lin ang="5400000" scaled="0"/>
                </a:gradFill>
                <a:latin typeface="Segoe UI Semilight" panose="020B0402040204020203" pitchFamily="34" charset="0"/>
                <a:cs typeface="Segoe UI Semilight" panose="020B0402040204020203" pitchFamily="34" charset="0"/>
              </a:rPr>
              <a:t>the North </a:t>
            </a:r>
            <a:r>
              <a:rPr lang="en-US" sz="2800" dirty="0" smtClean="0">
                <a:gradFill>
                  <a:gsLst>
                    <a:gs pos="15385">
                      <a:srgbClr val="FFFFFF"/>
                    </a:gs>
                    <a:gs pos="26496">
                      <a:srgbClr val="FFFFFF"/>
                    </a:gs>
                  </a:gsLst>
                  <a:lin ang="5400000" scaled="0"/>
                </a:gradFill>
                <a:latin typeface="Segoe UI Semilight" panose="020B0402040204020203" pitchFamily="34" charset="0"/>
                <a:cs typeface="Segoe UI Semilight" panose="020B0402040204020203" pitchFamily="34" charset="0"/>
              </a:rPr>
              <a:t>Lobby.</a:t>
            </a:r>
            <a:endParaRPr lang="en-US" sz="2800" dirty="0">
              <a:gradFill>
                <a:gsLst>
                  <a:gs pos="15385">
                    <a:srgbClr val="FFFFFF"/>
                  </a:gs>
                  <a:gs pos="26496">
                    <a:srgbClr val="FFFFFF"/>
                  </a:gs>
                </a:gsLst>
                <a:lin ang="5400000" scaled="0"/>
              </a:gradFill>
              <a:latin typeface="Segoe UI Semilight" panose="020B0402040204020203" pitchFamily="34" charset="0"/>
              <a:cs typeface="Segoe UI Semilight" panose="020B0402040204020203" pitchFamily="34" charset="0"/>
            </a:endParaRPr>
          </a:p>
        </p:txBody>
      </p:sp>
      <p:sp>
        <p:nvSpPr>
          <p:cNvPr id="15" name="Title 3"/>
          <p:cNvSpPr txBox="1">
            <a:spLocks/>
          </p:cNvSpPr>
          <p:nvPr/>
        </p:nvSpPr>
        <p:spPr>
          <a:xfrm>
            <a:off x="253219" y="2968023"/>
            <a:ext cx="10033001" cy="1209562"/>
          </a:xfrm>
          <a:prstGeom prst="rect">
            <a:avLst/>
          </a:prstGeom>
        </p:spPr>
        <p:txBody>
          <a:bodyPr vert="horz" wrap="square" lIns="182880" tIns="146304" rIns="182880" bIns="146304" rtlCol="0" anchor="b" anchorCtr="0">
            <a:spAutoFit/>
          </a:bodyPr>
          <a:lstStyle>
            <a:lvl1pPr algn="l" defTabSz="914166" rtl="0" eaLnBrk="1" latinLnBrk="0" hangingPunct="1">
              <a:spcBef>
                <a:spcPct val="0"/>
              </a:spcBef>
              <a:buNone/>
              <a:defRPr sz="4800" kern="1200">
                <a:gradFill>
                  <a:gsLst>
                    <a:gs pos="66981">
                      <a:schemeClr val="tx1">
                        <a:lumMod val="75000"/>
                        <a:lumOff val="25000"/>
                      </a:schemeClr>
                    </a:gs>
                    <a:gs pos="0">
                      <a:schemeClr val="tx1">
                        <a:lumMod val="75000"/>
                        <a:lumOff val="25000"/>
                      </a:schemeClr>
                    </a:gs>
                  </a:gsLst>
                  <a:lin ang="5400000" scaled="0"/>
                </a:gradFill>
                <a:latin typeface="+mj-lt"/>
                <a:ea typeface="+mj-ea"/>
                <a:cs typeface="+mj-cs"/>
              </a:defRPr>
            </a:lvl1pPr>
          </a:lstStyle>
          <a:p>
            <a:pPr>
              <a:lnSpc>
                <a:spcPct val="90000"/>
              </a:lnSpc>
            </a:pPr>
            <a:r>
              <a:rPr lang="en-US" sz="6600" dirty="0">
                <a:gradFill>
                  <a:gsLst>
                    <a:gs pos="82906">
                      <a:srgbClr val="FFFFFF"/>
                    </a:gs>
                    <a:gs pos="66981">
                      <a:srgbClr val="FFFFFF"/>
                    </a:gs>
                  </a:gsLst>
                  <a:lin ang="5400000" scaled="0"/>
                </a:gradFill>
              </a:rPr>
              <a:t>Get your goodies</a:t>
            </a:r>
          </a:p>
        </p:txBody>
      </p:sp>
      <p:sp>
        <p:nvSpPr>
          <p:cNvPr id="2" name="Rectangle 1"/>
          <p:cNvSpPr/>
          <p:nvPr/>
        </p:nvSpPr>
        <p:spPr bwMode="auto">
          <a:xfrm>
            <a:off x="0" y="0"/>
            <a:ext cx="12436475" cy="2968023"/>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nvGrpSpPr>
          <p:cNvPr id="4" name="Group 3"/>
          <p:cNvGrpSpPr/>
          <p:nvPr/>
        </p:nvGrpSpPr>
        <p:grpSpPr>
          <a:xfrm>
            <a:off x="5003538" y="340645"/>
            <a:ext cx="6853370" cy="2401250"/>
            <a:chOff x="4720029" y="241311"/>
            <a:chExt cx="7293780" cy="2555558"/>
          </a:xfrm>
        </p:grpSpPr>
        <p:pic>
          <p:nvPicPr>
            <p:cNvPr id="8" name="Picture 7"/>
            <p:cNvPicPr>
              <a:picLocks noChangeAspect="1"/>
            </p:cNvPicPr>
            <p:nvPr/>
          </p:nvPicPr>
          <p:blipFill rotWithShape="1">
            <a:blip r:embed="rId2" cstate="screen">
              <a:extLst>
                <a:ext uri="{28A0092B-C50C-407E-A947-70E740481C1C}">
                  <a14:useLocalDpi xmlns:a14="http://schemas.microsoft.com/office/drawing/2010/main"/>
                </a:ext>
              </a:extLst>
            </a:blip>
            <a:srcRect l="2083" t="19107" r="6096" b="14321"/>
            <a:stretch/>
          </p:blipFill>
          <p:spPr>
            <a:xfrm>
              <a:off x="7589838" y="241311"/>
              <a:ext cx="4423971" cy="2555558"/>
            </a:xfrm>
            <a:prstGeom prst="rect">
              <a:avLst/>
            </a:prstGeom>
          </p:spPr>
        </p:pic>
        <p:pic>
          <p:nvPicPr>
            <p:cNvPr id="13" name="Picture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20029" y="775417"/>
              <a:ext cx="4578604" cy="2007525"/>
            </a:xfrm>
            <a:prstGeom prst="rect">
              <a:avLst/>
            </a:prstGeom>
          </p:spPr>
        </p:pic>
      </p:grpSp>
      <p:sp>
        <p:nvSpPr>
          <p:cNvPr id="3" name="TextBox 2"/>
          <p:cNvSpPr txBox="1"/>
          <p:nvPr/>
        </p:nvSpPr>
        <p:spPr>
          <a:xfrm>
            <a:off x="253216" y="1048445"/>
            <a:ext cx="5507819" cy="1077218"/>
          </a:xfrm>
          <a:prstGeom prst="rect">
            <a:avLst/>
          </a:prstGeom>
          <a:noFill/>
        </p:spPr>
        <p:txBody>
          <a:bodyPr wrap="square" lIns="182880" rtlCol="0">
            <a:spAutoFit/>
          </a:bodyPr>
          <a:lstStyle/>
          <a:p>
            <a:r>
              <a:rPr lang="en-US" sz="3200" spc="-90" dirty="0" smtClean="0">
                <a:gradFill>
                  <a:gsLst>
                    <a:gs pos="15929">
                      <a:srgbClr val="00BCF2"/>
                    </a:gs>
                    <a:gs pos="62000">
                      <a:srgbClr val="00BCF2"/>
                    </a:gs>
                  </a:gsLst>
                  <a:lin ang="5400000" scaled="0"/>
                </a:gradFill>
                <a:latin typeface="Segoe UI Light"/>
              </a:rPr>
              <a:t>Acer </a:t>
            </a:r>
            <a:r>
              <a:rPr lang="en-US" sz="3200" spc="-90" dirty="0" err="1" smtClean="0">
                <a:gradFill>
                  <a:gsLst>
                    <a:gs pos="15929">
                      <a:srgbClr val="00BCF2"/>
                    </a:gs>
                    <a:gs pos="62000">
                      <a:srgbClr val="00BCF2"/>
                    </a:gs>
                  </a:gsLst>
                  <a:lin ang="5400000" scaled="0"/>
                </a:gradFill>
                <a:latin typeface="Segoe UI Light"/>
              </a:rPr>
              <a:t>Iconia</a:t>
            </a:r>
            <a:r>
              <a:rPr lang="en-US" sz="3200" spc="-90" dirty="0" smtClean="0">
                <a:gradFill>
                  <a:gsLst>
                    <a:gs pos="15929">
                      <a:srgbClr val="00BCF2"/>
                    </a:gs>
                    <a:gs pos="62000">
                      <a:srgbClr val="00BCF2"/>
                    </a:gs>
                  </a:gsLst>
                  <a:lin ang="5400000" scaled="0"/>
                </a:gradFill>
                <a:latin typeface="Segoe UI Light"/>
              </a:rPr>
              <a:t> W3, Surface Pro, </a:t>
            </a:r>
            <a:br>
              <a:rPr lang="en-US" sz="3200" spc="-90" dirty="0" smtClean="0">
                <a:gradFill>
                  <a:gsLst>
                    <a:gs pos="15929">
                      <a:srgbClr val="00BCF2"/>
                    </a:gs>
                    <a:gs pos="62000">
                      <a:srgbClr val="00BCF2"/>
                    </a:gs>
                  </a:gsLst>
                  <a:lin ang="5400000" scaled="0"/>
                </a:gradFill>
                <a:latin typeface="Segoe UI Light"/>
              </a:rPr>
            </a:br>
            <a:r>
              <a:rPr lang="en-US" sz="3200" spc="-90" dirty="0" smtClean="0">
                <a:gradFill>
                  <a:gsLst>
                    <a:gs pos="15929">
                      <a:srgbClr val="00BCF2"/>
                    </a:gs>
                    <a:gs pos="62000">
                      <a:srgbClr val="00BCF2"/>
                    </a:gs>
                  </a:gsLst>
                  <a:lin ang="5400000" scaled="0"/>
                </a:gradFill>
                <a:latin typeface="Segoe UI Light"/>
              </a:rPr>
              <a:t>and Surface </a:t>
            </a:r>
            <a:r>
              <a:rPr lang="en-US" sz="3200" spc="-90" dirty="0">
                <a:gradFill>
                  <a:gsLst>
                    <a:gs pos="15929">
                      <a:srgbClr val="00BCF2"/>
                    </a:gs>
                    <a:gs pos="62000">
                      <a:srgbClr val="00BCF2"/>
                    </a:gs>
                  </a:gsLst>
                  <a:lin ang="5400000" scaled="0"/>
                </a:gradFill>
                <a:latin typeface="Segoe UI Light"/>
              </a:rPr>
              <a:t>Type Cover</a:t>
            </a:r>
          </a:p>
        </p:txBody>
      </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9318" y="6221405"/>
            <a:ext cx="598738" cy="395337"/>
          </a:xfrm>
          <a:prstGeom prst="rect">
            <a:avLst/>
          </a:prstGeom>
        </p:spPr>
      </p:pic>
      <p:grpSp>
        <p:nvGrpSpPr>
          <p:cNvPr id="12" name="Group 11"/>
          <p:cNvGrpSpPr>
            <a:grpSpLocks noChangeAspect="1"/>
          </p:cNvGrpSpPr>
          <p:nvPr/>
        </p:nvGrpSpPr>
        <p:grpSpPr>
          <a:xfrm>
            <a:off x="10821757" y="6365923"/>
            <a:ext cx="1242438" cy="264974"/>
            <a:chOff x="4846638" y="3441700"/>
            <a:chExt cx="5910262" cy="1260475"/>
          </a:xfrm>
        </p:grpSpPr>
        <p:sp>
          <p:nvSpPr>
            <p:cNvPr id="16" name="Freeform 27"/>
            <p:cNvSpPr>
              <a:spLocks noEditPoints="1"/>
            </p:cNvSpPr>
            <p:nvPr/>
          </p:nvSpPr>
          <p:spPr bwMode="auto">
            <a:xfrm>
              <a:off x="6484938" y="3636963"/>
              <a:ext cx="4271962" cy="823913"/>
            </a:xfrm>
            <a:custGeom>
              <a:avLst/>
              <a:gdLst>
                <a:gd name="T0" fmla="*/ 218 w 1139"/>
                <a:gd name="T1" fmla="*/ 217 h 220"/>
                <a:gd name="T2" fmla="*/ 170 w 1139"/>
                <a:gd name="T3" fmla="*/ 15 h 220"/>
                <a:gd name="T4" fmla="*/ 0 w 1139"/>
                <a:gd name="T5" fmla="*/ 15 h 220"/>
                <a:gd name="T6" fmla="*/ 33 w 1139"/>
                <a:gd name="T7" fmla="*/ 62 h 220"/>
                <a:gd name="T8" fmla="*/ 121 w 1139"/>
                <a:gd name="T9" fmla="*/ 217 h 220"/>
                <a:gd name="T10" fmla="*/ 268 w 1139"/>
                <a:gd name="T11" fmla="*/ 11 h 220"/>
                <a:gd name="T12" fmla="*/ 254 w 1139"/>
                <a:gd name="T13" fmla="*/ 44 h 220"/>
                <a:gd name="T14" fmla="*/ 289 w 1139"/>
                <a:gd name="T15" fmla="*/ 31 h 220"/>
                <a:gd name="T16" fmla="*/ 285 w 1139"/>
                <a:gd name="T17" fmla="*/ 72 h 220"/>
                <a:gd name="T18" fmla="*/ 285 w 1139"/>
                <a:gd name="T19" fmla="*/ 217 h 220"/>
                <a:gd name="T20" fmla="*/ 345 w 1139"/>
                <a:gd name="T21" fmla="*/ 79 h 220"/>
                <a:gd name="T22" fmla="*/ 318 w 1139"/>
                <a:gd name="T23" fmla="*/ 185 h 220"/>
                <a:gd name="T24" fmla="*/ 421 w 1139"/>
                <a:gd name="T25" fmla="*/ 211 h 220"/>
                <a:gd name="T26" fmla="*/ 420 w 1139"/>
                <a:gd name="T27" fmla="*/ 180 h 220"/>
                <a:gd name="T28" fmla="*/ 356 w 1139"/>
                <a:gd name="T29" fmla="*/ 180 h 220"/>
                <a:gd name="T30" fmla="*/ 388 w 1139"/>
                <a:gd name="T31" fmla="*/ 97 h 220"/>
                <a:gd name="T32" fmla="*/ 422 w 1139"/>
                <a:gd name="T33" fmla="*/ 76 h 220"/>
                <a:gd name="T34" fmla="*/ 386 w 1139"/>
                <a:gd name="T35" fmla="*/ 69 h 220"/>
                <a:gd name="T36" fmla="*/ 447 w 1139"/>
                <a:gd name="T37" fmla="*/ 72 h 220"/>
                <a:gd name="T38" fmla="*/ 481 w 1139"/>
                <a:gd name="T39" fmla="*/ 143 h 220"/>
                <a:gd name="T40" fmla="*/ 522 w 1139"/>
                <a:gd name="T41" fmla="*/ 102 h 220"/>
                <a:gd name="T42" fmla="*/ 531 w 1139"/>
                <a:gd name="T43" fmla="*/ 72 h 220"/>
                <a:gd name="T44" fmla="*/ 517 w 1139"/>
                <a:gd name="T45" fmla="*/ 70 h 220"/>
                <a:gd name="T46" fmla="*/ 481 w 1139"/>
                <a:gd name="T47" fmla="*/ 97 h 220"/>
                <a:gd name="T48" fmla="*/ 534 w 1139"/>
                <a:gd name="T49" fmla="*/ 146 h 220"/>
                <a:gd name="T50" fmla="*/ 662 w 1139"/>
                <a:gd name="T51" fmla="*/ 199 h 220"/>
                <a:gd name="T52" fmla="*/ 610 w 1139"/>
                <a:gd name="T53" fmla="*/ 69 h 220"/>
                <a:gd name="T54" fmla="*/ 569 w 1139"/>
                <a:gd name="T55" fmla="*/ 145 h 220"/>
                <a:gd name="T56" fmla="*/ 636 w 1139"/>
                <a:gd name="T57" fmla="*/ 109 h 220"/>
                <a:gd name="T58" fmla="*/ 609 w 1139"/>
                <a:gd name="T59" fmla="*/ 192 h 220"/>
                <a:gd name="T60" fmla="*/ 698 w 1139"/>
                <a:gd name="T61" fmla="*/ 113 h 220"/>
                <a:gd name="T62" fmla="*/ 733 w 1139"/>
                <a:gd name="T63" fmla="*/ 156 h 220"/>
                <a:gd name="T64" fmla="*/ 760 w 1139"/>
                <a:gd name="T65" fmla="*/ 179 h 220"/>
                <a:gd name="T66" fmla="*/ 700 w 1139"/>
                <a:gd name="T67" fmla="*/ 180 h 220"/>
                <a:gd name="T68" fmla="*/ 699 w 1139"/>
                <a:gd name="T69" fmla="*/ 212 h 220"/>
                <a:gd name="T70" fmla="*/ 779 w 1139"/>
                <a:gd name="T71" fmla="*/ 208 h 220"/>
                <a:gd name="T72" fmla="*/ 757 w 1139"/>
                <a:gd name="T73" fmla="*/ 132 h 220"/>
                <a:gd name="T74" fmla="*/ 738 w 1139"/>
                <a:gd name="T75" fmla="*/ 100 h 220"/>
                <a:gd name="T76" fmla="*/ 785 w 1139"/>
                <a:gd name="T77" fmla="*/ 105 h 220"/>
                <a:gd name="T78" fmla="*/ 786 w 1139"/>
                <a:gd name="T79" fmla="*/ 75 h 220"/>
                <a:gd name="T80" fmla="*/ 886 w 1139"/>
                <a:gd name="T81" fmla="*/ 69 h 220"/>
                <a:gd name="T82" fmla="*/ 829 w 1139"/>
                <a:gd name="T83" fmla="*/ 200 h 220"/>
                <a:gd name="T84" fmla="*/ 958 w 1139"/>
                <a:gd name="T85" fmla="*/ 143 h 220"/>
                <a:gd name="T86" fmla="*/ 884 w 1139"/>
                <a:gd name="T87" fmla="*/ 192 h 220"/>
                <a:gd name="T88" fmla="*/ 855 w 1139"/>
                <a:gd name="T89" fmla="*/ 109 h 220"/>
                <a:gd name="T90" fmla="*/ 922 w 1139"/>
                <a:gd name="T91" fmla="*/ 144 h 220"/>
                <a:gd name="T92" fmla="*/ 1104 w 1139"/>
                <a:gd name="T93" fmla="*/ 100 h 220"/>
                <a:gd name="T94" fmla="*/ 1124 w 1139"/>
                <a:gd name="T95" fmla="*/ 192 h 220"/>
                <a:gd name="T96" fmla="*/ 1139 w 1139"/>
                <a:gd name="T97" fmla="*/ 187 h 220"/>
                <a:gd name="T98" fmla="*/ 1128 w 1139"/>
                <a:gd name="T99" fmla="*/ 219 h 220"/>
                <a:gd name="T100" fmla="*/ 1070 w 1139"/>
                <a:gd name="T101" fmla="*/ 100 h 220"/>
                <a:gd name="T102" fmla="*/ 985 w 1139"/>
                <a:gd name="T103" fmla="*/ 217 h 220"/>
                <a:gd name="T104" fmla="*/ 961 w 1139"/>
                <a:gd name="T105" fmla="*/ 72 h 220"/>
                <a:gd name="T106" fmla="*/ 991 w 1139"/>
                <a:gd name="T107" fmla="*/ 25 h 220"/>
                <a:gd name="T108" fmla="*/ 1056 w 1139"/>
                <a:gd name="T109" fmla="*/ 3 h 220"/>
                <a:gd name="T110" fmla="*/ 1056 w 1139"/>
                <a:gd name="T111" fmla="*/ 32 h 220"/>
                <a:gd name="T112" fmla="*/ 1019 w 1139"/>
                <a:gd name="T113" fmla="*/ 54 h 220"/>
                <a:gd name="T114" fmla="*/ 1070 w 1139"/>
                <a:gd name="T115" fmla="*/ 40 h 220"/>
                <a:gd name="T116" fmla="*/ 1104 w 1139"/>
                <a:gd name="T117" fmla="*/ 29 h 220"/>
                <a:gd name="T118" fmla="*/ 1139 w 1139"/>
                <a:gd name="T119" fmla="*/ 10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39" h="220">
                  <a:moveTo>
                    <a:pt x="184" y="62"/>
                  </a:moveTo>
                  <a:cubicBezTo>
                    <a:pt x="184" y="217"/>
                    <a:pt x="184" y="217"/>
                    <a:pt x="184" y="217"/>
                  </a:cubicBezTo>
                  <a:cubicBezTo>
                    <a:pt x="218" y="217"/>
                    <a:pt x="218" y="217"/>
                    <a:pt x="218" y="217"/>
                  </a:cubicBezTo>
                  <a:cubicBezTo>
                    <a:pt x="218" y="15"/>
                    <a:pt x="218" y="15"/>
                    <a:pt x="218" y="15"/>
                  </a:cubicBezTo>
                  <a:cubicBezTo>
                    <a:pt x="218" y="15"/>
                    <a:pt x="218" y="15"/>
                    <a:pt x="218" y="15"/>
                  </a:cubicBezTo>
                  <a:cubicBezTo>
                    <a:pt x="170" y="15"/>
                    <a:pt x="170" y="15"/>
                    <a:pt x="170" y="15"/>
                  </a:cubicBezTo>
                  <a:cubicBezTo>
                    <a:pt x="109" y="165"/>
                    <a:pt x="109" y="165"/>
                    <a:pt x="109" y="165"/>
                  </a:cubicBezTo>
                  <a:cubicBezTo>
                    <a:pt x="50" y="15"/>
                    <a:pt x="50" y="15"/>
                    <a:pt x="50" y="15"/>
                  </a:cubicBezTo>
                  <a:cubicBezTo>
                    <a:pt x="0" y="15"/>
                    <a:pt x="0" y="15"/>
                    <a:pt x="0" y="15"/>
                  </a:cubicBezTo>
                  <a:cubicBezTo>
                    <a:pt x="0" y="217"/>
                    <a:pt x="0" y="217"/>
                    <a:pt x="0" y="217"/>
                  </a:cubicBezTo>
                  <a:cubicBezTo>
                    <a:pt x="33" y="217"/>
                    <a:pt x="33" y="217"/>
                    <a:pt x="33" y="217"/>
                  </a:cubicBezTo>
                  <a:cubicBezTo>
                    <a:pt x="33" y="62"/>
                    <a:pt x="33" y="62"/>
                    <a:pt x="33" y="62"/>
                  </a:cubicBezTo>
                  <a:cubicBezTo>
                    <a:pt x="34" y="62"/>
                    <a:pt x="34" y="62"/>
                    <a:pt x="34" y="62"/>
                  </a:cubicBezTo>
                  <a:cubicBezTo>
                    <a:pt x="96" y="217"/>
                    <a:pt x="96" y="217"/>
                    <a:pt x="96" y="217"/>
                  </a:cubicBezTo>
                  <a:cubicBezTo>
                    <a:pt x="121" y="217"/>
                    <a:pt x="121" y="217"/>
                    <a:pt x="121" y="217"/>
                  </a:cubicBezTo>
                  <a:cubicBezTo>
                    <a:pt x="183" y="62"/>
                    <a:pt x="183" y="62"/>
                    <a:pt x="183" y="62"/>
                  </a:cubicBezTo>
                  <a:lnTo>
                    <a:pt x="184" y="62"/>
                  </a:lnTo>
                  <a:close/>
                  <a:moveTo>
                    <a:pt x="268" y="11"/>
                  </a:moveTo>
                  <a:cubicBezTo>
                    <a:pt x="263" y="11"/>
                    <a:pt x="258" y="13"/>
                    <a:pt x="254" y="16"/>
                  </a:cubicBezTo>
                  <a:cubicBezTo>
                    <a:pt x="250" y="20"/>
                    <a:pt x="248" y="25"/>
                    <a:pt x="248" y="31"/>
                  </a:cubicBezTo>
                  <a:cubicBezTo>
                    <a:pt x="248" y="36"/>
                    <a:pt x="250" y="41"/>
                    <a:pt x="254" y="44"/>
                  </a:cubicBezTo>
                  <a:cubicBezTo>
                    <a:pt x="258" y="48"/>
                    <a:pt x="263" y="50"/>
                    <a:pt x="268" y="50"/>
                  </a:cubicBezTo>
                  <a:cubicBezTo>
                    <a:pt x="274" y="50"/>
                    <a:pt x="279" y="48"/>
                    <a:pt x="283" y="44"/>
                  </a:cubicBezTo>
                  <a:cubicBezTo>
                    <a:pt x="287" y="41"/>
                    <a:pt x="289" y="36"/>
                    <a:pt x="289" y="31"/>
                  </a:cubicBezTo>
                  <a:cubicBezTo>
                    <a:pt x="289" y="25"/>
                    <a:pt x="287" y="20"/>
                    <a:pt x="283" y="17"/>
                  </a:cubicBezTo>
                  <a:cubicBezTo>
                    <a:pt x="279" y="13"/>
                    <a:pt x="274" y="11"/>
                    <a:pt x="268" y="11"/>
                  </a:cubicBezTo>
                  <a:close/>
                  <a:moveTo>
                    <a:pt x="285" y="72"/>
                  </a:moveTo>
                  <a:cubicBezTo>
                    <a:pt x="251" y="72"/>
                    <a:pt x="251" y="72"/>
                    <a:pt x="251" y="72"/>
                  </a:cubicBezTo>
                  <a:cubicBezTo>
                    <a:pt x="251" y="217"/>
                    <a:pt x="251" y="217"/>
                    <a:pt x="251" y="217"/>
                  </a:cubicBezTo>
                  <a:cubicBezTo>
                    <a:pt x="285" y="217"/>
                    <a:pt x="285" y="217"/>
                    <a:pt x="285" y="217"/>
                  </a:cubicBezTo>
                  <a:cubicBezTo>
                    <a:pt x="285" y="72"/>
                    <a:pt x="285" y="72"/>
                    <a:pt x="285" y="72"/>
                  </a:cubicBezTo>
                  <a:close/>
                  <a:moveTo>
                    <a:pt x="386" y="69"/>
                  </a:moveTo>
                  <a:cubicBezTo>
                    <a:pt x="371" y="69"/>
                    <a:pt x="357" y="72"/>
                    <a:pt x="345" y="79"/>
                  </a:cubicBezTo>
                  <a:cubicBezTo>
                    <a:pt x="333" y="85"/>
                    <a:pt x="324" y="95"/>
                    <a:pt x="318" y="107"/>
                  </a:cubicBezTo>
                  <a:cubicBezTo>
                    <a:pt x="312" y="119"/>
                    <a:pt x="309" y="133"/>
                    <a:pt x="309" y="148"/>
                  </a:cubicBezTo>
                  <a:cubicBezTo>
                    <a:pt x="309" y="162"/>
                    <a:pt x="312" y="174"/>
                    <a:pt x="318" y="185"/>
                  </a:cubicBezTo>
                  <a:cubicBezTo>
                    <a:pt x="324" y="196"/>
                    <a:pt x="332" y="205"/>
                    <a:pt x="343" y="211"/>
                  </a:cubicBezTo>
                  <a:cubicBezTo>
                    <a:pt x="354" y="217"/>
                    <a:pt x="366" y="220"/>
                    <a:pt x="380" y="220"/>
                  </a:cubicBezTo>
                  <a:cubicBezTo>
                    <a:pt x="396" y="220"/>
                    <a:pt x="410" y="217"/>
                    <a:pt x="421" y="211"/>
                  </a:cubicBezTo>
                  <a:cubicBezTo>
                    <a:pt x="422" y="210"/>
                    <a:pt x="422" y="210"/>
                    <a:pt x="422" y="210"/>
                  </a:cubicBezTo>
                  <a:cubicBezTo>
                    <a:pt x="422" y="179"/>
                    <a:pt x="422" y="179"/>
                    <a:pt x="422" y="179"/>
                  </a:cubicBezTo>
                  <a:cubicBezTo>
                    <a:pt x="420" y="180"/>
                    <a:pt x="420" y="180"/>
                    <a:pt x="420" y="180"/>
                  </a:cubicBezTo>
                  <a:cubicBezTo>
                    <a:pt x="415" y="184"/>
                    <a:pt x="410" y="187"/>
                    <a:pt x="404" y="189"/>
                  </a:cubicBezTo>
                  <a:cubicBezTo>
                    <a:pt x="398" y="191"/>
                    <a:pt x="392" y="192"/>
                    <a:pt x="387" y="192"/>
                  </a:cubicBezTo>
                  <a:cubicBezTo>
                    <a:pt x="374" y="192"/>
                    <a:pt x="363" y="188"/>
                    <a:pt x="356" y="180"/>
                  </a:cubicBezTo>
                  <a:cubicBezTo>
                    <a:pt x="348" y="171"/>
                    <a:pt x="344" y="160"/>
                    <a:pt x="344" y="145"/>
                  </a:cubicBezTo>
                  <a:cubicBezTo>
                    <a:pt x="344" y="131"/>
                    <a:pt x="348" y="119"/>
                    <a:pt x="356" y="110"/>
                  </a:cubicBezTo>
                  <a:cubicBezTo>
                    <a:pt x="364" y="101"/>
                    <a:pt x="375" y="97"/>
                    <a:pt x="388" y="97"/>
                  </a:cubicBezTo>
                  <a:cubicBezTo>
                    <a:pt x="399" y="97"/>
                    <a:pt x="410" y="101"/>
                    <a:pt x="420" y="108"/>
                  </a:cubicBezTo>
                  <a:cubicBezTo>
                    <a:pt x="422" y="109"/>
                    <a:pt x="422" y="109"/>
                    <a:pt x="422" y="109"/>
                  </a:cubicBezTo>
                  <a:cubicBezTo>
                    <a:pt x="422" y="76"/>
                    <a:pt x="422" y="76"/>
                    <a:pt x="422" y="76"/>
                  </a:cubicBezTo>
                  <a:cubicBezTo>
                    <a:pt x="421" y="76"/>
                    <a:pt x="421" y="76"/>
                    <a:pt x="421" y="76"/>
                  </a:cubicBezTo>
                  <a:cubicBezTo>
                    <a:pt x="417" y="74"/>
                    <a:pt x="412" y="72"/>
                    <a:pt x="405" y="71"/>
                  </a:cubicBezTo>
                  <a:cubicBezTo>
                    <a:pt x="399" y="69"/>
                    <a:pt x="393" y="69"/>
                    <a:pt x="386" y="69"/>
                  </a:cubicBezTo>
                  <a:close/>
                  <a:moveTo>
                    <a:pt x="481" y="97"/>
                  </a:moveTo>
                  <a:cubicBezTo>
                    <a:pt x="481" y="72"/>
                    <a:pt x="481" y="72"/>
                    <a:pt x="481" y="72"/>
                  </a:cubicBezTo>
                  <a:cubicBezTo>
                    <a:pt x="447" y="72"/>
                    <a:pt x="447" y="72"/>
                    <a:pt x="447" y="72"/>
                  </a:cubicBezTo>
                  <a:cubicBezTo>
                    <a:pt x="447" y="217"/>
                    <a:pt x="447" y="217"/>
                    <a:pt x="447" y="217"/>
                  </a:cubicBezTo>
                  <a:cubicBezTo>
                    <a:pt x="481" y="217"/>
                    <a:pt x="481" y="217"/>
                    <a:pt x="481" y="217"/>
                  </a:cubicBezTo>
                  <a:cubicBezTo>
                    <a:pt x="481" y="143"/>
                    <a:pt x="481" y="143"/>
                    <a:pt x="481" y="143"/>
                  </a:cubicBezTo>
                  <a:cubicBezTo>
                    <a:pt x="481" y="130"/>
                    <a:pt x="484" y="120"/>
                    <a:pt x="490" y="112"/>
                  </a:cubicBezTo>
                  <a:cubicBezTo>
                    <a:pt x="495" y="104"/>
                    <a:pt x="503" y="100"/>
                    <a:pt x="512" y="100"/>
                  </a:cubicBezTo>
                  <a:cubicBezTo>
                    <a:pt x="515" y="100"/>
                    <a:pt x="518" y="101"/>
                    <a:pt x="522" y="102"/>
                  </a:cubicBezTo>
                  <a:cubicBezTo>
                    <a:pt x="526" y="103"/>
                    <a:pt x="528" y="104"/>
                    <a:pt x="530" y="105"/>
                  </a:cubicBezTo>
                  <a:cubicBezTo>
                    <a:pt x="531" y="106"/>
                    <a:pt x="531" y="106"/>
                    <a:pt x="531" y="106"/>
                  </a:cubicBezTo>
                  <a:cubicBezTo>
                    <a:pt x="531" y="72"/>
                    <a:pt x="531" y="72"/>
                    <a:pt x="531" y="72"/>
                  </a:cubicBezTo>
                  <a:cubicBezTo>
                    <a:pt x="531" y="72"/>
                    <a:pt x="531" y="72"/>
                    <a:pt x="531" y="72"/>
                  </a:cubicBezTo>
                  <a:cubicBezTo>
                    <a:pt x="528" y="70"/>
                    <a:pt x="523" y="70"/>
                    <a:pt x="517" y="70"/>
                  </a:cubicBezTo>
                  <a:cubicBezTo>
                    <a:pt x="517" y="70"/>
                    <a:pt x="517" y="70"/>
                    <a:pt x="517" y="70"/>
                  </a:cubicBezTo>
                  <a:cubicBezTo>
                    <a:pt x="509" y="70"/>
                    <a:pt x="501" y="72"/>
                    <a:pt x="495" y="78"/>
                  </a:cubicBezTo>
                  <a:cubicBezTo>
                    <a:pt x="489" y="83"/>
                    <a:pt x="485" y="89"/>
                    <a:pt x="482" y="97"/>
                  </a:cubicBezTo>
                  <a:lnTo>
                    <a:pt x="481" y="97"/>
                  </a:lnTo>
                  <a:close/>
                  <a:moveTo>
                    <a:pt x="610" y="69"/>
                  </a:moveTo>
                  <a:cubicBezTo>
                    <a:pt x="586" y="69"/>
                    <a:pt x="567" y="76"/>
                    <a:pt x="554" y="89"/>
                  </a:cubicBezTo>
                  <a:cubicBezTo>
                    <a:pt x="540" y="103"/>
                    <a:pt x="534" y="122"/>
                    <a:pt x="534" y="146"/>
                  </a:cubicBezTo>
                  <a:cubicBezTo>
                    <a:pt x="534" y="169"/>
                    <a:pt x="540" y="187"/>
                    <a:pt x="553" y="200"/>
                  </a:cubicBezTo>
                  <a:cubicBezTo>
                    <a:pt x="567" y="213"/>
                    <a:pt x="584" y="220"/>
                    <a:pt x="607" y="220"/>
                  </a:cubicBezTo>
                  <a:cubicBezTo>
                    <a:pt x="630" y="220"/>
                    <a:pt x="648" y="213"/>
                    <a:pt x="662" y="199"/>
                  </a:cubicBezTo>
                  <a:cubicBezTo>
                    <a:pt x="675" y="185"/>
                    <a:pt x="682" y="166"/>
                    <a:pt x="682" y="143"/>
                  </a:cubicBezTo>
                  <a:cubicBezTo>
                    <a:pt x="682" y="120"/>
                    <a:pt x="676" y="102"/>
                    <a:pt x="663" y="89"/>
                  </a:cubicBezTo>
                  <a:cubicBezTo>
                    <a:pt x="650" y="75"/>
                    <a:pt x="632" y="69"/>
                    <a:pt x="610" y="69"/>
                  </a:cubicBezTo>
                  <a:close/>
                  <a:moveTo>
                    <a:pt x="609" y="192"/>
                  </a:moveTo>
                  <a:cubicBezTo>
                    <a:pt x="596" y="192"/>
                    <a:pt x="586" y="188"/>
                    <a:pt x="579" y="180"/>
                  </a:cubicBezTo>
                  <a:cubicBezTo>
                    <a:pt x="572" y="172"/>
                    <a:pt x="569" y="160"/>
                    <a:pt x="569" y="145"/>
                  </a:cubicBezTo>
                  <a:cubicBezTo>
                    <a:pt x="569" y="130"/>
                    <a:pt x="572" y="118"/>
                    <a:pt x="579" y="109"/>
                  </a:cubicBezTo>
                  <a:cubicBezTo>
                    <a:pt x="586" y="101"/>
                    <a:pt x="596" y="97"/>
                    <a:pt x="608" y="97"/>
                  </a:cubicBezTo>
                  <a:cubicBezTo>
                    <a:pt x="620" y="97"/>
                    <a:pt x="630" y="101"/>
                    <a:pt x="636" y="109"/>
                  </a:cubicBezTo>
                  <a:cubicBezTo>
                    <a:pt x="643" y="117"/>
                    <a:pt x="647" y="129"/>
                    <a:pt x="647" y="144"/>
                  </a:cubicBezTo>
                  <a:cubicBezTo>
                    <a:pt x="647" y="160"/>
                    <a:pt x="644" y="172"/>
                    <a:pt x="637" y="180"/>
                  </a:cubicBezTo>
                  <a:cubicBezTo>
                    <a:pt x="631" y="188"/>
                    <a:pt x="621" y="192"/>
                    <a:pt x="609" y="192"/>
                  </a:cubicBezTo>
                  <a:close/>
                  <a:moveTo>
                    <a:pt x="754" y="69"/>
                  </a:moveTo>
                  <a:cubicBezTo>
                    <a:pt x="737" y="69"/>
                    <a:pt x="724" y="73"/>
                    <a:pt x="714" y="81"/>
                  </a:cubicBezTo>
                  <a:cubicBezTo>
                    <a:pt x="703" y="89"/>
                    <a:pt x="698" y="100"/>
                    <a:pt x="698" y="113"/>
                  </a:cubicBezTo>
                  <a:cubicBezTo>
                    <a:pt x="698" y="120"/>
                    <a:pt x="699" y="126"/>
                    <a:pt x="702" y="131"/>
                  </a:cubicBezTo>
                  <a:cubicBezTo>
                    <a:pt x="704" y="136"/>
                    <a:pt x="707" y="141"/>
                    <a:pt x="712" y="144"/>
                  </a:cubicBezTo>
                  <a:cubicBezTo>
                    <a:pt x="716" y="148"/>
                    <a:pt x="723" y="152"/>
                    <a:pt x="733" y="156"/>
                  </a:cubicBezTo>
                  <a:cubicBezTo>
                    <a:pt x="741" y="159"/>
                    <a:pt x="746" y="162"/>
                    <a:pt x="750" y="164"/>
                  </a:cubicBezTo>
                  <a:cubicBezTo>
                    <a:pt x="754" y="166"/>
                    <a:pt x="756" y="168"/>
                    <a:pt x="758" y="171"/>
                  </a:cubicBezTo>
                  <a:cubicBezTo>
                    <a:pt x="759" y="173"/>
                    <a:pt x="760" y="175"/>
                    <a:pt x="760" y="179"/>
                  </a:cubicBezTo>
                  <a:cubicBezTo>
                    <a:pt x="760" y="188"/>
                    <a:pt x="753" y="193"/>
                    <a:pt x="738" y="193"/>
                  </a:cubicBezTo>
                  <a:cubicBezTo>
                    <a:pt x="732" y="193"/>
                    <a:pt x="726" y="192"/>
                    <a:pt x="719" y="190"/>
                  </a:cubicBezTo>
                  <a:cubicBezTo>
                    <a:pt x="712" y="187"/>
                    <a:pt x="705" y="184"/>
                    <a:pt x="700" y="180"/>
                  </a:cubicBezTo>
                  <a:cubicBezTo>
                    <a:pt x="698" y="179"/>
                    <a:pt x="698" y="179"/>
                    <a:pt x="698" y="179"/>
                  </a:cubicBezTo>
                  <a:cubicBezTo>
                    <a:pt x="698" y="212"/>
                    <a:pt x="698" y="212"/>
                    <a:pt x="698" y="212"/>
                  </a:cubicBezTo>
                  <a:cubicBezTo>
                    <a:pt x="699" y="212"/>
                    <a:pt x="699" y="212"/>
                    <a:pt x="699" y="212"/>
                  </a:cubicBezTo>
                  <a:cubicBezTo>
                    <a:pt x="704" y="215"/>
                    <a:pt x="710" y="216"/>
                    <a:pt x="717" y="218"/>
                  </a:cubicBezTo>
                  <a:cubicBezTo>
                    <a:pt x="724" y="219"/>
                    <a:pt x="731" y="220"/>
                    <a:pt x="736" y="220"/>
                  </a:cubicBezTo>
                  <a:cubicBezTo>
                    <a:pt x="754" y="220"/>
                    <a:pt x="768" y="216"/>
                    <a:pt x="779" y="208"/>
                  </a:cubicBezTo>
                  <a:cubicBezTo>
                    <a:pt x="789" y="200"/>
                    <a:pt x="794" y="188"/>
                    <a:pt x="794" y="175"/>
                  </a:cubicBezTo>
                  <a:cubicBezTo>
                    <a:pt x="794" y="165"/>
                    <a:pt x="791" y="157"/>
                    <a:pt x="786" y="150"/>
                  </a:cubicBezTo>
                  <a:cubicBezTo>
                    <a:pt x="780" y="143"/>
                    <a:pt x="771" y="137"/>
                    <a:pt x="757" y="132"/>
                  </a:cubicBezTo>
                  <a:cubicBezTo>
                    <a:pt x="746" y="128"/>
                    <a:pt x="740" y="124"/>
                    <a:pt x="737" y="121"/>
                  </a:cubicBezTo>
                  <a:cubicBezTo>
                    <a:pt x="734" y="119"/>
                    <a:pt x="733" y="115"/>
                    <a:pt x="733" y="110"/>
                  </a:cubicBezTo>
                  <a:cubicBezTo>
                    <a:pt x="733" y="106"/>
                    <a:pt x="734" y="103"/>
                    <a:pt x="738" y="100"/>
                  </a:cubicBezTo>
                  <a:cubicBezTo>
                    <a:pt x="741" y="97"/>
                    <a:pt x="746" y="96"/>
                    <a:pt x="752" y="96"/>
                  </a:cubicBezTo>
                  <a:cubicBezTo>
                    <a:pt x="758" y="96"/>
                    <a:pt x="764" y="97"/>
                    <a:pt x="770" y="98"/>
                  </a:cubicBezTo>
                  <a:cubicBezTo>
                    <a:pt x="776" y="100"/>
                    <a:pt x="781" y="103"/>
                    <a:pt x="785" y="105"/>
                  </a:cubicBezTo>
                  <a:cubicBezTo>
                    <a:pt x="787" y="106"/>
                    <a:pt x="787" y="106"/>
                    <a:pt x="787" y="106"/>
                  </a:cubicBezTo>
                  <a:cubicBezTo>
                    <a:pt x="787" y="75"/>
                    <a:pt x="787" y="75"/>
                    <a:pt x="787" y="75"/>
                  </a:cubicBezTo>
                  <a:cubicBezTo>
                    <a:pt x="786" y="75"/>
                    <a:pt x="786" y="75"/>
                    <a:pt x="786" y="75"/>
                  </a:cubicBezTo>
                  <a:cubicBezTo>
                    <a:pt x="782" y="73"/>
                    <a:pt x="777" y="72"/>
                    <a:pt x="771" y="71"/>
                  </a:cubicBezTo>
                  <a:cubicBezTo>
                    <a:pt x="764" y="69"/>
                    <a:pt x="759" y="69"/>
                    <a:pt x="754" y="69"/>
                  </a:cubicBezTo>
                  <a:close/>
                  <a:moveTo>
                    <a:pt x="886" y="69"/>
                  </a:moveTo>
                  <a:cubicBezTo>
                    <a:pt x="862" y="69"/>
                    <a:pt x="843" y="76"/>
                    <a:pt x="829" y="89"/>
                  </a:cubicBezTo>
                  <a:cubicBezTo>
                    <a:pt x="816" y="103"/>
                    <a:pt x="809" y="122"/>
                    <a:pt x="809" y="146"/>
                  </a:cubicBezTo>
                  <a:cubicBezTo>
                    <a:pt x="809" y="169"/>
                    <a:pt x="816" y="187"/>
                    <a:pt x="829" y="200"/>
                  </a:cubicBezTo>
                  <a:cubicBezTo>
                    <a:pt x="842" y="213"/>
                    <a:pt x="860" y="220"/>
                    <a:pt x="882" y="220"/>
                  </a:cubicBezTo>
                  <a:cubicBezTo>
                    <a:pt x="905" y="220"/>
                    <a:pt x="924" y="213"/>
                    <a:pt x="937" y="199"/>
                  </a:cubicBezTo>
                  <a:cubicBezTo>
                    <a:pt x="951" y="185"/>
                    <a:pt x="958" y="166"/>
                    <a:pt x="958" y="143"/>
                  </a:cubicBezTo>
                  <a:cubicBezTo>
                    <a:pt x="958" y="120"/>
                    <a:pt x="951" y="102"/>
                    <a:pt x="938" y="89"/>
                  </a:cubicBezTo>
                  <a:cubicBezTo>
                    <a:pt x="926" y="75"/>
                    <a:pt x="908" y="69"/>
                    <a:pt x="886" y="69"/>
                  </a:cubicBezTo>
                  <a:close/>
                  <a:moveTo>
                    <a:pt x="884" y="192"/>
                  </a:moveTo>
                  <a:cubicBezTo>
                    <a:pt x="872" y="192"/>
                    <a:pt x="862" y="188"/>
                    <a:pt x="855" y="180"/>
                  </a:cubicBezTo>
                  <a:cubicBezTo>
                    <a:pt x="848" y="172"/>
                    <a:pt x="844" y="160"/>
                    <a:pt x="844" y="145"/>
                  </a:cubicBezTo>
                  <a:cubicBezTo>
                    <a:pt x="844" y="130"/>
                    <a:pt x="848" y="118"/>
                    <a:pt x="855" y="109"/>
                  </a:cubicBezTo>
                  <a:cubicBezTo>
                    <a:pt x="862" y="101"/>
                    <a:pt x="871" y="97"/>
                    <a:pt x="884" y="97"/>
                  </a:cubicBezTo>
                  <a:cubicBezTo>
                    <a:pt x="896" y="97"/>
                    <a:pt x="905" y="101"/>
                    <a:pt x="912" y="109"/>
                  </a:cubicBezTo>
                  <a:cubicBezTo>
                    <a:pt x="919" y="117"/>
                    <a:pt x="922" y="129"/>
                    <a:pt x="922" y="144"/>
                  </a:cubicBezTo>
                  <a:cubicBezTo>
                    <a:pt x="922" y="160"/>
                    <a:pt x="919" y="172"/>
                    <a:pt x="913" y="180"/>
                  </a:cubicBezTo>
                  <a:cubicBezTo>
                    <a:pt x="906" y="188"/>
                    <a:pt x="897" y="192"/>
                    <a:pt x="884" y="192"/>
                  </a:cubicBezTo>
                  <a:close/>
                  <a:moveTo>
                    <a:pt x="1104" y="100"/>
                  </a:moveTo>
                  <a:cubicBezTo>
                    <a:pt x="1104" y="168"/>
                    <a:pt x="1104" y="168"/>
                    <a:pt x="1104" y="168"/>
                  </a:cubicBezTo>
                  <a:cubicBezTo>
                    <a:pt x="1104" y="177"/>
                    <a:pt x="1106" y="183"/>
                    <a:pt x="1109" y="187"/>
                  </a:cubicBezTo>
                  <a:cubicBezTo>
                    <a:pt x="1112" y="190"/>
                    <a:pt x="1117" y="192"/>
                    <a:pt x="1124" y="192"/>
                  </a:cubicBezTo>
                  <a:cubicBezTo>
                    <a:pt x="1125" y="192"/>
                    <a:pt x="1128" y="192"/>
                    <a:pt x="1130" y="191"/>
                  </a:cubicBezTo>
                  <a:cubicBezTo>
                    <a:pt x="1133" y="190"/>
                    <a:pt x="1135" y="189"/>
                    <a:pt x="1137" y="188"/>
                  </a:cubicBezTo>
                  <a:cubicBezTo>
                    <a:pt x="1139" y="187"/>
                    <a:pt x="1139" y="187"/>
                    <a:pt x="1139" y="187"/>
                  </a:cubicBezTo>
                  <a:cubicBezTo>
                    <a:pt x="1139" y="215"/>
                    <a:pt x="1139" y="215"/>
                    <a:pt x="1139" y="215"/>
                  </a:cubicBezTo>
                  <a:cubicBezTo>
                    <a:pt x="1138" y="215"/>
                    <a:pt x="1138" y="215"/>
                    <a:pt x="1138" y="215"/>
                  </a:cubicBezTo>
                  <a:cubicBezTo>
                    <a:pt x="1136" y="216"/>
                    <a:pt x="1133" y="217"/>
                    <a:pt x="1128" y="219"/>
                  </a:cubicBezTo>
                  <a:cubicBezTo>
                    <a:pt x="1123" y="220"/>
                    <a:pt x="1118" y="220"/>
                    <a:pt x="1113" y="220"/>
                  </a:cubicBezTo>
                  <a:cubicBezTo>
                    <a:pt x="1085" y="220"/>
                    <a:pt x="1070" y="205"/>
                    <a:pt x="1070" y="174"/>
                  </a:cubicBezTo>
                  <a:cubicBezTo>
                    <a:pt x="1070" y="100"/>
                    <a:pt x="1070" y="100"/>
                    <a:pt x="1070" y="100"/>
                  </a:cubicBezTo>
                  <a:cubicBezTo>
                    <a:pt x="1019" y="100"/>
                    <a:pt x="1019" y="100"/>
                    <a:pt x="1019" y="100"/>
                  </a:cubicBezTo>
                  <a:cubicBezTo>
                    <a:pt x="1019" y="217"/>
                    <a:pt x="1019" y="217"/>
                    <a:pt x="1019" y="217"/>
                  </a:cubicBezTo>
                  <a:cubicBezTo>
                    <a:pt x="985" y="217"/>
                    <a:pt x="985" y="217"/>
                    <a:pt x="985" y="217"/>
                  </a:cubicBezTo>
                  <a:cubicBezTo>
                    <a:pt x="985" y="100"/>
                    <a:pt x="985" y="100"/>
                    <a:pt x="985" y="100"/>
                  </a:cubicBezTo>
                  <a:cubicBezTo>
                    <a:pt x="961" y="100"/>
                    <a:pt x="961" y="100"/>
                    <a:pt x="961" y="100"/>
                  </a:cubicBezTo>
                  <a:cubicBezTo>
                    <a:pt x="961" y="72"/>
                    <a:pt x="961" y="72"/>
                    <a:pt x="961" y="72"/>
                  </a:cubicBezTo>
                  <a:cubicBezTo>
                    <a:pt x="985" y="72"/>
                    <a:pt x="985" y="72"/>
                    <a:pt x="985" y="72"/>
                  </a:cubicBezTo>
                  <a:cubicBezTo>
                    <a:pt x="985" y="52"/>
                    <a:pt x="985" y="52"/>
                    <a:pt x="985" y="52"/>
                  </a:cubicBezTo>
                  <a:cubicBezTo>
                    <a:pt x="985" y="42"/>
                    <a:pt x="987" y="33"/>
                    <a:pt x="991" y="25"/>
                  </a:cubicBezTo>
                  <a:cubicBezTo>
                    <a:pt x="996" y="17"/>
                    <a:pt x="1002" y="11"/>
                    <a:pt x="1010" y="7"/>
                  </a:cubicBezTo>
                  <a:cubicBezTo>
                    <a:pt x="1018" y="3"/>
                    <a:pt x="1027" y="0"/>
                    <a:pt x="1037" y="0"/>
                  </a:cubicBezTo>
                  <a:cubicBezTo>
                    <a:pt x="1045" y="0"/>
                    <a:pt x="1052" y="1"/>
                    <a:pt x="1056" y="3"/>
                  </a:cubicBezTo>
                  <a:cubicBezTo>
                    <a:pt x="1057" y="3"/>
                    <a:pt x="1057" y="3"/>
                    <a:pt x="1057" y="3"/>
                  </a:cubicBezTo>
                  <a:cubicBezTo>
                    <a:pt x="1057" y="32"/>
                    <a:pt x="1057" y="32"/>
                    <a:pt x="1057" y="32"/>
                  </a:cubicBezTo>
                  <a:cubicBezTo>
                    <a:pt x="1056" y="32"/>
                    <a:pt x="1056" y="32"/>
                    <a:pt x="1056" y="32"/>
                  </a:cubicBezTo>
                  <a:cubicBezTo>
                    <a:pt x="1051" y="29"/>
                    <a:pt x="1045" y="28"/>
                    <a:pt x="1041" y="28"/>
                  </a:cubicBezTo>
                  <a:cubicBezTo>
                    <a:pt x="1034" y="28"/>
                    <a:pt x="1029" y="31"/>
                    <a:pt x="1025" y="35"/>
                  </a:cubicBezTo>
                  <a:cubicBezTo>
                    <a:pt x="1021" y="39"/>
                    <a:pt x="1019" y="46"/>
                    <a:pt x="1019" y="54"/>
                  </a:cubicBezTo>
                  <a:cubicBezTo>
                    <a:pt x="1019" y="72"/>
                    <a:pt x="1019" y="72"/>
                    <a:pt x="1019" y="72"/>
                  </a:cubicBezTo>
                  <a:cubicBezTo>
                    <a:pt x="1070" y="72"/>
                    <a:pt x="1070" y="72"/>
                    <a:pt x="1070" y="72"/>
                  </a:cubicBezTo>
                  <a:cubicBezTo>
                    <a:pt x="1070" y="40"/>
                    <a:pt x="1070" y="40"/>
                    <a:pt x="1070" y="40"/>
                  </a:cubicBezTo>
                  <a:cubicBezTo>
                    <a:pt x="1071" y="39"/>
                    <a:pt x="1071" y="39"/>
                    <a:pt x="1071" y="39"/>
                  </a:cubicBezTo>
                  <a:cubicBezTo>
                    <a:pt x="1103" y="30"/>
                    <a:pt x="1103" y="30"/>
                    <a:pt x="1103" y="30"/>
                  </a:cubicBezTo>
                  <a:cubicBezTo>
                    <a:pt x="1104" y="29"/>
                    <a:pt x="1104" y="29"/>
                    <a:pt x="1104" y="29"/>
                  </a:cubicBezTo>
                  <a:cubicBezTo>
                    <a:pt x="1104" y="72"/>
                    <a:pt x="1104" y="72"/>
                    <a:pt x="1104" y="72"/>
                  </a:cubicBezTo>
                  <a:cubicBezTo>
                    <a:pt x="1139" y="72"/>
                    <a:pt x="1139" y="72"/>
                    <a:pt x="1139" y="72"/>
                  </a:cubicBezTo>
                  <a:cubicBezTo>
                    <a:pt x="1139" y="100"/>
                    <a:pt x="1139" y="100"/>
                    <a:pt x="1139" y="100"/>
                  </a:cubicBezTo>
                  <a:lnTo>
                    <a:pt x="1104" y="10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90000"/>
                </a:lnSpc>
              </a:pPr>
              <a:endParaRPr lang="en-US">
                <a:solidFill>
                  <a:srgbClr val="000000"/>
                </a:solidFill>
              </a:endParaRPr>
            </a:p>
          </p:txBody>
        </p:sp>
        <p:sp>
          <p:nvSpPr>
            <p:cNvPr id="17" name="Rectangle 28"/>
            <p:cNvSpPr>
              <a:spLocks noChangeArrowheads="1"/>
            </p:cNvSpPr>
            <p:nvPr/>
          </p:nvSpPr>
          <p:spPr bwMode="auto">
            <a:xfrm>
              <a:off x="4846638" y="3441700"/>
              <a:ext cx="600075" cy="600075"/>
            </a:xfrm>
            <a:prstGeom prst="rect">
              <a:avLst/>
            </a:prstGeom>
            <a:solidFill>
              <a:srgbClr val="F2502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nSpc>
                  <a:spcPct val="90000"/>
                </a:lnSpc>
              </a:pPr>
              <a:endParaRPr lang="en-US">
                <a:solidFill>
                  <a:srgbClr val="000000"/>
                </a:solidFill>
              </a:endParaRPr>
            </a:p>
          </p:txBody>
        </p:sp>
        <p:sp>
          <p:nvSpPr>
            <p:cNvPr id="18" name="Rectangle 29"/>
            <p:cNvSpPr>
              <a:spLocks noChangeArrowheads="1"/>
            </p:cNvSpPr>
            <p:nvPr/>
          </p:nvSpPr>
          <p:spPr bwMode="auto">
            <a:xfrm>
              <a:off x="5510213" y="3441700"/>
              <a:ext cx="596900" cy="600075"/>
            </a:xfrm>
            <a:prstGeom prst="rect">
              <a:avLst/>
            </a:prstGeom>
            <a:solidFill>
              <a:srgbClr val="7FBA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nSpc>
                  <a:spcPct val="90000"/>
                </a:lnSpc>
              </a:pPr>
              <a:endParaRPr lang="en-US">
                <a:solidFill>
                  <a:srgbClr val="000000"/>
                </a:solidFill>
              </a:endParaRPr>
            </a:p>
          </p:txBody>
        </p:sp>
        <p:sp>
          <p:nvSpPr>
            <p:cNvPr id="19" name="Rectangle 30"/>
            <p:cNvSpPr>
              <a:spLocks noChangeArrowheads="1"/>
            </p:cNvSpPr>
            <p:nvPr/>
          </p:nvSpPr>
          <p:spPr bwMode="auto">
            <a:xfrm>
              <a:off x="4846638" y="4102100"/>
              <a:ext cx="600075" cy="600075"/>
            </a:xfrm>
            <a:prstGeom prst="rect">
              <a:avLst/>
            </a:prstGeom>
            <a:solidFill>
              <a:srgbClr val="00A4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nSpc>
                  <a:spcPct val="90000"/>
                </a:lnSpc>
              </a:pPr>
              <a:endParaRPr lang="en-US">
                <a:solidFill>
                  <a:srgbClr val="000000"/>
                </a:solidFill>
              </a:endParaRPr>
            </a:p>
          </p:txBody>
        </p:sp>
        <p:sp>
          <p:nvSpPr>
            <p:cNvPr id="20" name="Rectangle 31"/>
            <p:cNvSpPr>
              <a:spLocks noChangeArrowheads="1"/>
            </p:cNvSpPr>
            <p:nvPr/>
          </p:nvSpPr>
          <p:spPr bwMode="auto">
            <a:xfrm>
              <a:off x="5510213" y="4102100"/>
              <a:ext cx="596900" cy="600075"/>
            </a:xfrm>
            <a:prstGeom prst="rect">
              <a:avLst/>
            </a:prstGeom>
            <a:solidFill>
              <a:srgbClr val="FFB9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nSpc>
                  <a:spcPct val="90000"/>
                </a:lnSpc>
              </a:pPr>
              <a:endParaRPr lang="en-US">
                <a:solidFill>
                  <a:srgbClr val="000000"/>
                </a:solidFill>
              </a:endParaRPr>
            </a:p>
          </p:txBody>
        </p:sp>
      </p:grpSp>
    </p:spTree>
    <p:extLst>
      <p:ext uri="{BB962C8B-B14F-4D97-AF65-F5344CB8AC3E}">
        <p14:creationId xmlns:p14="http://schemas.microsoft.com/office/powerpoint/2010/main" val="300704803"/>
      </p:ext>
    </p:extLst>
  </p:cSld>
  <p:clrMapOvr>
    <a:masterClrMapping/>
  </p:clrMapOvr>
  <mc:AlternateContent xmlns:mc="http://schemas.openxmlformats.org/markup-compatibility/2006">
    <mc:Choice xmlns:p14="http://schemas.microsoft.com/office/powerpoint/2010/main" Requires="p14">
      <p:transition spd="slow" p14:dur="800">
        <p:strips dir="ld"/>
      </p:transition>
    </mc:Choice>
    <mc:Fallback>
      <p:transition spd="slow">
        <p:strips dir="l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35" presetClass="path" presetSubtype="0" decel="100000" fill="hold" nodeType="withEffect">
                                  <p:stCondLst>
                                    <p:cond delay="0"/>
                                  </p:stCondLst>
                                  <p:childTnLst>
                                    <p:animMotion origin="layout" path="M -3.71968E-6 -4.23513E-6 L 0.00996 -0.04403 " pathEditMode="relative" rAng="0" ptsTypes="AA">
                                      <p:cBhvr>
                                        <p:cTn id="9" dur="700" spd="-100000" fill="hold"/>
                                        <p:tgtEl>
                                          <p:spTgt spid="4"/>
                                        </p:tgtEl>
                                        <p:attrNameLst>
                                          <p:attrName>ppt_x</p:attrName>
                                          <p:attrName>ppt_y</p:attrName>
                                        </p:attrNameLst>
                                      </p:cBhvr>
                                      <p:rCtr x="498" y="-2202"/>
                                    </p:animMotion>
                                  </p:childTnLst>
                                </p:cTn>
                              </p:par>
                              <p:par>
                                <p:cTn id="10" presetID="10" presetClass="entr" presetSubtype="0" fill="hold" grpId="0" nodeType="withEffect">
                                  <p:stCondLst>
                                    <p:cond delay="20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par>
                                <p:cTn id="13" presetID="35" presetClass="path" presetSubtype="0" decel="100000" fill="hold" grpId="1" nodeType="withEffect">
                                  <p:stCondLst>
                                    <p:cond delay="200"/>
                                  </p:stCondLst>
                                  <p:childTnLst>
                                    <p:animMotion origin="layout" path="M -3.71968E-6 -4.23513E-6 L 0.00996 -0.04403 " pathEditMode="relative" rAng="0" ptsTypes="AA">
                                      <p:cBhvr>
                                        <p:cTn id="14" dur="700" spd="-100000" fill="hold"/>
                                        <p:tgtEl>
                                          <p:spTgt spid="3"/>
                                        </p:tgtEl>
                                        <p:attrNameLst>
                                          <p:attrName>ppt_x</p:attrName>
                                          <p:attrName>ppt_y</p:attrName>
                                        </p:attrNameLst>
                                      </p:cBhvr>
                                      <p:rCtr x="498" y="-2202"/>
                                    </p:animMotion>
                                  </p:childTnLst>
                                </p:cTn>
                              </p:par>
                              <p:par>
                                <p:cTn id="15" presetID="10" presetClass="entr" presetSubtype="0" fill="hold" grpId="0" nodeType="withEffect">
                                  <p:stCondLst>
                                    <p:cond delay="40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par>
                                <p:cTn id="18" presetID="35" presetClass="path" presetSubtype="0" decel="100000" fill="hold" grpId="1" nodeType="withEffect">
                                  <p:stCondLst>
                                    <p:cond delay="400"/>
                                  </p:stCondLst>
                                  <p:childTnLst>
                                    <p:animMotion origin="layout" path="M -3.71968E-6 -4.23513E-6 L 0.00996 -0.04403 " pathEditMode="relative" rAng="0" ptsTypes="AA">
                                      <p:cBhvr>
                                        <p:cTn id="19" dur="700" spd="-100000" fill="hold"/>
                                        <p:tgtEl>
                                          <p:spTgt spid="15"/>
                                        </p:tgtEl>
                                        <p:attrNameLst>
                                          <p:attrName>ppt_x</p:attrName>
                                          <p:attrName>ppt_y</p:attrName>
                                        </p:attrNameLst>
                                      </p:cBhvr>
                                      <p:rCtr x="498" y="-2202"/>
                                    </p:animMotion>
                                  </p:childTnLst>
                                </p:cTn>
                              </p:par>
                              <p:par>
                                <p:cTn id="20" presetID="10" presetClass="entr" presetSubtype="0" fill="hold" grpId="0" nodeType="withEffect">
                                  <p:stCondLst>
                                    <p:cond delay="60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par>
                                <p:cTn id="23" presetID="35" presetClass="path" presetSubtype="0" decel="100000" fill="hold" grpId="1" nodeType="withEffect">
                                  <p:stCondLst>
                                    <p:cond delay="600"/>
                                  </p:stCondLst>
                                  <p:childTnLst>
                                    <p:animMotion origin="layout" path="M 1.75645E-6 -3.01861E-6 L 0.00995 -0.04403 " pathEditMode="relative" rAng="0" ptsTypes="AA">
                                      <p:cBhvr>
                                        <p:cTn id="24" dur="700" spd="-100000" fill="hold"/>
                                        <p:tgtEl>
                                          <p:spTgt spid="9"/>
                                        </p:tgtEl>
                                        <p:attrNameLst>
                                          <p:attrName>ppt_x</p:attrName>
                                          <p:attrName>ppt_y</p:attrName>
                                        </p:attrNameLst>
                                      </p:cBhvr>
                                      <p:rCtr x="498" y="-220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15" grpId="0"/>
      <p:bldP spid="15" grpId="1"/>
      <p:bldP spid="3" grpId="0"/>
      <p:bldP spid="3"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Isosceles Triangle 11"/>
          <p:cNvSpPr/>
          <p:nvPr/>
        </p:nvSpPr>
        <p:spPr bwMode="auto">
          <a:xfrm rot="5400000">
            <a:off x="7586389" y="3660492"/>
            <a:ext cx="4554072" cy="903013"/>
          </a:xfrm>
          <a:prstGeom prst="triangle">
            <a:avLst/>
          </a:prstGeom>
          <a:gradFill flip="none" rotWithShape="1">
            <a:gsLst>
              <a:gs pos="0">
                <a:srgbClr val="FFFFFF"/>
              </a:gs>
              <a:gs pos="100000">
                <a:srgbClr val="FFFFFF">
                  <a:alpha val="0"/>
                </a:srgbClr>
              </a:gs>
            </a:gsLst>
            <a:lin ang="54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err="1">
              <a:solidFill>
                <a:srgbClr val="FFFFFF">
                  <a:lumMod val="20000"/>
                  <a:lumOff val="80000"/>
                  <a:alpha val="99000"/>
                </a:srgbClr>
              </a:solidFill>
              <a:ea typeface="Segoe UI" pitchFamily="34" charset="0"/>
              <a:cs typeface="Segoe UI" pitchFamily="34" charset="0"/>
            </a:endParaRPr>
          </a:p>
        </p:txBody>
      </p:sp>
      <p:sp>
        <p:nvSpPr>
          <p:cNvPr id="2" name="Title 1"/>
          <p:cNvSpPr>
            <a:spLocks noGrp="1"/>
          </p:cNvSpPr>
          <p:nvPr>
            <p:ph type="title"/>
          </p:nvPr>
        </p:nvSpPr>
        <p:spPr/>
        <p:txBody>
          <a:bodyPr/>
          <a:lstStyle/>
          <a:p>
            <a:r>
              <a:rPr lang="en-US" dirty="0" smtClean="0"/>
              <a:t>Evaluate this session</a:t>
            </a:r>
            <a:endParaRPr lang="en-US" dirty="0"/>
          </a:p>
        </p:txBody>
      </p:sp>
      <p:sp>
        <p:nvSpPr>
          <p:cNvPr id="3" name="Text Placeholder 2"/>
          <p:cNvSpPr>
            <a:spLocks noGrp="1"/>
          </p:cNvSpPr>
          <p:nvPr>
            <p:ph type="body" sz="quarter" idx="10"/>
          </p:nvPr>
        </p:nvSpPr>
        <p:spPr>
          <a:xfrm>
            <a:off x="274638" y="1834961"/>
            <a:ext cx="4445652" cy="4861113"/>
          </a:xfrm>
        </p:spPr>
        <p:txBody>
          <a:bodyPr/>
          <a:lstStyle/>
          <a:p>
            <a:r>
              <a:rPr lang="en-US" b="1" dirty="0">
                <a:gradFill>
                  <a:gsLst>
                    <a:gs pos="1250">
                      <a:srgbClr val="FFFFFF"/>
                    </a:gs>
                    <a:gs pos="100000">
                      <a:srgbClr val="FFFFFF"/>
                    </a:gs>
                  </a:gsLst>
                  <a:lin ang="5400000" scaled="0"/>
                </a:gradFill>
                <a:latin typeface="+mn-lt"/>
              </a:rPr>
              <a:t>Scan this QR code</a:t>
            </a:r>
            <a:r>
              <a:rPr lang="en-US" b="1" dirty="0">
                <a:gradFill>
                  <a:gsLst>
                    <a:gs pos="1250">
                      <a:srgbClr val="FFFFFF"/>
                    </a:gs>
                    <a:gs pos="100000">
                      <a:srgbClr val="FFFFFF"/>
                    </a:gs>
                  </a:gsLst>
                  <a:lin ang="5400000" scaled="0"/>
                </a:gradFill>
              </a:rPr>
              <a:t> </a:t>
            </a:r>
            <a:r>
              <a:rPr lang="en-US" dirty="0">
                <a:gradFill>
                  <a:gsLst>
                    <a:gs pos="1250">
                      <a:srgbClr val="FFFFFF"/>
                    </a:gs>
                    <a:gs pos="100000">
                      <a:srgbClr val="FFFFFF"/>
                    </a:gs>
                  </a:gsLst>
                  <a:lin ang="5400000" scaled="0"/>
                </a:gradFill>
              </a:rPr>
              <a:t>to evaluate this session and be automatically entered in a </a:t>
            </a:r>
            <a:r>
              <a:rPr lang="en-US" dirty="0" smtClean="0">
                <a:gradFill>
                  <a:gsLst>
                    <a:gs pos="1250">
                      <a:srgbClr val="FFFFFF"/>
                    </a:gs>
                    <a:gs pos="100000">
                      <a:srgbClr val="FFFFFF"/>
                    </a:gs>
                  </a:gsLst>
                  <a:lin ang="5400000" scaled="0"/>
                </a:gradFill>
              </a:rPr>
              <a:t>drawing </a:t>
            </a:r>
            <a:r>
              <a:rPr lang="en-US" dirty="0">
                <a:gradFill>
                  <a:gsLst>
                    <a:gs pos="1250">
                      <a:srgbClr val="FFFFFF"/>
                    </a:gs>
                    <a:gs pos="100000">
                      <a:srgbClr val="FFFFFF"/>
                    </a:gs>
                  </a:gsLst>
                  <a:lin ang="5400000" scaled="0"/>
                </a:gradFill>
              </a:rPr>
              <a:t>to </a:t>
            </a:r>
            <a:r>
              <a:rPr lang="en-US" dirty="0" smtClean="0">
                <a:gradFill>
                  <a:gsLst>
                    <a:gs pos="1250">
                      <a:srgbClr val="FFFFFF"/>
                    </a:gs>
                    <a:gs pos="100000">
                      <a:srgbClr val="FFFFFF"/>
                    </a:gs>
                  </a:gsLst>
                  <a:lin ang="5400000" scaled="0"/>
                </a:gradFill>
              </a:rPr>
              <a:t>win </a:t>
            </a:r>
            <a:r>
              <a:rPr lang="en-US" dirty="0">
                <a:gradFill>
                  <a:gsLst>
                    <a:gs pos="1250">
                      <a:srgbClr val="FFFFFF"/>
                    </a:gs>
                    <a:gs pos="100000">
                      <a:srgbClr val="FFFFFF"/>
                    </a:gs>
                  </a:gsLst>
                  <a:lin ang="5400000" scaled="0"/>
                </a:gradFill>
              </a:rPr>
              <a:t>a </a:t>
            </a:r>
            <a:r>
              <a:rPr lang="en-US" dirty="0" smtClean="0">
                <a:gradFill>
                  <a:gsLst>
                    <a:gs pos="1250">
                      <a:srgbClr val="FFFFFF"/>
                    </a:gs>
                    <a:gs pos="100000">
                      <a:srgbClr val="FFFFFF"/>
                    </a:gs>
                  </a:gsLst>
                  <a:lin ang="5400000" scaled="0"/>
                </a:gradFill>
              </a:rPr>
              <a:t>prize!</a:t>
            </a:r>
            <a:endParaRPr lang="en-US" b="1" dirty="0">
              <a:gradFill>
                <a:gsLst>
                  <a:gs pos="1250">
                    <a:srgbClr val="FFFFFF"/>
                  </a:gs>
                  <a:gs pos="100000">
                    <a:srgbClr val="FFFFFF"/>
                  </a:gs>
                </a:gsLst>
                <a:lin ang="5400000" scaled="0"/>
              </a:gradFill>
            </a:endParaRP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846638" y="1834962"/>
            <a:ext cx="4572000" cy="4572000"/>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p:cNvGrpSpPr/>
          <p:nvPr/>
        </p:nvGrpSpPr>
        <p:grpSpPr>
          <a:xfrm>
            <a:off x="9943129" y="2179604"/>
            <a:ext cx="1915773" cy="4209429"/>
            <a:chOff x="9835555" y="1393220"/>
            <a:chExt cx="2076450" cy="4562475"/>
          </a:xfrm>
        </p:grpSpPr>
        <p:pic>
          <p:nvPicPr>
            <p:cNvPr id="9" name="Picture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967237" y="1892483"/>
              <a:ext cx="1807824" cy="3237981"/>
            </a:xfrm>
            <a:prstGeom prst="rect">
              <a:avLst/>
            </a:prstGeom>
          </p:spPr>
        </p:pic>
        <p:pic>
          <p:nvPicPr>
            <p:cNvPr id="8" name="Picture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835555" y="1393220"/>
              <a:ext cx="2076450" cy="4562475"/>
            </a:xfrm>
            <a:prstGeom prst="rect">
              <a:avLst/>
            </a:prstGeom>
          </p:spPr>
        </p:pic>
      </p:grpSp>
      <p:sp>
        <p:nvSpPr>
          <p:cNvPr id="5" name="Rectangle 4" hidden="1"/>
          <p:cNvSpPr/>
          <p:nvPr/>
        </p:nvSpPr>
        <p:spPr bwMode="auto">
          <a:xfrm>
            <a:off x="9218612" y="115512"/>
            <a:ext cx="2854754" cy="2185214"/>
          </a:xfrm>
          <a:prstGeom prst="rect">
            <a:avLst/>
          </a:prstGeom>
          <a:solidFill>
            <a:srgbClr val="7FBA00"/>
          </a:solidFill>
          <a:ln>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defTabSz="914099" fontAlgn="base">
              <a:spcBef>
                <a:spcPct val="0"/>
              </a:spcBef>
              <a:spcAft>
                <a:spcPct val="0"/>
              </a:spcAft>
            </a:pPr>
            <a:r>
              <a:rPr lang="en-US" sz="2800" b="1" dirty="0">
                <a:solidFill>
                  <a:srgbClr val="FFFFFF">
                    <a:alpha val="99000"/>
                  </a:srgbClr>
                </a:solidFill>
              </a:rPr>
              <a:t>Required Slide </a:t>
            </a:r>
            <a:endParaRPr lang="en-US" sz="2800" b="1" dirty="0" smtClean="0">
              <a:solidFill>
                <a:srgbClr val="FFFFFF">
                  <a:alpha val="99000"/>
                </a:srgbClr>
              </a:solidFill>
            </a:endParaRPr>
          </a:p>
          <a:p>
            <a:pPr defTabSz="914099" fontAlgn="base">
              <a:spcBef>
                <a:spcPct val="0"/>
              </a:spcBef>
              <a:spcAft>
                <a:spcPct val="0"/>
              </a:spcAft>
            </a:pPr>
            <a:r>
              <a:rPr lang="en-US" sz="1200" dirty="0">
                <a:solidFill>
                  <a:srgbClr val="FFFFFF">
                    <a:alpha val="99000"/>
                  </a:srgbClr>
                </a:solidFill>
              </a:rPr>
              <a:t>*delete this box when your slide is finalized</a:t>
            </a:r>
          </a:p>
          <a:p>
            <a:pPr defTabSz="914099" fontAlgn="base">
              <a:spcBef>
                <a:spcPct val="0"/>
              </a:spcBef>
              <a:spcAft>
                <a:spcPct val="0"/>
              </a:spcAft>
            </a:pPr>
            <a:endParaRPr lang="en-US" dirty="0">
              <a:solidFill>
                <a:srgbClr val="FFFFFF">
                  <a:alpha val="99000"/>
                </a:srgbClr>
              </a:solidFill>
            </a:endParaRPr>
          </a:p>
          <a:p>
            <a:pPr defTabSz="932742"/>
            <a:r>
              <a:rPr lang="en-US" dirty="0">
                <a:solidFill>
                  <a:srgbClr val="FFFFFF">
                    <a:alpha val="99000"/>
                  </a:srgbClr>
                </a:solidFill>
              </a:rPr>
              <a:t>Your MS Tag will be inserted here during the final scrub. </a:t>
            </a:r>
          </a:p>
        </p:txBody>
      </p:sp>
    </p:spTree>
    <p:extLst>
      <p:ext uri="{BB962C8B-B14F-4D97-AF65-F5344CB8AC3E}">
        <p14:creationId xmlns:p14="http://schemas.microsoft.com/office/powerpoint/2010/main" val="144994380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6865145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a:xfrm>
            <a:off x="5303837" y="449262"/>
            <a:ext cx="6858004" cy="6096002"/>
          </a:xfrm>
        </p:spPr>
        <p:txBody>
          <a:bodyPr/>
          <a:lstStyle/>
          <a:p>
            <a:r>
              <a:rPr lang="en-US" dirty="0" smtClean="0"/>
              <a:t>Overview</a:t>
            </a:r>
          </a:p>
          <a:p>
            <a:r>
              <a:rPr lang="en-US" dirty="0" smtClean="0"/>
              <a:t>Cloud Services</a:t>
            </a:r>
          </a:p>
          <a:p>
            <a:pPr lvl="1"/>
            <a:r>
              <a:rPr lang="en-US" dirty="0" smtClean="0"/>
              <a:t>Windows Azure Diagnostics</a:t>
            </a:r>
          </a:p>
          <a:p>
            <a:pPr lvl="1"/>
            <a:r>
              <a:rPr lang="en-US" dirty="0" err="1" smtClean="0"/>
              <a:t>IntelliTrace</a:t>
            </a:r>
            <a:r>
              <a:rPr lang="en-US" dirty="0" smtClean="0"/>
              <a:t> </a:t>
            </a:r>
          </a:p>
          <a:p>
            <a:pPr lvl="1"/>
            <a:r>
              <a:rPr lang="en-US" dirty="0" smtClean="0"/>
              <a:t>Profiling </a:t>
            </a:r>
          </a:p>
          <a:p>
            <a:r>
              <a:rPr lang="en-US" dirty="0" smtClean="0"/>
              <a:t>Windows Azure web sites</a:t>
            </a:r>
          </a:p>
          <a:p>
            <a:pPr lvl="1"/>
            <a:r>
              <a:rPr lang="en-US" dirty="0" smtClean="0"/>
              <a:t>Diagnostics</a:t>
            </a:r>
          </a:p>
          <a:p>
            <a:pPr lvl="1"/>
            <a:r>
              <a:rPr lang="en-US" dirty="0" smtClean="0"/>
              <a:t>Live Tracing</a:t>
            </a:r>
          </a:p>
          <a:p>
            <a:r>
              <a:rPr lang="en-US" dirty="0" smtClean="0"/>
              <a:t>Visual Studio Developer Desktop</a:t>
            </a:r>
          </a:p>
          <a:p>
            <a:r>
              <a:rPr lang="en-US" dirty="0" smtClean="0"/>
              <a:t>Summary</a:t>
            </a:r>
          </a:p>
        </p:txBody>
      </p:sp>
      <p:pic>
        <p:nvPicPr>
          <p:cNvPr id="4" name="Picture Placeholder 3"/>
          <p:cNvPicPr>
            <a:picLocks noGrp="1" noChangeAspect="1"/>
          </p:cNvPicPr>
          <p:nvPr>
            <p:ph type="pic" sz="quarter" idx="16"/>
          </p:nvPr>
        </p:nvPicPr>
        <p:blipFill rotWithShape="1">
          <a:blip r:embed="rId3" cstate="email">
            <a:extLst>
              <a:ext uri="{28A0092B-C50C-407E-A947-70E740481C1C}">
                <a14:useLocalDpi xmlns:a14="http://schemas.microsoft.com/office/drawing/2010/main"/>
              </a:ext>
            </a:extLst>
          </a:blip>
          <a:srcRect l="16545" r="16545"/>
          <a:stretch/>
        </p:blipFill>
        <p:spPr/>
      </p:pic>
      <p:sp>
        <p:nvSpPr>
          <p:cNvPr id="5" name="Title 4"/>
          <p:cNvSpPr>
            <a:spLocks noGrp="1"/>
          </p:cNvSpPr>
          <p:nvPr>
            <p:ph type="title"/>
          </p:nvPr>
        </p:nvSpPr>
        <p:spPr/>
        <p:txBody>
          <a:bodyPr/>
          <a:lstStyle/>
          <a:p>
            <a:r>
              <a:rPr lang="en-US" smtClean="0"/>
              <a:t>Agenda</a:t>
            </a:r>
            <a:br>
              <a:rPr lang="en-US" smtClean="0"/>
            </a:br>
            <a:endParaRPr lang="en-US" dirty="0"/>
          </a:p>
        </p:txBody>
      </p:sp>
    </p:spTree>
    <p:extLst>
      <p:ext uri="{BB962C8B-B14F-4D97-AF65-F5344CB8AC3E}">
        <p14:creationId xmlns:p14="http://schemas.microsoft.com/office/powerpoint/2010/main" val="59504458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Environmental differences.</a:t>
            </a:r>
          </a:p>
          <a:p>
            <a:pPr lvl="1"/>
            <a:r>
              <a:rPr lang="en-US" dirty="0" smtClean="0"/>
              <a:t>What works in the Azure Emulator does not </a:t>
            </a:r>
            <a:br>
              <a:rPr lang="en-US" dirty="0" smtClean="0"/>
            </a:br>
            <a:r>
              <a:rPr lang="en-US" dirty="0" smtClean="0"/>
              <a:t>work in Azure.</a:t>
            </a:r>
          </a:p>
          <a:p>
            <a:pPr lvl="0"/>
            <a:r>
              <a:rPr lang="en-US" dirty="0" smtClean="0"/>
              <a:t>Performance issues.</a:t>
            </a:r>
          </a:p>
          <a:p>
            <a:pPr lvl="1"/>
            <a:r>
              <a:rPr lang="en-US" dirty="0" smtClean="0"/>
              <a:t>Site loads slowly. </a:t>
            </a:r>
          </a:p>
          <a:p>
            <a:pPr lvl="1"/>
            <a:r>
              <a:rPr lang="en-US" dirty="0" smtClean="0"/>
              <a:t>Computation takes a long time.</a:t>
            </a:r>
          </a:p>
          <a:p>
            <a:r>
              <a:rPr lang="en-US" dirty="0" smtClean="0"/>
              <a:t>Logical issues in code.</a:t>
            </a:r>
          </a:p>
          <a:p>
            <a:pPr lvl="1"/>
            <a:r>
              <a:rPr lang="en-US" dirty="0" smtClean="0"/>
              <a:t>My computation task returns a wrong result.</a:t>
            </a:r>
          </a:p>
        </p:txBody>
      </p:sp>
      <p:sp>
        <p:nvSpPr>
          <p:cNvPr id="4" name="Content Placeholder 3"/>
          <p:cNvSpPr>
            <a:spLocks noGrp="1"/>
          </p:cNvSpPr>
          <p:nvPr>
            <p:ph type="body" sz="quarter" idx="11"/>
          </p:nvPr>
        </p:nvSpPr>
        <p:spPr/>
        <p:txBody>
          <a:bodyPr/>
          <a:lstStyle/>
          <a:p>
            <a:r>
              <a:rPr lang="en-US" dirty="0" smtClean="0"/>
              <a:t>Common issues with Azure applications. </a:t>
            </a:r>
          </a:p>
        </p:txBody>
      </p:sp>
      <p:sp>
        <p:nvSpPr>
          <p:cNvPr id="3" name="Title 2"/>
          <p:cNvSpPr>
            <a:spLocks noGrp="1"/>
          </p:cNvSpPr>
          <p:nvPr>
            <p:ph type="title"/>
          </p:nvPr>
        </p:nvSpPr>
        <p:spPr/>
        <p:txBody>
          <a:bodyPr/>
          <a:lstStyle/>
          <a:p>
            <a:r>
              <a:rPr lang="en-US" smtClean="0"/>
              <a:t>Overview</a:t>
            </a:r>
            <a:endParaRPr lang="en-US" dirty="0"/>
          </a:p>
        </p:txBody>
      </p:sp>
    </p:spTree>
    <p:extLst>
      <p:ext uri="{BB962C8B-B14F-4D97-AF65-F5344CB8AC3E}">
        <p14:creationId xmlns:p14="http://schemas.microsoft.com/office/powerpoint/2010/main" val="3952822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Collects the following diagnostics information.</a:t>
            </a:r>
          </a:p>
          <a:p>
            <a:pPr lvl="1"/>
            <a:r>
              <a:rPr lang="en-US" dirty="0" smtClean="0"/>
              <a:t>Windows event logs.</a:t>
            </a:r>
          </a:p>
          <a:p>
            <a:pPr lvl="1"/>
            <a:r>
              <a:rPr lang="en-US" dirty="0" smtClean="0"/>
              <a:t>Performance counters.</a:t>
            </a:r>
          </a:p>
          <a:p>
            <a:pPr lvl="1"/>
            <a:r>
              <a:rPr lang="en-US" dirty="0" smtClean="0"/>
              <a:t>Azure logs (trace logs, infrastructure logs).</a:t>
            </a:r>
          </a:p>
          <a:p>
            <a:pPr lvl="1"/>
            <a:r>
              <a:rPr lang="en-US" dirty="0" smtClean="0"/>
              <a:t>IIS logs (IIS logs, failed requests logs).</a:t>
            </a:r>
          </a:p>
          <a:p>
            <a:pPr lvl="1"/>
            <a:r>
              <a:rPr lang="en-US" dirty="0" smtClean="0"/>
              <a:t>Crash dumps.</a:t>
            </a:r>
          </a:p>
          <a:p>
            <a:pPr lvl="1"/>
            <a:r>
              <a:rPr lang="en-US" dirty="0" smtClean="0"/>
              <a:t>Custom logs.</a:t>
            </a:r>
            <a:endParaRPr lang="en-US" dirty="0"/>
          </a:p>
        </p:txBody>
      </p:sp>
      <p:sp>
        <p:nvSpPr>
          <p:cNvPr id="4" name="Content Placeholder 3"/>
          <p:cNvSpPr>
            <a:spLocks noGrp="1"/>
          </p:cNvSpPr>
          <p:nvPr>
            <p:ph type="body" sz="quarter" idx="11"/>
          </p:nvPr>
        </p:nvSpPr>
        <p:spPr/>
        <p:txBody>
          <a:bodyPr/>
          <a:lstStyle/>
          <a:p>
            <a:r>
              <a:rPr lang="en-US" dirty="0" smtClean="0"/>
              <a:t>What can I </a:t>
            </a:r>
            <a:br>
              <a:rPr lang="en-US" dirty="0" smtClean="0"/>
            </a:br>
            <a:r>
              <a:rPr lang="en-US" dirty="0" smtClean="0"/>
              <a:t>use Azure Diagnostics for?</a:t>
            </a:r>
          </a:p>
        </p:txBody>
      </p:sp>
      <p:sp>
        <p:nvSpPr>
          <p:cNvPr id="3" name="Title 2"/>
          <p:cNvSpPr>
            <a:spLocks noGrp="1"/>
          </p:cNvSpPr>
          <p:nvPr>
            <p:ph type="title"/>
          </p:nvPr>
        </p:nvSpPr>
        <p:spPr/>
        <p:txBody>
          <a:bodyPr/>
          <a:lstStyle/>
          <a:p>
            <a:r>
              <a:rPr lang="en-US" dirty="0" smtClean="0"/>
              <a:t>Cloud Services – Windows Azure diagnostics</a:t>
            </a:r>
            <a:endParaRPr lang="en-US" dirty="0"/>
          </a:p>
        </p:txBody>
      </p:sp>
    </p:spTree>
    <p:extLst>
      <p:ext uri="{BB962C8B-B14F-4D97-AF65-F5344CB8AC3E}">
        <p14:creationId xmlns:p14="http://schemas.microsoft.com/office/powerpoint/2010/main" val="80739287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type="body" sz="quarter" idx="11"/>
          </p:nvPr>
        </p:nvSpPr>
        <p:spPr/>
        <p:txBody>
          <a:bodyPr/>
          <a:lstStyle/>
          <a:p>
            <a:r>
              <a:rPr lang="en-US" dirty="0" smtClean="0"/>
              <a:t>How does it work in a developer scenario?</a:t>
            </a:r>
          </a:p>
        </p:txBody>
      </p:sp>
      <p:sp>
        <p:nvSpPr>
          <p:cNvPr id="3" name="Title 2"/>
          <p:cNvSpPr>
            <a:spLocks noGrp="1"/>
          </p:cNvSpPr>
          <p:nvPr>
            <p:ph type="title"/>
          </p:nvPr>
        </p:nvSpPr>
        <p:spPr/>
        <p:txBody>
          <a:bodyPr/>
          <a:lstStyle/>
          <a:p>
            <a:r>
              <a:rPr lang="en-US" dirty="0" smtClean="0"/>
              <a:t>Cloud Services – Windows Azure diagnostics</a:t>
            </a:r>
            <a:endParaRPr lang="en-US" dirty="0"/>
          </a:p>
        </p:txBody>
      </p:sp>
      <p:pic>
        <p:nvPicPr>
          <p:cNvPr id="8" name="Picture 7"/>
          <p:cNvPicPr>
            <a:picLocks noChangeAspect="1"/>
          </p:cNvPicPr>
          <p:nvPr/>
        </p:nvPicPr>
        <p:blipFill>
          <a:blip r:embed="rId3"/>
          <a:stretch>
            <a:fillRect/>
          </a:stretch>
        </p:blipFill>
        <p:spPr>
          <a:xfrm>
            <a:off x="2713037" y="3268662"/>
            <a:ext cx="701271" cy="762000"/>
          </a:xfrm>
          <a:prstGeom prst="rect">
            <a:avLst/>
          </a:prstGeom>
        </p:spPr>
      </p:pic>
      <p:sp>
        <p:nvSpPr>
          <p:cNvPr id="10" name="TextBox 9"/>
          <p:cNvSpPr txBox="1"/>
          <p:nvPr/>
        </p:nvSpPr>
        <p:spPr>
          <a:xfrm>
            <a:off x="2179637" y="3954462"/>
            <a:ext cx="1752600" cy="307777"/>
          </a:xfrm>
          <a:prstGeom prst="rect">
            <a:avLst/>
          </a:prstGeom>
          <a:noFill/>
        </p:spPr>
        <p:txBody>
          <a:bodyPr wrap="square" rtlCol="0">
            <a:spAutoFit/>
          </a:bodyPr>
          <a:lstStyle/>
          <a:p>
            <a:r>
              <a:rPr lang="en-US" sz="1400" dirty="0" err="1" smtClean="0">
                <a:gradFill>
                  <a:gsLst>
                    <a:gs pos="0">
                      <a:srgbClr val="000000">
                        <a:lumMod val="75000"/>
                        <a:lumOff val="25000"/>
                      </a:srgbClr>
                    </a:gs>
                    <a:gs pos="100000">
                      <a:srgbClr val="000000">
                        <a:lumMod val="75000"/>
                        <a:lumOff val="25000"/>
                      </a:srgbClr>
                    </a:gs>
                  </a:gsLst>
                  <a:lin ang="5400000" scaled="0"/>
                </a:gradFill>
              </a:rPr>
              <a:t>Diagnostics.wadcfg</a:t>
            </a:r>
            <a:endParaRPr lang="en-US" sz="1400" dirty="0" smtClean="0">
              <a:gradFill>
                <a:gsLst>
                  <a:gs pos="0">
                    <a:srgbClr val="000000">
                      <a:lumMod val="75000"/>
                      <a:lumOff val="25000"/>
                    </a:srgbClr>
                  </a:gs>
                  <a:gs pos="100000">
                    <a:srgbClr val="000000">
                      <a:lumMod val="75000"/>
                      <a:lumOff val="25000"/>
                    </a:srgbClr>
                  </a:gs>
                </a:gsLst>
                <a:lin ang="5400000" scaled="0"/>
              </a:gradFill>
            </a:endParaRPr>
          </a:p>
        </p:txBody>
      </p:sp>
      <p:pic>
        <p:nvPicPr>
          <p:cNvPr id="12" name="Picture 11"/>
          <p:cNvPicPr>
            <a:picLocks noChangeAspect="1"/>
          </p:cNvPicPr>
          <p:nvPr/>
        </p:nvPicPr>
        <p:blipFill>
          <a:blip r:embed="rId4"/>
          <a:stretch>
            <a:fillRect/>
          </a:stretch>
        </p:blipFill>
        <p:spPr>
          <a:xfrm>
            <a:off x="4618037" y="1410367"/>
            <a:ext cx="7391400" cy="5333999"/>
          </a:xfrm>
          <a:prstGeom prst="rect">
            <a:avLst/>
          </a:prstGeom>
        </p:spPr>
      </p:pic>
      <p:pic>
        <p:nvPicPr>
          <p:cNvPr id="14" name="Picture 13"/>
          <p:cNvPicPr>
            <a:picLocks noChangeAspect="1"/>
          </p:cNvPicPr>
          <p:nvPr/>
        </p:nvPicPr>
        <p:blipFill>
          <a:blip r:embed="rId5"/>
          <a:stretch>
            <a:fillRect/>
          </a:stretch>
        </p:blipFill>
        <p:spPr>
          <a:xfrm>
            <a:off x="6920960" y="4633310"/>
            <a:ext cx="2971800" cy="942300"/>
          </a:xfrm>
          <a:prstGeom prst="rect">
            <a:avLst/>
          </a:prstGeom>
        </p:spPr>
      </p:pic>
      <p:pic>
        <p:nvPicPr>
          <p:cNvPr id="16" name="Picture 15"/>
          <p:cNvPicPr>
            <a:picLocks noChangeAspect="1"/>
          </p:cNvPicPr>
          <p:nvPr/>
        </p:nvPicPr>
        <p:blipFill>
          <a:blip r:embed="rId6"/>
          <a:stretch>
            <a:fillRect/>
          </a:stretch>
        </p:blipFill>
        <p:spPr>
          <a:xfrm>
            <a:off x="1965173" y="4335462"/>
            <a:ext cx="900264" cy="472500"/>
          </a:xfrm>
          <a:prstGeom prst="rect">
            <a:avLst/>
          </a:prstGeom>
        </p:spPr>
      </p:pic>
      <p:sp>
        <p:nvSpPr>
          <p:cNvPr id="19" name="TextBox 18"/>
          <p:cNvSpPr txBox="1"/>
          <p:nvPr/>
        </p:nvSpPr>
        <p:spPr>
          <a:xfrm>
            <a:off x="7056437" y="2582862"/>
            <a:ext cx="1981200" cy="307777"/>
          </a:xfrm>
          <a:prstGeom prst="rect">
            <a:avLst/>
          </a:prstGeom>
          <a:noFill/>
        </p:spPr>
        <p:txBody>
          <a:bodyPr wrap="square" rtlCol="0">
            <a:spAutoFit/>
          </a:bodyPr>
          <a:lstStyle/>
          <a:p>
            <a:r>
              <a:rPr lang="en-US" sz="1400" dirty="0" err="1" smtClean="0">
                <a:gradFill>
                  <a:gsLst>
                    <a:gs pos="0">
                      <a:srgbClr val="000000">
                        <a:lumMod val="75000"/>
                        <a:lumOff val="25000"/>
                      </a:srgbClr>
                    </a:gs>
                    <a:gs pos="100000">
                      <a:srgbClr val="000000">
                        <a:lumMod val="75000"/>
                        <a:lumOff val="25000"/>
                      </a:srgbClr>
                    </a:gs>
                  </a:gsLst>
                  <a:lin ang="5400000" scaled="0"/>
                </a:gradFill>
              </a:rPr>
              <a:t>Diagnostics.wadcfg</a:t>
            </a:r>
            <a:endParaRPr lang="en-US" sz="1400" dirty="0" smtClean="0">
              <a:gradFill>
                <a:gsLst>
                  <a:gs pos="0">
                    <a:srgbClr val="000000">
                      <a:lumMod val="75000"/>
                      <a:lumOff val="25000"/>
                    </a:srgbClr>
                  </a:gs>
                  <a:gs pos="100000">
                    <a:srgbClr val="000000">
                      <a:lumMod val="75000"/>
                      <a:lumOff val="25000"/>
                    </a:srgbClr>
                  </a:gs>
                </a:gsLst>
                <a:lin ang="5400000" scaled="0"/>
              </a:gradFill>
            </a:endParaRPr>
          </a:p>
        </p:txBody>
      </p:sp>
      <p:pic>
        <p:nvPicPr>
          <p:cNvPr id="20" name="Picture 19"/>
          <p:cNvPicPr>
            <a:picLocks noChangeAspect="1"/>
          </p:cNvPicPr>
          <p:nvPr/>
        </p:nvPicPr>
        <p:blipFill>
          <a:blip r:embed="rId6"/>
          <a:stretch>
            <a:fillRect/>
          </a:stretch>
        </p:blipFill>
        <p:spPr>
          <a:xfrm>
            <a:off x="9037637" y="3720106"/>
            <a:ext cx="900264" cy="472500"/>
          </a:xfrm>
          <a:prstGeom prst="rect">
            <a:avLst/>
          </a:prstGeom>
        </p:spPr>
      </p:pic>
      <p:sp>
        <p:nvSpPr>
          <p:cNvPr id="2" name="TextBox 1"/>
          <p:cNvSpPr txBox="1"/>
          <p:nvPr/>
        </p:nvSpPr>
        <p:spPr>
          <a:xfrm>
            <a:off x="4846637" y="4716462"/>
            <a:ext cx="1960024" cy="307777"/>
          </a:xfrm>
          <a:prstGeom prst="rect">
            <a:avLst/>
          </a:prstGeom>
          <a:noFill/>
        </p:spPr>
        <p:txBody>
          <a:bodyPr wrap="none" rtlCol="0">
            <a:spAutoFit/>
          </a:bodyPr>
          <a:lstStyle/>
          <a:p>
            <a:r>
              <a:rPr lang="en-US" sz="1400" dirty="0" smtClean="0">
                <a:gradFill>
                  <a:gsLst>
                    <a:gs pos="0">
                      <a:srgbClr val="000000">
                        <a:lumMod val="75000"/>
                        <a:lumOff val="25000"/>
                      </a:srgbClr>
                    </a:gs>
                    <a:gs pos="100000">
                      <a:srgbClr val="000000">
                        <a:lumMod val="75000"/>
                        <a:lumOff val="25000"/>
                      </a:srgbClr>
                    </a:gs>
                  </a:gsLst>
                  <a:lin ang="5400000" scaled="0"/>
                </a:gradFill>
              </a:rPr>
              <a:t>wad-control-container</a:t>
            </a:r>
          </a:p>
        </p:txBody>
      </p:sp>
      <p:pic>
        <p:nvPicPr>
          <p:cNvPr id="21" name="Picture 20"/>
          <p:cNvPicPr>
            <a:picLocks noChangeAspect="1"/>
          </p:cNvPicPr>
          <p:nvPr/>
        </p:nvPicPr>
        <p:blipFill>
          <a:blip r:embed="rId3"/>
          <a:stretch>
            <a:fillRect/>
          </a:stretch>
        </p:blipFill>
        <p:spPr>
          <a:xfrm>
            <a:off x="10180650" y="1897062"/>
            <a:ext cx="701271" cy="762000"/>
          </a:xfrm>
          <a:prstGeom prst="rect">
            <a:avLst/>
          </a:prstGeom>
        </p:spPr>
      </p:pic>
      <p:sp>
        <p:nvSpPr>
          <p:cNvPr id="23" name="TextBox 22"/>
          <p:cNvSpPr txBox="1"/>
          <p:nvPr/>
        </p:nvSpPr>
        <p:spPr>
          <a:xfrm>
            <a:off x="9723437" y="2579885"/>
            <a:ext cx="1676400" cy="307777"/>
          </a:xfrm>
          <a:prstGeom prst="rect">
            <a:avLst/>
          </a:prstGeom>
          <a:noFill/>
        </p:spPr>
        <p:txBody>
          <a:bodyPr wrap="square" rtlCol="0">
            <a:spAutoFit/>
          </a:bodyPr>
          <a:lstStyle/>
          <a:p>
            <a:r>
              <a:rPr lang="en-US" sz="1400" dirty="0" smtClean="0">
                <a:gradFill>
                  <a:gsLst>
                    <a:gs pos="0">
                      <a:srgbClr val="000000">
                        <a:lumMod val="75000"/>
                        <a:lumOff val="25000"/>
                      </a:srgbClr>
                    </a:gs>
                    <a:gs pos="100000">
                      <a:srgbClr val="000000">
                        <a:lumMod val="75000"/>
                        <a:lumOff val="25000"/>
                      </a:srgbClr>
                    </a:gs>
                  </a:gsLst>
                  <a:lin ang="5400000" scaled="0"/>
                </a:gradFill>
              </a:rPr>
              <a:t>Web/</a:t>
            </a:r>
            <a:r>
              <a:rPr lang="en-US" sz="1400" dirty="0" err="1" smtClean="0">
                <a:gradFill>
                  <a:gsLst>
                    <a:gs pos="0">
                      <a:srgbClr val="000000">
                        <a:lumMod val="75000"/>
                        <a:lumOff val="25000"/>
                      </a:srgbClr>
                    </a:gs>
                    <a:gs pos="100000">
                      <a:srgbClr val="000000">
                        <a:lumMod val="75000"/>
                        <a:lumOff val="25000"/>
                      </a:srgbClr>
                    </a:gs>
                  </a:gsLst>
                  <a:lin ang="5400000" scaled="0"/>
                </a:gradFill>
              </a:rPr>
              <a:t>app.config</a:t>
            </a:r>
            <a:endParaRPr lang="en-US" sz="1400" dirty="0" smtClean="0">
              <a:gradFill>
                <a:gsLst>
                  <a:gs pos="0">
                    <a:srgbClr val="000000">
                      <a:lumMod val="75000"/>
                      <a:lumOff val="25000"/>
                    </a:srgbClr>
                  </a:gs>
                  <a:gs pos="100000">
                    <a:srgbClr val="000000">
                      <a:lumMod val="75000"/>
                      <a:lumOff val="25000"/>
                    </a:srgbClr>
                  </a:gs>
                </a:gsLst>
                <a:lin ang="5400000" scaled="0"/>
              </a:gradFill>
            </a:endParaRPr>
          </a:p>
        </p:txBody>
      </p:sp>
      <p:pic>
        <p:nvPicPr>
          <p:cNvPr id="24" name="Picture 23"/>
          <p:cNvPicPr>
            <a:picLocks noChangeAspect="1"/>
          </p:cNvPicPr>
          <p:nvPr/>
        </p:nvPicPr>
        <p:blipFill>
          <a:blip r:embed="rId3"/>
          <a:stretch>
            <a:fillRect/>
          </a:stretch>
        </p:blipFill>
        <p:spPr>
          <a:xfrm>
            <a:off x="7848801" y="1897062"/>
            <a:ext cx="701271" cy="762000"/>
          </a:xfrm>
          <a:prstGeom prst="rect">
            <a:avLst/>
          </a:prstGeom>
        </p:spPr>
      </p:pic>
      <p:cxnSp>
        <p:nvCxnSpPr>
          <p:cNvPr id="15" name="Straight Arrow Connector 14"/>
          <p:cNvCxnSpPr/>
          <p:nvPr/>
        </p:nvCxnSpPr>
        <p:spPr>
          <a:xfrm flipH="1">
            <a:off x="6065837" y="3954462"/>
            <a:ext cx="2971800" cy="762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28" name="Picture 27"/>
          <p:cNvPicPr>
            <a:picLocks noChangeAspect="1"/>
          </p:cNvPicPr>
          <p:nvPr/>
        </p:nvPicPr>
        <p:blipFill>
          <a:blip r:embed="rId3"/>
          <a:stretch>
            <a:fillRect/>
          </a:stretch>
        </p:blipFill>
        <p:spPr>
          <a:xfrm>
            <a:off x="1451869" y="3268662"/>
            <a:ext cx="701271" cy="762000"/>
          </a:xfrm>
          <a:prstGeom prst="rect">
            <a:avLst/>
          </a:prstGeom>
        </p:spPr>
      </p:pic>
      <p:sp>
        <p:nvSpPr>
          <p:cNvPr id="29" name="TextBox 28"/>
          <p:cNvSpPr txBox="1"/>
          <p:nvPr/>
        </p:nvSpPr>
        <p:spPr>
          <a:xfrm>
            <a:off x="842269" y="3951485"/>
            <a:ext cx="1676400" cy="307777"/>
          </a:xfrm>
          <a:prstGeom prst="rect">
            <a:avLst/>
          </a:prstGeom>
          <a:noFill/>
        </p:spPr>
        <p:txBody>
          <a:bodyPr wrap="square" rtlCol="0">
            <a:spAutoFit/>
          </a:bodyPr>
          <a:lstStyle/>
          <a:p>
            <a:r>
              <a:rPr lang="en-US" sz="1400" dirty="0" smtClean="0">
                <a:gradFill>
                  <a:gsLst>
                    <a:gs pos="0">
                      <a:srgbClr val="000000">
                        <a:lumMod val="75000"/>
                        <a:lumOff val="25000"/>
                      </a:srgbClr>
                    </a:gs>
                    <a:gs pos="100000">
                      <a:srgbClr val="000000">
                        <a:lumMod val="75000"/>
                        <a:lumOff val="25000"/>
                      </a:srgbClr>
                    </a:gs>
                  </a:gsLst>
                  <a:lin ang="5400000" scaled="0"/>
                </a:gradFill>
              </a:rPr>
              <a:t>Web/</a:t>
            </a:r>
            <a:r>
              <a:rPr lang="en-US" sz="1400" dirty="0" err="1" smtClean="0">
                <a:gradFill>
                  <a:gsLst>
                    <a:gs pos="0">
                      <a:srgbClr val="000000">
                        <a:lumMod val="75000"/>
                        <a:lumOff val="25000"/>
                      </a:srgbClr>
                    </a:gs>
                    <a:gs pos="100000">
                      <a:srgbClr val="000000">
                        <a:lumMod val="75000"/>
                        <a:lumOff val="25000"/>
                      </a:srgbClr>
                    </a:gs>
                  </a:gsLst>
                  <a:lin ang="5400000" scaled="0"/>
                </a:gradFill>
              </a:rPr>
              <a:t>app.config</a:t>
            </a:r>
            <a:endParaRPr lang="en-US" sz="1400" dirty="0" smtClean="0">
              <a:gradFill>
                <a:gsLst>
                  <a:gs pos="0">
                    <a:srgbClr val="000000">
                      <a:lumMod val="75000"/>
                      <a:lumOff val="25000"/>
                    </a:srgbClr>
                  </a:gs>
                  <a:gs pos="100000">
                    <a:srgbClr val="000000">
                      <a:lumMod val="75000"/>
                      <a:lumOff val="25000"/>
                    </a:srgbClr>
                  </a:gs>
                </a:gsLst>
                <a:lin ang="5400000" scaled="0"/>
              </a:gradFill>
            </a:endParaRPr>
          </a:p>
        </p:txBody>
      </p:sp>
      <p:pic>
        <p:nvPicPr>
          <p:cNvPr id="17" name="Picture 16"/>
          <p:cNvPicPr>
            <a:picLocks noChangeAspect="1"/>
          </p:cNvPicPr>
          <p:nvPr/>
        </p:nvPicPr>
        <p:blipFill>
          <a:blip r:embed="rId7"/>
          <a:stretch>
            <a:fillRect/>
          </a:stretch>
        </p:blipFill>
        <p:spPr>
          <a:xfrm>
            <a:off x="10256837" y="3218365"/>
            <a:ext cx="418039" cy="507497"/>
          </a:xfrm>
          <a:prstGeom prst="rect">
            <a:avLst/>
          </a:prstGeom>
        </p:spPr>
      </p:pic>
      <p:cxnSp>
        <p:nvCxnSpPr>
          <p:cNvPr id="33" name="Straight Arrow Connector 32"/>
          <p:cNvCxnSpPr/>
          <p:nvPr/>
        </p:nvCxnSpPr>
        <p:spPr>
          <a:xfrm>
            <a:off x="10409237" y="2887662"/>
            <a:ext cx="0" cy="3307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8" idx="3"/>
          </p:cNvCxnSpPr>
          <p:nvPr/>
        </p:nvCxnSpPr>
        <p:spPr>
          <a:xfrm>
            <a:off x="3414308" y="3649662"/>
            <a:ext cx="120372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H="1" flipV="1">
            <a:off x="8275637" y="2963862"/>
            <a:ext cx="762000" cy="7914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flipV="1">
            <a:off x="9456737" y="3497262"/>
            <a:ext cx="723913" cy="3313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a:off x="9356573" y="4192606"/>
            <a:ext cx="0" cy="4197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44" name="Picture 43"/>
          <p:cNvPicPr>
            <a:picLocks noChangeAspect="1"/>
          </p:cNvPicPr>
          <p:nvPr/>
        </p:nvPicPr>
        <p:blipFill>
          <a:blip r:embed="rId8"/>
          <a:stretch>
            <a:fillRect/>
          </a:stretch>
        </p:blipFill>
        <p:spPr>
          <a:xfrm>
            <a:off x="9037637" y="1820862"/>
            <a:ext cx="746516" cy="1537178"/>
          </a:xfrm>
          <a:prstGeom prst="rect">
            <a:avLst/>
          </a:prstGeom>
        </p:spPr>
      </p:pic>
    </p:spTree>
    <p:extLst>
      <p:ext uri="{BB962C8B-B14F-4D97-AF65-F5344CB8AC3E}">
        <p14:creationId xmlns:p14="http://schemas.microsoft.com/office/powerpoint/2010/main" val="426182115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ppt_x"/>
                                          </p:val>
                                        </p:tav>
                                        <p:tav tm="100000">
                                          <p:val>
                                            <p:strVal val="#ppt_x"/>
                                          </p:val>
                                        </p:tav>
                                      </p:tavLst>
                                    </p:anim>
                                    <p:anim calcmode="lin" valueType="num">
                                      <p:cBhvr additive="base">
                                        <p:cTn id="8"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additive="base">
                                        <p:cTn id="13" dur="500" fill="hold"/>
                                        <p:tgtEl>
                                          <p:spTgt spid="24"/>
                                        </p:tgtEl>
                                        <p:attrNameLst>
                                          <p:attrName>ppt_x</p:attrName>
                                        </p:attrNameLst>
                                      </p:cBhvr>
                                      <p:tavLst>
                                        <p:tav tm="0">
                                          <p:val>
                                            <p:strVal val="#ppt_x"/>
                                          </p:val>
                                        </p:tav>
                                        <p:tav tm="100000">
                                          <p:val>
                                            <p:strVal val="#ppt_x"/>
                                          </p:val>
                                        </p:tav>
                                      </p:tavLst>
                                    </p:anim>
                                    <p:anim calcmode="lin" valueType="num">
                                      <p:cBhvr additive="base">
                                        <p:cTn id="14" dur="500" fill="hold"/>
                                        <p:tgtEl>
                                          <p:spTgt spid="24"/>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additive="base">
                                        <p:cTn id="17" dur="500" fill="hold"/>
                                        <p:tgtEl>
                                          <p:spTgt spid="21"/>
                                        </p:tgtEl>
                                        <p:attrNameLst>
                                          <p:attrName>ppt_x</p:attrName>
                                        </p:attrNameLst>
                                      </p:cBhvr>
                                      <p:tavLst>
                                        <p:tav tm="0">
                                          <p:val>
                                            <p:strVal val="#ppt_x"/>
                                          </p:val>
                                        </p:tav>
                                        <p:tav tm="100000">
                                          <p:val>
                                            <p:strVal val="#ppt_x"/>
                                          </p:val>
                                        </p:tav>
                                      </p:tavLst>
                                    </p:anim>
                                    <p:anim calcmode="lin" valueType="num">
                                      <p:cBhvr additive="base">
                                        <p:cTn id="18" dur="500" fill="hold"/>
                                        <p:tgtEl>
                                          <p:spTgt spid="21"/>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500" fill="hold"/>
                                        <p:tgtEl>
                                          <p:spTgt spid="19"/>
                                        </p:tgtEl>
                                        <p:attrNameLst>
                                          <p:attrName>ppt_x</p:attrName>
                                        </p:attrNameLst>
                                      </p:cBhvr>
                                      <p:tavLst>
                                        <p:tav tm="0">
                                          <p:val>
                                            <p:strVal val="#ppt_x"/>
                                          </p:val>
                                        </p:tav>
                                        <p:tav tm="100000">
                                          <p:val>
                                            <p:strVal val="#ppt_x"/>
                                          </p:val>
                                        </p:tav>
                                      </p:tavLst>
                                    </p:anim>
                                    <p:anim calcmode="lin" valueType="num">
                                      <p:cBhvr additive="base">
                                        <p:cTn id="22" dur="500" fill="hold"/>
                                        <p:tgtEl>
                                          <p:spTgt spid="19"/>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500" fill="hold"/>
                                        <p:tgtEl>
                                          <p:spTgt spid="23"/>
                                        </p:tgtEl>
                                        <p:attrNameLst>
                                          <p:attrName>ppt_x</p:attrName>
                                        </p:attrNameLst>
                                      </p:cBhvr>
                                      <p:tavLst>
                                        <p:tav tm="0">
                                          <p:val>
                                            <p:strVal val="#ppt_x"/>
                                          </p:val>
                                        </p:tav>
                                        <p:tav tm="100000">
                                          <p:val>
                                            <p:strVal val="#ppt_x"/>
                                          </p:val>
                                        </p:tav>
                                      </p:tavLst>
                                    </p:anim>
                                    <p:anim calcmode="lin" valueType="num">
                                      <p:cBhvr additive="base">
                                        <p:cTn id="26" dur="500" fill="hold"/>
                                        <p:tgtEl>
                                          <p:spTgt spid="23"/>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500" fill="hold"/>
                                        <p:tgtEl>
                                          <p:spTgt spid="20"/>
                                        </p:tgtEl>
                                        <p:attrNameLst>
                                          <p:attrName>ppt_x</p:attrName>
                                        </p:attrNameLst>
                                      </p:cBhvr>
                                      <p:tavLst>
                                        <p:tav tm="0">
                                          <p:val>
                                            <p:strVal val="#ppt_x"/>
                                          </p:val>
                                        </p:tav>
                                        <p:tav tm="100000">
                                          <p:val>
                                            <p:strVal val="#ppt_x"/>
                                          </p:val>
                                        </p:tav>
                                      </p:tavLst>
                                    </p:anim>
                                    <p:anim calcmode="lin" valueType="num">
                                      <p:cBhvr additive="base">
                                        <p:cTn id="3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500" fill="hold"/>
                                        <p:tgtEl>
                                          <p:spTgt spid="37"/>
                                        </p:tgtEl>
                                        <p:attrNameLst>
                                          <p:attrName>ppt_x</p:attrName>
                                        </p:attrNameLst>
                                      </p:cBhvr>
                                      <p:tavLst>
                                        <p:tav tm="0">
                                          <p:val>
                                            <p:strVal val="#ppt_x"/>
                                          </p:val>
                                        </p:tav>
                                        <p:tav tm="100000">
                                          <p:val>
                                            <p:strVal val="#ppt_x"/>
                                          </p:val>
                                        </p:tav>
                                      </p:tavLst>
                                    </p:anim>
                                    <p:anim calcmode="lin" valueType="num">
                                      <p:cBhvr additive="base">
                                        <p:cTn id="36"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500" fill="hold"/>
                                        <p:tgtEl>
                                          <p:spTgt spid="15"/>
                                        </p:tgtEl>
                                        <p:attrNameLst>
                                          <p:attrName>ppt_x</p:attrName>
                                        </p:attrNameLst>
                                      </p:cBhvr>
                                      <p:tavLst>
                                        <p:tav tm="0">
                                          <p:val>
                                            <p:strVal val="#ppt_x"/>
                                          </p:val>
                                        </p:tav>
                                        <p:tav tm="100000">
                                          <p:val>
                                            <p:strVal val="#ppt_x"/>
                                          </p:val>
                                        </p:tav>
                                      </p:tavLst>
                                    </p:anim>
                                    <p:anim calcmode="lin" valueType="num">
                                      <p:cBhvr additive="base">
                                        <p:cTn id="42"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33"/>
                                        </p:tgtEl>
                                        <p:attrNameLst>
                                          <p:attrName>style.visibility</p:attrName>
                                        </p:attrNameLst>
                                      </p:cBhvr>
                                      <p:to>
                                        <p:strVal val="visible"/>
                                      </p:to>
                                    </p:set>
                                    <p:anim calcmode="lin" valueType="num">
                                      <p:cBhvr additive="base">
                                        <p:cTn id="47" dur="500" fill="hold"/>
                                        <p:tgtEl>
                                          <p:spTgt spid="33"/>
                                        </p:tgtEl>
                                        <p:attrNameLst>
                                          <p:attrName>ppt_x</p:attrName>
                                        </p:attrNameLst>
                                      </p:cBhvr>
                                      <p:tavLst>
                                        <p:tav tm="0">
                                          <p:val>
                                            <p:strVal val="#ppt_x"/>
                                          </p:val>
                                        </p:tav>
                                        <p:tav tm="100000">
                                          <p:val>
                                            <p:strVal val="#ppt_x"/>
                                          </p:val>
                                        </p:tav>
                                      </p:tavLst>
                                    </p:anim>
                                    <p:anim calcmode="lin" valueType="num">
                                      <p:cBhvr additive="base">
                                        <p:cTn id="48"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40"/>
                                        </p:tgtEl>
                                        <p:attrNameLst>
                                          <p:attrName>style.visibility</p:attrName>
                                        </p:attrNameLst>
                                      </p:cBhvr>
                                      <p:to>
                                        <p:strVal val="visible"/>
                                      </p:to>
                                    </p:set>
                                    <p:anim calcmode="lin" valueType="num">
                                      <p:cBhvr additive="base">
                                        <p:cTn id="53" dur="500" fill="hold"/>
                                        <p:tgtEl>
                                          <p:spTgt spid="40"/>
                                        </p:tgtEl>
                                        <p:attrNameLst>
                                          <p:attrName>ppt_x</p:attrName>
                                        </p:attrNameLst>
                                      </p:cBhvr>
                                      <p:tavLst>
                                        <p:tav tm="0">
                                          <p:val>
                                            <p:strVal val="#ppt_x"/>
                                          </p:val>
                                        </p:tav>
                                        <p:tav tm="100000">
                                          <p:val>
                                            <p:strVal val="#ppt_x"/>
                                          </p:val>
                                        </p:tav>
                                      </p:tavLst>
                                    </p:anim>
                                    <p:anim calcmode="lin" valueType="num">
                                      <p:cBhvr additive="base">
                                        <p:cTn id="54"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42"/>
                                        </p:tgtEl>
                                        <p:attrNameLst>
                                          <p:attrName>style.visibility</p:attrName>
                                        </p:attrNameLst>
                                      </p:cBhvr>
                                      <p:to>
                                        <p:strVal val="visible"/>
                                      </p:to>
                                    </p:set>
                                    <p:anim calcmode="lin" valueType="num">
                                      <p:cBhvr additive="base">
                                        <p:cTn id="59" dur="500" fill="hold"/>
                                        <p:tgtEl>
                                          <p:spTgt spid="42"/>
                                        </p:tgtEl>
                                        <p:attrNameLst>
                                          <p:attrName>ppt_x</p:attrName>
                                        </p:attrNameLst>
                                      </p:cBhvr>
                                      <p:tavLst>
                                        <p:tav tm="0">
                                          <p:val>
                                            <p:strVal val="#ppt_x"/>
                                          </p:val>
                                        </p:tav>
                                        <p:tav tm="100000">
                                          <p:val>
                                            <p:strVal val="#ppt_x"/>
                                          </p:val>
                                        </p:tav>
                                      </p:tavLst>
                                    </p:anim>
                                    <p:anim calcmode="lin" valueType="num">
                                      <p:cBhvr additive="base">
                                        <p:cTn id="60"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Diagnostics monitor precedence for configuration.</a:t>
            </a:r>
          </a:p>
          <a:p>
            <a:pPr lvl="1"/>
            <a:r>
              <a:rPr lang="en-US" dirty="0" smtClean="0"/>
              <a:t>BLOB storage</a:t>
            </a:r>
          </a:p>
          <a:p>
            <a:pPr lvl="1"/>
            <a:r>
              <a:rPr lang="en-US" dirty="0" smtClean="0"/>
              <a:t>Code</a:t>
            </a:r>
          </a:p>
          <a:p>
            <a:pPr lvl="1"/>
            <a:r>
              <a:rPr lang="en-US" dirty="0" err="1" smtClean="0"/>
              <a:t>Diagnostics.wadcfg</a:t>
            </a:r>
            <a:endParaRPr lang="en-US" dirty="0" smtClean="0"/>
          </a:p>
          <a:p>
            <a:pPr lvl="1"/>
            <a:r>
              <a:rPr lang="en-US" dirty="0" smtClean="0"/>
              <a:t>Default </a:t>
            </a:r>
            <a:r>
              <a:rPr lang="en-US" dirty="0" err="1" smtClean="0"/>
              <a:t>config</a:t>
            </a:r>
            <a:endParaRPr lang="en-US" dirty="0"/>
          </a:p>
        </p:txBody>
      </p:sp>
      <p:sp>
        <p:nvSpPr>
          <p:cNvPr id="4" name="Content Placeholder 3"/>
          <p:cNvSpPr>
            <a:spLocks noGrp="1"/>
          </p:cNvSpPr>
          <p:nvPr>
            <p:ph type="body" sz="quarter" idx="11"/>
          </p:nvPr>
        </p:nvSpPr>
        <p:spPr/>
        <p:txBody>
          <a:bodyPr/>
          <a:lstStyle/>
          <a:p>
            <a:r>
              <a:rPr lang="en-US" smtClean="0"/>
              <a:t>What is the precedence of the configuration options?</a:t>
            </a:r>
            <a:endParaRPr lang="en-US" dirty="0" smtClean="0"/>
          </a:p>
        </p:txBody>
      </p:sp>
      <p:sp>
        <p:nvSpPr>
          <p:cNvPr id="3" name="Title 2"/>
          <p:cNvSpPr>
            <a:spLocks noGrp="1"/>
          </p:cNvSpPr>
          <p:nvPr>
            <p:ph type="title"/>
          </p:nvPr>
        </p:nvSpPr>
        <p:spPr/>
        <p:txBody>
          <a:bodyPr/>
          <a:lstStyle/>
          <a:p>
            <a:r>
              <a:rPr lang="en-US" dirty="0" smtClean="0"/>
              <a:t>Cloud Services – Windows Azure diagnostics</a:t>
            </a:r>
            <a:endParaRPr lang="en-US" dirty="0"/>
          </a:p>
        </p:txBody>
      </p:sp>
    </p:spTree>
    <p:extLst>
      <p:ext uri="{BB962C8B-B14F-4D97-AF65-F5344CB8AC3E}">
        <p14:creationId xmlns:p14="http://schemas.microsoft.com/office/powerpoint/2010/main" val="372495932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smtClean="0"/>
              <a:t>Keep in mind that there are two processes. </a:t>
            </a:r>
            <a:endParaRPr lang="en-US" dirty="0"/>
          </a:p>
        </p:txBody>
      </p:sp>
      <p:sp>
        <p:nvSpPr>
          <p:cNvPr id="4" name="Title 3"/>
          <p:cNvSpPr>
            <a:spLocks noGrp="1"/>
          </p:cNvSpPr>
          <p:nvPr>
            <p:ph type="title"/>
          </p:nvPr>
        </p:nvSpPr>
        <p:spPr/>
        <p:txBody>
          <a:bodyPr/>
          <a:lstStyle/>
          <a:p>
            <a:r>
              <a:rPr lang="en-US" smtClean="0"/>
              <a:t>Note – Azure web role architecture</a:t>
            </a:r>
            <a:endParaRPr lang="en-US" dirty="0"/>
          </a:p>
        </p:txBody>
      </p:sp>
      <p:sp>
        <p:nvSpPr>
          <p:cNvPr id="5" name="Rectangle 4"/>
          <p:cNvSpPr/>
          <p:nvPr/>
        </p:nvSpPr>
        <p:spPr bwMode="auto">
          <a:xfrm>
            <a:off x="9052911" y="2125663"/>
            <a:ext cx="3108926" cy="4570412"/>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6" name="Rectangle 5"/>
          <p:cNvSpPr/>
          <p:nvPr/>
        </p:nvSpPr>
        <p:spPr bwMode="auto">
          <a:xfrm>
            <a:off x="9129111" y="2942523"/>
            <a:ext cx="2926048" cy="1005829"/>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91440" bIns="46637" numCol="1" rtlCol="0" anchor="t" anchorCtr="0" compatLnSpc="1">
            <a:prstTxWarp prst="textNoShape">
              <a:avLst/>
            </a:prstTxWarp>
          </a:bodyPr>
          <a:lstStyle/>
          <a:p>
            <a:pPr defTabSz="932472" fontAlgn="base">
              <a:spcBef>
                <a:spcPct val="0"/>
              </a:spcBef>
              <a:spcAft>
                <a:spcPct val="0"/>
              </a:spcAft>
            </a:pPr>
            <a:r>
              <a:rPr lang="en-US" sz="2000" dirty="0" smtClean="0">
                <a:gradFill>
                  <a:gsLst>
                    <a:gs pos="0">
                      <a:srgbClr val="FFFFFF"/>
                    </a:gs>
                    <a:gs pos="100000">
                      <a:srgbClr val="FFFFFF"/>
                    </a:gs>
                  </a:gsLst>
                  <a:lin ang="5400000" scaled="0"/>
                </a:gradFill>
              </a:rPr>
              <a:t>WaIIShost.exe</a:t>
            </a:r>
            <a:endParaRPr lang="en-US" sz="2000" dirty="0">
              <a:gradFill>
                <a:gsLst>
                  <a:gs pos="0">
                    <a:srgbClr val="FFFFFF"/>
                  </a:gs>
                  <a:gs pos="100000">
                    <a:srgbClr val="FFFFFF"/>
                  </a:gs>
                </a:gsLst>
                <a:lin ang="5400000" scaled="0"/>
              </a:gradFill>
            </a:endParaRPr>
          </a:p>
        </p:txBody>
      </p:sp>
      <p:sp>
        <p:nvSpPr>
          <p:cNvPr id="7" name="Rectangle 6"/>
          <p:cNvSpPr/>
          <p:nvPr/>
        </p:nvSpPr>
        <p:spPr bwMode="auto">
          <a:xfrm>
            <a:off x="9129111" y="4045896"/>
            <a:ext cx="2926048" cy="1005829"/>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91440" bIns="46637" numCol="1" rtlCol="0" anchor="t" anchorCtr="0" compatLnSpc="1">
            <a:prstTxWarp prst="textNoShape">
              <a:avLst/>
            </a:prstTxWarp>
          </a:bodyPr>
          <a:lstStyle/>
          <a:p>
            <a:pPr defTabSz="932472" fontAlgn="base">
              <a:spcBef>
                <a:spcPct val="0"/>
              </a:spcBef>
              <a:spcAft>
                <a:spcPct val="0"/>
              </a:spcAft>
            </a:pPr>
            <a:r>
              <a:rPr lang="en-US" sz="2000" dirty="0" smtClean="0">
                <a:gradFill>
                  <a:gsLst>
                    <a:gs pos="0">
                      <a:srgbClr val="FFFFFF"/>
                    </a:gs>
                    <a:gs pos="100000">
                      <a:srgbClr val="FFFFFF"/>
                    </a:gs>
                  </a:gsLst>
                  <a:lin ang="5400000" scaled="0"/>
                </a:gradFill>
              </a:rPr>
              <a:t>w3wp.exe</a:t>
            </a:r>
            <a:endParaRPr lang="en-US" sz="2000" dirty="0">
              <a:gradFill>
                <a:gsLst>
                  <a:gs pos="0">
                    <a:srgbClr val="FFFFFF"/>
                  </a:gs>
                  <a:gs pos="100000">
                    <a:srgbClr val="FFFFFF"/>
                  </a:gs>
                </a:gsLst>
                <a:lin ang="5400000" scaled="0"/>
              </a:gradFill>
            </a:endParaRPr>
          </a:p>
        </p:txBody>
      </p:sp>
      <p:sp>
        <p:nvSpPr>
          <p:cNvPr id="8" name="TextBox 7"/>
          <p:cNvSpPr txBox="1"/>
          <p:nvPr/>
        </p:nvSpPr>
        <p:spPr>
          <a:xfrm>
            <a:off x="9048149" y="2125354"/>
            <a:ext cx="2313390"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solidFill>
                  <a:srgbClr val="FFFFFF"/>
                </a:solidFill>
              </a:rPr>
              <a:t>MvcWebRole1</a:t>
            </a:r>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17872" y="2125663"/>
            <a:ext cx="2865092" cy="4570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9048149" y="4487379"/>
            <a:ext cx="1536959" cy="461665"/>
          </a:xfrm>
          <a:prstGeom prst="rect">
            <a:avLst/>
          </a:prstGeom>
          <a:noFill/>
        </p:spPr>
        <p:txBody>
          <a:bodyPr wrap="none" lIns="182880" tIns="146304" rIns="182880" bIns="146304" rtlCol="0">
            <a:spAutoFit/>
          </a:bodyPr>
          <a:lstStyle/>
          <a:p>
            <a:pPr>
              <a:lnSpc>
                <a:spcPct val="90000"/>
              </a:lnSpc>
              <a:spcAft>
                <a:spcPts val="600"/>
              </a:spcAft>
            </a:pPr>
            <a:r>
              <a:rPr lang="en-US" sz="1200" dirty="0" smtClean="0">
                <a:solidFill>
                  <a:srgbClr val="FFFFFF"/>
                </a:solidFill>
              </a:rPr>
              <a:t>MvcWebRole1.dll</a:t>
            </a:r>
          </a:p>
        </p:txBody>
      </p:sp>
      <p:sp>
        <p:nvSpPr>
          <p:cNvPr id="11" name="TextBox 10"/>
          <p:cNvSpPr txBox="1"/>
          <p:nvPr/>
        </p:nvSpPr>
        <p:spPr>
          <a:xfrm>
            <a:off x="9075176" y="3445436"/>
            <a:ext cx="1536959" cy="461665"/>
          </a:xfrm>
          <a:prstGeom prst="rect">
            <a:avLst/>
          </a:prstGeom>
          <a:noFill/>
        </p:spPr>
        <p:txBody>
          <a:bodyPr wrap="none" lIns="182880" tIns="146304" rIns="182880" bIns="146304" rtlCol="0">
            <a:spAutoFit/>
          </a:bodyPr>
          <a:lstStyle/>
          <a:p>
            <a:pPr>
              <a:lnSpc>
                <a:spcPct val="90000"/>
              </a:lnSpc>
              <a:spcAft>
                <a:spcPts val="600"/>
              </a:spcAft>
            </a:pPr>
            <a:r>
              <a:rPr lang="en-US" sz="1200" dirty="0" smtClean="0">
                <a:solidFill>
                  <a:srgbClr val="FFFFFF"/>
                </a:solidFill>
              </a:rPr>
              <a:t>MvcWebRole1.dll</a:t>
            </a:r>
          </a:p>
        </p:txBody>
      </p:sp>
      <p:sp>
        <p:nvSpPr>
          <p:cNvPr id="12" name="Rounded Rectangle 11"/>
          <p:cNvSpPr/>
          <p:nvPr/>
        </p:nvSpPr>
        <p:spPr bwMode="auto">
          <a:xfrm>
            <a:off x="5946250" y="3040063"/>
            <a:ext cx="2558066" cy="3662362"/>
          </a:xfrm>
          <a:prstGeom prst="roundRect">
            <a:avLst>
              <a:gd name="adj" fmla="val 0"/>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3" name="TextBox 12"/>
          <p:cNvSpPr txBox="1"/>
          <p:nvPr/>
        </p:nvSpPr>
        <p:spPr>
          <a:xfrm>
            <a:off x="5752853" y="2439286"/>
            <a:ext cx="1466555"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000000"/>
                    </a:gs>
                    <a:gs pos="30000">
                      <a:srgbClr val="000000"/>
                    </a:gs>
                  </a:gsLst>
                  <a:lin ang="5400000" scaled="0"/>
                </a:gradFill>
              </a:rPr>
              <a:t>*.</a:t>
            </a:r>
            <a:r>
              <a:rPr lang="en-US" sz="2400" dirty="0" err="1" smtClean="0">
                <a:gradFill>
                  <a:gsLst>
                    <a:gs pos="2917">
                      <a:srgbClr val="000000"/>
                    </a:gs>
                    <a:gs pos="30000">
                      <a:srgbClr val="000000"/>
                    </a:gs>
                  </a:gsLst>
                  <a:lin ang="5400000" scaled="0"/>
                </a:gradFill>
              </a:rPr>
              <a:t>cspack</a:t>
            </a:r>
            <a:endParaRPr lang="en-US" sz="2400" dirty="0" smtClean="0">
              <a:gradFill>
                <a:gsLst>
                  <a:gs pos="2917">
                    <a:srgbClr val="000000"/>
                  </a:gs>
                  <a:gs pos="30000">
                    <a:srgbClr val="000000"/>
                  </a:gs>
                </a:gsLst>
                <a:lin ang="5400000" scaled="0"/>
              </a:gradFill>
            </a:endParaRPr>
          </a:p>
        </p:txBody>
      </p:sp>
      <p:sp>
        <p:nvSpPr>
          <p:cNvPr id="15" name="TextBox 14"/>
          <p:cNvSpPr txBox="1"/>
          <p:nvPr/>
        </p:nvSpPr>
        <p:spPr>
          <a:xfrm>
            <a:off x="6806168" y="3445437"/>
            <a:ext cx="1536959" cy="461665"/>
          </a:xfrm>
          <a:prstGeom prst="rect">
            <a:avLst/>
          </a:prstGeom>
          <a:noFill/>
        </p:spPr>
        <p:txBody>
          <a:bodyPr wrap="none" lIns="182880" tIns="146304" rIns="182880" bIns="146304" rtlCol="0">
            <a:spAutoFit/>
          </a:bodyPr>
          <a:lstStyle/>
          <a:p>
            <a:pPr>
              <a:lnSpc>
                <a:spcPct val="90000"/>
              </a:lnSpc>
              <a:spcAft>
                <a:spcPts val="600"/>
              </a:spcAft>
            </a:pPr>
            <a:r>
              <a:rPr lang="en-US" sz="1200" dirty="0" smtClean="0">
                <a:solidFill>
                  <a:srgbClr val="FFFFFF"/>
                </a:solidFill>
              </a:rPr>
              <a:t>MvcWebRole1.dll</a:t>
            </a:r>
          </a:p>
        </p:txBody>
      </p:sp>
      <p:sp>
        <p:nvSpPr>
          <p:cNvPr id="16" name="TextBox 15"/>
          <p:cNvSpPr txBox="1"/>
          <p:nvPr/>
        </p:nvSpPr>
        <p:spPr>
          <a:xfrm>
            <a:off x="6933903" y="4452366"/>
            <a:ext cx="1536959" cy="461665"/>
          </a:xfrm>
          <a:prstGeom prst="rect">
            <a:avLst/>
          </a:prstGeom>
          <a:noFill/>
        </p:spPr>
        <p:txBody>
          <a:bodyPr wrap="none" lIns="182880" tIns="146304" rIns="182880" bIns="146304" rtlCol="0">
            <a:spAutoFit/>
          </a:bodyPr>
          <a:lstStyle/>
          <a:p>
            <a:pPr>
              <a:lnSpc>
                <a:spcPct val="90000"/>
              </a:lnSpc>
              <a:spcAft>
                <a:spcPts val="600"/>
              </a:spcAft>
            </a:pPr>
            <a:r>
              <a:rPr lang="en-US" sz="1200" dirty="0" smtClean="0">
                <a:solidFill>
                  <a:srgbClr val="FFFFFF"/>
                </a:solidFill>
              </a:rPr>
              <a:t>MvcWebRole1.dll</a:t>
            </a:r>
          </a:p>
        </p:txBody>
      </p:sp>
      <p:sp>
        <p:nvSpPr>
          <p:cNvPr id="17" name="Right Arrow 16"/>
          <p:cNvSpPr/>
          <p:nvPr/>
        </p:nvSpPr>
        <p:spPr bwMode="auto">
          <a:xfrm>
            <a:off x="4891464" y="3908755"/>
            <a:ext cx="928938" cy="548634"/>
          </a:xfrm>
          <a:prstGeom prst="rightArrow">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200" dirty="0" smtClean="0">
                <a:gradFill>
                  <a:gsLst>
                    <a:gs pos="0">
                      <a:srgbClr val="FFFFFF"/>
                    </a:gs>
                    <a:gs pos="100000">
                      <a:srgbClr val="FFFFFF"/>
                    </a:gs>
                  </a:gsLst>
                  <a:lin ang="5400000" scaled="0"/>
                </a:gradFill>
              </a:rPr>
              <a:t>Package</a:t>
            </a:r>
            <a:endParaRPr lang="en-US" sz="1200" dirty="0">
              <a:gradFill>
                <a:gsLst>
                  <a:gs pos="0">
                    <a:srgbClr val="FFFFFF"/>
                  </a:gs>
                  <a:gs pos="100000">
                    <a:srgbClr val="FFFFFF"/>
                  </a:gs>
                </a:gsLst>
                <a:lin ang="5400000" scaled="0"/>
              </a:gradFill>
            </a:endParaRPr>
          </a:p>
        </p:txBody>
      </p:sp>
      <p:sp>
        <p:nvSpPr>
          <p:cNvPr id="18" name="Right Arrow 17"/>
          <p:cNvSpPr/>
          <p:nvPr/>
        </p:nvSpPr>
        <p:spPr bwMode="auto">
          <a:xfrm>
            <a:off x="8214721" y="3497262"/>
            <a:ext cx="731512" cy="370226"/>
          </a:xfrm>
          <a:prstGeom prst="rightArrow">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9" name="Right Arrow 18"/>
          <p:cNvSpPr/>
          <p:nvPr/>
        </p:nvSpPr>
        <p:spPr bwMode="auto">
          <a:xfrm>
            <a:off x="8214721" y="4520540"/>
            <a:ext cx="731512" cy="370226"/>
          </a:xfrm>
          <a:prstGeom prst="rightArrow">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21" name="Flowchart: Document 20"/>
          <p:cNvSpPr/>
          <p:nvPr/>
        </p:nvSpPr>
        <p:spPr bwMode="auto">
          <a:xfrm>
            <a:off x="6166095" y="3524458"/>
            <a:ext cx="640073" cy="365756"/>
          </a:xfrm>
          <a:prstGeom prst="flowChartDocument">
            <a:avLst/>
          </a:prstGeom>
          <a:solidFill>
            <a:srgbClr val="96969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200" dirty="0" err="1" smtClean="0">
                <a:gradFill>
                  <a:gsLst>
                    <a:gs pos="0">
                      <a:srgbClr val="FFFFFF"/>
                    </a:gs>
                    <a:gs pos="100000">
                      <a:srgbClr val="FFFFFF"/>
                    </a:gs>
                  </a:gsLst>
                  <a:lin ang="5400000" scaled="0"/>
                </a:gradFill>
              </a:rPr>
              <a:t>AppRoot</a:t>
            </a:r>
            <a:endParaRPr lang="en-US" sz="1200" dirty="0">
              <a:gradFill>
                <a:gsLst>
                  <a:gs pos="0">
                    <a:srgbClr val="FFFFFF"/>
                  </a:gs>
                  <a:gs pos="100000">
                    <a:srgbClr val="FFFFFF"/>
                  </a:gs>
                </a:gsLst>
                <a:lin ang="5400000" scaled="0"/>
              </a:gradFill>
            </a:endParaRPr>
          </a:p>
        </p:txBody>
      </p:sp>
      <p:sp>
        <p:nvSpPr>
          <p:cNvPr id="22" name="Flowchart: Document 21"/>
          <p:cNvSpPr/>
          <p:nvPr/>
        </p:nvSpPr>
        <p:spPr bwMode="auto">
          <a:xfrm>
            <a:off x="6168364" y="4532914"/>
            <a:ext cx="640073" cy="365756"/>
          </a:xfrm>
          <a:prstGeom prst="flowChartDocument">
            <a:avLst/>
          </a:prstGeom>
          <a:solidFill>
            <a:srgbClr val="96969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200" dirty="0" err="1" smtClean="0">
                <a:gradFill>
                  <a:gsLst>
                    <a:gs pos="0">
                      <a:srgbClr val="FFFFFF"/>
                    </a:gs>
                    <a:gs pos="100000">
                      <a:srgbClr val="FFFFFF"/>
                    </a:gs>
                  </a:gsLst>
                  <a:lin ang="5400000" scaled="0"/>
                </a:gradFill>
              </a:rPr>
              <a:t>SiteRoot</a:t>
            </a:r>
            <a:endParaRPr lang="en-US" sz="12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168473925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Windows Azure Diagnostics in </a:t>
            </a:r>
            <a:br>
              <a:rPr lang="en-US" dirty="0" smtClean="0"/>
            </a:br>
            <a:r>
              <a:rPr lang="en-US" dirty="0" smtClean="0"/>
              <a:t>Visual Studio</a:t>
            </a:r>
            <a:endParaRPr lang="en-US" dirty="0"/>
          </a:p>
        </p:txBody>
      </p:sp>
    </p:spTree>
    <p:extLst>
      <p:ext uri="{BB962C8B-B14F-4D97-AF65-F5344CB8AC3E}">
        <p14:creationId xmlns:p14="http://schemas.microsoft.com/office/powerpoint/2010/main" val="106582156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5-30426_BUILD_2013_Template_White">
  <a:themeElements>
    <a:clrScheme name="Build 2013 Template">
      <a:dk1>
        <a:srgbClr val="00000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00188F"/>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lumMod val="75000"/>
                    <a:lumOff val="25000"/>
                  </a:schemeClr>
                </a:gs>
                <a:gs pos="100000">
                  <a:schemeClr val="tx1">
                    <a:lumMod val="75000"/>
                    <a:lumOff val="25000"/>
                  </a:schemeClr>
                </a:gs>
              </a:gsLst>
              <a:lin ang="5400000" scaled="0"/>
            </a:gradFill>
          </a:defRPr>
        </a:defPPr>
      </a:lstStyle>
    </a:txDef>
  </a:objectDefaults>
  <a:extraClrSchemeLst/>
  <a:extLst>
    <a:ext uri="{05A4C25C-085E-4340-85A3-A5531E510DB2}">
      <thm15:themeFamily xmlns:thm15="http://schemas.microsoft.com/office/thememl/2012/main" name="Presentation2" id="{01CC4781-2D43-4389-B8C5-5917EDE70A2B}" vid="{0DD32DD0-D69E-4CFF-A0B1-C3BC1547CA53}"/>
    </a:ext>
  </a:extLst>
</a:theme>
</file>

<file path=ppt/theme/theme2.xml><?xml version="1.0" encoding="utf-8"?>
<a:theme xmlns:a="http://schemas.openxmlformats.org/drawingml/2006/main" name="1_5-30426_BUILD_2013_Template_D.Blue">
  <a:themeElements>
    <a:clrScheme name="Build 2013 Template">
      <a:dk1>
        <a:srgbClr val="00000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00188F"/>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lumMod val="75000"/>
                    <a:lumOff val="25000"/>
                  </a:schemeClr>
                </a:gs>
                <a:gs pos="100000">
                  <a:schemeClr val="tx1">
                    <a:lumMod val="75000"/>
                    <a:lumOff val="25000"/>
                  </a:schemeClr>
                </a:gs>
              </a:gsLst>
              <a:lin ang="5400000" scaled="0"/>
            </a:gradFill>
          </a:defRPr>
        </a:defPPr>
      </a:lstStyle>
    </a:txDef>
  </a:objectDefaults>
  <a:extraClrSchemeLst/>
  <a:extLst>
    <a:ext uri="{05A4C25C-085E-4340-85A3-A5531E510DB2}">
      <thm15:themeFamily xmlns:thm15="http://schemas.microsoft.com/office/thememl/2012/main" name="Presentation2" id="{01CC4781-2D43-4389-B8C5-5917EDE70A2B}" vid="{15BB8D36-BFCB-4EA6-B816-869B286C4401}"/>
    </a:ext>
  </a:extLst>
</a:theme>
</file>

<file path=ppt/theme/theme3.xml><?xml version="1.0" encoding="utf-8"?>
<a:theme xmlns:a="http://schemas.openxmlformats.org/drawingml/2006/main" name="1_5-30426_BUILD_2013_Template_White">
  <a:themeElements>
    <a:clrScheme name="Build 2013 Template">
      <a:dk1>
        <a:srgbClr val="00000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00188F"/>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lumMod val="75000"/>
                    <a:lumOff val="25000"/>
                  </a:schemeClr>
                </a:gs>
                <a:gs pos="100000">
                  <a:schemeClr val="tx1">
                    <a:lumMod val="75000"/>
                    <a:lumOff val="25000"/>
                  </a:schemeClr>
                </a:gs>
              </a:gsLst>
              <a:lin ang="5400000" scaled="0"/>
            </a:gradFill>
          </a:defRPr>
        </a:defPPr>
      </a:lstStyle>
    </a:txDef>
  </a:objectDefaults>
  <a:extraClrSchemeLst/>
  <a:extLst>
    <a:ext uri="{05A4C25C-085E-4340-85A3-A5531E510DB2}">
      <thm15:themeFamily xmlns:thm15="http://schemas.microsoft.com/office/thememl/2012/main" name="Build_2013_Template_16x9" id="{F0E36718-832C-4AEA-8417-41A66B189204}" vid="{161FDC1C-887D-4D37-A3B8-501A0D7FCE91}"/>
    </a:ext>
  </a:extLst>
</a:theme>
</file>

<file path=ppt/theme/theme4.xml><?xml version="1.0" encoding="utf-8"?>
<a:theme xmlns:a="http://schemas.openxmlformats.org/drawingml/2006/main" name="2_5-30426_BUILD_2013_Template_D.Blue">
  <a:themeElements>
    <a:clrScheme name="Build 2013 Template">
      <a:dk1>
        <a:srgbClr val="00000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00188F"/>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lumMod val="75000"/>
                    <a:lumOff val="25000"/>
                  </a:schemeClr>
                </a:gs>
                <a:gs pos="100000">
                  <a:schemeClr val="tx1">
                    <a:lumMod val="75000"/>
                    <a:lumOff val="25000"/>
                  </a:schemeClr>
                </a:gs>
              </a:gsLst>
              <a:lin ang="5400000" scaled="0"/>
            </a:gradFill>
          </a:defRPr>
        </a:defPPr>
      </a:lstStyle>
    </a:txDef>
  </a:objectDefaults>
  <a:extraClrSchemeLst/>
  <a:extLst>
    <a:ext uri="{05A4C25C-085E-4340-85A3-A5531E510DB2}">
      <thm15:themeFamily xmlns:thm15="http://schemas.microsoft.com/office/thememl/2012/main" name="Build_2013_Template_16x9" id="{F0E36718-832C-4AEA-8417-41A66B189204}" vid="{406DC43E-3286-418B-B3CF-9AE2AA3691B2}"/>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3BBE479AF4108146A616B6B5E7069DBC" ma:contentTypeVersion="61" ma:contentTypeDescription="" ma:contentTypeScope="" ma:versionID="89fe5faf2f25a24617a4f509b32cc989">
  <xsd:schema xmlns:xsd="http://www.w3.org/2001/XMLSchema" xmlns:xs="http://www.w3.org/2001/XMLSchema" xmlns:p="http://schemas.microsoft.com/office/2006/metadata/properties" xmlns:ns2="2295e2e7-0eeb-498e-8716-217bb2ee6ee3" xmlns:ns3="230e9df3-be65-4c73-a93b-d1236ebd677e" xmlns:ns4="8b529f77-48ab-4581-b468-93f09345b8aa" targetNamespace="http://schemas.microsoft.com/office/2006/metadata/properties" ma:root="true" ma:fieldsID="dfcb5511298a0ed35e170e5fd997f4f9" ns2:_="" ns3:_="" ns4:_="">
    <xsd:import namespace="2295e2e7-0eeb-498e-8716-217bb2ee6ee3"/>
    <xsd:import namespace="230e9df3-be65-4c73-a93b-d1236ebd677e"/>
    <xsd:import namespace="8b529f77-48ab-4581-b468-93f09345b8aa"/>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2:MS_x0020_Speaker" minOccurs="0"/>
                <xsd:element ref="ns2:External_x0020_Speaker" minOccurs="0"/>
                <xsd:element ref="ns2:Session_x0020_Code" minOccurs="0"/>
                <xsd:element ref="ns2:MS_x0020_Content_x0020_Owner" minOccurs="0"/>
                <xsd:element ref="ns3:TaxCatchAll" minOccurs="0"/>
                <xsd:element ref="ns2:ProductTaxHTField0" minOccurs="0"/>
                <xsd:element ref="ns3:TaxCatchAllLabel" minOccurs="0"/>
                <xsd:element ref="ns2:CampaignTaxHTField0" minOccurs="0"/>
                <xsd:element ref="ns2:TrackTaxHTField0" minOccurs="0"/>
                <xsd:element ref="ns2:Event_x0020_VenueTaxHTField0" minOccurs="0"/>
                <xsd:element ref="ns4:AudienceTaxHTField0" minOccurs="0"/>
                <xsd:element ref="ns2:Event_x0020_LocationTaxHTField0" minOccurs="0"/>
                <xsd:element ref="ns2:Event1TaxHTField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MS_x0020_Speaker" ma:index="8" nillable="true" ma:displayName="MS Speaker"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9" nillable="true" ma:displayName="Speaker" ma:internalName="External_x0020_Speaker">
      <xsd:simpleType>
        <xsd:restriction base="dms:Text">
          <xsd:maxLength value="255"/>
        </xsd:restriction>
      </xsd:simpleType>
    </xsd:element>
    <xsd:element name="Session_x0020_Code" ma:index="13" nillable="true" ma:displayName="Session Code" ma:internalName="Session_x0020_Code" ma:readOnly="false">
      <xsd:simpleType>
        <xsd:restriction base="dms:Text">
          <xsd:maxLength value="255"/>
        </xsd:restriction>
      </xsd:simpleType>
    </xsd:element>
    <xsd:element name="MS_x0020_Content_x0020_Owner" ma:index="15"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e385fb40-52d4-4fae-9c5b-3e8ff8a5878e" ma:termSetId="e8298524-23d5-441d-8e61-21bed1c2c470" ma:anchorId="00000000-0000-0000-0000-000000000000" ma:open="false" ma:isKeyword="false">
      <xsd:complexType>
        <xsd:sequence>
          <xsd:element ref="pc:Terms" minOccurs="0" maxOccurs="1"/>
        </xsd:sequence>
      </xsd:complexType>
    </xsd:element>
    <xsd:element name="CampaignTaxHTField0" ma:index="22" nillable="true" ma:taxonomy="true" ma:internalName="CampaignTaxHTField0" ma:taxonomyFieldName="Campaign" ma:displayName="Campaign" ma:default="" ma:fieldId="{bcb0c99d-b00c-42c6-a16b-e1e19731231d}" ma:taxonomyMulti="true" ma:sspId="e385fb40-52d4-4fae-9c5b-3e8ff8a5878e" ma:termSetId="eb6054b1-3a98-4c79-97b4-d20150dd266e" ma:anchorId="a7bf803d-fc4f-4bb4-903c-88e76437cc17"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readOnly="false" ma:default="" ma:fieldId="{95cacdfb-fc4c-4855-b7e7-906e6cf614c7}" ma:sspId="e385fb40-52d4-4fae-9c5b-3e8ff8a5878e" ma:termSetId="0e8a185d-72dd-4c1d-8327-06082ee7fbb4"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default="" ma:fieldId="{72225233-bea3-47c9-bcc0-70aff672e91a}" ma:sspId="e385fb40-52d4-4fae-9c5b-3e8ff8a5878e" ma:termSetId="8280d8e6-c94b-487a-bd8b-a7d74984b60f"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readOnly="false" ma:default="" ma:fieldId="{721246b6-18f0-4d78-9fb7-960f4884f52f}" ma:sspId="e385fb40-52d4-4fae-9c5b-3e8ff8a5878e" ma:termSetId="9f38d074-2cf4-4ed1-a6e5-5a4bce426041" ma:anchorId="00000000-0000-0000-0000-000000000000" ma:open="false" ma:isKeyword="false">
      <xsd:complexType>
        <xsd:sequence>
          <xsd:element ref="pc:Terms" minOccurs="0" maxOccurs="1"/>
        </xsd:sequence>
      </xsd:complexType>
    </xsd:element>
    <xsd:element name="Event1TaxHTField0" ma:index="30" nillable="true" ma:taxonomy="true" ma:internalName="Event1TaxHTField0" ma:taxonomyFieldName="Event1" ma:displayName="Event Name" ma:readOnly="false" ma:default="" ma:fieldId="{173efa96-a0c5-4b7e-a5c5-ebf0027a79b9}" ma:sspId="e385fb40-52d4-4fae-9c5b-3e8ff8a5878e" ma:termSetId="a93ddb37-2243-4aad-9cf2-0d00c5bfa8eb"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8b529f77-48ab-4581-b468-93f09345b8aa" elementFormDefault="qualified">
    <xsd:import namespace="http://schemas.microsoft.com/office/2006/documentManagement/types"/>
    <xsd:import namespace="http://schemas.microsoft.com/office/infopath/2007/PartnerControls"/>
    <xsd:element name="AudienceTaxHTField0" ma:index="26" nillable="true" ma:taxonomy="true" ma:internalName="AudienceTaxHTField0" ma:taxonomyFieldName="Audience" ma:displayName="Audience" ma:readOnly="false" ma:default="" ma:fieldId="{6a4ad93e-f836-4089-85dd-0b5a8d4c5063}" ma:taxonomyMulti="true" ma:sspId="e385fb40-52d4-4fae-9c5b-3e8ff8a5878e" ma:termSetId="147febbf-7221-47e1-ac97-bfa1a8e909cb"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2013-06-28T07:00:00+00:00</Event_x0020_End_x0020_Date>
    <Event_x0020_Start_x0020_Date xmlns="2295e2e7-0eeb-498e-8716-217bb2ee6ee3">2013-06-26T07:00:00+00:00</Event_x0020_Start_x0020_Date>
    <MS_x0020_Speaker xmlns="2295e2e7-0eeb-498e-8716-217bb2ee6ee3">
      <UserInfo>
        <DisplayName/>
        <AccountId xsi:nil="true"/>
        <AccountType/>
      </UserInfo>
    </MS_x0020_Speaker>
    <External_x0020_Speaker xmlns="2295e2e7-0eeb-498e-8716-217bb2ee6ee3"> Boris Scholl</External_x0020_Speaker>
    <Session_x0020_Code xmlns="2295e2e7-0eeb-498e-8716-217bb2ee6ee3">3-547</Session_x0020_Code>
    <ProductTaxHTField0 xmlns="2295e2e7-0eeb-498e-8716-217bb2ee6ee3">
      <Terms xmlns="http://schemas.microsoft.com/office/infopath/2007/PartnerControls"/>
    </ProductTaxHTField0>
    <Presentation_x0020_Date xmlns="2295e2e7-0eeb-498e-8716-217bb2ee6ee3">2013-06-26T00:00:00-07:00</Presentation_x0020_Dat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San Francisco</TermName>
          <TermId xmlns="http://schemas.microsoft.com/office/infopath/2007/PartnerControls">84dfcb53-432b-499d-8965-93d483d36b4a</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BUILD</TermName>
          <TermId xmlns="http://schemas.microsoft.com/office/infopath/2007/PartnerControls">58542b36-5bf5-46a6-a53f-a41fb7a73785</TermId>
        </TermInfo>
      </Terms>
    </Event1TaxHTField0>
    <MS_x0020_Content_x0020_Owner xmlns="2295e2e7-0eeb-498e-8716-217bb2ee6ee3">
      <UserInfo>
        <DisplayName/>
        <AccountId xsi:nil="true"/>
        <AccountType/>
      </UserInfo>
    </MS_x0020_Content_x0020_Owner>
    <Event_x0020_VenueTaxHTField0 xmlns="2295e2e7-0eeb-498e-8716-217bb2ee6ee3">
      <Terms xmlns="http://schemas.microsoft.com/office/infopath/2007/PartnerControls"/>
    </Event_x0020_VenueTaxHTField0>
    <TaxCatchAll xmlns="230e9df3-be65-4c73-a93b-d1236ebd677e">
      <Value>497</Value>
      <Value>605</Value>
    </TaxCatchAll>
    <AudienceTaxHTField0 xmlns="8b529f77-48ab-4581-b468-93f09345b8aa">
      <Terms xmlns="http://schemas.microsoft.com/office/infopath/2007/PartnerControls"/>
    </AudienceTaxHTField0>
  </documentManagement>
</p:properties>
</file>

<file path=customXml/itemProps1.xml><?xml version="1.0" encoding="utf-8"?>
<ds:datastoreItem xmlns:ds="http://schemas.openxmlformats.org/officeDocument/2006/customXml" ds:itemID="{0B689815-4B65-4FA2-B74B-E9A4DF6AE7A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295e2e7-0eeb-498e-8716-217bb2ee6ee3"/>
    <ds:schemaRef ds:uri="230e9df3-be65-4c73-a93b-d1236ebd677e"/>
    <ds:schemaRef ds:uri="8b529f77-48ab-4581-b468-93f09345b8a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3.xml><?xml version="1.0" encoding="utf-8"?>
<ds:datastoreItem xmlns:ds="http://schemas.openxmlformats.org/officeDocument/2006/customXml" ds:itemID="{F990F116-B58F-4255-B05B-DA3808E0E5C6}">
  <ds:schemaRefs>
    <ds:schemaRef ds:uri="http://www.w3.org/XML/1998/namespace"/>
    <ds:schemaRef ds:uri="http://schemas.microsoft.com/office/infopath/2007/PartnerControls"/>
    <ds:schemaRef ds:uri="http://schemas.openxmlformats.org/package/2006/metadata/core-properties"/>
    <ds:schemaRef ds:uri="http://schemas.microsoft.com/office/2006/documentManagement/types"/>
    <ds:schemaRef ds:uri="http://purl.org/dc/elements/1.1/"/>
    <ds:schemaRef ds:uri="http://purl.org/dc/dcmitype/"/>
    <ds:schemaRef ds:uri="230e9df3-be65-4c73-a93b-d1236ebd677e"/>
    <ds:schemaRef ds:uri="8b529f77-48ab-4581-b468-93f09345b8aa"/>
    <ds:schemaRef ds:uri="2295e2e7-0eeb-498e-8716-217bb2ee6ee3"/>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Build_2013_Template_16x9_v02</Template>
  <TotalTime>2</TotalTime>
  <Words>1789</Words>
  <Application>Microsoft Office PowerPoint</Application>
  <PresentationFormat>Custom</PresentationFormat>
  <Paragraphs>224</Paragraphs>
  <Slides>26</Slides>
  <Notes>8</Notes>
  <HiddenSlides>0</HiddenSlides>
  <MMClips>0</MMClips>
  <ScaleCrop>false</ScaleCrop>
  <HeadingPairs>
    <vt:vector size="6" baseType="variant">
      <vt:variant>
        <vt:lpstr>Fonts Used</vt:lpstr>
      </vt:variant>
      <vt:variant>
        <vt:i4>9</vt:i4>
      </vt:variant>
      <vt:variant>
        <vt:lpstr>Theme</vt:lpstr>
      </vt:variant>
      <vt:variant>
        <vt:i4>4</vt:i4>
      </vt:variant>
      <vt:variant>
        <vt:lpstr>Slide Titles</vt:lpstr>
      </vt:variant>
      <vt:variant>
        <vt:i4>26</vt:i4>
      </vt:variant>
    </vt:vector>
  </HeadingPairs>
  <TitlesOfParts>
    <vt:vector size="39" baseType="lpstr">
      <vt:lpstr>ＭＳ Ｐゴシック</vt:lpstr>
      <vt:lpstr>Arial</vt:lpstr>
      <vt:lpstr>Avenir LT Pro 45 Book</vt:lpstr>
      <vt:lpstr>Calibri</vt:lpstr>
      <vt:lpstr>Consolas</vt:lpstr>
      <vt:lpstr>Segoe Semibold</vt:lpstr>
      <vt:lpstr>Segoe UI</vt:lpstr>
      <vt:lpstr>Segoe UI Light</vt:lpstr>
      <vt:lpstr>Segoe UI Semilight</vt:lpstr>
      <vt:lpstr>5-30426_BUILD_2013_Template_White</vt:lpstr>
      <vt:lpstr>1_5-30426_BUILD_2013_Template_D.Blue</vt:lpstr>
      <vt:lpstr>1_5-30426_BUILD_2013_Template_White</vt:lpstr>
      <vt:lpstr>2_5-30426_BUILD_2013_Template_D.Blue</vt:lpstr>
      <vt:lpstr>PowerPoint Presentation</vt:lpstr>
      <vt:lpstr>Debugging and troubleshooting Azure applications using  Visual Studio</vt:lpstr>
      <vt:lpstr>Agenda </vt:lpstr>
      <vt:lpstr>Overview</vt:lpstr>
      <vt:lpstr>Cloud Services – Windows Azure diagnostics</vt:lpstr>
      <vt:lpstr>Cloud Services – Windows Azure diagnostics</vt:lpstr>
      <vt:lpstr>Cloud Services – Windows Azure diagnostics</vt:lpstr>
      <vt:lpstr>Note – Azure web role architecture</vt:lpstr>
      <vt:lpstr>Windows Azure Diagnostics in  Visual Studio</vt:lpstr>
      <vt:lpstr>Cloud Services – Windows Azure diagnostics</vt:lpstr>
      <vt:lpstr>Cloud Services – IntelliTrace (Visual Studio Ultimate)</vt:lpstr>
      <vt:lpstr>Cloud Services – IntelliTrace</vt:lpstr>
      <vt:lpstr>IntelliTrace</vt:lpstr>
      <vt:lpstr>Cloud Services – Profiler (Visual Studio Pro)</vt:lpstr>
      <vt:lpstr>Cloud Services – Profiler (Visual Studio Pro)</vt:lpstr>
      <vt:lpstr>Profiler</vt:lpstr>
      <vt:lpstr>Cloud Services – IntelliTrace/profiler</vt:lpstr>
      <vt:lpstr>Azure web site – Diagnostics</vt:lpstr>
      <vt:lpstr>Azure web site – Diagnostics</vt:lpstr>
      <vt:lpstr>Web site diagnostics architecture</vt:lpstr>
      <vt:lpstr>Windows Azure Web Sites Diagnostics</vt:lpstr>
      <vt:lpstr>Developer desktop preview in Azure</vt:lpstr>
      <vt:lpstr>Resources</vt:lpstr>
      <vt:lpstr>PowerPoint Presentation</vt:lpstr>
      <vt:lpstr>Evaluate this session</vt:lpstr>
      <vt:lpstr>PowerPoint Presentation</vt:lpstr>
    </vt:vector>
  </TitlesOfParts>
  <Manager>Ron Sasaki</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Debugging and troubleshooting Azure applications using Visual Studio</dc:title>
  <dc:subject>Build 2013</dc:subject>
  <dc:creator>Shows</dc:creator>
  <cp:keywords>Build 2013</cp:keywords>
  <dc:description>Template: Mitchell Derrey, Silver Fox Productions
Formatting: 
Date: October 26-28, 2013
Location: San Francisco, CA
Audience Type: Internal</dc:description>
  <cp:lastModifiedBy>Shows</cp:lastModifiedBy>
  <cp:revision>1</cp:revision>
  <dcterms:created xsi:type="dcterms:W3CDTF">2013-06-27T01:10:12Z</dcterms:created>
  <dcterms:modified xsi:type="dcterms:W3CDTF">2013-06-27T01:12:33Z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0x010100B88FC3ECA26D1C46B3C4C83281D2EB9C003BBE479AF4108146A616B6B5E7069DBC</vt:lpwstr>
  </property>
  <property fmtid="{D5CDD505-2E9C-101B-9397-08002B2CF9AE}" pid="3" name="Product">
    <vt:lpwstr/>
  </property>
  <property fmtid="{D5CDD505-2E9C-101B-9397-08002B2CF9AE}" pid="4" name="Event1">
    <vt:lpwstr>605;#BUILD|58542b36-5bf5-46a6-a53f-a41fb7a73785</vt:lpwstr>
  </property>
  <property fmtid="{D5CDD505-2E9C-101B-9397-08002B2CF9AE}" pid="5" name="Audience">
    <vt:lpwstr/>
  </property>
  <property fmtid="{D5CDD505-2E9C-101B-9397-08002B2CF9AE}" pid="6" name="Event Location">
    <vt:lpwstr>497;#San Francisco|84dfcb53-432b-499d-8965-93d483d36b4a</vt:lpwstr>
  </property>
  <property fmtid="{D5CDD505-2E9C-101B-9397-08002B2CF9AE}" pid="7" name="Campaign">
    <vt:lpwstr/>
  </property>
  <property fmtid="{D5CDD505-2E9C-101B-9397-08002B2CF9AE}" pid="8" name="Event Venue">
    <vt:lpwstr/>
  </property>
  <property fmtid="{D5CDD505-2E9C-101B-9397-08002B2CF9AE}" pid="9" name="Track">
    <vt:lpwstr/>
  </property>
</Properties>
</file>