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9" r:id="rId5"/>
    <p:sldMasterId id="2147484234" r:id="rId6"/>
  </p:sldMasterIdLst>
  <p:notesMasterIdLst>
    <p:notesMasterId r:id="rId24"/>
  </p:notesMasterIdLst>
  <p:handoutMasterIdLst>
    <p:handoutMasterId r:id="rId25"/>
  </p:handoutMasterIdLst>
  <p:sldIdLst>
    <p:sldId id="256" r:id="rId7"/>
    <p:sldId id="258" r:id="rId8"/>
    <p:sldId id="259" r:id="rId9"/>
    <p:sldId id="260" r:id="rId10"/>
    <p:sldId id="261" r:id="rId11"/>
    <p:sldId id="263" r:id="rId12"/>
    <p:sldId id="264" r:id="rId13"/>
    <p:sldId id="265" r:id="rId14"/>
    <p:sldId id="266" r:id="rId15"/>
    <p:sldId id="267" r:id="rId16"/>
    <p:sldId id="269" r:id="rId17"/>
    <p:sldId id="270" r:id="rId18"/>
    <p:sldId id="271" r:id="rId19"/>
    <p:sldId id="272" r:id="rId20"/>
    <p:sldId id="273" r:id="rId21"/>
    <p:sldId id="275" r:id="rId22"/>
    <p:sldId id="274" r:id="rId23"/>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5050"/>
    <a:srgbClr val="D2D2D2"/>
    <a:srgbClr val="BAD80A"/>
    <a:srgbClr val="7FBA00"/>
    <a:srgbClr val="FFFFFF"/>
    <a:srgbClr val="FFB900"/>
    <a:srgbClr val="DC3C00"/>
    <a:srgbClr val="000000"/>
    <a:srgbClr val="008272"/>
    <a:srgbClr val="737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03" autoAdjust="0"/>
    <p:restoredTop sz="95747" autoAdjust="0"/>
  </p:normalViewPr>
  <p:slideViewPr>
    <p:cSldViewPr snapToObjects="1">
      <p:cViewPr varScale="1">
        <p:scale>
          <a:sx n="101" d="100"/>
          <a:sy n="101" d="100"/>
        </p:scale>
        <p:origin x="858" y="96"/>
      </p:cViewPr>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notesViewPr>
    <p:cSldViewPr snapToObjects="1" showGuides="1">
      <p:cViewPr varScale="1">
        <p:scale>
          <a:sx n="65" d="100"/>
          <a:sy n="65" d="100"/>
        </p:scale>
        <p:origin x="3276" y="6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11.wmf"/><Relationship Id="rId1" Type="http://schemas.openxmlformats.org/officeDocument/2006/relationships/image" Target="../media/image10.wmf"/><Relationship Id="rId4"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0172694-61BA-4353-BA89-77A3A7646F9B}" type="datetime1">
              <a:rPr lang="en-US" smtClean="0">
                <a:latin typeface="Segoe UI" pitchFamily="34" charset="0"/>
              </a:rPr>
              <a:t>4/2/2014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
        <p:nvSpPr>
          <p:cNvPr id="5"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Build 2014</a:t>
            </a:r>
            <a:endParaRPr lang="en-US"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Build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9F00D60D-1703-4D24-8308-FEE06A50A69C}" type="datetime1">
              <a:rPr lang="en-US" smtClean="0"/>
              <a:t>4/2/2014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C6996B83-60CF-42A8-BA06-F99D0BEC30B3}" type="datetime1">
              <a:rPr lang="en-US" smtClean="0">
                <a:solidFill>
                  <a:prstClr val="black"/>
                </a:solidFill>
              </a:rPr>
              <a:pPr/>
              <a:t>4/2/2014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a:t>
            </a:fld>
            <a:endParaRPr lang="en-US" dirty="0">
              <a:solidFill>
                <a:prstClr val="black"/>
              </a:solidFill>
            </a:endParaRPr>
          </a:p>
        </p:txBody>
      </p:sp>
      <p:sp>
        <p:nvSpPr>
          <p:cNvPr id="7" name="Header Placeholder 6"/>
          <p:cNvSpPr>
            <a:spLocks noGrp="1"/>
          </p:cNvSpPr>
          <p:nvPr>
            <p:ph type="hdr" sz="quarter" idx="13"/>
          </p:nvPr>
        </p:nvSpPr>
        <p:spPr/>
        <p:txBody>
          <a:bodyPr/>
          <a:lstStyle/>
          <a:p>
            <a:r>
              <a:rPr lang="en-US" dirty="0" smtClean="0">
                <a:solidFill>
                  <a:prstClr val="black"/>
                </a:solidFill>
              </a:rPr>
              <a:t>Build 2014</a:t>
            </a:r>
            <a:endParaRPr lang="en-US" dirty="0">
              <a:solidFill>
                <a:prstClr val="black"/>
              </a:solidFill>
            </a:endParaRPr>
          </a:p>
        </p:txBody>
      </p:sp>
    </p:spTree>
    <p:extLst>
      <p:ext uri="{BB962C8B-B14F-4D97-AF65-F5344CB8AC3E}">
        <p14:creationId xmlns:p14="http://schemas.microsoft.com/office/powerpoint/2010/main" val="15649515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66294"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F00D60D-1703-4D24-8308-FEE06A50A69C}" type="datetime1">
              <a:rPr lang="en-US" smtClean="0">
                <a:solidFill>
                  <a:prstClr val="black"/>
                </a:solidFill>
              </a:rPr>
              <a:pPr/>
              <a:t>4/2/2014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41096730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F00D60D-1703-4D24-8308-FEE06A50A69C}" type="datetime1">
              <a:rPr lang="en-US" smtClean="0">
                <a:solidFill>
                  <a:prstClr val="black"/>
                </a:solidFill>
              </a:rPr>
              <a:pPr/>
              <a:t>4/2/2014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30724564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F00D60D-1703-4D24-8308-FEE06A50A69C}" type="datetime1">
              <a:rPr lang="en-US" smtClean="0">
                <a:solidFill>
                  <a:prstClr val="black"/>
                </a:solidFill>
              </a:rPr>
              <a:pPr/>
              <a:t>4/2/2014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15</a:t>
            </a:fld>
            <a:endParaRPr lang="en-US" dirty="0">
              <a:solidFill>
                <a:prstClr val="black"/>
              </a:solidFill>
            </a:endParaRPr>
          </a:p>
        </p:txBody>
      </p:sp>
    </p:spTree>
    <p:extLst>
      <p:ext uri="{BB962C8B-B14F-4D97-AF65-F5344CB8AC3E}">
        <p14:creationId xmlns:p14="http://schemas.microsoft.com/office/powerpoint/2010/main" val="36923853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Build 2014</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F00D60D-1703-4D24-8308-FEE06A50A69C}" type="datetime1">
              <a:rPr lang="en-US" smtClean="0"/>
              <a:t>4/2/2014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16</a:t>
            </a:fld>
            <a:endParaRPr lang="en-US" dirty="0"/>
          </a:p>
        </p:txBody>
      </p:sp>
    </p:spTree>
    <p:extLst>
      <p:ext uri="{BB962C8B-B14F-4D97-AF65-F5344CB8AC3E}">
        <p14:creationId xmlns:p14="http://schemas.microsoft.com/office/powerpoint/2010/main" val="31708419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66294"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F00D60D-1703-4D24-8308-FEE06A50A69C}" type="datetime1">
              <a:rPr lang="en-US" smtClean="0">
                <a:solidFill>
                  <a:prstClr val="black"/>
                </a:solidFill>
              </a:rPr>
              <a:pPr/>
              <a:t>4/2/2014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97759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B079C3B8-7366-4A44-A34B-3977080C19E7}" type="datetime1">
              <a:rPr lang="en-US" smtClean="0">
                <a:solidFill>
                  <a:prstClr val="black"/>
                </a:solidFill>
              </a:rPr>
              <a:pPr/>
              <a:t>4/2/2014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4</a:t>
            </a:fld>
            <a:endParaRPr lang="en-US" dirty="0">
              <a:solidFill>
                <a:prstClr val="black"/>
              </a:solidFill>
            </a:endParaRPr>
          </a:p>
        </p:txBody>
      </p:sp>
      <p:sp>
        <p:nvSpPr>
          <p:cNvPr id="7" name="Header Placeholder 6"/>
          <p:cNvSpPr>
            <a:spLocks noGrp="1"/>
          </p:cNvSpPr>
          <p:nvPr>
            <p:ph type="hdr" sz="quarter" idx="13"/>
          </p:nvPr>
        </p:nvSpPr>
        <p:spPr/>
        <p:txBody>
          <a:bodyPr/>
          <a:lstStyle/>
          <a:p>
            <a:r>
              <a:rPr lang="en-US" smtClean="0">
                <a:solidFill>
                  <a:prstClr val="black"/>
                </a:solidFill>
              </a:rPr>
              <a:t>Build 2014</a:t>
            </a:r>
            <a:endParaRPr lang="en-US" dirty="0">
              <a:solidFill>
                <a:prstClr val="black"/>
              </a:solidFill>
            </a:endParaRPr>
          </a:p>
        </p:txBody>
      </p:sp>
    </p:spTree>
    <p:extLst>
      <p:ext uri="{BB962C8B-B14F-4D97-AF65-F5344CB8AC3E}">
        <p14:creationId xmlns:p14="http://schemas.microsoft.com/office/powerpoint/2010/main" val="26570545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F00D60D-1703-4D24-8308-FEE06A50A69C}" type="datetime1">
              <a:rPr lang="en-US" smtClean="0">
                <a:solidFill>
                  <a:prstClr val="black"/>
                </a:solidFill>
              </a:rPr>
              <a:pPr/>
              <a:t>4/2/2014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10180211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66294"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F00D60D-1703-4D24-8308-FEE06A50A69C}" type="datetime1">
              <a:rPr lang="en-US" smtClean="0">
                <a:solidFill>
                  <a:prstClr val="black"/>
                </a:solidFill>
              </a:rPr>
              <a:pPr/>
              <a:t>4/2/2014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11031257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F00D60D-1703-4D24-8308-FEE06A50A69C}" type="datetime1">
              <a:rPr lang="en-US" smtClean="0">
                <a:solidFill>
                  <a:prstClr val="black"/>
                </a:solidFill>
              </a:rPr>
              <a:pPr/>
              <a:t>4/2/2014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39013227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66294"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F00D60D-1703-4D24-8308-FEE06A50A69C}" type="datetime1">
              <a:rPr lang="en-US" smtClean="0">
                <a:solidFill>
                  <a:prstClr val="black"/>
                </a:solidFill>
              </a:rPr>
              <a:pPr/>
              <a:t>4/2/2014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36321842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66294"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F00D60D-1703-4D24-8308-FEE06A50A69C}" type="datetime1">
              <a:rPr lang="en-US" smtClean="0">
                <a:solidFill>
                  <a:prstClr val="black"/>
                </a:solidFill>
              </a:rPr>
              <a:pPr/>
              <a:t>4/2/2014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16882843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Header Placeholder 3"/>
          <p:cNvSpPr>
            <a:spLocks noGrp="1"/>
          </p:cNvSpPr>
          <p:nvPr>
            <p:ph type="hdr" sz="quarter" idx="10"/>
          </p:nvPr>
        </p:nvSpPr>
        <p:spPr/>
        <p:txBody>
          <a:bodyPr/>
          <a:lstStyle/>
          <a:p>
            <a:r>
              <a:rPr lang="en-US" smtClean="0">
                <a:solidFill>
                  <a:prstClr val="black"/>
                </a:solidFill>
              </a:rPr>
              <a:t>Build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F00D60D-1703-4D24-8308-FEE06A50A69C}" type="datetime1">
              <a:rPr lang="en-US" smtClean="0">
                <a:solidFill>
                  <a:prstClr val="black"/>
                </a:solidFill>
              </a:rPr>
              <a:pPr/>
              <a:t>4/2/2014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141798314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5783263"/>
            <a:ext cx="9142098" cy="902608"/>
          </a:xfrm>
          <a:noFill/>
        </p:spPr>
        <p:txBody>
          <a:bodyPr lIns="146304" tIns="109728" rIns="146304" bIns="109728" anchor="b">
            <a:noAutofit/>
          </a:bodyPr>
          <a:lstStyle>
            <a:lvl1pPr marL="0" indent="0">
              <a:spcBef>
                <a:spcPts val="0"/>
              </a:spcBef>
              <a:buNone/>
              <a:defRPr sz="2000" spc="0" baseline="0">
                <a:gradFill>
                  <a:gsLst>
                    <a:gs pos="0">
                      <a:schemeClr val="tx1"/>
                    </a:gs>
                    <a:gs pos="100000">
                      <a:schemeClr val="tx1"/>
                    </a:gs>
                  </a:gsLst>
                  <a:lin ang="5400000" scaled="0"/>
                </a:gradFill>
                <a:latin typeface="+mn-lt"/>
              </a:defRPr>
            </a:lvl1pPr>
          </a:lstStyle>
          <a:p>
            <a:pPr lvl="0"/>
            <a:r>
              <a:rPr lang="en-US" dirty="0" smtClean="0"/>
              <a:t>Speaker Name</a:t>
            </a:r>
          </a:p>
        </p:txBody>
      </p:sp>
      <p:sp>
        <p:nvSpPr>
          <p:cNvPr id="9" name="Title 1"/>
          <p:cNvSpPr>
            <a:spLocks noGrp="1"/>
          </p:cNvSpPr>
          <p:nvPr>
            <p:ph type="title" hasCustomPrompt="1"/>
          </p:nvPr>
        </p:nvSpPr>
        <p:spPr>
          <a:xfrm>
            <a:off x="274702" y="2117165"/>
            <a:ext cx="11887135" cy="1837298"/>
          </a:xfrm>
          <a:noFill/>
        </p:spPr>
        <p:txBody>
          <a:bodyPr lIns="146304" tIns="91440" rIns="146304" bIns="91440" anchor="t" anchorCtr="0"/>
          <a:lstStyle>
            <a:lvl1pPr>
              <a:defRPr sz="54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10129837" y="6126162"/>
            <a:ext cx="1849602" cy="394827"/>
          </a:xfrm>
          <a:prstGeom prst="rect">
            <a:avLst/>
          </a:prstGeom>
          <a:noFill/>
          <a:ln>
            <a:noFill/>
          </a:ln>
        </p:spPr>
      </p:pic>
      <p:sp>
        <p:nvSpPr>
          <p:cNvPr id="3" name="Text Placeholder 2"/>
          <p:cNvSpPr>
            <a:spLocks noGrp="1"/>
          </p:cNvSpPr>
          <p:nvPr>
            <p:ph type="body" sz="quarter" idx="13" hasCustomPrompt="1"/>
          </p:nvPr>
        </p:nvSpPr>
        <p:spPr>
          <a:xfrm>
            <a:off x="274702" y="307621"/>
            <a:ext cx="3656013" cy="572464"/>
          </a:xfrm>
        </p:spPr>
        <p:txBody>
          <a:bodyPr lIns="182880" tIns="146304" rIns="182880" bIns="146304"/>
          <a:lstStyle>
            <a:lvl1pPr marL="0" indent="0">
              <a:buNone/>
              <a:defRPr sz="2000"/>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smtClean="0"/>
              <a:t>Session Code Here</a:t>
            </a:r>
            <a:endParaRPr lang="en-US" dirty="0"/>
          </a:p>
        </p:txBody>
      </p:sp>
    </p:spTree>
    <p:extLst>
      <p:ext uri="{BB962C8B-B14F-4D97-AF65-F5344CB8AC3E}">
        <p14:creationId xmlns:p14="http://schemas.microsoft.com/office/powerpoint/2010/main" val="288605353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4" orient="horz" pos="4406" userDrawn="1">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 Code">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1534779"/>
          </a:xfrm>
        </p:spPr>
        <p:txBody>
          <a:bodyPr>
            <a:spAutoFit/>
          </a:bodyPr>
          <a:lstStyle>
            <a:lvl1pPr>
              <a:defRPr lang="en-US" sz="2400" kern="1200" dirty="0" smtClean="0">
                <a:gradFill>
                  <a:gsLst>
                    <a:gs pos="100000">
                      <a:schemeClr val="tx1"/>
                    </a:gs>
                    <a:gs pos="0">
                      <a:schemeClr val="tx1"/>
                    </a:gs>
                  </a:gsLst>
                  <a:lin ang="5400000" scaled="0"/>
                </a:gradFill>
                <a:latin typeface="Consolas" pitchFamily="49" charset="0"/>
                <a:ea typeface="+mn-ea"/>
                <a:cs typeface="Consolas" pitchFamily="49" charset="0"/>
              </a:defRPr>
            </a:lvl1pPr>
            <a:lvl2pPr marL="584200" indent="-241300">
              <a:defRPr lang="en-US" sz="2400" kern="1200" dirty="0" smtClean="0">
                <a:gradFill>
                  <a:gsLst>
                    <a:gs pos="100000">
                      <a:schemeClr val="tx1"/>
                    </a:gs>
                    <a:gs pos="0">
                      <a:schemeClr val="tx1"/>
                    </a:gs>
                  </a:gsLst>
                  <a:lin ang="5400000" scaled="0"/>
                </a:gradFill>
                <a:latin typeface="Consolas" pitchFamily="49" charset="0"/>
                <a:ea typeface="+mn-ea"/>
                <a:cs typeface="Consolas" pitchFamily="49" charset="0"/>
              </a:defRPr>
            </a:lvl2pPr>
            <a:lvl3pPr marL="571441" indent="-342900">
              <a:defRPr lang="en-US" sz="2400" kern="1200" dirty="0" smtClean="0">
                <a:gradFill>
                  <a:gsLst>
                    <a:gs pos="100000">
                      <a:schemeClr val="tx1"/>
                    </a:gs>
                    <a:gs pos="0">
                      <a:schemeClr val="tx1"/>
                    </a:gs>
                  </a:gsLst>
                  <a:lin ang="5400000" scaled="0"/>
                </a:gradFill>
                <a:latin typeface="Consolas" pitchFamily="49" charset="0"/>
                <a:ea typeface="+mn-ea"/>
                <a:cs typeface="Consolas" pitchFamily="49" charset="0"/>
              </a:defRPr>
            </a:lvl3pPr>
            <a:lvl4pPr>
              <a:defRPr sz="2000"/>
            </a:lvl4pPr>
            <a:lvl5pPr>
              <a:defRPr sz="2000"/>
            </a:lvl5pPr>
          </a:lstStyle>
          <a:p>
            <a:pPr marL="0" lvl="0" indent="0" algn="l" defTabSz="914166" rtl="0" eaLnBrk="1" latinLnBrk="0" hangingPunct="1">
              <a:spcBef>
                <a:spcPct val="20000"/>
              </a:spcBef>
              <a:spcAft>
                <a:spcPts val="816"/>
              </a:spcAft>
              <a:buFont typeface="Arial" pitchFamily="34" charset="0"/>
              <a:buNone/>
            </a:pPr>
            <a:r>
              <a:rPr lang="en-US" smtClean="0"/>
              <a:t>Click to edit Master text styles</a:t>
            </a:r>
          </a:p>
          <a:p>
            <a:pPr marL="0" lvl="1" indent="0" algn="l" defTabSz="914166" rtl="0" eaLnBrk="1" latinLnBrk="0" hangingPunct="1">
              <a:spcBef>
                <a:spcPct val="20000"/>
              </a:spcBef>
              <a:spcAft>
                <a:spcPts val="816"/>
              </a:spcAft>
              <a:buFont typeface="Arial" pitchFamily="34" charset="0"/>
              <a:buNone/>
            </a:pPr>
            <a:r>
              <a:rPr lang="en-US" smtClean="0"/>
              <a:t>Second level</a:t>
            </a:r>
          </a:p>
          <a:p>
            <a:pPr marL="0" lvl="2" indent="0" algn="l" defTabSz="914166" rtl="0" eaLnBrk="1" latinLnBrk="0" hangingPunct="1">
              <a:spcBef>
                <a:spcPct val="20000"/>
              </a:spcBef>
              <a:spcAft>
                <a:spcPts val="816"/>
              </a:spcAft>
              <a:buFont typeface="Arial" pitchFamily="34" charset="0"/>
              <a:buNone/>
            </a:pPr>
            <a:r>
              <a:rPr lang="en-US" smtClean="0"/>
              <a:t>Third level</a:t>
            </a:r>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106697334"/>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Walk-in">
    <p:bg>
      <p:bgPr>
        <a:solidFill>
          <a:schemeClr val="bg1"/>
        </a:solidFill>
        <a:effectLst/>
      </p:bgPr>
    </p:bg>
    <p:spTree>
      <p:nvGrpSpPr>
        <p:cNvPr id="1" name=""/>
        <p:cNvGrpSpPr/>
        <p:nvPr/>
      </p:nvGrpSpPr>
      <p:grpSpPr>
        <a:xfrm>
          <a:off x="0" y="0"/>
          <a:ext cx="0" cy="0"/>
          <a:chOff x="0" y="0"/>
          <a:chExt cx="0" cy="0"/>
        </a:xfrm>
      </p:grpSpPr>
      <p:sp>
        <p:nvSpPr>
          <p:cNvPr id="2" name="Freeform 1"/>
          <p:cNvSpPr>
            <a:spLocks noEditPoints="1"/>
          </p:cNvSpPr>
          <p:nvPr userDrawn="1"/>
        </p:nvSpPr>
        <p:spPr bwMode="black">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323232"/>
          </a:solidFill>
          <a:ln>
            <a:noFill/>
          </a:ln>
        </p:spPr>
        <p:txBody>
          <a:bodyPr vert="horz" wrap="square" lIns="91440" tIns="45720" rIns="91440" bIns="45720" numCol="1" anchor="t" anchorCtr="0" compatLnSpc="1">
            <a:prstTxWarp prst="textNoShape">
              <a:avLst/>
            </a:prstTxWarp>
          </a:bodyPr>
          <a:lstStyle/>
          <a:p>
            <a:endParaRPr lang="en-US"/>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10129837" y="6126162"/>
            <a:ext cx="1849602" cy="394827"/>
          </a:xfrm>
          <a:prstGeom prst="rect">
            <a:avLst/>
          </a:prstGeom>
          <a:noFill/>
          <a:ln>
            <a:noFill/>
          </a:ln>
        </p:spPr>
      </p:pic>
    </p:spTree>
    <p:extLst>
      <p:ext uri="{BB962C8B-B14F-4D97-AF65-F5344CB8AC3E}">
        <p14:creationId xmlns:p14="http://schemas.microsoft.com/office/powerpoint/2010/main" val="390312070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554597292"/>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5783263"/>
            <a:ext cx="11885298" cy="902608"/>
          </a:xfrm>
          <a:noFill/>
        </p:spPr>
        <p:txBody>
          <a:bodyPr lIns="146304" tIns="109728" rIns="146304" bIns="109728" anchor="b">
            <a:noAutofit/>
          </a:bodyPr>
          <a:lstStyle>
            <a:lvl1pPr marL="0" indent="0">
              <a:spcBef>
                <a:spcPts val="0"/>
              </a:spcBef>
              <a:buNone/>
              <a:defRPr sz="2000" spc="0" baseline="0">
                <a:gradFill>
                  <a:gsLst>
                    <a:gs pos="0">
                      <a:schemeClr val="tx1"/>
                    </a:gs>
                    <a:gs pos="100000">
                      <a:schemeClr val="tx1"/>
                    </a:gs>
                  </a:gsLst>
                  <a:lin ang="5400000" scaled="0"/>
                </a:gradFill>
                <a:latin typeface="+mn-lt"/>
              </a:defRPr>
            </a:lvl1pPr>
          </a:lstStyle>
          <a:p>
            <a:pPr lvl="0"/>
            <a:r>
              <a:rPr lang="en-US" dirty="0" smtClean="0"/>
              <a:t>Speaker Name</a:t>
            </a:r>
          </a:p>
        </p:txBody>
      </p:sp>
      <p:sp>
        <p:nvSpPr>
          <p:cNvPr id="9" name="Title 1"/>
          <p:cNvSpPr>
            <a:spLocks noGrp="1"/>
          </p:cNvSpPr>
          <p:nvPr>
            <p:ph type="title" hasCustomPrompt="1"/>
          </p:nvPr>
        </p:nvSpPr>
        <p:spPr>
          <a:xfrm>
            <a:off x="274702" y="2117165"/>
            <a:ext cx="11887135" cy="1837298"/>
          </a:xfrm>
          <a:noFill/>
        </p:spPr>
        <p:txBody>
          <a:bodyPr lIns="146304" tIns="91440" rIns="146304" bIns="91440" anchor="t" anchorCtr="0"/>
          <a:lstStyle>
            <a:lvl1pPr>
              <a:defRPr sz="54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spTree>
    <p:extLst>
      <p:ext uri="{BB962C8B-B14F-4D97-AF65-F5344CB8AC3E}">
        <p14:creationId xmlns:p14="http://schemas.microsoft.com/office/powerpoint/2010/main" val="8619209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4406">
          <p15:clr>
            <a:srgbClr val="C35EA4"/>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lide - 2">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5783263"/>
            <a:ext cx="9142098" cy="902608"/>
          </a:xfrm>
          <a:noFill/>
        </p:spPr>
        <p:txBody>
          <a:bodyPr lIns="146304" tIns="109728" rIns="146304" bIns="109728" anchor="b">
            <a:noAutofit/>
          </a:bodyPr>
          <a:lstStyle>
            <a:lvl1pPr marL="0" indent="0">
              <a:spcBef>
                <a:spcPts val="0"/>
              </a:spcBef>
              <a:buNone/>
              <a:defRPr sz="2000" spc="0" baseline="0">
                <a:gradFill>
                  <a:gsLst>
                    <a:gs pos="0">
                      <a:schemeClr val="tx1"/>
                    </a:gs>
                    <a:gs pos="100000">
                      <a:schemeClr val="tx1"/>
                    </a:gs>
                  </a:gsLst>
                  <a:lin ang="5400000" scaled="0"/>
                </a:gradFill>
                <a:latin typeface="+mn-lt"/>
              </a:defRPr>
            </a:lvl1pPr>
          </a:lstStyle>
          <a:p>
            <a:pPr lvl="0"/>
            <a:r>
              <a:rPr lang="en-US" dirty="0" smtClean="0"/>
              <a:t>Speaker Name</a:t>
            </a:r>
          </a:p>
        </p:txBody>
      </p:sp>
      <p:sp>
        <p:nvSpPr>
          <p:cNvPr id="9" name="Title 1"/>
          <p:cNvSpPr>
            <a:spLocks noGrp="1"/>
          </p:cNvSpPr>
          <p:nvPr>
            <p:ph type="title" hasCustomPrompt="1"/>
          </p:nvPr>
        </p:nvSpPr>
        <p:spPr>
          <a:xfrm>
            <a:off x="274702" y="2117165"/>
            <a:ext cx="11887135" cy="1837298"/>
          </a:xfrm>
          <a:noFill/>
        </p:spPr>
        <p:txBody>
          <a:bodyPr lIns="146304" tIns="91440" rIns="146304" bIns="91440" anchor="t" anchorCtr="0"/>
          <a:lstStyle>
            <a:lvl1pPr>
              <a:defRPr sz="54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sp>
        <p:nvSpPr>
          <p:cNvPr id="4" name="Freeform 3"/>
          <p:cNvSpPr>
            <a:spLocks noChangeAspect="1" noEditPoints="1"/>
          </p:cNvSpPr>
          <p:nvPr userDrawn="1"/>
        </p:nvSpPr>
        <p:spPr bwMode="black">
          <a:xfrm>
            <a:off x="10332993"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Tree>
    <p:extLst>
      <p:ext uri="{BB962C8B-B14F-4D97-AF65-F5344CB8AC3E}">
        <p14:creationId xmlns:p14="http://schemas.microsoft.com/office/powerpoint/2010/main" val="121382685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4406">
          <p15:clr>
            <a:srgbClr val="C35EA4"/>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0182529"/>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Content - 2">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383628" y="1668463"/>
            <a:ext cx="8778210" cy="5029200"/>
          </a:xfrm>
        </p:spPr>
        <p:txBody>
          <a:bodyPr wrap="square">
            <a:noAutofit/>
          </a:bodyPr>
          <a:lstStyle>
            <a:lvl3pPr>
              <a:defRPr sz="24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quarter" idx="11"/>
          </p:nvPr>
        </p:nvSpPr>
        <p:spPr>
          <a:xfrm>
            <a:off x="283148" y="1668463"/>
            <a:ext cx="2743200" cy="5029200"/>
          </a:xfrm>
        </p:spPr>
        <p:txBody>
          <a:bodyPr>
            <a:noAutofit/>
          </a:bodyPr>
          <a:lstStyle>
            <a:lvl1pPr marL="0" indent="0">
              <a:buNone/>
              <a:defRPr kumimoji="0" lang="en-US" sz="2400" b="0" i="0" u="none" strike="noStrike" kern="1200" cap="none" spc="0" normalizeH="0" baseline="0" dirty="0" smtClean="0">
                <a:ln>
                  <a:noFill/>
                </a:ln>
                <a:gradFill>
                  <a:gsLst>
                    <a:gs pos="100000">
                      <a:schemeClr val="tx1"/>
                    </a:gs>
                    <a:gs pos="0">
                      <a:schemeClr val="tx1"/>
                    </a:gs>
                  </a:gsLst>
                  <a:lin ang="5400000" scaled="0"/>
                </a:gradFill>
                <a:effectLst/>
                <a:uLnTx/>
                <a:uFillTx/>
                <a:latin typeface="+mn-lt"/>
                <a:ea typeface="+mj-ea"/>
                <a:cs typeface="+mj-cs"/>
              </a:defRPr>
            </a:lvl1pPr>
          </a:lstStyle>
          <a:p>
            <a:pPr marL="0" marR="0" lvl="0" indent="0" algn="l" defTabSz="914166" rtl="0" eaLnBrk="1" fontAlgn="auto" latinLnBrk="0" hangingPunct="1">
              <a:lnSpc>
                <a:spcPct val="100000"/>
              </a:lnSpc>
              <a:spcBef>
                <a:spcPct val="0"/>
              </a:spcBef>
              <a:spcAft>
                <a:spcPts val="0"/>
              </a:spcAft>
              <a:buClrTx/>
              <a:buSzTx/>
              <a:tabLst/>
              <a:defRPr/>
            </a:pPr>
            <a:r>
              <a:rPr lang="en-US" dirty="0" smtClean="0"/>
              <a:t>Click to edit Master text styles</a:t>
            </a:r>
          </a:p>
        </p:txBody>
      </p:sp>
    </p:spTree>
    <p:extLst>
      <p:ext uri="{BB962C8B-B14F-4D97-AF65-F5344CB8AC3E}">
        <p14:creationId xmlns:p14="http://schemas.microsoft.com/office/powerpoint/2010/main" val="1372855731"/>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xt Only Large">
    <p:spTree>
      <p:nvGrpSpPr>
        <p:cNvPr id="1" name=""/>
        <p:cNvGrpSpPr/>
        <p:nvPr/>
      </p:nvGrpSpPr>
      <p:grpSpPr>
        <a:xfrm>
          <a:off x="0" y="0"/>
          <a:ext cx="0" cy="0"/>
          <a:chOff x="0" y="0"/>
          <a:chExt cx="0" cy="0"/>
        </a:xfrm>
      </p:grpSpPr>
      <p:sp>
        <p:nvSpPr>
          <p:cNvPr id="2" name="Title 1"/>
          <p:cNvSpPr>
            <a:spLocks noGrp="1"/>
          </p:cNvSpPr>
          <p:nvPr>
            <p:ph type="title"/>
          </p:nvPr>
        </p:nvSpPr>
        <p:spPr>
          <a:xfrm>
            <a:off x="1189038" y="2125663"/>
            <a:ext cx="10058399" cy="1828800"/>
          </a:xfrm>
        </p:spPr>
        <p:txBody>
          <a:bodyPr/>
          <a:lstStyle>
            <a:lvl1pPr>
              <a:defRPr sz="4800" baseline="0"/>
            </a:lvl1pPr>
          </a:lstStyle>
          <a:p>
            <a:r>
              <a:rPr lang="en-US" dirty="0" smtClean="0"/>
              <a:t>Click to edit Master title style</a:t>
            </a:r>
            <a:endParaRPr lang="en-US" dirty="0"/>
          </a:p>
        </p:txBody>
      </p:sp>
    </p:spTree>
    <p:extLst>
      <p:ext uri="{BB962C8B-B14F-4D97-AF65-F5344CB8AC3E}">
        <p14:creationId xmlns:p14="http://schemas.microsoft.com/office/powerpoint/2010/main" val="3322279723"/>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2">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5783263"/>
            <a:ext cx="9142098" cy="902608"/>
          </a:xfrm>
          <a:noFill/>
        </p:spPr>
        <p:txBody>
          <a:bodyPr lIns="146304" tIns="109728" rIns="146304" bIns="109728" anchor="b">
            <a:noAutofit/>
          </a:bodyPr>
          <a:lstStyle>
            <a:lvl1pPr marL="0" indent="0">
              <a:spcBef>
                <a:spcPts val="0"/>
              </a:spcBef>
              <a:buNone/>
              <a:defRPr sz="2000" spc="0" baseline="0">
                <a:gradFill>
                  <a:gsLst>
                    <a:gs pos="0">
                      <a:schemeClr val="tx1"/>
                    </a:gs>
                    <a:gs pos="100000">
                      <a:schemeClr val="tx1"/>
                    </a:gs>
                  </a:gsLst>
                  <a:lin ang="5400000" scaled="0"/>
                </a:gradFill>
                <a:latin typeface="+mn-lt"/>
              </a:defRPr>
            </a:lvl1pPr>
          </a:lstStyle>
          <a:p>
            <a:pPr lvl="0"/>
            <a:r>
              <a:rPr lang="en-US" dirty="0" smtClean="0"/>
              <a:t>Speaker Name</a:t>
            </a:r>
          </a:p>
        </p:txBody>
      </p:sp>
      <p:sp>
        <p:nvSpPr>
          <p:cNvPr id="9" name="Title 1"/>
          <p:cNvSpPr>
            <a:spLocks noGrp="1"/>
          </p:cNvSpPr>
          <p:nvPr>
            <p:ph type="title" hasCustomPrompt="1"/>
          </p:nvPr>
        </p:nvSpPr>
        <p:spPr>
          <a:xfrm>
            <a:off x="274702" y="2117165"/>
            <a:ext cx="11887135" cy="1837298"/>
          </a:xfrm>
          <a:noFill/>
        </p:spPr>
        <p:txBody>
          <a:bodyPr lIns="146304" tIns="91440" rIns="146304" bIns="91440" anchor="t" anchorCtr="0"/>
          <a:lstStyle>
            <a:lvl1pPr>
              <a:defRPr sz="54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sp>
        <p:nvSpPr>
          <p:cNvPr id="4" name="Freeform 3"/>
          <p:cNvSpPr>
            <a:spLocks noChangeAspect="1" noEditPoints="1"/>
          </p:cNvSpPr>
          <p:nvPr userDrawn="1"/>
        </p:nvSpPr>
        <p:spPr bwMode="black">
          <a:xfrm>
            <a:off x="10332993"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404040"/>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
        <p:nvSpPr>
          <p:cNvPr id="6" name="Text Placeholder 2"/>
          <p:cNvSpPr>
            <a:spLocks noGrp="1"/>
          </p:cNvSpPr>
          <p:nvPr>
            <p:ph type="body" sz="quarter" idx="13" hasCustomPrompt="1"/>
          </p:nvPr>
        </p:nvSpPr>
        <p:spPr>
          <a:xfrm>
            <a:off x="274702" y="307621"/>
            <a:ext cx="3656013" cy="572464"/>
          </a:xfrm>
        </p:spPr>
        <p:txBody>
          <a:bodyPr lIns="182880" tIns="146304" rIns="182880" bIns="146304"/>
          <a:lstStyle>
            <a:lvl1pPr marL="0" indent="0">
              <a:buNone/>
              <a:defRPr sz="2000"/>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smtClean="0"/>
              <a:t>Session Code Here</a:t>
            </a:r>
            <a:endParaRPr lang="en-US" dirty="0"/>
          </a:p>
        </p:txBody>
      </p:sp>
    </p:spTree>
    <p:extLst>
      <p:ext uri="{BB962C8B-B14F-4D97-AF65-F5344CB8AC3E}">
        <p14:creationId xmlns:p14="http://schemas.microsoft.com/office/powerpoint/2010/main" val="362156117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4406">
          <p15:clr>
            <a:srgbClr val="C35EA4"/>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quarter" idx="11"/>
          </p:nvPr>
        </p:nvSpPr>
        <p:spPr>
          <a:xfrm>
            <a:off x="283148" y="1668463"/>
            <a:ext cx="2743200" cy="5029200"/>
          </a:xfrm>
        </p:spPr>
        <p:txBody>
          <a:bodyPr>
            <a:noAutofit/>
          </a:bodyPr>
          <a:lstStyle>
            <a:lvl1pPr>
              <a:defRPr kumimoji="0" lang="en-US" sz="2400" b="0" i="0" u="none" strike="noStrike" kern="1200" cap="none" spc="0" normalizeH="0" baseline="0" dirty="0" smtClean="0">
                <a:ln>
                  <a:noFill/>
                </a:ln>
                <a:gradFill>
                  <a:gsLst>
                    <a:gs pos="92208">
                      <a:schemeClr val="tx1"/>
                    </a:gs>
                    <a:gs pos="0">
                      <a:schemeClr val="tx1"/>
                    </a:gs>
                  </a:gsLst>
                  <a:lin ang="5400000" scaled="0"/>
                </a:gradFill>
                <a:effectLst/>
                <a:uLnTx/>
                <a:uFillTx/>
                <a:latin typeface="+mn-lt"/>
                <a:ea typeface="+mj-ea"/>
                <a:cs typeface="+mj-cs"/>
              </a:defRPr>
            </a:lvl1pPr>
          </a:lstStyle>
          <a:p>
            <a:pPr marL="0" marR="0" lvl="0" indent="0" algn="l" defTabSz="914166" rtl="0" eaLnBrk="1" fontAlgn="auto" latinLnBrk="0" hangingPunct="1">
              <a:lnSpc>
                <a:spcPct val="100000"/>
              </a:lnSpc>
              <a:spcBef>
                <a:spcPct val="0"/>
              </a:spcBef>
              <a:spcAft>
                <a:spcPts val="0"/>
              </a:spcAft>
              <a:buClrTx/>
              <a:buSzTx/>
              <a:buFont typeface="Arial" pitchFamily="34" charset="0"/>
              <a:buNone/>
              <a:tabLst/>
              <a:defRPr/>
            </a:pPr>
            <a:r>
              <a:rPr lang="en-US" dirty="0" smtClean="0"/>
              <a:t>Click to edit Master text styles</a:t>
            </a:r>
          </a:p>
        </p:txBody>
      </p:sp>
    </p:spTree>
    <p:extLst>
      <p:ext uri="{BB962C8B-B14F-4D97-AF65-F5344CB8AC3E}">
        <p14:creationId xmlns:p14="http://schemas.microsoft.com/office/powerpoint/2010/main" val="1462853086"/>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28302">
                      <a:schemeClr val="tx1">
                        <a:lumMod val="75000"/>
                        <a:lumOff val="25000"/>
                      </a:schemeClr>
                    </a:gs>
                    <a:gs pos="67000">
                      <a:schemeClr val="tx1">
                        <a:lumMod val="75000"/>
                        <a:lumOff val="25000"/>
                      </a:schemeClr>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accent3"/>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608567953"/>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8491">
                      <a:schemeClr val="tx1">
                        <a:lumMod val="75000"/>
                        <a:lumOff val="25000"/>
                      </a:schemeClr>
                    </a:gs>
                    <a:gs pos="100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dirty="0"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182880" tIns="146304" rIns="182880" bIns="146304" rtlCol="0" anchor="t">
            <a:noAutofit/>
          </a:bodyPr>
          <a:lstStyle>
            <a:lvl1pPr marL="0" indent="0"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accent3"/>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372181136"/>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12264">
                      <a:schemeClr val="tx1">
                        <a:lumMod val="75000"/>
                        <a:lumOff val="25000"/>
                      </a:schemeClr>
                    </a:gs>
                    <a:gs pos="71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lIns="182880" tIns="146304" rIns="182880" bIns="146304" anchor="ctr" anchorCtr="1">
            <a:noAutofit/>
          </a:bodyPr>
          <a:lstStyle>
            <a:lvl1pPr marL="0" indent="0">
              <a:buNone/>
              <a:defRPr/>
            </a:lvl1pPr>
          </a:lstStyle>
          <a:p>
            <a:r>
              <a:rPr lang="en-US" dirty="0" smtClean="0"/>
              <a:t>Click icon to add picture</a:t>
            </a:r>
            <a:endParaRPr lang="en-US" dirty="0"/>
          </a:p>
        </p:txBody>
      </p:sp>
      <p:sp>
        <p:nvSpPr>
          <p:cNvPr id="3" name="Title 2"/>
          <p:cNvSpPr>
            <a:spLocks noGrp="1"/>
          </p:cNvSpPr>
          <p:nvPr>
            <p:ph type="title"/>
          </p:nvPr>
        </p:nvSpPr>
        <p:spPr/>
        <p:txBody>
          <a:bodyPr wrap="none" lIns="182880" tIns="146304" rIns="182880" bIns="146304"/>
          <a:lstStyle/>
          <a:p>
            <a:r>
              <a:rPr lang="en-US" dirty="0" smtClean="0"/>
              <a:t>Click to edit Master title style</a:t>
            </a:r>
            <a:endParaRPr lang="en-US" dirty="0"/>
          </a:p>
        </p:txBody>
      </p:sp>
    </p:spTree>
    <p:extLst>
      <p:ext uri="{BB962C8B-B14F-4D97-AF65-F5344CB8AC3E}">
        <p14:creationId xmlns:p14="http://schemas.microsoft.com/office/powerpoint/2010/main" val="2796109379"/>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nd Content - Code">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1534779"/>
          </a:xfrm>
        </p:spPr>
        <p:txBody>
          <a:bodyPr>
            <a:spAutoFit/>
          </a:bodyPr>
          <a:lstStyle>
            <a:lvl1pPr>
              <a:defRPr lang="en-US" sz="2400" kern="1200" dirty="0" smtClean="0">
                <a:gradFill>
                  <a:gsLst>
                    <a:gs pos="66981">
                      <a:schemeClr val="tx1">
                        <a:lumMod val="75000"/>
                        <a:lumOff val="25000"/>
                      </a:schemeClr>
                    </a:gs>
                    <a:gs pos="0">
                      <a:schemeClr val="tx1">
                        <a:lumMod val="75000"/>
                        <a:lumOff val="25000"/>
                      </a:schemeClr>
                    </a:gs>
                  </a:gsLst>
                  <a:lin ang="5400000" scaled="0"/>
                </a:gradFill>
                <a:latin typeface="Consolas" pitchFamily="49" charset="0"/>
                <a:ea typeface="+mn-ea"/>
                <a:cs typeface="Consolas" pitchFamily="49" charset="0"/>
              </a:defRPr>
            </a:lvl1pPr>
            <a:lvl2pPr marL="584200" indent="-241300">
              <a:defRPr lang="en-US" sz="2400" kern="1200" dirty="0" smtClean="0">
                <a:gradFill>
                  <a:gsLst>
                    <a:gs pos="66981">
                      <a:schemeClr val="tx1">
                        <a:lumMod val="75000"/>
                        <a:lumOff val="25000"/>
                      </a:schemeClr>
                    </a:gs>
                    <a:gs pos="0">
                      <a:schemeClr val="tx1">
                        <a:lumMod val="75000"/>
                        <a:lumOff val="25000"/>
                      </a:schemeClr>
                    </a:gs>
                  </a:gsLst>
                  <a:lin ang="5400000" scaled="0"/>
                </a:gradFill>
                <a:latin typeface="Consolas" pitchFamily="49" charset="0"/>
                <a:ea typeface="+mn-ea"/>
                <a:cs typeface="Consolas" pitchFamily="49" charset="0"/>
              </a:defRPr>
            </a:lvl2pPr>
            <a:lvl3pPr marL="571441" indent="-342900">
              <a:defRPr lang="en-US" sz="2400" kern="1200" dirty="0" smtClean="0">
                <a:gradFill>
                  <a:gsLst>
                    <a:gs pos="66981">
                      <a:schemeClr val="tx1">
                        <a:lumMod val="75000"/>
                        <a:lumOff val="25000"/>
                      </a:schemeClr>
                    </a:gs>
                    <a:gs pos="0">
                      <a:schemeClr val="tx1">
                        <a:lumMod val="75000"/>
                        <a:lumOff val="25000"/>
                      </a:schemeClr>
                    </a:gs>
                  </a:gsLst>
                  <a:lin ang="5400000" scaled="0"/>
                </a:gradFill>
                <a:latin typeface="Consolas" pitchFamily="49" charset="0"/>
                <a:ea typeface="+mn-ea"/>
                <a:cs typeface="Consolas" pitchFamily="49" charset="0"/>
              </a:defRPr>
            </a:lvl3pPr>
            <a:lvl4pPr>
              <a:defRPr sz="2000"/>
            </a:lvl4pPr>
            <a:lvl5pPr>
              <a:defRPr sz="2000"/>
            </a:lvl5pPr>
          </a:lstStyle>
          <a:p>
            <a:pPr marL="0" lvl="0" indent="0" algn="l" defTabSz="914166" rtl="0" eaLnBrk="1" latinLnBrk="0" hangingPunct="1">
              <a:spcBef>
                <a:spcPct val="20000"/>
              </a:spcBef>
              <a:spcAft>
                <a:spcPts val="816"/>
              </a:spcAft>
              <a:buFont typeface="Arial" pitchFamily="34" charset="0"/>
              <a:buNone/>
            </a:pPr>
            <a:r>
              <a:rPr lang="en-US" dirty="0" smtClean="0"/>
              <a:t>Click to edit Master text styles</a:t>
            </a:r>
          </a:p>
          <a:p>
            <a:pPr marL="0" marR="0" lvl="1" indent="0" algn="l" defTabSz="914166" rtl="0" eaLnBrk="1" fontAlgn="auto" latinLnBrk="0" hangingPunct="1">
              <a:lnSpc>
                <a:spcPct val="90000"/>
              </a:lnSpc>
              <a:spcBef>
                <a:spcPct val="20000"/>
              </a:spcBef>
              <a:spcAft>
                <a:spcPts val="816"/>
              </a:spcAft>
              <a:buClr>
                <a:schemeClr val="tx1"/>
              </a:buClr>
              <a:buSzPct val="90000"/>
              <a:buFont typeface="Arial" pitchFamily="34" charset="0"/>
              <a:buNone/>
              <a:tabLst/>
            </a:pPr>
            <a:r>
              <a:rPr lang="en-US" dirty="0" smtClean="0"/>
              <a:t>Second level</a:t>
            </a:r>
          </a:p>
          <a:p>
            <a:pPr marL="457082" lvl="2" indent="-228541" algn="l" defTabSz="914166" rtl="0" eaLnBrk="1" latinLnBrk="0" hangingPunct="1">
              <a:spcBef>
                <a:spcPct val="20000"/>
              </a:spcBef>
              <a:spcAft>
                <a:spcPts val="816"/>
              </a:spcAft>
              <a:buFont typeface="Arial" pitchFamily="34" charset="0"/>
              <a:buChar char="•"/>
            </a:pPr>
            <a:r>
              <a:rPr lang="en-US" dirty="0" smtClean="0"/>
              <a:t>Third level</a:t>
            </a:r>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49634120"/>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7113524"/>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991420366"/>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chemeClr val="bg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165911206"/>
      </p:ext>
    </p:extLst>
  </p:cSld>
  <p:clrMapOvr>
    <a:masterClrMapping/>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5783263"/>
            <a:ext cx="9142098" cy="902608"/>
          </a:xfrm>
          <a:noFill/>
        </p:spPr>
        <p:txBody>
          <a:bodyPr lIns="146304" tIns="109728" rIns="146304" bIns="109728" anchor="b">
            <a:noAutofit/>
          </a:bodyPr>
          <a:lstStyle>
            <a:lvl1pPr marL="0" indent="0">
              <a:spcBef>
                <a:spcPts val="0"/>
              </a:spcBef>
              <a:buNone/>
              <a:defRPr sz="2000" spc="0" baseline="0">
                <a:gradFill>
                  <a:gsLst>
                    <a:gs pos="0">
                      <a:schemeClr val="tx1"/>
                    </a:gs>
                    <a:gs pos="100000">
                      <a:schemeClr val="tx1"/>
                    </a:gs>
                  </a:gsLst>
                  <a:lin ang="5400000" scaled="0"/>
                </a:gradFill>
                <a:latin typeface="+mn-lt"/>
              </a:defRPr>
            </a:lvl1pPr>
          </a:lstStyle>
          <a:p>
            <a:pPr lvl="0"/>
            <a:r>
              <a:rPr lang="en-US" dirty="0" smtClean="0"/>
              <a:t>Speaker Name</a:t>
            </a:r>
          </a:p>
        </p:txBody>
      </p:sp>
      <p:sp>
        <p:nvSpPr>
          <p:cNvPr id="9" name="Title 1"/>
          <p:cNvSpPr>
            <a:spLocks noGrp="1"/>
          </p:cNvSpPr>
          <p:nvPr>
            <p:ph type="title" hasCustomPrompt="1"/>
          </p:nvPr>
        </p:nvSpPr>
        <p:spPr>
          <a:xfrm>
            <a:off x="274702" y="2117165"/>
            <a:ext cx="11887135" cy="1837298"/>
          </a:xfrm>
          <a:noFill/>
        </p:spPr>
        <p:txBody>
          <a:bodyPr lIns="146304" tIns="91440" rIns="146304" bIns="91440" anchor="t" anchorCtr="0"/>
          <a:lstStyle>
            <a:lvl1pPr>
              <a:defRPr sz="54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10129837" y="6126162"/>
            <a:ext cx="1849602" cy="394827"/>
          </a:xfrm>
          <a:prstGeom prst="rect">
            <a:avLst/>
          </a:prstGeom>
          <a:noFill/>
          <a:ln>
            <a:noFill/>
          </a:ln>
        </p:spPr>
      </p:pic>
    </p:spTree>
    <p:extLst>
      <p:ext uri="{BB962C8B-B14F-4D97-AF65-F5344CB8AC3E}">
        <p14:creationId xmlns:p14="http://schemas.microsoft.com/office/powerpoint/2010/main" val="393154739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4406">
          <p15:clr>
            <a:srgbClr val="C35EA4"/>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slide - 2">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5783263"/>
            <a:ext cx="9142098" cy="902608"/>
          </a:xfrm>
          <a:noFill/>
        </p:spPr>
        <p:txBody>
          <a:bodyPr lIns="146304" tIns="109728" rIns="146304" bIns="109728" anchor="b">
            <a:noAutofit/>
          </a:bodyPr>
          <a:lstStyle>
            <a:lvl1pPr marL="0" indent="0">
              <a:spcBef>
                <a:spcPts val="0"/>
              </a:spcBef>
              <a:buNone/>
              <a:defRPr sz="2000" spc="0" baseline="0">
                <a:gradFill>
                  <a:gsLst>
                    <a:gs pos="0">
                      <a:schemeClr val="tx1"/>
                    </a:gs>
                    <a:gs pos="100000">
                      <a:schemeClr val="tx1"/>
                    </a:gs>
                  </a:gsLst>
                  <a:lin ang="5400000" scaled="0"/>
                </a:gradFill>
                <a:latin typeface="+mn-lt"/>
              </a:defRPr>
            </a:lvl1pPr>
          </a:lstStyle>
          <a:p>
            <a:pPr lvl="0"/>
            <a:r>
              <a:rPr lang="en-US" dirty="0" smtClean="0"/>
              <a:t>Speaker Name</a:t>
            </a:r>
          </a:p>
        </p:txBody>
      </p:sp>
      <p:sp>
        <p:nvSpPr>
          <p:cNvPr id="9" name="Title 1"/>
          <p:cNvSpPr>
            <a:spLocks noGrp="1"/>
          </p:cNvSpPr>
          <p:nvPr>
            <p:ph type="title" hasCustomPrompt="1"/>
          </p:nvPr>
        </p:nvSpPr>
        <p:spPr>
          <a:xfrm>
            <a:off x="274702" y="2117165"/>
            <a:ext cx="11887135" cy="1837298"/>
          </a:xfrm>
          <a:noFill/>
        </p:spPr>
        <p:txBody>
          <a:bodyPr lIns="146304" tIns="91440" rIns="146304" bIns="91440" anchor="t" anchorCtr="0"/>
          <a:lstStyle>
            <a:lvl1pPr>
              <a:defRPr sz="54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sp>
        <p:nvSpPr>
          <p:cNvPr id="4" name="Freeform 3"/>
          <p:cNvSpPr>
            <a:spLocks noChangeAspect="1" noEditPoints="1"/>
          </p:cNvSpPr>
          <p:nvPr userDrawn="1"/>
        </p:nvSpPr>
        <p:spPr bwMode="black">
          <a:xfrm>
            <a:off x="10332993"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404040"/>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Tree>
    <p:extLst>
      <p:ext uri="{BB962C8B-B14F-4D97-AF65-F5344CB8AC3E}">
        <p14:creationId xmlns:p14="http://schemas.microsoft.com/office/powerpoint/2010/main" val="54650978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4406">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43134794"/>
      </p:ext>
    </p:extLst>
  </p:cSld>
  <p:clrMapOvr>
    <a:masterClrMapping/>
  </p:clrMapOvr>
  <p:transition>
    <p:fade/>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 2">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383628" y="1668463"/>
            <a:ext cx="8778210" cy="5029200"/>
          </a:xfrm>
        </p:spPr>
        <p:txBody>
          <a:bodyPr wrap="square">
            <a:no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quarter" idx="11"/>
          </p:nvPr>
        </p:nvSpPr>
        <p:spPr>
          <a:xfrm>
            <a:off x="283148" y="1668463"/>
            <a:ext cx="2743200" cy="5029200"/>
          </a:xfrm>
        </p:spPr>
        <p:txBody>
          <a:bodyPr>
            <a:noAutofit/>
          </a:bodyPr>
          <a:lstStyle>
            <a:lvl1pPr marL="0" indent="0">
              <a:buNone/>
              <a:defRPr kumimoji="0" lang="en-US" sz="2400" b="0" i="0" u="none" strike="noStrike" kern="1200" cap="none" spc="0" normalizeH="0" baseline="0" dirty="0" smtClean="0">
                <a:ln>
                  <a:noFill/>
                </a:ln>
                <a:gradFill>
                  <a:gsLst>
                    <a:gs pos="100000">
                      <a:srgbClr val="000000">
                        <a:lumMod val="75000"/>
                        <a:lumOff val="25000"/>
                      </a:srgbClr>
                    </a:gs>
                    <a:gs pos="0">
                      <a:srgbClr val="000000">
                        <a:lumMod val="75000"/>
                        <a:lumOff val="25000"/>
                      </a:srgbClr>
                    </a:gs>
                  </a:gsLst>
                  <a:lin ang="5400000" scaled="0"/>
                </a:gradFill>
                <a:effectLst/>
                <a:uLnTx/>
                <a:uFillTx/>
                <a:latin typeface="+mn-lt"/>
                <a:ea typeface="+mj-ea"/>
                <a:cs typeface="+mj-cs"/>
              </a:defRPr>
            </a:lvl1pPr>
          </a:lstStyle>
          <a:p>
            <a:pPr marL="0" marR="0" lvl="0" indent="0" algn="l" defTabSz="914166" rtl="0" eaLnBrk="1" fontAlgn="auto" latinLnBrk="0" hangingPunct="1">
              <a:lnSpc>
                <a:spcPct val="100000"/>
              </a:lnSpc>
              <a:spcBef>
                <a:spcPct val="0"/>
              </a:spcBef>
              <a:spcAft>
                <a:spcPts val="0"/>
              </a:spcAft>
              <a:buClrTx/>
              <a:buSzTx/>
              <a:tabLst/>
              <a:defRPr/>
            </a:pPr>
            <a:r>
              <a:rPr lang="en-US" smtClean="0"/>
              <a:t>Click to edit Master text styles</a:t>
            </a:r>
          </a:p>
        </p:txBody>
      </p:sp>
    </p:spTree>
    <p:extLst>
      <p:ext uri="{BB962C8B-B14F-4D97-AF65-F5344CB8AC3E}">
        <p14:creationId xmlns:p14="http://schemas.microsoft.com/office/powerpoint/2010/main" val="3252851843"/>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ext Only Large">
    <p:spTree>
      <p:nvGrpSpPr>
        <p:cNvPr id="1" name=""/>
        <p:cNvGrpSpPr/>
        <p:nvPr/>
      </p:nvGrpSpPr>
      <p:grpSpPr>
        <a:xfrm>
          <a:off x="0" y="0"/>
          <a:ext cx="0" cy="0"/>
          <a:chOff x="0" y="0"/>
          <a:chExt cx="0" cy="0"/>
        </a:xfrm>
      </p:grpSpPr>
      <p:sp>
        <p:nvSpPr>
          <p:cNvPr id="2" name="Title 1"/>
          <p:cNvSpPr>
            <a:spLocks noGrp="1"/>
          </p:cNvSpPr>
          <p:nvPr>
            <p:ph type="title"/>
          </p:nvPr>
        </p:nvSpPr>
        <p:spPr>
          <a:xfrm>
            <a:off x="1189038" y="2125663"/>
            <a:ext cx="10058399" cy="1828800"/>
          </a:xfrm>
        </p:spPr>
        <p:txBody>
          <a:bodyPr/>
          <a:lstStyle>
            <a:lvl1pPr>
              <a:defRPr sz="4800" baseline="0"/>
            </a:lvl1pPr>
          </a:lstStyle>
          <a:p>
            <a:r>
              <a:rPr lang="en-US" smtClean="0"/>
              <a:t>Click to edit Master title style</a:t>
            </a:r>
            <a:endParaRPr lang="en-US" dirty="0"/>
          </a:p>
        </p:txBody>
      </p:sp>
    </p:spTree>
    <p:extLst>
      <p:ext uri="{BB962C8B-B14F-4D97-AF65-F5344CB8AC3E}">
        <p14:creationId xmlns:p14="http://schemas.microsoft.com/office/powerpoint/2010/main" val="2264167801"/>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quarter" idx="11" hasCustomPrompt="1"/>
          </p:nvPr>
        </p:nvSpPr>
        <p:spPr>
          <a:xfrm>
            <a:off x="283148" y="1668463"/>
            <a:ext cx="2743200" cy="5029200"/>
          </a:xfrm>
        </p:spPr>
        <p:txBody>
          <a:bodyPr>
            <a:noAutofit/>
          </a:bodyPr>
          <a:lstStyle>
            <a:lvl1pPr marL="342900" indent="-342900">
              <a:buNone/>
              <a:defRPr kumimoji="0" lang="en-US" sz="2400" b="0" i="0" u="none" strike="noStrike" kern="1200" cap="none" spc="0" normalizeH="0" baseline="0" dirty="0" smtClean="0">
                <a:ln>
                  <a:noFill/>
                </a:ln>
                <a:gradFill>
                  <a:gsLst>
                    <a:gs pos="100000">
                      <a:srgbClr val="000000">
                        <a:lumMod val="75000"/>
                        <a:lumOff val="25000"/>
                      </a:srgbClr>
                    </a:gs>
                    <a:gs pos="0">
                      <a:srgbClr val="000000">
                        <a:lumMod val="75000"/>
                        <a:lumOff val="25000"/>
                      </a:srgbClr>
                    </a:gs>
                  </a:gsLst>
                  <a:lin ang="5400000" scaled="0"/>
                </a:gradFill>
                <a:effectLst/>
                <a:uLnTx/>
                <a:uFillTx/>
                <a:latin typeface="+mn-lt"/>
                <a:ea typeface="+mj-ea"/>
                <a:cs typeface="+mj-cs"/>
              </a:defRPr>
            </a:lvl1pPr>
          </a:lstStyle>
          <a:p>
            <a:pPr marL="0" marR="0" lvl="0" indent="0" algn="l" defTabSz="914166" rtl="0" eaLnBrk="1" fontAlgn="auto" latinLnBrk="0" hangingPunct="1">
              <a:lnSpc>
                <a:spcPct val="100000"/>
              </a:lnSpc>
              <a:spcBef>
                <a:spcPct val="0"/>
              </a:spcBef>
              <a:spcAft>
                <a:spcPts val="0"/>
              </a:spcAft>
              <a:buClrTx/>
              <a:buSzTx/>
              <a:tabLst/>
              <a:defRPr/>
            </a:pPr>
            <a:r>
              <a:rPr lang="en-US" dirty="0" smtClean="0"/>
              <a:t>Click to edit</a:t>
            </a:r>
            <a:br>
              <a:rPr lang="en-US" dirty="0" smtClean="0"/>
            </a:br>
            <a:r>
              <a:rPr lang="en-US" dirty="0" smtClean="0"/>
              <a:t>Master text styles</a:t>
            </a:r>
          </a:p>
        </p:txBody>
      </p:sp>
    </p:spTree>
    <p:extLst>
      <p:ext uri="{BB962C8B-B14F-4D97-AF65-F5344CB8AC3E}">
        <p14:creationId xmlns:p14="http://schemas.microsoft.com/office/powerpoint/2010/main" val="4198254896"/>
      </p:ext>
    </p:extLst>
  </p:cSld>
  <p:clrMapOvr>
    <a:masterClrMapping/>
  </p:clrMapOvr>
  <p:transition>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182880" tIns="146304" rIns="182880" bIns="146304" anchor="ctr">
            <a:noAutofit/>
          </a:bodyPr>
          <a:lstStyle>
            <a:lvl1pPr marL="0" indent="0">
              <a:lnSpc>
                <a:spcPct val="95000"/>
              </a:lnSpc>
              <a:spcBef>
                <a:spcPts val="0"/>
              </a:spcBef>
              <a:spcAft>
                <a:spcPts val="1632"/>
              </a:spcAft>
              <a:buNone/>
              <a:defRPr lang="en-US" sz="3600" kern="1200" dirty="0" smtClean="0">
                <a:gradFill>
                  <a:gsLst>
                    <a:gs pos="28302">
                      <a:schemeClr val="tx1">
                        <a:lumMod val="75000"/>
                        <a:lumOff val="25000"/>
                      </a:schemeClr>
                    </a:gs>
                    <a:gs pos="67000">
                      <a:schemeClr val="tx1">
                        <a:lumMod val="75000"/>
                        <a:lumOff val="25000"/>
                      </a:schemeClr>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pPr>
            <a:r>
              <a:rPr lang="en-US"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3758417815"/>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marL="0" indent="0">
              <a:buNone/>
              <a:defRPr lang="en-US" sz="3600" kern="1200" dirty="0" smtClean="0">
                <a:gradFill>
                  <a:gsLst>
                    <a:gs pos="8491">
                      <a:schemeClr val="tx1">
                        <a:lumMod val="75000"/>
                        <a:lumOff val="25000"/>
                      </a:schemeClr>
                    </a:gs>
                    <a:gs pos="100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pPr>
            <a:r>
              <a:rPr lang="en-US"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182880" tIns="146304" rIns="182880" bIns="146304" rtlCol="0" anchor="t">
            <a:noAutofit/>
          </a:bodyPr>
          <a:lstStyle>
            <a:lvl1pPr marL="0" indent="0"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889183580"/>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marL="0" indent="0">
              <a:buFont typeface="Arial" panose="020B0604020202020204" pitchFamily="34" charset="0"/>
              <a:buNone/>
              <a:defRPr lang="en-US" sz="3600" kern="1200" dirty="0" smtClean="0">
                <a:gradFill>
                  <a:gsLst>
                    <a:gs pos="1299">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pPr>
            <a:r>
              <a:rPr lang="en-US"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lIns="182880" tIns="146304" rIns="182880" bIns="146304" anchor="ctr" anchorCtr="1">
            <a:noAutofit/>
          </a:bodyPr>
          <a:lstStyle>
            <a:lvl1pPr marL="0" indent="0">
              <a:buNone/>
              <a:defRPr/>
            </a:lvl1pPr>
          </a:lstStyle>
          <a:p>
            <a:r>
              <a:rPr lang="en-US" smtClean="0"/>
              <a:t>Click icon to add picture</a:t>
            </a:r>
            <a:endParaRPr lang="en-US" dirty="0"/>
          </a:p>
        </p:txBody>
      </p:sp>
      <p:sp>
        <p:nvSpPr>
          <p:cNvPr id="3" name="Title 2"/>
          <p:cNvSpPr>
            <a:spLocks noGrp="1"/>
          </p:cNvSpPr>
          <p:nvPr>
            <p:ph type="title"/>
          </p:nvPr>
        </p:nvSpPr>
        <p:spPr/>
        <p:txBody>
          <a:bodyPr wrap="none" lIns="182880" tIns="146304" rIns="182880" bIns="146304"/>
          <a:lstStyle/>
          <a:p>
            <a:r>
              <a:rPr lang="en-US" smtClean="0"/>
              <a:t>Click to edit Master title style</a:t>
            </a:r>
            <a:endParaRPr lang="en-US" dirty="0"/>
          </a:p>
        </p:txBody>
      </p:sp>
    </p:spTree>
    <p:extLst>
      <p:ext uri="{BB962C8B-B14F-4D97-AF65-F5344CB8AC3E}">
        <p14:creationId xmlns:p14="http://schemas.microsoft.com/office/powerpoint/2010/main" val="1532458497"/>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nd Content - Code">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1534779"/>
          </a:xfrm>
        </p:spPr>
        <p:txBody>
          <a:bodyPr>
            <a:spAutoFit/>
          </a:bodyPr>
          <a:lstStyle>
            <a:lvl1pPr>
              <a:defRPr lang="en-US" sz="2400" kern="1200" dirty="0" smtClean="0">
                <a:gradFill>
                  <a:gsLst>
                    <a:gs pos="100000">
                      <a:schemeClr val="tx1"/>
                    </a:gs>
                    <a:gs pos="0">
                      <a:schemeClr val="tx1"/>
                    </a:gs>
                  </a:gsLst>
                  <a:lin ang="5400000" scaled="0"/>
                </a:gradFill>
                <a:latin typeface="Consolas" pitchFamily="49" charset="0"/>
                <a:ea typeface="+mn-ea"/>
                <a:cs typeface="Consolas" pitchFamily="49" charset="0"/>
              </a:defRPr>
            </a:lvl1pPr>
            <a:lvl2pPr marL="584200" indent="-241300">
              <a:defRPr lang="en-US" sz="2400" kern="1200" dirty="0" smtClean="0">
                <a:gradFill>
                  <a:gsLst>
                    <a:gs pos="100000">
                      <a:schemeClr val="tx1"/>
                    </a:gs>
                    <a:gs pos="0">
                      <a:schemeClr val="tx1"/>
                    </a:gs>
                  </a:gsLst>
                  <a:lin ang="5400000" scaled="0"/>
                </a:gradFill>
                <a:latin typeface="Consolas" pitchFamily="49" charset="0"/>
                <a:ea typeface="+mn-ea"/>
                <a:cs typeface="Consolas" pitchFamily="49" charset="0"/>
              </a:defRPr>
            </a:lvl2pPr>
            <a:lvl3pPr marL="571441" indent="-342900">
              <a:defRPr lang="en-US" sz="2400" kern="1200" dirty="0" smtClean="0">
                <a:gradFill>
                  <a:gsLst>
                    <a:gs pos="100000">
                      <a:schemeClr val="tx1"/>
                    </a:gs>
                    <a:gs pos="0">
                      <a:schemeClr val="tx1"/>
                    </a:gs>
                  </a:gsLst>
                  <a:lin ang="5400000" scaled="0"/>
                </a:gradFill>
                <a:latin typeface="Consolas" pitchFamily="49" charset="0"/>
                <a:ea typeface="+mn-ea"/>
                <a:cs typeface="Consolas" pitchFamily="49" charset="0"/>
              </a:defRPr>
            </a:lvl3pPr>
            <a:lvl4pPr>
              <a:defRPr sz="2000"/>
            </a:lvl4pPr>
            <a:lvl5pPr>
              <a:defRPr sz="2000"/>
            </a:lvl5pPr>
          </a:lstStyle>
          <a:p>
            <a:pPr marL="0" lvl="0" indent="0" algn="l" defTabSz="914166" rtl="0" eaLnBrk="1" latinLnBrk="0" hangingPunct="1">
              <a:spcBef>
                <a:spcPct val="20000"/>
              </a:spcBef>
              <a:spcAft>
                <a:spcPts val="816"/>
              </a:spcAft>
              <a:buFont typeface="Arial" pitchFamily="34" charset="0"/>
              <a:buNone/>
            </a:pPr>
            <a:r>
              <a:rPr lang="en-US" smtClean="0"/>
              <a:t>Click to edit Master text styles</a:t>
            </a:r>
          </a:p>
          <a:p>
            <a:pPr marL="0" lvl="1" indent="0" algn="l" defTabSz="914166" rtl="0" eaLnBrk="1" latinLnBrk="0" hangingPunct="1">
              <a:spcBef>
                <a:spcPct val="20000"/>
              </a:spcBef>
              <a:spcAft>
                <a:spcPts val="816"/>
              </a:spcAft>
              <a:buFont typeface="Arial" pitchFamily="34" charset="0"/>
              <a:buNone/>
            </a:pPr>
            <a:r>
              <a:rPr lang="en-US" smtClean="0"/>
              <a:t>Second level</a:t>
            </a:r>
          </a:p>
          <a:p>
            <a:pPr marL="0" lvl="2" indent="0" algn="l" defTabSz="914166" rtl="0" eaLnBrk="1" latinLnBrk="0" hangingPunct="1">
              <a:spcBef>
                <a:spcPct val="20000"/>
              </a:spcBef>
              <a:spcAft>
                <a:spcPts val="816"/>
              </a:spcAft>
              <a:buFont typeface="Arial" pitchFamily="34" charset="0"/>
              <a:buNone/>
            </a:pPr>
            <a:r>
              <a:rPr lang="en-US" smtClean="0"/>
              <a:t>Third level</a:t>
            </a:r>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093185842"/>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47766769"/>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Walk-in">
    <p:bg>
      <p:bgPr>
        <a:solidFill>
          <a:schemeClr val="bg1"/>
        </a:solidFill>
        <a:effectLst/>
      </p:bgPr>
    </p:bg>
    <p:spTree>
      <p:nvGrpSpPr>
        <p:cNvPr id="1" name=""/>
        <p:cNvGrpSpPr/>
        <p:nvPr/>
      </p:nvGrpSpPr>
      <p:grpSpPr>
        <a:xfrm>
          <a:off x="0" y="0"/>
          <a:ext cx="0" cy="0"/>
          <a:chOff x="0" y="0"/>
          <a:chExt cx="0" cy="0"/>
        </a:xfrm>
      </p:grpSpPr>
      <p:sp>
        <p:nvSpPr>
          <p:cNvPr id="2" name="Freeform 1"/>
          <p:cNvSpPr>
            <a:spLocks noEditPoints="1"/>
          </p:cNvSpPr>
          <p:nvPr userDrawn="1"/>
        </p:nvSpPr>
        <p:spPr bwMode="black">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323232"/>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10129837" y="6126162"/>
            <a:ext cx="1849602" cy="394827"/>
          </a:xfrm>
          <a:prstGeom prst="rect">
            <a:avLst/>
          </a:prstGeom>
          <a:noFill/>
          <a:ln>
            <a:noFill/>
          </a:ln>
        </p:spPr>
      </p:pic>
    </p:spTree>
    <p:extLst>
      <p:ext uri="{BB962C8B-B14F-4D97-AF65-F5344CB8AC3E}">
        <p14:creationId xmlns:p14="http://schemas.microsoft.com/office/powerpoint/2010/main" val="1832762391"/>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 2">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383628" y="1668463"/>
            <a:ext cx="8778210" cy="5029200"/>
          </a:xfrm>
        </p:spPr>
        <p:txBody>
          <a:bodyPr wrap="square">
            <a:no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quarter" idx="11"/>
          </p:nvPr>
        </p:nvSpPr>
        <p:spPr>
          <a:xfrm>
            <a:off x="283148" y="1668463"/>
            <a:ext cx="2743200" cy="5029200"/>
          </a:xfrm>
        </p:spPr>
        <p:txBody>
          <a:bodyPr>
            <a:noAutofit/>
          </a:bodyPr>
          <a:lstStyle>
            <a:lvl1pPr marL="0" indent="0">
              <a:buNone/>
              <a:defRPr kumimoji="0" lang="en-US" sz="2400" b="0" i="0" u="none" strike="noStrike" kern="1200" cap="none" spc="0" normalizeH="0" baseline="0" dirty="0" smtClean="0">
                <a:ln>
                  <a:noFill/>
                </a:ln>
                <a:gradFill>
                  <a:gsLst>
                    <a:gs pos="100000">
                      <a:srgbClr val="000000">
                        <a:lumMod val="75000"/>
                        <a:lumOff val="25000"/>
                      </a:srgbClr>
                    </a:gs>
                    <a:gs pos="0">
                      <a:srgbClr val="000000">
                        <a:lumMod val="75000"/>
                        <a:lumOff val="25000"/>
                      </a:srgbClr>
                    </a:gs>
                  </a:gsLst>
                  <a:lin ang="5400000" scaled="0"/>
                </a:gradFill>
                <a:effectLst/>
                <a:uLnTx/>
                <a:uFillTx/>
                <a:latin typeface="+mn-lt"/>
                <a:ea typeface="+mj-ea"/>
                <a:cs typeface="+mj-cs"/>
              </a:defRPr>
            </a:lvl1pPr>
          </a:lstStyle>
          <a:p>
            <a:pPr marL="0" marR="0" lvl="0" indent="0" algn="l" defTabSz="914166" rtl="0" eaLnBrk="1" fontAlgn="auto" latinLnBrk="0" hangingPunct="1">
              <a:lnSpc>
                <a:spcPct val="100000"/>
              </a:lnSpc>
              <a:spcBef>
                <a:spcPct val="0"/>
              </a:spcBef>
              <a:spcAft>
                <a:spcPts val="0"/>
              </a:spcAft>
              <a:buClrTx/>
              <a:buSzTx/>
              <a:tabLst/>
              <a:defRPr/>
            </a:pPr>
            <a:r>
              <a:rPr lang="en-US" smtClean="0"/>
              <a:t>Click to edit Master text styles</a:t>
            </a:r>
          </a:p>
        </p:txBody>
      </p:sp>
    </p:spTree>
    <p:extLst>
      <p:ext uri="{BB962C8B-B14F-4D97-AF65-F5344CB8AC3E}">
        <p14:creationId xmlns:p14="http://schemas.microsoft.com/office/powerpoint/2010/main" val="2428715814"/>
      </p:ext>
    </p:extLst>
  </p:cSld>
  <p:clrMapOvr>
    <a:masterClrMapping/>
  </p:clrMapOvr>
  <p:transition>
    <p:fade/>
  </p:transition>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441924128"/>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46794292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type="obj">
  <p:cSld name="Title and Content - Bottom Til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Purple Square Tile"/>
          <p:cNvSpPr/>
          <p:nvPr/>
        </p:nvSpPr>
        <p:spPr>
          <a:xfrm>
            <a:off x="10922538" y="6422790"/>
            <a:ext cx="699552" cy="524589"/>
          </a:xfrm>
          <a:prstGeom prst="rect">
            <a:avLst/>
          </a:prstGeom>
          <a:gradFill flip="none" rotWithShape="1">
            <a:gsLst>
              <a:gs pos="0">
                <a:srgbClr val="5133AB"/>
              </a:gs>
              <a:gs pos="100000">
                <a:srgbClr val="643EBF"/>
              </a:gs>
            </a:gsLst>
            <a:lin ang="0" scaled="1"/>
            <a:tileRect/>
          </a:gradFill>
          <a:ln w="12700">
            <a:gradFill flip="none" rotWithShape="1">
              <a:gsLst>
                <a:gs pos="0">
                  <a:srgbClr val="6449B5"/>
                </a:gs>
                <a:gs pos="100000">
                  <a:srgbClr val="7351C5"/>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836">
              <a:solidFill>
                <a:srgbClr val="FFFFFF"/>
              </a:solidFill>
            </a:endParaRPr>
          </a:p>
        </p:txBody>
      </p:sp>
      <p:sp>
        <p:nvSpPr>
          <p:cNvPr id="8" name="XBOX Live Green Square Tile"/>
          <p:cNvSpPr/>
          <p:nvPr/>
        </p:nvSpPr>
        <p:spPr>
          <a:xfrm>
            <a:off x="11668727" y="6422790"/>
            <a:ext cx="699552" cy="524589"/>
          </a:xfrm>
          <a:prstGeom prst="rect">
            <a:avLst/>
          </a:prstGeom>
          <a:gradFill flip="none" rotWithShape="1">
            <a:gsLst>
              <a:gs pos="0">
                <a:srgbClr val="5AA519"/>
              </a:gs>
              <a:gs pos="100000">
                <a:srgbClr val="6FBA1E"/>
              </a:gs>
            </a:gsLst>
            <a:lin ang="0" scaled="1"/>
            <a:tileRect/>
          </a:gradFill>
          <a:ln w="12700">
            <a:gradFill flip="none" rotWithShape="1">
              <a:gsLst>
                <a:gs pos="0">
                  <a:srgbClr val="6CAF31"/>
                </a:gs>
                <a:gs pos="100000">
                  <a:srgbClr val="7EC135"/>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836">
              <a:solidFill>
                <a:srgbClr val="FFFFFF"/>
              </a:solidFill>
            </a:endParaRPr>
          </a:p>
        </p:txBody>
      </p:sp>
      <p:sp>
        <p:nvSpPr>
          <p:cNvPr id="9" name="Blue Sqaure Tile"/>
          <p:cNvSpPr/>
          <p:nvPr/>
        </p:nvSpPr>
        <p:spPr>
          <a:xfrm>
            <a:off x="11668727" y="5863510"/>
            <a:ext cx="699552" cy="524589"/>
          </a:xfrm>
          <a:prstGeom prst="rect">
            <a:avLst/>
          </a:prstGeom>
          <a:gradFill flip="none" rotWithShape="1">
            <a:gsLst>
              <a:gs pos="0">
                <a:srgbClr val="2672EC"/>
              </a:gs>
              <a:gs pos="100000">
                <a:srgbClr val="2E8DEF"/>
              </a:gs>
            </a:gsLst>
            <a:lin ang="0" scaled="1"/>
            <a:tileRect/>
          </a:gradFill>
          <a:ln w="12700">
            <a:gradFill flip="none" rotWithShape="1">
              <a:gsLst>
                <a:gs pos="0">
                  <a:srgbClr val="3C80EE"/>
                </a:gs>
                <a:gs pos="100000">
                  <a:srgbClr val="449AF2"/>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836">
              <a:solidFill>
                <a:srgbClr val="FFFFFF"/>
              </a:solidFill>
            </a:endParaRPr>
          </a:p>
        </p:txBody>
      </p:sp>
      <p:sp>
        <p:nvSpPr>
          <p:cNvPr id="10" name="Purple Square Tile"/>
          <p:cNvSpPr/>
          <p:nvPr userDrawn="1"/>
        </p:nvSpPr>
        <p:spPr>
          <a:xfrm>
            <a:off x="10922538" y="6422790"/>
            <a:ext cx="699552" cy="524589"/>
          </a:xfrm>
          <a:prstGeom prst="rect">
            <a:avLst/>
          </a:prstGeom>
          <a:gradFill flip="none" rotWithShape="1">
            <a:gsLst>
              <a:gs pos="0">
                <a:srgbClr val="5133AB"/>
              </a:gs>
              <a:gs pos="100000">
                <a:srgbClr val="643EBF"/>
              </a:gs>
            </a:gsLst>
            <a:lin ang="0" scaled="1"/>
            <a:tileRect/>
          </a:gradFill>
          <a:ln w="12700">
            <a:gradFill flip="none" rotWithShape="1">
              <a:gsLst>
                <a:gs pos="0">
                  <a:srgbClr val="6449B5"/>
                </a:gs>
                <a:gs pos="100000">
                  <a:srgbClr val="7351C5"/>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836">
              <a:solidFill>
                <a:srgbClr val="FFFFFF"/>
              </a:solidFill>
            </a:endParaRPr>
          </a:p>
        </p:txBody>
      </p:sp>
      <p:sp>
        <p:nvSpPr>
          <p:cNvPr id="11" name="XBOX Live Green Square Tile"/>
          <p:cNvSpPr/>
          <p:nvPr userDrawn="1"/>
        </p:nvSpPr>
        <p:spPr>
          <a:xfrm>
            <a:off x="11668727" y="6422790"/>
            <a:ext cx="699552" cy="524589"/>
          </a:xfrm>
          <a:prstGeom prst="rect">
            <a:avLst/>
          </a:prstGeom>
          <a:gradFill flip="none" rotWithShape="1">
            <a:gsLst>
              <a:gs pos="0">
                <a:srgbClr val="5AA519"/>
              </a:gs>
              <a:gs pos="100000">
                <a:srgbClr val="6FBA1E"/>
              </a:gs>
            </a:gsLst>
            <a:lin ang="0" scaled="1"/>
            <a:tileRect/>
          </a:gradFill>
          <a:ln w="12700">
            <a:gradFill flip="none" rotWithShape="1">
              <a:gsLst>
                <a:gs pos="0">
                  <a:srgbClr val="6CAF31"/>
                </a:gs>
                <a:gs pos="100000">
                  <a:srgbClr val="7EC135"/>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836">
              <a:solidFill>
                <a:srgbClr val="FFFFFF"/>
              </a:solidFill>
            </a:endParaRPr>
          </a:p>
        </p:txBody>
      </p:sp>
      <p:sp>
        <p:nvSpPr>
          <p:cNvPr id="12" name="Blue Sqaure Tile"/>
          <p:cNvSpPr/>
          <p:nvPr userDrawn="1"/>
        </p:nvSpPr>
        <p:spPr>
          <a:xfrm>
            <a:off x="11668727" y="5863510"/>
            <a:ext cx="699552" cy="524589"/>
          </a:xfrm>
          <a:prstGeom prst="rect">
            <a:avLst/>
          </a:prstGeom>
          <a:gradFill flip="none" rotWithShape="1">
            <a:gsLst>
              <a:gs pos="0">
                <a:srgbClr val="2672EC"/>
              </a:gs>
              <a:gs pos="100000">
                <a:srgbClr val="2E8DEF"/>
              </a:gs>
            </a:gsLst>
            <a:lin ang="0" scaled="1"/>
            <a:tileRect/>
          </a:gradFill>
          <a:ln w="12700">
            <a:gradFill flip="none" rotWithShape="1">
              <a:gsLst>
                <a:gs pos="0">
                  <a:srgbClr val="3C80EE"/>
                </a:gs>
                <a:gs pos="100000">
                  <a:srgbClr val="449AF2"/>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836">
              <a:solidFill>
                <a:srgbClr val="FFFFFF"/>
              </a:solidFill>
            </a:endParaRPr>
          </a:p>
        </p:txBody>
      </p:sp>
    </p:spTree>
    <p:extLst>
      <p:ext uri="{BB962C8B-B14F-4D97-AF65-F5344CB8AC3E}">
        <p14:creationId xmlns:p14="http://schemas.microsoft.com/office/powerpoint/2010/main" val="3995826539"/>
      </p:ext>
    </p:extLst>
  </p:cSld>
  <p:clrMapOvr>
    <a:masterClrMapping/>
  </p:clrMapOvr>
  <p:transition spd="slow">
    <p:push/>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Only Large">
    <p:spTree>
      <p:nvGrpSpPr>
        <p:cNvPr id="1" name=""/>
        <p:cNvGrpSpPr/>
        <p:nvPr/>
      </p:nvGrpSpPr>
      <p:grpSpPr>
        <a:xfrm>
          <a:off x="0" y="0"/>
          <a:ext cx="0" cy="0"/>
          <a:chOff x="0" y="0"/>
          <a:chExt cx="0" cy="0"/>
        </a:xfrm>
      </p:grpSpPr>
      <p:sp>
        <p:nvSpPr>
          <p:cNvPr id="2" name="Title 1"/>
          <p:cNvSpPr>
            <a:spLocks noGrp="1"/>
          </p:cNvSpPr>
          <p:nvPr>
            <p:ph type="title"/>
          </p:nvPr>
        </p:nvSpPr>
        <p:spPr>
          <a:xfrm>
            <a:off x="1189038" y="2125663"/>
            <a:ext cx="10058399" cy="1828800"/>
          </a:xfrm>
        </p:spPr>
        <p:txBody>
          <a:bodyPr/>
          <a:lstStyle>
            <a:lvl1pPr>
              <a:defRPr sz="48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quarter" idx="11" hasCustomPrompt="1"/>
          </p:nvPr>
        </p:nvSpPr>
        <p:spPr>
          <a:xfrm>
            <a:off x="283148" y="1668463"/>
            <a:ext cx="2743200" cy="5029200"/>
          </a:xfrm>
        </p:spPr>
        <p:txBody>
          <a:bodyPr>
            <a:noAutofit/>
          </a:bodyPr>
          <a:lstStyle>
            <a:lvl1pPr marL="342900" indent="-342900">
              <a:buNone/>
              <a:defRPr kumimoji="0" lang="en-US" sz="2400" b="0" i="0" u="none" strike="noStrike" kern="1200" cap="none" spc="0" normalizeH="0" baseline="0" dirty="0" smtClean="0">
                <a:ln>
                  <a:noFill/>
                </a:ln>
                <a:gradFill>
                  <a:gsLst>
                    <a:gs pos="100000">
                      <a:srgbClr val="000000">
                        <a:lumMod val="75000"/>
                        <a:lumOff val="25000"/>
                      </a:srgbClr>
                    </a:gs>
                    <a:gs pos="0">
                      <a:srgbClr val="000000">
                        <a:lumMod val="75000"/>
                        <a:lumOff val="25000"/>
                      </a:srgbClr>
                    </a:gs>
                  </a:gsLst>
                  <a:lin ang="5400000" scaled="0"/>
                </a:gradFill>
                <a:effectLst/>
                <a:uLnTx/>
                <a:uFillTx/>
                <a:latin typeface="+mn-lt"/>
                <a:ea typeface="+mj-ea"/>
                <a:cs typeface="+mj-cs"/>
              </a:defRPr>
            </a:lvl1pPr>
          </a:lstStyle>
          <a:p>
            <a:pPr marL="0" marR="0" lvl="0" indent="0" algn="l" defTabSz="914166" rtl="0" eaLnBrk="1" fontAlgn="auto" latinLnBrk="0" hangingPunct="1">
              <a:lnSpc>
                <a:spcPct val="100000"/>
              </a:lnSpc>
              <a:spcBef>
                <a:spcPct val="0"/>
              </a:spcBef>
              <a:spcAft>
                <a:spcPts val="0"/>
              </a:spcAft>
              <a:buClrTx/>
              <a:buSzTx/>
              <a:tabLst/>
              <a:defRPr/>
            </a:pPr>
            <a:r>
              <a:rPr lang="en-US" dirty="0" smtClean="0"/>
              <a:t>Click to edit</a:t>
            </a:r>
            <a:br>
              <a:rPr lang="en-US" dirty="0" smtClean="0"/>
            </a:br>
            <a:r>
              <a:rPr lang="en-US" dirty="0" smtClean="0"/>
              <a:t>Master text styles</a:t>
            </a:r>
          </a:p>
        </p:txBody>
      </p:sp>
    </p:spTree>
    <p:extLst>
      <p:ext uri="{BB962C8B-B14F-4D97-AF65-F5344CB8AC3E}">
        <p14:creationId xmlns:p14="http://schemas.microsoft.com/office/powerpoint/2010/main" val="367358941"/>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182880" tIns="146304" rIns="182880" bIns="146304" anchor="ctr">
            <a:noAutofit/>
          </a:bodyPr>
          <a:lstStyle>
            <a:lvl1pPr marL="0" indent="0">
              <a:lnSpc>
                <a:spcPct val="95000"/>
              </a:lnSpc>
              <a:spcBef>
                <a:spcPts val="0"/>
              </a:spcBef>
              <a:spcAft>
                <a:spcPts val="1632"/>
              </a:spcAft>
              <a:buNone/>
              <a:defRPr lang="en-US" sz="3600" kern="1200" dirty="0" smtClean="0">
                <a:gradFill>
                  <a:gsLst>
                    <a:gs pos="28302">
                      <a:schemeClr val="tx1">
                        <a:lumMod val="75000"/>
                        <a:lumOff val="25000"/>
                      </a:schemeClr>
                    </a:gs>
                    <a:gs pos="67000">
                      <a:schemeClr val="tx1">
                        <a:lumMod val="75000"/>
                        <a:lumOff val="25000"/>
                      </a:schemeClr>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pPr>
            <a:r>
              <a:rPr lang="en-US"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4106875086"/>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marL="0" indent="0">
              <a:buNone/>
              <a:defRPr lang="en-US" sz="3600" kern="1200" dirty="0" smtClean="0">
                <a:gradFill>
                  <a:gsLst>
                    <a:gs pos="8491">
                      <a:schemeClr val="tx1">
                        <a:lumMod val="75000"/>
                        <a:lumOff val="25000"/>
                      </a:schemeClr>
                    </a:gs>
                    <a:gs pos="100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pPr>
            <a:r>
              <a:rPr lang="en-US"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182880" tIns="146304" rIns="182880" bIns="146304" rtlCol="0" anchor="t">
            <a:noAutofit/>
          </a:bodyPr>
          <a:lstStyle>
            <a:lvl1pPr marL="0" indent="0"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661050439"/>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marL="0" indent="0">
              <a:buFont typeface="Arial" panose="020B0604020202020204" pitchFamily="34" charset="0"/>
              <a:buNone/>
              <a:defRPr lang="en-US" sz="3600" kern="1200" dirty="0" smtClean="0">
                <a:gradFill>
                  <a:gsLst>
                    <a:gs pos="1299">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pPr>
            <a:r>
              <a:rPr lang="en-US"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lIns="182880" tIns="146304" rIns="182880" bIns="146304" anchor="ctr" anchorCtr="1">
            <a:noAutofit/>
          </a:bodyPr>
          <a:lstStyle>
            <a:lvl1pPr marL="0" indent="0">
              <a:buNone/>
              <a:defRPr/>
            </a:lvl1pPr>
          </a:lstStyle>
          <a:p>
            <a:r>
              <a:rPr lang="en-US" smtClean="0"/>
              <a:t>Click icon to add picture</a:t>
            </a:r>
            <a:endParaRPr lang="en-US" dirty="0"/>
          </a:p>
        </p:txBody>
      </p:sp>
      <p:sp>
        <p:nvSpPr>
          <p:cNvPr id="3" name="Title 2"/>
          <p:cNvSpPr>
            <a:spLocks noGrp="1"/>
          </p:cNvSpPr>
          <p:nvPr>
            <p:ph type="title"/>
          </p:nvPr>
        </p:nvSpPr>
        <p:spPr/>
        <p:txBody>
          <a:bodyPr wrap="none" lIns="182880" tIns="146304" rIns="182880" bIns="146304"/>
          <a:lstStyle/>
          <a:p>
            <a:r>
              <a:rPr lang="en-US" smtClean="0"/>
              <a:t>Click to edit Master title style</a:t>
            </a:r>
            <a:endParaRPr lang="en-US" dirty="0"/>
          </a:p>
        </p:txBody>
      </p:sp>
    </p:spTree>
    <p:extLst>
      <p:ext uri="{BB962C8B-B14F-4D97-AF65-F5344CB8AC3E}">
        <p14:creationId xmlns:p14="http://schemas.microsoft.com/office/powerpoint/2010/main" val="2613587105"/>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image" Target="../media/image1.png"/><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17" Type="http://schemas.openxmlformats.org/officeDocument/2006/relationships/image" Target="../media/image1.png"/><Relationship Id="rId2" Type="http://schemas.openxmlformats.org/officeDocument/2006/relationships/slideLayout" Target="../slideLayouts/slideLayout29.xml"/><Relationship Id="rId16" Type="http://schemas.openxmlformats.org/officeDocument/2006/relationships/theme" Target="../theme/theme3.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slideLayout" Target="../slideLayouts/slideLayout4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167" r:id="rId1"/>
    <p:sldLayoutId id="2147484214" r:id="rId2"/>
    <p:sldLayoutId id="2147484086" r:id="rId3"/>
    <p:sldLayoutId id="2147484206" r:id="rId4"/>
    <p:sldLayoutId id="2147484195" r:id="rId5"/>
    <p:sldLayoutId id="2147484207" r:id="rId6"/>
    <p:sldLayoutId id="2147484216" r:id="rId7"/>
    <p:sldLayoutId id="2147484217" r:id="rId8"/>
    <p:sldLayoutId id="2147484218" r:id="rId9"/>
    <p:sldLayoutId id="2147484212" r:id="rId10"/>
    <p:sldLayoutId id="2147484093" r:id="rId11"/>
    <p:sldLayoutId id="2147484213" r:id="rId12"/>
    <p:sldLayoutId id="2147484215" r:id="rId13"/>
    <p:sldLayoutId id="2147484203" r:id="rId14"/>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5" name="Picture 4"/>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2980749296"/>
      </p:ext>
    </p:extLst>
  </p:cSld>
  <p:clrMap bg1="dk1" tx1="lt1" bg2="dk2" tx2="lt2" accent1="accent1" accent2="accent2" accent3="accent3" accent4="accent4" accent5="accent5" accent6="accent6" hlink="hlink" folHlink="folHlink"/>
  <p:sldLayoutIdLst>
    <p:sldLayoutId id="2147484220" r:id="rId1"/>
    <p:sldLayoutId id="2147484221" r:id="rId2"/>
    <p:sldLayoutId id="2147484222" r:id="rId3"/>
    <p:sldLayoutId id="2147484223" r:id="rId4"/>
    <p:sldLayoutId id="2147484224" r:id="rId5"/>
    <p:sldLayoutId id="2147484225" r:id="rId6"/>
    <p:sldLayoutId id="2147484226" r:id="rId7"/>
    <p:sldLayoutId id="2147484227" r:id="rId8"/>
    <p:sldLayoutId id="2147484228" r:id="rId9"/>
    <p:sldLayoutId id="2147484229" r:id="rId10"/>
    <p:sldLayoutId id="2147484230" r:id="rId11"/>
    <p:sldLayoutId id="2147484232" r:id="rId12"/>
    <p:sldLayoutId id="2147484233" r:id="rId13"/>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900380099"/>
      </p:ext>
    </p:extLst>
  </p:cSld>
  <p:clrMap bg1="lt1" tx1="dk1" bg2="lt2" tx2="dk2" accent1="accent1" accent2="accent2" accent3="accent3" accent4="accent4" accent5="accent5" accent6="accent6" hlink="hlink" folHlink="folHlink"/>
  <p:sldLayoutIdLst>
    <p:sldLayoutId id="2147484235" r:id="rId1"/>
    <p:sldLayoutId id="2147484236" r:id="rId2"/>
    <p:sldLayoutId id="2147484237" r:id="rId3"/>
    <p:sldLayoutId id="2147484238" r:id="rId4"/>
    <p:sldLayoutId id="2147484239" r:id="rId5"/>
    <p:sldLayoutId id="2147484240" r:id="rId6"/>
    <p:sldLayoutId id="2147484241" r:id="rId7"/>
    <p:sldLayoutId id="2147484242" r:id="rId8"/>
    <p:sldLayoutId id="2147484243" r:id="rId9"/>
    <p:sldLayoutId id="2147484244" r:id="rId10"/>
    <p:sldLayoutId id="2147484245" r:id="rId11"/>
    <p:sldLayoutId id="2147484246" r:id="rId12"/>
    <p:sldLayoutId id="2147484247" r:id="rId13"/>
    <p:sldLayoutId id="2147484248" r:id="rId14"/>
    <p:sldLayoutId id="2147484249" r:id="rId15"/>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3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0.xml"/></Relationships>
</file>

<file path=ppt/slides/_rels/slide14.xml.rels><?xml version="1.0" encoding="UTF-8" standalone="yes"?>
<Relationships xmlns="http://schemas.openxmlformats.org/package/2006/relationships"><Relationship Id="rId8" Type="http://schemas.openxmlformats.org/officeDocument/2006/relationships/image" Target="../media/image28.jpeg"/><Relationship Id="rId13" Type="http://schemas.openxmlformats.org/officeDocument/2006/relationships/image" Target="../media/image33.jpeg"/><Relationship Id="rId18" Type="http://schemas.openxmlformats.org/officeDocument/2006/relationships/image" Target="../media/image38.jpeg"/><Relationship Id="rId26" Type="http://schemas.openxmlformats.org/officeDocument/2006/relationships/image" Target="../media/image46.jpeg"/><Relationship Id="rId3" Type="http://schemas.openxmlformats.org/officeDocument/2006/relationships/image" Target="../media/image23.jpeg"/><Relationship Id="rId21" Type="http://schemas.openxmlformats.org/officeDocument/2006/relationships/image" Target="../media/image41.jpeg"/><Relationship Id="rId7" Type="http://schemas.openxmlformats.org/officeDocument/2006/relationships/image" Target="../media/image27.jpeg"/><Relationship Id="rId12" Type="http://schemas.openxmlformats.org/officeDocument/2006/relationships/image" Target="../media/image32.jpeg"/><Relationship Id="rId17" Type="http://schemas.openxmlformats.org/officeDocument/2006/relationships/image" Target="../media/image37.jpeg"/><Relationship Id="rId25" Type="http://schemas.openxmlformats.org/officeDocument/2006/relationships/image" Target="../media/image45.jpeg"/><Relationship Id="rId2" Type="http://schemas.openxmlformats.org/officeDocument/2006/relationships/notesSlide" Target="../notesSlides/notesSlide11.xml"/><Relationship Id="rId16" Type="http://schemas.openxmlformats.org/officeDocument/2006/relationships/image" Target="../media/image36.jpeg"/><Relationship Id="rId20" Type="http://schemas.openxmlformats.org/officeDocument/2006/relationships/image" Target="../media/image40.jpeg"/><Relationship Id="rId1" Type="http://schemas.openxmlformats.org/officeDocument/2006/relationships/slideLayout" Target="../slideLayouts/slideLayout32.xml"/><Relationship Id="rId6" Type="http://schemas.openxmlformats.org/officeDocument/2006/relationships/image" Target="../media/image26.jpeg"/><Relationship Id="rId11" Type="http://schemas.openxmlformats.org/officeDocument/2006/relationships/image" Target="../media/image31.jpeg"/><Relationship Id="rId24" Type="http://schemas.openxmlformats.org/officeDocument/2006/relationships/image" Target="../media/image44.jpeg"/><Relationship Id="rId5" Type="http://schemas.openxmlformats.org/officeDocument/2006/relationships/image" Target="../media/image25.jpeg"/><Relationship Id="rId15" Type="http://schemas.openxmlformats.org/officeDocument/2006/relationships/image" Target="../media/image35.jpeg"/><Relationship Id="rId23" Type="http://schemas.openxmlformats.org/officeDocument/2006/relationships/image" Target="../media/image43.jpeg"/><Relationship Id="rId28" Type="http://schemas.openxmlformats.org/officeDocument/2006/relationships/hyperlink" Target="http://unity3d.com/pages/windows" TargetMode="External"/><Relationship Id="rId10" Type="http://schemas.openxmlformats.org/officeDocument/2006/relationships/image" Target="../media/image30.jpeg"/><Relationship Id="rId19" Type="http://schemas.openxmlformats.org/officeDocument/2006/relationships/image" Target="../media/image39.jpeg"/><Relationship Id="rId4" Type="http://schemas.openxmlformats.org/officeDocument/2006/relationships/image" Target="../media/image24.jpeg"/><Relationship Id="rId9" Type="http://schemas.openxmlformats.org/officeDocument/2006/relationships/image" Target="../media/image29.jpeg"/><Relationship Id="rId14" Type="http://schemas.openxmlformats.org/officeDocument/2006/relationships/image" Target="../media/image34.jpeg"/><Relationship Id="rId22" Type="http://schemas.openxmlformats.org/officeDocument/2006/relationships/image" Target="../media/image42.jpeg"/><Relationship Id="rId27" Type="http://schemas.openxmlformats.org/officeDocument/2006/relationships/image" Target="../media/image47.jpeg"/></Relationships>
</file>

<file path=ppt/slides/_rels/slide15.xml.rels><?xml version="1.0" encoding="UTF-8" standalone="yes"?>
<Relationships xmlns="http://schemas.openxmlformats.org/package/2006/relationships"><Relationship Id="rId3" Type="http://schemas.openxmlformats.org/officeDocument/2006/relationships/hyperlink" Target="http://unity3d.com/pages/windows" TargetMode="External"/><Relationship Id="rId2" Type="http://schemas.openxmlformats.org/officeDocument/2006/relationships/notesSlide" Target="../notesSlides/notesSlide12.xml"/><Relationship Id="rId1" Type="http://schemas.openxmlformats.org/officeDocument/2006/relationships/slideLayout" Target="../slideLayouts/slideLayout30.xml"/><Relationship Id="rId5" Type="http://schemas.openxmlformats.org/officeDocument/2006/relationships/hyperlink" Target="http://aka.ms/WSIP" TargetMode="External"/><Relationship Id="rId4" Type="http://schemas.openxmlformats.org/officeDocument/2006/relationships/hyperlink" Target="http://dvlup.com/loan"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3.xml"/><Relationship Id="rId1" Type="http://schemas.openxmlformats.org/officeDocument/2006/relationships/slideLayout" Target="../slideLayouts/slideLayout38.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notesSlide" Target="../notesSlides/notesSlide2.xml"/><Relationship Id="rId7" Type="http://schemas.openxmlformats.org/officeDocument/2006/relationships/image" Target="../media/image5.jpeg"/><Relationship Id="rId2" Type="http://schemas.openxmlformats.org/officeDocument/2006/relationships/slideLayout" Target="../slideLayouts/slideLayout30.xml"/><Relationship Id="rId1" Type="http://schemas.openxmlformats.org/officeDocument/2006/relationships/vmlDrawing" Target="../drawings/vmlDrawing1.vml"/><Relationship Id="rId6" Type="http://schemas.openxmlformats.org/officeDocument/2006/relationships/image" Target="../media/image4.png"/><Relationship Id="rId5" Type="http://schemas.openxmlformats.org/officeDocument/2006/relationships/hyperlink" Target="mailto:adamt@microsoft.com" TargetMode="External"/><Relationship Id="rId10" Type="http://schemas.openxmlformats.org/officeDocument/2006/relationships/image" Target="../media/image6.png"/><Relationship Id="rId4" Type="http://schemas.openxmlformats.org/officeDocument/2006/relationships/hyperlink" Target="mailto:carl@unity3d.com" TargetMode="External"/><Relationship Id="rId9" Type="http://schemas.openxmlformats.org/officeDocument/2006/relationships/image" Target="../media/image3.wmf"/></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0.xml"/><Relationship Id="rId1" Type="http://schemas.openxmlformats.org/officeDocument/2006/relationships/vmlDrawing" Target="../drawings/vmlDrawing2.vml"/><Relationship Id="rId6" Type="http://schemas.openxmlformats.org/officeDocument/2006/relationships/image" Target="../media/image3.wmf"/><Relationship Id="rId5" Type="http://schemas.openxmlformats.org/officeDocument/2006/relationships/oleObject" Target="../embeddings/oleObject2.bin"/><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0.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4.xml"/><Relationship Id="rId1" Type="http://schemas.openxmlformats.org/officeDocument/2006/relationships/vmlDrawing" Target="../drawings/vmlDrawing3.vml"/><Relationship Id="rId6" Type="http://schemas.openxmlformats.org/officeDocument/2006/relationships/image" Target="../media/image8.wmf"/><Relationship Id="rId5" Type="http://schemas.openxmlformats.org/officeDocument/2006/relationships/oleObject" Target="../embeddings/oleObject3.bin"/><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5.bin"/><Relationship Id="rId13" Type="http://schemas.openxmlformats.org/officeDocument/2006/relationships/oleObject" Target="../embeddings/oleObject7.bin"/><Relationship Id="rId18" Type="http://schemas.openxmlformats.org/officeDocument/2006/relationships/oleObject" Target="../embeddings/oleObject11.bin"/><Relationship Id="rId3" Type="http://schemas.openxmlformats.org/officeDocument/2006/relationships/oleObject" Target="../embeddings/oleObject4.bin"/><Relationship Id="rId7" Type="http://schemas.openxmlformats.org/officeDocument/2006/relationships/image" Target="../media/image15.png"/><Relationship Id="rId12" Type="http://schemas.openxmlformats.org/officeDocument/2006/relationships/image" Target="../media/image3.wmf"/><Relationship Id="rId17" Type="http://schemas.openxmlformats.org/officeDocument/2006/relationships/oleObject" Target="../embeddings/oleObject10.bin"/><Relationship Id="rId2" Type="http://schemas.openxmlformats.org/officeDocument/2006/relationships/slideLayout" Target="../slideLayouts/slideLayout34.xml"/><Relationship Id="rId16" Type="http://schemas.openxmlformats.org/officeDocument/2006/relationships/oleObject" Target="../embeddings/oleObject9.bin"/><Relationship Id="rId20" Type="http://schemas.openxmlformats.org/officeDocument/2006/relationships/image" Target="../media/image17.png"/><Relationship Id="rId1" Type="http://schemas.openxmlformats.org/officeDocument/2006/relationships/vmlDrawing" Target="../drawings/vmlDrawing4.vml"/><Relationship Id="rId6" Type="http://schemas.openxmlformats.org/officeDocument/2006/relationships/image" Target="../media/image14.png"/><Relationship Id="rId11" Type="http://schemas.openxmlformats.org/officeDocument/2006/relationships/oleObject" Target="../embeddings/oleObject6.bin"/><Relationship Id="rId5" Type="http://schemas.openxmlformats.org/officeDocument/2006/relationships/image" Target="../media/image13.png"/><Relationship Id="rId15" Type="http://schemas.openxmlformats.org/officeDocument/2006/relationships/oleObject" Target="../embeddings/oleObject8.bin"/><Relationship Id="rId10" Type="http://schemas.openxmlformats.org/officeDocument/2006/relationships/image" Target="../media/image16.png"/><Relationship Id="rId19" Type="http://schemas.openxmlformats.org/officeDocument/2006/relationships/oleObject" Target="../embeddings/oleObject12.bin"/><Relationship Id="rId4" Type="http://schemas.openxmlformats.org/officeDocument/2006/relationships/image" Target="../media/image10.wmf"/><Relationship Id="rId9" Type="http://schemas.openxmlformats.org/officeDocument/2006/relationships/image" Target="../media/image11.wmf"/><Relationship Id="rId14" Type="http://schemas.openxmlformats.org/officeDocument/2006/relationships/image" Target="../media/image12.wmf"/></Relationships>
</file>

<file path=ppt/slides/_rels/slide8.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notesSlide" Target="../notesSlides/notesSlide5.xml"/><Relationship Id="rId7" Type="http://schemas.openxmlformats.org/officeDocument/2006/relationships/image" Target="../media/image18.wmf"/><Relationship Id="rId2" Type="http://schemas.openxmlformats.org/officeDocument/2006/relationships/slideLayout" Target="../slideLayouts/slideLayout30.xml"/><Relationship Id="rId1" Type="http://schemas.openxmlformats.org/officeDocument/2006/relationships/vmlDrawing" Target="../drawings/vmlDrawing5.vml"/><Relationship Id="rId6" Type="http://schemas.openxmlformats.org/officeDocument/2006/relationships/oleObject" Target="../embeddings/oleObject13.bin"/><Relationship Id="rId5" Type="http://schemas.openxmlformats.org/officeDocument/2006/relationships/image" Target="../media/image20.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3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20243180"/>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379521"/>
            <a:ext cx="11887200" cy="5613845"/>
          </a:xfrm>
        </p:spPr>
        <p:txBody>
          <a:bodyPr/>
          <a:lstStyle/>
          <a:p>
            <a:r>
              <a:rPr lang="en-US" dirty="0" smtClean="0"/>
              <a:t>Visual Studio defaults to ARM for Windows 8</a:t>
            </a:r>
          </a:p>
          <a:p>
            <a:pPr lvl="1"/>
            <a:r>
              <a:rPr lang="en-US" dirty="0" smtClean="0"/>
              <a:t>Change to x86 for local testing</a:t>
            </a:r>
          </a:p>
          <a:p>
            <a:r>
              <a:rPr lang="en-US" dirty="0" smtClean="0"/>
              <a:t>Build Configurations (in order of performance)</a:t>
            </a:r>
          </a:p>
          <a:p>
            <a:pPr lvl="1"/>
            <a:r>
              <a:rPr lang="en-US" dirty="0" smtClean="0"/>
              <a:t>Debug – debugging scripts – </a:t>
            </a:r>
            <a:r>
              <a:rPr lang="en-US" u="sng" dirty="0" smtClean="0">
                <a:solidFill>
                  <a:schemeClr val="accent4"/>
                </a:solidFill>
              </a:rPr>
              <a:t>default build</a:t>
            </a:r>
          </a:p>
          <a:p>
            <a:pPr lvl="1"/>
            <a:r>
              <a:rPr lang="en-US" dirty="0" smtClean="0"/>
              <a:t>Release – maintains profiler support</a:t>
            </a:r>
          </a:p>
          <a:p>
            <a:pPr lvl="1"/>
            <a:r>
              <a:rPr lang="en-US" dirty="0" smtClean="0"/>
              <a:t>Master – use this for store builds</a:t>
            </a:r>
          </a:p>
          <a:p>
            <a:r>
              <a:rPr lang="en-US" dirty="0" smtClean="0"/>
              <a:t>Emulator (WP8)</a:t>
            </a:r>
          </a:p>
          <a:p>
            <a:pPr lvl="1"/>
            <a:r>
              <a:rPr lang="en-US" dirty="0" smtClean="0"/>
              <a:t>VM of Windows Phone  ** High DirectX feature level support **</a:t>
            </a:r>
          </a:p>
          <a:p>
            <a:r>
              <a:rPr lang="en-US" dirty="0" smtClean="0"/>
              <a:t>Simulator (Windows 8)</a:t>
            </a:r>
          </a:p>
          <a:p>
            <a:pPr lvl="1"/>
            <a:r>
              <a:rPr lang="en-US" dirty="0" smtClean="0"/>
              <a:t>Is not an emulator, uses </a:t>
            </a:r>
            <a:r>
              <a:rPr lang="en-US" dirty="0" err="1" smtClean="0"/>
              <a:t>rdp</a:t>
            </a:r>
            <a:r>
              <a:rPr lang="en-US" dirty="0" smtClean="0"/>
              <a:t> child sessions</a:t>
            </a:r>
          </a:p>
          <a:p>
            <a:pPr lvl="1"/>
            <a:endParaRPr lang="en-US" dirty="0"/>
          </a:p>
        </p:txBody>
      </p:sp>
      <p:sp>
        <p:nvSpPr>
          <p:cNvPr id="3" name="Title 2"/>
          <p:cNvSpPr>
            <a:spLocks noGrp="1"/>
          </p:cNvSpPr>
          <p:nvPr>
            <p:ph type="title"/>
          </p:nvPr>
        </p:nvSpPr>
        <p:spPr/>
        <p:txBody>
          <a:bodyPr/>
          <a:lstStyle/>
          <a:p>
            <a:r>
              <a:rPr lang="en-US" dirty="0" smtClean="0"/>
              <a:t>Building your solution in Visual Studio</a:t>
            </a:r>
            <a:endParaRPr lang="en-US" dirty="0"/>
          </a:p>
        </p:txBody>
      </p:sp>
      <p:pic>
        <p:nvPicPr>
          <p:cNvPr id="7" name="Picture 6"/>
          <p:cNvPicPr>
            <a:picLocks noChangeAspect="1"/>
          </p:cNvPicPr>
          <p:nvPr/>
        </p:nvPicPr>
        <p:blipFill>
          <a:blip r:embed="rId3"/>
          <a:stretch>
            <a:fillRect/>
          </a:stretch>
        </p:blipFill>
        <p:spPr>
          <a:xfrm>
            <a:off x="11008107" y="-7938"/>
            <a:ext cx="1428368" cy="1428368"/>
          </a:xfrm>
          <a:prstGeom prst="rect">
            <a:avLst/>
          </a:prstGeom>
        </p:spPr>
      </p:pic>
    </p:spTree>
    <p:extLst>
      <p:ext uri="{BB962C8B-B14F-4D97-AF65-F5344CB8AC3E}">
        <p14:creationId xmlns:p14="http://schemas.microsoft.com/office/powerpoint/2010/main" val="107482931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500"/>
                                        <p:tgtEl>
                                          <p:spTgt spid="2">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
                                            <p:txEl>
                                              <p:pRg st="3" end="3"/>
                                            </p:txEl>
                                          </p:spTgt>
                                        </p:tgtEl>
                                        <p:attrNameLst>
                                          <p:attrName>style.visibility</p:attrName>
                                        </p:attrNameLst>
                                      </p:cBhvr>
                                      <p:to>
                                        <p:strVal val="visible"/>
                                      </p:to>
                                    </p:set>
                                    <p:animEffect transition="in" filter="fade">
                                      <p:cBhvr>
                                        <p:cTn id="18" dur="500"/>
                                        <p:tgtEl>
                                          <p:spTgt spid="2">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animEffect transition="in" filter="fade">
                                      <p:cBhvr>
                                        <p:cTn id="21" dur="500"/>
                                        <p:tgtEl>
                                          <p:spTgt spid="2">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
                                            <p:txEl>
                                              <p:pRg st="5" end="5"/>
                                            </p:txEl>
                                          </p:spTgt>
                                        </p:tgtEl>
                                        <p:attrNameLst>
                                          <p:attrName>style.visibility</p:attrName>
                                        </p:attrNameLst>
                                      </p:cBhvr>
                                      <p:to>
                                        <p:strVal val="visible"/>
                                      </p:to>
                                    </p:set>
                                    <p:animEffect transition="in" filter="fade">
                                      <p:cBhvr>
                                        <p:cTn id="24" dur="500"/>
                                        <p:tgtEl>
                                          <p:spTgt spid="2">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2">
                                            <p:txEl>
                                              <p:pRg st="6" end="6"/>
                                            </p:txEl>
                                          </p:spTgt>
                                        </p:tgtEl>
                                        <p:attrNameLst>
                                          <p:attrName>style.visibility</p:attrName>
                                        </p:attrNameLst>
                                      </p:cBhvr>
                                      <p:to>
                                        <p:strVal val="visible"/>
                                      </p:to>
                                    </p:set>
                                    <p:animEffect transition="in" filter="fade">
                                      <p:cBhvr>
                                        <p:cTn id="29" dur="500"/>
                                        <p:tgtEl>
                                          <p:spTgt spid="2">
                                            <p:txEl>
                                              <p:pRg st="6" end="6"/>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
                                            <p:txEl>
                                              <p:pRg st="7" end="7"/>
                                            </p:txEl>
                                          </p:spTgt>
                                        </p:tgtEl>
                                        <p:attrNameLst>
                                          <p:attrName>style.visibility</p:attrName>
                                        </p:attrNameLst>
                                      </p:cBhvr>
                                      <p:to>
                                        <p:strVal val="visible"/>
                                      </p:to>
                                    </p:set>
                                    <p:animEffect transition="in" filter="fade">
                                      <p:cBhvr>
                                        <p:cTn id="32" dur="500"/>
                                        <p:tgtEl>
                                          <p:spTgt spid="2">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
                                            <p:txEl>
                                              <p:pRg st="8" end="8"/>
                                            </p:txEl>
                                          </p:spTgt>
                                        </p:tgtEl>
                                        <p:attrNameLst>
                                          <p:attrName>style.visibility</p:attrName>
                                        </p:attrNameLst>
                                      </p:cBhvr>
                                      <p:to>
                                        <p:strVal val="visible"/>
                                      </p:to>
                                    </p:set>
                                    <p:animEffect transition="in" filter="fade">
                                      <p:cBhvr>
                                        <p:cTn id="37" dur="500"/>
                                        <p:tgtEl>
                                          <p:spTgt spid="2">
                                            <p:txEl>
                                              <p:pRg st="8" end="8"/>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9" end="9"/>
                                            </p:txEl>
                                          </p:spTgt>
                                        </p:tgtEl>
                                        <p:attrNameLst>
                                          <p:attrName>style.visibility</p:attrName>
                                        </p:attrNameLst>
                                      </p:cBhvr>
                                      <p:to>
                                        <p:strVal val="visible"/>
                                      </p:to>
                                    </p:set>
                                    <p:animEffect transition="in" filter="fade">
                                      <p:cBhvr>
                                        <p:cTn id="40"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sz="3200" dirty="0"/>
              <a:t>Calling into </a:t>
            </a:r>
            <a:r>
              <a:rPr lang="en-US" sz="3200" dirty="0" smtClean="0"/>
              <a:t>rich Windows API</a:t>
            </a:r>
            <a:endParaRPr lang="en-US" sz="3200" dirty="0"/>
          </a:p>
          <a:p>
            <a:r>
              <a:rPr lang="en-US" sz="3200" dirty="0" smtClean="0"/>
              <a:t>Customizing Live Tile </a:t>
            </a:r>
            <a:r>
              <a:rPr lang="en-US" sz="3200" dirty="0"/>
              <a:t>/ Icon / Splash Screen</a:t>
            </a:r>
          </a:p>
          <a:p>
            <a:r>
              <a:rPr lang="en-US" sz="3200" dirty="0" smtClean="0"/>
              <a:t>App </a:t>
            </a:r>
            <a:r>
              <a:rPr lang="en-US" sz="3200" dirty="0"/>
              <a:t>r</a:t>
            </a:r>
            <a:r>
              <a:rPr lang="en-US" sz="3200" dirty="0" smtClean="0"/>
              <a:t>eview launching</a:t>
            </a:r>
          </a:p>
          <a:p>
            <a:r>
              <a:rPr lang="en-US" sz="3200" dirty="0" smtClean="0"/>
              <a:t>Networking code</a:t>
            </a:r>
          </a:p>
          <a:p>
            <a:r>
              <a:rPr lang="en-US" sz="3200" dirty="0" smtClean="0"/>
              <a:t>Integrate with Azure</a:t>
            </a:r>
          </a:p>
          <a:p>
            <a:r>
              <a:rPr lang="en-US" sz="3200" dirty="0" err="1" smtClean="0"/>
              <a:t>Geolocation</a:t>
            </a:r>
            <a:endParaRPr lang="en-US" sz="3200" dirty="0"/>
          </a:p>
          <a:p>
            <a:r>
              <a:rPr lang="en-US" sz="3200" dirty="0" smtClean="0"/>
              <a:t>Third party packages (ex </a:t>
            </a:r>
            <a:r>
              <a:rPr lang="en-US" sz="3200" dirty="0" err="1" smtClean="0"/>
              <a:t>NuGet</a:t>
            </a:r>
            <a:r>
              <a:rPr lang="en-US" sz="3200" dirty="0" smtClean="0"/>
              <a:t>)</a:t>
            </a:r>
          </a:p>
        </p:txBody>
      </p:sp>
      <p:sp>
        <p:nvSpPr>
          <p:cNvPr id="3" name="Title 2"/>
          <p:cNvSpPr>
            <a:spLocks noGrp="1"/>
          </p:cNvSpPr>
          <p:nvPr>
            <p:ph type="title"/>
          </p:nvPr>
        </p:nvSpPr>
        <p:spPr/>
        <p:txBody>
          <a:bodyPr/>
          <a:lstStyle/>
          <a:p>
            <a:r>
              <a:rPr lang="en-US" dirty="0" smtClean="0"/>
              <a:t>Integrate for the best experience</a:t>
            </a:r>
            <a:endParaRPr lang="en-US" dirty="0"/>
          </a:p>
        </p:txBody>
      </p:sp>
      <p:sp>
        <p:nvSpPr>
          <p:cNvPr id="4" name="Content Placeholder 3"/>
          <p:cNvSpPr>
            <a:spLocks noGrp="1"/>
          </p:cNvSpPr>
          <p:nvPr>
            <p:ph type="body" sz="quarter" idx="11"/>
          </p:nvPr>
        </p:nvSpPr>
        <p:spPr/>
        <p:txBody>
          <a:bodyPr/>
          <a:lstStyle/>
          <a:p>
            <a:r>
              <a:rPr lang="en-US" dirty="0" smtClean="0"/>
              <a:t>Platform specific code / features</a:t>
            </a:r>
          </a:p>
        </p:txBody>
      </p:sp>
    </p:spTree>
    <p:extLst>
      <p:ext uri="{BB962C8B-B14F-4D97-AF65-F5344CB8AC3E}">
        <p14:creationId xmlns:p14="http://schemas.microsoft.com/office/powerpoint/2010/main" val="28119123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4419671"/>
          </a:xfrm>
        </p:spPr>
        <p:txBody>
          <a:bodyPr/>
          <a:lstStyle/>
          <a:p>
            <a:r>
              <a:rPr lang="en-US" sz="3200" dirty="0" smtClean="0"/>
              <a:t>Can use </a:t>
            </a:r>
            <a:r>
              <a:rPr lang="en-US" sz="3200" dirty="0" err="1" smtClean="0"/>
              <a:t>MonoDevelop</a:t>
            </a:r>
            <a:r>
              <a:rPr lang="en-US" sz="3200" dirty="0" smtClean="0"/>
              <a:t> to debug</a:t>
            </a:r>
          </a:p>
          <a:p>
            <a:pPr lvl="1"/>
            <a:r>
              <a:rPr lang="en-US" sz="1600" dirty="0" smtClean="0"/>
              <a:t>Unity uses Soft Debugger</a:t>
            </a:r>
          </a:p>
          <a:p>
            <a:r>
              <a:rPr lang="en-US" sz="3200" dirty="0" smtClean="0"/>
              <a:t>Can use Visual Studio as an </a:t>
            </a:r>
            <a:r>
              <a:rPr lang="en-US" sz="3200" i="1" dirty="0" smtClean="0"/>
              <a:t>editor</a:t>
            </a:r>
          </a:p>
          <a:p>
            <a:r>
              <a:rPr lang="en-US" sz="3200" dirty="0" err="1"/>
              <a:t>UnityVS</a:t>
            </a:r>
            <a:r>
              <a:rPr lang="en-US" sz="3200" dirty="0"/>
              <a:t> - Third party product</a:t>
            </a:r>
          </a:p>
          <a:p>
            <a:r>
              <a:rPr lang="en-US" sz="3200" dirty="0" smtClean="0"/>
              <a:t>Can also use Visual Studio to debug AFTER build</a:t>
            </a:r>
          </a:p>
          <a:p>
            <a:pPr lvl="1"/>
            <a:r>
              <a:rPr lang="en-US" sz="1600" dirty="0" smtClean="0"/>
              <a:t>Supports remote devices (phone, surface, </a:t>
            </a:r>
            <a:r>
              <a:rPr lang="en-US" sz="1600" dirty="0" err="1" smtClean="0"/>
              <a:t>etc</a:t>
            </a:r>
            <a:r>
              <a:rPr lang="en-US" sz="1600" dirty="0" smtClean="0"/>
              <a:t>)</a:t>
            </a:r>
          </a:p>
          <a:p>
            <a:pPr lvl="1"/>
            <a:r>
              <a:rPr lang="en-US" sz="1600" dirty="0" smtClean="0"/>
              <a:t>Build from Unity, add unity vs project, load symbols, debug</a:t>
            </a:r>
          </a:p>
          <a:p>
            <a:r>
              <a:rPr lang="en-US" sz="3200" dirty="0" smtClean="0"/>
              <a:t>Unity Pro supports profiling</a:t>
            </a:r>
          </a:p>
          <a:p>
            <a:pPr lvl="1"/>
            <a:r>
              <a:rPr lang="en-US" sz="1600" dirty="0" smtClean="0"/>
              <a:t>Profiler requires Internet Client capability in manifest</a:t>
            </a:r>
          </a:p>
          <a:p>
            <a:endParaRPr lang="en-US" sz="3200" dirty="0" smtClean="0"/>
          </a:p>
        </p:txBody>
      </p:sp>
      <p:sp>
        <p:nvSpPr>
          <p:cNvPr id="3" name="Title 2"/>
          <p:cNvSpPr>
            <a:spLocks noGrp="1"/>
          </p:cNvSpPr>
          <p:nvPr>
            <p:ph type="title"/>
          </p:nvPr>
        </p:nvSpPr>
        <p:spPr/>
        <p:txBody>
          <a:bodyPr/>
          <a:lstStyle/>
          <a:p>
            <a:r>
              <a:rPr lang="en-US" dirty="0" smtClean="0"/>
              <a:t>Debugging &amp; Profiling</a:t>
            </a:r>
            <a:endParaRPr lang="en-US" dirty="0"/>
          </a:p>
        </p:txBody>
      </p:sp>
    </p:spTree>
    <p:extLst>
      <p:ext uri="{BB962C8B-B14F-4D97-AF65-F5344CB8AC3E}">
        <p14:creationId xmlns:p14="http://schemas.microsoft.com/office/powerpoint/2010/main" val="28319810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0"/>
          </p:nvPr>
        </p:nvSpPr>
        <p:spPr>
          <a:xfrm>
            <a:off x="274638" y="1212850"/>
            <a:ext cx="11887200" cy="5343001"/>
          </a:xfrm>
        </p:spPr>
        <p:txBody>
          <a:bodyPr/>
          <a:lstStyle/>
          <a:p>
            <a:r>
              <a:rPr lang="en-US" dirty="0" smtClean="0"/>
              <a:t>Build in Visual Studio</a:t>
            </a:r>
          </a:p>
          <a:p>
            <a:r>
              <a:rPr lang="en-US" dirty="0" smtClean="0"/>
              <a:t>Run Tests (WACK and Windows Phone Tests)</a:t>
            </a:r>
          </a:p>
          <a:p>
            <a:r>
              <a:rPr lang="en-US" dirty="0" smtClean="0"/>
              <a:t>WP8 – Upload XAP file created on regular build</a:t>
            </a:r>
          </a:p>
          <a:p>
            <a:r>
              <a:rPr lang="en-US" dirty="0" smtClean="0"/>
              <a:t>W8 - Create &amp; upload store packages from VS</a:t>
            </a:r>
          </a:p>
          <a:p>
            <a:pPr lvl="1"/>
            <a:r>
              <a:rPr lang="en-US" dirty="0"/>
              <a:t>Build/submit x86 &amp; ARM </a:t>
            </a:r>
            <a:endParaRPr lang="en-US" dirty="0" smtClean="0"/>
          </a:p>
          <a:p>
            <a:pPr lvl="1"/>
            <a:r>
              <a:rPr lang="en-US" dirty="0" smtClean="0">
                <a:solidFill>
                  <a:schemeClr val="accent4"/>
                </a:solidFill>
              </a:rPr>
              <a:t>Project-&gt;Store</a:t>
            </a:r>
            <a:r>
              <a:rPr lang="en-US" dirty="0" smtClean="0"/>
              <a:t> menu in VS retail versions (2012/2013)</a:t>
            </a:r>
          </a:p>
          <a:p>
            <a:pPr lvl="1"/>
            <a:r>
              <a:rPr lang="en-US" dirty="0" smtClean="0">
                <a:solidFill>
                  <a:schemeClr val="accent4"/>
                </a:solidFill>
              </a:rPr>
              <a:t>Store</a:t>
            </a:r>
            <a:r>
              <a:rPr lang="en-US" dirty="0" smtClean="0"/>
              <a:t> menu in VS Express</a:t>
            </a:r>
          </a:p>
          <a:p>
            <a:r>
              <a:rPr lang="en-US" dirty="0" smtClean="0"/>
              <a:t>Ensure touch/keyboard is supported or note</a:t>
            </a:r>
          </a:p>
          <a:p>
            <a:r>
              <a:rPr lang="en-US" dirty="0" smtClean="0"/>
              <a:t>Deploy to real device(s) for testing</a:t>
            </a:r>
            <a:endParaRPr lang="en-US" dirty="0"/>
          </a:p>
        </p:txBody>
      </p:sp>
      <p:sp>
        <p:nvSpPr>
          <p:cNvPr id="3" name="Title 2"/>
          <p:cNvSpPr>
            <a:spLocks noGrp="1"/>
          </p:cNvSpPr>
          <p:nvPr>
            <p:ph type="title"/>
          </p:nvPr>
        </p:nvSpPr>
        <p:spPr/>
        <p:txBody>
          <a:bodyPr/>
          <a:lstStyle/>
          <a:p>
            <a:r>
              <a:rPr lang="en-US" dirty="0" smtClean="0"/>
              <a:t>Publishing – The </a:t>
            </a:r>
            <a:r>
              <a:rPr lang="en-US" dirty="0"/>
              <a:t>p</a:t>
            </a:r>
            <a:r>
              <a:rPr lang="en-US" dirty="0" smtClean="0"/>
              <a:t>rocess</a:t>
            </a:r>
            <a:endParaRPr lang="en-US" dirty="0"/>
          </a:p>
        </p:txBody>
      </p:sp>
    </p:spTree>
    <p:extLst>
      <p:ext uri="{BB962C8B-B14F-4D97-AF65-F5344CB8AC3E}">
        <p14:creationId xmlns:p14="http://schemas.microsoft.com/office/powerpoint/2010/main" val="131440562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fade">
                                      <p:cBhvr>
                                        <p:cTn id="12" dur="5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fade">
                                      <p:cBhvr>
                                        <p:cTn id="17" dur="500"/>
                                        <p:tgtEl>
                                          <p:spTgt spid="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xEl>
                                              <p:pRg st="3" end="3"/>
                                            </p:txEl>
                                          </p:spTgt>
                                        </p:tgtEl>
                                        <p:attrNameLst>
                                          <p:attrName>style.visibility</p:attrName>
                                        </p:attrNameLst>
                                      </p:cBhvr>
                                      <p:to>
                                        <p:strVal val="visible"/>
                                      </p:to>
                                    </p:set>
                                    <p:animEffect transition="in" filter="fade">
                                      <p:cBhvr>
                                        <p:cTn id="22" dur="500"/>
                                        <p:tgtEl>
                                          <p:spTgt spid="7">
                                            <p:txEl>
                                              <p:pRg st="3" end="3"/>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7">
                                            <p:txEl>
                                              <p:pRg st="4" end="4"/>
                                            </p:txEl>
                                          </p:spTgt>
                                        </p:tgtEl>
                                        <p:attrNameLst>
                                          <p:attrName>style.visibility</p:attrName>
                                        </p:attrNameLst>
                                      </p:cBhvr>
                                      <p:to>
                                        <p:strVal val="visible"/>
                                      </p:to>
                                    </p:set>
                                    <p:animEffect transition="in" filter="fade">
                                      <p:cBhvr>
                                        <p:cTn id="25" dur="500"/>
                                        <p:tgtEl>
                                          <p:spTgt spid="7">
                                            <p:txEl>
                                              <p:pRg st="4" end="4"/>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7">
                                            <p:txEl>
                                              <p:pRg st="5" end="5"/>
                                            </p:txEl>
                                          </p:spTgt>
                                        </p:tgtEl>
                                        <p:attrNameLst>
                                          <p:attrName>style.visibility</p:attrName>
                                        </p:attrNameLst>
                                      </p:cBhvr>
                                      <p:to>
                                        <p:strVal val="visible"/>
                                      </p:to>
                                    </p:set>
                                    <p:animEffect transition="in" filter="fade">
                                      <p:cBhvr>
                                        <p:cTn id="28" dur="500"/>
                                        <p:tgtEl>
                                          <p:spTgt spid="7">
                                            <p:txEl>
                                              <p:pRg st="5" end="5"/>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7">
                                            <p:txEl>
                                              <p:pRg st="6" end="6"/>
                                            </p:txEl>
                                          </p:spTgt>
                                        </p:tgtEl>
                                        <p:attrNameLst>
                                          <p:attrName>style.visibility</p:attrName>
                                        </p:attrNameLst>
                                      </p:cBhvr>
                                      <p:to>
                                        <p:strVal val="visible"/>
                                      </p:to>
                                    </p:set>
                                    <p:animEffect transition="in" filter="fade">
                                      <p:cBhvr>
                                        <p:cTn id="31" dur="500"/>
                                        <p:tgtEl>
                                          <p:spTgt spid="7">
                                            <p:txEl>
                                              <p:pRg st="6" end="6"/>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7">
                                            <p:txEl>
                                              <p:pRg st="7" end="7"/>
                                            </p:txEl>
                                          </p:spTgt>
                                        </p:tgtEl>
                                        <p:attrNameLst>
                                          <p:attrName>style.visibility</p:attrName>
                                        </p:attrNameLst>
                                      </p:cBhvr>
                                      <p:to>
                                        <p:strVal val="visible"/>
                                      </p:to>
                                    </p:set>
                                    <p:animEffect transition="in" filter="fade">
                                      <p:cBhvr>
                                        <p:cTn id="36" dur="500"/>
                                        <p:tgtEl>
                                          <p:spTgt spid="7">
                                            <p:txEl>
                                              <p:pRg st="7" end="7"/>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7">
                                            <p:txEl>
                                              <p:pRg st="8" end="8"/>
                                            </p:txEl>
                                          </p:spTgt>
                                        </p:tgtEl>
                                        <p:attrNameLst>
                                          <p:attrName>style.visibility</p:attrName>
                                        </p:attrNameLst>
                                      </p:cBhvr>
                                      <p:to>
                                        <p:strVal val="visible"/>
                                      </p:to>
                                    </p:set>
                                    <p:animEffect transition="in" filter="fade">
                                      <p:cBhvr>
                                        <p:cTn id="41" dur="500"/>
                                        <p:tgtEl>
                                          <p:spTgt spid="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Manugan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400" y="300830"/>
            <a:ext cx="2430463" cy="1215232"/>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Pyl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05696" y="1577977"/>
            <a:ext cx="2430463" cy="1215232"/>
          </a:xfrm>
          <a:prstGeom prst="rect">
            <a:avLst/>
          </a:prstGeom>
          <a:noFill/>
          <a:extLst>
            <a:ext uri="{909E8E84-426E-40DD-AFC4-6F175D3DCCD1}">
              <a14:hiddenFill xmlns:a14="http://schemas.microsoft.com/office/drawing/2010/main">
                <a:solidFill>
                  <a:srgbClr val="FFFFFF"/>
                </a:solidFill>
              </a14:hiddenFill>
            </a:ext>
          </a:extLst>
        </p:spPr>
      </p:pic>
      <p:pic>
        <p:nvPicPr>
          <p:cNvPr id="4106" name="Picture 10" descr="ABC Book 3D"/>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13322" y="1576783"/>
            <a:ext cx="2430463" cy="1215232"/>
          </a:xfrm>
          <a:prstGeom prst="rect">
            <a:avLst/>
          </a:prstGeom>
          <a:noFill/>
          <a:extLst>
            <a:ext uri="{909E8E84-426E-40DD-AFC4-6F175D3DCCD1}">
              <a14:hiddenFill xmlns:a14="http://schemas.microsoft.com/office/drawing/2010/main">
                <a:solidFill>
                  <a:srgbClr val="FFFFFF"/>
                </a:solidFill>
              </a14:hiddenFill>
            </a:ext>
          </a:extLst>
        </p:spPr>
      </p:pic>
      <p:pic>
        <p:nvPicPr>
          <p:cNvPr id="4108" name="Picture 12" descr="Skateboard Party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486650" y="2891760"/>
            <a:ext cx="2430463" cy="1215232"/>
          </a:xfrm>
          <a:prstGeom prst="rect">
            <a:avLst/>
          </a:prstGeom>
          <a:noFill/>
          <a:extLst>
            <a:ext uri="{909E8E84-426E-40DD-AFC4-6F175D3DCCD1}">
              <a14:hiddenFill xmlns:a14="http://schemas.microsoft.com/office/drawing/2010/main">
                <a:solidFill>
                  <a:srgbClr val="FFFFFF"/>
                </a:solidFill>
              </a14:hiddenFill>
            </a:ext>
          </a:extLst>
        </p:spPr>
      </p:pic>
      <p:pic>
        <p:nvPicPr>
          <p:cNvPr id="4110" name="Picture 14" descr="DogFight"/>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486649" y="4190079"/>
            <a:ext cx="2430463" cy="1215232"/>
          </a:xfrm>
          <a:prstGeom prst="rect">
            <a:avLst/>
          </a:prstGeom>
          <a:noFill/>
          <a:extLst>
            <a:ext uri="{909E8E84-426E-40DD-AFC4-6F175D3DCCD1}">
              <a14:hiddenFill xmlns:a14="http://schemas.microsoft.com/office/drawing/2010/main">
                <a:solidFill>
                  <a:srgbClr val="FFFFFF"/>
                </a:solidFill>
              </a14:hiddenFill>
            </a:ext>
          </a:extLst>
        </p:spPr>
      </p:pic>
      <p:pic>
        <p:nvPicPr>
          <p:cNvPr id="4112" name="Picture 16" descr="Save The Orcs"/>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399" y="5482430"/>
            <a:ext cx="2430463" cy="1215232"/>
          </a:xfrm>
          <a:prstGeom prst="rect">
            <a:avLst/>
          </a:prstGeom>
          <a:noFill/>
          <a:extLst>
            <a:ext uri="{909E8E84-426E-40DD-AFC4-6F175D3DCCD1}">
              <a14:hiddenFill xmlns:a14="http://schemas.microsoft.com/office/drawing/2010/main">
                <a:solidFill>
                  <a:srgbClr val="FFFFFF"/>
                </a:solidFill>
              </a14:hiddenFill>
            </a:ext>
          </a:extLst>
        </p:spPr>
      </p:pic>
      <p:pic>
        <p:nvPicPr>
          <p:cNvPr id="4114" name="Picture 18" descr="Girls like Robots"/>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002212" y="4190079"/>
            <a:ext cx="2430463" cy="1215232"/>
          </a:xfrm>
          <a:prstGeom prst="rect">
            <a:avLst/>
          </a:prstGeom>
          <a:noFill/>
          <a:extLst>
            <a:ext uri="{909E8E84-426E-40DD-AFC4-6F175D3DCCD1}">
              <a14:hiddenFill xmlns:a14="http://schemas.microsoft.com/office/drawing/2010/main">
                <a:solidFill>
                  <a:srgbClr val="FFFFFF"/>
                </a:solidFill>
              </a14:hiddenFill>
            </a:ext>
          </a:extLst>
        </p:spPr>
      </p:pic>
      <p:pic>
        <p:nvPicPr>
          <p:cNvPr id="4116" name="Picture 20" descr="Hansel and Gretel"/>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8384" y="2891630"/>
            <a:ext cx="2430463" cy="1215232"/>
          </a:xfrm>
          <a:prstGeom prst="rect">
            <a:avLst/>
          </a:prstGeom>
          <a:noFill/>
          <a:extLst>
            <a:ext uri="{909E8E84-426E-40DD-AFC4-6F175D3DCCD1}">
              <a14:hiddenFill xmlns:a14="http://schemas.microsoft.com/office/drawing/2010/main">
                <a:solidFill>
                  <a:srgbClr val="FFFFFF"/>
                </a:solidFill>
              </a14:hiddenFill>
            </a:ext>
          </a:extLst>
        </p:spPr>
      </p:pic>
      <p:pic>
        <p:nvPicPr>
          <p:cNvPr id="4118" name="Picture 22" descr="Temple Run"/>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517774" y="1592262"/>
            <a:ext cx="2430463" cy="1215232"/>
          </a:xfrm>
          <a:prstGeom prst="rect">
            <a:avLst/>
          </a:prstGeom>
          <a:noFill/>
          <a:extLst>
            <a:ext uri="{909E8E84-426E-40DD-AFC4-6F175D3DCCD1}">
              <a14:hiddenFill xmlns:a14="http://schemas.microsoft.com/office/drawing/2010/main">
                <a:solidFill>
                  <a:srgbClr val="FFFFFF"/>
                </a:solidFill>
              </a14:hiddenFill>
            </a:ext>
          </a:extLst>
        </p:spPr>
      </p:pic>
      <p:pic>
        <p:nvPicPr>
          <p:cNvPr id="4120" name="Picture 24" descr="Charlie Hop"/>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5400" y="1596230"/>
            <a:ext cx="2430463" cy="1215232"/>
          </a:xfrm>
          <a:prstGeom prst="rect">
            <a:avLst/>
          </a:prstGeom>
          <a:noFill/>
          <a:extLst>
            <a:ext uri="{909E8E84-426E-40DD-AFC4-6F175D3DCCD1}">
              <a14:hiddenFill xmlns:a14="http://schemas.microsoft.com/office/drawing/2010/main">
                <a:solidFill>
                  <a:srgbClr val="FFFFFF"/>
                </a:solidFill>
              </a14:hiddenFill>
            </a:ext>
          </a:extLst>
        </p:spPr>
      </p:pic>
      <p:pic>
        <p:nvPicPr>
          <p:cNvPr id="4124" name="Picture 28" descr="Simpulls"/>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002212" y="2887662"/>
            <a:ext cx="2430463" cy="1215232"/>
          </a:xfrm>
          <a:prstGeom prst="rect">
            <a:avLst/>
          </a:prstGeom>
          <a:noFill/>
          <a:extLst>
            <a:ext uri="{909E8E84-426E-40DD-AFC4-6F175D3DCCD1}">
              <a14:hiddenFill xmlns:a14="http://schemas.microsoft.com/office/drawing/2010/main">
                <a:solidFill>
                  <a:srgbClr val="FFFFFF"/>
                </a:solidFill>
              </a14:hiddenFill>
            </a:ext>
          </a:extLst>
        </p:spPr>
      </p:pic>
      <p:pic>
        <p:nvPicPr>
          <p:cNvPr id="4126" name="Picture 30" descr="The Harvest"/>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517774" y="4183062"/>
            <a:ext cx="2430463" cy="1215232"/>
          </a:xfrm>
          <a:prstGeom prst="rect">
            <a:avLst/>
          </a:prstGeom>
          <a:noFill/>
          <a:extLst>
            <a:ext uri="{909E8E84-426E-40DD-AFC4-6F175D3DCCD1}">
              <a14:hiddenFill xmlns:a14="http://schemas.microsoft.com/office/drawing/2010/main">
                <a:solidFill>
                  <a:srgbClr val="FFFFFF"/>
                </a:solidFill>
              </a14:hiddenFill>
            </a:ext>
          </a:extLst>
        </p:spPr>
      </p:pic>
      <p:pic>
        <p:nvPicPr>
          <p:cNvPr id="4128" name="Picture 32" descr="Razor Salvation"/>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0714" y="4187030"/>
            <a:ext cx="2430463" cy="1215232"/>
          </a:xfrm>
          <a:prstGeom prst="rect">
            <a:avLst/>
          </a:prstGeom>
          <a:noFill/>
          <a:extLst>
            <a:ext uri="{909E8E84-426E-40DD-AFC4-6F175D3DCCD1}">
              <a14:hiddenFill xmlns:a14="http://schemas.microsoft.com/office/drawing/2010/main">
                <a:solidFill>
                  <a:srgbClr val="FFFFFF"/>
                </a:solidFill>
              </a14:hiddenFill>
            </a:ext>
          </a:extLst>
        </p:spPr>
      </p:pic>
      <p:pic>
        <p:nvPicPr>
          <p:cNvPr id="4130" name="Picture 34" descr="Paint my Cat"/>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517774" y="2887662"/>
            <a:ext cx="2430463" cy="1215232"/>
          </a:xfrm>
          <a:prstGeom prst="rect">
            <a:avLst/>
          </a:prstGeom>
          <a:noFill/>
          <a:extLst>
            <a:ext uri="{909E8E84-426E-40DD-AFC4-6F175D3DCCD1}">
              <a14:hiddenFill xmlns:a14="http://schemas.microsoft.com/office/drawing/2010/main">
                <a:solidFill>
                  <a:srgbClr val="FFFFFF"/>
                </a:solidFill>
              </a14:hiddenFill>
            </a:ext>
          </a:extLst>
        </p:spPr>
      </p:pic>
      <p:pic>
        <p:nvPicPr>
          <p:cNvPr id="4132" name="Picture 36" descr="Jelly Puzzle: Match &amp; Catch Candy"/>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517773" y="5476872"/>
            <a:ext cx="2430463" cy="1215232"/>
          </a:xfrm>
          <a:prstGeom prst="rect">
            <a:avLst/>
          </a:prstGeom>
          <a:noFill/>
          <a:extLst>
            <a:ext uri="{909E8E84-426E-40DD-AFC4-6F175D3DCCD1}">
              <a14:hiddenFill xmlns:a14="http://schemas.microsoft.com/office/drawing/2010/main">
                <a:solidFill>
                  <a:srgbClr val="FFFFFF"/>
                </a:solidFill>
              </a14:hiddenFill>
            </a:ext>
          </a:extLst>
        </p:spPr>
      </p:pic>
      <p:pic>
        <p:nvPicPr>
          <p:cNvPr id="4134" name="Picture 38" descr="SushiChop"/>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002211" y="5476872"/>
            <a:ext cx="2430463" cy="1215232"/>
          </a:xfrm>
          <a:prstGeom prst="rect">
            <a:avLst/>
          </a:prstGeom>
          <a:noFill/>
          <a:extLst>
            <a:ext uri="{909E8E84-426E-40DD-AFC4-6F175D3DCCD1}">
              <a14:hiddenFill xmlns:a14="http://schemas.microsoft.com/office/drawing/2010/main">
                <a:solidFill>
                  <a:srgbClr val="FFFFFF"/>
                </a:solidFill>
              </a14:hiddenFill>
            </a:ext>
          </a:extLst>
        </p:spPr>
      </p:pic>
      <p:pic>
        <p:nvPicPr>
          <p:cNvPr id="4136" name="Picture 40" descr="Big Buck Hunte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486649" y="5476872"/>
            <a:ext cx="2430463" cy="1215232"/>
          </a:xfrm>
          <a:prstGeom prst="rect">
            <a:avLst/>
          </a:prstGeom>
          <a:noFill/>
          <a:extLst>
            <a:ext uri="{909E8E84-426E-40DD-AFC4-6F175D3DCCD1}">
              <a14:hiddenFill xmlns:a14="http://schemas.microsoft.com/office/drawing/2010/main">
                <a:solidFill>
                  <a:srgbClr val="FFFFFF"/>
                </a:solidFill>
              </a14:hiddenFill>
            </a:ext>
          </a:extLst>
        </p:spPr>
      </p:pic>
      <p:pic>
        <p:nvPicPr>
          <p:cNvPr id="4138" name="Picture 42" descr="Meltdown"/>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971087" y="5482430"/>
            <a:ext cx="2430463" cy="1215232"/>
          </a:xfrm>
          <a:prstGeom prst="rect">
            <a:avLst/>
          </a:prstGeom>
          <a:noFill/>
          <a:extLst>
            <a:ext uri="{909E8E84-426E-40DD-AFC4-6F175D3DCCD1}">
              <a14:hiddenFill xmlns:a14="http://schemas.microsoft.com/office/drawing/2010/main">
                <a:solidFill>
                  <a:srgbClr val="FFFFFF"/>
                </a:solidFill>
              </a14:hiddenFill>
            </a:ext>
          </a:extLst>
        </p:spPr>
      </p:pic>
      <p:pic>
        <p:nvPicPr>
          <p:cNvPr id="4140" name="Picture 44" descr="Trouserheart"/>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9971087" y="4206737"/>
            <a:ext cx="2430463" cy="1215232"/>
          </a:xfrm>
          <a:prstGeom prst="rect">
            <a:avLst/>
          </a:prstGeom>
          <a:noFill/>
          <a:extLst>
            <a:ext uri="{909E8E84-426E-40DD-AFC4-6F175D3DCCD1}">
              <a14:hiddenFill xmlns:a14="http://schemas.microsoft.com/office/drawing/2010/main">
                <a:solidFill>
                  <a:srgbClr val="FFFFFF"/>
                </a:solidFill>
              </a14:hiddenFill>
            </a:ext>
          </a:extLst>
        </p:spPr>
      </p:pic>
      <p:pic>
        <p:nvPicPr>
          <p:cNvPr id="4142" name="Picture 46" descr="Edge of the World"/>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9971087" y="2891760"/>
            <a:ext cx="2430463" cy="1215232"/>
          </a:xfrm>
          <a:prstGeom prst="rect">
            <a:avLst/>
          </a:prstGeom>
          <a:noFill/>
          <a:extLst>
            <a:ext uri="{909E8E84-426E-40DD-AFC4-6F175D3DCCD1}">
              <a14:hiddenFill xmlns:a14="http://schemas.microsoft.com/office/drawing/2010/main">
                <a:solidFill>
                  <a:srgbClr val="FFFFFF"/>
                </a:solidFill>
              </a14:hiddenFill>
            </a:ext>
          </a:extLst>
        </p:spPr>
      </p:pic>
      <p:pic>
        <p:nvPicPr>
          <p:cNvPr id="4144" name="Picture 48" descr="Jelly Run"/>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9971084" y="1576783"/>
            <a:ext cx="2430463" cy="1215232"/>
          </a:xfrm>
          <a:prstGeom prst="rect">
            <a:avLst/>
          </a:prstGeom>
          <a:noFill/>
          <a:extLst>
            <a:ext uri="{909E8E84-426E-40DD-AFC4-6F175D3DCCD1}">
              <a14:hiddenFill xmlns:a14="http://schemas.microsoft.com/office/drawing/2010/main">
                <a:solidFill>
                  <a:srgbClr val="FFFFFF"/>
                </a:solidFill>
              </a14:hiddenFill>
            </a:ext>
          </a:extLst>
        </p:spPr>
      </p:pic>
      <p:pic>
        <p:nvPicPr>
          <p:cNvPr id="4146" name="Picture 50" descr="Gunpowder"/>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9971085" y="321991"/>
            <a:ext cx="2430463" cy="1215232"/>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4" descr="Freddy"/>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5002212" y="296862"/>
            <a:ext cx="2430463" cy="1215232"/>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6" descr="Shiny The Firefly"/>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2517774" y="296862"/>
            <a:ext cx="2430463" cy="1215232"/>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6" descr="ParkingFrenzy"/>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7486650" y="303610"/>
            <a:ext cx="2430463" cy="121523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2103438" y="2402014"/>
            <a:ext cx="9082878" cy="1552448"/>
          </a:xfrm>
        </p:spPr>
        <p:txBody>
          <a:bodyPr/>
          <a:lstStyle/>
          <a:p>
            <a:r>
              <a:rPr lang="en-US" dirty="0" smtClean="0"/>
              <a:t>We can’t wait to see what you make</a:t>
            </a:r>
            <a:br>
              <a:rPr lang="en-US" dirty="0" smtClean="0"/>
            </a:br>
            <a:r>
              <a:rPr lang="en-US" dirty="0" smtClean="0"/>
              <a:t/>
            </a:r>
            <a:br>
              <a:rPr lang="en-US" dirty="0" smtClean="0"/>
            </a:br>
            <a:r>
              <a:rPr lang="en-US" u="sng" dirty="0" smtClean="0">
                <a:hlinkClick r:id="rId28"/>
              </a:rPr>
              <a:t>http</a:t>
            </a:r>
            <a:r>
              <a:rPr lang="en-US" u="sng" dirty="0">
                <a:hlinkClick r:id="rId28"/>
              </a:rPr>
              <a:t>://unity3d.com/pages/windows</a:t>
            </a:r>
            <a:r>
              <a:rPr lang="en-US" dirty="0"/>
              <a:t> </a:t>
            </a:r>
          </a:p>
        </p:txBody>
      </p:sp>
    </p:spTree>
    <p:extLst>
      <p:ext uri="{BB962C8B-B14F-4D97-AF65-F5344CB8AC3E}">
        <p14:creationId xmlns:p14="http://schemas.microsoft.com/office/powerpoint/2010/main" val="33512003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2"/>
                                        </p:tgtEl>
                                      </p:cBhvr>
                                    </p:animEffect>
                                    <p:set>
                                      <p:cBhvr>
                                        <p:cTn id="12" dur="1" fill="hold">
                                          <p:stCondLst>
                                            <p:cond delay="499"/>
                                          </p:stCondLst>
                                        </p:cTn>
                                        <p:tgtEl>
                                          <p:spTgt spid="2"/>
                                        </p:tgtEl>
                                        <p:attrNameLst>
                                          <p:attrName>style.visibility</p:attrName>
                                        </p:attrNameLst>
                                      </p:cBhvr>
                                      <p:to>
                                        <p:strVal val="hidden"/>
                                      </p:to>
                                    </p:se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4098"/>
                                        </p:tgtEl>
                                        <p:attrNameLst>
                                          <p:attrName>style.visibility</p:attrName>
                                        </p:attrNameLst>
                                      </p:cBhvr>
                                      <p:to>
                                        <p:strVal val="visible"/>
                                      </p:to>
                                    </p:set>
                                    <p:animEffect transition="in" filter="fade">
                                      <p:cBhvr>
                                        <p:cTn id="16" dur="200"/>
                                        <p:tgtEl>
                                          <p:spTgt spid="4098"/>
                                        </p:tgtEl>
                                      </p:cBhvr>
                                    </p:animEffect>
                                  </p:childTnLst>
                                </p:cTn>
                              </p:par>
                            </p:childTnLst>
                          </p:cTn>
                        </p:par>
                        <p:par>
                          <p:cTn id="17" fill="hold">
                            <p:stCondLst>
                              <p:cond delay="700"/>
                            </p:stCondLst>
                            <p:childTnLst>
                              <p:par>
                                <p:cTn id="18" presetID="10" presetClass="entr" presetSubtype="0" fill="hold" nodeType="afterEffect">
                                  <p:stCondLst>
                                    <p:cond delay="0"/>
                                  </p:stCondLst>
                                  <p:childTnLst>
                                    <p:set>
                                      <p:cBhvr>
                                        <p:cTn id="19" dur="1" fill="hold">
                                          <p:stCondLst>
                                            <p:cond delay="0"/>
                                          </p:stCondLst>
                                        </p:cTn>
                                        <p:tgtEl>
                                          <p:spTgt spid="4104"/>
                                        </p:tgtEl>
                                        <p:attrNameLst>
                                          <p:attrName>style.visibility</p:attrName>
                                        </p:attrNameLst>
                                      </p:cBhvr>
                                      <p:to>
                                        <p:strVal val="visible"/>
                                      </p:to>
                                    </p:set>
                                    <p:animEffect transition="in" filter="fade">
                                      <p:cBhvr>
                                        <p:cTn id="20" dur="200"/>
                                        <p:tgtEl>
                                          <p:spTgt spid="4104"/>
                                        </p:tgtEl>
                                      </p:cBhvr>
                                    </p:animEffect>
                                  </p:childTnLst>
                                </p:cTn>
                              </p:par>
                            </p:childTnLst>
                          </p:cTn>
                        </p:par>
                        <p:par>
                          <p:cTn id="21" fill="hold">
                            <p:stCondLst>
                              <p:cond delay="900"/>
                            </p:stCondLst>
                            <p:childTnLst>
                              <p:par>
                                <p:cTn id="22" presetID="10" presetClass="entr" presetSubtype="0" fill="hold" nodeType="afterEffect">
                                  <p:stCondLst>
                                    <p:cond delay="0"/>
                                  </p:stCondLst>
                                  <p:childTnLst>
                                    <p:set>
                                      <p:cBhvr>
                                        <p:cTn id="23" dur="1" fill="hold">
                                          <p:stCondLst>
                                            <p:cond delay="0"/>
                                          </p:stCondLst>
                                        </p:cTn>
                                        <p:tgtEl>
                                          <p:spTgt spid="4106"/>
                                        </p:tgtEl>
                                        <p:attrNameLst>
                                          <p:attrName>style.visibility</p:attrName>
                                        </p:attrNameLst>
                                      </p:cBhvr>
                                      <p:to>
                                        <p:strVal val="visible"/>
                                      </p:to>
                                    </p:set>
                                    <p:animEffect transition="in" filter="fade">
                                      <p:cBhvr>
                                        <p:cTn id="24" dur="200"/>
                                        <p:tgtEl>
                                          <p:spTgt spid="4106"/>
                                        </p:tgtEl>
                                      </p:cBhvr>
                                    </p:animEffect>
                                  </p:childTnLst>
                                </p:cTn>
                              </p:par>
                            </p:childTnLst>
                          </p:cTn>
                        </p:par>
                        <p:par>
                          <p:cTn id="25" fill="hold">
                            <p:stCondLst>
                              <p:cond delay="1100"/>
                            </p:stCondLst>
                            <p:childTnLst>
                              <p:par>
                                <p:cTn id="26" presetID="10" presetClass="entr" presetSubtype="0" fill="hold" nodeType="afterEffect">
                                  <p:stCondLst>
                                    <p:cond delay="0"/>
                                  </p:stCondLst>
                                  <p:childTnLst>
                                    <p:set>
                                      <p:cBhvr>
                                        <p:cTn id="27" dur="1" fill="hold">
                                          <p:stCondLst>
                                            <p:cond delay="0"/>
                                          </p:stCondLst>
                                        </p:cTn>
                                        <p:tgtEl>
                                          <p:spTgt spid="4108"/>
                                        </p:tgtEl>
                                        <p:attrNameLst>
                                          <p:attrName>style.visibility</p:attrName>
                                        </p:attrNameLst>
                                      </p:cBhvr>
                                      <p:to>
                                        <p:strVal val="visible"/>
                                      </p:to>
                                    </p:set>
                                    <p:animEffect transition="in" filter="fade">
                                      <p:cBhvr>
                                        <p:cTn id="28" dur="200"/>
                                        <p:tgtEl>
                                          <p:spTgt spid="4108"/>
                                        </p:tgtEl>
                                      </p:cBhvr>
                                    </p:animEffect>
                                  </p:childTnLst>
                                </p:cTn>
                              </p:par>
                            </p:childTnLst>
                          </p:cTn>
                        </p:par>
                        <p:par>
                          <p:cTn id="29" fill="hold">
                            <p:stCondLst>
                              <p:cond delay="1300"/>
                            </p:stCondLst>
                            <p:childTnLst>
                              <p:par>
                                <p:cTn id="30" presetID="10" presetClass="entr" presetSubtype="0" fill="hold" nodeType="afterEffect">
                                  <p:stCondLst>
                                    <p:cond delay="0"/>
                                  </p:stCondLst>
                                  <p:childTnLst>
                                    <p:set>
                                      <p:cBhvr>
                                        <p:cTn id="31" dur="1" fill="hold">
                                          <p:stCondLst>
                                            <p:cond delay="0"/>
                                          </p:stCondLst>
                                        </p:cTn>
                                        <p:tgtEl>
                                          <p:spTgt spid="4110"/>
                                        </p:tgtEl>
                                        <p:attrNameLst>
                                          <p:attrName>style.visibility</p:attrName>
                                        </p:attrNameLst>
                                      </p:cBhvr>
                                      <p:to>
                                        <p:strVal val="visible"/>
                                      </p:to>
                                    </p:set>
                                    <p:animEffect transition="in" filter="fade">
                                      <p:cBhvr>
                                        <p:cTn id="32" dur="200"/>
                                        <p:tgtEl>
                                          <p:spTgt spid="4110"/>
                                        </p:tgtEl>
                                      </p:cBhvr>
                                    </p:animEffect>
                                  </p:childTnLst>
                                </p:cTn>
                              </p:par>
                            </p:childTnLst>
                          </p:cTn>
                        </p:par>
                        <p:par>
                          <p:cTn id="33" fill="hold">
                            <p:stCondLst>
                              <p:cond delay="1500"/>
                            </p:stCondLst>
                            <p:childTnLst>
                              <p:par>
                                <p:cTn id="34" presetID="10" presetClass="entr" presetSubtype="0" fill="hold" nodeType="afterEffect">
                                  <p:stCondLst>
                                    <p:cond delay="0"/>
                                  </p:stCondLst>
                                  <p:childTnLst>
                                    <p:set>
                                      <p:cBhvr>
                                        <p:cTn id="35" dur="1" fill="hold">
                                          <p:stCondLst>
                                            <p:cond delay="0"/>
                                          </p:stCondLst>
                                        </p:cTn>
                                        <p:tgtEl>
                                          <p:spTgt spid="4112"/>
                                        </p:tgtEl>
                                        <p:attrNameLst>
                                          <p:attrName>style.visibility</p:attrName>
                                        </p:attrNameLst>
                                      </p:cBhvr>
                                      <p:to>
                                        <p:strVal val="visible"/>
                                      </p:to>
                                    </p:set>
                                    <p:animEffect transition="in" filter="fade">
                                      <p:cBhvr>
                                        <p:cTn id="36" dur="200"/>
                                        <p:tgtEl>
                                          <p:spTgt spid="4112"/>
                                        </p:tgtEl>
                                      </p:cBhvr>
                                    </p:animEffect>
                                  </p:childTnLst>
                                </p:cTn>
                              </p:par>
                            </p:childTnLst>
                          </p:cTn>
                        </p:par>
                        <p:par>
                          <p:cTn id="37" fill="hold">
                            <p:stCondLst>
                              <p:cond delay="1700"/>
                            </p:stCondLst>
                            <p:childTnLst>
                              <p:par>
                                <p:cTn id="38" presetID="10" presetClass="entr" presetSubtype="0" fill="hold" nodeType="afterEffect">
                                  <p:stCondLst>
                                    <p:cond delay="0"/>
                                  </p:stCondLst>
                                  <p:childTnLst>
                                    <p:set>
                                      <p:cBhvr>
                                        <p:cTn id="39" dur="1" fill="hold">
                                          <p:stCondLst>
                                            <p:cond delay="0"/>
                                          </p:stCondLst>
                                        </p:cTn>
                                        <p:tgtEl>
                                          <p:spTgt spid="4114"/>
                                        </p:tgtEl>
                                        <p:attrNameLst>
                                          <p:attrName>style.visibility</p:attrName>
                                        </p:attrNameLst>
                                      </p:cBhvr>
                                      <p:to>
                                        <p:strVal val="visible"/>
                                      </p:to>
                                    </p:set>
                                    <p:animEffect transition="in" filter="fade">
                                      <p:cBhvr>
                                        <p:cTn id="40" dur="200"/>
                                        <p:tgtEl>
                                          <p:spTgt spid="4114"/>
                                        </p:tgtEl>
                                      </p:cBhvr>
                                    </p:animEffect>
                                  </p:childTnLst>
                                </p:cTn>
                              </p:par>
                            </p:childTnLst>
                          </p:cTn>
                        </p:par>
                        <p:par>
                          <p:cTn id="41" fill="hold">
                            <p:stCondLst>
                              <p:cond delay="1900"/>
                            </p:stCondLst>
                            <p:childTnLst>
                              <p:par>
                                <p:cTn id="42" presetID="10" presetClass="entr" presetSubtype="0" fill="hold" nodeType="afterEffect">
                                  <p:stCondLst>
                                    <p:cond delay="0"/>
                                  </p:stCondLst>
                                  <p:childTnLst>
                                    <p:set>
                                      <p:cBhvr>
                                        <p:cTn id="43" dur="1" fill="hold">
                                          <p:stCondLst>
                                            <p:cond delay="0"/>
                                          </p:stCondLst>
                                        </p:cTn>
                                        <p:tgtEl>
                                          <p:spTgt spid="4116"/>
                                        </p:tgtEl>
                                        <p:attrNameLst>
                                          <p:attrName>style.visibility</p:attrName>
                                        </p:attrNameLst>
                                      </p:cBhvr>
                                      <p:to>
                                        <p:strVal val="visible"/>
                                      </p:to>
                                    </p:set>
                                    <p:animEffect transition="in" filter="fade">
                                      <p:cBhvr>
                                        <p:cTn id="44" dur="200"/>
                                        <p:tgtEl>
                                          <p:spTgt spid="4116"/>
                                        </p:tgtEl>
                                      </p:cBhvr>
                                    </p:animEffect>
                                  </p:childTnLst>
                                </p:cTn>
                              </p:par>
                            </p:childTnLst>
                          </p:cTn>
                        </p:par>
                        <p:par>
                          <p:cTn id="45" fill="hold">
                            <p:stCondLst>
                              <p:cond delay="2100"/>
                            </p:stCondLst>
                            <p:childTnLst>
                              <p:par>
                                <p:cTn id="46" presetID="10" presetClass="entr" presetSubtype="0" fill="hold" nodeType="afterEffect">
                                  <p:stCondLst>
                                    <p:cond delay="0"/>
                                  </p:stCondLst>
                                  <p:childTnLst>
                                    <p:set>
                                      <p:cBhvr>
                                        <p:cTn id="47" dur="1" fill="hold">
                                          <p:stCondLst>
                                            <p:cond delay="0"/>
                                          </p:stCondLst>
                                        </p:cTn>
                                        <p:tgtEl>
                                          <p:spTgt spid="4118"/>
                                        </p:tgtEl>
                                        <p:attrNameLst>
                                          <p:attrName>style.visibility</p:attrName>
                                        </p:attrNameLst>
                                      </p:cBhvr>
                                      <p:to>
                                        <p:strVal val="visible"/>
                                      </p:to>
                                    </p:set>
                                    <p:animEffect transition="in" filter="fade">
                                      <p:cBhvr>
                                        <p:cTn id="48" dur="200"/>
                                        <p:tgtEl>
                                          <p:spTgt spid="4118"/>
                                        </p:tgtEl>
                                      </p:cBhvr>
                                    </p:animEffect>
                                  </p:childTnLst>
                                </p:cTn>
                              </p:par>
                            </p:childTnLst>
                          </p:cTn>
                        </p:par>
                        <p:par>
                          <p:cTn id="49" fill="hold">
                            <p:stCondLst>
                              <p:cond delay="2300"/>
                            </p:stCondLst>
                            <p:childTnLst>
                              <p:par>
                                <p:cTn id="50" presetID="10" presetClass="entr" presetSubtype="0" fill="hold" nodeType="afterEffect">
                                  <p:stCondLst>
                                    <p:cond delay="0"/>
                                  </p:stCondLst>
                                  <p:childTnLst>
                                    <p:set>
                                      <p:cBhvr>
                                        <p:cTn id="51" dur="1" fill="hold">
                                          <p:stCondLst>
                                            <p:cond delay="0"/>
                                          </p:stCondLst>
                                        </p:cTn>
                                        <p:tgtEl>
                                          <p:spTgt spid="4120"/>
                                        </p:tgtEl>
                                        <p:attrNameLst>
                                          <p:attrName>style.visibility</p:attrName>
                                        </p:attrNameLst>
                                      </p:cBhvr>
                                      <p:to>
                                        <p:strVal val="visible"/>
                                      </p:to>
                                    </p:set>
                                    <p:animEffect transition="in" filter="fade">
                                      <p:cBhvr>
                                        <p:cTn id="52" dur="200"/>
                                        <p:tgtEl>
                                          <p:spTgt spid="4120"/>
                                        </p:tgtEl>
                                      </p:cBhvr>
                                    </p:animEffect>
                                  </p:childTnLst>
                                </p:cTn>
                              </p:par>
                            </p:childTnLst>
                          </p:cTn>
                        </p:par>
                        <p:par>
                          <p:cTn id="53" fill="hold">
                            <p:stCondLst>
                              <p:cond delay="2500"/>
                            </p:stCondLst>
                            <p:childTnLst>
                              <p:par>
                                <p:cTn id="54" presetID="10" presetClass="entr" presetSubtype="0" fill="hold" nodeType="afterEffect">
                                  <p:stCondLst>
                                    <p:cond delay="0"/>
                                  </p:stCondLst>
                                  <p:childTnLst>
                                    <p:set>
                                      <p:cBhvr>
                                        <p:cTn id="55" dur="1" fill="hold">
                                          <p:stCondLst>
                                            <p:cond delay="0"/>
                                          </p:stCondLst>
                                        </p:cTn>
                                        <p:tgtEl>
                                          <p:spTgt spid="4124"/>
                                        </p:tgtEl>
                                        <p:attrNameLst>
                                          <p:attrName>style.visibility</p:attrName>
                                        </p:attrNameLst>
                                      </p:cBhvr>
                                      <p:to>
                                        <p:strVal val="visible"/>
                                      </p:to>
                                    </p:set>
                                    <p:animEffect transition="in" filter="fade">
                                      <p:cBhvr>
                                        <p:cTn id="56" dur="200"/>
                                        <p:tgtEl>
                                          <p:spTgt spid="4124"/>
                                        </p:tgtEl>
                                      </p:cBhvr>
                                    </p:animEffect>
                                  </p:childTnLst>
                                </p:cTn>
                              </p:par>
                            </p:childTnLst>
                          </p:cTn>
                        </p:par>
                        <p:par>
                          <p:cTn id="57" fill="hold">
                            <p:stCondLst>
                              <p:cond delay="2700"/>
                            </p:stCondLst>
                            <p:childTnLst>
                              <p:par>
                                <p:cTn id="58" presetID="10" presetClass="entr" presetSubtype="0" fill="hold" nodeType="afterEffect">
                                  <p:stCondLst>
                                    <p:cond delay="0"/>
                                  </p:stCondLst>
                                  <p:childTnLst>
                                    <p:set>
                                      <p:cBhvr>
                                        <p:cTn id="59" dur="1" fill="hold">
                                          <p:stCondLst>
                                            <p:cond delay="0"/>
                                          </p:stCondLst>
                                        </p:cTn>
                                        <p:tgtEl>
                                          <p:spTgt spid="4126"/>
                                        </p:tgtEl>
                                        <p:attrNameLst>
                                          <p:attrName>style.visibility</p:attrName>
                                        </p:attrNameLst>
                                      </p:cBhvr>
                                      <p:to>
                                        <p:strVal val="visible"/>
                                      </p:to>
                                    </p:set>
                                    <p:animEffect transition="in" filter="fade">
                                      <p:cBhvr>
                                        <p:cTn id="60" dur="200"/>
                                        <p:tgtEl>
                                          <p:spTgt spid="4126"/>
                                        </p:tgtEl>
                                      </p:cBhvr>
                                    </p:animEffect>
                                  </p:childTnLst>
                                </p:cTn>
                              </p:par>
                            </p:childTnLst>
                          </p:cTn>
                        </p:par>
                        <p:par>
                          <p:cTn id="61" fill="hold">
                            <p:stCondLst>
                              <p:cond delay="2900"/>
                            </p:stCondLst>
                            <p:childTnLst>
                              <p:par>
                                <p:cTn id="62" presetID="10" presetClass="entr" presetSubtype="0" fill="hold" nodeType="afterEffect">
                                  <p:stCondLst>
                                    <p:cond delay="0"/>
                                  </p:stCondLst>
                                  <p:childTnLst>
                                    <p:set>
                                      <p:cBhvr>
                                        <p:cTn id="63" dur="1" fill="hold">
                                          <p:stCondLst>
                                            <p:cond delay="0"/>
                                          </p:stCondLst>
                                        </p:cTn>
                                        <p:tgtEl>
                                          <p:spTgt spid="4128"/>
                                        </p:tgtEl>
                                        <p:attrNameLst>
                                          <p:attrName>style.visibility</p:attrName>
                                        </p:attrNameLst>
                                      </p:cBhvr>
                                      <p:to>
                                        <p:strVal val="visible"/>
                                      </p:to>
                                    </p:set>
                                    <p:animEffect transition="in" filter="fade">
                                      <p:cBhvr>
                                        <p:cTn id="64" dur="200"/>
                                        <p:tgtEl>
                                          <p:spTgt spid="4128"/>
                                        </p:tgtEl>
                                      </p:cBhvr>
                                    </p:animEffect>
                                  </p:childTnLst>
                                </p:cTn>
                              </p:par>
                            </p:childTnLst>
                          </p:cTn>
                        </p:par>
                        <p:par>
                          <p:cTn id="65" fill="hold">
                            <p:stCondLst>
                              <p:cond delay="3100"/>
                            </p:stCondLst>
                            <p:childTnLst>
                              <p:par>
                                <p:cTn id="66" presetID="10" presetClass="entr" presetSubtype="0" fill="hold" nodeType="afterEffect">
                                  <p:stCondLst>
                                    <p:cond delay="0"/>
                                  </p:stCondLst>
                                  <p:childTnLst>
                                    <p:set>
                                      <p:cBhvr>
                                        <p:cTn id="67" dur="1" fill="hold">
                                          <p:stCondLst>
                                            <p:cond delay="0"/>
                                          </p:stCondLst>
                                        </p:cTn>
                                        <p:tgtEl>
                                          <p:spTgt spid="4130"/>
                                        </p:tgtEl>
                                        <p:attrNameLst>
                                          <p:attrName>style.visibility</p:attrName>
                                        </p:attrNameLst>
                                      </p:cBhvr>
                                      <p:to>
                                        <p:strVal val="visible"/>
                                      </p:to>
                                    </p:set>
                                    <p:animEffect transition="in" filter="fade">
                                      <p:cBhvr>
                                        <p:cTn id="68" dur="200"/>
                                        <p:tgtEl>
                                          <p:spTgt spid="4130"/>
                                        </p:tgtEl>
                                      </p:cBhvr>
                                    </p:animEffect>
                                  </p:childTnLst>
                                </p:cTn>
                              </p:par>
                            </p:childTnLst>
                          </p:cTn>
                        </p:par>
                        <p:par>
                          <p:cTn id="69" fill="hold">
                            <p:stCondLst>
                              <p:cond delay="3300"/>
                            </p:stCondLst>
                            <p:childTnLst>
                              <p:par>
                                <p:cTn id="70" presetID="10" presetClass="entr" presetSubtype="0" fill="hold" nodeType="afterEffect">
                                  <p:stCondLst>
                                    <p:cond delay="0"/>
                                  </p:stCondLst>
                                  <p:childTnLst>
                                    <p:set>
                                      <p:cBhvr>
                                        <p:cTn id="71" dur="1" fill="hold">
                                          <p:stCondLst>
                                            <p:cond delay="0"/>
                                          </p:stCondLst>
                                        </p:cTn>
                                        <p:tgtEl>
                                          <p:spTgt spid="4132"/>
                                        </p:tgtEl>
                                        <p:attrNameLst>
                                          <p:attrName>style.visibility</p:attrName>
                                        </p:attrNameLst>
                                      </p:cBhvr>
                                      <p:to>
                                        <p:strVal val="visible"/>
                                      </p:to>
                                    </p:set>
                                    <p:animEffect transition="in" filter="fade">
                                      <p:cBhvr>
                                        <p:cTn id="72" dur="200"/>
                                        <p:tgtEl>
                                          <p:spTgt spid="4132"/>
                                        </p:tgtEl>
                                      </p:cBhvr>
                                    </p:animEffect>
                                  </p:childTnLst>
                                </p:cTn>
                              </p:par>
                            </p:childTnLst>
                          </p:cTn>
                        </p:par>
                        <p:par>
                          <p:cTn id="73" fill="hold">
                            <p:stCondLst>
                              <p:cond delay="3500"/>
                            </p:stCondLst>
                            <p:childTnLst>
                              <p:par>
                                <p:cTn id="74" presetID="10" presetClass="entr" presetSubtype="0" fill="hold" nodeType="afterEffect">
                                  <p:stCondLst>
                                    <p:cond delay="0"/>
                                  </p:stCondLst>
                                  <p:childTnLst>
                                    <p:set>
                                      <p:cBhvr>
                                        <p:cTn id="75" dur="1" fill="hold">
                                          <p:stCondLst>
                                            <p:cond delay="0"/>
                                          </p:stCondLst>
                                        </p:cTn>
                                        <p:tgtEl>
                                          <p:spTgt spid="4134"/>
                                        </p:tgtEl>
                                        <p:attrNameLst>
                                          <p:attrName>style.visibility</p:attrName>
                                        </p:attrNameLst>
                                      </p:cBhvr>
                                      <p:to>
                                        <p:strVal val="visible"/>
                                      </p:to>
                                    </p:set>
                                    <p:animEffect transition="in" filter="fade">
                                      <p:cBhvr>
                                        <p:cTn id="76" dur="200"/>
                                        <p:tgtEl>
                                          <p:spTgt spid="4134"/>
                                        </p:tgtEl>
                                      </p:cBhvr>
                                    </p:animEffect>
                                  </p:childTnLst>
                                </p:cTn>
                              </p:par>
                            </p:childTnLst>
                          </p:cTn>
                        </p:par>
                        <p:par>
                          <p:cTn id="77" fill="hold">
                            <p:stCondLst>
                              <p:cond delay="3700"/>
                            </p:stCondLst>
                            <p:childTnLst>
                              <p:par>
                                <p:cTn id="78" presetID="10" presetClass="entr" presetSubtype="0" fill="hold" nodeType="afterEffect">
                                  <p:stCondLst>
                                    <p:cond delay="0"/>
                                  </p:stCondLst>
                                  <p:childTnLst>
                                    <p:set>
                                      <p:cBhvr>
                                        <p:cTn id="79" dur="1" fill="hold">
                                          <p:stCondLst>
                                            <p:cond delay="0"/>
                                          </p:stCondLst>
                                        </p:cTn>
                                        <p:tgtEl>
                                          <p:spTgt spid="4136"/>
                                        </p:tgtEl>
                                        <p:attrNameLst>
                                          <p:attrName>style.visibility</p:attrName>
                                        </p:attrNameLst>
                                      </p:cBhvr>
                                      <p:to>
                                        <p:strVal val="visible"/>
                                      </p:to>
                                    </p:set>
                                    <p:animEffect transition="in" filter="fade">
                                      <p:cBhvr>
                                        <p:cTn id="80" dur="200"/>
                                        <p:tgtEl>
                                          <p:spTgt spid="4136"/>
                                        </p:tgtEl>
                                      </p:cBhvr>
                                    </p:animEffect>
                                  </p:childTnLst>
                                </p:cTn>
                              </p:par>
                            </p:childTnLst>
                          </p:cTn>
                        </p:par>
                        <p:par>
                          <p:cTn id="81" fill="hold">
                            <p:stCondLst>
                              <p:cond delay="3900"/>
                            </p:stCondLst>
                            <p:childTnLst>
                              <p:par>
                                <p:cTn id="82" presetID="10" presetClass="entr" presetSubtype="0" fill="hold" nodeType="afterEffect">
                                  <p:stCondLst>
                                    <p:cond delay="0"/>
                                  </p:stCondLst>
                                  <p:childTnLst>
                                    <p:set>
                                      <p:cBhvr>
                                        <p:cTn id="83" dur="1" fill="hold">
                                          <p:stCondLst>
                                            <p:cond delay="0"/>
                                          </p:stCondLst>
                                        </p:cTn>
                                        <p:tgtEl>
                                          <p:spTgt spid="4138"/>
                                        </p:tgtEl>
                                        <p:attrNameLst>
                                          <p:attrName>style.visibility</p:attrName>
                                        </p:attrNameLst>
                                      </p:cBhvr>
                                      <p:to>
                                        <p:strVal val="visible"/>
                                      </p:to>
                                    </p:set>
                                    <p:animEffect transition="in" filter="fade">
                                      <p:cBhvr>
                                        <p:cTn id="84" dur="200"/>
                                        <p:tgtEl>
                                          <p:spTgt spid="4138"/>
                                        </p:tgtEl>
                                      </p:cBhvr>
                                    </p:animEffect>
                                  </p:childTnLst>
                                </p:cTn>
                              </p:par>
                            </p:childTnLst>
                          </p:cTn>
                        </p:par>
                        <p:par>
                          <p:cTn id="85" fill="hold">
                            <p:stCondLst>
                              <p:cond delay="4100"/>
                            </p:stCondLst>
                            <p:childTnLst>
                              <p:par>
                                <p:cTn id="86" presetID="10" presetClass="entr" presetSubtype="0" fill="hold" nodeType="afterEffect">
                                  <p:stCondLst>
                                    <p:cond delay="0"/>
                                  </p:stCondLst>
                                  <p:childTnLst>
                                    <p:set>
                                      <p:cBhvr>
                                        <p:cTn id="87" dur="1" fill="hold">
                                          <p:stCondLst>
                                            <p:cond delay="0"/>
                                          </p:stCondLst>
                                        </p:cTn>
                                        <p:tgtEl>
                                          <p:spTgt spid="4140"/>
                                        </p:tgtEl>
                                        <p:attrNameLst>
                                          <p:attrName>style.visibility</p:attrName>
                                        </p:attrNameLst>
                                      </p:cBhvr>
                                      <p:to>
                                        <p:strVal val="visible"/>
                                      </p:to>
                                    </p:set>
                                    <p:animEffect transition="in" filter="fade">
                                      <p:cBhvr>
                                        <p:cTn id="88" dur="200"/>
                                        <p:tgtEl>
                                          <p:spTgt spid="4140"/>
                                        </p:tgtEl>
                                      </p:cBhvr>
                                    </p:animEffect>
                                  </p:childTnLst>
                                </p:cTn>
                              </p:par>
                            </p:childTnLst>
                          </p:cTn>
                        </p:par>
                        <p:par>
                          <p:cTn id="89" fill="hold">
                            <p:stCondLst>
                              <p:cond delay="4300"/>
                            </p:stCondLst>
                            <p:childTnLst>
                              <p:par>
                                <p:cTn id="90" presetID="10" presetClass="entr" presetSubtype="0" fill="hold" nodeType="afterEffect">
                                  <p:stCondLst>
                                    <p:cond delay="0"/>
                                  </p:stCondLst>
                                  <p:childTnLst>
                                    <p:set>
                                      <p:cBhvr>
                                        <p:cTn id="91" dur="1" fill="hold">
                                          <p:stCondLst>
                                            <p:cond delay="0"/>
                                          </p:stCondLst>
                                        </p:cTn>
                                        <p:tgtEl>
                                          <p:spTgt spid="4142"/>
                                        </p:tgtEl>
                                        <p:attrNameLst>
                                          <p:attrName>style.visibility</p:attrName>
                                        </p:attrNameLst>
                                      </p:cBhvr>
                                      <p:to>
                                        <p:strVal val="visible"/>
                                      </p:to>
                                    </p:set>
                                    <p:animEffect transition="in" filter="fade">
                                      <p:cBhvr>
                                        <p:cTn id="92" dur="200"/>
                                        <p:tgtEl>
                                          <p:spTgt spid="4142"/>
                                        </p:tgtEl>
                                      </p:cBhvr>
                                    </p:animEffect>
                                  </p:childTnLst>
                                </p:cTn>
                              </p:par>
                            </p:childTnLst>
                          </p:cTn>
                        </p:par>
                        <p:par>
                          <p:cTn id="93" fill="hold">
                            <p:stCondLst>
                              <p:cond delay="4500"/>
                            </p:stCondLst>
                            <p:childTnLst>
                              <p:par>
                                <p:cTn id="94" presetID="10" presetClass="entr" presetSubtype="0" fill="hold" nodeType="afterEffect">
                                  <p:stCondLst>
                                    <p:cond delay="0"/>
                                  </p:stCondLst>
                                  <p:childTnLst>
                                    <p:set>
                                      <p:cBhvr>
                                        <p:cTn id="95" dur="1" fill="hold">
                                          <p:stCondLst>
                                            <p:cond delay="0"/>
                                          </p:stCondLst>
                                        </p:cTn>
                                        <p:tgtEl>
                                          <p:spTgt spid="4144"/>
                                        </p:tgtEl>
                                        <p:attrNameLst>
                                          <p:attrName>style.visibility</p:attrName>
                                        </p:attrNameLst>
                                      </p:cBhvr>
                                      <p:to>
                                        <p:strVal val="visible"/>
                                      </p:to>
                                    </p:set>
                                    <p:animEffect transition="in" filter="fade">
                                      <p:cBhvr>
                                        <p:cTn id="96" dur="200"/>
                                        <p:tgtEl>
                                          <p:spTgt spid="4144"/>
                                        </p:tgtEl>
                                      </p:cBhvr>
                                    </p:animEffect>
                                  </p:childTnLst>
                                </p:cTn>
                              </p:par>
                            </p:childTnLst>
                          </p:cTn>
                        </p:par>
                        <p:par>
                          <p:cTn id="97" fill="hold">
                            <p:stCondLst>
                              <p:cond delay="4700"/>
                            </p:stCondLst>
                            <p:childTnLst>
                              <p:par>
                                <p:cTn id="98" presetID="10" presetClass="entr" presetSubtype="0" fill="hold" nodeType="afterEffect">
                                  <p:stCondLst>
                                    <p:cond delay="0"/>
                                  </p:stCondLst>
                                  <p:childTnLst>
                                    <p:set>
                                      <p:cBhvr>
                                        <p:cTn id="99" dur="1" fill="hold">
                                          <p:stCondLst>
                                            <p:cond delay="0"/>
                                          </p:stCondLst>
                                        </p:cTn>
                                        <p:tgtEl>
                                          <p:spTgt spid="4146"/>
                                        </p:tgtEl>
                                        <p:attrNameLst>
                                          <p:attrName>style.visibility</p:attrName>
                                        </p:attrNameLst>
                                      </p:cBhvr>
                                      <p:to>
                                        <p:strVal val="visible"/>
                                      </p:to>
                                    </p:set>
                                    <p:animEffect transition="in" filter="fade">
                                      <p:cBhvr>
                                        <p:cTn id="100" dur="200"/>
                                        <p:tgtEl>
                                          <p:spTgt spid="4146"/>
                                        </p:tgtEl>
                                      </p:cBhvr>
                                    </p:animEffect>
                                  </p:childTnLst>
                                </p:cTn>
                              </p:par>
                            </p:childTnLst>
                          </p:cTn>
                        </p:par>
                        <p:par>
                          <p:cTn id="101" fill="hold">
                            <p:stCondLst>
                              <p:cond delay="4900"/>
                            </p:stCondLst>
                            <p:childTnLst>
                              <p:par>
                                <p:cTn id="102" presetID="10" presetClass="entr" presetSubtype="0" fill="hold" nodeType="afterEffect">
                                  <p:stCondLst>
                                    <p:cond delay="0"/>
                                  </p:stCondLst>
                                  <p:childTnLst>
                                    <p:set>
                                      <p:cBhvr>
                                        <p:cTn id="103" dur="1" fill="hold">
                                          <p:stCondLst>
                                            <p:cond delay="0"/>
                                          </p:stCondLst>
                                        </p:cTn>
                                        <p:tgtEl>
                                          <p:spTgt spid="28"/>
                                        </p:tgtEl>
                                        <p:attrNameLst>
                                          <p:attrName>style.visibility</p:attrName>
                                        </p:attrNameLst>
                                      </p:cBhvr>
                                      <p:to>
                                        <p:strVal val="visible"/>
                                      </p:to>
                                    </p:set>
                                    <p:animEffect transition="in" filter="fade">
                                      <p:cBhvr>
                                        <p:cTn id="104" dur="200"/>
                                        <p:tgtEl>
                                          <p:spTgt spid="28"/>
                                        </p:tgtEl>
                                      </p:cBhvr>
                                    </p:animEffect>
                                  </p:childTnLst>
                                </p:cTn>
                              </p:par>
                            </p:childTnLst>
                          </p:cTn>
                        </p:par>
                        <p:par>
                          <p:cTn id="105" fill="hold">
                            <p:stCondLst>
                              <p:cond delay="5100"/>
                            </p:stCondLst>
                            <p:childTnLst>
                              <p:par>
                                <p:cTn id="106" presetID="10" presetClass="entr" presetSubtype="0" fill="hold" nodeType="afterEffect">
                                  <p:stCondLst>
                                    <p:cond delay="0"/>
                                  </p:stCondLst>
                                  <p:childTnLst>
                                    <p:set>
                                      <p:cBhvr>
                                        <p:cTn id="107" dur="1" fill="hold">
                                          <p:stCondLst>
                                            <p:cond delay="0"/>
                                          </p:stCondLst>
                                        </p:cTn>
                                        <p:tgtEl>
                                          <p:spTgt spid="29"/>
                                        </p:tgtEl>
                                        <p:attrNameLst>
                                          <p:attrName>style.visibility</p:attrName>
                                        </p:attrNameLst>
                                      </p:cBhvr>
                                      <p:to>
                                        <p:strVal val="visible"/>
                                      </p:to>
                                    </p:set>
                                    <p:animEffect transition="in" filter="fade">
                                      <p:cBhvr>
                                        <p:cTn id="108" dur="200"/>
                                        <p:tgtEl>
                                          <p:spTgt spid="29"/>
                                        </p:tgtEl>
                                      </p:cBhvr>
                                    </p:animEffect>
                                  </p:childTnLst>
                                </p:cTn>
                              </p:par>
                            </p:childTnLst>
                          </p:cTn>
                        </p:par>
                        <p:par>
                          <p:cTn id="109" fill="hold">
                            <p:stCondLst>
                              <p:cond delay="5300"/>
                            </p:stCondLst>
                            <p:childTnLst>
                              <p:par>
                                <p:cTn id="110" presetID="10" presetClass="entr" presetSubtype="0" fill="hold" nodeType="afterEffect">
                                  <p:stCondLst>
                                    <p:cond delay="0"/>
                                  </p:stCondLst>
                                  <p:childTnLst>
                                    <p:set>
                                      <p:cBhvr>
                                        <p:cTn id="111" dur="1" fill="hold">
                                          <p:stCondLst>
                                            <p:cond delay="0"/>
                                          </p:stCondLst>
                                        </p:cTn>
                                        <p:tgtEl>
                                          <p:spTgt spid="30"/>
                                        </p:tgtEl>
                                        <p:attrNameLst>
                                          <p:attrName>style.visibility</p:attrName>
                                        </p:attrNameLst>
                                      </p:cBhvr>
                                      <p:to>
                                        <p:strVal val="visible"/>
                                      </p:to>
                                    </p:set>
                                    <p:animEffect transition="in" filter="fade">
                                      <p:cBhvr>
                                        <p:cTn id="112" dur="200"/>
                                        <p:tgtEl>
                                          <p:spTgt spid="30"/>
                                        </p:tgtEl>
                                      </p:cBhvr>
                                    </p:animEffect>
                                  </p:childTnLst>
                                </p:cTn>
                              </p:par>
                            </p:childTnLst>
                          </p:cTn>
                        </p:par>
                      </p:childTnLst>
                    </p:cTn>
                  </p:par>
                  <p:par>
                    <p:cTn id="113" fill="hold">
                      <p:stCondLst>
                        <p:cond delay="indefinite"/>
                      </p:stCondLst>
                      <p:childTnLst>
                        <p:par>
                          <p:cTn id="114" fill="hold">
                            <p:stCondLst>
                              <p:cond delay="0"/>
                            </p:stCondLst>
                            <p:childTnLst>
                              <p:par>
                                <p:cTn id="115" presetID="10" presetClass="exit" presetSubtype="0" fill="hold" nodeType="clickEffect">
                                  <p:stCondLst>
                                    <p:cond delay="0"/>
                                  </p:stCondLst>
                                  <p:childTnLst>
                                    <p:animEffect transition="out" filter="fade">
                                      <p:cBhvr>
                                        <p:cTn id="116" dur="500"/>
                                        <p:tgtEl>
                                          <p:spTgt spid="4098"/>
                                        </p:tgtEl>
                                      </p:cBhvr>
                                    </p:animEffect>
                                    <p:set>
                                      <p:cBhvr>
                                        <p:cTn id="117" dur="1" fill="hold">
                                          <p:stCondLst>
                                            <p:cond delay="499"/>
                                          </p:stCondLst>
                                        </p:cTn>
                                        <p:tgtEl>
                                          <p:spTgt spid="4098"/>
                                        </p:tgtEl>
                                        <p:attrNameLst>
                                          <p:attrName>style.visibility</p:attrName>
                                        </p:attrNameLst>
                                      </p:cBhvr>
                                      <p:to>
                                        <p:strVal val="hidden"/>
                                      </p:to>
                                    </p:set>
                                  </p:childTnLst>
                                </p:cTn>
                              </p:par>
                              <p:par>
                                <p:cTn id="118" presetID="10" presetClass="exit" presetSubtype="0" fill="hold" nodeType="withEffect">
                                  <p:stCondLst>
                                    <p:cond delay="0"/>
                                  </p:stCondLst>
                                  <p:childTnLst>
                                    <p:animEffect transition="out" filter="fade">
                                      <p:cBhvr>
                                        <p:cTn id="119" dur="500"/>
                                        <p:tgtEl>
                                          <p:spTgt spid="4104"/>
                                        </p:tgtEl>
                                      </p:cBhvr>
                                    </p:animEffect>
                                    <p:set>
                                      <p:cBhvr>
                                        <p:cTn id="120" dur="1" fill="hold">
                                          <p:stCondLst>
                                            <p:cond delay="499"/>
                                          </p:stCondLst>
                                        </p:cTn>
                                        <p:tgtEl>
                                          <p:spTgt spid="4104"/>
                                        </p:tgtEl>
                                        <p:attrNameLst>
                                          <p:attrName>style.visibility</p:attrName>
                                        </p:attrNameLst>
                                      </p:cBhvr>
                                      <p:to>
                                        <p:strVal val="hidden"/>
                                      </p:to>
                                    </p:set>
                                  </p:childTnLst>
                                </p:cTn>
                              </p:par>
                              <p:par>
                                <p:cTn id="121" presetID="10" presetClass="exit" presetSubtype="0" fill="hold" nodeType="withEffect">
                                  <p:stCondLst>
                                    <p:cond delay="0"/>
                                  </p:stCondLst>
                                  <p:childTnLst>
                                    <p:animEffect transition="out" filter="fade">
                                      <p:cBhvr>
                                        <p:cTn id="122" dur="500"/>
                                        <p:tgtEl>
                                          <p:spTgt spid="4106"/>
                                        </p:tgtEl>
                                      </p:cBhvr>
                                    </p:animEffect>
                                    <p:set>
                                      <p:cBhvr>
                                        <p:cTn id="123" dur="1" fill="hold">
                                          <p:stCondLst>
                                            <p:cond delay="499"/>
                                          </p:stCondLst>
                                        </p:cTn>
                                        <p:tgtEl>
                                          <p:spTgt spid="4106"/>
                                        </p:tgtEl>
                                        <p:attrNameLst>
                                          <p:attrName>style.visibility</p:attrName>
                                        </p:attrNameLst>
                                      </p:cBhvr>
                                      <p:to>
                                        <p:strVal val="hidden"/>
                                      </p:to>
                                    </p:set>
                                  </p:childTnLst>
                                </p:cTn>
                              </p:par>
                              <p:par>
                                <p:cTn id="124" presetID="10" presetClass="exit" presetSubtype="0" fill="hold" nodeType="withEffect">
                                  <p:stCondLst>
                                    <p:cond delay="0"/>
                                  </p:stCondLst>
                                  <p:childTnLst>
                                    <p:animEffect transition="out" filter="fade">
                                      <p:cBhvr>
                                        <p:cTn id="125" dur="500"/>
                                        <p:tgtEl>
                                          <p:spTgt spid="4108"/>
                                        </p:tgtEl>
                                      </p:cBhvr>
                                    </p:animEffect>
                                    <p:set>
                                      <p:cBhvr>
                                        <p:cTn id="126" dur="1" fill="hold">
                                          <p:stCondLst>
                                            <p:cond delay="499"/>
                                          </p:stCondLst>
                                        </p:cTn>
                                        <p:tgtEl>
                                          <p:spTgt spid="4108"/>
                                        </p:tgtEl>
                                        <p:attrNameLst>
                                          <p:attrName>style.visibility</p:attrName>
                                        </p:attrNameLst>
                                      </p:cBhvr>
                                      <p:to>
                                        <p:strVal val="hidden"/>
                                      </p:to>
                                    </p:set>
                                  </p:childTnLst>
                                </p:cTn>
                              </p:par>
                              <p:par>
                                <p:cTn id="127" presetID="10" presetClass="exit" presetSubtype="0" fill="hold" nodeType="withEffect">
                                  <p:stCondLst>
                                    <p:cond delay="0"/>
                                  </p:stCondLst>
                                  <p:childTnLst>
                                    <p:animEffect transition="out" filter="fade">
                                      <p:cBhvr>
                                        <p:cTn id="128" dur="500"/>
                                        <p:tgtEl>
                                          <p:spTgt spid="4110"/>
                                        </p:tgtEl>
                                      </p:cBhvr>
                                    </p:animEffect>
                                    <p:set>
                                      <p:cBhvr>
                                        <p:cTn id="129" dur="1" fill="hold">
                                          <p:stCondLst>
                                            <p:cond delay="499"/>
                                          </p:stCondLst>
                                        </p:cTn>
                                        <p:tgtEl>
                                          <p:spTgt spid="4110"/>
                                        </p:tgtEl>
                                        <p:attrNameLst>
                                          <p:attrName>style.visibility</p:attrName>
                                        </p:attrNameLst>
                                      </p:cBhvr>
                                      <p:to>
                                        <p:strVal val="hidden"/>
                                      </p:to>
                                    </p:set>
                                  </p:childTnLst>
                                </p:cTn>
                              </p:par>
                              <p:par>
                                <p:cTn id="130" presetID="10" presetClass="exit" presetSubtype="0" fill="hold" nodeType="withEffect">
                                  <p:stCondLst>
                                    <p:cond delay="0"/>
                                  </p:stCondLst>
                                  <p:childTnLst>
                                    <p:animEffect transition="out" filter="fade">
                                      <p:cBhvr>
                                        <p:cTn id="131" dur="500"/>
                                        <p:tgtEl>
                                          <p:spTgt spid="4112"/>
                                        </p:tgtEl>
                                      </p:cBhvr>
                                    </p:animEffect>
                                    <p:set>
                                      <p:cBhvr>
                                        <p:cTn id="132" dur="1" fill="hold">
                                          <p:stCondLst>
                                            <p:cond delay="499"/>
                                          </p:stCondLst>
                                        </p:cTn>
                                        <p:tgtEl>
                                          <p:spTgt spid="4112"/>
                                        </p:tgtEl>
                                        <p:attrNameLst>
                                          <p:attrName>style.visibility</p:attrName>
                                        </p:attrNameLst>
                                      </p:cBhvr>
                                      <p:to>
                                        <p:strVal val="hidden"/>
                                      </p:to>
                                    </p:set>
                                  </p:childTnLst>
                                </p:cTn>
                              </p:par>
                              <p:par>
                                <p:cTn id="133" presetID="10" presetClass="exit" presetSubtype="0" fill="hold" nodeType="withEffect">
                                  <p:stCondLst>
                                    <p:cond delay="0"/>
                                  </p:stCondLst>
                                  <p:childTnLst>
                                    <p:animEffect transition="out" filter="fade">
                                      <p:cBhvr>
                                        <p:cTn id="134" dur="500"/>
                                        <p:tgtEl>
                                          <p:spTgt spid="4114"/>
                                        </p:tgtEl>
                                      </p:cBhvr>
                                    </p:animEffect>
                                    <p:set>
                                      <p:cBhvr>
                                        <p:cTn id="135" dur="1" fill="hold">
                                          <p:stCondLst>
                                            <p:cond delay="499"/>
                                          </p:stCondLst>
                                        </p:cTn>
                                        <p:tgtEl>
                                          <p:spTgt spid="4114"/>
                                        </p:tgtEl>
                                        <p:attrNameLst>
                                          <p:attrName>style.visibility</p:attrName>
                                        </p:attrNameLst>
                                      </p:cBhvr>
                                      <p:to>
                                        <p:strVal val="hidden"/>
                                      </p:to>
                                    </p:set>
                                  </p:childTnLst>
                                </p:cTn>
                              </p:par>
                              <p:par>
                                <p:cTn id="136" presetID="10" presetClass="exit" presetSubtype="0" fill="hold" nodeType="withEffect">
                                  <p:stCondLst>
                                    <p:cond delay="0"/>
                                  </p:stCondLst>
                                  <p:childTnLst>
                                    <p:animEffect transition="out" filter="fade">
                                      <p:cBhvr>
                                        <p:cTn id="137" dur="500"/>
                                        <p:tgtEl>
                                          <p:spTgt spid="4116"/>
                                        </p:tgtEl>
                                      </p:cBhvr>
                                    </p:animEffect>
                                    <p:set>
                                      <p:cBhvr>
                                        <p:cTn id="138" dur="1" fill="hold">
                                          <p:stCondLst>
                                            <p:cond delay="499"/>
                                          </p:stCondLst>
                                        </p:cTn>
                                        <p:tgtEl>
                                          <p:spTgt spid="4116"/>
                                        </p:tgtEl>
                                        <p:attrNameLst>
                                          <p:attrName>style.visibility</p:attrName>
                                        </p:attrNameLst>
                                      </p:cBhvr>
                                      <p:to>
                                        <p:strVal val="hidden"/>
                                      </p:to>
                                    </p:set>
                                  </p:childTnLst>
                                </p:cTn>
                              </p:par>
                              <p:par>
                                <p:cTn id="139" presetID="10" presetClass="exit" presetSubtype="0" fill="hold" nodeType="withEffect">
                                  <p:stCondLst>
                                    <p:cond delay="0"/>
                                  </p:stCondLst>
                                  <p:childTnLst>
                                    <p:animEffect transition="out" filter="fade">
                                      <p:cBhvr>
                                        <p:cTn id="140" dur="500"/>
                                        <p:tgtEl>
                                          <p:spTgt spid="4118"/>
                                        </p:tgtEl>
                                      </p:cBhvr>
                                    </p:animEffect>
                                    <p:set>
                                      <p:cBhvr>
                                        <p:cTn id="141" dur="1" fill="hold">
                                          <p:stCondLst>
                                            <p:cond delay="499"/>
                                          </p:stCondLst>
                                        </p:cTn>
                                        <p:tgtEl>
                                          <p:spTgt spid="4118"/>
                                        </p:tgtEl>
                                        <p:attrNameLst>
                                          <p:attrName>style.visibility</p:attrName>
                                        </p:attrNameLst>
                                      </p:cBhvr>
                                      <p:to>
                                        <p:strVal val="hidden"/>
                                      </p:to>
                                    </p:set>
                                  </p:childTnLst>
                                </p:cTn>
                              </p:par>
                              <p:par>
                                <p:cTn id="142" presetID="10" presetClass="exit" presetSubtype="0" fill="hold" nodeType="withEffect">
                                  <p:stCondLst>
                                    <p:cond delay="0"/>
                                  </p:stCondLst>
                                  <p:childTnLst>
                                    <p:animEffect transition="out" filter="fade">
                                      <p:cBhvr>
                                        <p:cTn id="143" dur="500"/>
                                        <p:tgtEl>
                                          <p:spTgt spid="4120"/>
                                        </p:tgtEl>
                                      </p:cBhvr>
                                    </p:animEffect>
                                    <p:set>
                                      <p:cBhvr>
                                        <p:cTn id="144" dur="1" fill="hold">
                                          <p:stCondLst>
                                            <p:cond delay="499"/>
                                          </p:stCondLst>
                                        </p:cTn>
                                        <p:tgtEl>
                                          <p:spTgt spid="4120"/>
                                        </p:tgtEl>
                                        <p:attrNameLst>
                                          <p:attrName>style.visibility</p:attrName>
                                        </p:attrNameLst>
                                      </p:cBhvr>
                                      <p:to>
                                        <p:strVal val="hidden"/>
                                      </p:to>
                                    </p:set>
                                  </p:childTnLst>
                                </p:cTn>
                              </p:par>
                              <p:par>
                                <p:cTn id="145" presetID="10" presetClass="exit" presetSubtype="0" fill="hold" nodeType="withEffect">
                                  <p:stCondLst>
                                    <p:cond delay="0"/>
                                  </p:stCondLst>
                                  <p:childTnLst>
                                    <p:animEffect transition="out" filter="fade">
                                      <p:cBhvr>
                                        <p:cTn id="146" dur="500"/>
                                        <p:tgtEl>
                                          <p:spTgt spid="4124"/>
                                        </p:tgtEl>
                                      </p:cBhvr>
                                    </p:animEffect>
                                    <p:set>
                                      <p:cBhvr>
                                        <p:cTn id="147" dur="1" fill="hold">
                                          <p:stCondLst>
                                            <p:cond delay="499"/>
                                          </p:stCondLst>
                                        </p:cTn>
                                        <p:tgtEl>
                                          <p:spTgt spid="4124"/>
                                        </p:tgtEl>
                                        <p:attrNameLst>
                                          <p:attrName>style.visibility</p:attrName>
                                        </p:attrNameLst>
                                      </p:cBhvr>
                                      <p:to>
                                        <p:strVal val="hidden"/>
                                      </p:to>
                                    </p:set>
                                  </p:childTnLst>
                                </p:cTn>
                              </p:par>
                              <p:par>
                                <p:cTn id="148" presetID="10" presetClass="exit" presetSubtype="0" fill="hold" nodeType="withEffect">
                                  <p:stCondLst>
                                    <p:cond delay="0"/>
                                  </p:stCondLst>
                                  <p:childTnLst>
                                    <p:animEffect transition="out" filter="fade">
                                      <p:cBhvr>
                                        <p:cTn id="149" dur="500"/>
                                        <p:tgtEl>
                                          <p:spTgt spid="4126"/>
                                        </p:tgtEl>
                                      </p:cBhvr>
                                    </p:animEffect>
                                    <p:set>
                                      <p:cBhvr>
                                        <p:cTn id="150" dur="1" fill="hold">
                                          <p:stCondLst>
                                            <p:cond delay="499"/>
                                          </p:stCondLst>
                                        </p:cTn>
                                        <p:tgtEl>
                                          <p:spTgt spid="4126"/>
                                        </p:tgtEl>
                                        <p:attrNameLst>
                                          <p:attrName>style.visibility</p:attrName>
                                        </p:attrNameLst>
                                      </p:cBhvr>
                                      <p:to>
                                        <p:strVal val="hidden"/>
                                      </p:to>
                                    </p:set>
                                  </p:childTnLst>
                                </p:cTn>
                              </p:par>
                              <p:par>
                                <p:cTn id="151" presetID="10" presetClass="exit" presetSubtype="0" fill="hold" nodeType="withEffect">
                                  <p:stCondLst>
                                    <p:cond delay="0"/>
                                  </p:stCondLst>
                                  <p:childTnLst>
                                    <p:animEffect transition="out" filter="fade">
                                      <p:cBhvr>
                                        <p:cTn id="152" dur="500"/>
                                        <p:tgtEl>
                                          <p:spTgt spid="4128"/>
                                        </p:tgtEl>
                                      </p:cBhvr>
                                    </p:animEffect>
                                    <p:set>
                                      <p:cBhvr>
                                        <p:cTn id="153" dur="1" fill="hold">
                                          <p:stCondLst>
                                            <p:cond delay="499"/>
                                          </p:stCondLst>
                                        </p:cTn>
                                        <p:tgtEl>
                                          <p:spTgt spid="4128"/>
                                        </p:tgtEl>
                                        <p:attrNameLst>
                                          <p:attrName>style.visibility</p:attrName>
                                        </p:attrNameLst>
                                      </p:cBhvr>
                                      <p:to>
                                        <p:strVal val="hidden"/>
                                      </p:to>
                                    </p:set>
                                  </p:childTnLst>
                                </p:cTn>
                              </p:par>
                              <p:par>
                                <p:cTn id="154" presetID="10" presetClass="exit" presetSubtype="0" fill="hold" nodeType="withEffect">
                                  <p:stCondLst>
                                    <p:cond delay="0"/>
                                  </p:stCondLst>
                                  <p:childTnLst>
                                    <p:animEffect transition="out" filter="fade">
                                      <p:cBhvr>
                                        <p:cTn id="155" dur="500"/>
                                        <p:tgtEl>
                                          <p:spTgt spid="4130"/>
                                        </p:tgtEl>
                                      </p:cBhvr>
                                    </p:animEffect>
                                    <p:set>
                                      <p:cBhvr>
                                        <p:cTn id="156" dur="1" fill="hold">
                                          <p:stCondLst>
                                            <p:cond delay="499"/>
                                          </p:stCondLst>
                                        </p:cTn>
                                        <p:tgtEl>
                                          <p:spTgt spid="4130"/>
                                        </p:tgtEl>
                                        <p:attrNameLst>
                                          <p:attrName>style.visibility</p:attrName>
                                        </p:attrNameLst>
                                      </p:cBhvr>
                                      <p:to>
                                        <p:strVal val="hidden"/>
                                      </p:to>
                                    </p:set>
                                  </p:childTnLst>
                                </p:cTn>
                              </p:par>
                              <p:par>
                                <p:cTn id="157" presetID="10" presetClass="exit" presetSubtype="0" fill="hold" nodeType="withEffect">
                                  <p:stCondLst>
                                    <p:cond delay="0"/>
                                  </p:stCondLst>
                                  <p:childTnLst>
                                    <p:animEffect transition="out" filter="fade">
                                      <p:cBhvr>
                                        <p:cTn id="158" dur="500"/>
                                        <p:tgtEl>
                                          <p:spTgt spid="4132"/>
                                        </p:tgtEl>
                                      </p:cBhvr>
                                    </p:animEffect>
                                    <p:set>
                                      <p:cBhvr>
                                        <p:cTn id="159" dur="1" fill="hold">
                                          <p:stCondLst>
                                            <p:cond delay="499"/>
                                          </p:stCondLst>
                                        </p:cTn>
                                        <p:tgtEl>
                                          <p:spTgt spid="4132"/>
                                        </p:tgtEl>
                                        <p:attrNameLst>
                                          <p:attrName>style.visibility</p:attrName>
                                        </p:attrNameLst>
                                      </p:cBhvr>
                                      <p:to>
                                        <p:strVal val="hidden"/>
                                      </p:to>
                                    </p:set>
                                  </p:childTnLst>
                                </p:cTn>
                              </p:par>
                              <p:par>
                                <p:cTn id="160" presetID="10" presetClass="exit" presetSubtype="0" fill="hold" nodeType="withEffect">
                                  <p:stCondLst>
                                    <p:cond delay="0"/>
                                  </p:stCondLst>
                                  <p:childTnLst>
                                    <p:animEffect transition="out" filter="fade">
                                      <p:cBhvr>
                                        <p:cTn id="161" dur="500"/>
                                        <p:tgtEl>
                                          <p:spTgt spid="4134"/>
                                        </p:tgtEl>
                                      </p:cBhvr>
                                    </p:animEffect>
                                    <p:set>
                                      <p:cBhvr>
                                        <p:cTn id="162" dur="1" fill="hold">
                                          <p:stCondLst>
                                            <p:cond delay="499"/>
                                          </p:stCondLst>
                                        </p:cTn>
                                        <p:tgtEl>
                                          <p:spTgt spid="4134"/>
                                        </p:tgtEl>
                                        <p:attrNameLst>
                                          <p:attrName>style.visibility</p:attrName>
                                        </p:attrNameLst>
                                      </p:cBhvr>
                                      <p:to>
                                        <p:strVal val="hidden"/>
                                      </p:to>
                                    </p:set>
                                  </p:childTnLst>
                                </p:cTn>
                              </p:par>
                              <p:par>
                                <p:cTn id="163" presetID="10" presetClass="exit" presetSubtype="0" fill="hold" nodeType="withEffect">
                                  <p:stCondLst>
                                    <p:cond delay="0"/>
                                  </p:stCondLst>
                                  <p:childTnLst>
                                    <p:animEffect transition="out" filter="fade">
                                      <p:cBhvr>
                                        <p:cTn id="164" dur="500"/>
                                        <p:tgtEl>
                                          <p:spTgt spid="4136"/>
                                        </p:tgtEl>
                                      </p:cBhvr>
                                    </p:animEffect>
                                    <p:set>
                                      <p:cBhvr>
                                        <p:cTn id="165" dur="1" fill="hold">
                                          <p:stCondLst>
                                            <p:cond delay="499"/>
                                          </p:stCondLst>
                                        </p:cTn>
                                        <p:tgtEl>
                                          <p:spTgt spid="4136"/>
                                        </p:tgtEl>
                                        <p:attrNameLst>
                                          <p:attrName>style.visibility</p:attrName>
                                        </p:attrNameLst>
                                      </p:cBhvr>
                                      <p:to>
                                        <p:strVal val="hidden"/>
                                      </p:to>
                                    </p:set>
                                  </p:childTnLst>
                                </p:cTn>
                              </p:par>
                              <p:par>
                                <p:cTn id="166" presetID="10" presetClass="exit" presetSubtype="0" fill="hold" nodeType="withEffect">
                                  <p:stCondLst>
                                    <p:cond delay="0"/>
                                  </p:stCondLst>
                                  <p:childTnLst>
                                    <p:animEffect transition="out" filter="fade">
                                      <p:cBhvr>
                                        <p:cTn id="167" dur="500"/>
                                        <p:tgtEl>
                                          <p:spTgt spid="4138"/>
                                        </p:tgtEl>
                                      </p:cBhvr>
                                    </p:animEffect>
                                    <p:set>
                                      <p:cBhvr>
                                        <p:cTn id="168" dur="1" fill="hold">
                                          <p:stCondLst>
                                            <p:cond delay="499"/>
                                          </p:stCondLst>
                                        </p:cTn>
                                        <p:tgtEl>
                                          <p:spTgt spid="4138"/>
                                        </p:tgtEl>
                                        <p:attrNameLst>
                                          <p:attrName>style.visibility</p:attrName>
                                        </p:attrNameLst>
                                      </p:cBhvr>
                                      <p:to>
                                        <p:strVal val="hidden"/>
                                      </p:to>
                                    </p:set>
                                  </p:childTnLst>
                                </p:cTn>
                              </p:par>
                              <p:par>
                                <p:cTn id="169" presetID="10" presetClass="exit" presetSubtype="0" fill="hold" nodeType="withEffect">
                                  <p:stCondLst>
                                    <p:cond delay="0"/>
                                  </p:stCondLst>
                                  <p:childTnLst>
                                    <p:animEffect transition="out" filter="fade">
                                      <p:cBhvr>
                                        <p:cTn id="170" dur="500"/>
                                        <p:tgtEl>
                                          <p:spTgt spid="4140"/>
                                        </p:tgtEl>
                                      </p:cBhvr>
                                    </p:animEffect>
                                    <p:set>
                                      <p:cBhvr>
                                        <p:cTn id="171" dur="1" fill="hold">
                                          <p:stCondLst>
                                            <p:cond delay="499"/>
                                          </p:stCondLst>
                                        </p:cTn>
                                        <p:tgtEl>
                                          <p:spTgt spid="4140"/>
                                        </p:tgtEl>
                                        <p:attrNameLst>
                                          <p:attrName>style.visibility</p:attrName>
                                        </p:attrNameLst>
                                      </p:cBhvr>
                                      <p:to>
                                        <p:strVal val="hidden"/>
                                      </p:to>
                                    </p:set>
                                  </p:childTnLst>
                                </p:cTn>
                              </p:par>
                              <p:par>
                                <p:cTn id="172" presetID="10" presetClass="exit" presetSubtype="0" fill="hold" nodeType="withEffect">
                                  <p:stCondLst>
                                    <p:cond delay="0"/>
                                  </p:stCondLst>
                                  <p:childTnLst>
                                    <p:animEffect transition="out" filter="fade">
                                      <p:cBhvr>
                                        <p:cTn id="173" dur="500"/>
                                        <p:tgtEl>
                                          <p:spTgt spid="4142"/>
                                        </p:tgtEl>
                                      </p:cBhvr>
                                    </p:animEffect>
                                    <p:set>
                                      <p:cBhvr>
                                        <p:cTn id="174" dur="1" fill="hold">
                                          <p:stCondLst>
                                            <p:cond delay="499"/>
                                          </p:stCondLst>
                                        </p:cTn>
                                        <p:tgtEl>
                                          <p:spTgt spid="4142"/>
                                        </p:tgtEl>
                                        <p:attrNameLst>
                                          <p:attrName>style.visibility</p:attrName>
                                        </p:attrNameLst>
                                      </p:cBhvr>
                                      <p:to>
                                        <p:strVal val="hidden"/>
                                      </p:to>
                                    </p:set>
                                  </p:childTnLst>
                                </p:cTn>
                              </p:par>
                              <p:par>
                                <p:cTn id="175" presetID="10" presetClass="exit" presetSubtype="0" fill="hold" nodeType="withEffect">
                                  <p:stCondLst>
                                    <p:cond delay="0"/>
                                  </p:stCondLst>
                                  <p:childTnLst>
                                    <p:animEffect transition="out" filter="fade">
                                      <p:cBhvr>
                                        <p:cTn id="176" dur="500"/>
                                        <p:tgtEl>
                                          <p:spTgt spid="4144"/>
                                        </p:tgtEl>
                                      </p:cBhvr>
                                    </p:animEffect>
                                    <p:set>
                                      <p:cBhvr>
                                        <p:cTn id="177" dur="1" fill="hold">
                                          <p:stCondLst>
                                            <p:cond delay="499"/>
                                          </p:stCondLst>
                                        </p:cTn>
                                        <p:tgtEl>
                                          <p:spTgt spid="4144"/>
                                        </p:tgtEl>
                                        <p:attrNameLst>
                                          <p:attrName>style.visibility</p:attrName>
                                        </p:attrNameLst>
                                      </p:cBhvr>
                                      <p:to>
                                        <p:strVal val="hidden"/>
                                      </p:to>
                                    </p:set>
                                  </p:childTnLst>
                                </p:cTn>
                              </p:par>
                              <p:par>
                                <p:cTn id="178" presetID="10" presetClass="exit" presetSubtype="0" fill="hold" nodeType="withEffect">
                                  <p:stCondLst>
                                    <p:cond delay="0"/>
                                  </p:stCondLst>
                                  <p:childTnLst>
                                    <p:animEffect transition="out" filter="fade">
                                      <p:cBhvr>
                                        <p:cTn id="179" dur="500"/>
                                        <p:tgtEl>
                                          <p:spTgt spid="4146"/>
                                        </p:tgtEl>
                                      </p:cBhvr>
                                    </p:animEffect>
                                    <p:set>
                                      <p:cBhvr>
                                        <p:cTn id="180" dur="1" fill="hold">
                                          <p:stCondLst>
                                            <p:cond delay="499"/>
                                          </p:stCondLst>
                                        </p:cTn>
                                        <p:tgtEl>
                                          <p:spTgt spid="4146"/>
                                        </p:tgtEl>
                                        <p:attrNameLst>
                                          <p:attrName>style.visibility</p:attrName>
                                        </p:attrNameLst>
                                      </p:cBhvr>
                                      <p:to>
                                        <p:strVal val="hidden"/>
                                      </p:to>
                                    </p:set>
                                  </p:childTnLst>
                                </p:cTn>
                              </p:par>
                              <p:par>
                                <p:cTn id="181" presetID="10" presetClass="exit" presetSubtype="0" fill="hold" nodeType="withEffect">
                                  <p:stCondLst>
                                    <p:cond delay="0"/>
                                  </p:stCondLst>
                                  <p:childTnLst>
                                    <p:animEffect transition="out" filter="fade">
                                      <p:cBhvr>
                                        <p:cTn id="182" dur="500"/>
                                        <p:tgtEl>
                                          <p:spTgt spid="28"/>
                                        </p:tgtEl>
                                      </p:cBhvr>
                                    </p:animEffect>
                                    <p:set>
                                      <p:cBhvr>
                                        <p:cTn id="183" dur="1" fill="hold">
                                          <p:stCondLst>
                                            <p:cond delay="499"/>
                                          </p:stCondLst>
                                        </p:cTn>
                                        <p:tgtEl>
                                          <p:spTgt spid="28"/>
                                        </p:tgtEl>
                                        <p:attrNameLst>
                                          <p:attrName>style.visibility</p:attrName>
                                        </p:attrNameLst>
                                      </p:cBhvr>
                                      <p:to>
                                        <p:strVal val="hidden"/>
                                      </p:to>
                                    </p:set>
                                  </p:childTnLst>
                                </p:cTn>
                              </p:par>
                              <p:par>
                                <p:cTn id="184" presetID="10" presetClass="exit" presetSubtype="0" fill="hold" nodeType="withEffect">
                                  <p:stCondLst>
                                    <p:cond delay="0"/>
                                  </p:stCondLst>
                                  <p:childTnLst>
                                    <p:animEffect transition="out" filter="fade">
                                      <p:cBhvr>
                                        <p:cTn id="185" dur="500"/>
                                        <p:tgtEl>
                                          <p:spTgt spid="29"/>
                                        </p:tgtEl>
                                      </p:cBhvr>
                                    </p:animEffect>
                                    <p:set>
                                      <p:cBhvr>
                                        <p:cTn id="186" dur="1" fill="hold">
                                          <p:stCondLst>
                                            <p:cond delay="499"/>
                                          </p:stCondLst>
                                        </p:cTn>
                                        <p:tgtEl>
                                          <p:spTgt spid="29"/>
                                        </p:tgtEl>
                                        <p:attrNameLst>
                                          <p:attrName>style.visibility</p:attrName>
                                        </p:attrNameLst>
                                      </p:cBhvr>
                                      <p:to>
                                        <p:strVal val="hidden"/>
                                      </p:to>
                                    </p:set>
                                  </p:childTnLst>
                                </p:cTn>
                              </p:par>
                              <p:par>
                                <p:cTn id="187" presetID="10" presetClass="exit" presetSubtype="0" fill="hold" nodeType="withEffect">
                                  <p:stCondLst>
                                    <p:cond delay="0"/>
                                  </p:stCondLst>
                                  <p:childTnLst>
                                    <p:animEffect transition="out" filter="fade">
                                      <p:cBhvr>
                                        <p:cTn id="188" dur="500"/>
                                        <p:tgtEl>
                                          <p:spTgt spid="30"/>
                                        </p:tgtEl>
                                      </p:cBhvr>
                                    </p:animEffect>
                                    <p:set>
                                      <p:cBhvr>
                                        <p:cTn id="189" dur="1" fill="hold">
                                          <p:stCondLst>
                                            <p:cond delay="499"/>
                                          </p:stCondLst>
                                        </p:cTn>
                                        <p:tgtEl>
                                          <p:spTgt spid="3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74638" y="1212850"/>
            <a:ext cx="11887200" cy="5343001"/>
          </a:xfrm>
        </p:spPr>
        <p:txBody>
          <a:bodyPr/>
          <a:lstStyle/>
          <a:p>
            <a:r>
              <a:rPr lang="en-US" u="sng" dirty="0">
                <a:hlinkClick r:id="rId3"/>
              </a:rPr>
              <a:t>unity3d.com/pages/windows</a:t>
            </a:r>
            <a:r>
              <a:rPr lang="en-US" dirty="0"/>
              <a:t> </a:t>
            </a:r>
            <a:endParaRPr lang="en-US" dirty="0" smtClean="0"/>
          </a:p>
          <a:p>
            <a:r>
              <a:rPr lang="en-US" dirty="0" smtClean="0"/>
              <a:t>Unity Asset Store</a:t>
            </a:r>
            <a:endParaRPr lang="en-US" dirty="0"/>
          </a:p>
          <a:p>
            <a:r>
              <a:rPr lang="en-US" dirty="0" smtClean="0"/>
              <a:t>Some of my favorite add-ins</a:t>
            </a:r>
          </a:p>
          <a:p>
            <a:pPr lvl="1"/>
            <a:r>
              <a:rPr lang="en-US" dirty="0" err="1" smtClean="0"/>
              <a:t>UnityVS</a:t>
            </a:r>
            <a:r>
              <a:rPr lang="en-US" dirty="0" smtClean="0"/>
              <a:t> - Debug/Develop w/Visual Studio</a:t>
            </a:r>
            <a:endParaRPr lang="en-US" dirty="0"/>
          </a:p>
          <a:p>
            <a:pPr lvl="1"/>
            <a:r>
              <a:rPr lang="en-US" dirty="0" smtClean="0"/>
              <a:t>Prime31 - Plugins </a:t>
            </a:r>
            <a:r>
              <a:rPr lang="en-US" dirty="0"/>
              <a:t>for </a:t>
            </a:r>
            <a:r>
              <a:rPr lang="en-US" dirty="0" smtClean="0"/>
              <a:t>Windows</a:t>
            </a:r>
          </a:p>
          <a:p>
            <a:pPr lvl="1"/>
            <a:r>
              <a:rPr lang="en-US" dirty="0" err="1" smtClean="0"/>
              <a:t>Owlchemy</a:t>
            </a:r>
            <a:r>
              <a:rPr lang="en-US" smtClean="0"/>
              <a:t> Labs - Multiplatform </a:t>
            </a:r>
            <a:r>
              <a:rPr lang="en-US" dirty="0" smtClean="0"/>
              <a:t>Toolkit</a:t>
            </a:r>
          </a:p>
          <a:p>
            <a:r>
              <a:rPr lang="en-US" dirty="0" smtClean="0"/>
              <a:t>Phones for testing </a:t>
            </a:r>
            <a:r>
              <a:rPr lang="en-US" dirty="0">
                <a:hlinkClick r:id="rId4"/>
              </a:rPr>
              <a:t>dvlup.com/loan</a:t>
            </a:r>
            <a:endParaRPr lang="en-US" dirty="0"/>
          </a:p>
          <a:p>
            <a:r>
              <a:rPr lang="en-US" dirty="0" smtClean="0"/>
              <a:t>Generate images </a:t>
            </a:r>
            <a:r>
              <a:rPr lang="en-US" dirty="0" smtClean="0">
                <a:hlinkClick r:id="rId5"/>
              </a:rPr>
              <a:t>aka.ms/WSIP</a:t>
            </a:r>
            <a:endParaRPr lang="en-US" dirty="0" smtClean="0"/>
          </a:p>
          <a:p>
            <a:r>
              <a:rPr lang="en-US" dirty="0" err="1" smtClean="0"/>
              <a:t>Evals</a:t>
            </a:r>
            <a:r>
              <a:rPr lang="en-US" dirty="0" smtClean="0"/>
              <a:t>, Quick </a:t>
            </a:r>
            <a:r>
              <a:rPr lang="en-US" dirty="0"/>
              <a:t>Start </a:t>
            </a:r>
            <a:r>
              <a:rPr lang="en-US" dirty="0" smtClean="0"/>
              <a:t>Challenges, Expert 1:1</a:t>
            </a:r>
            <a:endParaRPr lang="en-US" dirty="0"/>
          </a:p>
        </p:txBody>
      </p:sp>
      <p:sp>
        <p:nvSpPr>
          <p:cNvPr id="2" name="Title 1"/>
          <p:cNvSpPr>
            <a:spLocks noGrp="1"/>
          </p:cNvSpPr>
          <p:nvPr>
            <p:ph type="title"/>
          </p:nvPr>
        </p:nvSpPr>
        <p:spPr/>
        <p:txBody>
          <a:bodyPr/>
          <a:lstStyle/>
          <a:p>
            <a:r>
              <a:rPr lang="en-US" dirty="0" smtClean="0"/>
              <a:t>Resources</a:t>
            </a:r>
            <a:endParaRPr lang="en-US" dirty="0"/>
          </a:p>
        </p:txBody>
      </p:sp>
    </p:spTree>
    <p:extLst>
      <p:ext uri="{BB962C8B-B14F-4D97-AF65-F5344CB8AC3E}">
        <p14:creationId xmlns:p14="http://schemas.microsoft.com/office/powerpoint/2010/main" val="22026624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
          <p:cNvSpPr txBox="1">
            <a:spLocks/>
          </p:cNvSpPr>
          <p:nvPr/>
        </p:nvSpPr>
        <p:spPr>
          <a:xfrm>
            <a:off x="274639" y="295274"/>
            <a:ext cx="11889564" cy="917575"/>
          </a:xfrm>
          <a:prstGeom prst="rect">
            <a:avLst/>
          </a:prstGeom>
        </p:spPr>
        <p:txBody>
          <a:bodyPr/>
          <a:lst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6000" dirty="0" smtClean="0">
                <a:gradFill>
                  <a:gsLst>
                    <a:gs pos="1087">
                      <a:schemeClr val="tx2"/>
                    </a:gs>
                    <a:gs pos="100000">
                      <a:schemeClr val="tx2"/>
                    </a:gs>
                  </a:gsLst>
                  <a:lin ang="5400000" scaled="0"/>
                </a:gradFill>
              </a:rPr>
              <a:t>Your Feedback is Important</a:t>
            </a:r>
            <a:endParaRPr lang="en-US" sz="6000" dirty="0">
              <a:gradFill>
                <a:gsLst>
                  <a:gs pos="1087">
                    <a:schemeClr val="tx2"/>
                  </a:gs>
                  <a:gs pos="100000">
                    <a:schemeClr val="tx2"/>
                  </a:gs>
                </a:gsLst>
                <a:lin ang="5400000" scaled="0"/>
              </a:gradFill>
            </a:endParaRPr>
          </a:p>
        </p:txBody>
      </p:sp>
      <p:sp>
        <p:nvSpPr>
          <p:cNvPr id="19" name="Text Placeholder 2"/>
          <p:cNvSpPr txBox="1">
            <a:spLocks/>
          </p:cNvSpPr>
          <p:nvPr/>
        </p:nvSpPr>
        <p:spPr>
          <a:xfrm>
            <a:off x="274638" y="1778483"/>
            <a:ext cx="11887200" cy="2175980"/>
          </a:xfrm>
          <a:prstGeom prst="rect">
            <a:avLst/>
          </a:prstGeom>
        </p:spPr>
        <p:txBody>
          <a:bodyPr lIns="182880" tIns="146304" rIns="182880" bIns="146304"/>
          <a:lst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80000"/>
              </a:lnSpc>
              <a:buFont typeface="Wingdings" panose="05000000000000000000" pitchFamily="2" charset="2"/>
              <a:buNone/>
            </a:pPr>
            <a:r>
              <a:rPr lang="en-US" sz="3600" dirty="0" smtClean="0">
                <a:gradFill>
                  <a:gsLst>
                    <a:gs pos="5435">
                      <a:schemeClr val="tx1"/>
                    </a:gs>
                    <a:gs pos="100000">
                      <a:schemeClr val="tx1"/>
                    </a:gs>
                  </a:gsLst>
                  <a:lin ang="5400000" scaled="0"/>
                </a:gradFill>
              </a:rPr>
              <a:t>Fill out an evaluation of this session </a:t>
            </a:r>
            <a:br>
              <a:rPr lang="en-US" sz="3600" dirty="0" smtClean="0">
                <a:gradFill>
                  <a:gsLst>
                    <a:gs pos="5435">
                      <a:schemeClr val="tx1"/>
                    </a:gs>
                    <a:gs pos="100000">
                      <a:schemeClr val="tx1"/>
                    </a:gs>
                  </a:gsLst>
                  <a:lin ang="5400000" scaled="0"/>
                </a:gradFill>
              </a:rPr>
            </a:br>
            <a:r>
              <a:rPr lang="en-US" sz="3600" dirty="0" smtClean="0">
                <a:gradFill>
                  <a:gsLst>
                    <a:gs pos="5435">
                      <a:schemeClr val="tx1"/>
                    </a:gs>
                    <a:gs pos="100000">
                      <a:schemeClr val="tx1"/>
                    </a:gs>
                  </a:gsLst>
                  <a:lin ang="5400000" scaled="0"/>
                </a:gradFill>
              </a:rPr>
              <a:t>and help shape future events. </a:t>
            </a:r>
          </a:p>
          <a:p>
            <a:pPr marL="0" indent="0">
              <a:lnSpc>
                <a:spcPct val="80000"/>
              </a:lnSpc>
              <a:spcBef>
                <a:spcPts val="2200"/>
              </a:spcBef>
              <a:buFont typeface="Wingdings" panose="05000000000000000000" pitchFamily="2" charset="2"/>
              <a:buNone/>
            </a:pPr>
            <a:r>
              <a:rPr lang="en-US" sz="3600" dirty="0" smtClean="0">
                <a:gradFill>
                  <a:gsLst>
                    <a:gs pos="5435">
                      <a:schemeClr val="tx1"/>
                    </a:gs>
                    <a:gs pos="100000">
                      <a:schemeClr val="tx1"/>
                    </a:gs>
                  </a:gsLst>
                  <a:lin ang="5400000" scaled="0"/>
                </a:gradFill>
                <a:latin typeface="+mn-lt"/>
              </a:rPr>
              <a:t>Scan the QR code </a:t>
            </a:r>
            <a:r>
              <a:rPr lang="en-US" sz="3600" dirty="0" smtClean="0">
                <a:gradFill>
                  <a:gsLst>
                    <a:gs pos="5435">
                      <a:schemeClr val="tx1"/>
                    </a:gs>
                    <a:gs pos="100000">
                      <a:schemeClr val="tx1"/>
                    </a:gs>
                  </a:gsLst>
                  <a:lin ang="5400000" scaled="0"/>
                </a:gradFill>
              </a:rPr>
              <a:t>to evaluate </a:t>
            </a:r>
            <a:br>
              <a:rPr lang="en-US" sz="3600" dirty="0" smtClean="0">
                <a:gradFill>
                  <a:gsLst>
                    <a:gs pos="5435">
                      <a:schemeClr val="tx1"/>
                    </a:gs>
                    <a:gs pos="100000">
                      <a:schemeClr val="tx1"/>
                    </a:gs>
                  </a:gsLst>
                  <a:lin ang="5400000" scaled="0"/>
                </a:gradFill>
              </a:rPr>
            </a:br>
            <a:r>
              <a:rPr lang="en-US" sz="3600" dirty="0" smtClean="0">
                <a:gradFill>
                  <a:gsLst>
                    <a:gs pos="5435">
                      <a:schemeClr val="tx1"/>
                    </a:gs>
                    <a:gs pos="100000">
                      <a:schemeClr val="tx1"/>
                    </a:gs>
                  </a:gsLst>
                  <a:lin ang="5400000" scaled="0"/>
                </a:gradFill>
              </a:rPr>
              <a:t>this session on your mobile device. </a:t>
            </a:r>
          </a:p>
          <a:p>
            <a:pPr marL="0" indent="0">
              <a:spcBef>
                <a:spcPts val="1800"/>
              </a:spcBef>
              <a:buFont typeface="Wingdings" panose="05000000000000000000" pitchFamily="2" charset="2"/>
              <a:buNone/>
            </a:pPr>
            <a:r>
              <a:rPr lang="en-US" sz="3200" dirty="0" smtClean="0">
                <a:gradFill>
                  <a:gsLst>
                    <a:gs pos="3261">
                      <a:schemeClr val="tx2"/>
                    </a:gs>
                    <a:gs pos="100000">
                      <a:schemeClr val="tx2"/>
                    </a:gs>
                  </a:gsLst>
                  <a:lin ang="5400000" scaled="0"/>
                </a:gradFill>
                <a:latin typeface="+mn-lt"/>
              </a:rPr>
              <a:t>You’ll also be entered into </a:t>
            </a:r>
            <a:br>
              <a:rPr lang="en-US" sz="3200" dirty="0" smtClean="0">
                <a:gradFill>
                  <a:gsLst>
                    <a:gs pos="3261">
                      <a:schemeClr val="tx2"/>
                    </a:gs>
                    <a:gs pos="100000">
                      <a:schemeClr val="tx2"/>
                    </a:gs>
                  </a:gsLst>
                  <a:lin ang="5400000" scaled="0"/>
                </a:gradFill>
                <a:latin typeface="+mn-lt"/>
              </a:rPr>
            </a:br>
            <a:r>
              <a:rPr lang="en-US" sz="3200" dirty="0" smtClean="0">
                <a:gradFill>
                  <a:gsLst>
                    <a:gs pos="3261">
                      <a:schemeClr val="tx2"/>
                    </a:gs>
                    <a:gs pos="100000">
                      <a:schemeClr val="tx2"/>
                    </a:gs>
                  </a:gsLst>
                  <a:lin ang="5400000" scaled="0"/>
                </a:gradFill>
                <a:latin typeface="+mn-lt"/>
              </a:rPr>
              <a:t>a daily prize drawing!</a:t>
            </a:r>
            <a:endParaRPr lang="en-US" sz="3200" dirty="0">
              <a:gradFill>
                <a:gsLst>
                  <a:gs pos="3261">
                    <a:schemeClr val="tx2"/>
                  </a:gs>
                  <a:gs pos="100000">
                    <a:schemeClr val="tx2"/>
                  </a:gs>
                </a:gsLst>
                <a:lin ang="5400000" scaled="0"/>
              </a:gradFill>
              <a:latin typeface="+mn-lt"/>
            </a:endParaRPr>
          </a:p>
        </p:txBody>
      </p:sp>
      <p:pic>
        <p:nvPicPr>
          <p:cNvPr id="22" name="Picture 2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04239" y="3027946"/>
            <a:ext cx="3657600" cy="3657600"/>
          </a:xfrm>
          <a:prstGeom prst="rect">
            <a:avLst/>
          </a:prstGeom>
          <a:ln>
            <a:solidFill>
              <a:srgbClr val="8C8C8C"/>
            </a:solidFill>
          </a:ln>
        </p:spPr>
      </p:pic>
      <p:sp>
        <p:nvSpPr>
          <p:cNvPr id="25" name="Freeform 24"/>
          <p:cNvSpPr>
            <a:spLocks noChangeAspect="1" noEditPoints="1"/>
          </p:cNvSpPr>
          <p:nvPr/>
        </p:nvSpPr>
        <p:spPr bwMode="black">
          <a:xfrm>
            <a:off x="475560"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404040"/>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Tree>
    <p:extLst>
      <p:ext uri="{BB962C8B-B14F-4D97-AF65-F5344CB8AC3E}">
        <p14:creationId xmlns:p14="http://schemas.microsoft.com/office/powerpoint/2010/main" val="1057809734"/>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blackWhite">
          <a:xfrm>
            <a:off x="273050" y="6079032"/>
            <a:ext cx="11888788"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404040">
                        <a:lumMod val="75000"/>
                        <a:lumOff val="25000"/>
                      </a:srgbClr>
                    </a:gs>
                    <a:gs pos="100000">
                      <a:srgbClr val="404040">
                        <a:lumMod val="75000"/>
                        <a:lumOff val="25000"/>
                      </a:srgbClr>
                    </a:gs>
                  </a:gsLst>
                  <a:lin ang="5400000" scaled="0"/>
                </a:gradFill>
                <a:cs typeface="Segoe UI" pitchFamily="34" charset="0"/>
              </a:rPr>
              <a:t>© </a:t>
            </a:r>
            <a:r>
              <a:rPr lang="en-US" sz="700" dirty="0" smtClean="0">
                <a:gradFill>
                  <a:gsLst>
                    <a:gs pos="0">
                      <a:srgbClr val="404040">
                        <a:lumMod val="75000"/>
                        <a:lumOff val="25000"/>
                      </a:srgbClr>
                    </a:gs>
                    <a:gs pos="100000">
                      <a:srgbClr val="404040">
                        <a:lumMod val="75000"/>
                        <a:lumOff val="25000"/>
                      </a:srgbClr>
                    </a:gs>
                  </a:gsLst>
                  <a:lin ang="5400000" scaled="0"/>
                </a:gradFill>
                <a:cs typeface="Segoe UI" pitchFamily="34" charset="0"/>
              </a:rPr>
              <a:t>2014 </a:t>
            </a:r>
            <a:r>
              <a:rPr lang="en-US" sz="700" dirty="0">
                <a:gradFill>
                  <a:gsLst>
                    <a:gs pos="0">
                      <a:srgbClr val="404040">
                        <a:lumMod val="75000"/>
                        <a:lumOff val="25000"/>
                      </a:srgbClr>
                    </a:gs>
                    <a:gs pos="100000">
                      <a:srgbClr val="404040">
                        <a:lumMod val="75000"/>
                        <a:lumOff val="25000"/>
                      </a:srgbClr>
                    </a:gs>
                  </a:gsLst>
                  <a:lin ang="5400000" scaled="0"/>
                </a:gradFill>
                <a:cs typeface="Segoe UI" pitchFamily="34" charset="0"/>
              </a:rPr>
              <a:t>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404040">
                        <a:lumMod val="75000"/>
                        <a:lumOff val="25000"/>
                      </a:srgbClr>
                    </a:gs>
                    <a:gs pos="100000">
                      <a:srgbClr val="404040">
                        <a:lumMod val="75000"/>
                        <a:lumOff val="25000"/>
                      </a:srgbClr>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9232" y="3103733"/>
            <a:ext cx="3687046" cy="787059"/>
          </a:xfrm>
          <a:prstGeom prst="rect">
            <a:avLst/>
          </a:prstGeom>
        </p:spPr>
      </p:pic>
    </p:spTree>
    <p:extLst>
      <p:ext uri="{BB962C8B-B14F-4D97-AF65-F5344CB8AC3E}">
        <p14:creationId xmlns:p14="http://schemas.microsoft.com/office/powerpoint/2010/main" val="5331387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body" sz="quarter" idx="12"/>
          </p:nvPr>
        </p:nvSpPr>
        <p:spPr/>
        <p:txBody>
          <a:bodyPr/>
          <a:lstStyle/>
          <a:p>
            <a:r>
              <a:rPr lang="en-US" dirty="0"/>
              <a:t>Carl </a:t>
            </a:r>
            <a:r>
              <a:rPr lang="en-US" dirty="0" smtClean="0"/>
              <a:t>Callewaert &amp; Adam Tuliper</a:t>
            </a:r>
          </a:p>
          <a:p>
            <a:r>
              <a:rPr lang="en-US" dirty="0" smtClean="0"/>
              <a:t>Unity / Microsoft</a:t>
            </a:r>
          </a:p>
          <a:p>
            <a:r>
              <a:rPr lang="en-US" dirty="0" smtClean="0"/>
              <a:t>Building your First Unity Game</a:t>
            </a:r>
            <a:endParaRPr lang="en-US" dirty="0"/>
          </a:p>
        </p:txBody>
      </p:sp>
      <p:sp>
        <p:nvSpPr>
          <p:cNvPr id="2" name="Title 1"/>
          <p:cNvSpPr>
            <a:spLocks noGrp="1"/>
          </p:cNvSpPr>
          <p:nvPr>
            <p:ph type="title"/>
          </p:nvPr>
        </p:nvSpPr>
        <p:spPr/>
        <p:txBody>
          <a:bodyPr/>
          <a:lstStyle/>
          <a:p>
            <a:r>
              <a:rPr lang="en-US" dirty="0" smtClean="0"/>
              <a:t>Building your first Windows Game </a:t>
            </a:r>
            <a:r>
              <a:rPr lang="en-US" dirty="0" smtClean="0"/>
              <a:t/>
            </a:r>
            <a:br>
              <a:rPr lang="en-US" dirty="0" smtClean="0"/>
            </a:br>
            <a:r>
              <a:rPr lang="en-US" dirty="0" smtClean="0"/>
              <a:t>with </a:t>
            </a:r>
            <a:r>
              <a:rPr lang="en-US" dirty="0" smtClean="0"/>
              <a:t>Unity</a:t>
            </a:r>
            <a:endParaRPr lang="en-US" dirty="0"/>
          </a:p>
        </p:txBody>
      </p:sp>
      <p:sp>
        <p:nvSpPr>
          <p:cNvPr id="4" name="Text Placeholder 3"/>
          <p:cNvSpPr>
            <a:spLocks noGrp="1"/>
          </p:cNvSpPr>
          <p:nvPr>
            <p:ph type="body" sz="quarter" idx="13"/>
          </p:nvPr>
        </p:nvSpPr>
        <p:spPr/>
        <p:txBody>
          <a:bodyPr/>
          <a:lstStyle/>
          <a:p>
            <a:r>
              <a:rPr lang="en-US" dirty="0" smtClean="0"/>
              <a:t>2-503</a:t>
            </a:r>
            <a:endParaRPr lang="en-US" dirty="0"/>
          </a:p>
        </p:txBody>
      </p:sp>
    </p:spTree>
    <p:extLst>
      <p:ext uri="{BB962C8B-B14F-4D97-AF65-F5344CB8AC3E}">
        <p14:creationId xmlns:p14="http://schemas.microsoft.com/office/powerpoint/2010/main" val="1085208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4"/>
          <p:cNvSpPr txBox="1">
            <a:spLocks/>
          </p:cNvSpPr>
          <p:nvPr/>
        </p:nvSpPr>
        <p:spPr>
          <a:xfrm>
            <a:off x="5905686" y="1212849"/>
            <a:ext cx="5638797" cy="4124206"/>
          </a:xfrm>
          <a:prstGeom prst="rect">
            <a:avLst/>
          </a:prstGeom>
        </p:spPr>
        <p:txBody>
          <a:bodyPr vert="horz" wrap="square" lIns="146304" tIns="91440" rIns="146304" bIns="91440" rtlCol="0">
            <a:spAutoFit/>
          </a:bodyPr>
          <a:lst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404040"/>
              </a:buClr>
            </a:pPr>
            <a:r>
              <a:rPr lang="en-US" dirty="0" smtClean="0">
                <a:gradFill>
                  <a:gsLst>
                    <a:gs pos="1250">
                      <a:srgbClr val="404040"/>
                    </a:gs>
                    <a:gs pos="100000">
                      <a:srgbClr val="404040"/>
                    </a:gs>
                  </a:gsLst>
                  <a:lin ang="5400000" scaled="0"/>
                </a:gradFill>
              </a:rPr>
              <a:t>   @</a:t>
            </a:r>
            <a:r>
              <a:rPr lang="en-US" dirty="0" err="1" smtClean="0">
                <a:gradFill>
                  <a:gsLst>
                    <a:gs pos="1250">
                      <a:srgbClr val="404040"/>
                    </a:gs>
                    <a:gs pos="100000">
                      <a:srgbClr val="404040"/>
                    </a:gs>
                  </a:gsLst>
                  <a:lin ang="5400000" scaled="0"/>
                </a:gradFill>
              </a:rPr>
              <a:t>CarlUnity</a:t>
            </a:r>
            <a:endParaRPr lang="en-US" dirty="0" smtClean="0">
              <a:gradFill>
                <a:gsLst>
                  <a:gs pos="1250">
                    <a:srgbClr val="404040"/>
                  </a:gs>
                  <a:gs pos="100000">
                    <a:srgbClr val="404040"/>
                  </a:gs>
                </a:gsLst>
                <a:lin ang="5400000" scaled="0"/>
              </a:gradFill>
            </a:endParaRPr>
          </a:p>
          <a:p>
            <a:pPr>
              <a:buClr>
                <a:srgbClr val="404040"/>
              </a:buClr>
            </a:pPr>
            <a:r>
              <a:rPr lang="en-US" dirty="0" smtClean="0">
                <a:solidFill>
                  <a:srgbClr val="00188F">
                    <a:lumMod val="40000"/>
                    <a:lumOff val="60000"/>
                  </a:srgbClr>
                </a:solidFill>
              </a:rPr>
              <a:t>Lead Evangelist </a:t>
            </a:r>
          </a:p>
          <a:p>
            <a:pPr>
              <a:buClr>
                <a:srgbClr val="404040"/>
              </a:buClr>
            </a:pPr>
            <a:r>
              <a:rPr lang="en-US" dirty="0" smtClean="0">
                <a:gradFill>
                  <a:gsLst>
                    <a:gs pos="1250">
                      <a:srgbClr val="404040"/>
                    </a:gs>
                    <a:gs pos="100000">
                      <a:srgbClr val="404040"/>
                    </a:gs>
                  </a:gsLst>
                  <a:lin ang="5400000" scaled="0"/>
                </a:gradFill>
                <a:hlinkClick r:id="rId4"/>
              </a:rPr>
              <a:t>carl@unity3d.com</a:t>
            </a:r>
            <a:endParaRPr lang="en-US" dirty="0" smtClean="0">
              <a:gradFill>
                <a:gsLst>
                  <a:gs pos="1250">
                    <a:srgbClr val="404040"/>
                  </a:gs>
                  <a:gs pos="100000">
                    <a:srgbClr val="404040"/>
                  </a:gs>
                </a:gsLst>
                <a:lin ang="5400000" scaled="0"/>
              </a:gradFill>
            </a:endParaRPr>
          </a:p>
          <a:p>
            <a:pPr>
              <a:buClr>
                <a:srgbClr val="404040"/>
              </a:buClr>
            </a:pPr>
            <a:endParaRPr lang="en-US" dirty="0" smtClean="0">
              <a:gradFill>
                <a:gsLst>
                  <a:gs pos="1250">
                    <a:srgbClr val="404040"/>
                  </a:gs>
                  <a:gs pos="100000">
                    <a:srgbClr val="404040"/>
                  </a:gs>
                </a:gsLst>
                <a:lin ang="5400000" scaled="0"/>
              </a:gradFill>
            </a:endParaRPr>
          </a:p>
          <a:p>
            <a:pPr>
              <a:buClr>
                <a:srgbClr val="404040"/>
              </a:buClr>
            </a:pPr>
            <a:endParaRPr lang="en-US" dirty="0" smtClean="0">
              <a:gradFill>
                <a:gsLst>
                  <a:gs pos="1250">
                    <a:srgbClr val="404040"/>
                  </a:gs>
                  <a:gs pos="100000">
                    <a:srgbClr val="404040"/>
                  </a:gs>
                </a:gsLst>
                <a:lin ang="5400000" scaled="0"/>
              </a:gradFill>
            </a:endParaRPr>
          </a:p>
          <a:p>
            <a:pPr>
              <a:buClr>
                <a:srgbClr val="404040"/>
              </a:buClr>
            </a:pPr>
            <a:endParaRPr lang="en-US" dirty="0">
              <a:gradFill>
                <a:gsLst>
                  <a:gs pos="1250">
                    <a:srgbClr val="404040"/>
                  </a:gs>
                  <a:gs pos="100000">
                    <a:srgbClr val="404040"/>
                  </a:gs>
                </a:gsLst>
                <a:lin ang="5400000" scaled="0"/>
              </a:gradFill>
            </a:endParaRPr>
          </a:p>
        </p:txBody>
      </p:sp>
      <p:sp>
        <p:nvSpPr>
          <p:cNvPr id="5" name="Content Placeholder 4"/>
          <p:cNvSpPr>
            <a:spLocks noGrp="1"/>
          </p:cNvSpPr>
          <p:nvPr>
            <p:ph type="body" sz="quarter" idx="10"/>
          </p:nvPr>
        </p:nvSpPr>
        <p:spPr/>
        <p:txBody>
          <a:bodyPr/>
          <a:lstStyle/>
          <a:p>
            <a:r>
              <a:rPr lang="en-US" dirty="0" smtClean="0"/>
              <a:t>   @</a:t>
            </a:r>
            <a:r>
              <a:rPr lang="en-US" dirty="0" err="1" smtClean="0"/>
              <a:t>AdamTuliper</a:t>
            </a:r>
            <a:endParaRPr lang="en-US" dirty="0" smtClean="0"/>
          </a:p>
          <a:p>
            <a:r>
              <a:rPr lang="en-US" dirty="0" smtClean="0">
                <a:solidFill>
                  <a:schemeClr val="tx2">
                    <a:lumMod val="40000"/>
                    <a:lumOff val="60000"/>
                  </a:schemeClr>
                </a:solidFill>
              </a:rPr>
              <a:t>Sr. Tech Evangelist </a:t>
            </a:r>
          </a:p>
          <a:p>
            <a:r>
              <a:rPr lang="en-US" dirty="0" smtClean="0">
                <a:hlinkClick r:id="rId5"/>
              </a:rPr>
              <a:t>adamt@microsoft.com</a:t>
            </a:r>
            <a:endParaRPr lang="en-US" dirty="0" smtClean="0"/>
          </a:p>
          <a:p>
            <a:endParaRPr lang="en-US" dirty="0" smtClean="0"/>
          </a:p>
          <a:p>
            <a:endParaRPr lang="en-US" dirty="0"/>
          </a:p>
        </p:txBody>
      </p:sp>
      <p:sp>
        <p:nvSpPr>
          <p:cNvPr id="2" name="Title 1"/>
          <p:cNvSpPr>
            <a:spLocks noGrp="1"/>
          </p:cNvSpPr>
          <p:nvPr>
            <p:ph type="title"/>
          </p:nvPr>
        </p:nvSpPr>
        <p:spPr/>
        <p:txBody>
          <a:bodyPr/>
          <a:lstStyle/>
          <a:p>
            <a:pPr algn="ctr"/>
            <a:r>
              <a:rPr lang="en-US" dirty="0" smtClean="0"/>
              <a:t>About Us</a:t>
            </a:r>
            <a:endParaRPr lang="en-US" dirty="0"/>
          </a:p>
        </p:txBody>
      </p:sp>
      <p:pic>
        <p:nvPicPr>
          <p:cNvPr id="6" name="Content Placeholder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09253" y="3693704"/>
            <a:ext cx="1823818" cy="1708558"/>
          </a:xfrm>
          <a:prstGeom prst="rect">
            <a:avLst/>
          </a:prstGeom>
        </p:spPr>
      </p:pic>
      <p:sp>
        <p:nvSpPr>
          <p:cNvPr id="7" name="Rectangle 6"/>
          <p:cNvSpPr>
            <a:spLocks noChangeAspect="1"/>
          </p:cNvSpPr>
          <p:nvPr/>
        </p:nvSpPr>
        <p:spPr bwMode="auto">
          <a:xfrm>
            <a:off x="3141797" y="4547983"/>
            <a:ext cx="1077226" cy="641165"/>
          </a:xfrm>
          <a:prstGeom prst="rect">
            <a:avLst/>
          </a:prstGeom>
          <a:solidFill>
            <a:srgbClr val="FFFFFF"/>
          </a:solidFill>
          <a:ln w="9525" cap="flat" cmpd="sng" algn="ctr">
            <a:noFill/>
            <a:prstDash val="solid"/>
            <a:headEnd type="none" w="med" len="med"/>
            <a:tailEnd type="none" w="med" len="med"/>
          </a:ln>
          <a:effectLst/>
        </p:spPr>
        <p:txBody>
          <a:bodyPr rot="0" spcFirstLastPara="0" vertOverflow="overflow" horzOverflow="overflow" vert="horz" wrap="square" lIns="34973" tIns="34973" rIns="34973" bIns="34973" numCol="1" spcCol="0" rtlCol="0" fromWordArt="0" anchor="ctr" anchorCtr="0" forceAA="0" compatLnSpc="1">
            <a:prstTxWarp prst="textNoShape">
              <a:avLst/>
            </a:prstTxWarp>
            <a:noAutofit/>
          </a:bodyPr>
          <a:lstStyle/>
          <a:p>
            <a:pPr algn="ctr" defTabSz="699217" fontAlgn="base">
              <a:spcBef>
                <a:spcPct val="0"/>
              </a:spcBef>
              <a:spcAft>
                <a:spcPct val="0"/>
              </a:spcAft>
              <a:defRPr/>
            </a:pPr>
            <a:endParaRPr lang="en-US" sz="1377" kern="0" dirty="0" err="1">
              <a:gradFill>
                <a:gsLst>
                  <a:gs pos="0">
                    <a:srgbClr val="FFFFFF"/>
                  </a:gs>
                  <a:gs pos="100000">
                    <a:srgbClr val="FFFFFF"/>
                  </a:gs>
                </a:gsLst>
                <a:lin ang="5400000" scaled="0"/>
              </a:gradFill>
              <a:ea typeface="Segoe UI" pitchFamily="34" charset="0"/>
              <a:cs typeface="Segoe UI" pitchFamily="34" charset="0"/>
            </a:endParaRPr>
          </a:p>
        </p:txBody>
      </p:sp>
      <p:sp>
        <p:nvSpPr>
          <p:cNvPr id="12" name="Freeform 93"/>
          <p:cNvSpPr>
            <a:spLocks noEditPoints="1"/>
          </p:cNvSpPr>
          <p:nvPr/>
        </p:nvSpPr>
        <p:spPr bwMode="auto">
          <a:xfrm>
            <a:off x="776663" y="1388091"/>
            <a:ext cx="304800" cy="379397"/>
          </a:xfrm>
          <a:custGeom>
            <a:avLst/>
            <a:gdLst>
              <a:gd name="T0" fmla="*/ 207 w 214"/>
              <a:gd name="T1" fmla="*/ 280 h 280"/>
              <a:gd name="T2" fmla="*/ 74 w 214"/>
              <a:gd name="T3" fmla="*/ 280 h 280"/>
              <a:gd name="T4" fmla="*/ 0 w 214"/>
              <a:gd name="T5" fmla="*/ 207 h 280"/>
              <a:gd name="T6" fmla="*/ 0 w 214"/>
              <a:gd name="T7" fmla="*/ 7 h 280"/>
              <a:gd name="T8" fmla="*/ 7 w 214"/>
              <a:gd name="T9" fmla="*/ 0 h 280"/>
              <a:gd name="T10" fmla="*/ 74 w 214"/>
              <a:gd name="T11" fmla="*/ 0 h 280"/>
              <a:gd name="T12" fmla="*/ 81 w 214"/>
              <a:gd name="T13" fmla="*/ 7 h 280"/>
              <a:gd name="T14" fmla="*/ 81 w 214"/>
              <a:gd name="T15" fmla="*/ 66 h 280"/>
              <a:gd name="T16" fmla="*/ 207 w 214"/>
              <a:gd name="T17" fmla="*/ 66 h 280"/>
              <a:gd name="T18" fmla="*/ 214 w 214"/>
              <a:gd name="T19" fmla="*/ 74 h 280"/>
              <a:gd name="T20" fmla="*/ 214 w 214"/>
              <a:gd name="T21" fmla="*/ 140 h 280"/>
              <a:gd name="T22" fmla="*/ 207 w 214"/>
              <a:gd name="T23" fmla="*/ 147 h 280"/>
              <a:gd name="T24" fmla="*/ 81 w 214"/>
              <a:gd name="T25" fmla="*/ 147 h 280"/>
              <a:gd name="T26" fmla="*/ 81 w 214"/>
              <a:gd name="T27" fmla="*/ 199 h 280"/>
              <a:gd name="T28" fmla="*/ 207 w 214"/>
              <a:gd name="T29" fmla="*/ 199 h 280"/>
              <a:gd name="T30" fmla="*/ 214 w 214"/>
              <a:gd name="T31" fmla="*/ 207 h 280"/>
              <a:gd name="T32" fmla="*/ 214 w 214"/>
              <a:gd name="T33" fmla="*/ 273 h 280"/>
              <a:gd name="T34" fmla="*/ 207 w 214"/>
              <a:gd name="T35" fmla="*/ 280 h 280"/>
              <a:gd name="T36" fmla="*/ 15 w 214"/>
              <a:gd name="T37" fmla="*/ 15 h 280"/>
              <a:gd name="T38" fmla="*/ 15 w 214"/>
              <a:gd name="T39" fmla="*/ 207 h 280"/>
              <a:gd name="T40" fmla="*/ 74 w 214"/>
              <a:gd name="T41" fmla="*/ 266 h 280"/>
              <a:gd name="T42" fmla="*/ 199 w 214"/>
              <a:gd name="T43" fmla="*/ 266 h 280"/>
              <a:gd name="T44" fmla="*/ 199 w 214"/>
              <a:gd name="T45" fmla="*/ 214 h 280"/>
              <a:gd name="T46" fmla="*/ 74 w 214"/>
              <a:gd name="T47" fmla="*/ 214 h 280"/>
              <a:gd name="T48" fmla="*/ 66 w 214"/>
              <a:gd name="T49" fmla="*/ 207 h 280"/>
              <a:gd name="T50" fmla="*/ 66 w 214"/>
              <a:gd name="T51" fmla="*/ 140 h 280"/>
              <a:gd name="T52" fmla="*/ 74 w 214"/>
              <a:gd name="T53" fmla="*/ 133 h 280"/>
              <a:gd name="T54" fmla="*/ 199 w 214"/>
              <a:gd name="T55" fmla="*/ 133 h 280"/>
              <a:gd name="T56" fmla="*/ 199 w 214"/>
              <a:gd name="T57" fmla="*/ 81 h 280"/>
              <a:gd name="T58" fmla="*/ 74 w 214"/>
              <a:gd name="T59" fmla="*/ 81 h 280"/>
              <a:gd name="T60" fmla="*/ 66 w 214"/>
              <a:gd name="T61" fmla="*/ 74 h 280"/>
              <a:gd name="T62" fmla="*/ 66 w 214"/>
              <a:gd name="T63" fmla="*/ 15 h 280"/>
              <a:gd name="T64" fmla="*/ 15 w 214"/>
              <a:gd name="T65" fmla="*/ 15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4" h="280">
                <a:moveTo>
                  <a:pt x="207" y="280"/>
                </a:moveTo>
                <a:cubicBezTo>
                  <a:pt x="74" y="280"/>
                  <a:pt x="74" y="280"/>
                  <a:pt x="74" y="280"/>
                </a:cubicBezTo>
                <a:cubicBezTo>
                  <a:pt x="33" y="280"/>
                  <a:pt x="0" y="247"/>
                  <a:pt x="0" y="207"/>
                </a:cubicBezTo>
                <a:cubicBezTo>
                  <a:pt x="0" y="7"/>
                  <a:pt x="0" y="7"/>
                  <a:pt x="0" y="7"/>
                </a:cubicBezTo>
                <a:cubicBezTo>
                  <a:pt x="0" y="3"/>
                  <a:pt x="3" y="0"/>
                  <a:pt x="7" y="0"/>
                </a:cubicBezTo>
                <a:cubicBezTo>
                  <a:pt x="74" y="0"/>
                  <a:pt x="74" y="0"/>
                  <a:pt x="74" y="0"/>
                </a:cubicBezTo>
                <a:cubicBezTo>
                  <a:pt x="78" y="0"/>
                  <a:pt x="81" y="3"/>
                  <a:pt x="81" y="7"/>
                </a:cubicBezTo>
                <a:cubicBezTo>
                  <a:pt x="81" y="66"/>
                  <a:pt x="81" y="66"/>
                  <a:pt x="81" y="66"/>
                </a:cubicBezTo>
                <a:cubicBezTo>
                  <a:pt x="207" y="66"/>
                  <a:pt x="207" y="66"/>
                  <a:pt x="207" y="66"/>
                </a:cubicBezTo>
                <a:cubicBezTo>
                  <a:pt x="211" y="66"/>
                  <a:pt x="214" y="70"/>
                  <a:pt x="214" y="74"/>
                </a:cubicBezTo>
                <a:cubicBezTo>
                  <a:pt x="214" y="140"/>
                  <a:pt x="214" y="140"/>
                  <a:pt x="214" y="140"/>
                </a:cubicBezTo>
                <a:cubicBezTo>
                  <a:pt x="214" y="144"/>
                  <a:pt x="211" y="147"/>
                  <a:pt x="207" y="147"/>
                </a:cubicBezTo>
                <a:cubicBezTo>
                  <a:pt x="81" y="147"/>
                  <a:pt x="81" y="147"/>
                  <a:pt x="81" y="147"/>
                </a:cubicBezTo>
                <a:cubicBezTo>
                  <a:pt x="81" y="199"/>
                  <a:pt x="81" y="199"/>
                  <a:pt x="81" y="199"/>
                </a:cubicBezTo>
                <a:cubicBezTo>
                  <a:pt x="207" y="199"/>
                  <a:pt x="207" y="199"/>
                  <a:pt x="207" y="199"/>
                </a:cubicBezTo>
                <a:cubicBezTo>
                  <a:pt x="211" y="199"/>
                  <a:pt x="214" y="202"/>
                  <a:pt x="214" y="207"/>
                </a:cubicBezTo>
                <a:cubicBezTo>
                  <a:pt x="214" y="273"/>
                  <a:pt x="214" y="273"/>
                  <a:pt x="214" y="273"/>
                </a:cubicBezTo>
                <a:cubicBezTo>
                  <a:pt x="214" y="277"/>
                  <a:pt x="211" y="280"/>
                  <a:pt x="207" y="280"/>
                </a:cubicBezTo>
                <a:close/>
                <a:moveTo>
                  <a:pt x="15" y="15"/>
                </a:moveTo>
                <a:cubicBezTo>
                  <a:pt x="15" y="207"/>
                  <a:pt x="15" y="207"/>
                  <a:pt x="15" y="207"/>
                </a:cubicBezTo>
                <a:cubicBezTo>
                  <a:pt x="15" y="239"/>
                  <a:pt x="41" y="266"/>
                  <a:pt x="74" y="266"/>
                </a:cubicBezTo>
                <a:cubicBezTo>
                  <a:pt x="199" y="266"/>
                  <a:pt x="199" y="266"/>
                  <a:pt x="199" y="266"/>
                </a:cubicBezTo>
                <a:cubicBezTo>
                  <a:pt x="199" y="214"/>
                  <a:pt x="199" y="214"/>
                  <a:pt x="199" y="214"/>
                </a:cubicBezTo>
                <a:cubicBezTo>
                  <a:pt x="74" y="214"/>
                  <a:pt x="74" y="214"/>
                  <a:pt x="74" y="214"/>
                </a:cubicBezTo>
                <a:cubicBezTo>
                  <a:pt x="70" y="214"/>
                  <a:pt x="66" y="211"/>
                  <a:pt x="66" y="207"/>
                </a:cubicBezTo>
                <a:cubicBezTo>
                  <a:pt x="66" y="140"/>
                  <a:pt x="66" y="140"/>
                  <a:pt x="66" y="140"/>
                </a:cubicBezTo>
                <a:cubicBezTo>
                  <a:pt x="66" y="136"/>
                  <a:pt x="70" y="133"/>
                  <a:pt x="74" y="133"/>
                </a:cubicBezTo>
                <a:cubicBezTo>
                  <a:pt x="199" y="133"/>
                  <a:pt x="199" y="133"/>
                  <a:pt x="199" y="133"/>
                </a:cubicBezTo>
                <a:cubicBezTo>
                  <a:pt x="199" y="81"/>
                  <a:pt x="199" y="81"/>
                  <a:pt x="199" y="81"/>
                </a:cubicBezTo>
                <a:cubicBezTo>
                  <a:pt x="74" y="81"/>
                  <a:pt x="74" y="81"/>
                  <a:pt x="74" y="81"/>
                </a:cubicBezTo>
                <a:cubicBezTo>
                  <a:pt x="70" y="81"/>
                  <a:pt x="66" y="78"/>
                  <a:pt x="66" y="74"/>
                </a:cubicBezTo>
                <a:cubicBezTo>
                  <a:pt x="66" y="15"/>
                  <a:pt x="66" y="15"/>
                  <a:pt x="66" y="15"/>
                </a:cubicBezTo>
                <a:lnTo>
                  <a:pt x="15" y="15"/>
                </a:lnTo>
                <a:close/>
              </a:path>
            </a:pathLst>
          </a:custGeom>
          <a:solidFill>
            <a:srgbClr val="3397D3"/>
          </a:solidFill>
          <a:ln>
            <a:noFill/>
          </a:ln>
        </p:spPr>
        <p:txBody>
          <a:bodyPr vert="horz" wrap="square" lIns="69945" tIns="34973" rIns="69945" bIns="34973" numCol="1" anchor="t" anchorCtr="0" compatLnSpc="1">
            <a:prstTxWarp prst="textNoShape">
              <a:avLst/>
            </a:prstTxWarp>
          </a:bodyPr>
          <a:lstStyle/>
          <a:p>
            <a:pPr>
              <a:defRPr/>
            </a:pPr>
            <a:endParaRPr lang="en-US" sz="1377" kern="0">
              <a:solidFill>
                <a:sysClr val="windowText" lastClr="000000"/>
              </a:solidFill>
            </a:endParaRPr>
          </a:p>
        </p:txBody>
      </p:sp>
      <p:pic>
        <p:nvPicPr>
          <p:cNvPr id="13" name="Picture 2" descr="http://www.microsoft.com/global/en-us/news/publishingimages/logos/MSFT_logo_Web.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824502" y="4250157"/>
            <a:ext cx="2889753" cy="61840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1" name="Object 10"/>
          <p:cNvGraphicFramePr>
            <a:graphicFrameLocks noChangeAspect="1"/>
          </p:cNvGraphicFramePr>
          <p:nvPr>
            <p:extLst/>
          </p:nvPr>
        </p:nvGraphicFramePr>
        <p:xfrm>
          <a:off x="8275637" y="4122578"/>
          <a:ext cx="1981200" cy="738049"/>
        </p:xfrm>
        <a:graphic>
          <a:graphicData uri="http://schemas.openxmlformats.org/presentationml/2006/ole">
            <mc:AlternateContent xmlns:mc="http://schemas.openxmlformats.org/markup-compatibility/2006">
              <mc:Choice xmlns:v="urn:schemas-microsoft-com:vml" Requires="v">
                <p:oleObj spid="_x0000_s1028" r:id="rId8" imgW="6818760" imgH="2539440" progId="">
                  <p:embed/>
                </p:oleObj>
              </mc:Choice>
              <mc:Fallback>
                <p:oleObj r:id="rId8" imgW="6818760" imgH="2539440" progId="">
                  <p:embed/>
                  <p:pic>
                    <p:nvPicPr>
                      <p:cNvPr id="0" name=""/>
                      <p:cNvPicPr/>
                      <p:nvPr/>
                    </p:nvPicPr>
                    <p:blipFill>
                      <a:blip r:embed="rId9"/>
                      <a:stretch>
                        <a:fillRect/>
                      </a:stretch>
                    </p:blipFill>
                    <p:spPr>
                      <a:xfrm>
                        <a:off x="8275637" y="4122578"/>
                        <a:ext cx="1981200" cy="738049"/>
                      </a:xfrm>
                      <a:prstGeom prst="rect">
                        <a:avLst/>
                      </a:prstGeom>
                    </p:spPr>
                  </p:pic>
                </p:oleObj>
              </mc:Fallback>
            </mc:AlternateContent>
          </a:graphicData>
        </a:graphic>
      </p:graphicFrame>
      <p:sp>
        <p:nvSpPr>
          <p:cNvPr id="14" name="Freeform 93"/>
          <p:cNvSpPr>
            <a:spLocks noEditPoints="1"/>
          </p:cNvSpPr>
          <p:nvPr/>
        </p:nvSpPr>
        <p:spPr bwMode="auto">
          <a:xfrm>
            <a:off x="6407709" y="1388090"/>
            <a:ext cx="304800" cy="379397"/>
          </a:xfrm>
          <a:custGeom>
            <a:avLst/>
            <a:gdLst>
              <a:gd name="T0" fmla="*/ 207 w 214"/>
              <a:gd name="T1" fmla="*/ 280 h 280"/>
              <a:gd name="T2" fmla="*/ 74 w 214"/>
              <a:gd name="T3" fmla="*/ 280 h 280"/>
              <a:gd name="T4" fmla="*/ 0 w 214"/>
              <a:gd name="T5" fmla="*/ 207 h 280"/>
              <a:gd name="T6" fmla="*/ 0 w 214"/>
              <a:gd name="T7" fmla="*/ 7 h 280"/>
              <a:gd name="T8" fmla="*/ 7 w 214"/>
              <a:gd name="T9" fmla="*/ 0 h 280"/>
              <a:gd name="T10" fmla="*/ 74 w 214"/>
              <a:gd name="T11" fmla="*/ 0 h 280"/>
              <a:gd name="T12" fmla="*/ 81 w 214"/>
              <a:gd name="T13" fmla="*/ 7 h 280"/>
              <a:gd name="T14" fmla="*/ 81 w 214"/>
              <a:gd name="T15" fmla="*/ 66 h 280"/>
              <a:gd name="T16" fmla="*/ 207 w 214"/>
              <a:gd name="T17" fmla="*/ 66 h 280"/>
              <a:gd name="T18" fmla="*/ 214 w 214"/>
              <a:gd name="T19" fmla="*/ 74 h 280"/>
              <a:gd name="T20" fmla="*/ 214 w 214"/>
              <a:gd name="T21" fmla="*/ 140 h 280"/>
              <a:gd name="T22" fmla="*/ 207 w 214"/>
              <a:gd name="T23" fmla="*/ 147 h 280"/>
              <a:gd name="T24" fmla="*/ 81 w 214"/>
              <a:gd name="T25" fmla="*/ 147 h 280"/>
              <a:gd name="T26" fmla="*/ 81 w 214"/>
              <a:gd name="T27" fmla="*/ 199 h 280"/>
              <a:gd name="T28" fmla="*/ 207 w 214"/>
              <a:gd name="T29" fmla="*/ 199 h 280"/>
              <a:gd name="T30" fmla="*/ 214 w 214"/>
              <a:gd name="T31" fmla="*/ 207 h 280"/>
              <a:gd name="T32" fmla="*/ 214 w 214"/>
              <a:gd name="T33" fmla="*/ 273 h 280"/>
              <a:gd name="T34" fmla="*/ 207 w 214"/>
              <a:gd name="T35" fmla="*/ 280 h 280"/>
              <a:gd name="T36" fmla="*/ 15 w 214"/>
              <a:gd name="T37" fmla="*/ 15 h 280"/>
              <a:gd name="T38" fmla="*/ 15 w 214"/>
              <a:gd name="T39" fmla="*/ 207 h 280"/>
              <a:gd name="T40" fmla="*/ 74 w 214"/>
              <a:gd name="T41" fmla="*/ 266 h 280"/>
              <a:gd name="T42" fmla="*/ 199 w 214"/>
              <a:gd name="T43" fmla="*/ 266 h 280"/>
              <a:gd name="T44" fmla="*/ 199 w 214"/>
              <a:gd name="T45" fmla="*/ 214 h 280"/>
              <a:gd name="T46" fmla="*/ 74 w 214"/>
              <a:gd name="T47" fmla="*/ 214 h 280"/>
              <a:gd name="T48" fmla="*/ 66 w 214"/>
              <a:gd name="T49" fmla="*/ 207 h 280"/>
              <a:gd name="T50" fmla="*/ 66 w 214"/>
              <a:gd name="T51" fmla="*/ 140 h 280"/>
              <a:gd name="T52" fmla="*/ 74 w 214"/>
              <a:gd name="T53" fmla="*/ 133 h 280"/>
              <a:gd name="T54" fmla="*/ 199 w 214"/>
              <a:gd name="T55" fmla="*/ 133 h 280"/>
              <a:gd name="T56" fmla="*/ 199 w 214"/>
              <a:gd name="T57" fmla="*/ 81 h 280"/>
              <a:gd name="T58" fmla="*/ 74 w 214"/>
              <a:gd name="T59" fmla="*/ 81 h 280"/>
              <a:gd name="T60" fmla="*/ 66 w 214"/>
              <a:gd name="T61" fmla="*/ 74 h 280"/>
              <a:gd name="T62" fmla="*/ 66 w 214"/>
              <a:gd name="T63" fmla="*/ 15 h 280"/>
              <a:gd name="T64" fmla="*/ 15 w 214"/>
              <a:gd name="T65" fmla="*/ 15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4" h="280">
                <a:moveTo>
                  <a:pt x="207" y="280"/>
                </a:moveTo>
                <a:cubicBezTo>
                  <a:pt x="74" y="280"/>
                  <a:pt x="74" y="280"/>
                  <a:pt x="74" y="280"/>
                </a:cubicBezTo>
                <a:cubicBezTo>
                  <a:pt x="33" y="280"/>
                  <a:pt x="0" y="247"/>
                  <a:pt x="0" y="207"/>
                </a:cubicBezTo>
                <a:cubicBezTo>
                  <a:pt x="0" y="7"/>
                  <a:pt x="0" y="7"/>
                  <a:pt x="0" y="7"/>
                </a:cubicBezTo>
                <a:cubicBezTo>
                  <a:pt x="0" y="3"/>
                  <a:pt x="3" y="0"/>
                  <a:pt x="7" y="0"/>
                </a:cubicBezTo>
                <a:cubicBezTo>
                  <a:pt x="74" y="0"/>
                  <a:pt x="74" y="0"/>
                  <a:pt x="74" y="0"/>
                </a:cubicBezTo>
                <a:cubicBezTo>
                  <a:pt x="78" y="0"/>
                  <a:pt x="81" y="3"/>
                  <a:pt x="81" y="7"/>
                </a:cubicBezTo>
                <a:cubicBezTo>
                  <a:pt x="81" y="66"/>
                  <a:pt x="81" y="66"/>
                  <a:pt x="81" y="66"/>
                </a:cubicBezTo>
                <a:cubicBezTo>
                  <a:pt x="207" y="66"/>
                  <a:pt x="207" y="66"/>
                  <a:pt x="207" y="66"/>
                </a:cubicBezTo>
                <a:cubicBezTo>
                  <a:pt x="211" y="66"/>
                  <a:pt x="214" y="70"/>
                  <a:pt x="214" y="74"/>
                </a:cubicBezTo>
                <a:cubicBezTo>
                  <a:pt x="214" y="140"/>
                  <a:pt x="214" y="140"/>
                  <a:pt x="214" y="140"/>
                </a:cubicBezTo>
                <a:cubicBezTo>
                  <a:pt x="214" y="144"/>
                  <a:pt x="211" y="147"/>
                  <a:pt x="207" y="147"/>
                </a:cubicBezTo>
                <a:cubicBezTo>
                  <a:pt x="81" y="147"/>
                  <a:pt x="81" y="147"/>
                  <a:pt x="81" y="147"/>
                </a:cubicBezTo>
                <a:cubicBezTo>
                  <a:pt x="81" y="199"/>
                  <a:pt x="81" y="199"/>
                  <a:pt x="81" y="199"/>
                </a:cubicBezTo>
                <a:cubicBezTo>
                  <a:pt x="207" y="199"/>
                  <a:pt x="207" y="199"/>
                  <a:pt x="207" y="199"/>
                </a:cubicBezTo>
                <a:cubicBezTo>
                  <a:pt x="211" y="199"/>
                  <a:pt x="214" y="202"/>
                  <a:pt x="214" y="207"/>
                </a:cubicBezTo>
                <a:cubicBezTo>
                  <a:pt x="214" y="273"/>
                  <a:pt x="214" y="273"/>
                  <a:pt x="214" y="273"/>
                </a:cubicBezTo>
                <a:cubicBezTo>
                  <a:pt x="214" y="277"/>
                  <a:pt x="211" y="280"/>
                  <a:pt x="207" y="280"/>
                </a:cubicBezTo>
                <a:close/>
                <a:moveTo>
                  <a:pt x="15" y="15"/>
                </a:moveTo>
                <a:cubicBezTo>
                  <a:pt x="15" y="207"/>
                  <a:pt x="15" y="207"/>
                  <a:pt x="15" y="207"/>
                </a:cubicBezTo>
                <a:cubicBezTo>
                  <a:pt x="15" y="239"/>
                  <a:pt x="41" y="266"/>
                  <a:pt x="74" y="266"/>
                </a:cubicBezTo>
                <a:cubicBezTo>
                  <a:pt x="199" y="266"/>
                  <a:pt x="199" y="266"/>
                  <a:pt x="199" y="266"/>
                </a:cubicBezTo>
                <a:cubicBezTo>
                  <a:pt x="199" y="214"/>
                  <a:pt x="199" y="214"/>
                  <a:pt x="199" y="214"/>
                </a:cubicBezTo>
                <a:cubicBezTo>
                  <a:pt x="74" y="214"/>
                  <a:pt x="74" y="214"/>
                  <a:pt x="74" y="214"/>
                </a:cubicBezTo>
                <a:cubicBezTo>
                  <a:pt x="70" y="214"/>
                  <a:pt x="66" y="211"/>
                  <a:pt x="66" y="207"/>
                </a:cubicBezTo>
                <a:cubicBezTo>
                  <a:pt x="66" y="140"/>
                  <a:pt x="66" y="140"/>
                  <a:pt x="66" y="140"/>
                </a:cubicBezTo>
                <a:cubicBezTo>
                  <a:pt x="66" y="136"/>
                  <a:pt x="70" y="133"/>
                  <a:pt x="74" y="133"/>
                </a:cubicBezTo>
                <a:cubicBezTo>
                  <a:pt x="199" y="133"/>
                  <a:pt x="199" y="133"/>
                  <a:pt x="199" y="133"/>
                </a:cubicBezTo>
                <a:cubicBezTo>
                  <a:pt x="199" y="81"/>
                  <a:pt x="199" y="81"/>
                  <a:pt x="199" y="81"/>
                </a:cubicBezTo>
                <a:cubicBezTo>
                  <a:pt x="74" y="81"/>
                  <a:pt x="74" y="81"/>
                  <a:pt x="74" y="81"/>
                </a:cubicBezTo>
                <a:cubicBezTo>
                  <a:pt x="70" y="81"/>
                  <a:pt x="66" y="78"/>
                  <a:pt x="66" y="74"/>
                </a:cubicBezTo>
                <a:cubicBezTo>
                  <a:pt x="66" y="15"/>
                  <a:pt x="66" y="15"/>
                  <a:pt x="66" y="15"/>
                </a:cubicBezTo>
                <a:lnTo>
                  <a:pt x="15" y="15"/>
                </a:lnTo>
                <a:close/>
              </a:path>
            </a:pathLst>
          </a:custGeom>
          <a:solidFill>
            <a:srgbClr val="3397D3"/>
          </a:solidFill>
          <a:ln>
            <a:noFill/>
          </a:ln>
        </p:spPr>
        <p:txBody>
          <a:bodyPr vert="horz" wrap="square" lIns="69945" tIns="34973" rIns="69945" bIns="34973" numCol="1" anchor="t" anchorCtr="0" compatLnSpc="1">
            <a:prstTxWarp prst="textNoShape">
              <a:avLst/>
            </a:prstTxWarp>
          </a:bodyPr>
          <a:lstStyle/>
          <a:p>
            <a:pPr>
              <a:defRPr/>
            </a:pPr>
            <a:endParaRPr lang="en-US" sz="1377" kern="0">
              <a:solidFill>
                <a:sysClr val="windowText" lastClr="000000"/>
              </a:solidFill>
            </a:endParaRPr>
          </a:p>
        </p:txBody>
      </p:sp>
      <p:pic>
        <p:nvPicPr>
          <p:cNvPr id="8" name="Picture 7"/>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388234" y="3693704"/>
            <a:ext cx="1708558" cy="1708558"/>
          </a:xfrm>
          <a:prstGeom prst="rect">
            <a:avLst/>
          </a:prstGeom>
        </p:spPr>
      </p:pic>
    </p:spTree>
    <p:extLst>
      <p:ext uri="{BB962C8B-B14F-4D97-AF65-F5344CB8AC3E}">
        <p14:creationId xmlns:p14="http://schemas.microsoft.com/office/powerpoint/2010/main" val="681500951"/>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Creating your game</a:t>
            </a:r>
          </a:p>
          <a:p>
            <a:r>
              <a:rPr lang="en-US" dirty="0" smtClean="0"/>
              <a:t>Exporting from Unity</a:t>
            </a:r>
          </a:p>
          <a:p>
            <a:r>
              <a:rPr lang="en-US" dirty="0" smtClean="0"/>
              <a:t>Platform Integration</a:t>
            </a:r>
          </a:p>
          <a:p>
            <a:r>
              <a:rPr lang="en-US" dirty="0" smtClean="0"/>
              <a:t>Publishing your App</a:t>
            </a:r>
          </a:p>
        </p:txBody>
      </p:sp>
      <p:sp>
        <p:nvSpPr>
          <p:cNvPr id="5" name="Title 4"/>
          <p:cNvSpPr>
            <a:spLocks noGrp="1"/>
          </p:cNvSpPr>
          <p:nvPr>
            <p:ph type="title"/>
          </p:nvPr>
        </p:nvSpPr>
        <p:spPr/>
        <p:txBody>
          <a:bodyPr/>
          <a:lstStyle/>
          <a:p>
            <a:r>
              <a:rPr lang="en-US" dirty="0" smtClean="0"/>
              <a:t>Agenda</a:t>
            </a:r>
            <a:br>
              <a:rPr lang="en-US" dirty="0" smtClean="0"/>
            </a:br>
            <a:endParaRPr lang="en-US" dirty="0"/>
          </a:p>
        </p:txBody>
      </p:sp>
      <p:pic>
        <p:nvPicPr>
          <p:cNvPr id="6" name="Picture 2" descr="http://www.microsoft.com/global/en-us/news/publishingimages/logos/MSFT_logo_Web.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41637" y="5855927"/>
            <a:ext cx="2889753" cy="61840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7" name="Object 6"/>
          <p:cNvGraphicFramePr>
            <a:graphicFrameLocks noChangeAspect="1"/>
          </p:cNvGraphicFramePr>
          <p:nvPr>
            <p:extLst>
              <p:ext uri="{D42A27DB-BD31-4B8C-83A1-F6EECF244321}">
                <p14:modId xmlns:p14="http://schemas.microsoft.com/office/powerpoint/2010/main" val="1945424555"/>
              </p:ext>
            </p:extLst>
          </p:nvPr>
        </p:nvGraphicFramePr>
        <p:xfrm>
          <a:off x="6294437" y="5796106"/>
          <a:ext cx="1981200" cy="738049"/>
        </p:xfrm>
        <a:graphic>
          <a:graphicData uri="http://schemas.openxmlformats.org/presentationml/2006/ole">
            <mc:AlternateContent xmlns:mc="http://schemas.openxmlformats.org/markup-compatibility/2006">
              <mc:Choice xmlns:v="urn:schemas-microsoft-com:vml" Requires="v">
                <p:oleObj spid="_x0000_s5123" r:id="rId5" imgW="6818760" imgH="2539440" progId="">
                  <p:embed/>
                </p:oleObj>
              </mc:Choice>
              <mc:Fallback>
                <p:oleObj r:id="rId5" imgW="6818760" imgH="2539440" progId="">
                  <p:embed/>
                  <p:pic>
                    <p:nvPicPr>
                      <p:cNvPr id="0" name=""/>
                      <p:cNvPicPr/>
                      <p:nvPr/>
                    </p:nvPicPr>
                    <p:blipFill>
                      <a:blip r:embed="rId6"/>
                      <a:stretch>
                        <a:fillRect/>
                      </a:stretch>
                    </p:blipFill>
                    <p:spPr>
                      <a:xfrm>
                        <a:off x="6294437" y="5796106"/>
                        <a:ext cx="1981200" cy="738049"/>
                      </a:xfrm>
                      <a:prstGeom prst="rect">
                        <a:avLst/>
                      </a:prstGeom>
                    </p:spPr>
                  </p:pic>
                </p:oleObj>
              </mc:Fallback>
            </mc:AlternateContent>
          </a:graphicData>
        </a:graphic>
      </p:graphicFrame>
    </p:spTree>
    <p:extLst>
      <p:ext uri="{BB962C8B-B14F-4D97-AF65-F5344CB8AC3E}">
        <p14:creationId xmlns:p14="http://schemas.microsoft.com/office/powerpoint/2010/main" val="13990277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endParaRPr lang="en-US"/>
          </a:p>
        </p:txBody>
      </p:sp>
      <p:sp>
        <p:nvSpPr>
          <p:cNvPr id="2" name="Title 1"/>
          <p:cNvSpPr>
            <a:spLocks noGrp="1"/>
          </p:cNvSpPr>
          <p:nvPr>
            <p:ph type="title"/>
          </p:nvPr>
        </p:nvSpPr>
        <p:spPr/>
        <p:txBody>
          <a:bodyPr/>
          <a:lstStyle/>
          <a:p>
            <a:r>
              <a:rPr lang="en-US" dirty="0" smtClean="0"/>
              <a:t>What we’re creating</a:t>
            </a:r>
            <a:endParaRPr lang="en-US" dirty="0"/>
          </a:p>
        </p:txBody>
      </p:sp>
      <p:pic>
        <p:nvPicPr>
          <p:cNvPr id="10242" name="Picture 2" descr="C:\Users\Adam\AppData\Local\Temp\SNAGHTML7d368bd.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95021" y="1212849"/>
            <a:ext cx="9448800" cy="52370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9803325"/>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16x9 Tablet view 1 left.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370637" y="718032"/>
            <a:ext cx="6232294" cy="5558460"/>
          </a:xfrm>
          <a:prstGeom prst="rect">
            <a:avLst/>
          </a:prstGeom>
        </p:spPr>
      </p:pic>
      <p:sp>
        <p:nvSpPr>
          <p:cNvPr id="2" name="Text Placeholder 1"/>
          <p:cNvSpPr>
            <a:spLocks noGrp="1"/>
          </p:cNvSpPr>
          <p:nvPr>
            <p:ph type="body" sz="quarter" idx="15"/>
          </p:nvPr>
        </p:nvSpPr>
        <p:spPr>
          <a:xfrm>
            <a:off x="274638" y="3040063"/>
            <a:ext cx="7315203" cy="914400"/>
          </a:xfrm>
        </p:spPr>
        <p:txBody>
          <a:bodyPr/>
          <a:lstStyle/>
          <a:p>
            <a:r>
              <a:rPr lang="en-US" dirty="0" smtClean="0"/>
              <a:t>How do we get here?</a:t>
            </a:r>
            <a:endParaRPr lang="en-US" dirty="0"/>
          </a:p>
        </p:txBody>
      </p:sp>
      <p:graphicFrame>
        <p:nvGraphicFramePr>
          <p:cNvPr id="3" name="Object 2"/>
          <p:cNvGraphicFramePr>
            <a:graphicFrameLocks noChangeAspect="1"/>
          </p:cNvGraphicFramePr>
          <p:nvPr>
            <p:extLst/>
          </p:nvPr>
        </p:nvGraphicFramePr>
        <p:xfrm>
          <a:off x="5227637" y="1934127"/>
          <a:ext cx="1679209" cy="3126270"/>
        </p:xfrm>
        <a:graphic>
          <a:graphicData uri="http://schemas.openxmlformats.org/presentationml/2006/ole">
            <mc:AlternateContent xmlns:mc="http://schemas.openxmlformats.org/markup-compatibility/2006">
              <mc:Choice xmlns:v="urn:schemas-microsoft-com:vml" Requires="v">
                <p:oleObj spid="_x0000_s2052" r:id="rId5" imgW="2066400" imgH="3847320" progId="">
                  <p:embed/>
                </p:oleObj>
              </mc:Choice>
              <mc:Fallback>
                <p:oleObj r:id="rId5" imgW="2066400" imgH="3847320" progId="">
                  <p:embed/>
                  <p:pic>
                    <p:nvPicPr>
                      <p:cNvPr id="0" name=""/>
                      <p:cNvPicPr/>
                      <p:nvPr/>
                    </p:nvPicPr>
                    <p:blipFill>
                      <a:blip r:embed="rId6"/>
                      <a:stretch>
                        <a:fillRect/>
                      </a:stretch>
                    </p:blipFill>
                    <p:spPr>
                      <a:xfrm>
                        <a:off x="5227637" y="1934127"/>
                        <a:ext cx="1679209" cy="3126270"/>
                      </a:xfrm>
                      <a:prstGeom prst="rect">
                        <a:avLst/>
                      </a:prstGeom>
                    </p:spPr>
                  </p:pic>
                </p:oleObj>
              </mc:Fallback>
            </mc:AlternateContent>
          </a:graphicData>
        </a:graphic>
      </p:graphicFrame>
    </p:spTree>
    <p:extLst>
      <p:ext uri="{BB962C8B-B14F-4D97-AF65-F5344CB8AC3E}">
        <p14:creationId xmlns:p14="http://schemas.microsoft.com/office/powerpoint/2010/main" val="3464617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extLst/>
          </p:nvPr>
        </p:nvGraphicFramePr>
        <p:xfrm>
          <a:off x="9310285" y="2072571"/>
          <a:ext cx="1447594" cy="1447594"/>
        </p:xfrm>
        <a:graphic>
          <a:graphicData uri="http://schemas.openxmlformats.org/presentationml/2006/ole">
            <mc:AlternateContent xmlns:mc="http://schemas.openxmlformats.org/markup-compatibility/2006">
              <mc:Choice xmlns:v="urn:schemas-microsoft-com:vml" Requires="v">
                <p:oleObj spid="_x0000_s3092" r:id="rId3" imgW="1447560" imgH="1447560" progId="">
                  <p:embed/>
                </p:oleObj>
              </mc:Choice>
              <mc:Fallback>
                <p:oleObj r:id="rId3" imgW="1447560" imgH="1447560" progId="">
                  <p:embed/>
                  <p:pic>
                    <p:nvPicPr>
                      <p:cNvPr id="0" name=""/>
                      <p:cNvPicPr/>
                      <p:nvPr/>
                    </p:nvPicPr>
                    <p:blipFill>
                      <a:blip r:embed="rId4"/>
                      <a:stretch>
                        <a:fillRect/>
                      </a:stretch>
                    </p:blipFill>
                    <p:spPr>
                      <a:xfrm>
                        <a:off x="9310285" y="2072571"/>
                        <a:ext cx="1447594" cy="1447594"/>
                      </a:xfrm>
                      <a:prstGeom prst="rect">
                        <a:avLst/>
                      </a:prstGeom>
                    </p:spPr>
                  </p:pic>
                </p:oleObj>
              </mc:Fallback>
            </mc:AlternateContent>
          </a:graphicData>
        </a:graphic>
      </p:graphicFrame>
      <p:sp>
        <p:nvSpPr>
          <p:cNvPr id="5" name="Right Arrow 4"/>
          <p:cNvSpPr/>
          <p:nvPr/>
        </p:nvSpPr>
        <p:spPr bwMode="auto">
          <a:xfrm>
            <a:off x="3964087" y="2596679"/>
            <a:ext cx="1321546" cy="380152"/>
          </a:xfrm>
          <a:prstGeom prst="rightArrow">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6" name="Right Arrow 5"/>
          <p:cNvSpPr/>
          <p:nvPr/>
        </p:nvSpPr>
        <p:spPr bwMode="auto">
          <a:xfrm>
            <a:off x="7459708" y="2596679"/>
            <a:ext cx="1321546" cy="380152"/>
          </a:xfrm>
          <a:prstGeom prst="rightArrow">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grpSp>
        <p:nvGrpSpPr>
          <p:cNvPr id="7" name="Group 6"/>
          <p:cNvGrpSpPr/>
          <p:nvPr/>
        </p:nvGrpSpPr>
        <p:grpSpPr>
          <a:xfrm>
            <a:off x="4033586" y="4638470"/>
            <a:ext cx="4637161" cy="1754392"/>
            <a:chOff x="4238625" y="4118678"/>
            <a:chExt cx="4546649" cy="1720148"/>
          </a:xfrm>
        </p:grpSpPr>
        <p:sp>
          <p:nvSpPr>
            <p:cNvPr id="8" name="Rounded Rectangle 7"/>
            <p:cNvSpPr/>
            <p:nvPr/>
          </p:nvSpPr>
          <p:spPr bwMode="auto">
            <a:xfrm>
              <a:off x="4238625" y="4118678"/>
              <a:ext cx="4546649" cy="1720148"/>
            </a:xfrm>
            <a:prstGeom prst="round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9" name="Picture 25" descr="Nokia Lumia Icon"/>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59667" y="4573045"/>
              <a:ext cx="1113858" cy="111385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9" descr="Nokia Lumia 1520"/>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016596" y="4382545"/>
              <a:ext cx="1113858" cy="111385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31" descr="Lumia 92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573525" y="4270196"/>
              <a:ext cx="1113858" cy="111385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2" name="Object 11"/>
            <p:cNvGraphicFramePr>
              <a:graphicFrameLocks noChangeAspect="1"/>
            </p:cNvGraphicFramePr>
            <p:nvPr>
              <p:extLst/>
            </p:nvPr>
          </p:nvGraphicFramePr>
          <p:xfrm>
            <a:off x="6768825" y="4355027"/>
            <a:ext cx="1735986" cy="1141376"/>
          </p:xfrm>
          <a:graphic>
            <a:graphicData uri="http://schemas.openxmlformats.org/presentationml/2006/ole">
              <mc:AlternateContent xmlns:mc="http://schemas.openxmlformats.org/markup-compatibility/2006">
                <mc:Choice xmlns:v="urn:schemas-microsoft-com:vml" Requires="v">
                  <p:oleObj spid="_x0000_s3093" r:id="rId8" imgW="3225240" imgH="2120400" progId="">
                    <p:embed/>
                  </p:oleObj>
                </mc:Choice>
                <mc:Fallback>
                  <p:oleObj r:id="rId8" imgW="3225240" imgH="2120400" progId="">
                    <p:embed/>
                    <p:pic>
                      <p:nvPicPr>
                        <p:cNvPr id="0" name=""/>
                        <p:cNvPicPr/>
                        <p:nvPr/>
                      </p:nvPicPr>
                      <p:blipFill>
                        <a:blip r:embed="rId9"/>
                        <a:stretch>
                          <a:fillRect/>
                        </a:stretch>
                      </p:blipFill>
                      <p:spPr>
                        <a:xfrm>
                          <a:off x="6768825" y="4355027"/>
                          <a:ext cx="1735986" cy="1141376"/>
                        </a:xfrm>
                        <a:prstGeom prst="rect">
                          <a:avLst/>
                        </a:prstGeom>
                      </p:spPr>
                    </p:pic>
                  </p:oleObj>
                </mc:Fallback>
              </mc:AlternateContent>
            </a:graphicData>
          </a:graphic>
        </p:graphicFrame>
      </p:grpSp>
      <p:pic>
        <p:nvPicPr>
          <p:cNvPr id="13" name="Picture 1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626860" y="191204"/>
            <a:ext cx="1101565" cy="1101565"/>
          </a:xfrm>
          <a:prstGeom prst="rect">
            <a:avLst/>
          </a:prstGeom>
        </p:spPr>
      </p:pic>
      <p:grpSp>
        <p:nvGrpSpPr>
          <p:cNvPr id="14" name="Group 13"/>
          <p:cNvGrpSpPr/>
          <p:nvPr/>
        </p:nvGrpSpPr>
        <p:grpSpPr>
          <a:xfrm>
            <a:off x="499854" y="2155076"/>
            <a:ext cx="3759174" cy="1552234"/>
            <a:chOff x="729320" y="1927415"/>
            <a:chExt cx="3685799" cy="1521936"/>
          </a:xfrm>
        </p:grpSpPr>
        <p:graphicFrame>
          <p:nvGraphicFramePr>
            <p:cNvPr id="15" name="Object 14"/>
            <p:cNvGraphicFramePr>
              <a:graphicFrameLocks noChangeAspect="1"/>
            </p:cNvGraphicFramePr>
            <p:nvPr>
              <p:extLst/>
            </p:nvPr>
          </p:nvGraphicFramePr>
          <p:xfrm>
            <a:off x="927261" y="1927415"/>
            <a:ext cx="2744730" cy="1022484"/>
          </p:xfrm>
          <a:graphic>
            <a:graphicData uri="http://schemas.openxmlformats.org/presentationml/2006/ole">
              <mc:AlternateContent xmlns:mc="http://schemas.openxmlformats.org/markup-compatibility/2006">
                <mc:Choice xmlns:v="urn:schemas-microsoft-com:vml" Requires="v">
                  <p:oleObj spid="_x0000_s3094" r:id="rId11" imgW="6818760" imgH="2539440" progId="">
                    <p:embed/>
                  </p:oleObj>
                </mc:Choice>
                <mc:Fallback>
                  <p:oleObj r:id="rId11" imgW="6818760" imgH="2539440" progId="">
                    <p:embed/>
                    <p:pic>
                      <p:nvPicPr>
                        <p:cNvPr id="0" name=""/>
                        <p:cNvPicPr/>
                        <p:nvPr/>
                      </p:nvPicPr>
                      <p:blipFill>
                        <a:blip r:embed="rId12"/>
                        <a:stretch>
                          <a:fillRect/>
                        </a:stretch>
                      </p:blipFill>
                      <p:spPr>
                        <a:xfrm>
                          <a:off x="927261" y="1927415"/>
                          <a:ext cx="2744730" cy="1022484"/>
                        </a:xfrm>
                        <a:prstGeom prst="rect">
                          <a:avLst/>
                        </a:prstGeom>
                      </p:spPr>
                    </p:pic>
                  </p:oleObj>
                </mc:Fallback>
              </mc:AlternateContent>
            </a:graphicData>
          </a:graphic>
        </p:graphicFrame>
        <p:sp>
          <p:nvSpPr>
            <p:cNvPr id="16" name="TextBox 15"/>
            <p:cNvSpPr txBox="1"/>
            <p:nvPr/>
          </p:nvSpPr>
          <p:spPr>
            <a:xfrm>
              <a:off x="729320" y="2882696"/>
              <a:ext cx="3685799" cy="566655"/>
            </a:xfrm>
            <a:prstGeom prst="rect">
              <a:avLst/>
            </a:prstGeom>
            <a:noFill/>
          </p:spPr>
          <p:txBody>
            <a:bodyPr wrap="square" lIns="182854" tIns="146283" rIns="182854" bIns="146283" rtlCol="0">
              <a:spAutoFit/>
            </a:bodyPr>
            <a:lstStyle/>
            <a:p>
              <a:pPr algn="ctr">
                <a:lnSpc>
                  <a:spcPct val="90000"/>
                </a:lnSpc>
                <a:spcAft>
                  <a:spcPts val="600"/>
                </a:spcAft>
              </a:pPr>
              <a:r>
                <a:rPr lang="en-US" sz="2040" dirty="0">
                  <a:gradFill>
                    <a:gsLst>
                      <a:gs pos="2917">
                        <a:srgbClr val="404040"/>
                      </a:gs>
                      <a:gs pos="30000">
                        <a:srgbClr val="404040"/>
                      </a:gs>
                    </a:gsLst>
                    <a:lin ang="5400000" scaled="0"/>
                  </a:gradFill>
                </a:rPr>
                <a:t>Running on Windows 8</a:t>
              </a:r>
            </a:p>
          </p:txBody>
        </p:sp>
      </p:grpSp>
      <p:grpSp>
        <p:nvGrpSpPr>
          <p:cNvPr id="20" name="Group 19"/>
          <p:cNvGrpSpPr/>
          <p:nvPr/>
        </p:nvGrpSpPr>
        <p:grpSpPr>
          <a:xfrm>
            <a:off x="9252431" y="4943219"/>
            <a:ext cx="1496431" cy="786743"/>
            <a:chOff x="9969360" y="4360470"/>
            <a:chExt cx="1467222" cy="771387"/>
          </a:xfrm>
        </p:grpSpPr>
        <p:graphicFrame>
          <p:nvGraphicFramePr>
            <p:cNvPr id="21" name="Object 20"/>
            <p:cNvGraphicFramePr>
              <a:graphicFrameLocks noChangeAspect="1"/>
            </p:cNvGraphicFramePr>
            <p:nvPr>
              <p:extLst/>
            </p:nvPr>
          </p:nvGraphicFramePr>
          <p:xfrm>
            <a:off x="9969360" y="4360470"/>
            <a:ext cx="327586" cy="344827"/>
          </p:xfrm>
          <a:graphic>
            <a:graphicData uri="http://schemas.openxmlformats.org/presentationml/2006/ole">
              <mc:AlternateContent xmlns:mc="http://schemas.openxmlformats.org/markup-compatibility/2006">
                <mc:Choice xmlns:v="urn:schemas-microsoft-com:vml" Requires="v">
                  <p:oleObj spid="_x0000_s3095" r:id="rId13" imgW="723600" imgH="761760" progId="">
                    <p:embed/>
                  </p:oleObj>
                </mc:Choice>
                <mc:Fallback>
                  <p:oleObj r:id="rId13" imgW="723600" imgH="761760" progId="">
                    <p:embed/>
                    <p:pic>
                      <p:nvPicPr>
                        <p:cNvPr id="0" name=""/>
                        <p:cNvPicPr/>
                        <p:nvPr/>
                      </p:nvPicPr>
                      <p:blipFill>
                        <a:blip r:embed="rId14"/>
                        <a:stretch>
                          <a:fillRect/>
                        </a:stretch>
                      </p:blipFill>
                      <p:spPr>
                        <a:xfrm>
                          <a:off x="9969360" y="4360470"/>
                          <a:ext cx="327586" cy="344827"/>
                        </a:xfrm>
                        <a:prstGeom prst="rect">
                          <a:avLst/>
                        </a:prstGeom>
                      </p:spPr>
                    </p:pic>
                  </p:oleObj>
                </mc:Fallback>
              </mc:AlternateContent>
            </a:graphicData>
          </a:graphic>
        </p:graphicFrame>
        <p:graphicFrame>
          <p:nvGraphicFramePr>
            <p:cNvPr id="22" name="Object 21"/>
            <p:cNvGraphicFramePr>
              <a:graphicFrameLocks noChangeAspect="1"/>
            </p:cNvGraphicFramePr>
            <p:nvPr>
              <p:extLst/>
            </p:nvPr>
          </p:nvGraphicFramePr>
          <p:xfrm>
            <a:off x="11108996" y="4360470"/>
            <a:ext cx="327586" cy="344827"/>
          </p:xfrm>
          <a:graphic>
            <a:graphicData uri="http://schemas.openxmlformats.org/presentationml/2006/ole">
              <mc:AlternateContent xmlns:mc="http://schemas.openxmlformats.org/markup-compatibility/2006">
                <mc:Choice xmlns:v="urn:schemas-microsoft-com:vml" Requires="v">
                  <p:oleObj spid="_x0000_s3096" r:id="rId15" imgW="723600" imgH="761760" progId="">
                    <p:embed/>
                  </p:oleObj>
                </mc:Choice>
                <mc:Fallback>
                  <p:oleObj r:id="rId15" imgW="723600" imgH="761760" progId="">
                    <p:embed/>
                    <p:pic>
                      <p:nvPicPr>
                        <p:cNvPr id="0" name=""/>
                        <p:cNvPicPr/>
                        <p:nvPr/>
                      </p:nvPicPr>
                      <p:blipFill>
                        <a:blip r:embed="rId14"/>
                        <a:stretch>
                          <a:fillRect/>
                        </a:stretch>
                      </p:blipFill>
                      <p:spPr>
                        <a:xfrm>
                          <a:off x="11108996" y="4360470"/>
                          <a:ext cx="327586" cy="344827"/>
                        </a:xfrm>
                        <a:prstGeom prst="rect">
                          <a:avLst/>
                        </a:prstGeom>
                      </p:spPr>
                    </p:pic>
                  </p:oleObj>
                </mc:Fallback>
              </mc:AlternateContent>
            </a:graphicData>
          </a:graphic>
        </p:graphicFrame>
        <p:graphicFrame>
          <p:nvGraphicFramePr>
            <p:cNvPr id="23" name="Object 22"/>
            <p:cNvGraphicFramePr>
              <a:graphicFrameLocks noChangeAspect="1"/>
            </p:cNvGraphicFramePr>
            <p:nvPr>
              <p:extLst/>
            </p:nvPr>
          </p:nvGraphicFramePr>
          <p:xfrm>
            <a:off x="9969360" y="4787030"/>
            <a:ext cx="327586" cy="344827"/>
          </p:xfrm>
          <a:graphic>
            <a:graphicData uri="http://schemas.openxmlformats.org/presentationml/2006/ole">
              <mc:AlternateContent xmlns:mc="http://schemas.openxmlformats.org/markup-compatibility/2006">
                <mc:Choice xmlns:v="urn:schemas-microsoft-com:vml" Requires="v">
                  <p:oleObj spid="_x0000_s3097" r:id="rId16" imgW="723600" imgH="761760" progId="">
                    <p:embed/>
                  </p:oleObj>
                </mc:Choice>
                <mc:Fallback>
                  <p:oleObj r:id="rId16" imgW="723600" imgH="761760" progId="">
                    <p:embed/>
                    <p:pic>
                      <p:nvPicPr>
                        <p:cNvPr id="0" name=""/>
                        <p:cNvPicPr/>
                        <p:nvPr/>
                      </p:nvPicPr>
                      <p:blipFill>
                        <a:blip r:embed="rId14"/>
                        <a:stretch>
                          <a:fillRect/>
                        </a:stretch>
                      </p:blipFill>
                      <p:spPr>
                        <a:xfrm>
                          <a:off x="9969360" y="4787030"/>
                          <a:ext cx="327586" cy="344827"/>
                        </a:xfrm>
                        <a:prstGeom prst="rect">
                          <a:avLst/>
                        </a:prstGeom>
                      </p:spPr>
                    </p:pic>
                  </p:oleObj>
                </mc:Fallback>
              </mc:AlternateContent>
            </a:graphicData>
          </a:graphic>
        </p:graphicFrame>
        <p:graphicFrame>
          <p:nvGraphicFramePr>
            <p:cNvPr id="24" name="Object 23"/>
            <p:cNvGraphicFramePr>
              <a:graphicFrameLocks noChangeAspect="1"/>
            </p:cNvGraphicFramePr>
            <p:nvPr>
              <p:extLst/>
            </p:nvPr>
          </p:nvGraphicFramePr>
          <p:xfrm>
            <a:off x="11108996" y="4787030"/>
            <a:ext cx="327586" cy="344827"/>
          </p:xfrm>
          <a:graphic>
            <a:graphicData uri="http://schemas.openxmlformats.org/presentationml/2006/ole">
              <mc:AlternateContent xmlns:mc="http://schemas.openxmlformats.org/markup-compatibility/2006">
                <mc:Choice xmlns:v="urn:schemas-microsoft-com:vml" Requires="v">
                  <p:oleObj spid="_x0000_s3098" r:id="rId17" imgW="723600" imgH="761760" progId="">
                    <p:embed/>
                  </p:oleObj>
                </mc:Choice>
                <mc:Fallback>
                  <p:oleObj r:id="rId17" imgW="723600" imgH="761760" progId="">
                    <p:embed/>
                    <p:pic>
                      <p:nvPicPr>
                        <p:cNvPr id="0" name=""/>
                        <p:cNvPicPr/>
                        <p:nvPr/>
                      </p:nvPicPr>
                      <p:blipFill>
                        <a:blip r:embed="rId14"/>
                        <a:stretch>
                          <a:fillRect/>
                        </a:stretch>
                      </p:blipFill>
                      <p:spPr>
                        <a:xfrm>
                          <a:off x="11108996" y="4787030"/>
                          <a:ext cx="327586" cy="344827"/>
                        </a:xfrm>
                        <a:prstGeom prst="rect">
                          <a:avLst/>
                        </a:prstGeom>
                      </p:spPr>
                    </p:pic>
                  </p:oleObj>
                </mc:Fallback>
              </mc:AlternateContent>
            </a:graphicData>
          </a:graphic>
        </p:graphicFrame>
        <p:graphicFrame>
          <p:nvGraphicFramePr>
            <p:cNvPr id="25" name="Object 24"/>
            <p:cNvGraphicFramePr>
              <a:graphicFrameLocks noChangeAspect="1"/>
            </p:cNvGraphicFramePr>
            <p:nvPr>
              <p:extLst/>
            </p:nvPr>
          </p:nvGraphicFramePr>
          <p:xfrm>
            <a:off x="10540529" y="4360470"/>
            <a:ext cx="327586" cy="344827"/>
          </p:xfrm>
          <a:graphic>
            <a:graphicData uri="http://schemas.openxmlformats.org/presentationml/2006/ole">
              <mc:AlternateContent xmlns:mc="http://schemas.openxmlformats.org/markup-compatibility/2006">
                <mc:Choice xmlns:v="urn:schemas-microsoft-com:vml" Requires="v">
                  <p:oleObj spid="_x0000_s3099" r:id="rId18" imgW="723600" imgH="761760" progId="">
                    <p:embed/>
                  </p:oleObj>
                </mc:Choice>
                <mc:Fallback>
                  <p:oleObj r:id="rId18" imgW="723600" imgH="761760" progId="">
                    <p:embed/>
                    <p:pic>
                      <p:nvPicPr>
                        <p:cNvPr id="0" name=""/>
                        <p:cNvPicPr/>
                        <p:nvPr/>
                      </p:nvPicPr>
                      <p:blipFill>
                        <a:blip r:embed="rId14"/>
                        <a:stretch>
                          <a:fillRect/>
                        </a:stretch>
                      </p:blipFill>
                      <p:spPr>
                        <a:xfrm>
                          <a:off x="10540529" y="4360470"/>
                          <a:ext cx="327586" cy="344827"/>
                        </a:xfrm>
                        <a:prstGeom prst="rect">
                          <a:avLst/>
                        </a:prstGeom>
                      </p:spPr>
                    </p:pic>
                  </p:oleObj>
                </mc:Fallback>
              </mc:AlternateContent>
            </a:graphicData>
          </a:graphic>
        </p:graphicFrame>
        <p:graphicFrame>
          <p:nvGraphicFramePr>
            <p:cNvPr id="26" name="Object 25"/>
            <p:cNvGraphicFramePr>
              <a:graphicFrameLocks noChangeAspect="1"/>
            </p:cNvGraphicFramePr>
            <p:nvPr>
              <p:extLst/>
            </p:nvPr>
          </p:nvGraphicFramePr>
          <p:xfrm>
            <a:off x="10540529" y="4787030"/>
            <a:ext cx="327586" cy="344827"/>
          </p:xfrm>
          <a:graphic>
            <a:graphicData uri="http://schemas.openxmlformats.org/presentationml/2006/ole">
              <mc:AlternateContent xmlns:mc="http://schemas.openxmlformats.org/markup-compatibility/2006">
                <mc:Choice xmlns:v="urn:schemas-microsoft-com:vml" Requires="v">
                  <p:oleObj spid="_x0000_s3100" r:id="rId19" imgW="723600" imgH="761760" progId="">
                    <p:embed/>
                  </p:oleObj>
                </mc:Choice>
                <mc:Fallback>
                  <p:oleObj r:id="rId19" imgW="723600" imgH="761760" progId="">
                    <p:embed/>
                    <p:pic>
                      <p:nvPicPr>
                        <p:cNvPr id="0" name=""/>
                        <p:cNvPicPr/>
                        <p:nvPr/>
                      </p:nvPicPr>
                      <p:blipFill>
                        <a:blip r:embed="rId14"/>
                        <a:stretch>
                          <a:fillRect/>
                        </a:stretch>
                      </p:blipFill>
                      <p:spPr>
                        <a:xfrm>
                          <a:off x="10540529" y="4787030"/>
                          <a:ext cx="327586" cy="344827"/>
                        </a:xfrm>
                        <a:prstGeom prst="rect">
                          <a:avLst/>
                        </a:prstGeom>
                      </p:spPr>
                    </p:pic>
                  </p:oleObj>
                </mc:Fallback>
              </mc:AlternateContent>
            </a:graphicData>
          </a:graphic>
        </p:graphicFrame>
      </p:grpSp>
      <p:sp>
        <p:nvSpPr>
          <p:cNvPr id="27" name="Right Arrow 26"/>
          <p:cNvSpPr/>
          <p:nvPr/>
        </p:nvSpPr>
        <p:spPr bwMode="auto">
          <a:xfrm rot="5400000">
            <a:off x="1891755" y="1585632"/>
            <a:ext cx="571774" cy="380152"/>
          </a:xfrm>
          <a:prstGeom prst="rightArrow">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8" name="Right Arrow 27"/>
          <p:cNvSpPr/>
          <p:nvPr/>
        </p:nvSpPr>
        <p:spPr bwMode="auto">
          <a:xfrm rot="5400000">
            <a:off x="6004084" y="3792917"/>
            <a:ext cx="696164" cy="380152"/>
          </a:xfrm>
          <a:prstGeom prst="rightArrow">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9" name="Right Arrow 28"/>
          <p:cNvSpPr/>
          <p:nvPr/>
        </p:nvSpPr>
        <p:spPr bwMode="auto">
          <a:xfrm rot="5400000">
            <a:off x="9652564" y="3802632"/>
            <a:ext cx="696164" cy="380152"/>
          </a:xfrm>
          <a:prstGeom prst="rightArrow">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grpSp>
        <p:nvGrpSpPr>
          <p:cNvPr id="31" name="Group 30"/>
          <p:cNvGrpSpPr/>
          <p:nvPr/>
        </p:nvGrpSpPr>
        <p:grpSpPr>
          <a:xfrm>
            <a:off x="4618037" y="1214377"/>
            <a:ext cx="3724805" cy="2286562"/>
            <a:chOff x="4082805" y="1190674"/>
            <a:chExt cx="3652101" cy="2241931"/>
          </a:xfrm>
        </p:grpSpPr>
        <p:pic>
          <p:nvPicPr>
            <p:cNvPr id="32" name="Picture 31"/>
            <p:cNvPicPr>
              <a:picLocks noChangeAspect="1"/>
            </p:cNvPicPr>
            <p:nvPr/>
          </p:nvPicPr>
          <p:blipFill>
            <a:blip r:embed="rId20"/>
            <a:stretch>
              <a:fillRect/>
            </a:stretch>
          </p:blipFill>
          <p:spPr>
            <a:xfrm>
              <a:off x="5022246" y="2032117"/>
              <a:ext cx="1400488" cy="1400488"/>
            </a:xfrm>
            <a:prstGeom prst="rect">
              <a:avLst/>
            </a:prstGeom>
          </p:spPr>
        </p:pic>
        <p:sp>
          <p:nvSpPr>
            <p:cNvPr id="33" name="TextBox 32"/>
            <p:cNvSpPr txBox="1"/>
            <p:nvPr/>
          </p:nvSpPr>
          <p:spPr>
            <a:xfrm>
              <a:off x="4082805" y="1190674"/>
              <a:ext cx="3652101" cy="919097"/>
            </a:xfrm>
            <a:prstGeom prst="rect">
              <a:avLst/>
            </a:prstGeom>
            <a:noFill/>
          </p:spPr>
          <p:txBody>
            <a:bodyPr wrap="square" lIns="182854" tIns="146283" rIns="182854" bIns="146283" rtlCol="0">
              <a:spAutoFit/>
            </a:bodyPr>
            <a:lstStyle/>
            <a:p>
              <a:pPr>
                <a:lnSpc>
                  <a:spcPct val="90000"/>
                </a:lnSpc>
                <a:spcAft>
                  <a:spcPts val="600"/>
                </a:spcAft>
              </a:pPr>
              <a:r>
                <a:rPr lang="en-US" sz="2040" dirty="0" smtClean="0">
                  <a:gradFill>
                    <a:gsLst>
                      <a:gs pos="2917">
                        <a:srgbClr val="404040"/>
                      </a:gs>
                      <a:gs pos="30000">
                        <a:srgbClr val="404040"/>
                      </a:gs>
                    </a:gsLst>
                    <a:lin ang="5400000" scaled="0"/>
                  </a:gradFill>
                </a:rPr>
                <a:t>Visual Studio (Retail)</a:t>
              </a:r>
            </a:p>
            <a:p>
              <a:pPr>
                <a:lnSpc>
                  <a:spcPct val="90000"/>
                </a:lnSpc>
                <a:spcAft>
                  <a:spcPts val="600"/>
                </a:spcAft>
              </a:pPr>
              <a:r>
                <a:rPr lang="en-US" sz="2040" dirty="0" smtClean="0">
                  <a:gradFill>
                    <a:gsLst>
                      <a:gs pos="2917">
                        <a:srgbClr val="404040"/>
                      </a:gs>
                      <a:gs pos="30000">
                        <a:srgbClr val="404040"/>
                      </a:gs>
                    </a:gsLst>
                    <a:lin ang="5400000" scaled="0"/>
                  </a:gradFill>
                </a:rPr>
                <a:t>Visual Studio Express (Free)</a:t>
              </a:r>
              <a:endParaRPr lang="en-US" sz="2040" dirty="0">
                <a:gradFill>
                  <a:gsLst>
                    <a:gs pos="2917">
                      <a:srgbClr val="404040"/>
                    </a:gs>
                    <a:gs pos="30000">
                      <a:srgbClr val="404040"/>
                    </a:gs>
                  </a:gsLst>
                  <a:lin ang="5400000" scaled="0"/>
                </a:gradFill>
              </a:endParaRPr>
            </a:p>
          </p:txBody>
        </p:sp>
      </p:grpSp>
    </p:spTree>
    <p:extLst>
      <p:ext uri="{BB962C8B-B14F-4D97-AF65-F5344CB8AC3E}">
        <p14:creationId xmlns:p14="http://schemas.microsoft.com/office/powerpoint/2010/main" val="98774574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par>
                                <p:cTn id="8" presetID="10"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par>
                                <p:cTn id="16" presetID="10" presetClass="entr" presetSubtype="0" fill="hold" nodeType="withEffect">
                                  <p:stCondLst>
                                    <p:cond delay="0"/>
                                  </p:stCondLst>
                                  <p:childTnLst>
                                    <p:set>
                                      <p:cBhvr>
                                        <p:cTn id="17" dur="1" fill="hold">
                                          <p:stCondLst>
                                            <p:cond delay="0"/>
                                          </p:stCondLst>
                                        </p:cTn>
                                        <p:tgtEl>
                                          <p:spTgt spid="31"/>
                                        </p:tgtEl>
                                        <p:attrNameLst>
                                          <p:attrName>style.visibility</p:attrName>
                                        </p:attrNameLst>
                                      </p:cBhvr>
                                      <p:to>
                                        <p:strVal val="visible"/>
                                      </p:to>
                                    </p:set>
                                    <p:animEffect transition="in" filter="fade">
                                      <p:cBhvr>
                                        <p:cTn id="18" dur="500"/>
                                        <p:tgtEl>
                                          <p:spTgt spid="31"/>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500"/>
                                        <p:tgtEl>
                                          <p:spTgt spid="6"/>
                                        </p:tgtEl>
                                      </p:cBhvr>
                                    </p:animEffect>
                                  </p:childTnLst>
                                </p:cTn>
                              </p:par>
                              <p:par>
                                <p:cTn id="32" presetID="10" presetClass="entr" presetSubtype="0" fill="hold" nodeType="with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fade">
                                      <p:cBhvr>
                                        <p:cTn id="34" dur="500"/>
                                        <p:tgtEl>
                                          <p:spTgt spid="4"/>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27" grpId="0" animBg="1"/>
      <p:bldP spid="28" grpId="0" animBg="1"/>
      <p:bldP spid="2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6155531"/>
          </a:xfrm>
        </p:spPr>
        <p:txBody>
          <a:bodyPr/>
          <a:lstStyle/>
          <a:p>
            <a:r>
              <a:rPr lang="en-US" dirty="0"/>
              <a:t>Switch Platform in Build settings</a:t>
            </a:r>
          </a:p>
          <a:p>
            <a:r>
              <a:rPr lang="en-US" dirty="0" smtClean="0"/>
              <a:t>Test with DirectX feature level set</a:t>
            </a:r>
          </a:p>
          <a:p>
            <a:pPr lvl="1"/>
            <a:r>
              <a:rPr lang="en-US" dirty="0" smtClean="0"/>
              <a:t>Direct X Feature level 9.1 supports 1</a:t>
            </a:r>
            <a:r>
              <a:rPr lang="en-US" baseline="30000" dirty="0" smtClean="0"/>
              <a:t>st</a:t>
            </a:r>
            <a:r>
              <a:rPr lang="en-US" dirty="0" smtClean="0"/>
              <a:t> gen Surface</a:t>
            </a:r>
          </a:p>
          <a:p>
            <a:pPr lvl="1"/>
            <a:endParaRPr lang="en-US" dirty="0"/>
          </a:p>
          <a:p>
            <a:pPr lvl="1"/>
            <a:endParaRPr lang="en-US" dirty="0" smtClean="0"/>
          </a:p>
          <a:p>
            <a:pPr marL="342900" lvl="1" indent="0">
              <a:buNone/>
            </a:pPr>
            <a:endParaRPr lang="en-US" dirty="0" smtClean="0"/>
          </a:p>
          <a:p>
            <a:r>
              <a:rPr lang="en-US" dirty="0" smtClean="0"/>
              <a:t>Set Player Settings (platform specific settings)</a:t>
            </a:r>
          </a:p>
          <a:p>
            <a:pPr lvl="1"/>
            <a:r>
              <a:rPr lang="en-US" dirty="0" smtClean="0"/>
              <a:t>Name, icons, splash screen, etc.</a:t>
            </a:r>
          </a:p>
          <a:p>
            <a:r>
              <a:rPr lang="en-US" dirty="0"/>
              <a:t> </a:t>
            </a:r>
            <a:r>
              <a:rPr lang="en-US" dirty="0" smtClean="0"/>
              <a:t>  </a:t>
            </a:r>
          </a:p>
          <a:p>
            <a:endParaRPr lang="en-US" dirty="0" smtClean="0"/>
          </a:p>
          <a:p>
            <a:endParaRPr lang="en-US" dirty="0"/>
          </a:p>
        </p:txBody>
      </p:sp>
      <p:sp>
        <p:nvSpPr>
          <p:cNvPr id="3" name="Title 2"/>
          <p:cNvSpPr>
            <a:spLocks noGrp="1"/>
          </p:cNvSpPr>
          <p:nvPr>
            <p:ph type="title"/>
          </p:nvPr>
        </p:nvSpPr>
        <p:spPr/>
        <p:txBody>
          <a:bodyPr/>
          <a:lstStyle/>
          <a:p>
            <a:r>
              <a:rPr lang="en-US" dirty="0" smtClean="0"/>
              <a:t>Exporting from Unity</a:t>
            </a:r>
            <a:endParaRPr lang="en-US" dirty="0"/>
          </a:p>
        </p:txBody>
      </p:sp>
      <p:pic>
        <p:nvPicPr>
          <p:cNvPr id="5" name="Picture 4"/>
          <p:cNvPicPr>
            <a:picLocks noChangeAspect="1"/>
          </p:cNvPicPr>
          <p:nvPr/>
        </p:nvPicPr>
        <p:blipFill>
          <a:blip r:embed="rId4"/>
          <a:stretch>
            <a:fillRect/>
          </a:stretch>
        </p:blipFill>
        <p:spPr>
          <a:xfrm>
            <a:off x="873823" y="2967852"/>
            <a:ext cx="8201715" cy="1071515"/>
          </a:xfrm>
          <a:prstGeom prst="rect">
            <a:avLst/>
          </a:prstGeom>
        </p:spPr>
      </p:pic>
      <p:pic>
        <p:nvPicPr>
          <p:cNvPr id="4" name="Picture 3"/>
          <p:cNvPicPr>
            <a:picLocks noChangeAspect="1"/>
          </p:cNvPicPr>
          <p:nvPr/>
        </p:nvPicPr>
        <p:blipFill>
          <a:blip r:embed="rId5"/>
          <a:stretch>
            <a:fillRect/>
          </a:stretch>
        </p:blipFill>
        <p:spPr>
          <a:xfrm>
            <a:off x="808037" y="5307749"/>
            <a:ext cx="4876800" cy="627913"/>
          </a:xfrm>
          <a:prstGeom prst="rect">
            <a:avLst/>
          </a:prstGeom>
        </p:spPr>
      </p:pic>
      <p:graphicFrame>
        <p:nvGraphicFramePr>
          <p:cNvPr id="7" name="Object 6"/>
          <p:cNvGraphicFramePr>
            <a:graphicFrameLocks noChangeAspect="1"/>
          </p:cNvGraphicFramePr>
          <p:nvPr>
            <p:extLst/>
          </p:nvPr>
        </p:nvGraphicFramePr>
        <p:xfrm>
          <a:off x="10716403" y="55561"/>
          <a:ext cx="1447800" cy="1397000"/>
        </p:xfrm>
        <a:graphic>
          <a:graphicData uri="http://schemas.openxmlformats.org/presentationml/2006/ole">
            <mc:AlternateContent xmlns:mc="http://schemas.openxmlformats.org/markup-compatibility/2006">
              <mc:Choice xmlns:v="urn:schemas-microsoft-com:vml" Requires="v">
                <p:oleObj spid="_x0000_s4100" r:id="rId6" imgW="1447560" imgH="1396800" progId="">
                  <p:embed/>
                </p:oleObj>
              </mc:Choice>
              <mc:Fallback>
                <p:oleObj r:id="rId6" imgW="1447560" imgH="1396800" progId="">
                  <p:embed/>
                  <p:pic>
                    <p:nvPicPr>
                      <p:cNvPr id="0" name=""/>
                      <p:cNvPicPr/>
                      <p:nvPr/>
                    </p:nvPicPr>
                    <p:blipFill>
                      <a:blip r:embed="rId7"/>
                      <a:stretch>
                        <a:fillRect/>
                      </a:stretch>
                    </p:blipFill>
                    <p:spPr>
                      <a:xfrm>
                        <a:off x="10716403" y="55561"/>
                        <a:ext cx="1447800" cy="1397000"/>
                      </a:xfrm>
                      <a:prstGeom prst="rect">
                        <a:avLst/>
                      </a:prstGeom>
                    </p:spPr>
                  </p:pic>
                </p:oleObj>
              </mc:Fallback>
            </mc:AlternateContent>
          </a:graphicData>
        </a:graphic>
      </p:graphicFrame>
      <p:pic>
        <p:nvPicPr>
          <p:cNvPr id="6" name="Picture 5"/>
          <p:cNvPicPr>
            <a:picLocks noChangeAspect="1"/>
          </p:cNvPicPr>
          <p:nvPr/>
        </p:nvPicPr>
        <p:blipFill>
          <a:blip r:embed="rId8"/>
          <a:stretch>
            <a:fillRect/>
          </a:stretch>
        </p:blipFill>
        <p:spPr>
          <a:xfrm>
            <a:off x="7818437" y="1208853"/>
            <a:ext cx="2314286" cy="733333"/>
          </a:xfrm>
          <a:prstGeom prst="rect">
            <a:avLst/>
          </a:prstGeom>
        </p:spPr>
      </p:pic>
    </p:spTree>
    <p:extLst>
      <p:ext uri="{BB962C8B-B14F-4D97-AF65-F5344CB8AC3E}">
        <p14:creationId xmlns:p14="http://schemas.microsoft.com/office/powerpoint/2010/main" val="50240074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fade">
                                      <p:cBhvr>
                                        <p:cTn id="15" dur="500"/>
                                        <p:tgtEl>
                                          <p:spTgt spid="2">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animEffect transition="in" filter="fade">
                                      <p:cBhvr>
                                        <p:cTn id="18" dur="500"/>
                                        <p:tgtEl>
                                          <p:spTgt spid="2">
                                            <p:txEl>
                                              <p:pRg st="2" end="2"/>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2">
                                            <p:txEl>
                                              <p:pRg st="6" end="6"/>
                                            </p:txEl>
                                          </p:spTgt>
                                        </p:tgtEl>
                                        <p:attrNameLst>
                                          <p:attrName>style.visibility</p:attrName>
                                        </p:attrNameLst>
                                      </p:cBhvr>
                                      <p:to>
                                        <p:strVal val="visible"/>
                                      </p:to>
                                    </p:set>
                                    <p:animEffect transition="in" filter="fade">
                                      <p:cBhvr>
                                        <p:cTn id="26" dur="500"/>
                                        <p:tgtEl>
                                          <p:spTgt spid="2">
                                            <p:txEl>
                                              <p:pRg st="6" end="6"/>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
                                            <p:txEl>
                                              <p:pRg st="7" end="7"/>
                                            </p:txEl>
                                          </p:spTgt>
                                        </p:tgtEl>
                                        <p:attrNameLst>
                                          <p:attrName>style.visibility</p:attrName>
                                        </p:attrNameLst>
                                      </p:cBhvr>
                                      <p:to>
                                        <p:strVal val="visible"/>
                                      </p:to>
                                    </p:set>
                                    <p:animEffect transition="in" filter="fade">
                                      <p:cBhvr>
                                        <p:cTn id="29" dur="500"/>
                                        <p:tgtEl>
                                          <p:spTgt spid="2">
                                            <p:txEl>
                                              <p:pRg st="7" end="7"/>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fade">
                                      <p:cBhvr>
                                        <p:cTn id="3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Repeat builds from Unity </a:t>
            </a:r>
            <a:r>
              <a:rPr lang="en-US" b="1" dirty="0" smtClean="0"/>
              <a:t>do not</a:t>
            </a:r>
            <a:r>
              <a:rPr lang="en-US" dirty="0" smtClean="0"/>
              <a:t> overwrite your Visual </a:t>
            </a:r>
            <a:r>
              <a:rPr lang="en-US" dirty="0"/>
              <a:t>S</a:t>
            </a:r>
            <a:r>
              <a:rPr lang="en-US" dirty="0" smtClean="0"/>
              <a:t>tudio project, only the data folder</a:t>
            </a:r>
            <a:endParaRPr lang="en-US" dirty="0"/>
          </a:p>
        </p:txBody>
      </p:sp>
      <p:pic>
        <p:nvPicPr>
          <p:cNvPr id="4" name="Picture 3"/>
          <p:cNvPicPr>
            <a:picLocks noChangeAspect="1"/>
          </p:cNvPicPr>
          <p:nvPr/>
        </p:nvPicPr>
        <p:blipFill>
          <a:blip r:embed="rId3"/>
          <a:stretch>
            <a:fillRect/>
          </a:stretch>
        </p:blipFill>
        <p:spPr>
          <a:xfrm>
            <a:off x="7742237" y="3954463"/>
            <a:ext cx="3886200" cy="2994286"/>
          </a:xfrm>
          <a:prstGeom prst="rect">
            <a:avLst/>
          </a:prstGeom>
        </p:spPr>
      </p:pic>
    </p:spTree>
    <p:extLst>
      <p:ext uri="{BB962C8B-B14F-4D97-AF65-F5344CB8AC3E}">
        <p14:creationId xmlns:p14="http://schemas.microsoft.com/office/powerpoint/2010/main" val="2694128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5-30536_Build_2014_Breakout_Template_White_16x9">
  <a:themeElements>
    <a:clrScheme name="Build 2014">
      <a:dk1>
        <a:srgbClr val="40404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Build_2014_Template.potx" id="{39E59A6A-D504-4212-89A7-01891365F18E}" vid="{A4136940-2F30-4F5C-9ED6-88F2C49C1AE1}"/>
    </a:ext>
  </a:extLst>
</a:theme>
</file>

<file path=ppt/theme/theme2.xml><?xml version="1.0" encoding="utf-8"?>
<a:theme xmlns:a="http://schemas.openxmlformats.org/drawingml/2006/main" name="1_5-30536_Build_2014_Breakout_Template_Blue_16x9">
  <a:themeElements>
    <a:clrScheme name="Build 2014">
      <a:dk1>
        <a:srgbClr val="00000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3"/>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ctr" defTabSz="932472" fontAlgn="base">
          <a:lnSpc>
            <a:spcPct val="90000"/>
          </a:lnSpc>
          <a:spcBef>
            <a:spcPct val="0"/>
          </a:spcBef>
          <a:spcAft>
            <a:spcPct val="0"/>
          </a:spcAft>
          <a:defRPr sz="2400" dirty="0"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Build_2014_Template.potx" id="{39E59A6A-D504-4212-89A7-01891365F18E}" vid="{C5418590-2BCF-48C6-AF37-67DC4D4291A7}"/>
    </a:ext>
  </a:extLst>
</a:theme>
</file>

<file path=ppt/theme/theme3.xml><?xml version="1.0" encoding="utf-8"?>
<a:theme xmlns:a="http://schemas.openxmlformats.org/drawingml/2006/main" name="1_5-30536_Build_2014_Breakout_Template_White_16x9">
  <a:themeElements>
    <a:clrScheme name="Build 2014">
      <a:dk1>
        <a:srgbClr val="40404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Build_2014_Breakout_Template.potx" id="{AF7916F5-B6CE-4446-87D4-7A61BEF9288B}" vid="{F2E341AB-B1C9-4A03-98B5-82D7F8BB090B}"/>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230e9df3-be65-4c73-a93b-d1236ebd677e">
      <Value>27</Value>
      <Value>55</Value>
      <Value>28</Value>
      <Value>6</Value>
    </TaxCatchAll>
    <Event_x0020_End_x0020_Date xmlns="e36bfbf9-5e42-489c-a259-4c54eb22cb57">2014-04-04T07:00:00+00:00</Event_x0020_End_x0020_Date>
    <Event_x0020_Start_x0020_Date xmlns="e36bfbf9-5e42-489c-a259-4c54eb22cb57">2014-04-02T07:00:00+00:00</Event_x0020_Start_x0020_Date>
    <MS_x0020_Speaker xmlns="e36bfbf9-5e42-489c-a259-4c54eb22cb57">
      <UserInfo>
        <DisplayName/>
        <AccountId xsi:nil="true"/>
        <AccountType/>
      </UserInfo>
    </MS_x0020_Speaker>
    <External_x0020_Speaker xmlns="e36bfbf9-5e42-489c-a259-4c54eb22cb57">Adam Tuliper, Carl Callewaert </External_x0020_Speaker>
    <Session_x0020_Code xmlns="e36bfbf9-5e42-489c-a259-4c54eb22cb57">2-503</Session_x0020_Code>
    <Presentation_x0020_Date xmlns="e36bfbf9-5e42-489c-a259-4c54eb22cb57">2014-04-02T00:00:00-07:00</Presentation_x0020_Date>
    <MS_x0020_Content_x0020_Owner xmlns="e36bfbf9-5e42-489c-a259-4c54eb22cb57">
      <UserInfo>
        <DisplayName/>
        <AccountId xsi:nil="true"/>
        <AccountType/>
      </UserInfo>
    </MS_x0020_Content_x0020_Owner>
    <o359a72c0e394a2bbc3ef6c803acc180 xmlns="e36bfbf9-5e42-489c-a259-4c54eb22cb57">
      <Terms xmlns="http://schemas.microsoft.com/office/infopath/2007/PartnerControls">
        <TermInfo xmlns="http://schemas.microsoft.com/office/infopath/2007/PartnerControls">
          <TermName xmlns="http://schemas.microsoft.com/office/infopath/2007/PartnerControls">Moscone Center</TermName>
          <TermId xmlns="http://schemas.microsoft.com/office/infopath/2007/PartnerControls">d4f36a2e-dd0d-4424-990f-7c93b4e9f063</TermId>
        </TermInfo>
      </Terms>
    </o359a72c0e394a2bbc3ef6c803acc180>
    <o05f84fa51b8493184c53e88c1048d4a xmlns="e36bfbf9-5e42-489c-a259-4c54eb22cb57">
      <Terms xmlns="http://schemas.microsoft.com/office/infopath/2007/PartnerControls"/>
    </o05f84fa51b8493184c53e88c1048d4a>
    <g9dd8d57dc62470db6c80d9bb76f6f98 xmlns="e36bfbf9-5e42-489c-a259-4c54eb22cb57">
      <Terms xmlns="http://schemas.microsoft.com/office/infopath/2007/PartnerControls"/>
    </g9dd8d57dc62470db6c80d9bb76f6f98>
    <ha6fe286c6b34f98b7bef39f1ccb86a0 xmlns="e36bfbf9-5e42-489c-a259-4c54eb22cb57">
      <Terms xmlns="http://schemas.microsoft.com/office/infopath/2007/PartnerControls"/>
    </ha6fe286c6b34f98b7bef39f1ccb86a0>
    <o915802bd8fb417bbe5f6f423fd076a0 xmlns="e36bfbf9-5e42-489c-a259-4c54eb22cb57">
      <Terms xmlns="http://schemas.microsoft.com/office/infopath/2007/PartnerControls"/>
    </o915802bd8fb417bbe5f6f423fd076a0>
    <i23d7ba649194ae1bace8707520bbe5b xmlns="e36bfbf9-5e42-489c-a259-4c54eb22cb57">
      <Terms xmlns="http://schemas.microsoft.com/office/infopath/2007/PartnerControls">
        <TermInfo xmlns="http://schemas.microsoft.com/office/infopath/2007/PartnerControls">
          <TermName xmlns="http://schemas.microsoft.com/office/infopath/2007/PartnerControls">BUILD</TermName>
          <TermId xmlns="http://schemas.microsoft.com/office/infopath/2007/PartnerControls">58542b36-5bf5-46a6-a53f-a41fb7a73785</TermId>
        </TermInfo>
      </Terms>
    </i23d7ba649194ae1bace8707520bbe5b>
    <l3c4e8b902d24cac82560b32d42c7cb4 xmlns="e36bfbf9-5e42-489c-a259-4c54eb22cb57">
      <Terms xmlns="http://schemas.microsoft.com/office/infopath/2007/PartnerControls">
        <TermInfo xmlns="http://schemas.microsoft.com/office/infopath/2007/PartnerControls">
          <TermName xmlns="http://schemas.microsoft.com/office/infopath/2007/PartnerControls">San Francisco</TermName>
          <TermId xmlns="http://schemas.microsoft.com/office/infopath/2007/PartnerControls">84dfcb53-432b-499d-8965-93d483d36b4a</TermId>
        </TermInfo>
      </Terms>
    </l3c4e8b902d24cac82560b32d42c7cb4>
    <LikesCount xmlns="http://schemas.microsoft.com/sharepoint/v3" xsi:nil="true"/>
    <Ratings xmlns="http://schemas.microsoft.com/sharepoint/v3" xsi:nil="true"/>
    <LikedBy xmlns="http://schemas.microsoft.com/sharepoint/v3">
      <UserInfo>
        <DisplayName/>
        <AccountId xsi:nil="true"/>
        <AccountType/>
      </UserInfo>
    </LikedBy>
    <TaxKeywordTaxHTField xmlns="230e9df3-be65-4c73-a93b-d1236ebd677e">
      <Terms xmlns="http://schemas.microsoft.com/office/infopath/2007/PartnerControls">
        <TermInfo xmlns="http://schemas.microsoft.com/office/infopath/2007/PartnerControls">
          <TermName xmlns="http://schemas.microsoft.com/office/infopath/2007/PartnerControls">Build 2014</TermName>
          <TermId xmlns="http://schemas.microsoft.com/office/infopath/2007/PartnerControls">8770012f-d296-48ca-a06e-3861b41b8494</TermId>
        </TermInfo>
      </Terms>
    </TaxKeywordTaxHTField>
    <RatedBy xmlns="http://schemas.microsoft.com/sharepoint/v3">
      <UserInfo>
        <DisplayName/>
        <AccountId xsi:nil="true"/>
        <AccountType/>
      </UserInfo>
    </RatedBy>
  </documentManagement>
</p:properties>
</file>

<file path=customXml/item3.xml><?xml version="1.0" encoding="utf-8"?>
<ct:contentTypeSchema xmlns:ct="http://schemas.microsoft.com/office/2006/metadata/contentType" xmlns:ma="http://schemas.microsoft.com/office/2006/metadata/properties/metaAttributes" ct:_="" ma:_="" ma:contentTypeName="PresentationsDoc" ma:contentTypeID="0x010100CBE8A0D253ED1A4AAAE93FF9B973EB7E0027C1F5D9CEFE6046B3BCA4D310D11AA7" ma:contentTypeVersion="25" ma:contentTypeDescription="" ma:contentTypeScope="" ma:versionID="59190252e8f6b8110360cee8e4044d5b">
  <xsd:schema xmlns:xsd="http://www.w3.org/2001/XMLSchema" xmlns:xs="http://www.w3.org/2001/XMLSchema" xmlns:p="http://schemas.microsoft.com/office/2006/metadata/properties" xmlns:ns1="http://schemas.microsoft.com/sharepoint/v3" xmlns:ns2="e36bfbf9-5e42-489c-a259-4c54eb22cb57" xmlns:ns3="230e9df3-be65-4c73-a93b-d1236ebd677e" targetNamespace="http://schemas.microsoft.com/office/2006/metadata/properties" ma:root="true" ma:fieldsID="ce62f3e539b6767ca1e323fb703a26fd" ns1:_="" ns2:_="" ns3:_="">
    <xsd:import namespace="http://schemas.microsoft.com/sharepoint/v3"/>
    <xsd:import namespace="e36bfbf9-5e42-489c-a259-4c54eb22cb57"/>
    <xsd:import namespace="230e9df3-be65-4c73-a93b-d1236ebd677e"/>
    <xsd:element name="properties">
      <xsd:complexType>
        <xsd:sequence>
          <xsd:element name="documentManagement">
            <xsd:complexType>
              <xsd:all>
                <xsd:element ref="ns2:i23d7ba649194ae1bace8707520bbe5b" minOccurs="0"/>
                <xsd:element ref="ns3:TaxCatchAll" minOccurs="0"/>
                <xsd:element ref="ns3:TaxCatchAllLabel" minOccurs="0"/>
                <xsd:element ref="ns2:l3c4e8b902d24cac82560b32d42c7cb4" minOccurs="0"/>
                <xsd:element ref="ns2:o359a72c0e394a2bbc3ef6c803acc180" minOccurs="0"/>
                <xsd:element ref="ns2:Event_x0020_Start_x0020_Date" minOccurs="0"/>
                <xsd:element ref="ns2:Event_x0020_End_x0020_Date" minOccurs="0"/>
                <xsd:element ref="ns2:Presentation_x0020_Date" minOccurs="0"/>
                <xsd:element ref="ns2:MS_x0020_Speaker" minOccurs="0"/>
                <xsd:element ref="ns2:External_x0020_Speaker" minOccurs="0"/>
                <xsd:element ref="ns2:o915802bd8fb417bbe5f6f423fd076a0" minOccurs="0"/>
                <xsd:element ref="ns2:g9dd8d57dc62470db6c80d9bb76f6f98" minOccurs="0"/>
                <xsd:element ref="ns2:ha6fe286c6b34f98b7bef39f1ccb86a0" minOccurs="0"/>
                <xsd:element ref="ns2:Session_x0020_Code" minOccurs="0"/>
                <xsd:element ref="ns2:MS_x0020_Content_x0020_Owner" minOccurs="0"/>
                <xsd:element ref="ns2:o05f84fa51b8493184c53e88c1048d4a" minOccurs="0"/>
                <xsd:element ref="ns2:SharedWithUsers" minOccurs="0"/>
                <xsd:element ref="ns3:TaxKeywordTaxHTField" minOccurs="0"/>
                <xsd:element ref="ns1:AverageRating" minOccurs="0"/>
                <xsd:element ref="ns1:RatingCount" minOccurs="0"/>
                <xsd:element ref="ns1:RatedBy" minOccurs="0"/>
                <xsd:element ref="ns1:Ratings" minOccurs="0"/>
                <xsd:element ref="ns1:LikesCount" minOccurs="0"/>
                <xsd:element ref="ns1:LikedB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34" nillable="true" ma:displayName="Rating (0-5)" ma:decimals="2" ma:description="Average value of all the ratings that have been submitted" ma:internalName="AverageRating" ma:readOnly="true">
      <xsd:simpleType>
        <xsd:restriction base="dms:Number"/>
      </xsd:simpleType>
    </xsd:element>
    <xsd:element name="RatingCount" ma:index="35" nillable="true" ma:displayName="Number of Ratings" ma:decimals="0" ma:description="Number of ratings submitted" ma:internalName="RatingCount" ma:readOnly="true">
      <xsd:simpleType>
        <xsd:restriction base="dms:Number"/>
      </xsd:simpleType>
    </xsd:element>
    <xsd:element name="RatedBy" ma:index="36" nillable="true" ma:displayName="Rated By" ma:description="Users rated the item." ma:hidden="true" ma:list="UserInfo" ma:internalName="Rat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Ratings" ma:index="37" nillable="true" ma:displayName="User ratings" ma:description="User ratings for the item" ma:hidden="true" ma:internalName="Ratings">
      <xsd:simpleType>
        <xsd:restriction base="dms:Note"/>
      </xsd:simpleType>
    </xsd:element>
    <xsd:element name="LikesCount" ma:index="38" nillable="true" ma:displayName="Number of Likes" ma:internalName="LikesCount">
      <xsd:simpleType>
        <xsd:restriction base="dms:Unknown"/>
      </xsd:simpleType>
    </xsd:element>
    <xsd:element name="LikedBy" ma:index="39" nillable="true" ma:displayName="Liked By" ma:hidden="true" ma:list="UserInfo" ma:internalName="Lik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e36bfbf9-5e42-489c-a259-4c54eb22cb57" elementFormDefault="qualified">
    <xsd:import namespace="http://schemas.microsoft.com/office/2006/documentManagement/types"/>
    <xsd:import namespace="http://schemas.microsoft.com/office/infopath/2007/PartnerControls"/>
    <xsd:element name="i23d7ba649194ae1bace8707520bbe5b" ma:index="8" nillable="true" ma:taxonomy="true" ma:internalName="i23d7ba649194ae1bace8707520bbe5b" ma:taxonomyFieldName="Event_x0020_Name" ma:displayName="Event Name" ma:default="" ma:fieldId="{223d7ba6-4919-4ae1-bace-8707520bbe5b}" ma:sspId="e385fb40-52d4-4fae-9c5b-3e8ff8a5878e" ma:termSetId="32cfb7b5-aebe-4989-95ed-0d5619f5d6c0" ma:anchorId="eaa4d92a-3824-4a49-92be-7ef169e4e325" ma:open="false" ma:isKeyword="false">
      <xsd:complexType>
        <xsd:sequence>
          <xsd:element ref="pc:Terms" minOccurs="0" maxOccurs="1"/>
        </xsd:sequence>
      </xsd:complexType>
    </xsd:element>
    <xsd:element name="l3c4e8b902d24cac82560b32d42c7cb4" ma:index="12" nillable="true" ma:taxonomy="true" ma:internalName="l3c4e8b902d24cac82560b32d42c7cb4" ma:taxonomyFieldName="Event_x0020_Location" ma:displayName="Event Location" ma:default="" ma:fieldId="{53c4e8b9-02d2-4cac-8256-0b32d42c7cb4}" ma:sspId="e385fb40-52d4-4fae-9c5b-3e8ff8a5878e" ma:termSetId="ff02addd-433e-4baa-a831-22be402789db" ma:anchorId="00000000-0000-0000-0000-000000000000" ma:open="false" ma:isKeyword="false">
      <xsd:complexType>
        <xsd:sequence>
          <xsd:element ref="pc:Terms" minOccurs="0" maxOccurs="1"/>
        </xsd:sequence>
      </xsd:complexType>
    </xsd:element>
    <xsd:element name="o359a72c0e394a2bbc3ef6c803acc180" ma:index="14" nillable="true" ma:taxonomy="true" ma:internalName="o359a72c0e394a2bbc3ef6c803acc180" ma:taxonomyFieldName="Event_x0020_Venue" ma:displayName="Event Venue" ma:default="" ma:fieldId="{8359a72c-0e39-4a2b-bc3e-f6c803acc180}" ma:sspId="e385fb40-52d4-4fae-9c5b-3e8ff8a5878e" ma:termSetId="ff02addd-433e-4baa-a831-22be402789db" ma:anchorId="d989be80-0593-11e1-be50-0800200c9a66" ma:open="false" ma:isKeyword="false">
      <xsd:complexType>
        <xsd:sequence>
          <xsd:element ref="pc:Terms" minOccurs="0" maxOccurs="1"/>
        </xsd:sequence>
      </xsd:complexType>
    </xsd:element>
    <xsd:element name="Event_x0020_Start_x0020_Date" ma:index="16" nillable="true" ma:displayName="Event Start Date" ma:format="DateOnly" ma:internalName="Event_x0020_Start_x0020_Date">
      <xsd:simpleType>
        <xsd:restriction base="dms:DateTime"/>
      </xsd:simpleType>
    </xsd:element>
    <xsd:element name="Event_x0020_End_x0020_Date" ma:index="17" nillable="true" ma:displayName="Event End Date" ma:format="DateOnly" ma:internalName="Event_x0020_End_x0020_Date">
      <xsd:simpleType>
        <xsd:restriction base="dms:DateTime"/>
      </xsd:simpleType>
    </xsd:element>
    <xsd:element name="Presentation_x0020_Date" ma:index="18" nillable="true" ma:displayName="Presentation Date" ma:format="DateOnly" ma:internalName="Presentation_x0020_Date">
      <xsd:simpleType>
        <xsd:restriction base="dms:DateTime"/>
      </xsd:simpleType>
    </xsd:element>
    <xsd:element name="MS_x0020_Speaker" ma:index="19" nillable="true" ma:displayName="MS Speaker" ma:list="UserInfo" ma:SharePointGroup="0" ma:internalName="MS_x0020_Speak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20" nillable="true" ma:displayName="External Speaker" ma:internalName="External_x0020_Speaker">
      <xsd:simpleType>
        <xsd:restriction base="dms:Text">
          <xsd:maxLength value="255"/>
        </xsd:restriction>
      </xsd:simpleType>
    </xsd:element>
    <xsd:element name="o915802bd8fb417bbe5f6f423fd076a0" ma:index="21" nillable="true" ma:taxonomy="true" ma:internalName="o915802bd8fb417bbe5f6f423fd076a0" ma:taxonomyFieldName="Audience1" ma:displayName="Audience" ma:default="" ma:fieldId="{8915802b-d8fb-417b-be5f-6f423fd076a0}" ma:taxonomyMulti="true" ma:sspId="e385fb40-52d4-4fae-9c5b-3e8ff8a5878e" ma:termSetId="02c0b350-7782-44ed-b079-a5ef0c1b9fe9" ma:anchorId="00000000-0000-0000-0000-000000000000" ma:open="false" ma:isKeyword="false">
      <xsd:complexType>
        <xsd:sequence>
          <xsd:element ref="pc:Terms" minOccurs="0" maxOccurs="1"/>
        </xsd:sequence>
      </xsd:complexType>
    </xsd:element>
    <xsd:element name="g9dd8d57dc62470db6c80d9bb76f6f98" ma:index="23" nillable="true" ma:taxonomy="true" ma:internalName="g9dd8d57dc62470db6c80d9bb76f6f98" ma:taxonomyFieldName="Product" ma:displayName="Product" ma:default="" ma:fieldId="{09dd8d57-dc62-470d-b6c8-0d9bb76f6f98}" ma:taxonomyMulti="true" ma:sspId="e385fb40-52d4-4fae-9c5b-3e8ff8a5878e" ma:termSetId="9bb0a48c-16c3-4e7a-9e9e-0bc708463e1a" ma:anchorId="00000000-0000-0000-0000-000000000000" ma:open="false" ma:isKeyword="false">
      <xsd:complexType>
        <xsd:sequence>
          <xsd:element ref="pc:Terms" minOccurs="0" maxOccurs="1"/>
        </xsd:sequence>
      </xsd:complexType>
    </xsd:element>
    <xsd:element name="ha6fe286c6b34f98b7bef39f1ccb86a0" ma:index="25" nillable="true" ma:taxonomy="true" ma:internalName="ha6fe286c6b34f98b7bef39f1ccb86a0" ma:taxonomyFieldName="Campaign" ma:displayName="Campaign" ma:default="" ma:fieldId="{1a6fe286-c6b3-4f98-b7be-f39f1ccb86a0}" ma:sspId="e385fb40-52d4-4fae-9c5b-3e8ff8a5878e" ma:termSetId="eb6054b1-3a98-4c79-97b4-d20150dd266e" ma:anchorId="00000000-0000-0000-0000-000000000000" ma:open="false" ma:isKeyword="false">
      <xsd:complexType>
        <xsd:sequence>
          <xsd:element ref="pc:Terms" minOccurs="0" maxOccurs="1"/>
        </xsd:sequence>
      </xsd:complexType>
    </xsd:element>
    <xsd:element name="Session_x0020_Code" ma:index="27" nillable="true" ma:displayName="Session Code" ma:internalName="Session_x0020_Code">
      <xsd:simpleType>
        <xsd:restriction base="dms:Text">
          <xsd:maxLength value="255"/>
        </xsd:restriction>
      </xsd:simpleType>
    </xsd:element>
    <xsd:element name="MS_x0020_Content_x0020_Owner" ma:index="28"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o05f84fa51b8493184c53e88c1048d4a" ma:index="29" nillable="true" ma:taxonomy="true" ma:internalName="o05f84fa51b8493184c53e88c1048d4a" ma:taxonomyFieldName="Track" ma:displayName="Track" ma:default="" ma:fieldId="{805f84fa-51b8-4931-84c5-3e88c1048d4a}" ma:sspId="e385fb40-52d4-4fae-9c5b-3e8ff8a5878e" ma:termSetId="da6d8183-76e5-42e9-8164-851f077ee475" ma:anchorId="00000000-0000-0000-0000-000000000000" ma:open="true" ma:isKeyword="false">
      <xsd:complexType>
        <xsd:sequence>
          <xsd:element ref="pc:Terms" minOccurs="0" maxOccurs="1"/>
        </xsd:sequence>
      </xsd:complexType>
    </xsd:element>
    <xsd:element name="SharedWithUsers" ma:index="3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9" nillable="true" ma:displayName="Taxonomy Catch All Column" ma:hidden="true" ma:list="{7c5dec5b-b2d6-455d-9cd7-2e081f89458c}" ma:internalName="TaxCatchAll" ma:showField="CatchAllData" ma:web="e36bfbf9-5e42-489c-a259-4c54eb22cb57">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7c5dec5b-b2d6-455d-9cd7-2e081f89458c}" ma:internalName="TaxCatchAllLabel" ma:readOnly="true" ma:showField="CatchAllDataLabel" ma:web="e36bfbf9-5e42-489c-a259-4c54eb22cb57">
      <xsd:complexType>
        <xsd:complexContent>
          <xsd:extension base="dms:MultiChoiceLookup">
            <xsd:sequence>
              <xsd:element name="Value" type="dms:Lookup" maxOccurs="unbounded" minOccurs="0" nillable="true"/>
            </xsd:sequence>
          </xsd:extension>
        </xsd:complexContent>
      </xsd:complexType>
    </xsd:element>
    <xsd:element name="TaxKeywordTaxHTField" ma:index="33" nillable="true" ma:taxonomy="true" ma:internalName="TaxKeywordTaxHTField" ma:taxonomyFieldName="TaxKeyword" ma:displayName="Enterprise Keywords" ma:fieldId="{23f27201-bee3-471e-b2e7-b64fd8b7ca38}" ma:taxonomyMulti="true" ma:sspId="e385fb40-52d4-4fae-9c5b-3e8ff8a5878e" ma:termSetId="00000000-0000-0000-0000-000000000000" ma:anchorId="00000000-0000-0000-0000-000000000000" ma:open="true" ma:isKeyword="tru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F990F116-B58F-4255-B05B-DA3808E0E5C6}">
  <ds:schemaRefs>
    <ds:schemaRef ds:uri="http://purl.org/dc/elements/1.1/"/>
    <ds:schemaRef ds:uri="e36bfbf9-5e42-489c-a259-4c54eb22cb57"/>
    <ds:schemaRef ds:uri="230e9df3-be65-4c73-a93b-d1236ebd677e"/>
    <ds:schemaRef ds:uri="http://schemas.microsoft.com/office/2006/metadata/properties"/>
    <ds:schemaRef ds:uri="http://schemas.microsoft.com/office/2006/documentManagement/types"/>
    <ds:schemaRef ds:uri="http://purl.org/dc/dcmitype/"/>
    <ds:schemaRef ds:uri="http://purl.org/dc/terms/"/>
    <ds:schemaRef ds:uri="http://schemas.microsoft.com/office/infopath/2007/PartnerControls"/>
    <ds:schemaRef ds:uri="http://schemas.openxmlformats.org/package/2006/metadata/core-properties"/>
    <ds:schemaRef ds:uri="http://schemas.microsoft.com/sharepoint/v3"/>
    <ds:schemaRef ds:uri="http://www.w3.org/XML/1998/namespace"/>
  </ds:schemaRefs>
</ds:datastoreItem>
</file>

<file path=customXml/itemProps3.xml><?xml version="1.0" encoding="utf-8"?>
<ds:datastoreItem xmlns:ds="http://schemas.openxmlformats.org/officeDocument/2006/customXml" ds:itemID="{08D1A452-E14D-4855-86D9-B23C243AD42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36bfbf9-5e42-489c-a259-4c54eb22cb57"/>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Build_2014_Template</Template>
  <TotalTime>31</TotalTime>
  <Words>2129</Words>
  <Application>Microsoft Office PowerPoint</Application>
  <PresentationFormat>Custom</PresentationFormat>
  <Paragraphs>143</Paragraphs>
  <Slides>17</Slides>
  <Notes>13</Notes>
  <HiddenSlides>0</HiddenSlides>
  <MMClips>0</MMClips>
  <ScaleCrop>false</ScaleCrop>
  <HeadingPairs>
    <vt:vector size="8" baseType="variant">
      <vt:variant>
        <vt:lpstr>Fonts Used</vt:lpstr>
      </vt:variant>
      <vt:variant>
        <vt:i4>8</vt:i4>
      </vt:variant>
      <vt:variant>
        <vt:lpstr>Theme</vt:lpstr>
      </vt:variant>
      <vt:variant>
        <vt:i4>3</vt:i4>
      </vt:variant>
      <vt:variant>
        <vt:lpstr>Embedded OLE Servers</vt:lpstr>
      </vt:variant>
      <vt:variant>
        <vt:i4>0</vt:i4>
      </vt:variant>
      <vt:variant>
        <vt:lpstr>Slide Titles</vt:lpstr>
      </vt:variant>
      <vt:variant>
        <vt:i4>17</vt:i4>
      </vt:variant>
    </vt:vector>
  </HeadingPairs>
  <TitlesOfParts>
    <vt:vector size="28" baseType="lpstr">
      <vt:lpstr>ＭＳ Ｐゴシック</vt:lpstr>
      <vt:lpstr>Arial</vt:lpstr>
      <vt:lpstr>Avenir LT Pro 45 Book</vt:lpstr>
      <vt:lpstr>Calibri</vt:lpstr>
      <vt:lpstr>Consolas</vt:lpstr>
      <vt:lpstr>Segoe UI</vt:lpstr>
      <vt:lpstr>Segoe UI Light</vt:lpstr>
      <vt:lpstr>Wingdings</vt:lpstr>
      <vt:lpstr>5-30536_Build_2014_Breakout_Template_White_16x9</vt:lpstr>
      <vt:lpstr>1_5-30536_Build_2014_Breakout_Template_Blue_16x9</vt:lpstr>
      <vt:lpstr>1_5-30536_Build_2014_Breakout_Template_White_16x9</vt:lpstr>
      <vt:lpstr>PowerPoint Presentation</vt:lpstr>
      <vt:lpstr>Building your first Windows Game  with Unity</vt:lpstr>
      <vt:lpstr>About Us</vt:lpstr>
      <vt:lpstr>Agenda </vt:lpstr>
      <vt:lpstr>What we’re creating</vt:lpstr>
      <vt:lpstr>PowerPoint Presentation</vt:lpstr>
      <vt:lpstr>PowerPoint Presentation</vt:lpstr>
      <vt:lpstr>Exporting from Unity</vt:lpstr>
      <vt:lpstr>Repeat builds from Unity do not overwrite your Visual Studio project, only the data folder</vt:lpstr>
      <vt:lpstr>Building your solution in Visual Studio</vt:lpstr>
      <vt:lpstr>Integrate for the best experience</vt:lpstr>
      <vt:lpstr>Debugging &amp; Profiling</vt:lpstr>
      <vt:lpstr>Publishing – The process</vt:lpstr>
      <vt:lpstr>We can’t wait to see what you make  http://unity3d.com/pages/windows </vt:lpstr>
      <vt:lpstr>Resources</vt:lpstr>
      <vt:lpstr>PowerPoint Presentation</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Building Your First Windows Game with Unity</dc:title>
  <dc:subject>Build 2014</dc:subject>
  <dc:creator>Administrator</dc:creator>
  <cp:keywords>Build 2014</cp:keywords>
  <dc:description>Template: Mitchell Derrey, Silver Fox Productions
Formatting: 
Event Dates: April 2nd - 4th, 2014
Event Location: Moscone Conference Center, San Francisco, CA
Audience Type: Internal</dc:description>
  <cp:lastModifiedBy>Administrator</cp:lastModifiedBy>
  <cp:revision>3</cp:revision>
  <dcterms:created xsi:type="dcterms:W3CDTF">2014-04-02T20:43:53Z</dcterms:created>
  <dcterms:modified xsi:type="dcterms:W3CDTF">2014-04-02T23:39:33Z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0x010100CBE8A0D253ED1A4AAAE93FF9B973EB7E0027C1F5D9CEFE6046B3BCA4D310D11AA7</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28;#Moscone Center|d4f36a2e-dd0d-4424-990f-7c93b4e9f063</vt:lpwstr>
  </property>
  <property fmtid="{D5CDD505-2E9C-101B-9397-08002B2CF9AE}" pid="7" name="Track">
    <vt:lpwstr/>
  </property>
  <property fmtid="{D5CDD505-2E9C-101B-9397-08002B2CF9AE}" pid="8" name="Event Location">
    <vt:lpwstr>6;#San Francisco|84dfcb53-432b-499d-8965-93d483d36b4a</vt:lpwstr>
  </property>
  <property fmtid="{D5CDD505-2E9C-101B-9397-08002B2CF9AE}" pid="9" name="Campaign">
    <vt:lpwstr/>
  </property>
  <property fmtid="{D5CDD505-2E9C-101B-9397-08002B2CF9AE}" pid="10" name="Audience1">
    <vt:lpwstr/>
  </property>
  <property fmtid="{D5CDD505-2E9C-101B-9397-08002B2CF9AE}" pid="11" name="Event Name">
    <vt:lpwstr>27;#BUILD|58542b36-5bf5-46a6-a53f-a41fb7a73785</vt:lpwstr>
  </property>
  <property fmtid="{D5CDD505-2E9C-101B-9397-08002B2CF9AE}" pid="12" name="TaxKeyword">
    <vt:lpwstr>55;#Build 2014|8770012f-d296-48ca-a06e-3861b41b8494</vt:lpwstr>
  </property>
</Properties>
</file>