
<file path=[Content_Types].xml><?xml version="1.0" encoding="utf-8"?>
<Types xmlns="http://schemas.openxmlformats.org/package/2006/content-types">
  <Default Extension="png" ContentType="image/png"/>
  <Default Extension="jpeg" ContentType="image/jpeg"/>
  <Default Extension="WMF" ContentType="image/x-wmf"/>
  <Default Extension="emf" ContentType="image/x-emf"/>
  <Default Extension="rels" ContentType="application/vnd.openxmlformats-package.relationships+xml"/>
  <Default Extension="xml" ContentType="application/xml"/>
  <Default Extension="wdp" ContentType="image/vnd.ms-photo"/>
  <Default Extension="gif" ContentType="image/gif"/>
  <Default Extension="tif" ContentType="image/tif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3.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heme/themeOverride1.xml" ContentType="application/vnd.openxmlformats-officedocument.themeOverr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heme/themeOverride2.xml" ContentType="application/vnd.openxmlformats-officedocument.themeOverr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heme/themeOverride3.xml" ContentType="application/vnd.openxmlformats-officedocument.themeOverr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219" r:id="rId5"/>
    <p:sldMasterId id="2147484234" r:id="rId6"/>
    <p:sldMasterId id="2147484258" r:id="rId7"/>
  </p:sldMasterIdLst>
  <p:notesMasterIdLst>
    <p:notesMasterId r:id="rId46"/>
  </p:notesMasterIdLst>
  <p:handoutMasterIdLst>
    <p:handoutMasterId r:id="rId47"/>
  </p:handoutMasterIdLst>
  <p:sldIdLst>
    <p:sldId id="282" r:id="rId8"/>
    <p:sldId id="283" r:id="rId9"/>
    <p:sldId id="284" r:id="rId10"/>
    <p:sldId id="285" r:id="rId11"/>
    <p:sldId id="286" r:id="rId12"/>
    <p:sldId id="287" r:id="rId13"/>
    <p:sldId id="288" r:id="rId14"/>
    <p:sldId id="289" r:id="rId15"/>
    <p:sldId id="290" r:id="rId16"/>
    <p:sldId id="291" r:id="rId17"/>
    <p:sldId id="292" r:id="rId18"/>
    <p:sldId id="293" r:id="rId19"/>
    <p:sldId id="294" r:id="rId20"/>
    <p:sldId id="295" r:id="rId21"/>
    <p:sldId id="296" r:id="rId22"/>
    <p:sldId id="297" r:id="rId23"/>
    <p:sldId id="298" r:id="rId24"/>
    <p:sldId id="299" r:id="rId25"/>
    <p:sldId id="300" r:id="rId26"/>
    <p:sldId id="301" r:id="rId27"/>
    <p:sldId id="302" r:id="rId28"/>
    <p:sldId id="303" r:id="rId29"/>
    <p:sldId id="304" r:id="rId30"/>
    <p:sldId id="306" r:id="rId31"/>
    <p:sldId id="307" r:id="rId32"/>
    <p:sldId id="308" r:id="rId33"/>
    <p:sldId id="309" r:id="rId34"/>
    <p:sldId id="310" r:id="rId35"/>
    <p:sldId id="311" r:id="rId36"/>
    <p:sldId id="312" r:id="rId37"/>
    <p:sldId id="313" r:id="rId38"/>
    <p:sldId id="314" r:id="rId39"/>
    <p:sldId id="333" r:id="rId40"/>
    <p:sldId id="316" r:id="rId41"/>
    <p:sldId id="317" r:id="rId42"/>
    <p:sldId id="318" r:id="rId43"/>
    <p:sldId id="332" r:id="rId44"/>
    <p:sldId id="281" r:id="rId45"/>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Build 2014 Breakout Template" id="{5CF46F38-2ECC-4583-8D7D-57BEA9520F7C}">
          <p14:sldIdLst>
            <p14:sldId id="282"/>
            <p14:sldId id="283"/>
            <p14:sldId id="284"/>
            <p14:sldId id="285"/>
            <p14:sldId id="286"/>
            <p14:sldId id="287"/>
            <p14:sldId id="288"/>
            <p14:sldId id="289"/>
            <p14:sldId id="290"/>
            <p14:sldId id="291"/>
            <p14:sldId id="292"/>
            <p14:sldId id="293"/>
            <p14:sldId id="294"/>
            <p14:sldId id="295"/>
            <p14:sldId id="296"/>
            <p14:sldId id="297"/>
            <p14:sldId id="298"/>
            <p14:sldId id="299"/>
            <p14:sldId id="300"/>
            <p14:sldId id="301"/>
            <p14:sldId id="302"/>
            <p14:sldId id="303"/>
            <p14:sldId id="304"/>
            <p14:sldId id="306"/>
            <p14:sldId id="307"/>
            <p14:sldId id="308"/>
            <p14:sldId id="309"/>
            <p14:sldId id="310"/>
            <p14:sldId id="311"/>
            <p14:sldId id="312"/>
            <p14:sldId id="313"/>
            <p14:sldId id="314"/>
            <p14:sldId id="333"/>
            <p14:sldId id="316"/>
            <p14:sldId id="317"/>
            <p14:sldId id="318"/>
            <p14:sldId id="332"/>
            <p14:sldId id="281"/>
          </p14:sldIdLst>
        </p14:section>
      </p14:sectionLst>
    </p:ex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05050"/>
    <a:srgbClr val="D2D2D2"/>
    <a:srgbClr val="BAD80A"/>
    <a:srgbClr val="7FBA00"/>
    <a:srgbClr val="FFFFFF"/>
    <a:srgbClr val="FFB900"/>
    <a:srgbClr val="DC3C00"/>
    <a:srgbClr val="000000"/>
    <a:srgbClr val="008272"/>
    <a:srgbClr val="73737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003" autoAdjust="0"/>
    <p:restoredTop sz="83442" autoAdjust="0"/>
  </p:normalViewPr>
  <p:slideViewPr>
    <p:cSldViewPr snapToObjects="1">
      <p:cViewPr varScale="1">
        <p:scale>
          <a:sx n="84" d="100"/>
          <a:sy n="84" d="100"/>
        </p:scale>
        <p:origin x="1512" y="84"/>
      </p:cViewPr>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33" d="100"/>
        <a:sy n="33" d="100"/>
      </p:scale>
      <p:origin x="0" y="0"/>
    </p:cViewPr>
  </p:sorterViewPr>
  <p:notesViewPr>
    <p:cSldViewPr snapToObjects="1" showGuides="1">
      <p:cViewPr varScale="1">
        <p:scale>
          <a:sx n="65" d="100"/>
          <a:sy n="65" d="100"/>
        </p:scale>
        <p:origin x="3276" y="6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handoutMaster" Target="handoutMasters/handoutMaster1.xml"/><Relationship Id="rId50" Type="http://schemas.openxmlformats.org/officeDocument/2006/relationships/viewProps" Target="viewProp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presProps" Target="presProps.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commentAuthors" Target="commentAuthors.xml"/><Relationship Id="rId8" Type="http://schemas.openxmlformats.org/officeDocument/2006/relationships/slide" Target="slides/slide1.xml"/><Relationship Id="rId51"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notesMaster" Target="notesMasters/notesMaster1.xml"/><Relationship Id="rId20" Type="http://schemas.openxmlformats.org/officeDocument/2006/relationships/slide" Target="slides/slide13.xml"/><Relationship Id="rId41" Type="http://schemas.openxmlformats.org/officeDocument/2006/relationships/slide" Target="slides/slide34.xml"/><Relationship Id="rId1" Type="http://schemas.openxmlformats.org/officeDocument/2006/relationships/customXml" Target="../customXml/item1.xml"/><Relationship Id="rId6" Type="http://schemas.openxmlformats.org/officeDocument/2006/relationships/slideMaster" Target="slideMasters/slideMaster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0172694-61BA-4353-BA89-77A3A7646F9B}" type="datetime1">
              <a:rPr lang="en-US" smtClean="0">
                <a:latin typeface="Segoe UI" pitchFamily="34" charset="0"/>
              </a:rPr>
              <a:t>4/2/2014</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
        <p:nvSpPr>
          <p:cNvPr id="3" name="Footer Placeholder 2"/>
          <p:cNvSpPr>
            <a:spLocks noGrp="1"/>
          </p:cNvSpPr>
          <p:nvPr>
            <p:ph type="ftr" sz="quarter" idx="2"/>
          </p:nvPr>
        </p:nvSpPr>
        <p:spPr>
          <a:xfrm>
            <a:off x="320074" y="8685213"/>
            <a:ext cx="5463504" cy="458787"/>
          </a:xfrm>
          <a:prstGeom prst="rect">
            <a:avLst/>
          </a:prstGeom>
        </p:spPr>
        <p:txBody>
          <a:bodyPr vert="horz" lIns="91440" tIns="45720" rIns="91440" bIns="45720" rtlCol="0" anchor="b"/>
          <a:lstStyle>
            <a:lvl1pPr algn="l">
              <a:defRPr sz="1200"/>
            </a:lvl1pPr>
          </a:lstStyle>
          <a:p>
            <a:r>
              <a:rPr lang="en-US" sz="500" dirty="0" smtClean="0"/>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p>
        </p:txBody>
      </p:sp>
      <p:sp>
        <p:nvSpPr>
          <p:cNvPr id="5"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Build 2014</a:t>
            </a:r>
            <a:endParaRPr lang="en-US" dirty="0"/>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Build 2014</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9F00D60D-1703-4D24-8308-FEE06A50A69C}" type="datetime1">
              <a:rPr lang="en-US" smtClean="0"/>
              <a:t>4/2/2014</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6C1786B-D865-47EE-B260-49C45866AAC3}" type="slidenum">
              <a:rPr lang="en-US" smtClean="0">
                <a:solidFill>
                  <a:prstClr val="black"/>
                </a:solidFill>
              </a:rPr>
              <a:pPr/>
              <a:t>2</a:t>
            </a:fld>
            <a:endParaRPr lang="en-US">
              <a:solidFill>
                <a:prstClr val="black"/>
              </a:solidFill>
            </a:endParaRPr>
          </a:p>
        </p:txBody>
      </p:sp>
    </p:spTree>
    <p:extLst>
      <p:ext uri="{BB962C8B-B14F-4D97-AF65-F5344CB8AC3E}">
        <p14:creationId xmlns:p14="http://schemas.microsoft.com/office/powerpoint/2010/main" val="14203016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4708" indent="-174708">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D6C1786B-D865-47EE-B260-49C45866AAC3}" type="slidenum">
              <a:rPr lang="en-US" smtClean="0">
                <a:solidFill>
                  <a:prstClr val="black"/>
                </a:solidFill>
              </a:rPr>
              <a:pPr/>
              <a:t>11</a:t>
            </a:fld>
            <a:endParaRPr lang="en-US">
              <a:solidFill>
                <a:prstClr val="black"/>
              </a:solidFill>
            </a:endParaRPr>
          </a:p>
        </p:txBody>
      </p:sp>
    </p:spTree>
    <p:extLst>
      <p:ext uri="{BB962C8B-B14F-4D97-AF65-F5344CB8AC3E}">
        <p14:creationId xmlns:p14="http://schemas.microsoft.com/office/powerpoint/2010/main" val="41615631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4708" indent="-174708">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D6C1786B-D865-47EE-B260-49C45866AAC3}" type="slidenum">
              <a:rPr lang="en-US" smtClean="0">
                <a:solidFill>
                  <a:prstClr val="black"/>
                </a:solidFill>
              </a:rPr>
              <a:pPr/>
              <a:t>12</a:t>
            </a:fld>
            <a:endParaRPr lang="en-US">
              <a:solidFill>
                <a:prstClr val="black"/>
              </a:solidFill>
            </a:endParaRPr>
          </a:p>
        </p:txBody>
      </p:sp>
    </p:spTree>
    <p:extLst>
      <p:ext uri="{BB962C8B-B14F-4D97-AF65-F5344CB8AC3E}">
        <p14:creationId xmlns:p14="http://schemas.microsoft.com/office/powerpoint/2010/main" val="3693864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6C1786B-D865-47EE-B260-49C45866AAC3}" type="slidenum">
              <a:rPr lang="en-US" smtClean="0">
                <a:solidFill>
                  <a:prstClr val="black"/>
                </a:solidFill>
              </a:rPr>
              <a:pPr/>
              <a:t>13</a:t>
            </a:fld>
            <a:endParaRPr lang="en-US">
              <a:solidFill>
                <a:prstClr val="black"/>
              </a:solidFill>
            </a:endParaRPr>
          </a:p>
        </p:txBody>
      </p:sp>
    </p:spTree>
    <p:extLst>
      <p:ext uri="{BB962C8B-B14F-4D97-AF65-F5344CB8AC3E}">
        <p14:creationId xmlns:p14="http://schemas.microsoft.com/office/powerpoint/2010/main" val="24977166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4708" indent="-174708">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D6C1786B-D865-47EE-B260-49C45866AAC3}" type="slidenum">
              <a:rPr lang="en-US" smtClean="0">
                <a:solidFill>
                  <a:prstClr val="black"/>
                </a:solidFill>
              </a:rPr>
              <a:pPr/>
              <a:t>14</a:t>
            </a:fld>
            <a:endParaRPr lang="en-US">
              <a:solidFill>
                <a:prstClr val="black"/>
              </a:solidFill>
            </a:endParaRPr>
          </a:p>
        </p:txBody>
      </p:sp>
    </p:spTree>
    <p:extLst>
      <p:ext uri="{BB962C8B-B14F-4D97-AF65-F5344CB8AC3E}">
        <p14:creationId xmlns:p14="http://schemas.microsoft.com/office/powerpoint/2010/main" val="384908222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pPr defTabSz="906058"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06058"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45BC0A98-19AB-4818-B244-CC6331214AEA}" type="datetime1">
              <a:rPr lang="en-US" smtClean="0">
                <a:solidFill>
                  <a:prstClr val="black"/>
                </a:solidFill>
              </a:rPr>
              <a:pPr/>
              <a:t>4/2/2014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15</a:t>
            </a:fld>
            <a:endParaRPr lang="en-US" dirty="0">
              <a:solidFill>
                <a:prstClr val="black"/>
              </a:solidFill>
            </a:endParaRPr>
          </a:p>
        </p:txBody>
      </p:sp>
    </p:spTree>
    <p:extLst>
      <p:ext uri="{BB962C8B-B14F-4D97-AF65-F5344CB8AC3E}">
        <p14:creationId xmlns:p14="http://schemas.microsoft.com/office/powerpoint/2010/main" val="275849560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pPr defTabSz="906058"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06058"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45BC0A98-19AB-4818-B244-CC6331214AEA}" type="datetime1">
              <a:rPr lang="en-US" smtClean="0">
                <a:solidFill>
                  <a:prstClr val="black"/>
                </a:solidFill>
              </a:rPr>
              <a:pPr/>
              <a:t>4/2/2014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16</a:t>
            </a:fld>
            <a:endParaRPr lang="en-US" dirty="0">
              <a:solidFill>
                <a:prstClr val="black"/>
              </a:solidFill>
            </a:endParaRPr>
          </a:p>
        </p:txBody>
      </p:sp>
    </p:spTree>
    <p:extLst>
      <p:ext uri="{BB962C8B-B14F-4D97-AF65-F5344CB8AC3E}">
        <p14:creationId xmlns:p14="http://schemas.microsoft.com/office/powerpoint/2010/main" val="39466508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pPr defTabSz="906058"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06058"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45BC0A98-19AB-4818-B244-CC6331214AEA}" type="datetime1">
              <a:rPr lang="en-US" smtClean="0">
                <a:solidFill>
                  <a:prstClr val="black"/>
                </a:solidFill>
              </a:rPr>
              <a:pPr/>
              <a:t>4/2/2014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17</a:t>
            </a:fld>
            <a:endParaRPr lang="en-US" dirty="0">
              <a:solidFill>
                <a:prstClr val="black"/>
              </a:solidFill>
            </a:endParaRPr>
          </a:p>
        </p:txBody>
      </p:sp>
    </p:spTree>
    <p:extLst>
      <p:ext uri="{BB962C8B-B14F-4D97-AF65-F5344CB8AC3E}">
        <p14:creationId xmlns:p14="http://schemas.microsoft.com/office/powerpoint/2010/main" val="22401163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6C1786B-D865-47EE-B260-49C45866AAC3}" type="slidenum">
              <a:rPr lang="en-US" smtClean="0">
                <a:solidFill>
                  <a:prstClr val="black"/>
                </a:solidFill>
              </a:rPr>
              <a:pPr/>
              <a:t>18</a:t>
            </a:fld>
            <a:endParaRPr lang="en-US">
              <a:solidFill>
                <a:prstClr val="black"/>
              </a:solidFill>
            </a:endParaRPr>
          </a:p>
        </p:txBody>
      </p:sp>
    </p:spTree>
    <p:extLst>
      <p:ext uri="{BB962C8B-B14F-4D97-AF65-F5344CB8AC3E}">
        <p14:creationId xmlns:p14="http://schemas.microsoft.com/office/powerpoint/2010/main" val="379137065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endParaRPr lang="en-US" dirty="0"/>
          </a:p>
        </p:txBody>
      </p:sp>
      <p:sp>
        <p:nvSpPr>
          <p:cNvPr id="4" name="Slide Number Placeholder 3"/>
          <p:cNvSpPr>
            <a:spLocks noGrp="1"/>
          </p:cNvSpPr>
          <p:nvPr>
            <p:ph type="sldNum" sz="quarter" idx="10"/>
          </p:nvPr>
        </p:nvSpPr>
        <p:spPr/>
        <p:txBody>
          <a:bodyPr/>
          <a:lstStyle/>
          <a:p>
            <a:fld id="{D6C1786B-D865-47EE-B260-49C45866AAC3}" type="slidenum">
              <a:rPr lang="en-US" smtClean="0">
                <a:solidFill>
                  <a:prstClr val="black"/>
                </a:solidFill>
              </a:rPr>
              <a:pPr/>
              <a:t>19</a:t>
            </a:fld>
            <a:endParaRPr lang="en-US">
              <a:solidFill>
                <a:prstClr val="black"/>
              </a:solidFill>
            </a:endParaRPr>
          </a:p>
        </p:txBody>
      </p:sp>
    </p:spTree>
    <p:extLst>
      <p:ext uri="{BB962C8B-B14F-4D97-AF65-F5344CB8AC3E}">
        <p14:creationId xmlns:p14="http://schemas.microsoft.com/office/powerpoint/2010/main" val="33991722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31774">
              <a:defRPr/>
            </a:pP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20</a:t>
            </a:fld>
            <a:endParaRPr lang="en-US" dirty="0">
              <a:solidFill>
                <a:prstClr val="black"/>
              </a:solidFill>
            </a:endParaRPr>
          </a:p>
        </p:txBody>
      </p:sp>
    </p:spTree>
    <p:extLst>
      <p:ext uri="{BB962C8B-B14F-4D97-AF65-F5344CB8AC3E}">
        <p14:creationId xmlns:p14="http://schemas.microsoft.com/office/powerpoint/2010/main" val="2535391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6C1786B-D865-47EE-B260-49C45866AAC3}" type="slidenum">
              <a:rPr lang="en-US" smtClean="0">
                <a:solidFill>
                  <a:prstClr val="black"/>
                </a:solidFill>
              </a:rPr>
              <a:pPr/>
              <a:t>3</a:t>
            </a:fld>
            <a:endParaRPr lang="en-US">
              <a:solidFill>
                <a:prstClr val="black"/>
              </a:solidFill>
            </a:endParaRPr>
          </a:p>
        </p:txBody>
      </p:sp>
    </p:spTree>
    <p:extLst>
      <p:ext uri="{BB962C8B-B14F-4D97-AF65-F5344CB8AC3E}">
        <p14:creationId xmlns:p14="http://schemas.microsoft.com/office/powerpoint/2010/main" val="193452492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6C1786B-D865-47EE-B260-49C45866AAC3}" type="slidenum">
              <a:rPr lang="en-US" smtClean="0">
                <a:solidFill>
                  <a:prstClr val="black"/>
                </a:solidFill>
              </a:rPr>
              <a:pPr/>
              <a:t>21</a:t>
            </a:fld>
            <a:endParaRPr lang="en-US">
              <a:solidFill>
                <a:prstClr val="black"/>
              </a:solidFill>
            </a:endParaRPr>
          </a:p>
        </p:txBody>
      </p:sp>
    </p:spTree>
    <p:extLst>
      <p:ext uri="{BB962C8B-B14F-4D97-AF65-F5344CB8AC3E}">
        <p14:creationId xmlns:p14="http://schemas.microsoft.com/office/powerpoint/2010/main" val="315649114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22</a:t>
            </a:fld>
            <a:endParaRPr lang="en-US" dirty="0">
              <a:solidFill>
                <a:prstClr val="black"/>
              </a:solidFill>
            </a:endParaRPr>
          </a:p>
        </p:txBody>
      </p:sp>
    </p:spTree>
    <p:extLst>
      <p:ext uri="{BB962C8B-B14F-4D97-AF65-F5344CB8AC3E}">
        <p14:creationId xmlns:p14="http://schemas.microsoft.com/office/powerpoint/2010/main" val="27094654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71113973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6C1786B-D865-47EE-B260-49C45866AAC3}" type="slidenum">
              <a:rPr lang="en-US" smtClean="0">
                <a:solidFill>
                  <a:prstClr val="black"/>
                </a:solidFill>
              </a:rPr>
              <a:pPr/>
              <a:t>24</a:t>
            </a:fld>
            <a:endParaRPr lang="en-US">
              <a:solidFill>
                <a:prstClr val="black"/>
              </a:solidFill>
            </a:endParaRPr>
          </a:p>
        </p:txBody>
      </p:sp>
    </p:spTree>
    <p:extLst>
      <p:ext uri="{BB962C8B-B14F-4D97-AF65-F5344CB8AC3E}">
        <p14:creationId xmlns:p14="http://schemas.microsoft.com/office/powerpoint/2010/main" val="310897104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6C1786B-D865-47EE-B260-49C45866AAC3}" type="slidenum">
              <a:rPr lang="en-US" smtClean="0">
                <a:solidFill>
                  <a:prstClr val="black"/>
                </a:solidFill>
              </a:rPr>
              <a:pPr/>
              <a:t>25</a:t>
            </a:fld>
            <a:endParaRPr lang="en-US">
              <a:solidFill>
                <a:prstClr val="black"/>
              </a:solidFill>
            </a:endParaRPr>
          </a:p>
        </p:txBody>
      </p:sp>
    </p:spTree>
    <p:extLst>
      <p:ext uri="{BB962C8B-B14F-4D97-AF65-F5344CB8AC3E}">
        <p14:creationId xmlns:p14="http://schemas.microsoft.com/office/powerpoint/2010/main" val="228377567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4708" indent="-174708">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D6C1786B-D865-47EE-B260-49C45866AAC3}" type="slidenum">
              <a:rPr lang="en-US" smtClean="0">
                <a:solidFill>
                  <a:prstClr val="black"/>
                </a:solidFill>
              </a:rPr>
              <a:pPr/>
              <a:t>26</a:t>
            </a:fld>
            <a:endParaRPr lang="en-US">
              <a:solidFill>
                <a:prstClr val="black"/>
              </a:solidFill>
            </a:endParaRPr>
          </a:p>
        </p:txBody>
      </p:sp>
    </p:spTree>
    <p:extLst>
      <p:ext uri="{BB962C8B-B14F-4D97-AF65-F5344CB8AC3E}">
        <p14:creationId xmlns:p14="http://schemas.microsoft.com/office/powerpoint/2010/main" val="205515088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27</a:t>
            </a:fld>
            <a:endParaRPr lang="en-US" dirty="0">
              <a:solidFill>
                <a:prstClr val="black"/>
              </a:solidFill>
            </a:endParaRPr>
          </a:p>
        </p:txBody>
      </p:sp>
    </p:spTree>
    <p:extLst>
      <p:ext uri="{BB962C8B-B14F-4D97-AF65-F5344CB8AC3E}">
        <p14:creationId xmlns:p14="http://schemas.microsoft.com/office/powerpoint/2010/main" val="359299399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6C1786B-D865-47EE-B260-49C45866AAC3}" type="slidenum">
              <a:rPr lang="en-US" smtClean="0">
                <a:solidFill>
                  <a:prstClr val="black"/>
                </a:solidFill>
              </a:rPr>
              <a:pPr/>
              <a:t>28</a:t>
            </a:fld>
            <a:endParaRPr lang="en-US">
              <a:solidFill>
                <a:prstClr val="black"/>
              </a:solidFill>
            </a:endParaRPr>
          </a:p>
        </p:txBody>
      </p:sp>
    </p:spTree>
    <p:extLst>
      <p:ext uri="{BB962C8B-B14F-4D97-AF65-F5344CB8AC3E}">
        <p14:creationId xmlns:p14="http://schemas.microsoft.com/office/powerpoint/2010/main" val="119174616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2014</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3146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F00D60D-1703-4D24-8308-FEE06A50A69C}" type="datetime1">
              <a:rPr lang="en-US" smtClean="0">
                <a:solidFill>
                  <a:prstClr val="black"/>
                </a:solidFill>
              </a:rPr>
              <a:pPr/>
              <a:t>4/2/2014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29</a:t>
            </a:fld>
            <a:endParaRPr lang="en-US" dirty="0">
              <a:solidFill>
                <a:prstClr val="black"/>
              </a:solidFill>
            </a:endParaRPr>
          </a:p>
        </p:txBody>
      </p:sp>
    </p:spTree>
    <p:extLst>
      <p:ext uri="{BB962C8B-B14F-4D97-AF65-F5344CB8AC3E}">
        <p14:creationId xmlns:p14="http://schemas.microsoft.com/office/powerpoint/2010/main" val="396252317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6C1786B-D865-47EE-B260-49C45866AAC3}" type="slidenum">
              <a:rPr lang="en-US" smtClean="0">
                <a:solidFill>
                  <a:prstClr val="black"/>
                </a:solidFill>
              </a:rPr>
              <a:pPr/>
              <a:t>30</a:t>
            </a:fld>
            <a:endParaRPr lang="en-US">
              <a:solidFill>
                <a:prstClr val="black"/>
              </a:solidFill>
            </a:endParaRPr>
          </a:p>
        </p:txBody>
      </p:sp>
    </p:spTree>
    <p:extLst>
      <p:ext uri="{BB962C8B-B14F-4D97-AF65-F5344CB8AC3E}">
        <p14:creationId xmlns:p14="http://schemas.microsoft.com/office/powerpoint/2010/main" val="2373716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pPr defTabSz="906058"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06058"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45BC0A98-19AB-4818-B244-CC6331214AEA}" type="datetime1">
              <a:rPr lang="en-US" smtClean="0">
                <a:solidFill>
                  <a:prstClr val="black"/>
                </a:solidFill>
              </a:rPr>
              <a:pPr/>
              <a:t>4/2/2014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169110158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endParaRPr lang="en-US" dirty="0"/>
          </a:p>
        </p:txBody>
      </p:sp>
      <p:sp>
        <p:nvSpPr>
          <p:cNvPr id="4" name="Slide Number Placeholder 3"/>
          <p:cNvSpPr>
            <a:spLocks noGrp="1"/>
          </p:cNvSpPr>
          <p:nvPr>
            <p:ph type="sldNum" sz="quarter" idx="10"/>
          </p:nvPr>
        </p:nvSpPr>
        <p:spPr/>
        <p:txBody>
          <a:bodyPr/>
          <a:lstStyle/>
          <a:p>
            <a:fld id="{D6C1786B-D865-47EE-B260-49C45866AAC3}" type="slidenum">
              <a:rPr lang="en-US" smtClean="0">
                <a:solidFill>
                  <a:prstClr val="black"/>
                </a:solidFill>
              </a:rPr>
              <a:pPr/>
              <a:t>31</a:t>
            </a:fld>
            <a:endParaRPr lang="en-US">
              <a:solidFill>
                <a:prstClr val="black"/>
              </a:solidFill>
            </a:endParaRPr>
          </a:p>
        </p:txBody>
      </p:sp>
    </p:spTree>
    <p:extLst>
      <p:ext uri="{BB962C8B-B14F-4D97-AF65-F5344CB8AC3E}">
        <p14:creationId xmlns:p14="http://schemas.microsoft.com/office/powerpoint/2010/main" val="225659937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6C1786B-D865-47EE-B260-49C45866AAC3}" type="slidenum">
              <a:rPr lang="en-US" smtClean="0">
                <a:solidFill>
                  <a:prstClr val="black"/>
                </a:solidFill>
              </a:rPr>
              <a:pPr/>
              <a:t>35</a:t>
            </a:fld>
            <a:endParaRPr lang="en-US">
              <a:solidFill>
                <a:prstClr val="black"/>
              </a:solidFill>
            </a:endParaRPr>
          </a:p>
        </p:txBody>
      </p:sp>
    </p:spTree>
    <p:extLst>
      <p:ext uri="{BB962C8B-B14F-4D97-AF65-F5344CB8AC3E}">
        <p14:creationId xmlns:p14="http://schemas.microsoft.com/office/powerpoint/2010/main" val="361071175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2014</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F00D60D-1703-4D24-8308-FEE06A50A69C}" type="datetime1">
              <a:rPr lang="en-US" smtClean="0">
                <a:solidFill>
                  <a:prstClr val="black"/>
                </a:solidFill>
              </a:rPr>
              <a:pPr/>
              <a:t>4/2/2014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37</a:t>
            </a:fld>
            <a:endParaRPr lang="en-US" dirty="0">
              <a:solidFill>
                <a:prstClr val="black"/>
              </a:solidFill>
            </a:endParaRPr>
          </a:p>
        </p:txBody>
      </p:sp>
    </p:spTree>
    <p:extLst>
      <p:ext uri="{BB962C8B-B14F-4D97-AF65-F5344CB8AC3E}">
        <p14:creationId xmlns:p14="http://schemas.microsoft.com/office/powerpoint/2010/main" val="8259571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6C1786B-D865-47EE-B260-49C45866AAC3}" type="slidenum">
              <a:rPr lang="en-US" smtClean="0">
                <a:solidFill>
                  <a:prstClr val="black"/>
                </a:solidFill>
              </a:rPr>
              <a:pPr/>
              <a:t>5</a:t>
            </a:fld>
            <a:endParaRPr lang="en-US">
              <a:solidFill>
                <a:prstClr val="black"/>
              </a:solidFill>
            </a:endParaRPr>
          </a:p>
        </p:txBody>
      </p:sp>
    </p:spTree>
    <p:extLst>
      <p:ext uri="{BB962C8B-B14F-4D97-AF65-F5344CB8AC3E}">
        <p14:creationId xmlns:p14="http://schemas.microsoft.com/office/powerpoint/2010/main" val="29738944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00E733F-8DB4-49F6-AA3E-BF70FA4F6E59}" type="slidenum">
              <a:rPr lang="en-US" smtClean="0">
                <a:solidFill>
                  <a:prstClr val="black"/>
                </a:solidFill>
              </a:rPr>
              <a:pPr/>
              <a:t>6</a:t>
            </a:fld>
            <a:endParaRPr lang="en-US">
              <a:solidFill>
                <a:prstClr val="black"/>
              </a:solidFill>
            </a:endParaRPr>
          </a:p>
        </p:txBody>
      </p:sp>
    </p:spTree>
    <p:extLst>
      <p:ext uri="{BB962C8B-B14F-4D97-AF65-F5344CB8AC3E}">
        <p14:creationId xmlns:p14="http://schemas.microsoft.com/office/powerpoint/2010/main" val="18818503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00E733F-8DB4-49F6-AA3E-BF70FA4F6E59}" type="slidenum">
              <a:rPr lang="en-US" smtClean="0">
                <a:solidFill>
                  <a:prstClr val="black"/>
                </a:solidFill>
              </a:rPr>
              <a:pPr/>
              <a:t>7</a:t>
            </a:fld>
            <a:endParaRPr lang="en-US">
              <a:solidFill>
                <a:prstClr val="black"/>
              </a:solidFill>
            </a:endParaRPr>
          </a:p>
        </p:txBody>
      </p:sp>
    </p:spTree>
    <p:extLst>
      <p:ext uri="{BB962C8B-B14F-4D97-AF65-F5344CB8AC3E}">
        <p14:creationId xmlns:p14="http://schemas.microsoft.com/office/powerpoint/2010/main" val="27318596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6C1786B-D865-47EE-B260-49C45866AAC3}" type="slidenum">
              <a:rPr lang="en-US" smtClean="0">
                <a:solidFill>
                  <a:prstClr val="black"/>
                </a:solidFill>
              </a:rPr>
              <a:pPr/>
              <a:t>8</a:t>
            </a:fld>
            <a:endParaRPr lang="en-US">
              <a:solidFill>
                <a:prstClr val="black"/>
              </a:solidFill>
            </a:endParaRPr>
          </a:p>
        </p:txBody>
      </p:sp>
    </p:spTree>
    <p:extLst>
      <p:ext uri="{BB962C8B-B14F-4D97-AF65-F5344CB8AC3E}">
        <p14:creationId xmlns:p14="http://schemas.microsoft.com/office/powerpoint/2010/main" val="39308840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6C1786B-D865-47EE-B260-49C45866AAC3}" type="slidenum">
              <a:rPr lang="en-US" smtClean="0">
                <a:solidFill>
                  <a:prstClr val="black"/>
                </a:solidFill>
              </a:rPr>
              <a:pPr/>
              <a:t>9</a:t>
            </a:fld>
            <a:endParaRPr lang="en-US">
              <a:solidFill>
                <a:prstClr val="black"/>
              </a:solidFill>
            </a:endParaRPr>
          </a:p>
        </p:txBody>
      </p:sp>
    </p:spTree>
    <p:extLst>
      <p:ext uri="{BB962C8B-B14F-4D97-AF65-F5344CB8AC3E}">
        <p14:creationId xmlns:p14="http://schemas.microsoft.com/office/powerpoint/2010/main" val="27072303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6C1786B-D865-47EE-B260-49C45866AAC3}" type="slidenum">
              <a:rPr lang="en-US" smtClean="0">
                <a:solidFill>
                  <a:prstClr val="black"/>
                </a:solidFill>
              </a:rPr>
              <a:pPr/>
              <a:t>10</a:t>
            </a:fld>
            <a:endParaRPr lang="en-US">
              <a:solidFill>
                <a:prstClr val="black"/>
              </a:solidFill>
            </a:endParaRPr>
          </a:p>
        </p:txBody>
      </p:sp>
    </p:spTree>
    <p:extLst>
      <p:ext uri="{BB962C8B-B14F-4D97-AF65-F5344CB8AC3E}">
        <p14:creationId xmlns:p14="http://schemas.microsoft.com/office/powerpoint/2010/main" val="105254292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91420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dirty="0" smtClean="0"/>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10129837" y="6126162"/>
            <a:ext cx="1849602" cy="394827"/>
          </a:xfrm>
          <a:prstGeom prst="rect">
            <a:avLst/>
          </a:prstGeom>
          <a:noFill/>
          <a:ln>
            <a:noFill/>
          </a:ln>
        </p:spPr>
      </p:pic>
      <p:sp>
        <p:nvSpPr>
          <p:cNvPr id="3" name="Text Placeholder 2"/>
          <p:cNvSpPr>
            <a:spLocks noGrp="1"/>
          </p:cNvSpPr>
          <p:nvPr>
            <p:ph type="body" sz="quarter" idx="13" hasCustomPrompt="1"/>
          </p:nvPr>
        </p:nvSpPr>
        <p:spPr>
          <a:xfrm>
            <a:off x="274702" y="307621"/>
            <a:ext cx="3656013" cy="572464"/>
          </a:xfrm>
        </p:spPr>
        <p:txBody>
          <a:bodyPr lIns="182880" tIns="146304" rIns="182880" bIns="146304"/>
          <a:lstStyle>
            <a:lvl1pPr marL="0" indent="0">
              <a:buNone/>
              <a:defRPr sz="2000"/>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dirty="0" smtClean="0"/>
              <a:t>Session Code Here</a:t>
            </a:r>
            <a:endParaRPr lang="en-US" dirty="0"/>
          </a:p>
        </p:txBody>
      </p:sp>
    </p:spTree>
    <p:extLst>
      <p:ext uri="{BB962C8B-B14F-4D97-AF65-F5344CB8AC3E}">
        <p14:creationId xmlns:p14="http://schemas.microsoft.com/office/powerpoint/2010/main" val="288605353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4" orient="horz" pos="4406" userDrawn="1">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 Code">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1534779"/>
          </a:xfrm>
        </p:spPr>
        <p:txBody>
          <a:bodyPr>
            <a:spAutoFit/>
          </a:bodyPr>
          <a:lstStyle>
            <a:lvl1pPr>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1pPr>
            <a:lvl2pPr marL="584200" indent="-241300">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2pPr>
            <a:lvl3pPr marL="571441" indent="-342900">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3pPr>
            <a:lvl4pPr>
              <a:defRPr sz="2000"/>
            </a:lvl4pPr>
            <a:lvl5pPr>
              <a:defRPr sz="2000"/>
            </a:lvl5pPr>
          </a:lstStyle>
          <a:p>
            <a:pPr marL="0" lvl="0" indent="0" algn="l" defTabSz="914166" rtl="0" eaLnBrk="1" latinLnBrk="0" hangingPunct="1">
              <a:spcBef>
                <a:spcPct val="20000"/>
              </a:spcBef>
              <a:spcAft>
                <a:spcPts val="816"/>
              </a:spcAft>
              <a:buFont typeface="Arial" pitchFamily="34" charset="0"/>
              <a:buNone/>
            </a:pPr>
            <a:r>
              <a:rPr lang="en-US" smtClean="0"/>
              <a:t>Click to edit Master text styles</a:t>
            </a:r>
          </a:p>
          <a:p>
            <a:pPr marL="0" lvl="1" indent="0" algn="l" defTabSz="914166" rtl="0" eaLnBrk="1" latinLnBrk="0" hangingPunct="1">
              <a:spcBef>
                <a:spcPct val="20000"/>
              </a:spcBef>
              <a:spcAft>
                <a:spcPts val="816"/>
              </a:spcAft>
              <a:buFont typeface="Arial" pitchFamily="34" charset="0"/>
              <a:buNone/>
            </a:pPr>
            <a:r>
              <a:rPr lang="en-US" smtClean="0"/>
              <a:t>Second level</a:t>
            </a:r>
          </a:p>
          <a:p>
            <a:pPr marL="0" lvl="2" indent="0" algn="l" defTabSz="914166" rtl="0" eaLnBrk="1" latinLnBrk="0" hangingPunct="1">
              <a:spcBef>
                <a:spcPct val="20000"/>
              </a:spcBef>
              <a:spcAft>
                <a:spcPts val="816"/>
              </a:spcAft>
              <a:buFont typeface="Arial" pitchFamily="34" charset="0"/>
              <a:buNone/>
            </a:pPr>
            <a:r>
              <a:rPr lang="en-US" smtClean="0"/>
              <a:t>Third level</a:t>
            </a:r>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106697334"/>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Walk-in">
    <p:bg>
      <p:bgPr>
        <a:solidFill>
          <a:schemeClr val="bg1"/>
        </a:solidFill>
        <a:effectLst/>
      </p:bgPr>
    </p:bg>
    <p:spTree>
      <p:nvGrpSpPr>
        <p:cNvPr id="1" name=""/>
        <p:cNvGrpSpPr/>
        <p:nvPr/>
      </p:nvGrpSpPr>
      <p:grpSpPr>
        <a:xfrm>
          <a:off x="0" y="0"/>
          <a:ext cx="0" cy="0"/>
          <a:chOff x="0" y="0"/>
          <a:chExt cx="0" cy="0"/>
        </a:xfrm>
      </p:grpSpPr>
      <p:sp>
        <p:nvSpPr>
          <p:cNvPr id="2" name="Freeform 1"/>
          <p:cNvSpPr>
            <a:spLocks noEditPoints="1"/>
          </p:cNvSpPr>
          <p:nvPr userDrawn="1"/>
        </p:nvSpPr>
        <p:spPr bwMode="black">
          <a:xfrm>
            <a:off x="2137568" y="2473325"/>
            <a:ext cx="8161338" cy="2047875"/>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323232"/>
          </a:solidFill>
          <a:ln>
            <a:noFill/>
          </a:ln>
        </p:spPr>
        <p:txBody>
          <a:bodyPr vert="horz" wrap="square" lIns="91440" tIns="45720" rIns="91440" bIns="45720" numCol="1" anchor="t" anchorCtr="0" compatLnSpc="1">
            <a:prstTxWarp prst="textNoShape">
              <a:avLst/>
            </a:prstTxWarp>
          </a:bodyPr>
          <a:lstStyle/>
          <a:p>
            <a:endParaRPr lang="en-US"/>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10129837" y="6126162"/>
            <a:ext cx="1849602" cy="394827"/>
          </a:xfrm>
          <a:prstGeom prst="rect">
            <a:avLst/>
          </a:prstGeom>
          <a:noFill/>
          <a:ln>
            <a:noFill/>
          </a:ln>
        </p:spPr>
      </p:pic>
    </p:spTree>
    <p:extLst>
      <p:ext uri="{BB962C8B-B14F-4D97-AF65-F5344CB8AC3E}">
        <p14:creationId xmlns:p14="http://schemas.microsoft.com/office/powerpoint/2010/main" val="390312070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8" name="Picture Placeholder 12"/>
          <p:cNvSpPr>
            <a:spLocks noGrp="1"/>
          </p:cNvSpPr>
          <p:nvPr>
            <p:ph type="pic" sz="quarter" idx="18"/>
          </p:nvPr>
        </p:nvSpPr>
        <p:spPr>
          <a:xfrm>
            <a:off x="4745014" y="2301239"/>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9" name="Picture Placeholder 12"/>
          <p:cNvSpPr>
            <a:spLocks noGrp="1"/>
          </p:cNvSpPr>
          <p:nvPr>
            <p:ph type="pic" sz="quarter" idx="19"/>
          </p:nvPr>
        </p:nvSpPr>
        <p:spPr>
          <a:xfrm>
            <a:off x="8258122"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10" name="Picture Placeholder 12"/>
          <p:cNvSpPr>
            <a:spLocks noGrp="1"/>
          </p:cNvSpPr>
          <p:nvPr>
            <p:ph type="pic" sz="quarter" idx="20"/>
          </p:nvPr>
        </p:nvSpPr>
        <p:spPr>
          <a:xfrm>
            <a:off x="2118039" y="2301050"/>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554597292"/>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78965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118852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dirty="0" smtClean="0"/>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spTree>
    <p:extLst>
      <p:ext uri="{BB962C8B-B14F-4D97-AF65-F5344CB8AC3E}">
        <p14:creationId xmlns:p14="http://schemas.microsoft.com/office/powerpoint/2010/main" val="8619209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slide - 2">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91420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dirty="0" smtClean="0"/>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sp>
        <p:nvSpPr>
          <p:cNvPr id="4" name="Freeform 3"/>
          <p:cNvSpPr>
            <a:spLocks noChangeAspect="1" noEditPoints="1"/>
          </p:cNvSpPr>
          <p:nvPr userDrawn="1"/>
        </p:nvSpPr>
        <p:spPr bwMode="black">
          <a:xfrm>
            <a:off x="10332993" y="6103269"/>
            <a:ext cx="1639861" cy="411480"/>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Tree>
    <p:extLst>
      <p:ext uri="{BB962C8B-B14F-4D97-AF65-F5344CB8AC3E}">
        <p14:creationId xmlns:p14="http://schemas.microsoft.com/office/powerpoint/2010/main" val="121382685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0182529"/>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Content - 2">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383628" y="1668463"/>
            <a:ext cx="8778210" cy="5029200"/>
          </a:xfrm>
        </p:spPr>
        <p:txBody>
          <a:bodyPr wrap="square">
            <a:noAutofit/>
          </a:bodyPr>
          <a:lstStyle>
            <a:lvl3pPr>
              <a:defRPr sz="2400"/>
            </a:lvl3pPr>
            <a:lvl4pPr>
              <a:defRPr sz="2000"/>
            </a:lvl4pPr>
            <a:lvl5pPr>
              <a:defRPr sz="20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quarter" idx="11"/>
          </p:nvPr>
        </p:nvSpPr>
        <p:spPr>
          <a:xfrm>
            <a:off x="283148" y="1668463"/>
            <a:ext cx="2743200" cy="5029200"/>
          </a:xfrm>
        </p:spPr>
        <p:txBody>
          <a:bodyPr>
            <a:noAutofit/>
          </a:bodyPr>
          <a:lstStyle>
            <a:lvl1pPr marL="0" indent="0">
              <a:buNone/>
              <a:defRPr kumimoji="0" lang="en-US" sz="2400" b="0" i="0" u="none" strike="noStrike" kern="1200" cap="none" spc="0" normalizeH="0" baseline="0" dirty="0" smtClean="0">
                <a:ln>
                  <a:noFill/>
                </a:ln>
                <a:gradFill>
                  <a:gsLst>
                    <a:gs pos="100000">
                      <a:schemeClr val="tx1"/>
                    </a:gs>
                    <a:gs pos="0">
                      <a:schemeClr val="tx1"/>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tabLst/>
              <a:defRPr/>
            </a:pPr>
            <a:r>
              <a:rPr lang="en-US" dirty="0" smtClean="0"/>
              <a:t>Click to edit Master text styles</a:t>
            </a:r>
          </a:p>
        </p:txBody>
      </p:sp>
    </p:spTree>
    <p:extLst>
      <p:ext uri="{BB962C8B-B14F-4D97-AF65-F5344CB8AC3E}">
        <p14:creationId xmlns:p14="http://schemas.microsoft.com/office/powerpoint/2010/main" val="1372855731"/>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ext Only Large">
    <p:spTree>
      <p:nvGrpSpPr>
        <p:cNvPr id="1" name=""/>
        <p:cNvGrpSpPr/>
        <p:nvPr/>
      </p:nvGrpSpPr>
      <p:grpSpPr>
        <a:xfrm>
          <a:off x="0" y="0"/>
          <a:ext cx="0" cy="0"/>
          <a:chOff x="0" y="0"/>
          <a:chExt cx="0" cy="0"/>
        </a:xfrm>
      </p:grpSpPr>
      <p:sp>
        <p:nvSpPr>
          <p:cNvPr id="2" name="Title 1"/>
          <p:cNvSpPr>
            <a:spLocks noGrp="1"/>
          </p:cNvSpPr>
          <p:nvPr>
            <p:ph type="title"/>
          </p:nvPr>
        </p:nvSpPr>
        <p:spPr>
          <a:xfrm>
            <a:off x="1189038" y="2125663"/>
            <a:ext cx="10058399" cy="1828800"/>
          </a:xfrm>
        </p:spPr>
        <p:txBody>
          <a:bodyPr/>
          <a:lstStyle>
            <a:lvl1pPr>
              <a:defRPr sz="4800" baseline="0"/>
            </a:lvl1pPr>
          </a:lstStyle>
          <a:p>
            <a:r>
              <a:rPr lang="en-US" dirty="0" smtClean="0"/>
              <a:t>Click to edit Master title style</a:t>
            </a:r>
            <a:endParaRPr lang="en-US" dirty="0"/>
          </a:p>
        </p:txBody>
      </p:sp>
    </p:spTree>
    <p:extLst>
      <p:ext uri="{BB962C8B-B14F-4D97-AF65-F5344CB8AC3E}">
        <p14:creationId xmlns:p14="http://schemas.microsoft.com/office/powerpoint/2010/main" val="3322279723"/>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 2">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91420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dirty="0" smtClean="0"/>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sp>
        <p:nvSpPr>
          <p:cNvPr id="4" name="Freeform 3"/>
          <p:cNvSpPr>
            <a:spLocks noChangeAspect="1" noEditPoints="1"/>
          </p:cNvSpPr>
          <p:nvPr userDrawn="1"/>
        </p:nvSpPr>
        <p:spPr bwMode="black">
          <a:xfrm>
            <a:off x="10332993" y="6103269"/>
            <a:ext cx="1639861" cy="411480"/>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404040"/>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6" name="Text Placeholder 2"/>
          <p:cNvSpPr>
            <a:spLocks noGrp="1"/>
          </p:cNvSpPr>
          <p:nvPr>
            <p:ph type="body" sz="quarter" idx="13" hasCustomPrompt="1"/>
          </p:nvPr>
        </p:nvSpPr>
        <p:spPr>
          <a:xfrm>
            <a:off x="274702" y="307621"/>
            <a:ext cx="3656013" cy="572464"/>
          </a:xfrm>
        </p:spPr>
        <p:txBody>
          <a:bodyPr lIns="182880" tIns="146304" rIns="182880" bIns="146304"/>
          <a:lstStyle>
            <a:lvl1pPr marL="0" indent="0">
              <a:buNone/>
              <a:defRPr sz="2000"/>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dirty="0" smtClean="0"/>
              <a:t>Session Code Here</a:t>
            </a:r>
            <a:endParaRPr lang="en-US" dirty="0"/>
          </a:p>
        </p:txBody>
      </p:sp>
    </p:spTree>
    <p:extLst>
      <p:ext uri="{BB962C8B-B14F-4D97-AF65-F5344CB8AC3E}">
        <p14:creationId xmlns:p14="http://schemas.microsoft.com/office/powerpoint/2010/main" val="362156117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quarter" idx="11"/>
          </p:nvPr>
        </p:nvSpPr>
        <p:spPr>
          <a:xfrm>
            <a:off x="283148" y="1668463"/>
            <a:ext cx="2743200" cy="5029200"/>
          </a:xfrm>
        </p:spPr>
        <p:txBody>
          <a:bodyPr>
            <a:noAutofit/>
          </a:bodyPr>
          <a:lstStyle>
            <a:lvl1pPr>
              <a:defRPr kumimoji="0" lang="en-US" sz="2400" b="0" i="0" u="none" strike="noStrike" kern="1200" cap="none" spc="0" normalizeH="0" baseline="0" dirty="0" smtClean="0">
                <a:ln>
                  <a:noFill/>
                </a:ln>
                <a:gradFill>
                  <a:gsLst>
                    <a:gs pos="92208">
                      <a:schemeClr val="tx1"/>
                    </a:gs>
                    <a:gs pos="0">
                      <a:schemeClr val="tx1"/>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buFont typeface="Arial" pitchFamily="34" charset="0"/>
              <a:buNone/>
              <a:tabLst/>
              <a:defRPr/>
            </a:pPr>
            <a:r>
              <a:rPr lang="en-US" dirty="0" smtClean="0"/>
              <a:t>Click to edit Master text styles</a:t>
            </a:r>
          </a:p>
        </p:txBody>
      </p:sp>
    </p:spTree>
    <p:extLst>
      <p:ext uri="{BB962C8B-B14F-4D97-AF65-F5344CB8AC3E}">
        <p14:creationId xmlns:p14="http://schemas.microsoft.com/office/powerpoint/2010/main" val="1462853086"/>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wrap="square" lIns="182880" tIns="146304" rIns="182880" bIns="146304" anchor="ctr">
            <a:noAutofit/>
          </a:bodyPr>
          <a:lstStyle>
            <a:lvl1pPr>
              <a:lnSpc>
                <a:spcPct val="95000"/>
              </a:lnSpc>
              <a:spcBef>
                <a:spcPts val="0"/>
              </a:spcBef>
              <a:spcAft>
                <a:spcPts val="1632"/>
              </a:spcAft>
              <a:defRPr lang="en-US" sz="3600" kern="1200" dirty="0" smtClean="0">
                <a:gradFill>
                  <a:gsLst>
                    <a:gs pos="28302">
                      <a:schemeClr val="tx1">
                        <a:lumMod val="75000"/>
                        <a:lumOff val="25000"/>
                      </a:schemeClr>
                    </a:gs>
                    <a:gs pos="67000">
                      <a:schemeClr val="tx1">
                        <a:lumMod val="75000"/>
                        <a:lumOff val="25000"/>
                      </a:schemeClr>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buFont typeface="Arial" pitchFamily="34" charset="0"/>
              <a:buNone/>
            </a:pPr>
            <a:r>
              <a:rPr lang="en-US" dirty="0" smtClean="0"/>
              <a:t>Click to edit Master text styles</a:t>
            </a:r>
          </a:p>
        </p:txBody>
      </p:sp>
      <p:sp>
        <p:nvSpPr>
          <p:cNvPr id="15" name="Title 1"/>
          <p:cNvSpPr>
            <a:spLocks noGrp="1"/>
          </p:cNvSpPr>
          <p:nvPr>
            <p:ph type="ctrTitle" hasCustomPrompt="1"/>
          </p:nvPr>
        </p:nvSpPr>
        <p:spPr>
          <a:xfrm>
            <a:off x="274638" y="1537563"/>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accent3"/>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1608567953"/>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a:defRPr lang="en-US" sz="3600" kern="1200" dirty="0" smtClean="0">
                <a:gradFill>
                  <a:gsLst>
                    <a:gs pos="8491">
                      <a:schemeClr val="tx1">
                        <a:lumMod val="75000"/>
                        <a:lumOff val="25000"/>
                      </a:schemeClr>
                    </a:gs>
                    <a:gs pos="100000">
                      <a:schemeClr val="tx1">
                        <a:lumMod val="75000"/>
                        <a:lumOff val="25000"/>
                      </a:schemeClr>
                    </a:gs>
                  </a:gsLst>
                  <a:lin ang="5400000" scaled="0"/>
                </a:gradFill>
                <a:latin typeface="+mj-lt"/>
                <a:ea typeface="+mn-ea"/>
                <a:cs typeface="+mn-cs"/>
              </a:defRPr>
            </a:lvl1pPr>
          </a:lstStyle>
          <a:p>
            <a:pPr marL="0" lvl="0" indent="0" algn="l" defTabSz="914166" rtl="0" eaLnBrk="1" latinLnBrk="0" hangingPunct="1">
              <a:spcBef>
                <a:spcPct val="20000"/>
              </a:spcBef>
              <a:spcAft>
                <a:spcPts val="1632"/>
              </a:spcAft>
              <a:buFont typeface="Arial" pitchFamily="34" charset="0"/>
              <a:buNone/>
            </a:pPr>
            <a:r>
              <a:rPr lang="en-US" dirty="0" smtClean="0"/>
              <a:t>Click to edit Master text styles</a:t>
            </a:r>
          </a:p>
        </p:txBody>
      </p:sp>
      <p:sp>
        <p:nvSpPr>
          <p:cNvPr id="6" name="Text Placeholder 8"/>
          <p:cNvSpPr>
            <a:spLocks noGrp="1"/>
          </p:cNvSpPr>
          <p:nvPr>
            <p:ph type="body" sz="quarter" idx="16" hasCustomPrompt="1"/>
          </p:nvPr>
        </p:nvSpPr>
        <p:spPr>
          <a:xfrm>
            <a:off x="274641" y="296864"/>
            <a:ext cx="11887199" cy="914400"/>
          </a:xfrm>
        </p:spPr>
        <p:txBody>
          <a:bodyPr vert="horz" lIns="182880" tIns="146304" rIns="182880" bIns="146304" rtlCol="0" anchor="t">
            <a:noAutofit/>
          </a:bodyPr>
          <a:lstStyle>
            <a:lvl1pPr marL="0" indent="0"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lvl="0">
              <a:spcBef>
                <a:spcPct val="0"/>
              </a:spcBef>
            </a:pPr>
            <a:r>
              <a:rPr lang="en-US" dirty="0" smtClean="0"/>
              <a:t>Click to edit master text styles</a:t>
            </a:r>
          </a:p>
        </p:txBody>
      </p:sp>
      <p:sp>
        <p:nvSpPr>
          <p:cNvPr id="5" name="Title 1"/>
          <p:cNvSpPr>
            <a:spLocks noGrp="1"/>
          </p:cNvSpPr>
          <p:nvPr>
            <p:ph type="ctrTitle" hasCustomPrompt="1"/>
          </p:nvPr>
        </p:nvSpPr>
        <p:spPr>
          <a:xfrm>
            <a:off x="274638" y="1537564"/>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accent3"/>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372181136"/>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a:defRPr lang="en-US" sz="3600" kern="1200" dirty="0" smtClean="0">
                <a:gradFill>
                  <a:gsLst>
                    <a:gs pos="12264">
                      <a:schemeClr val="tx1">
                        <a:lumMod val="75000"/>
                        <a:lumOff val="25000"/>
                      </a:schemeClr>
                    </a:gs>
                    <a:gs pos="71000">
                      <a:schemeClr val="tx1">
                        <a:lumMod val="75000"/>
                        <a:lumOff val="25000"/>
                      </a:schemeClr>
                    </a:gs>
                  </a:gsLst>
                  <a:lin ang="5400000" scaled="0"/>
                </a:gradFill>
                <a:latin typeface="+mj-lt"/>
                <a:ea typeface="+mn-ea"/>
                <a:cs typeface="+mn-cs"/>
              </a:defRPr>
            </a:lvl1pPr>
          </a:lstStyle>
          <a:p>
            <a:pPr marL="0" lvl="0" indent="0" algn="l" defTabSz="914166" rtl="0" eaLnBrk="1" latinLnBrk="0" hangingPunct="1">
              <a:spcBef>
                <a:spcPct val="20000"/>
              </a:spcBef>
              <a:buFont typeface="Arial" pitchFamily="34" charset="0"/>
              <a:buNone/>
            </a:pPr>
            <a:r>
              <a:rPr lang="en-US" dirty="0" smtClean="0"/>
              <a:t>Click to edit Master text styles</a:t>
            </a:r>
          </a:p>
        </p:txBody>
      </p:sp>
      <p:sp>
        <p:nvSpPr>
          <p:cNvPr id="7" name="Picture Placeholder 12"/>
          <p:cNvSpPr>
            <a:spLocks noGrp="1"/>
          </p:cNvSpPr>
          <p:nvPr>
            <p:ph type="pic" sz="quarter" idx="16"/>
          </p:nvPr>
        </p:nvSpPr>
        <p:spPr>
          <a:xfrm>
            <a:off x="274638" y="1535875"/>
            <a:ext cx="3931920" cy="392277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lIns="182880" tIns="146304" rIns="182880" bIns="146304" anchor="ctr" anchorCtr="1">
            <a:noAutofit/>
          </a:bodyPr>
          <a:lstStyle>
            <a:lvl1pPr marL="0" indent="0">
              <a:buNone/>
              <a:defRPr/>
            </a:lvl1pPr>
          </a:lstStyle>
          <a:p>
            <a:r>
              <a:rPr lang="en-US" dirty="0" smtClean="0"/>
              <a:t>Click icon to add picture</a:t>
            </a:r>
            <a:endParaRPr lang="en-US" dirty="0"/>
          </a:p>
        </p:txBody>
      </p:sp>
      <p:sp>
        <p:nvSpPr>
          <p:cNvPr id="3" name="Title 2"/>
          <p:cNvSpPr>
            <a:spLocks noGrp="1"/>
          </p:cNvSpPr>
          <p:nvPr>
            <p:ph type="title"/>
          </p:nvPr>
        </p:nvSpPr>
        <p:spPr/>
        <p:txBody>
          <a:bodyPr wrap="none" lIns="182880" tIns="146304" rIns="182880" bIns="146304"/>
          <a:lstStyle/>
          <a:p>
            <a:r>
              <a:rPr lang="en-US" dirty="0" smtClean="0"/>
              <a:t>Click to edit Master title style</a:t>
            </a:r>
            <a:endParaRPr lang="en-US" dirty="0"/>
          </a:p>
        </p:txBody>
      </p:sp>
    </p:spTree>
    <p:extLst>
      <p:ext uri="{BB962C8B-B14F-4D97-AF65-F5344CB8AC3E}">
        <p14:creationId xmlns:p14="http://schemas.microsoft.com/office/powerpoint/2010/main" val="2796109379"/>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Content - Code">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1534779"/>
          </a:xfrm>
        </p:spPr>
        <p:txBody>
          <a:bodyPr>
            <a:spAutoFit/>
          </a:bodyPr>
          <a:lstStyle>
            <a:lvl1pPr>
              <a:defRPr lang="en-US" sz="2400" kern="1200" dirty="0" smtClean="0">
                <a:gradFill>
                  <a:gsLst>
                    <a:gs pos="66981">
                      <a:schemeClr val="tx1">
                        <a:lumMod val="75000"/>
                        <a:lumOff val="25000"/>
                      </a:schemeClr>
                    </a:gs>
                    <a:gs pos="0">
                      <a:schemeClr val="tx1">
                        <a:lumMod val="75000"/>
                        <a:lumOff val="25000"/>
                      </a:schemeClr>
                    </a:gs>
                  </a:gsLst>
                  <a:lin ang="5400000" scaled="0"/>
                </a:gradFill>
                <a:latin typeface="Consolas" pitchFamily="49" charset="0"/>
                <a:ea typeface="+mn-ea"/>
                <a:cs typeface="Consolas" pitchFamily="49" charset="0"/>
              </a:defRPr>
            </a:lvl1pPr>
            <a:lvl2pPr marL="584200" indent="-241300">
              <a:defRPr lang="en-US" sz="2400" kern="1200" dirty="0" smtClean="0">
                <a:gradFill>
                  <a:gsLst>
                    <a:gs pos="66981">
                      <a:schemeClr val="tx1">
                        <a:lumMod val="75000"/>
                        <a:lumOff val="25000"/>
                      </a:schemeClr>
                    </a:gs>
                    <a:gs pos="0">
                      <a:schemeClr val="tx1">
                        <a:lumMod val="75000"/>
                        <a:lumOff val="25000"/>
                      </a:schemeClr>
                    </a:gs>
                  </a:gsLst>
                  <a:lin ang="5400000" scaled="0"/>
                </a:gradFill>
                <a:latin typeface="Consolas" pitchFamily="49" charset="0"/>
                <a:ea typeface="+mn-ea"/>
                <a:cs typeface="Consolas" pitchFamily="49" charset="0"/>
              </a:defRPr>
            </a:lvl2pPr>
            <a:lvl3pPr marL="571441" indent="-342900">
              <a:defRPr lang="en-US" sz="2400" kern="1200" dirty="0" smtClean="0">
                <a:gradFill>
                  <a:gsLst>
                    <a:gs pos="66981">
                      <a:schemeClr val="tx1">
                        <a:lumMod val="75000"/>
                        <a:lumOff val="25000"/>
                      </a:schemeClr>
                    </a:gs>
                    <a:gs pos="0">
                      <a:schemeClr val="tx1">
                        <a:lumMod val="75000"/>
                        <a:lumOff val="25000"/>
                      </a:schemeClr>
                    </a:gs>
                  </a:gsLst>
                  <a:lin ang="5400000" scaled="0"/>
                </a:gradFill>
                <a:latin typeface="Consolas" pitchFamily="49" charset="0"/>
                <a:ea typeface="+mn-ea"/>
                <a:cs typeface="Consolas" pitchFamily="49" charset="0"/>
              </a:defRPr>
            </a:lvl3pPr>
            <a:lvl4pPr>
              <a:defRPr sz="2000"/>
            </a:lvl4pPr>
            <a:lvl5pPr>
              <a:defRPr sz="2000"/>
            </a:lvl5pPr>
          </a:lstStyle>
          <a:p>
            <a:pPr marL="0" lvl="0" indent="0" algn="l" defTabSz="914166" rtl="0" eaLnBrk="1" latinLnBrk="0" hangingPunct="1">
              <a:spcBef>
                <a:spcPct val="20000"/>
              </a:spcBef>
              <a:spcAft>
                <a:spcPts val="816"/>
              </a:spcAft>
              <a:buFont typeface="Arial" pitchFamily="34" charset="0"/>
              <a:buNone/>
            </a:pPr>
            <a:r>
              <a:rPr lang="en-US" dirty="0" smtClean="0"/>
              <a:t>Click to edit Master text styles</a:t>
            </a:r>
          </a:p>
          <a:p>
            <a:pPr marL="0" marR="0" lvl="1" indent="0" algn="l" defTabSz="914166" rtl="0" eaLnBrk="1" fontAlgn="auto" latinLnBrk="0" hangingPunct="1">
              <a:lnSpc>
                <a:spcPct val="90000"/>
              </a:lnSpc>
              <a:spcBef>
                <a:spcPct val="20000"/>
              </a:spcBef>
              <a:spcAft>
                <a:spcPts val="816"/>
              </a:spcAft>
              <a:buClr>
                <a:schemeClr val="tx1"/>
              </a:buClr>
              <a:buSzPct val="90000"/>
              <a:buFont typeface="Arial" pitchFamily="34" charset="0"/>
              <a:buNone/>
              <a:tabLst/>
            </a:pPr>
            <a:r>
              <a:rPr lang="en-US" dirty="0" smtClean="0"/>
              <a:t>Second level</a:t>
            </a:r>
          </a:p>
          <a:p>
            <a:pPr marL="457082" lvl="2" indent="-228541" algn="l" defTabSz="914166" rtl="0" eaLnBrk="1" latinLnBrk="0" hangingPunct="1">
              <a:spcBef>
                <a:spcPct val="20000"/>
              </a:spcBef>
              <a:spcAft>
                <a:spcPts val="816"/>
              </a:spcAft>
              <a:buFont typeface="Arial" pitchFamily="34" charset="0"/>
              <a:buChar char="•"/>
            </a:pPr>
            <a:r>
              <a:rPr lang="en-US" dirty="0" smtClean="0"/>
              <a:t>Third level</a:t>
            </a:r>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49634120"/>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7113524"/>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8" name="Picture Placeholder 12"/>
          <p:cNvSpPr>
            <a:spLocks noGrp="1"/>
          </p:cNvSpPr>
          <p:nvPr>
            <p:ph type="pic" sz="quarter" idx="18"/>
          </p:nvPr>
        </p:nvSpPr>
        <p:spPr>
          <a:xfrm>
            <a:off x="4745014" y="2301239"/>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9" name="Picture Placeholder 12"/>
          <p:cNvSpPr>
            <a:spLocks noGrp="1"/>
          </p:cNvSpPr>
          <p:nvPr>
            <p:ph type="pic" sz="quarter" idx="19"/>
          </p:nvPr>
        </p:nvSpPr>
        <p:spPr>
          <a:xfrm>
            <a:off x="8258122"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10" name="Picture Placeholder 12"/>
          <p:cNvSpPr>
            <a:spLocks noGrp="1"/>
          </p:cNvSpPr>
          <p:nvPr>
            <p:ph type="pic" sz="quarter" idx="20"/>
          </p:nvPr>
        </p:nvSpPr>
        <p:spPr>
          <a:xfrm>
            <a:off x="2118039" y="2301050"/>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2991420366"/>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chemeClr val="bg1"/>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165911206"/>
      </p:ext>
    </p:extLst>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2"/>
            <a:ext cx="91420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dirty="0" smtClean="0"/>
              <a:t>Speaker Name</a:t>
            </a:r>
          </a:p>
        </p:txBody>
      </p:sp>
      <p:sp>
        <p:nvSpPr>
          <p:cNvPr id="9" name="Title 1"/>
          <p:cNvSpPr>
            <a:spLocks noGrp="1"/>
          </p:cNvSpPr>
          <p:nvPr>
            <p:ph type="title" hasCustomPrompt="1"/>
          </p:nvPr>
        </p:nvSpPr>
        <p:spPr>
          <a:xfrm>
            <a:off x="274703" y="2117165"/>
            <a:ext cx="11887135" cy="1837298"/>
          </a:xfrm>
          <a:noFill/>
        </p:spPr>
        <p:txBody>
          <a:bodyPr lIns="146304" tIns="91440" rIns="146304" bIns="91440" anchor="t" anchorCtr="0"/>
          <a:lstStyle>
            <a:lvl1pPr>
              <a:defRPr sz="5399"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4" name="Picture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bwMode="invGray">
          <a:xfrm>
            <a:off x="10129838" y="6126162"/>
            <a:ext cx="1849602" cy="394827"/>
          </a:xfrm>
          <a:prstGeom prst="rect">
            <a:avLst/>
          </a:prstGeom>
          <a:noFill/>
          <a:ln>
            <a:noFill/>
          </a:ln>
        </p:spPr>
      </p:pic>
    </p:spTree>
    <p:extLst>
      <p:ext uri="{BB962C8B-B14F-4D97-AF65-F5344CB8AC3E}">
        <p14:creationId xmlns:p14="http://schemas.microsoft.com/office/powerpoint/2010/main" val="123330779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Title slide - 2">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2"/>
            <a:ext cx="91420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dirty="0" smtClean="0"/>
              <a:t>Speaker Name</a:t>
            </a:r>
          </a:p>
        </p:txBody>
      </p:sp>
      <p:sp>
        <p:nvSpPr>
          <p:cNvPr id="9" name="Title 1"/>
          <p:cNvSpPr>
            <a:spLocks noGrp="1"/>
          </p:cNvSpPr>
          <p:nvPr>
            <p:ph type="title" hasCustomPrompt="1"/>
          </p:nvPr>
        </p:nvSpPr>
        <p:spPr>
          <a:xfrm>
            <a:off x="274703" y="2117165"/>
            <a:ext cx="11887135" cy="1837298"/>
          </a:xfrm>
          <a:noFill/>
        </p:spPr>
        <p:txBody>
          <a:bodyPr lIns="146304" tIns="91440" rIns="146304" bIns="91440" anchor="t" anchorCtr="0"/>
          <a:lstStyle>
            <a:lvl1pPr>
              <a:defRPr sz="5399" spc="-100" baseline="0">
                <a:gradFill>
                  <a:gsLst>
                    <a:gs pos="3333">
                      <a:schemeClr val="tx1"/>
                    </a:gs>
                    <a:gs pos="39000">
                      <a:schemeClr val="tx1"/>
                    </a:gs>
                  </a:gsLst>
                  <a:lin ang="5400000" scaled="0"/>
                </a:gradFill>
              </a:defRPr>
            </a:lvl1pPr>
          </a:lstStyle>
          <a:p>
            <a:r>
              <a:rPr lang="en-US" dirty="0" smtClean="0"/>
              <a:t>Presentation title</a:t>
            </a:r>
            <a:endParaRPr lang="en-US" dirty="0"/>
          </a:p>
        </p:txBody>
      </p:sp>
      <p:sp>
        <p:nvSpPr>
          <p:cNvPr id="4" name="Freeform 3"/>
          <p:cNvSpPr>
            <a:spLocks noChangeAspect="1" noEditPoints="1"/>
          </p:cNvSpPr>
          <p:nvPr/>
        </p:nvSpPr>
        <p:spPr bwMode="black">
          <a:xfrm>
            <a:off x="10332994" y="6103269"/>
            <a:ext cx="1639861" cy="411480"/>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404040"/>
          </a:solidFill>
          <a:ln>
            <a:noFill/>
          </a:ln>
        </p:spPr>
        <p:txBody>
          <a:bodyPr vert="horz" wrap="square" lIns="91427" tIns="45713" rIns="91427" bIns="45713" numCol="1" anchor="t" anchorCtr="0" compatLnSpc="1">
            <a:prstTxWarp prst="textNoShape">
              <a:avLst/>
            </a:prstTxWarp>
          </a:bodyPr>
          <a:lstStyle/>
          <a:p>
            <a:pPr defTabSz="466298"/>
            <a:endParaRPr lang="en-US" sz="1800">
              <a:solidFill>
                <a:srgbClr val="404040"/>
              </a:solidFill>
            </a:endParaRPr>
          </a:p>
        </p:txBody>
      </p:sp>
    </p:spTree>
    <p:extLst>
      <p:ext uri="{BB962C8B-B14F-4D97-AF65-F5344CB8AC3E}">
        <p14:creationId xmlns:p14="http://schemas.microsoft.com/office/powerpoint/2010/main" val="203282507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hf sldNum="0" hdr="0" ftr="0" dt="0"/>
  <p:extLst mod="1">
    <p:ext uri="{DCECCB84-F9BA-43D5-87BE-67443E8EF086}">
      <p15:sldGuideLst xmlns:p15="http://schemas.microsoft.com/office/powerpoint/2012/main">
        <p15:guide id="1" orient="horz" pos="4406">
          <p15:clr>
            <a:srgbClr val="C35EA4"/>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05896619"/>
      </p:ext>
    </p:extLst>
  </p:cSld>
  <p:clrMapOvr>
    <a:masterClrMapping/>
  </p:clrMapOvr>
  <p:transition>
    <p:fade/>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Title and Content - 2">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383629" y="1668463"/>
            <a:ext cx="8778210" cy="5029200"/>
          </a:xfrm>
        </p:spPr>
        <p:txBody>
          <a:bodyPr wrap="square">
            <a:no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quarter" idx="11"/>
          </p:nvPr>
        </p:nvSpPr>
        <p:spPr>
          <a:xfrm>
            <a:off x="283148" y="1668463"/>
            <a:ext cx="2743200" cy="5029200"/>
          </a:xfrm>
        </p:spPr>
        <p:txBody>
          <a:bodyPr>
            <a:noAutofit/>
          </a:bodyPr>
          <a:lstStyle>
            <a:lvl1pPr marL="0" indent="0">
              <a:buNone/>
              <a:defRPr kumimoji="0" lang="en-US" sz="2400" b="0" i="0" u="none" strike="noStrike" kern="1200" cap="none" spc="0" normalizeH="0" baseline="0" dirty="0" smtClean="0">
                <a:ln>
                  <a:noFill/>
                </a:ln>
                <a:gradFill>
                  <a:gsLst>
                    <a:gs pos="100000">
                      <a:srgbClr val="000000">
                        <a:lumMod val="75000"/>
                        <a:lumOff val="25000"/>
                      </a:srgbClr>
                    </a:gs>
                    <a:gs pos="0">
                      <a:srgbClr val="000000">
                        <a:lumMod val="75000"/>
                        <a:lumOff val="25000"/>
                      </a:srgbClr>
                    </a:gs>
                  </a:gsLst>
                  <a:lin ang="5400000" scaled="0"/>
                </a:gradFill>
                <a:effectLst/>
                <a:uLnTx/>
                <a:uFillTx/>
                <a:latin typeface="+mn-lt"/>
                <a:ea typeface="+mj-ea"/>
                <a:cs typeface="+mj-cs"/>
              </a:defRPr>
            </a:lvl1pPr>
          </a:lstStyle>
          <a:p>
            <a:pPr marL="0" marR="0" lvl="0" indent="0" algn="l" defTabSz="913991" rtl="0" eaLnBrk="1" fontAlgn="auto" latinLnBrk="0" hangingPunct="1">
              <a:lnSpc>
                <a:spcPct val="100000"/>
              </a:lnSpc>
              <a:spcBef>
                <a:spcPct val="0"/>
              </a:spcBef>
              <a:spcAft>
                <a:spcPts val="0"/>
              </a:spcAft>
              <a:buClrTx/>
              <a:buSzTx/>
              <a:tabLst/>
              <a:defRPr/>
            </a:pPr>
            <a:r>
              <a:rPr lang="en-US" smtClean="0"/>
              <a:t>Click to edit Master text styles</a:t>
            </a:r>
          </a:p>
        </p:txBody>
      </p:sp>
    </p:spTree>
    <p:extLst>
      <p:ext uri="{BB962C8B-B14F-4D97-AF65-F5344CB8AC3E}">
        <p14:creationId xmlns:p14="http://schemas.microsoft.com/office/powerpoint/2010/main" val="2991485551"/>
      </p:ext>
    </p:extLst>
  </p:cSld>
  <p:clrMapOvr>
    <a:masterClrMapping/>
  </p:clrMapOvr>
  <p:transition>
    <p:fade/>
  </p:transition>
  <p:timing>
    <p:tnLst>
      <p:par>
        <p:cTn id="1" dur="indefinite" restart="never" nodeType="tmRoot"/>
      </p:par>
    </p:tnLst>
  </p:timing>
  <p:hf sldNum="0" hdr="0" ft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Text Only Large">
    <p:spTree>
      <p:nvGrpSpPr>
        <p:cNvPr id="1" name=""/>
        <p:cNvGrpSpPr/>
        <p:nvPr/>
      </p:nvGrpSpPr>
      <p:grpSpPr>
        <a:xfrm>
          <a:off x="0" y="0"/>
          <a:ext cx="0" cy="0"/>
          <a:chOff x="0" y="0"/>
          <a:chExt cx="0" cy="0"/>
        </a:xfrm>
      </p:grpSpPr>
      <p:sp>
        <p:nvSpPr>
          <p:cNvPr id="2" name="Title 1"/>
          <p:cNvSpPr>
            <a:spLocks noGrp="1"/>
          </p:cNvSpPr>
          <p:nvPr>
            <p:ph type="title"/>
          </p:nvPr>
        </p:nvSpPr>
        <p:spPr>
          <a:xfrm>
            <a:off x="655354" y="2125664"/>
            <a:ext cx="10592083" cy="1828800"/>
          </a:xfrm>
        </p:spPr>
        <p:txBody>
          <a:bodyPr/>
          <a:lstStyle>
            <a:lvl1pPr>
              <a:defRPr sz="4799" baseline="0"/>
            </a:lvl1pPr>
          </a:lstStyle>
          <a:p>
            <a:r>
              <a:rPr lang="en-US" smtClean="0"/>
              <a:t>Click to edit Master title style</a:t>
            </a:r>
            <a:endParaRPr lang="en-US" dirty="0"/>
          </a:p>
        </p:txBody>
      </p:sp>
    </p:spTree>
    <p:extLst>
      <p:ext uri="{BB962C8B-B14F-4D97-AF65-F5344CB8AC3E}">
        <p14:creationId xmlns:p14="http://schemas.microsoft.com/office/powerpoint/2010/main" val="3724550816"/>
      </p:ext>
    </p:extLst>
  </p:cSld>
  <p:clrMapOvr>
    <a:masterClrMapping/>
  </p:clrMapOvr>
  <p:transition>
    <p:fade/>
  </p:transition>
  <p:timing>
    <p:tnLst>
      <p:par>
        <p:cTn id="1" dur="indefinite" restart="never" nodeType="tmRoot"/>
      </p:par>
    </p:tnLst>
  </p:timing>
  <p:hf sldNum="0" hdr="0" ftr="0" dt="0"/>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1_Text Only Large">
    <p:spTree>
      <p:nvGrpSpPr>
        <p:cNvPr id="1" name=""/>
        <p:cNvGrpSpPr/>
        <p:nvPr/>
      </p:nvGrpSpPr>
      <p:grpSpPr>
        <a:xfrm>
          <a:off x="0" y="0"/>
          <a:ext cx="0" cy="0"/>
          <a:chOff x="0" y="0"/>
          <a:chExt cx="0" cy="0"/>
        </a:xfrm>
      </p:grpSpPr>
      <p:sp>
        <p:nvSpPr>
          <p:cNvPr id="2" name="Title 1"/>
          <p:cNvSpPr>
            <a:spLocks noGrp="1"/>
          </p:cNvSpPr>
          <p:nvPr>
            <p:ph type="title"/>
          </p:nvPr>
        </p:nvSpPr>
        <p:spPr>
          <a:xfrm>
            <a:off x="472465" y="2605680"/>
            <a:ext cx="10774973" cy="1828800"/>
          </a:xfrm>
        </p:spPr>
        <p:txBody>
          <a:bodyPr/>
          <a:lstStyle>
            <a:lvl1pPr>
              <a:defRPr sz="4896" baseline="0"/>
            </a:lvl1pPr>
          </a:lstStyle>
          <a:p>
            <a:r>
              <a:rPr lang="en-US" smtClean="0"/>
              <a:t>Click to edit Master title style</a:t>
            </a:r>
            <a:endParaRPr lang="en-US" dirty="0"/>
          </a:p>
        </p:txBody>
      </p:sp>
    </p:spTree>
    <p:extLst>
      <p:ext uri="{BB962C8B-B14F-4D97-AF65-F5344CB8AC3E}">
        <p14:creationId xmlns:p14="http://schemas.microsoft.com/office/powerpoint/2010/main" val="2482248354"/>
      </p:ext>
    </p:extLst>
  </p:cSld>
  <p:clrMapOvr>
    <a:masterClrMapping/>
  </p:clrMapOvr>
  <p:transition>
    <p:fade/>
  </p:transition>
  <p:timing>
    <p:tnLst>
      <p:par>
        <p:cTn id="1" dur="indefinite" restart="never" nodeType="tmRoot"/>
      </p:par>
    </p:tnLst>
  </p:timing>
  <p:hf sldNum="0" hdr="0" ftr="0" dt="0"/>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quarter" idx="11" hasCustomPrompt="1"/>
          </p:nvPr>
        </p:nvSpPr>
        <p:spPr>
          <a:xfrm>
            <a:off x="283148" y="1668463"/>
            <a:ext cx="2743200" cy="5029200"/>
          </a:xfrm>
        </p:spPr>
        <p:txBody>
          <a:bodyPr>
            <a:noAutofit/>
          </a:bodyPr>
          <a:lstStyle>
            <a:lvl1pPr marL="342834" indent="-342834">
              <a:buNone/>
              <a:defRPr kumimoji="0" lang="en-US" sz="2400" b="0" i="0" u="none" strike="noStrike" kern="1200" cap="none" spc="0" normalizeH="0" baseline="0" dirty="0" smtClean="0">
                <a:ln>
                  <a:noFill/>
                </a:ln>
                <a:gradFill>
                  <a:gsLst>
                    <a:gs pos="100000">
                      <a:srgbClr val="000000">
                        <a:lumMod val="75000"/>
                        <a:lumOff val="25000"/>
                      </a:srgbClr>
                    </a:gs>
                    <a:gs pos="0">
                      <a:srgbClr val="000000">
                        <a:lumMod val="75000"/>
                        <a:lumOff val="25000"/>
                      </a:srgbClr>
                    </a:gs>
                  </a:gsLst>
                  <a:lin ang="5400000" scaled="0"/>
                </a:gradFill>
                <a:effectLst/>
                <a:uLnTx/>
                <a:uFillTx/>
                <a:latin typeface="+mn-lt"/>
                <a:ea typeface="+mj-ea"/>
                <a:cs typeface="+mj-cs"/>
              </a:defRPr>
            </a:lvl1pPr>
          </a:lstStyle>
          <a:p>
            <a:pPr marL="0" marR="0" lvl="0" indent="0" algn="l" defTabSz="913991" rtl="0" eaLnBrk="1" fontAlgn="auto" latinLnBrk="0" hangingPunct="1">
              <a:lnSpc>
                <a:spcPct val="100000"/>
              </a:lnSpc>
              <a:spcBef>
                <a:spcPct val="0"/>
              </a:spcBef>
              <a:spcAft>
                <a:spcPts val="0"/>
              </a:spcAft>
              <a:buClrTx/>
              <a:buSzTx/>
              <a:tabLst/>
              <a:defRPr/>
            </a:pPr>
            <a:r>
              <a:rPr lang="en-US" dirty="0" smtClean="0"/>
              <a:t>Click to edit</a:t>
            </a:r>
            <a:br>
              <a:rPr lang="en-US" dirty="0" smtClean="0"/>
            </a:br>
            <a:r>
              <a:rPr lang="en-US" dirty="0" smtClean="0"/>
              <a:t>Master text styles</a:t>
            </a:r>
          </a:p>
        </p:txBody>
      </p:sp>
    </p:spTree>
    <p:extLst>
      <p:ext uri="{BB962C8B-B14F-4D97-AF65-F5344CB8AC3E}">
        <p14:creationId xmlns:p14="http://schemas.microsoft.com/office/powerpoint/2010/main" val="2567982985"/>
      </p:ext>
    </p:extLst>
  </p:cSld>
  <p:clrMapOvr>
    <a:masterClrMapping/>
  </p:clrMapOvr>
  <p:transition>
    <p:fade/>
  </p:transition>
  <p:timing>
    <p:tnLst>
      <p:par>
        <p:cTn id="1" dur="indefinite" restart="never" nodeType="tmRoot"/>
      </p:par>
    </p:tnLst>
  </p:timing>
  <p:hf sldNum="0" hdr="0" ft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555027" y="3166094"/>
            <a:ext cx="7606815" cy="662337"/>
          </a:xfrm>
        </p:spPr>
        <p:txBody>
          <a:bodyPr wrap="square" lIns="182880" tIns="146304" rIns="182880" bIns="146304" anchor="ctr" anchorCtr="0">
            <a:spAutoFit/>
          </a:bodyPr>
          <a:lstStyle>
            <a:lvl1pPr marL="0" indent="0">
              <a:lnSpc>
                <a:spcPct val="95000"/>
              </a:lnSpc>
              <a:spcBef>
                <a:spcPts val="0"/>
              </a:spcBef>
              <a:spcAft>
                <a:spcPts val="1632"/>
              </a:spcAft>
              <a:buNone/>
              <a:defRPr lang="en-US" sz="2448" kern="1200" dirty="0" smtClean="0">
                <a:solidFill>
                  <a:schemeClr val="tx1"/>
                </a:soli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3991" rtl="0" eaLnBrk="1" latinLnBrk="0" hangingPunct="1">
              <a:spcBef>
                <a:spcPct val="20000"/>
              </a:spcBef>
            </a:pPr>
            <a:r>
              <a:rPr lang="en-US" smtClean="0"/>
              <a:t>Click to edit Master text styles</a:t>
            </a:r>
          </a:p>
        </p:txBody>
      </p:sp>
      <p:sp>
        <p:nvSpPr>
          <p:cNvPr id="15" name="Title 1"/>
          <p:cNvSpPr>
            <a:spLocks noGrp="1"/>
          </p:cNvSpPr>
          <p:nvPr>
            <p:ph type="ctrTitle" hasCustomPrompt="1"/>
          </p:nvPr>
        </p:nvSpPr>
        <p:spPr>
          <a:xfrm>
            <a:off x="274639" y="1537564"/>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rgbClr val="00BCF2"/>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3999"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028"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323068007"/>
      </p:ext>
    </p:extLst>
  </p:cSld>
  <p:clrMapOvr>
    <a:masterClrMapping/>
  </p:clrMapOvr>
  <p:transition>
    <p:fade/>
  </p:transition>
  <p:timing>
    <p:tnLst>
      <p:par>
        <p:cTn id="1" dur="indefinite" restart="never" nodeType="tmRoot"/>
      </p:par>
    </p:tnLst>
  </p:timing>
  <p:hf sldNum="0" hdr="0" ftr="0" dt="0"/>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9" y="3040063"/>
            <a:ext cx="7315203" cy="914400"/>
          </a:xfrm>
        </p:spPr>
        <p:txBody>
          <a:bodyPr vert="horz" wrap="square" lIns="182880" tIns="146304" rIns="182880" bIns="146304" rtlCol="0" anchor="ctr">
            <a:noAutofit/>
          </a:bodyPr>
          <a:lstStyle>
            <a:lvl1pPr marL="0" indent="0">
              <a:buNone/>
              <a:defRPr lang="en-US" sz="3599" kern="1200" dirty="0" smtClean="0">
                <a:gradFill>
                  <a:gsLst>
                    <a:gs pos="8491">
                      <a:schemeClr val="tx1">
                        <a:lumMod val="75000"/>
                        <a:lumOff val="25000"/>
                      </a:schemeClr>
                    </a:gs>
                    <a:gs pos="100000">
                      <a:schemeClr val="tx1">
                        <a:lumMod val="75000"/>
                        <a:lumOff val="25000"/>
                      </a:schemeClr>
                    </a:gs>
                  </a:gsLst>
                  <a:lin ang="5400000" scaled="0"/>
                </a:gradFill>
                <a:latin typeface="+mj-lt"/>
                <a:ea typeface="+mn-ea"/>
                <a:cs typeface="+mn-cs"/>
              </a:defRPr>
            </a:lvl1pPr>
          </a:lstStyle>
          <a:p>
            <a:pPr marL="0" lvl="0" indent="0" algn="l" defTabSz="913991" rtl="0" eaLnBrk="1" latinLnBrk="0" hangingPunct="1">
              <a:spcBef>
                <a:spcPct val="20000"/>
              </a:spcBef>
              <a:spcAft>
                <a:spcPts val="1632"/>
              </a:spcAft>
            </a:pPr>
            <a:r>
              <a:rPr lang="en-US" smtClean="0"/>
              <a:t>Click to edit Master text styles</a:t>
            </a:r>
          </a:p>
        </p:txBody>
      </p:sp>
      <p:sp>
        <p:nvSpPr>
          <p:cNvPr id="6" name="Text Placeholder 8"/>
          <p:cNvSpPr>
            <a:spLocks noGrp="1"/>
          </p:cNvSpPr>
          <p:nvPr>
            <p:ph type="body" sz="quarter" idx="16" hasCustomPrompt="1"/>
          </p:nvPr>
        </p:nvSpPr>
        <p:spPr>
          <a:xfrm>
            <a:off x="274641" y="296864"/>
            <a:ext cx="11887199" cy="914400"/>
          </a:xfrm>
        </p:spPr>
        <p:txBody>
          <a:bodyPr vert="horz" lIns="182880" tIns="146304" rIns="182880" bIns="146304" rtlCol="0" anchor="t">
            <a:noAutofit/>
          </a:bodyPr>
          <a:lstStyle>
            <a:lvl1pPr marL="0" indent="0" algn="l" defTabSz="932563" rtl="0" eaLnBrk="1" latinLnBrk="0" hangingPunct="1">
              <a:lnSpc>
                <a:spcPct val="90000"/>
              </a:lnSpc>
              <a:spcBef>
                <a:spcPct val="0"/>
              </a:spcBef>
              <a:buNone/>
              <a:defRPr lang="en-US" sz="4799"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lvl="0">
              <a:spcBef>
                <a:spcPct val="0"/>
              </a:spcBef>
            </a:pPr>
            <a:r>
              <a:rPr lang="en-US" dirty="0" smtClean="0"/>
              <a:t>Click to edit master text styles</a:t>
            </a:r>
          </a:p>
        </p:txBody>
      </p:sp>
      <p:sp>
        <p:nvSpPr>
          <p:cNvPr id="5" name="Title 1"/>
          <p:cNvSpPr>
            <a:spLocks noGrp="1"/>
          </p:cNvSpPr>
          <p:nvPr>
            <p:ph type="ctrTitle" hasCustomPrompt="1"/>
          </p:nvPr>
        </p:nvSpPr>
        <p:spPr>
          <a:xfrm>
            <a:off x="274639" y="1537564"/>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rgbClr val="00BCF2"/>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3999"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028"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2808669164"/>
      </p:ext>
    </p:extLst>
  </p:cSld>
  <p:clrMapOvr>
    <a:masterClrMapping/>
  </p:clrMapOvr>
  <p:transition>
    <p:fade/>
  </p:transition>
  <p:timing>
    <p:tnLst>
      <p:par>
        <p:cTn id="1" dur="indefinite" restart="never" nodeType="tmRoot"/>
      </p:par>
    </p:tnLst>
  </p:timing>
  <p:hf sldNum="0" hdr="0" ftr="0" dt="0"/>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9" y="3040063"/>
            <a:ext cx="7315203" cy="914400"/>
          </a:xfrm>
        </p:spPr>
        <p:txBody>
          <a:bodyPr vert="horz" wrap="square" lIns="182880" tIns="146304" rIns="182880" bIns="146304" rtlCol="0" anchor="ctr">
            <a:noAutofit/>
          </a:bodyPr>
          <a:lstStyle>
            <a:lvl1pPr marL="0" indent="0">
              <a:buFont typeface="Arial" panose="020B0604020202020204" pitchFamily="34" charset="0"/>
              <a:buNone/>
              <a:defRPr lang="en-US" sz="3599" kern="1200" dirty="0" smtClean="0">
                <a:gradFill>
                  <a:gsLst>
                    <a:gs pos="1299">
                      <a:schemeClr val="tx1"/>
                    </a:gs>
                    <a:gs pos="100000">
                      <a:schemeClr val="tx1"/>
                    </a:gs>
                  </a:gsLst>
                  <a:lin ang="5400000" scaled="0"/>
                </a:gradFill>
                <a:latin typeface="+mj-lt"/>
                <a:ea typeface="+mn-ea"/>
                <a:cs typeface="+mn-cs"/>
              </a:defRPr>
            </a:lvl1pPr>
          </a:lstStyle>
          <a:p>
            <a:pPr marL="0" lvl="0" indent="0" algn="l" defTabSz="913991" rtl="0" eaLnBrk="1" latinLnBrk="0" hangingPunct="1">
              <a:spcBef>
                <a:spcPct val="20000"/>
              </a:spcBef>
            </a:pPr>
            <a:r>
              <a:rPr lang="en-US" smtClean="0"/>
              <a:t>Click to edit Master text styles</a:t>
            </a:r>
          </a:p>
        </p:txBody>
      </p:sp>
      <p:sp>
        <p:nvSpPr>
          <p:cNvPr id="7" name="Picture Placeholder 12"/>
          <p:cNvSpPr>
            <a:spLocks noGrp="1"/>
          </p:cNvSpPr>
          <p:nvPr>
            <p:ph type="pic" sz="quarter" idx="16"/>
          </p:nvPr>
        </p:nvSpPr>
        <p:spPr>
          <a:xfrm>
            <a:off x="274638" y="1535875"/>
            <a:ext cx="3931920" cy="392277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lIns="182880" tIns="146304" rIns="182880" bIns="146304" anchor="ctr" anchorCtr="1">
            <a:noAutofit/>
          </a:bodyPr>
          <a:lstStyle>
            <a:lvl1pPr marL="0" indent="0">
              <a:buNone/>
              <a:defRPr/>
            </a:lvl1pPr>
          </a:lstStyle>
          <a:p>
            <a:r>
              <a:rPr lang="en-US" smtClean="0"/>
              <a:t>Click icon to add picture</a:t>
            </a:r>
            <a:endParaRPr lang="en-US" dirty="0"/>
          </a:p>
        </p:txBody>
      </p:sp>
      <p:sp>
        <p:nvSpPr>
          <p:cNvPr id="3" name="Title 2"/>
          <p:cNvSpPr>
            <a:spLocks noGrp="1"/>
          </p:cNvSpPr>
          <p:nvPr>
            <p:ph type="title"/>
          </p:nvPr>
        </p:nvSpPr>
        <p:spPr/>
        <p:txBody>
          <a:bodyPr wrap="none" lIns="182880" tIns="146304" rIns="182880" bIns="146304"/>
          <a:lstStyle/>
          <a:p>
            <a:r>
              <a:rPr lang="en-US" smtClean="0"/>
              <a:t>Click to edit Master title style</a:t>
            </a:r>
            <a:endParaRPr lang="en-US" dirty="0"/>
          </a:p>
        </p:txBody>
      </p:sp>
    </p:spTree>
    <p:extLst>
      <p:ext uri="{BB962C8B-B14F-4D97-AF65-F5344CB8AC3E}">
        <p14:creationId xmlns:p14="http://schemas.microsoft.com/office/powerpoint/2010/main" val="2202863534"/>
      </p:ext>
    </p:extLst>
  </p:cSld>
  <p:clrMapOvr>
    <a:masterClrMapping/>
  </p:clrMapOvr>
  <p:transition>
    <p:fade/>
  </p:transition>
  <p:timing>
    <p:tnLst>
      <p:par>
        <p:cTn id="1" dur="indefinite" restart="never" nodeType="tmRoot"/>
      </p:par>
    </p:tnLst>
  </p:timing>
  <p:hf sldNum="0" hdr="0" ftr="0" dt="0"/>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Title and Content - Code">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212851"/>
            <a:ext cx="11887200" cy="1565332"/>
          </a:xfrm>
        </p:spPr>
        <p:txBody>
          <a:bodyPr>
            <a:spAutoFit/>
          </a:bodyPr>
          <a:lstStyle>
            <a:lvl1pPr>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1pPr>
            <a:lvl2pPr marL="584088" indent="-241253">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2pPr>
            <a:lvl3pPr marL="571332" indent="-342834">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3pPr>
            <a:lvl4pPr>
              <a:defRPr sz="2000"/>
            </a:lvl4pPr>
            <a:lvl5pPr>
              <a:defRPr sz="2000"/>
            </a:lvl5pPr>
          </a:lstStyle>
          <a:p>
            <a:pPr marL="0" lvl="0" indent="0" algn="l" defTabSz="913991" rtl="0" eaLnBrk="1" latinLnBrk="0" hangingPunct="1">
              <a:spcBef>
                <a:spcPct val="20000"/>
              </a:spcBef>
              <a:spcAft>
                <a:spcPts val="816"/>
              </a:spcAft>
              <a:buFont typeface="Arial" pitchFamily="34" charset="0"/>
              <a:buNone/>
            </a:pPr>
            <a:r>
              <a:rPr lang="en-US" smtClean="0"/>
              <a:t>Click to edit Master text styles</a:t>
            </a:r>
          </a:p>
          <a:p>
            <a:pPr marL="0" lvl="1" indent="0" algn="l" defTabSz="913991" rtl="0" eaLnBrk="1" latinLnBrk="0" hangingPunct="1">
              <a:spcBef>
                <a:spcPct val="20000"/>
              </a:spcBef>
              <a:spcAft>
                <a:spcPts val="816"/>
              </a:spcAft>
              <a:buFont typeface="Arial" pitchFamily="34" charset="0"/>
              <a:buNone/>
            </a:pPr>
            <a:r>
              <a:rPr lang="en-US" smtClean="0"/>
              <a:t>Second level</a:t>
            </a:r>
          </a:p>
          <a:p>
            <a:pPr marL="0" lvl="2" indent="0" algn="l" defTabSz="913991" rtl="0" eaLnBrk="1" latinLnBrk="0" hangingPunct="1">
              <a:spcBef>
                <a:spcPct val="20000"/>
              </a:spcBef>
              <a:spcAft>
                <a:spcPts val="816"/>
              </a:spcAft>
              <a:buFont typeface="Arial" pitchFamily="34" charset="0"/>
              <a:buNone/>
            </a:pPr>
            <a:r>
              <a:rPr lang="en-US" smtClean="0"/>
              <a:t>Third level</a:t>
            </a:r>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127674696"/>
      </p:ext>
    </p:extLst>
  </p:cSld>
  <p:clrMapOvr>
    <a:masterClrMapping/>
  </p:clrMapOvr>
  <p:transition>
    <p:fade/>
  </p:transition>
  <p:timing>
    <p:tnLst>
      <p:par>
        <p:cTn id="1" dur="indefinite" restart="never" nodeType="tmRoot"/>
      </p:par>
    </p:tnLst>
  </p:timing>
  <p:hf sldNum="0" hdr="0" ftr="0" dt="0"/>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79901422"/>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 2">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383628" y="1668463"/>
            <a:ext cx="8778210" cy="5029200"/>
          </a:xfrm>
        </p:spPr>
        <p:txBody>
          <a:bodyPr wrap="square">
            <a:no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quarter" idx="11"/>
          </p:nvPr>
        </p:nvSpPr>
        <p:spPr>
          <a:xfrm>
            <a:off x="283148" y="1668463"/>
            <a:ext cx="2743200" cy="5029200"/>
          </a:xfrm>
        </p:spPr>
        <p:txBody>
          <a:bodyPr>
            <a:noAutofit/>
          </a:bodyPr>
          <a:lstStyle>
            <a:lvl1pPr marL="0" indent="0">
              <a:buNone/>
              <a:defRPr kumimoji="0" lang="en-US" sz="2400" b="0" i="0" u="none" strike="noStrike" kern="1200" cap="none" spc="0" normalizeH="0" baseline="0" dirty="0" smtClean="0">
                <a:ln>
                  <a:noFill/>
                </a:ln>
                <a:gradFill>
                  <a:gsLst>
                    <a:gs pos="100000">
                      <a:srgbClr val="000000">
                        <a:lumMod val="75000"/>
                        <a:lumOff val="25000"/>
                      </a:srgbClr>
                    </a:gs>
                    <a:gs pos="0">
                      <a:srgbClr val="000000">
                        <a:lumMod val="75000"/>
                        <a:lumOff val="25000"/>
                      </a:srgbClr>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tabLst/>
              <a:defRPr/>
            </a:pPr>
            <a:r>
              <a:rPr lang="en-US" smtClean="0"/>
              <a:t>Click to edit Master text styles</a:t>
            </a:r>
          </a:p>
        </p:txBody>
      </p:sp>
    </p:spTree>
    <p:extLst>
      <p:ext uri="{BB962C8B-B14F-4D97-AF65-F5344CB8AC3E}">
        <p14:creationId xmlns:p14="http://schemas.microsoft.com/office/powerpoint/2010/main" val="2428715814"/>
      </p:ext>
    </p:extLst>
  </p:cSld>
  <p:clrMapOvr>
    <a:masterClrMapping/>
  </p:clrMapOvr>
  <p:transition>
    <p:fade/>
  </p:transition>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Walk-in">
    <p:bg>
      <p:bgPr>
        <a:solidFill>
          <a:schemeClr val="bg1"/>
        </a:solidFill>
        <a:effectLst/>
      </p:bgPr>
    </p:bg>
    <p:spTree>
      <p:nvGrpSpPr>
        <p:cNvPr id="1" name=""/>
        <p:cNvGrpSpPr/>
        <p:nvPr/>
      </p:nvGrpSpPr>
      <p:grpSpPr>
        <a:xfrm>
          <a:off x="0" y="0"/>
          <a:ext cx="0" cy="0"/>
          <a:chOff x="0" y="0"/>
          <a:chExt cx="0" cy="0"/>
        </a:xfrm>
      </p:grpSpPr>
      <p:sp>
        <p:nvSpPr>
          <p:cNvPr id="2" name="Freeform 1"/>
          <p:cNvSpPr>
            <a:spLocks noEditPoints="1"/>
          </p:cNvSpPr>
          <p:nvPr/>
        </p:nvSpPr>
        <p:spPr bwMode="black">
          <a:xfrm>
            <a:off x="2137569" y="2473326"/>
            <a:ext cx="8161338" cy="2047875"/>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323232"/>
          </a:solidFill>
          <a:ln>
            <a:noFill/>
          </a:ln>
        </p:spPr>
        <p:txBody>
          <a:bodyPr vert="horz" wrap="square" lIns="91427" tIns="45713" rIns="91427" bIns="45713" numCol="1" anchor="t" anchorCtr="0" compatLnSpc="1">
            <a:prstTxWarp prst="textNoShape">
              <a:avLst/>
            </a:prstTxWarp>
          </a:bodyPr>
          <a:lstStyle/>
          <a:p>
            <a:pPr defTabSz="466298"/>
            <a:endParaRPr lang="en-US" sz="1800">
              <a:solidFill>
                <a:srgbClr val="404040"/>
              </a:solidFill>
            </a:endParaRPr>
          </a:p>
        </p:txBody>
      </p:sp>
      <p:pic>
        <p:nvPicPr>
          <p:cNvPr id="3" name="Picture 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bwMode="invGray">
          <a:xfrm>
            <a:off x="10129838" y="6126162"/>
            <a:ext cx="1849602" cy="394827"/>
          </a:xfrm>
          <a:prstGeom prst="rect">
            <a:avLst/>
          </a:prstGeom>
          <a:noFill/>
          <a:ln>
            <a:noFill/>
          </a:ln>
        </p:spPr>
      </p:pic>
    </p:spTree>
    <p:extLst>
      <p:ext uri="{BB962C8B-B14F-4D97-AF65-F5344CB8AC3E}">
        <p14:creationId xmlns:p14="http://schemas.microsoft.com/office/powerpoint/2010/main" val="1805578926"/>
      </p:ext>
    </p:extLst>
  </p:cSld>
  <p:clrMapOvr>
    <a:masterClrMapping/>
  </p:clrMapOvr>
  <p:transition>
    <p:fade/>
  </p:transition>
  <p:timing>
    <p:tnLst>
      <p:par>
        <p:cTn id="1" dur="indefinite" restart="never" nodeType="tmRoot"/>
      </p:par>
    </p:tnLst>
  </p:timing>
  <p:hf sldNum="0" hdr="0" ftr="0" dt="0"/>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028" rtl="0" eaLnBrk="1" fontAlgn="base" latinLnBrk="0" hangingPunct="1">
              <a:lnSpc>
                <a:spcPct val="95000"/>
              </a:lnSpc>
              <a:spcBef>
                <a:spcPts val="0"/>
              </a:spcBef>
              <a:spcAft>
                <a:spcPts val="0"/>
              </a:spcAft>
              <a:buClr>
                <a:schemeClr val="accent1"/>
              </a:buClr>
              <a:buSzPct val="110000"/>
              <a:buFont typeface="Avenir LT Pro 45 Book" charset="0"/>
              <a:buNone/>
              <a:tabLst/>
              <a:defRPr sz="1599"/>
            </a:lvl1pPr>
          </a:lstStyle>
          <a:p>
            <a:r>
              <a:rPr lang="en-US" smtClean="0"/>
              <a:t>Click icon to add picture</a:t>
            </a:r>
            <a:endParaRPr lang="en-US" dirty="0"/>
          </a:p>
        </p:txBody>
      </p:sp>
      <p:sp>
        <p:nvSpPr>
          <p:cNvPr id="8" name="Picture Placeholder 12"/>
          <p:cNvSpPr>
            <a:spLocks noGrp="1"/>
          </p:cNvSpPr>
          <p:nvPr>
            <p:ph type="pic" sz="quarter" idx="18"/>
          </p:nvPr>
        </p:nvSpPr>
        <p:spPr>
          <a:xfrm>
            <a:off x="4745015" y="2301240"/>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599"/>
            </a:lvl1pPr>
          </a:lstStyle>
          <a:p>
            <a:r>
              <a:rPr lang="en-US" smtClean="0"/>
              <a:t>Click icon to add picture</a:t>
            </a:r>
            <a:endParaRPr lang="en-US" dirty="0"/>
          </a:p>
        </p:txBody>
      </p:sp>
      <p:sp>
        <p:nvSpPr>
          <p:cNvPr id="9" name="Picture Placeholder 12"/>
          <p:cNvSpPr>
            <a:spLocks noGrp="1"/>
          </p:cNvSpPr>
          <p:nvPr>
            <p:ph type="pic" sz="quarter" idx="19"/>
          </p:nvPr>
        </p:nvSpPr>
        <p:spPr>
          <a:xfrm>
            <a:off x="8258123"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599"/>
            </a:lvl1pPr>
          </a:lstStyle>
          <a:p>
            <a:r>
              <a:rPr lang="en-US" smtClean="0"/>
              <a:t>Click icon to add picture</a:t>
            </a:r>
            <a:endParaRPr lang="en-US" dirty="0"/>
          </a:p>
        </p:txBody>
      </p:sp>
      <p:sp>
        <p:nvSpPr>
          <p:cNvPr id="10" name="Picture Placeholder 12"/>
          <p:cNvSpPr>
            <a:spLocks noGrp="1"/>
          </p:cNvSpPr>
          <p:nvPr>
            <p:ph type="pic" sz="quarter" idx="20"/>
          </p:nvPr>
        </p:nvSpPr>
        <p:spPr>
          <a:xfrm>
            <a:off x="2118040" y="2301051"/>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028" rtl="0" eaLnBrk="1" fontAlgn="base" latinLnBrk="0" hangingPunct="1">
              <a:lnSpc>
                <a:spcPct val="95000"/>
              </a:lnSpc>
              <a:spcBef>
                <a:spcPts val="0"/>
              </a:spcBef>
              <a:spcAft>
                <a:spcPts val="0"/>
              </a:spcAft>
              <a:buClr>
                <a:schemeClr val="accent1"/>
              </a:buClr>
              <a:buSzPct val="110000"/>
              <a:buFont typeface="Avenir LT Pro 45 Book" charset="0"/>
              <a:buNone/>
              <a:tabLst/>
              <a:defRPr sz="1599"/>
            </a:lvl1pPr>
          </a:lstStyle>
          <a:p>
            <a:r>
              <a:rPr lang="en-US" smtClean="0"/>
              <a:t>Click icon to add picture</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3173766893"/>
      </p:ext>
    </p:extLst>
  </p:cSld>
  <p:clrMapOvr>
    <a:masterClrMapping/>
  </p:clrMapOvr>
  <p:transition>
    <p:fade/>
  </p:transition>
  <p:timing>
    <p:tnLst>
      <p:par>
        <p:cTn id="1" dur="indefinite" restart="never" nodeType="tmRoot"/>
      </p:par>
    </p:tnLst>
  </p:timing>
  <p:hf sldNum="0" hdr="0" ftr="0" dt="0"/>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9" y="1212851"/>
            <a:ext cx="11887200" cy="2443746"/>
          </a:xfrm>
          <a:prstGeom prst="rect">
            <a:avLst/>
          </a:prstGeom>
        </p:spPr>
        <p:txBody>
          <a:bodyPr/>
          <a:lstStyle>
            <a:lvl1pPr marL="290457" indent="-290457">
              <a:buClr>
                <a:schemeClr val="tx1"/>
              </a:buClr>
              <a:buSzPct val="90000"/>
              <a:buFont typeface="Wingdings" panose="05000000000000000000" pitchFamily="2" charset="2"/>
              <a:buChar char="§"/>
              <a:defRPr sz="3599">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390" indent="-280935">
              <a:buClr>
                <a:schemeClr val="tx1"/>
              </a:buClr>
              <a:buSzPct val="90000"/>
              <a:buFont typeface="Wingdings" panose="05000000000000000000" pitchFamily="2" charset="2"/>
              <a:buChar char="§"/>
              <a:defRPr sz="3199">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847" indent="-290457">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404" indent="-228557">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960" indent="-228557">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2"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699"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54180461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hf sldNum="0" hdr="0" ftr="0" dt="0"/>
</p:sldLayout>
</file>

<file path=ppt/slideLayouts/slideLayout43.xml><?xml version="1.0" encoding="utf-8"?>
<p:sldLayout xmlns:a="http://schemas.openxmlformats.org/drawingml/2006/main" xmlns:r="http://schemas.openxmlformats.org/officeDocument/2006/relationships" xmlns:p="http://schemas.openxmlformats.org/presentationml/2006/main">
  <p:cSld name="Title Only Dark blue logos">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955603336"/>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 GREY Non-Bulleted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29663" y="233155"/>
            <a:ext cx="11375536" cy="678031"/>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529663" y="1476622"/>
            <a:ext cx="11375536" cy="1151569"/>
          </a:xfrm>
        </p:spPr>
        <p:txBody>
          <a:bodyPr/>
          <a:lstStyle>
            <a:lvl1pPr marL="0" indent="0">
              <a:spcBef>
                <a:spcPts val="1221"/>
              </a:spcBef>
              <a:spcAft>
                <a:spcPts val="917"/>
              </a:spcAft>
              <a:buNone/>
              <a:defRPr lang="en-US" sz="4070" b="0" kern="4000" cap="none" spc="-102"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a:lvl2pPr marL="0" indent="0">
              <a:spcBef>
                <a:spcPts val="0"/>
              </a:spcBef>
              <a:spcAft>
                <a:spcPts val="305"/>
              </a:spcAft>
              <a:buNone/>
              <a:defRPr sz="2035" spc="-52" baseline="0"/>
            </a:lvl2pPr>
            <a:lvl3pPr marL="0" indent="0">
              <a:spcBef>
                <a:spcPts val="0"/>
              </a:spcBef>
              <a:spcAft>
                <a:spcPts val="305"/>
              </a:spcAft>
              <a:buNone/>
              <a:defRPr sz="1526"/>
            </a:lvl3pPr>
            <a:lvl4pPr marL="0" indent="0">
              <a:spcBef>
                <a:spcPts val="0"/>
              </a:spcBef>
              <a:spcAft>
                <a:spcPts val="305"/>
              </a:spcAft>
              <a:buNone/>
              <a:defRPr/>
            </a:lvl4pPr>
            <a:lvl5pPr marL="0" indent="0">
              <a:spcBef>
                <a:spcPts val="0"/>
              </a:spcBef>
              <a:spcAft>
                <a:spcPts val="305"/>
              </a:spcAft>
              <a:buNone/>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2555312402"/>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2_Title and Main Content Slide">
    <p:bg>
      <p:bgPr>
        <a:blipFill dpi="0" rotWithShape="0">
          <a:blip r:embed="rId2" cstate="print">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21824" y="132076"/>
            <a:ext cx="11192828" cy="1165754"/>
          </a:xfrm>
          <a:prstGeom prst="rect">
            <a:avLst/>
          </a:prstGeom>
        </p:spPr>
        <p:txBody>
          <a:bodyPr lIns="76193" tIns="38097" rIns="76193" bIns="38097" anchor="ctr"/>
          <a:lstStyle>
            <a:lvl1pPr algn="l">
              <a:defRPr b="1">
                <a:solidFill>
                  <a:schemeClr val="tx1"/>
                </a:solidFill>
                <a:latin typeface="+mn-lt"/>
              </a:defRPr>
            </a:lvl1pPr>
          </a:lstStyle>
          <a:p>
            <a:r>
              <a:rPr lang="en-US" dirty="0" smtClean="0"/>
              <a:t>Click to edit Master title style</a:t>
            </a:r>
            <a:endParaRPr lang="en-US" dirty="0"/>
          </a:p>
        </p:txBody>
      </p:sp>
      <p:sp>
        <p:nvSpPr>
          <p:cNvPr id="7" name="Content Placeholder 2"/>
          <p:cNvSpPr>
            <a:spLocks noGrp="1"/>
          </p:cNvSpPr>
          <p:nvPr>
            <p:ph idx="1"/>
          </p:nvPr>
        </p:nvSpPr>
        <p:spPr>
          <a:xfrm>
            <a:off x="622096" y="1400808"/>
            <a:ext cx="9509814" cy="1443338"/>
          </a:xfrm>
          <a:prstGeom prst="rect">
            <a:avLst/>
          </a:prstGeom>
        </p:spPr>
        <p:txBody>
          <a:bodyPr lIns="76193" tIns="38097" rIns="76193" bIns="38097"/>
          <a:lstStyle>
            <a:lvl1pPr marL="0" indent="0">
              <a:buNone/>
              <a:defRPr>
                <a:solidFill>
                  <a:schemeClr val="tx1"/>
                </a:solidFill>
                <a:latin typeface="+mn-lt"/>
              </a:defRPr>
            </a:lvl1pPr>
            <a:lvl2pPr marL="691839" indent="-273652">
              <a:buFont typeface="Arial" pitchFamily="34" charset="0"/>
              <a:buChar char="•"/>
              <a:defRPr>
                <a:solidFill>
                  <a:schemeClr val="tx1"/>
                </a:solidFill>
                <a:latin typeface="+mn-lt"/>
              </a:defRPr>
            </a:lvl2pPr>
            <a:lvl3pPr>
              <a:defRPr>
                <a:solidFill>
                  <a:schemeClr val="tx1"/>
                </a:solidFill>
                <a:latin typeface="+mn-lt"/>
              </a:defRPr>
            </a:lvl3pPr>
          </a:lstStyle>
          <a:p>
            <a:pPr lvl="0"/>
            <a:r>
              <a:rPr lang="en-US" dirty="0" smtClean="0"/>
              <a:t>Click to edit Master text styles</a:t>
            </a:r>
          </a:p>
          <a:p>
            <a:pPr lvl="1"/>
            <a:r>
              <a:rPr lang="en-US" dirty="0" smtClean="0"/>
              <a:t>Second level</a:t>
            </a:r>
          </a:p>
          <a:p>
            <a:pPr lvl="2"/>
            <a:r>
              <a:rPr lang="en-US" dirty="0" smtClean="0"/>
              <a:t>Third level</a:t>
            </a:r>
          </a:p>
        </p:txBody>
      </p:sp>
      <p:sp>
        <p:nvSpPr>
          <p:cNvPr id="8" name="Slide Number Placeholder 5"/>
          <p:cNvSpPr txBox="1">
            <a:spLocks/>
          </p:cNvSpPr>
          <p:nvPr userDrawn="1"/>
        </p:nvSpPr>
        <p:spPr>
          <a:xfrm>
            <a:off x="3" y="6547653"/>
            <a:ext cx="902418" cy="446872"/>
          </a:xfrm>
          <a:prstGeom prst="rect">
            <a:avLst/>
          </a:prstGeom>
        </p:spPr>
        <p:txBody>
          <a:bodyPr lIns="111014" tIns="55507" rIns="111014" bIns="55507" anchor="ctr"/>
          <a:lstStyle>
            <a:defPPr>
              <a:defRPr lang="en-US"/>
            </a:defPPr>
            <a:lvl1pPr algn="ctr" rtl="0" fontAlgn="base">
              <a:spcBef>
                <a:spcPct val="0"/>
              </a:spcBef>
              <a:spcAft>
                <a:spcPct val="0"/>
              </a:spcAft>
              <a:defRPr sz="1200" kern="1200">
                <a:solidFill>
                  <a:schemeClr val="tx1"/>
                </a:solidFill>
                <a:latin typeface="+mj-lt"/>
                <a:ea typeface="+mn-ea"/>
                <a:cs typeface="Arial" charset="0"/>
              </a:defRPr>
            </a:lvl1pPr>
            <a:lvl2pPr marL="653110" algn="l" rtl="0" fontAlgn="base">
              <a:spcBef>
                <a:spcPct val="0"/>
              </a:spcBef>
              <a:spcAft>
                <a:spcPct val="0"/>
              </a:spcAft>
              <a:defRPr kern="1200">
                <a:solidFill>
                  <a:schemeClr val="tx1"/>
                </a:solidFill>
                <a:latin typeface="Arial" charset="0"/>
                <a:ea typeface="+mn-ea"/>
                <a:cs typeface="Arial" charset="0"/>
              </a:defRPr>
            </a:lvl2pPr>
            <a:lvl3pPr marL="1306220" algn="l" rtl="0" fontAlgn="base">
              <a:spcBef>
                <a:spcPct val="0"/>
              </a:spcBef>
              <a:spcAft>
                <a:spcPct val="0"/>
              </a:spcAft>
              <a:defRPr kern="1200">
                <a:solidFill>
                  <a:schemeClr val="tx1"/>
                </a:solidFill>
                <a:latin typeface="Arial" charset="0"/>
                <a:ea typeface="+mn-ea"/>
                <a:cs typeface="Arial" charset="0"/>
              </a:defRPr>
            </a:lvl3pPr>
            <a:lvl4pPr marL="1959331" algn="l" rtl="0" fontAlgn="base">
              <a:spcBef>
                <a:spcPct val="0"/>
              </a:spcBef>
              <a:spcAft>
                <a:spcPct val="0"/>
              </a:spcAft>
              <a:defRPr kern="1200">
                <a:solidFill>
                  <a:schemeClr val="tx1"/>
                </a:solidFill>
                <a:latin typeface="Arial" charset="0"/>
                <a:ea typeface="+mn-ea"/>
                <a:cs typeface="Arial" charset="0"/>
              </a:defRPr>
            </a:lvl4pPr>
            <a:lvl5pPr marL="2612441" algn="l" rtl="0" fontAlgn="base">
              <a:spcBef>
                <a:spcPct val="0"/>
              </a:spcBef>
              <a:spcAft>
                <a:spcPct val="0"/>
              </a:spcAft>
              <a:defRPr kern="1200">
                <a:solidFill>
                  <a:schemeClr val="tx1"/>
                </a:solidFill>
                <a:latin typeface="Arial" charset="0"/>
                <a:ea typeface="+mn-ea"/>
                <a:cs typeface="Arial" charset="0"/>
              </a:defRPr>
            </a:lvl5pPr>
            <a:lvl6pPr marL="3265551" algn="l" defTabSz="1306220" rtl="0" eaLnBrk="1" latinLnBrk="0" hangingPunct="1">
              <a:defRPr kern="1200">
                <a:solidFill>
                  <a:schemeClr val="tx1"/>
                </a:solidFill>
                <a:latin typeface="Arial" charset="0"/>
                <a:ea typeface="+mn-ea"/>
                <a:cs typeface="Arial" charset="0"/>
              </a:defRPr>
            </a:lvl6pPr>
            <a:lvl7pPr marL="3918661" algn="l" defTabSz="1306220" rtl="0" eaLnBrk="1" latinLnBrk="0" hangingPunct="1">
              <a:defRPr kern="1200">
                <a:solidFill>
                  <a:schemeClr val="tx1"/>
                </a:solidFill>
                <a:latin typeface="Arial" charset="0"/>
                <a:ea typeface="+mn-ea"/>
                <a:cs typeface="Arial" charset="0"/>
              </a:defRPr>
            </a:lvl7pPr>
            <a:lvl8pPr marL="4571771" algn="l" defTabSz="1306220" rtl="0" eaLnBrk="1" latinLnBrk="0" hangingPunct="1">
              <a:defRPr kern="1200">
                <a:solidFill>
                  <a:schemeClr val="tx1"/>
                </a:solidFill>
                <a:latin typeface="Arial" charset="0"/>
                <a:ea typeface="+mn-ea"/>
                <a:cs typeface="Arial" charset="0"/>
              </a:defRPr>
            </a:lvl8pPr>
            <a:lvl9pPr marL="5224882" algn="l" defTabSz="1306220" rtl="0" eaLnBrk="1" latinLnBrk="0" hangingPunct="1">
              <a:defRPr kern="1200">
                <a:solidFill>
                  <a:schemeClr val="tx1"/>
                </a:solidFill>
                <a:latin typeface="Arial" charset="0"/>
                <a:ea typeface="+mn-ea"/>
                <a:cs typeface="Arial" charset="0"/>
              </a:defRPr>
            </a:lvl9pPr>
          </a:lstStyle>
          <a:p>
            <a:pPr defTabSz="777133"/>
            <a:fld id="{1B9E43C9-772F-438B-ADE0-F8493A8386F4}" type="slidenum">
              <a:rPr lang="en-US" sz="1224" smtClean="0">
                <a:solidFill>
                  <a:srgbClr val="FFFFFF"/>
                </a:solidFill>
              </a:rPr>
              <a:pPr defTabSz="777133"/>
              <a:t>‹#›</a:t>
            </a:fld>
            <a:endParaRPr lang="en-US" sz="1224" dirty="0">
              <a:solidFill>
                <a:srgbClr val="FFFFFF"/>
              </a:solidFill>
            </a:endParaRPr>
          </a:p>
        </p:txBody>
      </p:sp>
    </p:spTree>
    <p:extLst>
      <p:ext uri="{BB962C8B-B14F-4D97-AF65-F5344CB8AC3E}">
        <p14:creationId xmlns:p14="http://schemas.microsoft.com/office/powerpoint/2010/main" val="4077484010"/>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2"/>
            <a:ext cx="118852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dirty="0" smtClean="0"/>
              <a:t>Speaker Name</a:t>
            </a:r>
          </a:p>
        </p:txBody>
      </p:sp>
      <p:sp>
        <p:nvSpPr>
          <p:cNvPr id="9" name="Title 1"/>
          <p:cNvSpPr>
            <a:spLocks noGrp="1"/>
          </p:cNvSpPr>
          <p:nvPr>
            <p:ph type="title" hasCustomPrompt="1"/>
          </p:nvPr>
        </p:nvSpPr>
        <p:spPr>
          <a:xfrm>
            <a:off x="274703" y="2117165"/>
            <a:ext cx="11887135" cy="1837298"/>
          </a:xfrm>
          <a:noFill/>
        </p:spPr>
        <p:txBody>
          <a:bodyPr lIns="146304" tIns="91440" rIns="146304" bIns="91440" anchor="t" anchorCtr="0"/>
          <a:lstStyle>
            <a:lvl1pPr>
              <a:defRPr sz="5399" spc="-100" baseline="0">
                <a:gradFill>
                  <a:gsLst>
                    <a:gs pos="3333">
                      <a:schemeClr val="tx1"/>
                    </a:gs>
                    <a:gs pos="39000">
                      <a:schemeClr val="tx1"/>
                    </a:gs>
                  </a:gsLst>
                  <a:lin ang="5400000" scaled="0"/>
                </a:gradFill>
              </a:defRPr>
            </a:lvl1pPr>
          </a:lstStyle>
          <a:p>
            <a:r>
              <a:rPr lang="en-US" dirty="0" smtClean="0"/>
              <a:t>Presentation title</a:t>
            </a:r>
            <a:endParaRPr lang="en-US" dirty="0"/>
          </a:p>
        </p:txBody>
      </p:sp>
    </p:spTree>
    <p:extLst>
      <p:ext uri="{BB962C8B-B14F-4D97-AF65-F5344CB8AC3E}">
        <p14:creationId xmlns:p14="http://schemas.microsoft.com/office/powerpoint/2010/main" val="372229510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 slide - 2">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2"/>
            <a:ext cx="91420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dirty="0" smtClean="0"/>
              <a:t>Speaker Name</a:t>
            </a:r>
          </a:p>
        </p:txBody>
      </p:sp>
      <p:sp>
        <p:nvSpPr>
          <p:cNvPr id="9" name="Title 1"/>
          <p:cNvSpPr>
            <a:spLocks noGrp="1"/>
          </p:cNvSpPr>
          <p:nvPr>
            <p:ph type="title" hasCustomPrompt="1"/>
          </p:nvPr>
        </p:nvSpPr>
        <p:spPr>
          <a:xfrm>
            <a:off x="274703" y="2117165"/>
            <a:ext cx="11887135" cy="1837298"/>
          </a:xfrm>
          <a:noFill/>
        </p:spPr>
        <p:txBody>
          <a:bodyPr lIns="146304" tIns="91440" rIns="146304" bIns="91440" anchor="t" anchorCtr="0"/>
          <a:lstStyle>
            <a:lvl1pPr>
              <a:defRPr sz="5399" spc="-100" baseline="0">
                <a:gradFill>
                  <a:gsLst>
                    <a:gs pos="3333">
                      <a:schemeClr val="tx1"/>
                    </a:gs>
                    <a:gs pos="39000">
                      <a:schemeClr val="tx1"/>
                    </a:gs>
                  </a:gsLst>
                  <a:lin ang="5400000" scaled="0"/>
                </a:gradFill>
              </a:defRPr>
            </a:lvl1pPr>
          </a:lstStyle>
          <a:p>
            <a:r>
              <a:rPr lang="en-US" dirty="0" smtClean="0"/>
              <a:t>Presentation title</a:t>
            </a:r>
            <a:endParaRPr lang="en-US" dirty="0"/>
          </a:p>
        </p:txBody>
      </p:sp>
      <p:sp>
        <p:nvSpPr>
          <p:cNvPr id="4" name="Freeform 3"/>
          <p:cNvSpPr>
            <a:spLocks noChangeAspect="1" noEditPoints="1"/>
          </p:cNvSpPr>
          <p:nvPr userDrawn="1"/>
        </p:nvSpPr>
        <p:spPr bwMode="black">
          <a:xfrm>
            <a:off x="10332994" y="6103269"/>
            <a:ext cx="1639861" cy="411480"/>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chemeClr val="tx1"/>
          </a:solidFill>
          <a:ln>
            <a:noFill/>
          </a:ln>
        </p:spPr>
        <p:txBody>
          <a:bodyPr vert="horz" wrap="square" lIns="91427" tIns="45713" rIns="91427" bIns="45713" numCol="1" anchor="t" anchorCtr="0" compatLnSpc="1">
            <a:prstTxWarp prst="textNoShape">
              <a:avLst/>
            </a:prstTxWarp>
          </a:bodyPr>
          <a:lstStyle/>
          <a:p>
            <a:pPr defTabSz="466298"/>
            <a:endParaRPr lang="en-US" sz="1800">
              <a:solidFill>
                <a:srgbClr val="404040"/>
              </a:solidFill>
            </a:endParaRPr>
          </a:p>
        </p:txBody>
      </p:sp>
    </p:spTree>
    <p:extLst>
      <p:ext uri="{BB962C8B-B14F-4D97-AF65-F5344CB8AC3E}">
        <p14:creationId xmlns:p14="http://schemas.microsoft.com/office/powerpoint/2010/main" val="341634098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117172622"/>
      </p:ext>
    </p:extLst>
  </p:cSld>
  <p:clrMapOvr>
    <a:masterClrMapping/>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and Content - 2">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383629" y="1668463"/>
            <a:ext cx="8778210" cy="5029200"/>
          </a:xfrm>
        </p:spPr>
        <p:txBody>
          <a:bodyPr wrap="square">
            <a:no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quarter" idx="11"/>
          </p:nvPr>
        </p:nvSpPr>
        <p:spPr>
          <a:xfrm>
            <a:off x="283148" y="1668463"/>
            <a:ext cx="2743200" cy="5029200"/>
          </a:xfrm>
        </p:spPr>
        <p:txBody>
          <a:bodyPr>
            <a:noAutofit/>
          </a:bodyPr>
          <a:lstStyle>
            <a:lvl1pPr marL="0" indent="0">
              <a:buNone/>
              <a:defRPr kumimoji="0" lang="en-US" sz="2400" b="0" i="0" u="none" strike="noStrike" kern="1200" cap="none" spc="0" normalizeH="0" baseline="0" dirty="0" smtClean="0">
                <a:ln>
                  <a:noFill/>
                </a:ln>
                <a:gradFill>
                  <a:gsLst>
                    <a:gs pos="100000">
                      <a:schemeClr val="tx1"/>
                    </a:gs>
                    <a:gs pos="0">
                      <a:schemeClr val="tx1"/>
                    </a:gs>
                  </a:gsLst>
                  <a:lin ang="5400000" scaled="0"/>
                </a:gradFill>
                <a:effectLst/>
                <a:uLnTx/>
                <a:uFillTx/>
                <a:latin typeface="+mn-lt"/>
                <a:ea typeface="+mj-ea"/>
                <a:cs typeface="+mj-cs"/>
              </a:defRPr>
            </a:lvl1pPr>
          </a:lstStyle>
          <a:p>
            <a:pPr marL="0" marR="0" lvl="0" indent="0" algn="l" defTabSz="913991" rtl="0" eaLnBrk="1" fontAlgn="auto" latinLnBrk="0" hangingPunct="1">
              <a:lnSpc>
                <a:spcPct val="100000"/>
              </a:lnSpc>
              <a:spcBef>
                <a:spcPct val="0"/>
              </a:spcBef>
              <a:spcAft>
                <a:spcPts val="0"/>
              </a:spcAft>
              <a:buClrTx/>
              <a:buSzTx/>
              <a:tabLst/>
              <a:defRPr/>
            </a:pPr>
            <a:r>
              <a:rPr lang="en-US" smtClean="0"/>
              <a:t>Click to edit Master text styles</a:t>
            </a:r>
          </a:p>
        </p:txBody>
      </p:sp>
    </p:spTree>
    <p:extLst>
      <p:ext uri="{BB962C8B-B14F-4D97-AF65-F5344CB8AC3E}">
        <p14:creationId xmlns:p14="http://schemas.microsoft.com/office/powerpoint/2010/main" val="2083355502"/>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xt Only Large">
    <p:spTree>
      <p:nvGrpSpPr>
        <p:cNvPr id="1" name=""/>
        <p:cNvGrpSpPr/>
        <p:nvPr/>
      </p:nvGrpSpPr>
      <p:grpSpPr>
        <a:xfrm>
          <a:off x="0" y="0"/>
          <a:ext cx="0" cy="0"/>
          <a:chOff x="0" y="0"/>
          <a:chExt cx="0" cy="0"/>
        </a:xfrm>
      </p:grpSpPr>
      <p:sp>
        <p:nvSpPr>
          <p:cNvPr id="2" name="Title 1"/>
          <p:cNvSpPr>
            <a:spLocks noGrp="1"/>
          </p:cNvSpPr>
          <p:nvPr>
            <p:ph type="title"/>
          </p:nvPr>
        </p:nvSpPr>
        <p:spPr>
          <a:xfrm>
            <a:off x="1189038" y="2125663"/>
            <a:ext cx="10058399" cy="1828800"/>
          </a:xfrm>
        </p:spPr>
        <p:txBody>
          <a:bodyPr/>
          <a:lstStyle>
            <a:lvl1pPr>
              <a:defRPr sz="4800" baseline="0"/>
            </a:lvl1pPr>
          </a:lstStyle>
          <a:p>
            <a:r>
              <a:rPr lang="en-US" smtClean="0"/>
              <a:t>Click to edit Master title style</a:t>
            </a:r>
            <a:endParaRPr lang="en-US" dirty="0"/>
          </a:p>
        </p:txBody>
      </p:sp>
    </p:spTree>
    <p:extLst>
      <p:ext uri="{BB962C8B-B14F-4D97-AF65-F5344CB8AC3E}">
        <p14:creationId xmlns:p14="http://schemas.microsoft.com/office/powerpoint/2010/main" val="2390161380"/>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ext Only Large">
    <p:spTree>
      <p:nvGrpSpPr>
        <p:cNvPr id="1" name=""/>
        <p:cNvGrpSpPr/>
        <p:nvPr/>
      </p:nvGrpSpPr>
      <p:grpSpPr>
        <a:xfrm>
          <a:off x="0" y="0"/>
          <a:ext cx="0" cy="0"/>
          <a:chOff x="0" y="0"/>
          <a:chExt cx="0" cy="0"/>
        </a:xfrm>
      </p:grpSpPr>
      <p:sp>
        <p:nvSpPr>
          <p:cNvPr id="2" name="Title 1"/>
          <p:cNvSpPr>
            <a:spLocks noGrp="1"/>
          </p:cNvSpPr>
          <p:nvPr>
            <p:ph type="title"/>
          </p:nvPr>
        </p:nvSpPr>
        <p:spPr>
          <a:xfrm>
            <a:off x="570005" y="2125664"/>
            <a:ext cx="10677432" cy="1828800"/>
          </a:xfrm>
        </p:spPr>
        <p:txBody>
          <a:bodyPr/>
          <a:lstStyle>
            <a:lvl1pPr>
              <a:defRPr sz="6119" baseline="0"/>
            </a:lvl1pPr>
          </a:lstStyle>
          <a:p>
            <a:r>
              <a:rPr lang="en-US" dirty="0" smtClean="0"/>
              <a:t>Click to edit Master title style</a:t>
            </a:r>
            <a:endParaRPr lang="en-US" dirty="0"/>
          </a:p>
        </p:txBody>
      </p:sp>
    </p:spTree>
    <p:extLst>
      <p:ext uri="{BB962C8B-B14F-4D97-AF65-F5344CB8AC3E}">
        <p14:creationId xmlns:p14="http://schemas.microsoft.com/office/powerpoint/2010/main" val="2748382863"/>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quarter" idx="11"/>
          </p:nvPr>
        </p:nvSpPr>
        <p:spPr>
          <a:xfrm>
            <a:off x="283148" y="1668463"/>
            <a:ext cx="2743200" cy="5029200"/>
          </a:xfrm>
        </p:spPr>
        <p:txBody>
          <a:bodyPr>
            <a:noAutofit/>
          </a:bodyPr>
          <a:lstStyle>
            <a:lvl1pPr>
              <a:defRPr kumimoji="0" lang="en-US" sz="2400" b="0" i="0" u="none" strike="noStrike" kern="1200" cap="none" spc="0" normalizeH="0" baseline="0" dirty="0" smtClean="0">
                <a:ln>
                  <a:noFill/>
                </a:ln>
                <a:gradFill>
                  <a:gsLst>
                    <a:gs pos="92208">
                      <a:schemeClr val="tx1"/>
                    </a:gs>
                    <a:gs pos="0">
                      <a:schemeClr val="tx1"/>
                    </a:gs>
                  </a:gsLst>
                  <a:lin ang="5400000" scaled="0"/>
                </a:gradFill>
                <a:effectLst/>
                <a:uLnTx/>
                <a:uFillTx/>
                <a:latin typeface="+mn-lt"/>
                <a:ea typeface="+mj-ea"/>
                <a:cs typeface="+mj-cs"/>
              </a:defRPr>
            </a:lvl1pPr>
          </a:lstStyle>
          <a:p>
            <a:pPr marL="0" marR="0" lvl="0" indent="0" algn="l" defTabSz="913991" rtl="0" eaLnBrk="1" fontAlgn="auto" latinLnBrk="0" hangingPunct="1">
              <a:lnSpc>
                <a:spcPct val="100000"/>
              </a:lnSpc>
              <a:spcBef>
                <a:spcPct val="0"/>
              </a:spcBef>
              <a:spcAft>
                <a:spcPts val="0"/>
              </a:spcAft>
              <a:buClrTx/>
              <a:buSzTx/>
              <a:buFont typeface="Arial" pitchFamily="34" charset="0"/>
              <a:buNone/>
              <a:tabLst/>
              <a:defRPr/>
            </a:pPr>
            <a:r>
              <a:rPr lang="en-US" smtClean="0"/>
              <a:t>Click to edit Master text styles</a:t>
            </a:r>
          </a:p>
        </p:txBody>
      </p:sp>
    </p:spTree>
    <p:extLst>
      <p:ext uri="{BB962C8B-B14F-4D97-AF65-F5344CB8AC3E}">
        <p14:creationId xmlns:p14="http://schemas.microsoft.com/office/powerpoint/2010/main" val="1548834957"/>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9" y="3040063"/>
            <a:ext cx="7315203" cy="914400"/>
          </a:xfrm>
        </p:spPr>
        <p:txBody>
          <a:bodyPr wrap="square" lIns="182880" tIns="146304" rIns="182880" bIns="146304" anchor="ctr">
            <a:noAutofit/>
          </a:bodyPr>
          <a:lstStyle>
            <a:lvl1pPr>
              <a:lnSpc>
                <a:spcPct val="95000"/>
              </a:lnSpc>
              <a:spcBef>
                <a:spcPts val="0"/>
              </a:spcBef>
              <a:spcAft>
                <a:spcPts val="1632"/>
              </a:spcAft>
              <a:defRPr lang="en-US" sz="3599" kern="1200" dirty="0" smtClean="0">
                <a:gradFill>
                  <a:gsLst>
                    <a:gs pos="28302">
                      <a:schemeClr val="tx1">
                        <a:lumMod val="75000"/>
                        <a:lumOff val="25000"/>
                      </a:schemeClr>
                    </a:gs>
                    <a:gs pos="67000">
                      <a:schemeClr val="tx1">
                        <a:lumMod val="75000"/>
                        <a:lumOff val="25000"/>
                      </a:schemeClr>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3991" rtl="0" eaLnBrk="1" latinLnBrk="0" hangingPunct="1">
              <a:spcBef>
                <a:spcPct val="20000"/>
              </a:spcBef>
              <a:buFont typeface="Arial" pitchFamily="34" charset="0"/>
              <a:buNone/>
            </a:pPr>
            <a:r>
              <a:rPr lang="en-US" smtClean="0"/>
              <a:t>Click to edit Master text styles</a:t>
            </a:r>
          </a:p>
        </p:txBody>
      </p:sp>
      <p:sp>
        <p:nvSpPr>
          <p:cNvPr id="15" name="Title 1"/>
          <p:cNvSpPr>
            <a:spLocks noGrp="1"/>
          </p:cNvSpPr>
          <p:nvPr>
            <p:ph type="ctrTitle" hasCustomPrompt="1"/>
          </p:nvPr>
        </p:nvSpPr>
        <p:spPr>
          <a:xfrm>
            <a:off x="274639" y="1537564"/>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accent3"/>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3999"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028"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2594968198"/>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9" y="3040063"/>
            <a:ext cx="7315203" cy="914400"/>
          </a:xfrm>
        </p:spPr>
        <p:txBody>
          <a:bodyPr vert="horz" wrap="square" lIns="182880" tIns="146304" rIns="182880" bIns="146304" rtlCol="0" anchor="ctr">
            <a:noAutofit/>
          </a:bodyPr>
          <a:lstStyle>
            <a:lvl1pPr>
              <a:defRPr lang="en-US" sz="3599" kern="1200" dirty="0" smtClean="0">
                <a:gradFill>
                  <a:gsLst>
                    <a:gs pos="8491">
                      <a:schemeClr val="tx1">
                        <a:lumMod val="75000"/>
                        <a:lumOff val="25000"/>
                      </a:schemeClr>
                    </a:gs>
                    <a:gs pos="100000">
                      <a:schemeClr val="tx1">
                        <a:lumMod val="75000"/>
                        <a:lumOff val="25000"/>
                      </a:schemeClr>
                    </a:gs>
                  </a:gsLst>
                  <a:lin ang="5400000" scaled="0"/>
                </a:gradFill>
                <a:latin typeface="+mj-lt"/>
                <a:ea typeface="+mn-ea"/>
                <a:cs typeface="+mn-cs"/>
              </a:defRPr>
            </a:lvl1pPr>
          </a:lstStyle>
          <a:p>
            <a:pPr marL="0" lvl="0" indent="0" algn="l" defTabSz="913991" rtl="0" eaLnBrk="1" latinLnBrk="0" hangingPunct="1">
              <a:spcBef>
                <a:spcPct val="20000"/>
              </a:spcBef>
              <a:spcAft>
                <a:spcPts val="1632"/>
              </a:spcAft>
              <a:buFont typeface="Arial" pitchFamily="34" charset="0"/>
              <a:buNone/>
            </a:pPr>
            <a:r>
              <a:rPr lang="en-US" smtClean="0"/>
              <a:t>Click to edit Master text styles</a:t>
            </a:r>
          </a:p>
        </p:txBody>
      </p:sp>
      <p:sp>
        <p:nvSpPr>
          <p:cNvPr id="6" name="Text Placeholder 8"/>
          <p:cNvSpPr>
            <a:spLocks noGrp="1"/>
          </p:cNvSpPr>
          <p:nvPr>
            <p:ph type="body" sz="quarter" idx="16" hasCustomPrompt="1"/>
          </p:nvPr>
        </p:nvSpPr>
        <p:spPr>
          <a:xfrm>
            <a:off x="274641" y="296864"/>
            <a:ext cx="11887199" cy="914400"/>
          </a:xfrm>
        </p:spPr>
        <p:txBody>
          <a:bodyPr vert="horz" lIns="182880" tIns="146304" rIns="182880" bIns="146304" rtlCol="0" anchor="t">
            <a:noAutofit/>
          </a:bodyPr>
          <a:lstStyle>
            <a:lvl1pPr marL="0" indent="0" algn="l" defTabSz="932563" rtl="0" eaLnBrk="1" latinLnBrk="0" hangingPunct="1">
              <a:lnSpc>
                <a:spcPct val="90000"/>
              </a:lnSpc>
              <a:spcBef>
                <a:spcPct val="0"/>
              </a:spcBef>
              <a:buNone/>
              <a:defRPr lang="en-US" sz="5399"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lvl="0">
              <a:spcBef>
                <a:spcPct val="0"/>
              </a:spcBef>
            </a:pPr>
            <a:r>
              <a:rPr lang="en-US" dirty="0" smtClean="0"/>
              <a:t>Click to edit master text styles</a:t>
            </a:r>
          </a:p>
        </p:txBody>
      </p:sp>
      <p:sp>
        <p:nvSpPr>
          <p:cNvPr id="5" name="Title 1"/>
          <p:cNvSpPr>
            <a:spLocks noGrp="1"/>
          </p:cNvSpPr>
          <p:nvPr>
            <p:ph type="ctrTitle" hasCustomPrompt="1"/>
          </p:nvPr>
        </p:nvSpPr>
        <p:spPr>
          <a:xfrm>
            <a:off x="274639" y="1537564"/>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accent3"/>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3999"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028"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39818125"/>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9" y="3040063"/>
            <a:ext cx="7315203" cy="914400"/>
          </a:xfrm>
        </p:spPr>
        <p:txBody>
          <a:bodyPr vert="horz" wrap="square" lIns="182880" tIns="146304" rIns="182880" bIns="146304" rtlCol="0" anchor="ctr">
            <a:noAutofit/>
          </a:bodyPr>
          <a:lstStyle>
            <a:lvl1pPr>
              <a:defRPr lang="en-US" sz="3599" kern="1200" dirty="0" smtClean="0">
                <a:gradFill>
                  <a:gsLst>
                    <a:gs pos="12264">
                      <a:schemeClr val="tx1">
                        <a:lumMod val="75000"/>
                        <a:lumOff val="25000"/>
                      </a:schemeClr>
                    </a:gs>
                    <a:gs pos="71000">
                      <a:schemeClr val="tx1">
                        <a:lumMod val="75000"/>
                        <a:lumOff val="25000"/>
                      </a:schemeClr>
                    </a:gs>
                  </a:gsLst>
                  <a:lin ang="5400000" scaled="0"/>
                </a:gradFill>
                <a:latin typeface="+mj-lt"/>
                <a:ea typeface="+mn-ea"/>
                <a:cs typeface="+mn-cs"/>
              </a:defRPr>
            </a:lvl1pPr>
          </a:lstStyle>
          <a:p>
            <a:pPr marL="0" lvl="0" indent="0" algn="l" defTabSz="913991" rtl="0" eaLnBrk="1" latinLnBrk="0" hangingPunct="1">
              <a:spcBef>
                <a:spcPct val="20000"/>
              </a:spcBef>
              <a:buFont typeface="Arial" pitchFamily="34" charset="0"/>
              <a:buNone/>
            </a:pPr>
            <a:r>
              <a:rPr lang="en-US" smtClean="0"/>
              <a:t>Click to edit Master text styles</a:t>
            </a:r>
          </a:p>
        </p:txBody>
      </p:sp>
      <p:sp>
        <p:nvSpPr>
          <p:cNvPr id="7" name="Picture Placeholder 12"/>
          <p:cNvSpPr>
            <a:spLocks noGrp="1"/>
          </p:cNvSpPr>
          <p:nvPr>
            <p:ph type="pic" sz="quarter" idx="16"/>
          </p:nvPr>
        </p:nvSpPr>
        <p:spPr>
          <a:xfrm>
            <a:off x="274638" y="1535875"/>
            <a:ext cx="3931920" cy="392277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lIns="182880" tIns="146304" rIns="182880" bIns="146304" anchor="ctr" anchorCtr="1">
            <a:noAutofit/>
          </a:bodyPr>
          <a:lstStyle>
            <a:lvl1pPr marL="0" indent="0">
              <a:buNone/>
              <a:defRPr/>
            </a:lvl1pPr>
          </a:lstStyle>
          <a:p>
            <a:r>
              <a:rPr lang="en-US" smtClean="0"/>
              <a:t>Click icon to add picture</a:t>
            </a:r>
            <a:endParaRPr lang="en-US" dirty="0"/>
          </a:p>
        </p:txBody>
      </p:sp>
      <p:sp>
        <p:nvSpPr>
          <p:cNvPr id="3" name="Title 2"/>
          <p:cNvSpPr>
            <a:spLocks noGrp="1"/>
          </p:cNvSpPr>
          <p:nvPr>
            <p:ph type="title"/>
          </p:nvPr>
        </p:nvSpPr>
        <p:spPr/>
        <p:txBody>
          <a:bodyPr wrap="none" lIns="182880" tIns="146304" rIns="182880" bIns="146304"/>
          <a:lstStyle/>
          <a:p>
            <a:r>
              <a:rPr lang="en-US" smtClean="0"/>
              <a:t>Click to edit Master title style</a:t>
            </a:r>
            <a:endParaRPr lang="en-US" dirty="0"/>
          </a:p>
        </p:txBody>
      </p:sp>
    </p:spTree>
    <p:extLst>
      <p:ext uri="{BB962C8B-B14F-4D97-AF65-F5344CB8AC3E}">
        <p14:creationId xmlns:p14="http://schemas.microsoft.com/office/powerpoint/2010/main" val="3247465079"/>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itle and Content - Code">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212851"/>
            <a:ext cx="11887200" cy="1565332"/>
          </a:xfrm>
        </p:spPr>
        <p:txBody>
          <a:bodyPr>
            <a:spAutoFit/>
          </a:bodyPr>
          <a:lstStyle>
            <a:lvl1pPr>
              <a:defRPr lang="en-US" sz="2400" kern="1200" dirty="0" smtClean="0">
                <a:gradFill>
                  <a:gsLst>
                    <a:gs pos="66981">
                      <a:schemeClr val="tx1">
                        <a:lumMod val="75000"/>
                        <a:lumOff val="25000"/>
                      </a:schemeClr>
                    </a:gs>
                    <a:gs pos="0">
                      <a:schemeClr val="tx1">
                        <a:lumMod val="75000"/>
                        <a:lumOff val="25000"/>
                      </a:schemeClr>
                    </a:gs>
                  </a:gsLst>
                  <a:lin ang="5400000" scaled="0"/>
                </a:gradFill>
                <a:latin typeface="Consolas" pitchFamily="49" charset="0"/>
                <a:ea typeface="+mn-ea"/>
                <a:cs typeface="Consolas" pitchFamily="49" charset="0"/>
              </a:defRPr>
            </a:lvl1pPr>
            <a:lvl2pPr marL="584088" indent="-241253">
              <a:defRPr lang="en-US" sz="2400" kern="1200" dirty="0" smtClean="0">
                <a:gradFill>
                  <a:gsLst>
                    <a:gs pos="66981">
                      <a:schemeClr val="tx1">
                        <a:lumMod val="75000"/>
                        <a:lumOff val="25000"/>
                      </a:schemeClr>
                    </a:gs>
                    <a:gs pos="0">
                      <a:schemeClr val="tx1">
                        <a:lumMod val="75000"/>
                        <a:lumOff val="25000"/>
                      </a:schemeClr>
                    </a:gs>
                  </a:gsLst>
                  <a:lin ang="5400000" scaled="0"/>
                </a:gradFill>
                <a:latin typeface="Consolas" pitchFamily="49" charset="0"/>
                <a:ea typeface="+mn-ea"/>
                <a:cs typeface="Consolas" pitchFamily="49" charset="0"/>
              </a:defRPr>
            </a:lvl2pPr>
            <a:lvl3pPr marL="571332" indent="-342834">
              <a:defRPr lang="en-US" sz="2400" kern="1200" dirty="0" smtClean="0">
                <a:gradFill>
                  <a:gsLst>
                    <a:gs pos="66981">
                      <a:schemeClr val="tx1">
                        <a:lumMod val="75000"/>
                        <a:lumOff val="25000"/>
                      </a:schemeClr>
                    </a:gs>
                    <a:gs pos="0">
                      <a:schemeClr val="tx1">
                        <a:lumMod val="75000"/>
                        <a:lumOff val="25000"/>
                      </a:schemeClr>
                    </a:gs>
                  </a:gsLst>
                  <a:lin ang="5400000" scaled="0"/>
                </a:gradFill>
                <a:latin typeface="Consolas" pitchFamily="49" charset="0"/>
                <a:ea typeface="+mn-ea"/>
                <a:cs typeface="Consolas" pitchFamily="49" charset="0"/>
              </a:defRPr>
            </a:lvl3pPr>
            <a:lvl4pPr>
              <a:defRPr sz="2000"/>
            </a:lvl4pPr>
            <a:lvl5pPr>
              <a:defRPr sz="2000"/>
            </a:lvl5pPr>
          </a:lstStyle>
          <a:p>
            <a:pPr marL="0" lvl="0" indent="0" algn="l" defTabSz="913991" rtl="0" eaLnBrk="1" latinLnBrk="0" hangingPunct="1">
              <a:spcBef>
                <a:spcPct val="20000"/>
              </a:spcBef>
              <a:spcAft>
                <a:spcPts val="816"/>
              </a:spcAft>
              <a:buFont typeface="Arial" pitchFamily="34" charset="0"/>
              <a:buNone/>
            </a:pPr>
            <a:r>
              <a:rPr lang="en-US" smtClean="0"/>
              <a:t>Click to edit Master text styles</a:t>
            </a:r>
          </a:p>
          <a:p>
            <a:pPr marL="0" lvl="1" indent="0" algn="l" defTabSz="913991" rtl="0" eaLnBrk="1" latinLnBrk="0" hangingPunct="1">
              <a:spcBef>
                <a:spcPct val="20000"/>
              </a:spcBef>
              <a:spcAft>
                <a:spcPts val="816"/>
              </a:spcAft>
              <a:buFont typeface="Arial" pitchFamily="34" charset="0"/>
              <a:buNone/>
            </a:pPr>
            <a:r>
              <a:rPr lang="en-US" smtClean="0"/>
              <a:t>Second level</a:t>
            </a:r>
          </a:p>
          <a:p>
            <a:pPr marL="0" lvl="2" indent="0" algn="l" defTabSz="913991" rtl="0" eaLnBrk="1" latinLnBrk="0" hangingPunct="1">
              <a:spcBef>
                <a:spcPct val="20000"/>
              </a:spcBef>
              <a:spcAft>
                <a:spcPts val="816"/>
              </a:spcAft>
              <a:buFont typeface="Arial" pitchFamily="34" charset="0"/>
              <a:buNone/>
            </a:pPr>
            <a:r>
              <a:rPr lang="en-US" smtClean="0"/>
              <a:t>Third level</a:t>
            </a:r>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758376707"/>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78716803"/>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028" rtl="0" eaLnBrk="1" fontAlgn="base" latinLnBrk="0" hangingPunct="1">
              <a:lnSpc>
                <a:spcPct val="95000"/>
              </a:lnSpc>
              <a:spcBef>
                <a:spcPts val="0"/>
              </a:spcBef>
              <a:spcAft>
                <a:spcPts val="0"/>
              </a:spcAft>
              <a:buClr>
                <a:schemeClr val="accent1"/>
              </a:buClr>
              <a:buSzPct val="110000"/>
              <a:buFont typeface="Avenir LT Pro 45 Book" charset="0"/>
              <a:buNone/>
              <a:tabLst/>
              <a:defRPr sz="1599"/>
            </a:lvl1pPr>
          </a:lstStyle>
          <a:p>
            <a:r>
              <a:rPr lang="en-US" smtClean="0"/>
              <a:t>Click icon to add picture</a:t>
            </a:r>
            <a:endParaRPr lang="en-US" dirty="0"/>
          </a:p>
        </p:txBody>
      </p:sp>
      <p:sp>
        <p:nvSpPr>
          <p:cNvPr id="8" name="Picture Placeholder 12"/>
          <p:cNvSpPr>
            <a:spLocks noGrp="1"/>
          </p:cNvSpPr>
          <p:nvPr>
            <p:ph type="pic" sz="quarter" idx="18"/>
          </p:nvPr>
        </p:nvSpPr>
        <p:spPr>
          <a:xfrm>
            <a:off x="4745015" y="2301240"/>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599"/>
            </a:lvl1pPr>
          </a:lstStyle>
          <a:p>
            <a:r>
              <a:rPr lang="en-US" smtClean="0"/>
              <a:t>Click icon to add picture</a:t>
            </a:r>
            <a:endParaRPr lang="en-US" dirty="0"/>
          </a:p>
        </p:txBody>
      </p:sp>
      <p:sp>
        <p:nvSpPr>
          <p:cNvPr id="9" name="Picture Placeholder 12"/>
          <p:cNvSpPr>
            <a:spLocks noGrp="1"/>
          </p:cNvSpPr>
          <p:nvPr>
            <p:ph type="pic" sz="quarter" idx="19"/>
          </p:nvPr>
        </p:nvSpPr>
        <p:spPr>
          <a:xfrm>
            <a:off x="8258123"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599"/>
            </a:lvl1pPr>
          </a:lstStyle>
          <a:p>
            <a:r>
              <a:rPr lang="en-US" smtClean="0"/>
              <a:t>Click icon to add picture</a:t>
            </a:r>
            <a:endParaRPr lang="en-US" dirty="0"/>
          </a:p>
        </p:txBody>
      </p:sp>
      <p:sp>
        <p:nvSpPr>
          <p:cNvPr id="10" name="Picture Placeholder 12"/>
          <p:cNvSpPr>
            <a:spLocks noGrp="1"/>
          </p:cNvSpPr>
          <p:nvPr>
            <p:ph type="pic" sz="quarter" idx="20"/>
          </p:nvPr>
        </p:nvSpPr>
        <p:spPr>
          <a:xfrm>
            <a:off x="2118040" y="2301051"/>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028" rtl="0" eaLnBrk="1" fontAlgn="base" latinLnBrk="0" hangingPunct="1">
              <a:lnSpc>
                <a:spcPct val="95000"/>
              </a:lnSpc>
              <a:spcBef>
                <a:spcPts val="0"/>
              </a:spcBef>
              <a:spcAft>
                <a:spcPts val="0"/>
              </a:spcAft>
              <a:buClr>
                <a:schemeClr val="accent1"/>
              </a:buClr>
              <a:buSzPct val="110000"/>
              <a:buFont typeface="Avenir LT Pro 45 Book" charset="0"/>
              <a:buNone/>
              <a:tabLst/>
              <a:defRPr sz="1599"/>
            </a:lvl1pPr>
          </a:lstStyle>
          <a:p>
            <a:r>
              <a:rPr lang="en-US" smtClean="0"/>
              <a:t>Click icon to add picture</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2636778695"/>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chemeClr val="bg1"/>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9" y="1212851"/>
            <a:ext cx="11887200" cy="2443746"/>
          </a:xfrm>
          <a:prstGeom prst="rect">
            <a:avLst/>
          </a:prstGeom>
        </p:spPr>
        <p:txBody>
          <a:bodyPr/>
          <a:lstStyle>
            <a:lvl1pPr marL="290457" indent="-290457">
              <a:buClr>
                <a:schemeClr val="tx1"/>
              </a:buClr>
              <a:buSzPct val="90000"/>
              <a:buFont typeface="Wingdings" panose="05000000000000000000" pitchFamily="2" charset="2"/>
              <a:buChar char="§"/>
              <a:defRPr sz="3599">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390" indent="-280935">
              <a:buClr>
                <a:schemeClr val="tx1"/>
              </a:buClr>
              <a:buSzPct val="90000"/>
              <a:buFont typeface="Wingdings" panose="05000000000000000000" pitchFamily="2" charset="2"/>
              <a:buChar char="§"/>
              <a:defRPr sz="3199">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847" indent="-290457">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404" indent="-228557">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960" indent="-228557">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2"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699"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908391255"/>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quarter" idx="11" hasCustomPrompt="1"/>
          </p:nvPr>
        </p:nvSpPr>
        <p:spPr>
          <a:xfrm>
            <a:off x="283148" y="1668463"/>
            <a:ext cx="2743200" cy="5029200"/>
          </a:xfrm>
        </p:spPr>
        <p:txBody>
          <a:bodyPr>
            <a:noAutofit/>
          </a:bodyPr>
          <a:lstStyle>
            <a:lvl1pPr marL="342900" indent="-342900">
              <a:buNone/>
              <a:defRPr kumimoji="0" lang="en-US" sz="2400" b="0" i="0" u="none" strike="noStrike" kern="1200" cap="none" spc="0" normalizeH="0" baseline="0" dirty="0" smtClean="0">
                <a:ln>
                  <a:noFill/>
                </a:ln>
                <a:gradFill>
                  <a:gsLst>
                    <a:gs pos="100000">
                      <a:srgbClr val="000000">
                        <a:lumMod val="75000"/>
                        <a:lumOff val="25000"/>
                      </a:srgbClr>
                    </a:gs>
                    <a:gs pos="0">
                      <a:srgbClr val="000000">
                        <a:lumMod val="75000"/>
                        <a:lumOff val="25000"/>
                      </a:srgbClr>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tabLst/>
              <a:defRPr/>
            </a:pPr>
            <a:r>
              <a:rPr lang="en-US" dirty="0" smtClean="0"/>
              <a:t>Click to edit</a:t>
            </a:r>
            <a:br>
              <a:rPr lang="en-US" dirty="0" smtClean="0"/>
            </a:br>
            <a:r>
              <a:rPr lang="en-US" dirty="0" smtClean="0"/>
              <a:t>Master text styles</a:t>
            </a:r>
          </a:p>
        </p:txBody>
      </p:sp>
    </p:spTree>
    <p:extLst>
      <p:ext uri="{BB962C8B-B14F-4D97-AF65-F5344CB8AC3E}">
        <p14:creationId xmlns:p14="http://schemas.microsoft.com/office/powerpoint/2010/main" val="367358941"/>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wrap="square" lIns="182880" tIns="146304" rIns="182880" bIns="146304" anchor="ctr">
            <a:noAutofit/>
          </a:bodyPr>
          <a:lstStyle>
            <a:lvl1pPr marL="0" indent="0">
              <a:lnSpc>
                <a:spcPct val="95000"/>
              </a:lnSpc>
              <a:spcBef>
                <a:spcPts val="0"/>
              </a:spcBef>
              <a:spcAft>
                <a:spcPts val="1632"/>
              </a:spcAft>
              <a:buNone/>
              <a:defRPr lang="en-US" sz="3600" kern="1200" dirty="0" smtClean="0">
                <a:gradFill>
                  <a:gsLst>
                    <a:gs pos="28302">
                      <a:schemeClr val="tx1">
                        <a:lumMod val="75000"/>
                        <a:lumOff val="25000"/>
                      </a:schemeClr>
                    </a:gs>
                    <a:gs pos="67000">
                      <a:schemeClr val="tx1">
                        <a:lumMod val="75000"/>
                        <a:lumOff val="25000"/>
                      </a:schemeClr>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pPr>
            <a:r>
              <a:rPr lang="en-US" smtClean="0"/>
              <a:t>Click to edit Master text styles</a:t>
            </a:r>
          </a:p>
        </p:txBody>
      </p:sp>
      <p:sp>
        <p:nvSpPr>
          <p:cNvPr id="15" name="Title 1"/>
          <p:cNvSpPr>
            <a:spLocks noGrp="1"/>
          </p:cNvSpPr>
          <p:nvPr>
            <p:ph type="ctrTitle" hasCustomPrompt="1"/>
          </p:nvPr>
        </p:nvSpPr>
        <p:spPr>
          <a:xfrm>
            <a:off x="274638" y="1537563"/>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tx2"/>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4106875086"/>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marL="0" indent="0">
              <a:buNone/>
              <a:defRPr lang="en-US" sz="3600" kern="1200" dirty="0" smtClean="0">
                <a:gradFill>
                  <a:gsLst>
                    <a:gs pos="8491">
                      <a:schemeClr val="tx1">
                        <a:lumMod val="75000"/>
                        <a:lumOff val="25000"/>
                      </a:schemeClr>
                    </a:gs>
                    <a:gs pos="100000">
                      <a:schemeClr val="tx1">
                        <a:lumMod val="75000"/>
                        <a:lumOff val="25000"/>
                      </a:schemeClr>
                    </a:gs>
                  </a:gsLst>
                  <a:lin ang="5400000" scaled="0"/>
                </a:gradFill>
                <a:latin typeface="+mj-lt"/>
                <a:ea typeface="+mn-ea"/>
                <a:cs typeface="+mn-cs"/>
              </a:defRPr>
            </a:lvl1pPr>
          </a:lstStyle>
          <a:p>
            <a:pPr marL="0" lvl="0" indent="0" algn="l" defTabSz="914166" rtl="0" eaLnBrk="1" latinLnBrk="0" hangingPunct="1">
              <a:spcBef>
                <a:spcPct val="20000"/>
              </a:spcBef>
              <a:spcAft>
                <a:spcPts val="1632"/>
              </a:spcAft>
            </a:pPr>
            <a:r>
              <a:rPr lang="en-US" smtClean="0"/>
              <a:t>Click to edit Master text styles</a:t>
            </a:r>
          </a:p>
        </p:txBody>
      </p:sp>
      <p:sp>
        <p:nvSpPr>
          <p:cNvPr id="6" name="Text Placeholder 8"/>
          <p:cNvSpPr>
            <a:spLocks noGrp="1"/>
          </p:cNvSpPr>
          <p:nvPr>
            <p:ph type="body" sz="quarter" idx="16" hasCustomPrompt="1"/>
          </p:nvPr>
        </p:nvSpPr>
        <p:spPr>
          <a:xfrm>
            <a:off x="274641" y="296864"/>
            <a:ext cx="11887199" cy="914400"/>
          </a:xfrm>
        </p:spPr>
        <p:txBody>
          <a:bodyPr vert="horz" lIns="182880" tIns="146304" rIns="182880" bIns="146304" rtlCol="0" anchor="t">
            <a:noAutofit/>
          </a:bodyPr>
          <a:lstStyle>
            <a:lvl1pPr marL="0" indent="0"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lvl="0">
              <a:spcBef>
                <a:spcPct val="0"/>
              </a:spcBef>
            </a:pPr>
            <a:r>
              <a:rPr lang="en-US" dirty="0" smtClean="0"/>
              <a:t>Click to edit master text styles</a:t>
            </a:r>
          </a:p>
        </p:txBody>
      </p:sp>
      <p:sp>
        <p:nvSpPr>
          <p:cNvPr id="5" name="Title 1"/>
          <p:cNvSpPr>
            <a:spLocks noGrp="1"/>
          </p:cNvSpPr>
          <p:nvPr>
            <p:ph type="ctrTitle" hasCustomPrompt="1"/>
          </p:nvPr>
        </p:nvSpPr>
        <p:spPr>
          <a:xfrm>
            <a:off x="274638" y="1537564"/>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tx2"/>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661050439"/>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marL="0" indent="0">
              <a:buFont typeface="Arial" panose="020B0604020202020204" pitchFamily="34" charset="0"/>
              <a:buNone/>
              <a:defRPr lang="en-US" sz="3600" kern="1200" dirty="0" smtClean="0">
                <a:gradFill>
                  <a:gsLst>
                    <a:gs pos="1299">
                      <a:schemeClr val="tx1"/>
                    </a:gs>
                    <a:gs pos="100000">
                      <a:schemeClr val="tx1"/>
                    </a:gs>
                  </a:gsLst>
                  <a:lin ang="5400000" scaled="0"/>
                </a:gradFill>
                <a:latin typeface="+mj-lt"/>
                <a:ea typeface="+mn-ea"/>
                <a:cs typeface="+mn-cs"/>
              </a:defRPr>
            </a:lvl1pPr>
          </a:lstStyle>
          <a:p>
            <a:pPr marL="0" lvl="0" indent="0" algn="l" defTabSz="914166" rtl="0" eaLnBrk="1" latinLnBrk="0" hangingPunct="1">
              <a:spcBef>
                <a:spcPct val="20000"/>
              </a:spcBef>
            </a:pPr>
            <a:r>
              <a:rPr lang="en-US" smtClean="0"/>
              <a:t>Click to edit Master text styles</a:t>
            </a:r>
          </a:p>
        </p:txBody>
      </p:sp>
      <p:sp>
        <p:nvSpPr>
          <p:cNvPr id="7" name="Picture Placeholder 12"/>
          <p:cNvSpPr>
            <a:spLocks noGrp="1"/>
          </p:cNvSpPr>
          <p:nvPr>
            <p:ph type="pic" sz="quarter" idx="16"/>
          </p:nvPr>
        </p:nvSpPr>
        <p:spPr>
          <a:xfrm>
            <a:off x="274638" y="1535875"/>
            <a:ext cx="3931920" cy="392277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lIns="182880" tIns="146304" rIns="182880" bIns="146304" anchor="ctr" anchorCtr="1">
            <a:noAutofit/>
          </a:bodyPr>
          <a:lstStyle>
            <a:lvl1pPr marL="0" indent="0">
              <a:buNone/>
              <a:defRPr/>
            </a:lvl1pPr>
          </a:lstStyle>
          <a:p>
            <a:r>
              <a:rPr lang="en-US" smtClean="0"/>
              <a:t>Click icon to add picture</a:t>
            </a:r>
            <a:endParaRPr lang="en-US" dirty="0"/>
          </a:p>
        </p:txBody>
      </p:sp>
      <p:sp>
        <p:nvSpPr>
          <p:cNvPr id="3" name="Title 2"/>
          <p:cNvSpPr>
            <a:spLocks noGrp="1"/>
          </p:cNvSpPr>
          <p:nvPr>
            <p:ph type="title"/>
          </p:nvPr>
        </p:nvSpPr>
        <p:spPr/>
        <p:txBody>
          <a:bodyPr wrap="none" lIns="182880" tIns="146304" rIns="182880" bIns="146304"/>
          <a:lstStyle/>
          <a:p>
            <a:r>
              <a:rPr lang="en-US" smtClean="0"/>
              <a:t>Click to edit Master title style</a:t>
            </a:r>
            <a:endParaRPr lang="en-US" dirty="0"/>
          </a:p>
        </p:txBody>
      </p:sp>
    </p:spTree>
    <p:extLst>
      <p:ext uri="{BB962C8B-B14F-4D97-AF65-F5344CB8AC3E}">
        <p14:creationId xmlns:p14="http://schemas.microsoft.com/office/powerpoint/2010/main" val="2613587105"/>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image" Target="../media/image1.png"/><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5.xml"/><Relationship Id="rId13" Type="http://schemas.openxmlformats.org/officeDocument/2006/relationships/slideLayout" Target="../slideLayouts/slideLayout40.xml"/><Relationship Id="rId18" Type="http://schemas.openxmlformats.org/officeDocument/2006/relationships/slideLayout" Target="../slideLayouts/slideLayout45.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slideLayout" Target="../slideLayouts/slideLayout39.xml"/><Relationship Id="rId17" Type="http://schemas.openxmlformats.org/officeDocument/2006/relationships/slideLayout" Target="../slideLayouts/slideLayout44.xml"/><Relationship Id="rId2" Type="http://schemas.openxmlformats.org/officeDocument/2006/relationships/slideLayout" Target="../slideLayouts/slideLayout29.xml"/><Relationship Id="rId16" Type="http://schemas.openxmlformats.org/officeDocument/2006/relationships/slideLayout" Target="../slideLayouts/slideLayout43.xml"/><Relationship Id="rId20" Type="http://schemas.openxmlformats.org/officeDocument/2006/relationships/image" Target="../media/image3.png"/><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5" Type="http://schemas.openxmlformats.org/officeDocument/2006/relationships/slideLayout" Target="../slideLayouts/slideLayout42.xml"/><Relationship Id="rId10" Type="http://schemas.openxmlformats.org/officeDocument/2006/relationships/slideLayout" Target="../slideLayouts/slideLayout37.xml"/><Relationship Id="rId19" Type="http://schemas.openxmlformats.org/officeDocument/2006/relationships/theme" Target="../theme/theme3.xml"/><Relationship Id="rId4" Type="http://schemas.openxmlformats.org/officeDocument/2006/relationships/slideLayout" Target="../slideLayouts/slideLayout31.xml"/><Relationship Id="rId9" Type="http://schemas.openxmlformats.org/officeDocument/2006/relationships/slideLayout" Target="../slideLayouts/slideLayout36.xml"/><Relationship Id="rId14" Type="http://schemas.openxmlformats.org/officeDocument/2006/relationships/slideLayout" Target="../slideLayouts/slideLayout4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3.xml"/><Relationship Id="rId13" Type="http://schemas.openxmlformats.org/officeDocument/2006/relationships/slideLayout" Target="../slideLayouts/slideLayout58.xml"/><Relationship Id="rId3" Type="http://schemas.openxmlformats.org/officeDocument/2006/relationships/slideLayout" Target="../slideLayouts/slideLayout48.xml"/><Relationship Id="rId7" Type="http://schemas.openxmlformats.org/officeDocument/2006/relationships/slideLayout" Target="../slideLayouts/slideLayout52.xml"/><Relationship Id="rId12" Type="http://schemas.openxmlformats.org/officeDocument/2006/relationships/slideLayout" Target="../slideLayouts/slideLayout57.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5" Type="http://schemas.openxmlformats.org/officeDocument/2006/relationships/slideLayout" Target="../slideLayouts/slideLayout50.xml"/><Relationship Id="rId15" Type="http://schemas.openxmlformats.org/officeDocument/2006/relationships/image" Target="../media/image3.png"/><Relationship Id="rId10" Type="http://schemas.openxmlformats.org/officeDocument/2006/relationships/slideLayout" Target="../slideLayouts/slideLayout55.xml"/><Relationship Id="rId4" Type="http://schemas.openxmlformats.org/officeDocument/2006/relationships/slideLayout" Target="../slideLayouts/slideLayout49.xml"/><Relationship Id="rId9" Type="http://schemas.openxmlformats.org/officeDocument/2006/relationships/slideLayout" Target="../slideLayouts/slideLayout54.xml"/><Relationship Id="rId14"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16">
            <a:extLst>
              <a:ext uri="{28A0092B-C50C-407E-A947-70E740481C1C}">
                <a14:useLocalDpi xmlns:a14="http://schemas.microsoft.com/office/drawing/2010/main" val="0"/>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0270825"/>
      </p:ext>
    </p:extLst>
  </p:cSld>
  <p:clrMap bg1="lt1" tx1="dk1" bg2="lt2" tx2="dk2" accent1="accent1" accent2="accent2" accent3="accent3" accent4="accent4" accent5="accent5" accent6="accent6" hlink="hlink" folHlink="folHlink"/>
  <p:sldLayoutIdLst>
    <p:sldLayoutId id="2147484167" r:id="rId1"/>
    <p:sldLayoutId id="2147484214" r:id="rId2"/>
    <p:sldLayoutId id="2147484086" r:id="rId3"/>
    <p:sldLayoutId id="2147484206" r:id="rId4"/>
    <p:sldLayoutId id="2147484195" r:id="rId5"/>
    <p:sldLayoutId id="2147484207" r:id="rId6"/>
    <p:sldLayoutId id="2147484216" r:id="rId7"/>
    <p:sldLayoutId id="2147484217" r:id="rId8"/>
    <p:sldLayoutId id="2147484218" r:id="rId9"/>
    <p:sldLayoutId id="2147484212" r:id="rId10"/>
    <p:sldLayoutId id="2147484093" r:id="rId11"/>
    <p:sldLayoutId id="2147484213" r:id="rId12"/>
    <p:sldLayoutId id="2147484215" r:id="rId13"/>
    <p:sldLayoutId id="2147484203" r:id="rId14"/>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661" userDrawn="1">
          <p15:clr>
            <a:srgbClr val="5ACBF0"/>
          </p15:clr>
        </p15:guide>
        <p15:guide id="4" orient="horz" pos="4219" userDrawn="1">
          <p15:clr>
            <a:srgbClr val="5ACBF0"/>
          </p15:clr>
        </p15:guide>
        <p15:guide id="5" pos="749" userDrawn="1">
          <p15:clr>
            <a:srgbClr val="5ACBF0"/>
          </p15:clr>
        </p15:guide>
        <p15:guide id="6" pos="1325" userDrawn="1">
          <p15:clr>
            <a:srgbClr val="5ACBF0"/>
          </p15:clr>
        </p15:guide>
        <p15:guide id="7" pos="1901" userDrawn="1">
          <p15:clr>
            <a:srgbClr val="5ACBF0"/>
          </p15:clr>
        </p15:guide>
        <p15:guide id="8" pos="2477" userDrawn="1">
          <p15:clr>
            <a:srgbClr val="5ACBF0"/>
          </p15:clr>
        </p15:guide>
        <p15:guide id="9" pos="3053" userDrawn="1">
          <p15:clr>
            <a:srgbClr val="5ACBF0"/>
          </p15:clr>
        </p15:guide>
        <p15:guide id="10" pos="3629" userDrawn="1">
          <p15:clr>
            <a:srgbClr val="5ACBF0"/>
          </p15:clr>
        </p15:guide>
        <p15:guide id="11" pos="4205" userDrawn="1">
          <p15:clr>
            <a:srgbClr val="5ACBF0"/>
          </p15:clr>
        </p15:guide>
        <p15:guide id="12" pos="4781" userDrawn="1">
          <p15:clr>
            <a:srgbClr val="5ACBF0"/>
          </p15:clr>
        </p15:guide>
        <p15:guide id="13" pos="5357" userDrawn="1">
          <p15:clr>
            <a:srgbClr val="5ACBF0"/>
          </p15:clr>
        </p15:guide>
        <p15:guide id="14" pos="5933" userDrawn="1">
          <p15:clr>
            <a:srgbClr val="5ACBF0"/>
          </p15:clr>
        </p15:guide>
        <p15:guide id="15" pos="6509" userDrawn="1">
          <p15:clr>
            <a:srgbClr val="5ACBF0"/>
          </p15:clr>
        </p15:guide>
        <p15:guide id="16" pos="7085" userDrawn="1">
          <p15:clr>
            <a:srgbClr val="5ACBF0"/>
          </p15:clr>
        </p15:guide>
        <p15:guide id="17" orient="horz" pos="763" userDrawn="1">
          <p15:clr>
            <a:srgbClr val="5ACBF0"/>
          </p15:clr>
        </p15:guide>
        <p15:guide id="18" orient="horz" pos="1339" userDrawn="1">
          <p15:clr>
            <a:srgbClr val="5ACBF0"/>
          </p15:clr>
        </p15:guide>
        <p15:guide id="19" orient="horz" pos="1915" userDrawn="1">
          <p15:clr>
            <a:srgbClr val="5ACBF0"/>
          </p15:clr>
        </p15:guide>
        <p15:guide id="20" orient="horz" pos="2491" userDrawn="1">
          <p15:clr>
            <a:srgbClr val="5ACBF0"/>
          </p15:clr>
        </p15:guide>
        <p15:guide id="21" orient="horz" pos="3067" userDrawn="1">
          <p15:clr>
            <a:srgbClr val="5ACBF0"/>
          </p15:clr>
        </p15:guide>
        <p15:guide id="22" orient="horz" pos="3643" userDrawn="1">
          <p15:clr>
            <a:srgbClr val="5ACBF0"/>
          </p15:clr>
        </p15:guide>
        <p15:guide id="23" pos="288" userDrawn="1">
          <p15:clr>
            <a:srgbClr val="C35EA4"/>
          </p15:clr>
        </p15:guide>
        <p15:guide id="24" pos="7546" userDrawn="1">
          <p15:clr>
            <a:srgbClr val="C35EA4"/>
          </p15:clr>
        </p15:guide>
        <p15:guide id="25" orient="horz" pos="302" userDrawn="1">
          <p15:clr>
            <a:srgbClr val="C35EA4"/>
          </p15:clr>
        </p15:guide>
        <p15:guide id="26" orient="horz" pos="4104"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5" name="Picture 4"/>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2980749296"/>
      </p:ext>
    </p:extLst>
  </p:cSld>
  <p:clrMap bg1="dk1" tx1="lt1" bg2="dk2" tx2="lt2" accent1="accent1" accent2="accent2" accent3="accent3" accent4="accent4" accent5="accent5" accent6="accent6" hlink="hlink" folHlink="folHlink"/>
  <p:sldLayoutIdLst>
    <p:sldLayoutId id="2147484220" r:id="rId1"/>
    <p:sldLayoutId id="2147484221" r:id="rId2"/>
    <p:sldLayoutId id="2147484222" r:id="rId3"/>
    <p:sldLayoutId id="2147484223" r:id="rId4"/>
    <p:sldLayoutId id="2147484224" r:id="rId5"/>
    <p:sldLayoutId id="2147484225" r:id="rId6"/>
    <p:sldLayoutId id="2147484226" r:id="rId7"/>
    <p:sldLayoutId id="2147484227" r:id="rId8"/>
    <p:sldLayoutId id="2147484228" r:id="rId9"/>
    <p:sldLayoutId id="2147484229" r:id="rId10"/>
    <p:sldLayoutId id="2147484230" r:id="rId11"/>
    <p:sldLayoutId id="2147484232" r:id="rId12"/>
    <p:sldLayoutId id="2147484233" r:id="rId1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5"/>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1"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p:nvPicPr>
        <p:blipFill>
          <a:blip r:embed="rId20" cstate="screen">
            <a:extLst>
              <a:ext uri="{28A0092B-C50C-407E-A947-70E740481C1C}">
                <a14:useLocalDpi xmlns:a14="http://schemas.microsoft.com/office/drawing/2010/main"/>
              </a:ext>
            </a:extLst>
          </a:blip>
          <a:stretch>
            <a:fillRect/>
          </a:stretch>
        </p:blipFill>
        <p:spPr>
          <a:xfrm rot="5400000">
            <a:off x="10532395" y="1944336"/>
            <a:ext cx="4298019" cy="409351"/>
          </a:xfrm>
          <a:prstGeom prst="rect">
            <a:avLst/>
          </a:prstGeom>
        </p:spPr>
      </p:pic>
    </p:spTree>
    <p:extLst>
      <p:ext uri="{BB962C8B-B14F-4D97-AF65-F5344CB8AC3E}">
        <p14:creationId xmlns:p14="http://schemas.microsoft.com/office/powerpoint/2010/main" val="557318292"/>
      </p:ext>
    </p:extLst>
  </p:cSld>
  <p:clrMap bg1="lt1" tx1="dk1" bg2="lt2" tx2="dk2" accent1="accent1" accent2="accent2" accent3="accent3" accent4="accent4" accent5="accent5" accent6="accent6" hlink="hlink" folHlink="folHlink"/>
  <p:sldLayoutIdLst>
    <p:sldLayoutId id="2147484235" r:id="rId1"/>
    <p:sldLayoutId id="2147484236" r:id="rId2"/>
    <p:sldLayoutId id="2147484237" r:id="rId3"/>
    <p:sldLayoutId id="2147484238" r:id="rId4"/>
    <p:sldLayoutId id="2147484239" r:id="rId5"/>
    <p:sldLayoutId id="2147484240" r:id="rId6"/>
    <p:sldLayoutId id="2147484241" r:id="rId7"/>
    <p:sldLayoutId id="2147484242" r:id="rId8"/>
    <p:sldLayoutId id="2147484243" r:id="rId9"/>
    <p:sldLayoutId id="2147484244" r:id="rId10"/>
    <p:sldLayoutId id="2147484245" r:id="rId11"/>
    <p:sldLayoutId id="2147484246" r:id="rId12"/>
    <p:sldLayoutId id="2147484247" r:id="rId13"/>
    <p:sldLayoutId id="2147484248" r:id="rId14"/>
    <p:sldLayoutId id="2147484249" r:id="rId15"/>
    <p:sldLayoutId id="2147484250" r:id="rId16"/>
    <p:sldLayoutId id="2147484256" r:id="rId17"/>
    <p:sldLayoutId id="2147484257" r:id="rId18"/>
  </p:sldLayoutIdLst>
  <p:transition>
    <p:fade/>
  </p:transition>
  <p:timing>
    <p:tnLst>
      <p:par>
        <p:cTn id="1" dur="indefinite" restart="never" nodeType="tmRoot"/>
      </p:par>
    </p:tnLst>
  </p:timing>
  <p:hf sldNum="0" hdr="0" ftr="0" dt="0"/>
  <p:txStyles>
    <p:titleStyle>
      <a:lvl1pPr algn="l" defTabSz="932563" rtl="0" eaLnBrk="1" latinLnBrk="0" hangingPunct="1">
        <a:lnSpc>
          <a:spcPct val="90000"/>
        </a:lnSpc>
        <a:spcBef>
          <a:spcPct val="0"/>
        </a:spcBef>
        <a:buNone/>
        <a:defRPr lang="en-US" sz="4799"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4" marR="0" indent="-342834" algn="l" defTabSz="932563"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3999" kern="1200" spc="0" baseline="0">
          <a:gradFill>
            <a:gsLst>
              <a:gs pos="1250">
                <a:schemeClr val="tx1"/>
              </a:gs>
              <a:gs pos="100000">
                <a:schemeClr val="tx1"/>
              </a:gs>
            </a:gsLst>
            <a:lin ang="5400000" scaled="0"/>
          </a:gradFill>
          <a:latin typeface="+mj-lt"/>
          <a:ea typeface="+mn-ea"/>
          <a:cs typeface="+mn-cs"/>
        </a:defRPr>
      </a:lvl1pPr>
      <a:lvl2pPr marL="584088" marR="0" indent="-241253" algn="l" defTabSz="932563"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799946" marR="0" indent="-228557" algn="l" defTabSz="932563"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503" marR="0" indent="-228557" algn="l" defTabSz="932563"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058" marR="0" indent="-228557" algn="l" defTabSz="932563"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4548"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30"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112"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94"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3" rtl="0" eaLnBrk="1" latinLnBrk="0" hangingPunct="1">
        <a:defRPr sz="1800" kern="1200">
          <a:solidFill>
            <a:schemeClr val="tx1"/>
          </a:solidFill>
          <a:latin typeface="+mn-lt"/>
          <a:ea typeface="+mn-ea"/>
          <a:cs typeface="+mn-cs"/>
        </a:defRPr>
      </a:lvl1pPr>
      <a:lvl2pPr marL="466281" algn="l" defTabSz="932563" rtl="0" eaLnBrk="1" latinLnBrk="0" hangingPunct="1">
        <a:defRPr sz="1800" kern="1200">
          <a:solidFill>
            <a:schemeClr val="tx1"/>
          </a:solidFill>
          <a:latin typeface="+mn-lt"/>
          <a:ea typeface="+mn-ea"/>
          <a:cs typeface="+mn-cs"/>
        </a:defRPr>
      </a:lvl2pPr>
      <a:lvl3pPr marL="932563" algn="l" defTabSz="932563" rtl="0" eaLnBrk="1" latinLnBrk="0" hangingPunct="1">
        <a:defRPr sz="1800" kern="1200">
          <a:solidFill>
            <a:schemeClr val="tx1"/>
          </a:solidFill>
          <a:latin typeface="+mn-lt"/>
          <a:ea typeface="+mn-ea"/>
          <a:cs typeface="+mn-cs"/>
        </a:defRPr>
      </a:lvl3pPr>
      <a:lvl4pPr marL="1398844" algn="l" defTabSz="932563" rtl="0" eaLnBrk="1" latinLnBrk="0" hangingPunct="1">
        <a:defRPr sz="1800" kern="1200">
          <a:solidFill>
            <a:schemeClr val="tx1"/>
          </a:solidFill>
          <a:latin typeface="+mn-lt"/>
          <a:ea typeface="+mn-ea"/>
          <a:cs typeface="+mn-cs"/>
        </a:defRPr>
      </a:lvl4pPr>
      <a:lvl5pPr marL="1865126" algn="l" defTabSz="932563" rtl="0" eaLnBrk="1" latinLnBrk="0" hangingPunct="1">
        <a:defRPr sz="1800" kern="1200">
          <a:solidFill>
            <a:schemeClr val="tx1"/>
          </a:solidFill>
          <a:latin typeface="+mn-lt"/>
          <a:ea typeface="+mn-ea"/>
          <a:cs typeface="+mn-cs"/>
        </a:defRPr>
      </a:lvl5pPr>
      <a:lvl6pPr marL="2331408" algn="l" defTabSz="932563" rtl="0" eaLnBrk="1" latinLnBrk="0" hangingPunct="1">
        <a:defRPr sz="1800" kern="1200">
          <a:solidFill>
            <a:schemeClr val="tx1"/>
          </a:solidFill>
          <a:latin typeface="+mn-lt"/>
          <a:ea typeface="+mn-ea"/>
          <a:cs typeface="+mn-cs"/>
        </a:defRPr>
      </a:lvl6pPr>
      <a:lvl7pPr marL="2797689" algn="l" defTabSz="932563" rtl="0" eaLnBrk="1" latinLnBrk="0" hangingPunct="1">
        <a:defRPr sz="1800" kern="1200">
          <a:solidFill>
            <a:schemeClr val="tx1"/>
          </a:solidFill>
          <a:latin typeface="+mn-lt"/>
          <a:ea typeface="+mn-ea"/>
          <a:cs typeface="+mn-cs"/>
        </a:defRPr>
      </a:lvl7pPr>
      <a:lvl8pPr marL="3263970" algn="l" defTabSz="932563" rtl="0" eaLnBrk="1" latinLnBrk="0" hangingPunct="1">
        <a:defRPr sz="1800" kern="1200">
          <a:solidFill>
            <a:schemeClr val="tx1"/>
          </a:solidFill>
          <a:latin typeface="+mn-lt"/>
          <a:ea typeface="+mn-ea"/>
          <a:cs typeface="+mn-cs"/>
        </a:defRPr>
      </a:lvl8pPr>
      <a:lvl9pPr marL="3730253" algn="l" defTabSz="932563"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accent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5"/>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1"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rot="5400000">
            <a:off x="10532395" y="1944336"/>
            <a:ext cx="4298019" cy="409351"/>
          </a:xfrm>
          <a:prstGeom prst="rect">
            <a:avLst/>
          </a:prstGeom>
        </p:spPr>
      </p:pic>
    </p:spTree>
    <p:extLst>
      <p:ext uri="{BB962C8B-B14F-4D97-AF65-F5344CB8AC3E}">
        <p14:creationId xmlns:p14="http://schemas.microsoft.com/office/powerpoint/2010/main" val="2398454908"/>
      </p:ext>
    </p:extLst>
  </p:cSld>
  <p:clrMap bg1="dk1" tx1="lt1" bg2="dk2" tx2="lt2" accent1="accent1" accent2="accent2" accent3="accent3" accent4="accent4" accent5="accent5" accent6="accent6" hlink="hlink" folHlink="folHlink"/>
  <p:sldLayoutIdLst>
    <p:sldLayoutId id="2147484259" r:id="rId1"/>
    <p:sldLayoutId id="2147484260" r:id="rId2"/>
    <p:sldLayoutId id="2147484261" r:id="rId3"/>
    <p:sldLayoutId id="2147484262" r:id="rId4"/>
    <p:sldLayoutId id="2147484263" r:id="rId5"/>
    <p:sldLayoutId id="2147484264" r:id="rId6"/>
    <p:sldLayoutId id="2147484265" r:id="rId7"/>
    <p:sldLayoutId id="2147484266" r:id="rId8"/>
    <p:sldLayoutId id="2147484267" r:id="rId9"/>
    <p:sldLayoutId id="2147484268" r:id="rId10"/>
    <p:sldLayoutId id="2147484269" r:id="rId11"/>
    <p:sldLayoutId id="2147484270" r:id="rId12"/>
    <p:sldLayoutId id="2147484271" r:id="rId13"/>
  </p:sldLayoutIdLst>
  <p:transition>
    <p:fade/>
  </p:transition>
  <p:timing>
    <p:tnLst>
      <p:par>
        <p:cTn id="1" dur="indefinite" restart="never" nodeType="tmRoot"/>
      </p:par>
    </p:tnLst>
  </p:timing>
  <p:txStyles>
    <p:titleStyle>
      <a:lvl1pPr algn="l" defTabSz="932563" rtl="0" eaLnBrk="1" latinLnBrk="0" hangingPunct="1">
        <a:lnSpc>
          <a:spcPct val="90000"/>
        </a:lnSpc>
        <a:spcBef>
          <a:spcPct val="0"/>
        </a:spcBef>
        <a:buNone/>
        <a:defRPr lang="en-US" sz="4799"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4" marR="0" indent="-342834" algn="l" defTabSz="932563"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3999" kern="1200" spc="0" baseline="0">
          <a:gradFill>
            <a:gsLst>
              <a:gs pos="1250">
                <a:schemeClr val="tx1"/>
              </a:gs>
              <a:gs pos="100000">
                <a:schemeClr val="tx1"/>
              </a:gs>
            </a:gsLst>
            <a:lin ang="5400000" scaled="0"/>
          </a:gradFill>
          <a:latin typeface="+mj-lt"/>
          <a:ea typeface="+mn-ea"/>
          <a:cs typeface="+mn-cs"/>
        </a:defRPr>
      </a:lvl1pPr>
      <a:lvl2pPr marL="584088" marR="0" indent="-241253" algn="l" defTabSz="932563"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799946" marR="0" indent="-228557" algn="l" defTabSz="932563"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503" marR="0" indent="-228557" algn="l" defTabSz="932563"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058" marR="0" indent="-228557" algn="l" defTabSz="932563"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4548"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30"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112"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94"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3" rtl="0" eaLnBrk="1" latinLnBrk="0" hangingPunct="1">
        <a:defRPr sz="1800" kern="1200">
          <a:solidFill>
            <a:schemeClr val="tx1"/>
          </a:solidFill>
          <a:latin typeface="+mn-lt"/>
          <a:ea typeface="+mn-ea"/>
          <a:cs typeface="+mn-cs"/>
        </a:defRPr>
      </a:lvl1pPr>
      <a:lvl2pPr marL="466281" algn="l" defTabSz="932563" rtl="0" eaLnBrk="1" latinLnBrk="0" hangingPunct="1">
        <a:defRPr sz="1800" kern="1200">
          <a:solidFill>
            <a:schemeClr val="tx1"/>
          </a:solidFill>
          <a:latin typeface="+mn-lt"/>
          <a:ea typeface="+mn-ea"/>
          <a:cs typeface="+mn-cs"/>
        </a:defRPr>
      </a:lvl2pPr>
      <a:lvl3pPr marL="932563" algn="l" defTabSz="932563" rtl="0" eaLnBrk="1" latinLnBrk="0" hangingPunct="1">
        <a:defRPr sz="1800" kern="1200">
          <a:solidFill>
            <a:schemeClr val="tx1"/>
          </a:solidFill>
          <a:latin typeface="+mn-lt"/>
          <a:ea typeface="+mn-ea"/>
          <a:cs typeface="+mn-cs"/>
        </a:defRPr>
      </a:lvl3pPr>
      <a:lvl4pPr marL="1398844" algn="l" defTabSz="932563" rtl="0" eaLnBrk="1" latinLnBrk="0" hangingPunct="1">
        <a:defRPr sz="1800" kern="1200">
          <a:solidFill>
            <a:schemeClr val="tx1"/>
          </a:solidFill>
          <a:latin typeface="+mn-lt"/>
          <a:ea typeface="+mn-ea"/>
          <a:cs typeface="+mn-cs"/>
        </a:defRPr>
      </a:lvl4pPr>
      <a:lvl5pPr marL="1865126" algn="l" defTabSz="932563" rtl="0" eaLnBrk="1" latinLnBrk="0" hangingPunct="1">
        <a:defRPr sz="1800" kern="1200">
          <a:solidFill>
            <a:schemeClr val="tx1"/>
          </a:solidFill>
          <a:latin typeface="+mn-lt"/>
          <a:ea typeface="+mn-ea"/>
          <a:cs typeface="+mn-cs"/>
        </a:defRPr>
      </a:lvl5pPr>
      <a:lvl6pPr marL="2331408" algn="l" defTabSz="932563" rtl="0" eaLnBrk="1" latinLnBrk="0" hangingPunct="1">
        <a:defRPr sz="1800" kern="1200">
          <a:solidFill>
            <a:schemeClr val="tx1"/>
          </a:solidFill>
          <a:latin typeface="+mn-lt"/>
          <a:ea typeface="+mn-ea"/>
          <a:cs typeface="+mn-cs"/>
        </a:defRPr>
      </a:lvl6pPr>
      <a:lvl7pPr marL="2797689" algn="l" defTabSz="932563" rtl="0" eaLnBrk="1" latinLnBrk="0" hangingPunct="1">
        <a:defRPr sz="1800" kern="1200">
          <a:solidFill>
            <a:schemeClr val="tx1"/>
          </a:solidFill>
          <a:latin typeface="+mn-lt"/>
          <a:ea typeface="+mn-ea"/>
          <a:cs typeface="+mn-cs"/>
        </a:defRPr>
      </a:lvl7pPr>
      <a:lvl8pPr marL="3263970" algn="l" defTabSz="932563" rtl="0" eaLnBrk="1" latinLnBrk="0" hangingPunct="1">
        <a:defRPr sz="1800" kern="1200">
          <a:solidFill>
            <a:schemeClr val="tx1"/>
          </a:solidFill>
          <a:latin typeface="+mn-lt"/>
          <a:ea typeface="+mn-ea"/>
          <a:cs typeface="+mn-cs"/>
        </a:defRPr>
      </a:lvl8pPr>
      <a:lvl9pPr marL="3730253" algn="l" defTabSz="932563"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51.xml"/><Relationship Id="rId1" Type="http://schemas.openxmlformats.org/officeDocument/2006/relationships/themeOverride" Target="../theme/themeOverride1.xml"/></Relationships>
</file>

<file path=ppt/slides/_rels/slide1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1.xml"/><Relationship Id="rId1" Type="http://schemas.openxmlformats.org/officeDocument/2006/relationships/slideLayout" Target="../slideLayouts/slideLayout30.xml"/><Relationship Id="rId5" Type="http://schemas.openxmlformats.org/officeDocument/2006/relationships/image" Target="../media/image27.png"/><Relationship Id="rId4" Type="http://schemas.openxmlformats.org/officeDocument/2006/relationships/image" Target="../media/image26.gif"/></Relationships>
</file>

<file path=ppt/slides/_rels/slide13.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12.xml"/><Relationship Id="rId1" Type="http://schemas.openxmlformats.org/officeDocument/2006/relationships/slideLayout" Target="../slideLayouts/slideLayout33.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51.xml"/><Relationship Id="rId1" Type="http://schemas.openxmlformats.org/officeDocument/2006/relationships/themeOverride" Target="../theme/themeOverride2.xml"/></Relationships>
</file>

<file path=ppt/slides/_rels/slide15.xml.rels><?xml version="1.0" encoding="UTF-8" standalone="yes"?>
<Relationships xmlns="http://schemas.openxmlformats.org/package/2006/relationships"><Relationship Id="rId8" Type="http://schemas.openxmlformats.org/officeDocument/2006/relationships/image" Target="../media/image33.jpeg"/><Relationship Id="rId13" Type="http://schemas.openxmlformats.org/officeDocument/2006/relationships/image" Target="../media/image38.png"/><Relationship Id="rId3" Type="http://schemas.openxmlformats.org/officeDocument/2006/relationships/image" Target="../media/image6.png"/><Relationship Id="rId7" Type="http://schemas.openxmlformats.org/officeDocument/2006/relationships/image" Target="../media/image32.jpeg"/><Relationship Id="rId12" Type="http://schemas.openxmlformats.org/officeDocument/2006/relationships/image" Target="../media/image37.png"/><Relationship Id="rId2" Type="http://schemas.openxmlformats.org/officeDocument/2006/relationships/notesSlide" Target="../notesSlides/notesSlide14.xml"/><Relationship Id="rId1" Type="http://schemas.openxmlformats.org/officeDocument/2006/relationships/slideLayout" Target="../slideLayouts/slideLayout39.xml"/><Relationship Id="rId6" Type="http://schemas.openxmlformats.org/officeDocument/2006/relationships/image" Target="../media/image31.jpeg"/><Relationship Id="rId11" Type="http://schemas.openxmlformats.org/officeDocument/2006/relationships/image" Target="../media/image36.png"/><Relationship Id="rId5" Type="http://schemas.openxmlformats.org/officeDocument/2006/relationships/image" Target="../media/image30.jpeg"/><Relationship Id="rId10" Type="http://schemas.openxmlformats.org/officeDocument/2006/relationships/image" Target="../media/image35.png"/><Relationship Id="rId4" Type="http://schemas.openxmlformats.org/officeDocument/2006/relationships/image" Target="../media/image29.jpg"/><Relationship Id="rId9" Type="http://schemas.openxmlformats.org/officeDocument/2006/relationships/image" Target="../media/image34.png"/></Relationships>
</file>

<file path=ppt/slides/_rels/slide1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5.xml"/><Relationship Id="rId1" Type="http://schemas.openxmlformats.org/officeDocument/2006/relationships/slideLayout" Target="../slideLayouts/slideLayout39.xml"/><Relationship Id="rId4" Type="http://schemas.openxmlformats.org/officeDocument/2006/relationships/image" Target="../media/image6.png"/></Relationships>
</file>

<file path=ppt/slides/_rels/slide1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6.xml"/><Relationship Id="rId1" Type="http://schemas.openxmlformats.org/officeDocument/2006/relationships/slideLayout" Target="../slideLayouts/slideLayout39.xml"/><Relationship Id="rId5" Type="http://schemas.openxmlformats.org/officeDocument/2006/relationships/image" Target="../media/image41.png"/><Relationship Id="rId4" Type="http://schemas.openxmlformats.org/officeDocument/2006/relationships/image" Target="../media/image6.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3.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7" Type="http://schemas.openxmlformats.org/officeDocument/2006/relationships/image" Target="../media/image45.png"/><Relationship Id="rId2" Type="http://schemas.openxmlformats.org/officeDocument/2006/relationships/slideLayout" Target="../slideLayouts/slideLayout51.xml"/><Relationship Id="rId1" Type="http://schemas.openxmlformats.org/officeDocument/2006/relationships/themeOverride" Target="../theme/themeOverride3.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9.xml"/><Relationship Id="rId1" Type="http://schemas.openxmlformats.org/officeDocument/2006/relationships/slideLayout" Target="../slideLayouts/slideLayout3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1.xml"/></Relationships>
</file>

<file path=ppt/slides/_rels/slide2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1.xml"/><Relationship Id="rId1" Type="http://schemas.openxmlformats.org/officeDocument/2006/relationships/slideLayout" Target="../slideLayouts/slideLayout39.xml"/><Relationship Id="rId4" Type="http://schemas.openxmlformats.org/officeDocument/2006/relationships/image" Target="../media/image47.tif"/></Relationships>
</file>

<file path=ppt/slides/_rels/slide2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2.xml"/><Relationship Id="rId1" Type="http://schemas.openxmlformats.org/officeDocument/2006/relationships/slideLayout" Target="../slideLayouts/slideLayout44.xml"/><Relationship Id="rId5" Type="http://schemas.openxmlformats.org/officeDocument/2006/relationships/image" Target="../media/image50.png"/><Relationship Id="rId4" Type="http://schemas.openxmlformats.org/officeDocument/2006/relationships/image" Target="../media/image49.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3.xml"/></Relationships>
</file>

<file path=ppt/slides/_rels/slide25.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4.xml"/><Relationship Id="rId1" Type="http://schemas.openxmlformats.org/officeDocument/2006/relationships/slideLayout" Target="../slideLayouts/slideLayout51.xml"/></Relationships>
</file>

<file path=ppt/slides/_rels/slide26.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image" Target="../media/image52.jpeg"/><Relationship Id="rId7" Type="http://schemas.openxmlformats.org/officeDocument/2006/relationships/image" Target="../media/image55.png"/><Relationship Id="rId2" Type="http://schemas.openxmlformats.org/officeDocument/2006/relationships/notesSlide" Target="../notesSlides/notesSlide25.xml"/><Relationship Id="rId1" Type="http://schemas.openxmlformats.org/officeDocument/2006/relationships/slideLayout" Target="../slideLayouts/slideLayout30.xml"/><Relationship Id="rId6" Type="http://schemas.openxmlformats.org/officeDocument/2006/relationships/image" Target="../media/image54.png"/><Relationship Id="rId5" Type="http://schemas.microsoft.com/office/2007/relationships/hdphoto" Target="../media/hdphoto1.wdp"/><Relationship Id="rId4" Type="http://schemas.openxmlformats.org/officeDocument/2006/relationships/image" Target="../media/image53.png"/></Relationships>
</file>

<file path=ppt/slides/_rels/slide2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6.xml"/><Relationship Id="rId1" Type="http://schemas.openxmlformats.org/officeDocument/2006/relationships/slideLayout" Target="../slideLayouts/slideLayout39.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3.xml"/></Relationships>
</file>

<file path=ppt/slides/_rels/slide29.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28.xml"/><Relationship Id="rId1" Type="http://schemas.openxmlformats.org/officeDocument/2006/relationships/slideLayout" Target="../slideLayouts/slideLayout5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5.xml"/></Relationships>
</file>

<file path=ppt/slides/_rels/slide30.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notesSlide" Target="../notesSlides/notesSlide29.xml"/><Relationship Id="rId1" Type="http://schemas.openxmlformats.org/officeDocument/2006/relationships/slideLayout" Target="../slideLayouts/slideLayout5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51.xml"/></Relationships>
</file>

<file path=ppt/slides/_rels/slide32.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32.xml"/></Relationships>
</file>

<file path=ppt/slides/_rels/slide33.xml.rels><?xml version="1.0" encoding="UTF-8" standalone="yes"?>
<Relationships xmlns="http://schemas.openxmlformats.org/package/2006/relationships"><Relationship Id="rId3" Type="http://schemas.openxmlformats.org/officeDocument/2006/relationships/image" Target="../media/image62.jpg"/><Relationship Id="rId2" Type="http://schemas.openxmlformats.org/officeDocument/2006/relationships/image" Target="../media/image61.jpeg"/><Relationship Id="rId1" Type="http://schemas.openxmlformats.org/officeDocument/2006/relationships/slideLayout" Target="../slideLayouts/slideLayout3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5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37.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32.xml"/><Relationship Id="rId1" Type="http://schemas.openxmlformats.org/officeDocument/2006/relationships/slideLayout" Target="../slideLayouts/slideLayout39.xml"/></Relationships>
</file>

<file path=ppt/slides/_rels/slide3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39.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30.xml"/><Relationship Id="rId6" Type="http://schemas.openxmlformats.org/officeDocument/2006/relationships/image" Target="../media/image11.emf"/><Relationship Id="rId5" Type="http://schemas.openxmlformats.org/officeDocument/2006/relationships/image" Target="../media/image10.jpg"/><Relationship Id="rId4" Type="http://schemas.openxmlformats.org/officeDocument/2006/relationships/image" Target="../media/image9.WMF"/></Relationships>
</file>

<file path=ppt/slides/_rels/slide6.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tags" Target="../tags/tag3.xml"/><Relationship Id="rId7" Type="http://schemas.openxmlformats.org/officeDocument/2006/relationships/image" Target="../media/image13.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12.png"/><Relationship Id="rId5" Type="http://schemas.openxmlformats.org/officeDocument/2006/relationships/notesSlide" Target="../notesSlides/notesSlide5.xml"/><Relationship Id="rId4" Type="http://schemas.openxmlformats.org/officeDocument/2006/relationships/slideLayout" Target="../slideLayouts/slideLayout43.xml"/><Relationship Id="rId9" Type="http://schemas.openxmlformats.org/officeDocument/2006/relationships/image" Target="../media/image15.png"/></Relationships>
</file>

<file path=ppt/slides/_rels/slide7.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notesSlide" Target="../notesSlides/notesSlide6.xml"/><Relationship Id="rId1" Type="http://schemas.openxmlformats.org/officeDocument/2006/relationships/slideLayout" Target="../slideLayouts/slideLayout43.xml"/><Relationship Id="rId6" Type="http://schemas.openxmlformats.org/officeDocument/2006/relationships/image" Target="../media/image19.png"/><Relationship Id="rId5" Type="http://schemas.openxmlformats.org/officeDocument/2006/relationships/image" Target="../media/image18.png"/><Relationship Id="rId10" Type="http://schemas.openxmlformats.org/officeDocument/2006/relationships/image" Target="../media/image23.png"/><Relationship Id="rId4" Type="http://schemas.openxmlformats.org/officeDocument/2006/relationships/image" Target="../media/image17.png"/><Relationship Id="rId9" Type="http://schemas.openxmlformats.org/officeDocument/2006/relationships/image" Target="../media/image22.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0.xml"/></Relationships>
</file>

<file path=ppt/slides/_rels/slide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8.xml"/><Relationship Id="rId1" Type="http://schemas.openxmlformats.org/officeDocument/2006/relationships/slideLayout" Target="../slideLayouts/slideLayout3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22093255"/>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Windows devices: celebrate diversity</a:t>
            </a:r>
            <a:endParaRPr lang="en-US" dirty="0"/>
          </a:p>
        </p:txBody>
      </p:sp>
    </p:spTree>
    <p:extLst>
      <p:ext uri="{BB962C8B-B14F-4D97-AF65-F5344CB8AC3E}">
        <p14:creationId xmlns:p14="http://schemas.microsoft.com/office/powerpoint/2010/main" val="3690066547"/>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1"/>
          </p:nvPr>
        </p:nvSpPr>
        <p:spPr>
          <a:xfrm>
            <a:off x="283989" y="1668462"/>
            <a:ext cx="6262013" cy="5029200"/>
          </a:xfrm>
        </p:spPr>
        <p:txBody>
          <a:bodyPr/>
          <a:lstStyle/>
          <a:p>
            <a:pPr marL="174862" indent="-174862">
              <a:buFont typeface="Arial" panose="020B0604020202020204" pitchFamily="34" charset="0"/>
              <a:buChar char="•"/>
            </a:pPr>
            <a:r>
              <a:rPr lang="en-US" dirty="0" smtClean="0"/>
              <a:t>Write managed </a:t>
            </a:r>
            <a:r>
              <a:rPr lang="en-US" dirty="0"/>
              <a:t>code </a:t>
            </a:r>
            <a:r>
              <a:rPr lang="en-US" dirty="0" smtClean="0"/>
              <a:t>to drive inexpensive </a:t>
            </a:r>
            <a:r>
              <a:rPr lang="en-US" dirty="0"/>
              <a:t>micro-controller-powered </a:t>
            </a:r>
            <a:r>
              <a:rPr lang="en-US" dirty="0" smtClean="0"/>
              <a:t>devices</a:t>
            </a:r>
            <a:endParaRPr lang="en-US" dirty="0"/>
          </a:p>
          <a:p>
            <a:pPr marL="174862" indent="-174862">
              <a:buFont typeface="Arial" panose="020B0604020202020204" pitchFamily="34" charset="0"/>
              <a:buChar char="•"/>
            </a:pPr>
            <a:endParaRPr lang="en-US" dirty="0" smtClean="0"/>
          </a:p>
          <a:p>
            <a:pPr marL="174862" indent="-174862">
              <a:buFont typeface="Arial" panose="020B0604020202020204" pitchFamily="34" charset="0"/>
              <a:buChar char="•"/>
            </a:pPr>
            <a:r>
              <a:rPr lang="en-US" dirty="0" smtClean="0"/>
              <a:t>As little as 64k RAM, with or without MMU</a:t>
            </a:r>
            <a:endParaRPr lang="en-US" dirty="0"/>
          </a:p>
          <a:p>
            <a:pPr marL="174862" indent="-174862">
              <a:buFont typeface="Arial" panose="020B0604020202020204" pitchFamily="34" charset="0"/>
              <a:buChar char="•"/>
            </a:pPr>
            <a:endParaRPr lang="en-US" dirty="0" smtClean="0"/>
          </a:p>
          <a:p>
            <a:pPr marL="174862" indent="-174862">
              <a:buFont typeface="Arial" panose="020B0604020202020204" pitchFamily="34" charset="0"/>
              <a:buChar char="•"/>
            </a:pPr>
            <a:r>
              <a:rPr lang="en-US" dirty="0" smtClean="0"/>
              <a:t>Open source and widely-supported</a:t>
            </a:r>
          </a:p>
          <a:p>
            <a:pPr marL="174862" indent="-174862">
              <a:buFont typeface="Arial" panose="020B0604020202020204" pitchFamily="34" charset="0"/>
              <a:buChar char="•"/>
            </a:pPr>
            <a:endParaRPr lang="en-US" dirty="0"/>
          </a:p>
          <a:p>
            <a:pPr marL="174862" indent="-174862">
              <a:buFont typeface="Arial" panose="020B0604020202020204" pitchFamily="34" charset="0"/>
              <a:buChar char="•"/>
            </a:pPr>
            <a:r>
              <a:rPr lang="en-US" dirty="0" smtClean="0"/>
              <a:t>We’re increasing our investment for:</a:t>
            </a:r>
          </a:p>
          <a:p>
            <a:pPr marL="416115" lvl="1" indent="-174862">
              <a:buFont typeface="Arial" panose="020B0604020202020204" pitchFamily="34" charset="0"/>
              <a:buChar char="•"/>
            </a:pPr>
            <a:r>
              <a:rPr lang="en-US" dirty="0" smtClean="0"/>
              <a:t>Improved runtime performance</a:t>
            </a:r>
          </a:p>
          <a:p>
            <a:pPr marL="416115" lvl="1" indent="-174862">
              <a:buFont typeface="Arial" panose="020B0604020202020204" pitchFamily="34" charset="0"/>
              <a:buChar char="•"/>
            </a:pPr>
            <a:r>
              <a:rPr lang="en-US" dirty="0" smtClean="0"/>
              <a:t>Modern language support</a:t>
            </a:r>
          </a:p>
          <a:p>
            <a:pPr marL="416115" lvl="1" indent="-174862">
              <a:buFont typeface="Arial" panose="020B0604020202020204" pitchFamily="34" charset="0"/>
              <a:buChar char="•"/>
            </a:pPr>
            <a:r>
              <a:rPr lang="en-US" dirty="0" smtClean="0"/>
              <a:t>Updated Visual Studio integration</a:t>
            </a:r>
          </a:p>
          <a:p>
            <a:pPr marL="0" indent="0">
              <a:buNone/>
            </a:pPr>
            <a:r>
              <a:rPr lang="en-US" dirty="0"/>
              <a:t/>
            </a:r>
            <a:br>
              <a:rPr lang="en-US" dirty="0"/>
            </a:br>
            <a:endParaRPr lang="en-US" dirty="0"/>
          </a:p>
          <a:p>
            <a:endParaRPr lang="en-US" dirty="0"/>
          </a:p>
        </p:txBody>
      </p:sp>
      <p:sp>
        <p:nvSpPr>
          <p:cNvPr id="4" name="Title 3"/>
          <p:cNvSpPr>
            <a:spLocks noGrp="1"/>
          </p:cNvSpPr>
          <p:nvPr>
            <p:ph type="title"/>
          </p:nvPr>
        </p:nvSpPr>
        <p:spPr/>
        <p:txBody>
          <a:bodyPr/>
          <a:lstStyle/>
          <a:p>
            <a:r>
              <a:rPr lang="en-US" dirty="0" smtClean="0"/>
              <a:t>.NET Micro Framework</a:t>
            </a:r>
            <a:endParaRPr lang="en-US" dirty="0"/>
          </a:p>
        </p:txBody>
      </p:sp>
      <p:grpSp>
        <p:nvGrpSpPr>
          <p:cNvPr id="7" name="Group 6"/>
          <p:cNvGrpSpPr/>
          <p:nvPr/>
        </p:nvGrpSpPr>
        <p:grpSpPr>
          <a:xfrm>
            <a:off x="7146495" y="295274"/>
            <a:ext cx="5016864" cy="4042000"/>
            <a:chOff x="5116599" y="498245"/>
            <a:chExt cx="4918941" cy="3963105"/>
          </a:xfrm>
        </p:grpSpPr>
        <p:sp>
          <p:nvSpPr>
            <p:cNvPr id="16" name="Isosceles Triangle 15"/>
            <p:cNvSpPr/>
            <p:nvPr/>
          </p:nvSpPr>
          <p:spPr bwMode="auto">
            <a:xfrm>
              <a:off x="5116599" y="498245"/>
              <a:ext cx="4918941" cy="3963105"/>
            </a:xfrm>
            <a:prstGeom prst="triangle">
              <a:avLst/>
            </a:prstGeom>
            <a:gradFill flip="none" rotWithShape="1">
              <a:gsLst>
                <a:gs pos="26000">
                  <a:srgbClr val="145FA7"/>
                </a:gs>
                <a:gs pos="100000">
                  <a:srgbClr val="1891E6"/>
                </a:gs>
                <a:gs pos="74000">
                  <a:srgbClr val="1775D3"/>
                </a:gs>
                <a:gs pos="75000">
                  <a:srgbClr val="1891E6"/>
                </a:gs>
                <a:gs pos="51000">
                  <a:srgbClr val="1776D6"/>
                </a:gs>
                <a:gs pos="50000">
                  <a:srgbClr val="145FA7"/>
                </a:gs>
                <a:gs pos="0">
                  <a:srgbClr val="103C78"/>
                </a:gs>
                <a:gs pos="25000">
                  <a:srgbClr val="103C78"/>
                </a:gs>
              </a:gsLst>
              <a:lin ang="16200000" scaled="0"/>
              <a:tileRect/>
            </a:gradFill>
            <a:ln w="381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66298"/>
              <a:endParaRPr lang="en-US" sz="1632" dirty="0">
                <a:solidFill>
                  <a:srgbClr val="FFFFFF"/>
                </a:solidFill>
              </a:endParaRPr>
            </a:p>
          </p:txBody>
        </p:sp>
        <p:grpSp>
          <p:nvGrpSpPr>
            <p:cNvPr id="17" name="Group 16"/>
            <p:cNvGrpSpPr/>
            <p:nvPr/>
          </p:nvGrpSpPr>
          <p:grpSpPr>
            <a:xfrm>
              <a:off x="6999280" y="1116133"/>
              <a:ext cx="1153578" cy="3000194"/>
              <a:chOff x="490342" y="1529760"/>
              <a:chExt cx="4215346" cy="4264047"/>
            </a:xfrm>
          </p:grpSpPr>
          <p:sp>
            <p:nvSpPr>
              <p:cNvPr id="18" name="TextBox 17"/>
              <p:cNvSpPr txBox="1"/>
              <p:nvPr/>
            </p:nvSpPr>
            <p:spPr>
              <a:xfrm>
                <a:off x="490342" y="1529760"/>
                <a:ext cx="4215346" cy="559546"/>
              </a:xfrm>
              <a:prstGeom prst="rect">
                <a:avLst/>
              </a:prstGeom>
              <a:noFill/>
            </p:spPr>
            <p:txBody>
              <a:bodyPr wrap="square" rtlCol="0">
                <a:spAutoFit/>
              </a:bodyPr>
              <a:lstStyle/>
              <a:p>
                <a:pPr algn="ctr" defTabSz="466298">
                  <a:lnSpc>
                    <a:spcPct val="120000"/>
                  </a:lnSpc>
                </a:pPr>
                <a:r>
                  <a:rPr lang="en-US" sz="1632" dirty="0">
                    <a:solidFill>
                      <a:srgbClr val="FFFFFF"/>
                    </a:solidFill>
                    <a:latin typeface="Segoe UI Light"/>
                  </a:rPr>
                  <a:t>Large</a:t>
                </a:r>
              </a:p>
            </p:txBody>
          </p:sp>
          <p:sp>
            <p:nvSpPr>
              <p:cNvPr id="19" name="TextBox 18"/>
              <p:cNvSpPr txBox="1"/>
              <p:nvPr/>
            </p:nvSpPr>
            <p:spPr>
              <a:xfrm>
                <a:off x="1024239" y="2667119"/>
                <a:ext cx="3292925" cy="559546"/>
              </a:xfrm>
              <a:prstGeom prst="rect">
                <a:avLst/>
              </a:prstGeom>
              <a:noFill/>
            </p:spPr>
            <p:txBody>
              <a:bodyPr wrap="square" rtlCol="0">
                <a:spAutoFit/>
              </a:bodyPr>
              <a:lstStyle/>
              <a:p>
                <a:pPr algn="ctr" defTabSz="466298">
                  <a:lnSpc>
                    <a:spcPct val="120000"/>
                  </a:lnSpc>
                </a:pPr>
                <a:r>
                  <a:rPr lang="en-US" sz="1632" dirty="0">
                    <a:solidFill>
                      <a:srgbClr val="FFFFFF"/>
                    </a:solidFill>
                    <a:latin typeface="Segoe UI Light"/>
                  </a:rPr>
                  <a:t>Mobile</a:t>
                </a:r>
              </a:p>
            </p:txBody>
          </p:sp>
          <p:sp>
            <p:nvSpPr>
              <p:cNvPr id="21" name="TextBox 20"/>
              <p:cNvSpPr txBox="1"/>
              <p:nvPr/>
            </p:nvSpPr>
            <p:spPr>
              <a:xfrm>
                <a:off x="1135106" y="5234261"/>
                <a:ext cx="2922610" cy="559546"/>
              </a:xfrm>
              <a:prstGeom prst="rect">
                <a:avLst/>
              </a:prstGeom>
              <a:noFill/>
            </p:spPr>
            <p:txBody>
              <a:bodyPr wrap="square" rtlCol="0">
                <a:spAutoFit/>
              </a:bodyPr>
              <a:lstStyle/>
              <a:p>
                <a:pPr algn="ctr" defTabSz="466298">
                  <a:lnSpc>
                    <a:spcPct val="120000"/>
                  </a:lnSpc>
                </a:pPr>
                <a:r>
                  <a:rPr lang="en-US" sz="1632" dirty="0">
                    <a:solidFill>
                      <a:srgbClr val="FFFFFF"/>
                    </a:solidFill>
                    <a:latin typeface="Segoe UI Light"/>
                  </a:rPr>
                  <a:t>Micro</a:t>
                </a:r>
              </a:p>
            </p:txBody>
          </p:sp>
          <p:sp>
            <p:nvSpPr>
              <p:cNvPr id="22" name="TextBox 21"/>
              <p:cNvSpPr txBox="1"/>
              <p:nvPr/>
            </p:nvSpPr>
            <p:spPr>
              <a:xfrm>
                <a:off x="902216" y="3984260"/>
                <a:ext cx="3292925" cy="559546"/>
              </a:xfrm>
              <a:prstGeom prst="rect">
                <a:avLst/>
              </a:prstGeom>
              <a:noFill/>
            </p:spPr>
            <p:txBody>
              <a:bodyPr wrap="square" rtlCol="0">
                <a:spAutoFit/>
              </a:bodyPr>
              <a:lstStyle/>
              <a:p>
                <a:pPr algn="ctr" defTabSz="466298">
                  <a:lnSpc>
                    <a:spcPct val="120000"/>
                  </a:lnSpc>
                </a:pPr>
                <a:r>
                  <a:rPr lang="en-US" sz="1632" dirty="0">
                    <a:solidFill>
                      <a:srgbClr val="FFFFFF"/>
                    </a:solidFill>
                    <a:latin typeface="Segoe UI Light"/>
                  </a:rPr>
                  <a:t>Small</a:t>
                </a:r>
              </a:p>
            </p:txBody>
          </p:sp>
        </p:grpSp>
        <p:cxnSp>
          <p:nvCxnSpPr>
            <p:cNvPr id="23" name="Straight Connector 22"/>
            <p:cNvCxnSpPr/>
            <p:nvPr/>
          </p:nvCxnSpPr>
          <p:spPr>
            <a:xfrm>
              <a:off x="6956528" y="1490428"/>
              <a:ext cx="1278864" cy="2584"/>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a:stCxn id="16" idx="1"/>
              <a:endCxn id="16" idx="5"/>
            </p:cNvCxnSpPr>
            <p:nvPr/>
          </p:nvCxnSpPr>
          <p:spPr>
            <a:xfrm>
              <a:off x="6346334" y="2479798"/>
              <a:ext cx="2459471"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5768426" y="3462794"/>
              <a:ext cx="3614407" cy="16084"/>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grpSp>
      <p:sp>
        <p:nvSpPr>
          <p:cNvPr id="8" name="Trapezoid 7"/>
          <p:cNvSpPr/>
          <p:nvPr/>
        </p:nvSpPr>
        <p:spPr bwMode="auto">
          <a:xfrm>
            <a:off x="7296247" y="3054430"/>
            <a:ext cx="4708142" cy="1002564"/>
          </a:xfrm>
          <a:prstGeom prst="trapezoid">
            <a:avLst>
              <a:gd name="adj" fmla="val 62509"/>
            </a:avLst>
          </a:prstGeom>
          <a:noFill/>
          <a:ln w="63500">
            <a:solidFill>
              <a:schemeClr val="accent5">
                <a:lumMod val="60000"/>
                <a:lumOff val="4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US" sz="2448" dirty="0">
              <a:gradFill>
                <a:gsLst>
                  <a:gs pos="0">
                    <a:srgbClr val="FFFFFF"/>
                  </a:gs>
                  <a:gs pos="100000">
                    <a:srgbClr val="FFFFFF"/>
                  </a:gs>
                </a:gsLst>
                <a:lin ang="5400000" scaled="0"/>
              </a:gradFill>
              <a:ea typeface="Segoe UI" pitchFamily="34" charset="0"/>
              <a:cs typeface="Segoe UI" pitchFamily="34" charset="0"/>
            </a:endParaRPr>
          </a:p>
        </p:txBody>
      </p:sp>
      <p:sp>
        <p:nvSpPr>
          <p:cNvPr id="2" name="TextBox 1"/>
          <p:cNvSpPr txBox="1"/>
          <p:nvPr/>
        </p:nvSpPr>
        <p:spPr>
          <a:xfrm>
            <a:off x="9476901" y="6057299"/>
            <a:ext cx="2618022" cy="647165"/>
          </a:xfrm>
          <a:prstGeom prst="rect">
            <a:avLst/>
          </a:prstGeom>
          <a:noFill/>
        </p:spPr>
        <p:txBody>
          <a:bodyPr wrap="none" lIns="186521" tIns="149217" rIns="186521" bIns="149217" rtlCol="0">
            <a:spAutoFit/>
          </a:bodyPr>
          <a:lstStyle/>
          <a:p>
            <a:pPr defTabSz="466298">
              <a:lnSpc>
                <a:spcPct val="90000"/>
              </a:lnSpc>
              <a:spcAft>
                <a:spcPts val="612"/>
              </a:spcAft>
            </a:pPr>
            <a:r>
              <a:rPr lang="en-US" sz="2448" dirty="0">
                <a:gradFill>
                  <a:gsLst>
                    <a:gs pos="2917">
                      <a:srgbClr val="FFFFFF"/>
                    </a:gs>
                    <a:gs pos="30000">
                      <a:srgbClr val="FFFFFF"/>
                    </a:gs>
                  </a:gsLst>
                  <a:lin ang="5400000" scaled="0"/>
                </a:gradFill>
              </a:rPr>
              <a:t>www.netmf.com</a:t>
            </a:r>
          </a:p>
        </p:txBody>
      </p:sp>
    </p:spTree>
    <p:extLst>
      <p:ext uri="{BB962C8B-B14F-4D97-AF65-F5344CB8AC3E}">
        <p14:creationId xmlns:p14="http://schemas.microsoft.com/office/powerpoint/2010/main" val="120195355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434343"/>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endParaRPr lang="en-US" dirty="0">
              <a:solidFill>
                <a:schemeClr val="bg1"/>
              </a:solidFill>
            </a:endParaRPr>
          </a:p>
        </p:txBody>
      </p:sp>
      <p:pic>
        <p:nvPicPr>
          <p:cNvPr id="1026" name="Picture 2" descr="Netduino"/>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33489" y="404342"/>
            <a:ext cx="2892445" cy="628794"/>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1028" name="Picture 4" descr="http://netduino.com/images/tpixel.gi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9554" y="-139243"/>
            <a:ext cx="9715" cy="9715"/>
          </a:xfrm>
          <a:prstGeom prst="rect">
            <a:avLst/>
          </a:prstGeom>
          <a:noFill/>
          <a:extLst>
            <a:ext uri="{909E8E84-426E-40dd-AFC4-6F175D3DCCD1}">
              <a14:hiddenFill xmlns="" xmlns:a14="http://schemas.microsoft.com/office/drawing/2010/main">
                <a:solidFill>
                  <a:srgbClr val="FFFFFF"/>
                </a:solidFill>
              </a14:hiddenFill>
            </a:ext>
          </a:extLst>
        </p:spPr>
      </p:pic>
      <p:pic>
        <p:nvPicPr>
          <p:cNvPr id="1030" name="Picture 6" descr="http://netduino.com/images/tpixel.gi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4988" y="16191"/>
            <a:ext cx="9715" cy="9715"/>
          </a:xfrm>
          <a:prstGeom prst="rect">
            <a:avLst/>
          </a:prstGeom>
          <a:noFill/>
          <a:extLst>
            <a:ext uri="{909E8E84-426E-40dd-AFC4-6F175D3DCCD1}">
              <a14:hiddenFill xmlns="" xmlns:a14="http://schemas.microsoft.com/office/drawing/2010/main">
                <a:solidFill>
                  <a:srgbClr val="FFFFFF"/>
                </a:solidFill>
              </a14:hiddenFill>
            </a:ext>
          </a:extLst>
        </p:spPr>
      </p:pic>
      <p:pic>
        <p:nvPicPr>
          <p:cNvPr id="4" name="Picture 3"/>
          <p:cNvPicPr>
            <a:picLocks noChangeAspect="1"/>
          </p:cNvPicPr>
          <p:nvPr/>
        </p:nvPicPr>
        <p:blipFill>
          <a:blip r:embed="rId5"/>
          <a:stretch>
            <a:fillRect/>
          </a:stretch>
        </p:blipFill>
        <p:spPr>
          <a:xfrm>
            <a:off x="433489" y="1482217"/>
            <a:ext cx="11454132" cy="4175863"/>
          </a:xfrm>
          <a:prstGeom prst="rect">
            <a:avLst/>
          </a:prstGeom>
        </p:spPr>
      </p:pic>
      <p:sp>
        <p:nvSpPr>
          <p:cNvPr id="2" name="TextBox 1"/>
          <p:cNvSpPr txBox="1"/>
          <p:nvPr/>
        </p:nvSpPr>
        <p:spPr>
          <a:xfrm>
            <a:off x="2521457" y="6096894"/>
            <a:ext cx="9614213" cy="647165"/>
          </a:xfrm>
          <a:prstGeom prst="rect">
            <a:avLst/>
          </a:prstGeom>
          <a:noFill/>
        </p:spPr>
        <p:txBody>
          <a:bodyPr wrap="none" lIns="186521" tIns="149217" rIns="186521" bIns="149217" rtlCol="0">
            <a:spAutoFit/>
          </a:bodyPr>
          <a:lstStyle/>
          <a:p>
            <a:pPr defTabSz="466298">
              <a:lnSpc>
                <a:spcPct val="90000"/>
              </a:lnSpc>
              <a:spcAft>
                <a:spcPts val="612"/>
              </a:spcAft>
            </a:pPr>
            <a:r>
              <a:rPr lang="en-US" sz="2448" dirty="0">
                <a:solidFill>
                  <a:srgbClr val="FFFFFF"/>
                </a:solidFill>
              </a:rPr>
              <a:t>Breaking news: </a:t>
            </a:r>
            <a:r>
              <a:rPr lang="en-US" sz="2448" dirty="0" err="1">
                <a:solidFill>
                  <a:srgbClr val="FFFFFF"/>
                </a:solidFill>
              </a:rPr>
              <a:t>Netduino</a:t>
            </a:r>
            <a:r>
              <a:rPr lang="en-US" sz="2448" dirty="0">
                <a:solidFill>
                  <a:srgbClr val="FFFFFF"/>
                </a:solidFill>
              </a:rPr>
              <a:t> SDK for Azure available later this spring!</a:t>
            </a:r>
          </a:p>
        </p:txBody>
      </p:sp>
    </p:spTree>
    <p:extLst>
      <p:ext uri="{BB962C8B-B14F-4D97-AF65-F5344CB8AC3E}">
        <p14:creationId xmlns:p14="http://schemas.microsoft.com/office/powerpoint/2010/main" val="42969882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Demo: </a:t>
            </a:r>
            <a:r>
              <a:rPr lang="en-US" dirty="0" smtClean="0">
                <a:solidFill>
                  <a:srgbClr val="00BCF2"/>
                </a:solidFill>
              </a:rPr>
              <a:t>Lights</a:t>
            </a:r>
            <a:endParaRPr lang="en-US" dirty="0">
              <a:solidFill>
                <a:srgbClr val="00BCF2"/>
              </a:solidFill>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46932" y="527977"/>
            <a:ext cx="3371382" cy="598420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 name="Oval 3"/>
          <p:cNvSpPr/>
          <p:nvPr/>
        </p:nvSpPr>
        <p:spPr bwMode="auto">
          <a:xfrm>
            <a:off x="7039817" y="2464738"/>
            <a:ext cx="1154651" cy="1055342"/>
          </a:xfrm>
          <a:prstGeom prst="ellipse">
            <a:avLst/>
          </a:prstGeom>
          <a:noFill/>
          <a:ln w="44450">
            <a:solidFill>
              <a:srgbClr val="FFC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US" sz="2448" dirty="0" err="1">
              <a:gradFill>
                <a:gsLst>
                  <a:gs pos="0">
                    <a:srgbClr val="FFFFFF"/>
                  </a:gs>
                  <a:gs pos="100000">
                    <a:srgbClr val="FFFFFF"/>
                  </a:gs>
                </a:gsLst>
                <a:lin ang="5400000" scaled="0"/>
              </a:gradFill>
              <a:ea typeface="Segoe UI" pitchFamily="34" charset="0"/>
              <a:cs typeface="Segoe UI" pitchFamily="34" charset="0"/>
            </a:endParaRPr>
          </a:p>
        </p:txBody>
      </p:sp>
      <p:sp>
        <p:nvSpPr>
          <p:cNvPr id="8" name="Line Callout 1 (Accent Bar) 7"/>
          <p:cNvSpPr/>
          <p:nvPr/>
        </p:nvSpPr>
        <p:spPr bwMode="auto">
          <a:xfrm>
            <a:off x="9687353" y="2090018"/>
            <a:ext cx="2614448" cy="749438"/>
          </a:xfrm>
          <a:prstGeom prst="accentCallout1">
            <a:avLst>
              <a:gd name="adj1" fmla="val 18750"/>
              <a:gd name="adj2" fmla="val -8333"/>
              <a:gd name="adj3" fmla="val 99899"/>
              <a:gd name="adj4" fmla="val -58944"/>
            </a:avLst>
          </a:prstGeom>
          <a:noFill/>
          <a:ln w="44450">
            <a:solidFill>
              <a:srgbClr val="FFC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r>
              <a:rPr lang="en-US" sz="2448" dirty="0" err="1">
                <a:solidFill>
                  <a:srgbClr val="404040"/>
                </a:solidFill>
                <a:ea typeface="Segoe UI" pitchFamily="34" charset="0"/>
                <a:cs typeface="Segoe UI" pitchFamily="34" charset="0"/>
              </a:rPr>
              <a:t>Netduino</a:t>
            </a:r>
            <a:r>
              <a:rPr lang="en-US" sz="2448" dirty="0">
                <a:solidFill>
                  <a:srgbClr val="404040"/>
                </a:solidFill>
                <a:ea typeface="Segoe UI" pitchFamily="34" charset="0"/>
                <a:cs typeface="Segoe UI" pitchFamily="34" charset="0"/>
              </a:rPr>
              <a:t> Plus 2</a:t>
            </a:r>
          </a:p>
        </p:txBody>
      </p:sp>
      <p:sp>
        <p:nvSpPr>
          <p:cNvPr id="9" name="Line Callout 1 (Accent Bar) 8"/>
          <p:cNvSpPr/>
          <p:nvPr/>
        </p:nvSpPr>
        <p:spPr bwMode="auto">
          <a:xfrm>
            <a:off x="9722768" y="3145360"/>
            <a:ext cx="2614448" cy="749438"/>
          </a:xfrm>
          <a:prstGeom prst="accentCallout1">
            <a:avLst>
              <a:gd name="adj1" fmla="val 18750"/>
              <a:gd name="adj2" fmla="val -8333"/>
              <a:gd name="adj3" fmla="val 99899"/>
              <a:gd name="adj4" fmla="val -58944"/>
            </a:avLst>
          </a:prstGeom>
          <a:noFill/>
          <a:ln w="44450">
            <a:solidFill>
              <a:srgbClr val="FFC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r>
              <a:rPr lang="en-US" sz="2448" dirty="0">
                <a:solidFill>
                  <a:srgbClr val="404040"/>
                </a:solidFill>
                <a:ea typeface="Segoe UI" pitchFamily="34" charset="0"/>
                <a:cs typeface="Segoe UI" pitchFamily="34" charset="0"/>
              </a:rPr>
              <a:t>Relay module</a:t>
            </a:r>
          </a:p>
        </p:txBody>
      </p:sp>
      <p:sp>
        <p:nvSpPr>
          <p:cNvPr id="10" name="Oval 9"/>
          <p:cNvSpPr/>
          <p:nvPr/>
        </p:nvSpPr>
        <p:spPr bwMode="auto">
          <a:xfrm>
            <a:off x="7039817" y="3409221"/>
            <a:ext cx="1154651" cy="1055342"/>
          </a:xfrm>
          <a:prstGeom prst="ellipse">
            <a:avLst/>
          </a:prstGeom>
          <a:noFill/>
          <a:ln w="44450">
            <a:solidFill>
              <a:srgbClr val="FFC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US" sz="2448" dirty="0" err="1">
              <a:gradFill>
                <a:gsLst>
                  <a:gs pos="0">
                    <a:srgbClr val="FFFFFF"/>
                  </a:gs>
                  <a:gs pos="100000">
                    <a:srgbClr val="FFFFFF"/>
                  </a:gs>
                </a:gsLst>
                <a:lin ang="5400000" scaled="0"/>
              </a:gradFill>
              <a:ea typeface="Segoe UI" pitchFamily="34" charset="0"/>
              <a:cs typeface="Segoe UI" pitchFamily="34" charset="0"/>
            </a:endParaRPr>
          </a:p>
        </p:txBody>
      </p:sp>
      <p:sp>
        <p:nvSpPr>
          <p:cNvPr id="11" name="Oval 10"/>
          <p:cNvSpPr/>
          <p:nvPr/>
        </p:nvSpPr>
        <p:spPr bwMode="auto">
          <a:xfrm>
            <a:off x="6463924" y="949341"/>
            <a:ext cx="1154651" cy="1055342"/>
          </a:xfrm>
          <a:prstGeom prst="ellipse">
            <a:avLst/>
          </a:prstGeom>
          <a:noFill/>
          <a:ln w="44450">
            <a:solidFill>
              <a:srgbClr val="FFC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US" sz="2448" dirty="0" err="1">
              <a:gradFill>
                <a:gsLst>
                  <a:gs pos="0">
                    <a:srgbClr val="FFFFFF"/>
                  </a:gs>
                  <a:gs pos="100000">
                    <a:srgbClr val="FFFFFF"/>
                  </a:gs>
                </a:gsLst>
                <a:lin ang="5400000" scaled="0"/>
              </a:gradFill>
              <a:ea typeface="Segoe UI" pitchFamily="34" charset="0"/>
              <a:cs typeface="Segoe UI" pitchFamily="34" charset="0"/>
            </a:endParaRPr>
          </a:p>
        </p:txBody>
      </p:sp>
      <p:sp>
        <p:nvSpPr>
          <p:cNvPr id="12" name="Line Callout 1 (Accent Bar) 11"/>
          <p:cNvSpPr/>
          <p:nvPr/>
        </p:nvSpPr>
        <p:spPr bwMode="auto">
          <a:xfrm>
            <a:off x="9687352" y="559580"/>
            <a:ext cx="2407289" cy="749438"/>
          </a:xfrm>
          <a:prstGeom prst="accentCallout1">
            <a:avLst>
              <a:gd name="adj1" fmla="val 18750"/>
              <a:gd name="adj2" fmla="val -8333"/>
              <a:gd name="adj3" fmla="val 97892"/>
              <a:gd name="adj4" fmla="val -88782"/>
            </a:avLst>
          </a:prstGeom>
          <a:noFill/>
          <a:ln w="44450">
            <a:solidFill>
              <a:srgbClr val="FFC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r>
              <a:rPr lang="en-US" sz="2448" dirty="0">
                <a:solidFill>
                  <a:srgbClr val="404040"/>
                </a:solidFill>
                <a:ea typeface="Segoe UI" pitchFamily="34" charset="0"/>
                <a:cs typeface="Segoe UI" pitchFamily="34" charset="0"/>
              </a:rPr>
              <a:t>Bluetooth module</a:t>
            </a:r>
          </a:p>
        </p:txBody>
      </p:sp>
      <p:sp>
        <p:nvSpPr>
          <p:cNvPr id="13" name="Line Callout 1 (Accent Bar) 12"/>
          <p:cNvSpPr/>
          <p:nvPr/>
        </p:nvSpPr>
        <p:spPr bwMode="auto">
          <a:xfrm>
            <a:off x="9687353" y="4246583"/>
            <a:ext cx="2614448" cy="749438"/>
          </a:xfrm>
          <a:prstGeom prst="accentCallout1">
            <a:avLst>
              <a:gd name="adj1" fmla="val 18750"/>
              <a:gd name="adj2" fmla="val -8333"/>
              <a:gd name="adj3" fmla="val 87856"/>
              <a:gd name="adj4" fmla="val -62396"/>
            </a:avLst>
          </a:prstGeom>
          <a:noFill/>
          <a:ln w="44450">
            <a:solidFill>
              <a:srgbClr val="FFC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r>
              <a:rPr lang="en-US" sz="2448" dirty="0" err="1">
                <a:solidFill>
                  <a:srgbClr val="404040"/>
                </a:solidFill>
                <a:ea typeface="Segoe UI" pitchFamily="34" charset="0"/>
                <a:cs typeface="Segoe UI" pitchFamily="34" charset="0"/>
              </a:rPr>
              <a:t>Shocky</a:t>
            </a:r>
            <a:r>
              <a:rPr lang="en-US" sz="2448" dirty="0">
                <a:solidFill>
                  <a:srgbClr val="404040"/>
                </a:solidFill>
                <a:ea typeface="Segoe UI" pitchFamily="34" charset="0"/>
                <a:cs typeface="Segoe UI" pitchFamily="34" charset="0"/>
              </a:rPr>
              <a:t> bits</a:t>
            </a:r>
          </a:p>
        </p:txBody>
      </p:sp>
    </p:spTree>
    <p:extLst>
      <p:ext uri="{BB962C8B-B14F-4D97-AF65-F5344CB8AC3E}">
        <p14:creationId xmlns:p14="http://schemas.microsoft.com/office/powerpoint/2010/main" val="250187342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2"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left)">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xit" presetSubtype="0" fill="hold" grpId="1" nodeType="clickEffect">
                                  <p:stCondLst>
                                    <p:cond delay="0"/>
                                  </p:stCondLst>
                                  <p:childTnLst>
                                    <p:animEffect transition="out" filter="fade">
                                      <p:cBhvr>
                                        <p:cTn id="20" dur="500"/>
                                        <p:tgtEl>
                                          <p:spTgt spid="8"/>
                                        </p:tgtEl>
                                      </p:cBhvr>
                                    </p:animEffect>
                                    <p:set>
                                      <p:cBhvr>
                                        <p:cTn id="21" dur="1" fill="hold">
                                          <p:stCondLst>
                                            <p:cond delay="499"/>
                                          </p:stCondLst>
                                        </p:cTn>
                                        <p:tgtEl>
                                          <p:spTgt spid="8"/>
                                        </p:tgtEl>
                                        <p:attrNameLst>
                                          <p:attrName>style.visibility</p:attrName>
                                        </p:attrNameLst>
                                      </p:cBhvr>
                                      <p:to>
                                        <p:strVal val="hidden"/>
                                      </p:to>
                                    </p:set>
                                  </p:childTnLst>
                                </p:cTn>
                              </p:par>
                            </p:childTnLst>
                          </p:cTn>
                        </p:par>
                        <p:par>
                          <p:cTn id="22" fill="hold">
                            <p:stCondLst>
                              <p:cond delay="500"/>
                            </p:stCondLst>
                            <p:childTnLst>
                              <p:par>
                                <p:cTn id="23" presetID="49" presetClass="path" presetSubtype="0" accel="50000" decel="50000" fill="hold" grpId="0" nodeType="afterEffect">
                                  <p:stCondLst>
                                    <p:cond delay="0"/>
                                  </p:stCondLst>
                                  <p:childTnLst>
                                    <p:animMotion origin="layout" path="M 0 2.22222E-6 L -0.00013 0.13588 " pathEditMode="relative" rAng="0" ptsTypes="AA">
                                      <p:cBhvr>
                                        <p:cTn id="24" dur="2000" fill="hold"/>
                                        <p:tgtEl>
                                          <p:spTgt spid="4"/>
                                        </p:tgtEl>
                                        <p:attrNameLst>
                                          <p:attrName>ppt_x</p:attrName>
                                          <p:attrName>ppt_y</p:attrName>
                                        </p:attrNameLst>
                                      </p:cBhvr>
                                      <p:rCtr x="-13" y="6782"/>
                                    </p:animMotion>
                                  </p:childTnLst>
                                </p:cTn>
                              </p:par>
                            </p:childTnLst>
                          </p:cTn>
                        </p:par>
                        <p:par>
                          <p:cTn id="25" fill="hold">
                            <p:stCondLst>
                              <p:cond delay="2500"/>
                            </p:stCondLst>
                            <p:childTnLst>
                              <p:par>
                                <p:cTn id="26" presetID="1" presetClass="entr" presetSubtype="0"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childTnLst>
                                </p:cTn>
                              </p:par>
                            </p:childTnLst>
                          </p:cTn>
                        </p:par>
                        <p:par>
                          <p:cTn id="28" fill="hold">
                            <p:stCondLst>
                              <p:cond delay="2500"/>
                            </p:stCondLst>
                            <p:childTnLst>
                              <p:par>
                                <p:cTn id="29" presetID="1" presetClass="exit" presetSubtype="0" fill="hold" grpId="1" nodeType="afterEffect">
                                  <p:stCondLst>
                                    <p:cond delay="0"/>
                                  </p:stCondLst>
                                  <p:childTnLst>
                                    <p:set>
                                      <p:cBhvr>
                                        <p:cTn id="30" dur="1" fill="hold">
                                          <p:stCondLst>
                                            <p:cond delay="0"/>
                                          </p:stCondLst>
                                        </p:cTn>
                                        <p:tgtEl>
                                          <p:spTgt spid="4"/>
                                        </p:tgtEl>
                                        <p:attrNameLst>
                                          <p:attrName>style.visibility</p:attrName>
                                        </p:attrNameLst>
                                      </p:cBhvr>
                                      <p:to>
                                        <p:strVal val="hidden"/>
                                      </p:to>
                                    </p:set>
                                  </p:childTnLst>
                                </p:cTn>
                              </p:par>
                            </p:childTnLst>
                          </p:cTn>
                        </p:par>
                        <p:par>
                          <p:cTn id="31" fill="hold">
                            <p:stCondLst>
                              <p:cond delay="2500"/>
                            </p:stCondLst>
                            <p:childTnLst>
                              <p:par>
                                <p:cTn id="32" presetID="22" presetClass="entr" presetSubtype="8" fill="hold" grpId="0"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left)">
                                      <p:cBhvr>
                                        <p:cTn id="34" dur="500"/>
                                        <p:tgtEl>
                                          <p:spTgt spid="9"/>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xit" presetSubtype="0" fill="hold" grpId="1" nodeType="clickEffect">
                                  <p:stCondLst>
                                    <p:cond delay="0"/>
                                  </p:stCondLst>
                                  <p:childTnLst>
                                    <p:animEffect transition="out" filter="fade">
                                      <p:cBhvr>
                                        <p:cTn id="38" dur="500"/>
                                        <p:tgtEl>
                                          <p:spTgt spid="9"/>
                                        </p:tgtEl>
                                      </p:cBhvr>
                                    </p:animEffect>
                                    <p:set>
                                      <p:cBhvr>
                                        <p:cTn id="39" dur="1" fill="hold">
                                          <p:stCondLst>
                                            <p:cond delay="499"/>
                                          </p:stCondLst>
                                        </p:cTn>
                                        <p:tgtEl>
                                          <p:spTgt spid="9"/>
                                        </p:tgtEl>
                                        <p:attrNameLst>
                                          <p:attrName>style.visibility</p:attrName>
                                        </p:attrNameLst>
                                      </p:cBhvr>
                                      <p:to>
                                        <p:strVal val="hidden"/>
                                      </p:to>
                                    </p:set>
                                  </p:childTnLst>
                                </p:cTn>
                              </p:par>
                            </p:childTnLst>
                          </p:cTn>
                        </p:par>
                        <p:par>
                          <p:cTn id="40" fill="hold">
                            <p:stCondLst>
                              <p:cond delay="500"/>
                            </p:stCondLst>
                            <p:childTnLst>
                              <p:par>
                                <p:cTn id="41" presetID="56" presetClass="path" presetSubtype="0" accel="50000" decel="50000" fill="hold" grpId="1" nodeType="afterEffect">
                                  <p:stCondLst>
                                    <p:cond delay="0"/>
                                  </p:stCondLst>
                                  <p:childTnLst>
                                    <p:animMotion origin="layout" path="M 0 -1.48148E-6 L -0.04648 -0.34977 " pathEditMode="relative" rAng="0" ptsTypes="AA">
                                      <p:cBhvr>
                                        <p:cTn id="42" dur="2000" fill="hold"/>
                                        <p:tgtEl>
                                          <p:spTgt spid="10"/>
                                        </p:tgtEl>
                                        <p:attrNameLst>
                                          <p:attrName>ppt_x</p:attrName>
                                          <p:attrName>ppt_y</p:attrName>
                                        </p:attrNameLst>
                                      </p:cBhvr>
                                      <p:rCtr x="-2331" y="-17500"/>
                                    </p:animMotion>
                                  </p:childTnLst>
                                </p:cTn>
                              </p:par>
                            </p:childTnLst>
                          </p:cTn>
                        </p:par>
                        <p:par>
                          <p:cTn id="43" fill="hold">
                            <p:stCondLst>
                              <p:cond delay="2500"/>
                            </p:stCondLst>
                            <p:childTnLst>
                              <p:par>
                                <p:cTn id="44" presetID="1" presetClass="entr" presetSubtype="0"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childTnLst>
                                </p:cTn>
                              </p:par>
                            </p:childTnLst>
                          </p:cTn>
                        </p:par>
                        <p:par>
                          <p:cTn id="46" fill="hold">
                            <p:stCondLst>
                              <p:cond delay="2500"/>
                            </p:stCondLst>
                            <p:childTnLst>
                              <p:par>
                                <p:cTn id="47" presetID="1" presetClass="exit" presetSubtype="0" fill="hold" grpId="2" nodeType="afterEffect">
                                  <p:stCondLst>
                                    <p:cond delay="0"/>
                                  </p:stCondLst>
                                  <p:childTnLst>
                                    <p:set>
                                      <p:cBhvr>
                                        <p:cTn id="48" dur="1" fill="hold">
                                          <p:stCondLst>
                                            <p:cond delay="0"/>
                                          </p:stCondLst>
                                        </p:cTn>
                                        <p:tgtEl>
                                          <p:spTgt spid="10"/>
                                        </p:tgtEl>
                                        <p:attrNameLst>
                                          <p:attrName>style.visibility</p:attrName>
                                        </p:attrNameLst>
                                      </p:cBhvr>
                                      <p:to>
                                        <p:strVal val="hidden"/>
                                      </p:to>
                                    </p:set>
                                  </p:childTnLst>
                                </p:cTn>
                              </p:par>
                            </p:childTnLst>
                          </p:cTn>
                        </p:par>
                        <p:par>
                          <p:cTn id="49" fill="hold">
                            <p:stCondLst>
                              <p:cond delay="2500"/>
                            </p:stCondLst>
                            <p:childTnLst>
                              <p:par>
                                <p:cTn id="50" presetID="22" presetClass="entr" presetSubtype="8" fill="hold" grpId="0" nodeType="after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wipe(left)">
                                      <p:cBhvr>
                                        <p:cTn id="52" dur="500"/>
                                        <p:tgtEl>
                                          <p:spTgt spid="12"/>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xit" presetSubtype="0" fill="hold" grpId="1" nodeType="clickEffect">
                                  <p:stCondLst>
                                    <p:cond delay="0"/>
                                  </p:stCondLst>
                                  <p:childTnLst>
                                    <p:animEffect transition="out" filter="fade">
                                      <p:cBhvr>
                                        <p:cTn id="56" dur="500"/>
                                        <p:tgtEl>
                                          <p:spTgt spid="12"/>
                                        </p:tgtEl>
                                      </p:cBhvr>
                                    </p:animEffect>
                                    <p:set>
                                      <p:cBhvr>
                                        <p:cTn id="57" dur="1" fill="hold">
                                          <p:stCondLst>
                                            <p:cond delay="499"/>
                                          </p:stCondLst>
                                        </p:cTn>
                                        <p:tgtEl>
                                          <p:spTgt spid="12"/>
                                        </p:tgtEl>
                                        <p:attrNameLst>
                                          <p:attrName>style.visibility</p:attrName>
                                        </p:attrNameLst>
                                      </p:cBhvr>
                                      <p:to>
                                        <p:strVal val="hidden"/>
                                      </p:to>
                                    </p:set>
                                  </p:childTnLst>
                                </p:cTn>
                              </p:par>
                            </p:childTnLst>
                          </p:cTn>
                        </p:par>
                        <p:par>
                          <p:cTn id="58" fill="hold">
                            <p:stCondLst>
                              <p:cond delay="500"/>
                            </p:stCondLst>
                            <p:childTnLst>
                              <p:par>
                                <p:cTn id="59" presetID="42" presetClass="path" presetSubtype="0" accel="50000" decel="50000" fill="hold" grpId="1" nodeType="afterEffect">
                                  <p:stCondLst>
                                    <p:cond delay="0"/>
                                  </p:stCondLst>
                                  <p:childTnLst>
                                    <p:animMotion origin="layout" path="M 4.16667E-6 -1.11111E-6 L 0.03632 0.49213 " pathEditMode="relative" rAng="0" ptsTypes="AA">
                                      <p:cBhvr>
                                        <p:cTn id="60" dur="2000" fill="hold"/>
                                        <p:tgtEl>
                                          <p:spTgt spid="11"/>
                                        </p:tgtEl>
                                        <p:attrNameLst>
                                          <p:attrName>ppt_x</p:attrName>
                                          <p:attrName>ppt_y</p:attrName>
                                        </p:attrNameLst>
                                      </p:cBhvr>
                                      <p:rCtr x="1810" y="24606"/>
                                    </p:animMotion>
                                  </p:childTnLst>
                                </p:cTn>
                              </p:par>
                            </p:childTnLst>
                          </p:cTn>
                        </p:par>
                        <p:par>
                          <p:cTn id="61" fill="hold">
                            <p:stCondLst>
                              <p:cond delay="2500"/>
                            </p:stCondLst>
                            <p:childTnLst>
                              <p:par>
                                <p:cTn id="62" presetID="22" presetClass="entr" presetSubtype="8" fill="hold" grpId="0" nodeType="afterEffect">
                                  <p:stCondLst>
                                    <p:cond delay="0"/>
                                  </p:stCondLst>
                                  <p:childTnLst>
                                    <p:set>
                                      <p:cBhvr>
                                        <p:cTn id="63" dur="1" fill="hold">
                                          <p:stCondLst>
                                            <p:cond delay="0"/>
                                          </p:stCondLst>
                                        </p:cTn>
                                        <p:tgtEl>
                                          <p:spTgt spid="13"/>
                                        </p:tgtEl>
                                        <p:attrNameLst>
                                          <p:attrName>style.visibility</p:attrName>
                                        </p:attrNameLst>
                                      </p:cBhvr>
                                      <p:to>
                                        <p:strVal val="visible"/>
                                      </p:to>
                                    </p:set>
                                    <p:animEffect transition="in" filter="wipe(left)">
                                      <p:cBhvr>
                                        <p:cTn id="64" dur="500"/>
                                        <p:tgtEl>
                                          <p:spTgt spid="13"/>
                                        </p:tgtEl>
                                      </p:cBhvr>
                                    </p:animEffect>
                                  </p:childTnLst>
                                </p:cTn>
                              </p:par>
                            </p:childTnLst>
                          </p:cTn>
                        </p:par>
                      </p:childTnLst>
                    </p:cTn>
                  </p:par>
                  <p:par>
                    <p:cTn id="65" fill="hold">
                      <p:stCondLst>
                        <p:cond delay="indefinite"/>
                      </p:stCondLst>
                      <p:childTnLst>
                        <p:par>
                          <p:cTn id="66" fill="hold">
                            <p:stCondLst>
                              <p:cond delay="0"/>
                            </p:stCondLst>
                            <p:childTnLst>
                              <p:par>
                                <p:cTn id="67" presetID="10" presetClass="exit" presetSubtype="0" fill="hold" grpId="1" nodeType="clickEffect">
                                  <p:stCondLst>
                                    <p:cond delay="0"/>
                                  </p:stCondLst>
                                  <p:childTnLst>
                                    <p:animEffect transition="out" filter="fade">
                                      <p:cBhvr>
                                        <p:cTn id="68" dur="500"/>
                                        <p:tgtEl>
                                          <p:spTgt spid="13"/>
                                        </p:tgtEl>
                                      </p:cBhvr>
                                    </p:animEffect>
                                    <p:set>
                                      <p:cBhvr>
                                        <p:cTn id="69" dur="1" fill="hold">
                                          <p:stCondLst>
                                            <p:cond delay="499"/>
                                          </p:stCondLst>
                                        </p:cTn>
                                        <p:tgtEl>
                                          <p:spTgt spid="13"/>
                                        </p:tgtEl>
                                        <p:attrNameLst>
                                          <p:attrName>style.visibility</p:attrName>
                                        </p:attrNameLst>
                                      </p:cBhvr>
                                      <p:to>
                                        <p:strVal val="hidden"/>
                                      </p:to>
                                    </p:set>
                                  </p:childTnLst>
                                </p:cTn>
                              </p:par>
                              <p:par>
                                <p:cTn id="70" presetID="10" presetClass="exit" presetSubtype="0" fill="hold" grpId="2" nodeType="withEffect">
                                  <p:stCondLst>
                                    <p:cond delay="0"/>
                                  </p:stCondLst>
                                  <p:childTnLst>
                                    <p:animEffect transition="out" filter="fade">
                                      <p:cBhvr>
                                        <p:cTn id="71" dur="500"/>
                                        <p:tgtEl>
                                          <p:spTgt spid="11"/>
                                        </p:tgtEl>
                                      </p:cBhvr>
                                    </p:animEffect>
                                    <p:set>
                                      <p:cBhvr>
                                        <p:cTn id="72"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8" grpId="0" animBg="1"/>
      <p:bldP spid="8" grpId="1" animBg="1"/>
      <p:bldP spid="9" grpId="0" animBg="1"/>
      <p:bldP spid="9" grpId="1" animBg="1"/>
      <p:bldP spid="10" grpId="0" animBg="1"/>
      <p:bldP spid="10" grpId="1" animBg="1"/>
      <p:bldP spid="10" grpId="2" animBg="1"/>
      <p:bldP spid="11" grpId="0" animBg="1"/>
      <p:bldP spid="11" grpId="1" animBg="1"/>
      <p:bldP spid="11" grpId="2" animBg="1"/>
      <p:bldP spid="12" grpId="0" animBg="1"/>
      <p:bldP spid="12" grpId="1" animBg="1"/>
      <p:bldP spid="13" grpId="0" animBg="1"/>
      <p:bldP spid="13"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Connected Car</a:t>
            </a:r>
            <a:endParaRPr lang="en-US" dirty="0"/>
          </a:p>
        </p:txBody>
      </p:sp>
      <p:grpSp>
        <p:nvGrpSpPr>
          <p:cNvPr id="7" name="Group 6"/>
          <p:cNvGrpSpPr/>
          <p:nvPr/>
        </p:nvGrpSpPr>
        <p:grpSpPr>
          <a:xfrm>
            <a:off x="3979128" y="1668463"/>
            <a:ext cx="5016864" cy="4042000"/>
            <a:chOff x="5116599" y="498245"/>
            <a:chExt cx="4918941" cy="3963105"/>
          </a:xfrm>
        </p:grpSpPr>
        <p:sp>
          <p:nvSpPr>
            <p:cNvPr id="16" name="Isosceles Triangle 15"/>
            <p:cNvSpPr/>
            <p:nvPr/>
          </p:nvSpPr>
          <p:spPr bwMode="auto">
            <a:xfrm>
              <a:off x="5116599" y="498245"/>
              <a:ext cx="4918941" cy="3963105"/>
            </a:xfrm>
            <a:prstGeom prst="triangle">
              <a:avLst/>
            </a:prstGeom>
            <a:gradFill flip="none" rotWithShape="1">
              <a:gsLst>
                <a:gs pos="26000">
                  <a:srgbClr val="145FA7"/>
                </a:gs>
                <a:gs pos="100000">
                  <a:srgbClr val="1891E6"/>
                </a:gs>
                <a:gs pos="74000">
                  <a:srgbClr val="1775D3"/>
                </a:gs>
                <a:gs pos="75000">
                  <a:srgbClr val="1891E6"/>
                </a:gs>
                <a:gs pos="51000">
                  <a:srgbClr val="1776D6"/>
                </a:gs>
                <a:gs pos="50000">
                  <a:srgbClr val="145FA7"/>
                </a:gs>
                <a:gs pos="0">
                  <a:srgbClr val="103C78"/>
                </a:gs>
                <a:gs pos="25000">
                  <a:srgbClr val="103C78"/>
                </a:gs>
              </a:gsLst>
              <a:lin ang="16200000" scaled="0"/>
              <a:tileRect/>
            </a:gradFill>
            <a:ln w="381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66298"/>
              <a:endParaRPr lang="en-US" sz="1632" dirty="0">
                <a:solidFill>
                  <a:srgbClr val="FFFFFF"/>
                </a:solidFill>
              </a:endParaRPr>
            </a:p>
          </p:txBody>
        </p:sp>
        <p:grpSp>
          <p:nvGrpSpPr>
            <p:cNvPr id="17" name="Group 16"/>
            <p:cNvGrpSpPr/>
            <p:nvPr/>
          </p:nvGrpSpPr>
          <p:grpSpPr>
            <a:xfrm>
              <a:off x="6999280" y="1116133"/>
              <a:ext cx="1153578" cy="3000194"/>
              <a:chOff x="490342" y="1529760"/>
              <a:chExt cx="4215346" cy="4264047"/>
            </a:xfrm>
          </p:grpSpPr>
          <p:sp>
            <p:nvSpPr>
              <p:cNvPr id="18" name="TextBox 17"/>
              <p:cNvSpPr txBox="1"/>
              <p:nvPr/>
            </p:nvSpPr>
            <p:spPr>
              <a:xfrm>
                <a:off x="490342" y="1529760"/>
                <a:ext cx="4215346" cy="559546"/>
              </a:xfrm>
              <a:prstGeom prst="rect">
                <a:avLst/>
              </a:prstGeom>
              <a:noFill/>
            </p:spPr>
            <p:txBody>
              <a:bodyPr wrap="square" rtlCol="0">
                <a:spAutoFit/>
              </a:bodyPr>
              <a:lstStyle/>
              <a:p>
                <a:pPr algn="ctr" defTabSz="466298">
                  <a:lnSpc>
                    <a:spcPct val="120000"/>
                  </a:lnSpc>
                </a:pPr>
                <a:r>
                  <a:rPr lang="en-US" sz="1632" dirty="0">
                    <a:solidFill>
                      <a:srgbClr val="FFFFFF"/>
                    </a:solidFill>
                    <a:latin typeface="Segoe UI Light"/>
                  </a:rPr>
                  <a:t>Large</a:t>
                </a:r>
              </a:p>
            </p:txBody>
          </p:sp>
          <p:sp>
            <p:nvSpPr>
              <p:cNvPr id="19" name="TextBox 18"/>
              <p:cNvSpPr txBox="1"/>
              <p:nvPr/>
            </p:nvSpPr>
            <p:spPr>
              <a:xfrm>
                <a:off x="1024239" y="2667119"/>
                <a:ext cx="3292925" cy="559546"/>
              </a:xfrm>
              <a:prstGeom prst="rect">
                <a:avLst/>
              </a:prstGeom>
              <a:noFill/>
            </p:spPr>
            <p:txBody>
              <a:bodyPr wrap="square" rtlCol="0">
                <a:spAutoFit/>
              </a:bodyPr>
              <a:lstStyle/>
              <a:p>
                <a:pPr algn="ctr" defTabSz="466298">
                  <a:lnSpc>
                    <a:spcPct val="120000"/>
                  </a:lnSpc>
                </a:pPr>
                <a:r>
                  <a:rPr lang="en-US" sz="1632" dirty="0">
                    <a:solidFill>
                      <a:srgbClr val="FFFFFF"/>
                    </a:solidFill>
                    <a:latin typeface="Segoe UI Light"/>
                  </a:rPr>
                  <a:t>Mobile</a:t>
                </a:r>
              </a:p>
            </p:txBody>
          </p:sp>
          <p:sp>
            <p:nvSpPr>
              <p:cNvPr id="21" name="TextBox 20"/>
              <p:cNvSpPr txBox="1"/>
              <p:nvPr/>
            </p:nvSpPr>
            <p:spPr>
              <a:xfrm>
                <a:off x="1135106" y="5234261"/>
                <a:ext cx="2922610" cy="559546"/>
              </a:xfrm>
              <a:prstGeom prst="rect">
                <a:avLst/>
              </a:prstGeom>
              <a:noFill/>
            </p:spPr>
            <p:txBody>
              <a:bodyPr wrap="square" rtlCol="0">
                <a:spAutoFit/>
              </a:bodyPr>
              <a:lstStyle/>
              <a:p>
                <a:pPr algn="ctr" defTabSz="466298">
                  <a:lnSpc>
                    <a:spcPct val="120000"/>
                  </a:lnSpc>
                </a:pPr>
                <a:r>
                  <a:rPr lang="en-US" sz="1632" dirty="0">
                    <a:solidFill>
                      <a:srgbClr val="FFFFFF"/>
                    </a:solidFill>
                    <a:latin typeface="Segoe UI Light"/>
                  </a:rPr>
                  <a:t>Micro</a:t>
                </a:r>
              </a:p>
            </p:txBody>
          </p:sp>
          <p:sp>
            <p:nvSpPr>
              <p:cNvPr id="22" name="TextBox 21"/>
              <p:cNvSpPr txBox="1"/>
              <p:nvPr/>
            </p:nvSpPr>
            <p:spPr>
              <a:xfrm>
                <a:off x="902216" y="3984260"/>
                <a:ext cx="3292925" cy="559546"/>
              </a:xfrm>
              <a:prstGeom prst="rect">
                <a:avLst/>
              </a:prstGeom>
              <a:noFill/>
            </p:spPr>
            <p:txBody>
              <a:bodyPr wrap="square" rtlCol="0">
                <a:spAutoFit/>
              </a:bodyPr>
              <a:lstStyle/>
              <a:p>
                <a:pPr algn="ctr" defTabSz="466298">
                  <a:lnSpc>
                    <a:spcPct val="120000"/>
                  </a:lnSpc>
                </a:pPr>
                <a:r>
                  <a:rPr lang="en-US" sz="1632" dirty="0">
                    <a:solidFill>
                      <a:srgbClr val="FFFFFF"/>
                    </a:solidFill>
                    <a:latin typeface="Segoe UI Light"/>
                  </a:rPr>
                  <a:t>Small</a:t>
                </a:r>
              </a:p>
            </p:txBody>
          </p:sp>
        </p:grpSp>
        <p:cxnSp>
          <p:nvCxnSpPr>
            <p:cNvPr id="23" name="Straight Connector 22"/>
            <p:cNvCxnSpPr/>
            <p:nvPr/>
          </p:nvCxnSpPr>
          <p:spPr>
            <a:xfrm>
              <a:off x="6956528" y="1490428"/>
              <a:ext cx="1278864" cy="2584"/>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a:stCxn id="16" idx="1"/>
              <a:endCxn id="16" idx="5"/>
            </p:cNvCxnSpPr>
            <p:nvPr/>
          </p:nvCxnSpPr>
          <p:spPr>
            <a:xfrm>
              <a:off x="6346334" y="2479798"/>
              <a:ext cx="2459471"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5768426" y="3462794"/>
              <a:ext cx="3614407" cy="16084"/>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grpSp>
      <p:sp>
        <p:nvSpPr>
          <p:cNvPr id="8" name="Trapezoid 7"/>
          <p:cNvSpPr/>
          <p:nvPr/>
        </p:nvSpPr>
        <p:spPr bwMode="auto">
          <a:xfrm>
            <a:off x="5021056" y="3114831"/>
            <a:ext cx="2967123" cy="945192"/>
          </a:xfrm>
          <a:prstGeom prst="trapezoid">
            <a:avLst>
              <a:gd name="adj" fmla="val 62509"/>
            </a:avLst>
          </a:prstGeom>
          <a:noFill/>
          <a:ln w="63500">
            <a:solidFill>
              <a:schemeClr val="accent5">
                <a:lumMod val="60000"/>
                <a:lumOff val="4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US" sz="2448" dirty="0">
              <a:gradFill>
                <a:gsLst>
                  <a:gs pos="0">
                    <a:srgbClr val="FFFFFF"/>
                  </a:gs>
                  <a:gs pos="100000">
                    <a:srgbClr val="FFFFFF"/>
                  </a:gs>
                </a:gsLst>
                <a:lin ang="5400000" scaled="0"/>
              </a:gradFill>
              <a:ea typeface="Segoe UI" pitchFamily="34" charset="0"/>
              <a:cs typeface="Segoe UI" pitchFamily="34" charset="0"/>
            </a:endParaRPr>
          </a:p>
        </p:txBody>
      </p:sp>
      <p:sp>
        <p:nvSpPr>
          <p:cNvPr id="2" name="Text Placeholder 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3573170231"/>
      </p:ext>
    </p:extLst>
  </p:cSld>
  <p:clrMapOvr>
    <a:overrideClrMapping bg1="dk1" tx1="lt1" bg2="dk2" tx2="lt2" accent1="accent1" accent2="accent2" accent3="accent3" accent4="accent4" accent5="accent5" accent6="accent6" hlink="hlink" folHlink="folHlink"/>
  </p:clrMapOvr>
  <p:transition spd="slow">
    <p:push di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invGray">
          <a:xfrm>
            <a:off x="10660720" y="6376859"/>
            <a:ext cx="1246331" cy="266049"/>
          </a:xfrm>
          <a:prstGeom prst="rect">
            <a:avLst/>
          </a:prstGeom>
        </p:spPr>
      </p:pic>
      <p:sp>
        <p:nvSpPr>
          <p:cNvPr id="9" name="Title 1"/>
          <p:cNvSpPr txBox="1">
            <a:spLocks/>
          </p:cNvSpPr>
          <p:nvPr/>
        </p:nvSpPr>
        <p:spPr>
          <a:xfrm>
            <a:off x="373864" y="208275"/>
            <a:ext cx="11369205" cy="565028"/>
          </a:xfrm>
          <a:prstGeom prst="rect">
            <a:avLst/>
          </a:prstGeom>
        </p:spPr>
        <p:txBody>
          <a:bodyPr/>
          <a:lstStyle>
            <a:lvl1pPr algn="l" defTabSz="686030" rtl="0" eaLnBrk="1" latinLnBrk="0" hangingPunct="1">
              <a:lnSpc>
                <a:spcPct val="90000"/>
              </a:lnSpc>
              <a:spcBef>
                <a:spcPct val="0"/>
              </a:spcBef>
              <a:buNone/>
              <a:defRPr lang="en-US" sz="4000" b="0" kern="1200" cap="none" spc="-100"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a:lstStyle>
          <a:p>
            <a:r>
              <a:rPr sz="4080">
                <a:solidFill>
                  <a:srgbClr val="11A4F0"/>
                </a:solidFill>
              </a:rPr>
              <a:t>Windows Embedded Automotive</a:t>
            </a:r>
            <a:endParaRPr sz="2856">
              <a:solidFill>
                <a:srgbClr val="11A4F0"/>
              </a:solidFill>
            </a:endParaRPr>
          </a:p>
        </p:txBody>
      </p:sp>
      <p:sp>
        <p:nvSpPr>
          <p:cNvPr id="20" name="Rectangle 19"/>
          <p:cNvSpPr/>
          <p:nvPr/>
        </p:nvSpPr>
        <p:spPr bwMode="auto">
          <a:xfrm>
            <a:off x="8439301" y="3613837"/>
            <a:ext cx="4002014" cy="2331947"/>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US" sz="2448" dirty="0">
              <a:gradFill>
                <a:gsLst>
                  <a:gs pos="0">
                    <a:srgbClr val="FFFFFF"/>
                  </a:gs>
                  <a:gs pos="100000">
                    <a:srgbClr val="FFFFFF"/>
                  </a:gs>
                </a:gsLst>
                <a:lin ang="5400000" scaled="0"/>
              </a:gradFill>
              <a:ea typeface="Segoe UI" pitchFamily="34" charset="0"/>
              <a:cs typeface="Segoe UI" pitchFamily="34" charset="0"/>
            </a:endParaRPr>
          </a:p>
        </p:txBody>
      </p:sp>
      <p:pic>
        <p:nvPicPr>
          <p:cNvPr id="22" name="Picture 21"/>
          <p:cNvPicPr>
            <a:picLocks noChangeAspect="1"/>
          </p:cNvPicPr>
          <p:nvPr/>
        </p:nvPicPr>
        <p:blipFill rotWithShape="1">
          <a:blip r:embed="rId4">
            <a:extLst>
              <a:ext uri="{28A0092B-C50C-407E-A947-70E740481C1C}">
                <a14:useLocalDpi xmlns:a14="http://schemas.microsoft.com/office/drawing/2010/main" val="0"/>
              </a:ext>
            </a:extLst>
          </a:blip>
          <a:srcRect l="14884" t="17325" r="14971" b="9868"/>
          <a:stretch/>
        </p:blipFill>
        <p:spPr>
          <a:xfrm>
            <a:off x="882" y="1089523"/>
            <a:ext cx="3999619" cy="2331930"/>
          </a:xfrm>
          <a:prstGeom prst="rect">
            <a:avLst/>
          </a:prstGeom>
        </p:spPr>
      </p:pic>
      <p:pic>
        <p:nvPicPr>
          <p:cNvPr id="26" name="Picture 25"/>
          <p:cNvPicPr>
            <a:picLocks noChangeAspect="1"/>
          </p:cNvPicPr>
          <p:nvPr/>
        </p:nvPicPr>
        <p:blipFill rotWithShape="1">
          <a:blip r:embed="rId5" cstate="print">
            <a:extLst>
              <a:ext uri="{28A0092B-C50C-407E-A947-70E740481C1C}">
                <a14:useLocalDpi xmlns:a14="http://schemas.microsoft.com/office/drawing/2010/main" val="0"/>
              </a:ext>
            </a:extLst>
          </a:blip>
          <a:srcRect l="20629" t="37311" r="21381" b="14279"/>
          <a:stretch/>
        </p:blipFill>
        <p:spPr>
          <a:xfrm>
            <a:off x="4197597" y="1089523"/>
            <a:ext cx="4041280" cy="2331930"/>
          </a:xfrm>
          <a:prstGeom prst="rect">
            <a:avLst/>
          </a:prstGeom>
        </p:spPr>
      </p:pic>
      <p:pic>
        <p:nvPicPr>
          <p:cNvPr id="29" name="Picture 28"/>
          <p:cNvPicPr>
            <a:picLocks noChangeAspect="1"/>
          </p:cNvPicPr>
          <p:nvPr/>
        </p:nvPicPr>
        <p:blipFill rotWithShape="1">
          <a:blip r:embed="rId6" cstate="print">
            <a:extLst>
              <a:ext uri="{28A0092B-C50C-407E-A947-70E740481C1C}">
                <a14:useLocalDpi xmlns:a14="http://schemas.microsoft.com/office/drawing/2010/main" val="0"/>
              </a:ext>
            </a:extLst>
          </a:blip>
          <a:srcRect l="7883" t="89" r="7665" b="1013"/>
          <a:stretch/>
        </p:blipFill>
        <p:spPr>
          <a:xfrm>
            <a:off x="8440084" y="1081361"/>
            <a:ext cx="3995990" cy="2339731"/>
          </a:xfrm>
          <a:prstGeom prst="rect">
            <a:avLst/>
          </a:prstGeom>
        </p:spPr>
      </p:pic>
      <p:pic>
        <p:nvPicPr>
          <p:cNvPr id="16" name="Picture 15"/>
          <p:cNvPicPr>
            <a:picLocks noChangeAspect="1"/>
          </p:cNvPicPr>
          <p:nvPr/>
        </p:nvPicPr>
        <p:blipFill rotWithShape="1">
          <a:blip r:embed="rId7" cstate="print">
            <a:extLst>
              <a:ext uri="{28A0092B-C50C-407E-A947-70E740481C1C}">
                <a14:useLocalDpi xmlns:a14="http://schemas.microsoft.com/office/drawing/2010/main" val="0"/>
              </a:ext>
            </a:extLst>
          </a:blip>
          <a:srcRect l="12945" t="23602" r="134" b="21750"/>
          <a:stretch/>
        </p:blipFill>
        <p:spPr>
          <a:xfrm>
            <a:off x="882" y="3618474"/>
            <a:ext cx="4005044" cy="2326702"/>
          </a:xfrm>
          <a:prstGeom prst="rect">
            <a:avLst/>
          </a:prstGeom>
        </p:spPr>
      </p:pic>
      <p:pic>
        <p:nvPicPr>
          <p:cNvPr id="32" name="Picture 31"/>
          <p:cNvPicPr>
            <a:picLocks noChangeAspect="1"/>
          </p:cNvPicPr>
          <p:nvPr/>
        </p:nvPicPr>
        <p:blipFill rotWithShape="1">
          <a:blip r:embed="rId8" cstate="print">
            <a:extLst>
              <a:ext uri="{28A0092B-C50C-407E-A947-70E740481C1C}">
                <a14:useLocalDpi xmlns:a14="http://schemas.microsoft.com/office/drawing/2010/main" val="0"/>
              </a:ext>
            </a:extLst>
          </a:blip>
          <a:srcRect l="6388" t="12356" r="535" b="1721"/>
          <a:stretch/>
        </p:blipFill>
        <p:spPr>
          <a:xfrm>
            <a:off x="4200457" y="3610072"/>
            <a:ext cx="4039374" cy="2331784"/>
          </a:xfrm>
          <a:prstGeom prst="rect">
            <a:avLst/>
          </a:prstGeom>
        </p:spPr>
      </p:pic>
      <p:grpSp>
        <p:nvGrpSpPr>
          <p:cNvPr id="4" name="Group 3"/>
          <p:cNvGrpSpPr/>
          <p:nvPr/>
        </p:nvGrpSpPr>
        <p:grpSpPr>
          <a:xfrm>
            <a:off x="9880745" y="4220249"/>
            <a:ext cx="1119124" cy="1119124"/>
            <a:chOff x="9697453" y="4263991"/>
            <a:chExt cx="1097280" cy="1097280"/>
          </a:xfrm>
        </p:grpSpPr>
        <p:sp>
          <p:nvSpPr>
            <p:cNvPr id="3" name="Rectangle 2"/>
            <p:cNvSpPr/>
            <p:nvPr/>
          </p:nvSpPr>
          <p:spPr>
            <a:xfrm>
              <a:off x="10183529" y="4263991"/>
              <a:ext cx="125128" cy="10972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66298"/>
              <a:endParaRPr lang="en-US" sz="1836">
                <a:solidFill>
                  <a:srgbClr val="FFFFFF"/>
                </a:solidFill>
              </a:endParaRPr>
            </a:p>
          </p:txBody>
        </p:sp>
        <p:sp>
          <p:nvSpPr>
            <p:cNvPr id="36" name="Rectangle 35"/>
            <p:cNvSpPr/>
            <p:nvPr/>
          </p:nvSpPr>
          <p:spPr>
            <a:xfrm rot="16200000">
              <a:off x="10183529" y="4263992"/>
              <a:ext cx="125128" cy="10972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66298"/>
              <a:endParaRPr lang="en-US" sz="1836">
                <a:solidFill>
                  <a:srgbClr val="FFFFFF"/>
                </a:solidFill>
              </a:endParaRPr>
            </a:p>
          </p:txBody>
        </p:sp>
      </p:grpSp>
      <p:pic>
        <p:nvPicPr>
          <p:cNvPr id="1040" name="Picture 16" descr="http://yonoautomotive.com/wp-content/uploads/2014/02/toyota-logo-png-qvpbjatc.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277130" y="2843985"/>
            <a:ext cx="854887" cy="497766"/>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818121" y="2898575"/>
            <a:ext cx="1011940" cy="388585"/>
          </a:xfrm>
          <a:prstGeom prst="rect">
            <a:avLst/>
          </a:prstGeom>
        </p:spPr>
      </p:pic>
      <p:pic>
        <p:nvPicPr>
          <p:cNvPr id="1042" name="Picture 18" descr="http://img2.wikia.nocookie.net/__cb20100516075848/logopedia/images/2/25/BMW_logo.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1808547" y="2850312"/>
            <a:ext cx="485114" cy="485114"/>
          </a:xfrm>
          <a:prstGeom prst="rect">
            <a:avLst/>
          </a:prstGeom>
          <a:noFill/>
          <a:extLst>
            <a:ext uri="{909E8E84-426E-40DD-AFC4-6F175D3DCCD1}">
              <a14:hiddenFill xmlns:a14="http://schemas.microsoft.com/office/drawing/2010/main">
                <a:solidFill>
                  <a:srgbClr val="FFFFFF"/>
                </a:solidFill>
              </a14:hiddenFill>
            </a:ext>
          </a:extLst>
        </p:spPr>
      </p:pic>
      <p:pic>
        <p:nvPicPr>
          <p:cNvPr id="1044" name="Picture 20" descr="http://vp-digital.com/asset/img/works-nissan0.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3232461" y="5268032"/>
            <a:ext cx="639433" cy="548313"/>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46" name="Picture 22" descr="http://www.userlogos.org/files/logos/veinedstorm/fiat.png"/>
          <p:cNvPicPr>
            <a:picLocks noChangeAspect="1" noChangeArrowheads="1"/>
          </p:cNvPicPr>
          <p:nvPr/>
        </p:nvPicPr>
        <p:blipFill rotWithShape="1">
          <a:blip r:embed="rId13" cstate="print">
            <a:extLst>
              <a:ext uri="{28A0092B-C50C-407E-A947-70E740481C1C}">
                <a14:useLocalDpi xmlns:a14="http://schemas.microsoft.com/office/drawing/2010/main" val="0"/>
              </a:ext>
            </a:extLst>
          </a:blip>
          <a:srcRect l="26335" t="18232" r="26501" b="19256"/>
          <a:stretch/>
        </p:blipFill>
        <p:spPr bwMode="auto">
          <a:xfrm>
            <a:off x="7537619" y="5273692"/>
            <a:ext cx="574744" cy="5713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339450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1000"/>
                                        <p:tgtEl>
                                          <p:spTgt spid="7"/>
                                        </p:tgtEl>
                                      </p:cBhvr>
                                    </p:animEffect>
                                  </p:childTnLst>
                                </p:cTn>
                              </p:par>
                            </p:childTnLst>
                          </p:cTn>
                        </p:par>
                        <p:par>
                          <p:cTn id="11" fill="hold">
                            <p:stCondLst>
                              <p:cond delay="1000"/>
                            </p:stCondLst>
                            <p:childTnLst>
                              <p:par>
                                <p:cTn id="12" presetID="10" presetClass="entr" presetSubtype="0" fill="hold" nodeType="after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fade">
                                      <p:cBhvr>
                                        <p:cTn id="14" dur="1000"/>
                                        <p:tgtEl>
                                          <p:spTgt spid="26"/>
                                        </p:tgtEl>
                                      </p:cBhvr>
                                    </p:animEffect>
                                  </p:childTnLst>
                                </p:cTn>
                              </p:par>
                              <p:par>
                                <p:cTn id="15" presetID="10" presetClass="entr" presetSubtype="0" fill="hold" nodeType="withEffect">
                                  <p:stCondLst>
                                    <p:cond delay="0"/>
                                  </p:stCondLst>
                                  <p:childTnLst>
                                    <p:set>
                                      <p:cBhvr>
                                        <p:cTn id="16" dur="1" fill="hold">
                                          <p:stCondLst>
                                            <p:cond delay="0"/>
                                          </p:stCondLst>
                                        </p:cTn>
                                        <p:tgtEl>
                                          <p:spTgt spid="1040"/>
                                        </p:tgtEl>
                                        <p:attrNameLst>
                                          <p:attrName>style.visibility</p:attrName>
                                        </p:attrNameLst>
                                      </p:cBhvr>
                                      <p:to>
                                        <p:strVal val="visible"/>
                                      </p:to>
                                    </p:set>
                                    <p:animEffect transition="in" filter="fade">
                                      <p:cBhvr>
                                        <p:cTn id="17" dur="1000"/>
                                        <p:tgtEl>
                                          <p:spTgt spid="1040"/>
                                        </p:tgtEl>
                                      </p:cBhvr>
                                    </p:animEffect>
                                  </p:childTnLst>
                                </p:cTn>
                              </p:par>
                            </p:childTnLst>
                          </p:cTn>
                        </p:par>
                        <p:par>
                          <p:cTn id="18" fill="hold">
                            <p:stCondLst>
                              <p:cond delay="2000"/>
                            </p:stCondLst>
                            <p:childTnLst>
                              <p:par>
                                <p:cTn id="19" presetID="10" presetClass="entr" presetSubtype="0" fill="hold" nodeType="after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fade">
                                      <p:cBhvr>
                                        <p:cTn id="21" dur="1000"/>
                                        <p:tgtEl>
                                          <p:spTgt spid="29"/>
                                        </p:tgtEl>
                                      </p:cBhvr>
                                    </p:animEffect>
                                  </p:childTnLst>
                                </p:cTn>
                              </p:par>
                              <p:par>
                                <p:cTn id="22" presetID="10" presetClass="entr" presetSubtype="0" fill="hold" nodeType="withEffect">
                                  <p:stCondLst>
                                    <p:cond delay="0"/>
                                  </p:stCondLst>
                                  <p:childTnLst>
                                    <p:set>
                                      <p:cBhvr>
                                        <p:cTn id="23" dur="1" fill="hold">
                                          <p:stCondLst>
                                            <p:cond delay="0"/>
                                          </p:stCondLst>
                                        </p:cTn>
                                        <p:tgtEl>
                                          <p:spTgt spid="1042"/>
                                        </p:tgtEl>
                                        <p:attrNameLst>
                                          <p:attrName>style.visibility</p:attrName>
                                        </p:attrNameLst>
                                      </p:cBhvr>
                                      <p:to>
                                        <p:strVal val="visible"/>
                                      </p:to>
                                    </p:set>
                                    <p:animEffect transition="in" filter="fade">
                                      <p:cBhvr>
                                        <p:cTn id="24" dur="1000"/>
                                        <p:tgtEl>
                                          <p:spTgt spid="1042"/>
                                        </p:tgtEl>
                                      </p:cBhvr>
                                    </p:animEffect>
                                  </p:childTnLst>
                                </p:cTn>
                              </p:par>
                            </p:childTnLst>
                          </p:cTn>
                        </p:par>
                        <p:par>
                          <p:cTn id="25" fill="hold">
                            <p:stCondLst>
                              <p:cond delay="3000"/>
                            </p:stCondLst>
                            <p:childTnLst>
                              <p:par>
                                <p:cTn id="26" presetID="10" presetClass="entr" presetSubtype="0" fill="hold" nodeType="after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1000"/>
                                        <p:tgtEl>
                                          <p:spTgt spid="16"/>
                                        </p:tgtEl>
                                      </p:cBhvr>
                                    </p:animEffect>
                                  </p:childTnLst>
                                </p:cTn>
                              </p:par>
                              <p:par>
                                <p:cTn id="29" presetID="10" presetClass="entr" presetSubtype="0" fill="hold" nodeType="withEffect">
                                  <p:stCondLst>
                                    <p:cond delay="0"/>
                                  </p:stCondLst>
                                  <p:childTnLst>
                                    <p:set>
                                      <p:cBhvr>
                                        <p:cTn id="30" dur="1" fill="hold">
                                          <p:stCondLst>
                                            <p:cond delay="0"/>
                                          </p:stCondLst>
                                        </p:cTn>
                                        <p:tgtEl>
                                          <p:spTgt spid="1044"/>
                                        </p:tgtEl>
                                        <p:attrNameLst>
                                          <p:attrName>style.visibility</p:attrName>
                                        </p:attrNameLst>
                                      </p:cBhvr>
                                      <p:to>
                                        <p:strVal val="visible"/>
                                      </p:to>
                                    </p:set>
                                    <p:animEffect transition="in" filter="fade">
                                      <p:cBhvr>
                                        <p:cTn id="31" dur="1000"/>
                                        <p:tgtEl>
                                          <p:spTgt spid="1044"/>
                                        </p:tgtEl>
                                      </p:cBhvr>
                                    </p:animEffect>
                                  </p:childTnLst>
                                </p:cTn>
                              </p:par>
                            </p:childTnLst>
                          </p:cTn>
                        </p:par>
                        <p:par>
                          <p:cTn id="32" fill="hold">
                            <p:stCondLst>
                              <p:cond delay="4000"/>
                            </p:stCondLst>
                            <p:childTnLst>
                              <p:par>
                                <p:cTn id="33" presetID="10" presetClass="entr" presetSubtype="0" fill="hold" nodeType="afterEffect">
                                  <p:stCondLst>
                                    <p:cond delay="0"/>
                                  </p:stCondLst>
                                  <p:childTnLst>
                                    <p:set>
                                      <p:cBhvr>
                                        <p:cTn id="34" dur="1" fill="hold">
                                          <p:stCondLst>
                                            <p:cond delay="0"/>
                                          </p:stCondLst>
                                        </p:cTn>
                                        <p:tgtEl>
                                          <p:spTgt spid="32"/>
                                        </p:tgtEl>
                                        <p:attrNameLst>
                                          <p:attrName>style.visibility</p:attrName>
                                        </p:attrNameLst>
                                      </p:cBhvr>
                                      <p:to>
                                        <p:strVal val="visible"/>
                                      </p:to>
                                    </p:set>
                                    <p:animEffect transition="in" filter="fade">
                                      <p:cBhvr>
                                        <p:cTn id="35" dur="1000"/>
                                        <p:tgtEl>
                                          <p:spTgt spid="32"/>
                                        </p:tgtEl>
                                      </p:cBhvr>
                                    </p:animEffect>
                                  </p:childTnLst>
                                </p:cTn>
                              </p:par>
                              <p:par>
                                <p:cTn id="36" presetID="10" presetClass="entr" presetSubtype="0" fill="hold" nodeType="withEffect">
                                  <p:stCondLst>
                                    <p:cond delay="0"/>
                                  </p:stCondLst>
                                  <p:childTnLst>
                                    <p:set>
                                      <p:cBhvr>
                                        <p:cTn id="37" dur="1" fill="hold">
                                          <p:stCondLst>
                                            <p:cond delay="0"/>
                                          </p:stCondLst>
                                        </p:cTn>
                                        <p:tgtEl>
                                          <p:spTgt spid="1046"/>
                                        </p:tgtEl>
                                        <p:attrNameLst>
                                          <p:attrName>style.visibility</p:attrName>
                                        </p:attrNameLst>
                                      </p:cBhvr>
                                      <p:to>
                                        <p:strVal val="visible"/>
                                      </p:to>
                                    </p:set>
                                    <p:animEffect transition="in" filter="fade">
                                      <p:cBhvr>
                                        <p:cTn id="38" dur="1000"/>
                                        <p:tgtEl>
                                          <p:spTgt spid="1046"/>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39309" y="553732"/>
            <a:ext cx="8296284" cy="6141604"/>
          </a:xfrm>
          <a:prstGeom prst="rect">
            <a:avLst/>
          </a:prstGeom>
        </p:spPr>
      </p:pic>
      <p:pic>
        <p:nvPicPr>
          <p:cNvPr id="21" name="Picture 20"/>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bwMode="invGray">
          <a:xfrm>
            <a:off x="10660720" y="6376859"/>
            <a:ext cx="1246331" cy="266049"/>
          </a:xfrm>
          <a:prstGeom prst="rect">
            <a:avLst/>
          </a:prstGeom>
        </p:spPr>
      </p:pic>
      <p:sp>
        <p:nvSpPr>
          <p:cNvPr id="9" name="Title 1"/>
          <p:cNvSpPr txBox="1">
            <a:spLocks/>
          </p:cNvSpPr>
          <p:nvPr/>
        </p:nvSpPr>
        <p:spPr>
          <a:xfrm>
            <a:off x="383579" y="208275"/>
            <a:ext cx="11369205" cy="565028"/>
          </a:xfrm>
          <a:prstGeom prst="rect">
            <a:avLst/>
          </a:prstGeom>
        </p:spPr>
        <p:txBody>
          <a:bodyPr/>
          <a:lstStyle>
            <a:lvl1pPr algn="l" defTabSz="686030" rtl="0" eaLnBrk="1" latinLnBrk="0" hangingPunct="1">
              <a:lnSpc>
                <a:spcPct val="90000"/>
              </a:lnSpc>
              <a:spcBef>
                <a:spcPct val="0"/>
              </a:spcBef>
              <a:buNone/>
              <a:defRPr lang="en-US" sz="4000" b="0" kern="1200" cap="none" spc="-100"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a:lstStyle>
          <a:p>
            <a:r>
              <a:rPr sz="4080">
                <a:solidFill>
                  <a:srgbClr val="11A4F0"/>
                </a:solidFill>
              </a:rPr>
              <a:t>Brought-in-Devices</a:t>
            </a:r>
            <a:endParaRPr sz="2856">
              <a:solidFill>
                <a:srgbClr val="11A4F0"/>
              </a:solidFill>
            </a:endParaRPr>
          </a:p>
        </p:txBody>
      </p:sp>
      <p:sp>
        <p:nvSpPr>
          <p:cNvPr id="19" name="Rectangle 18"/>
          <p:cNvSpPr/>
          <p:nvPr/>
        </p:nvSpPr>
        <p:spPr>
          <a:xfrm>
            <a:off x="396282" y="1179099"/>
            <a:ext cx="4710604" cy="4871392"/>
          </a:xfrm>
          <a:prstGeom prst="rect">
            <a:avLst/>
          </a:prstGeom>
        </p:spPr>
        <p:txBody>
          <a:bodyPr wrap="square">
            <a:spAutoFit/>
          </a:bodyPr>
          <a:lstStyle/>
          <a:p>
            <a:pPr defTabSz="466298">
              <a:lnSpc>
                <a:spcPct val="120000"/>
              </a:lnSpc>
              <a:spcBef>
                <a:spcPts val="1224"/>
              </a:spcBef>
              <a:buSzPct val="90000"/>
            </a:pPr>
            <a:r>
              <a:rPr lang="en-US" sz="2448" kern="4000" spc="-102" dirty="0">
                <a:solidFill>
                  <a:srgbClr val="404040"/>
                </a:solidFill>
                <a:latin typeface="Segoe UI Light"/>
              </a:rPr>
              <a:t>Enabling the in-vehicle-infotainment system to be the interaction surface for a Windows device brought into the vehicle.</a:t>
            </a:r>
          </a:p>
          <a:p>
            <a:pPr defTabSz="466298">
              <a:lnSpc>
                <a:spcPct val="120000"/>
              </a:lnSpc>
              <a:spcBef>
                <a:spcPts val="1224"/>
              </a:spcBef>
              <a:buSzPct val="90000"/>
            </a:pPr>
            <a:endParaRPr lang="en-US" sz="2448" kern="4000" spc="-102" dirty="0">
              <a:solidFill>
                <a:srgbClr val="404040"/>
              </a:solidFill>
              <a:latin typeface="Segoe UI Light"/>
            </a:endParaRPr>
          </a:p>
          <a:p>
            <a:pPr defTabSz="466298">
              <a:lnSpc>
                <a:spcPct val="120000"/>
              </a:lnSpc>
              <a:spcBef>
                <a:spcPts val="1224"/>
              </a:spcBef>
              <a:buSzPct val="90000"/>
            </a:pPr>
            <a:r>
              <a:rPr lang="en-US" sz="2448" kern="4000" spc="-102" dirty="0">
                <a:solidFill>
                  <a:srgbClr val="404040"/>
                </a:solidFill>
                <a:latin typeface="Segoe UI Light"/>
              </a:rPr>
              <a:t>Standards-based connectivity.</a:t>
            </a:r>
          </a:p>
          <a:p>
            <a:pPr defTabSz="466298">
              <a:lnSpc>
                <a:spcPct val="120000"/>
              </a:lnSpc>
              <a:spcBef>
                <a:spcPts val="1224"/>
              </a:spcBef>
              <a:buSzPct val="90000"/>
            </a:pPr>
            <a:endParaRPr lang="en-US" sz="2448" kern="4000" spc="-102" dirty="0">
              <a:solidFill>
                <a:srgbClr val="404040"/>
              </a:solidFill>
              <a:latin typeface="Segoe UI Light"/>
            </a:endParaRPr>
          </a:p>
          <a:p>
            <a:pPr defTabSz="466298">
              <a:lnSpc>
                <a:spcPct val="120000"/>
              </a:lnSpc>
              <a:spcBef>
                <a:spcPts val="1224"/>
              </a:spcBef>
              <a:buSzPct val="90000"/>
            </a:pPr>
            <a:r>
              <a:rPr lang="en-US" sz="2448" kern="4000" spc="-102" dirty="0" err="1">
                <a:solidFill>
                  <a:srgbClr val="404040"/>
                </a:solidFill>
                <a:latin typeface="Segoe UI Light"/>
              </a:rPr>
              <a:t>IVI+Windows</a:t>
            </a:r>
            <a:r>
              <a:rPr lang="en-US" sz="2448" kern="4000" spc="-102" dirty="0">
                <a:solidFill>
                  <a:srgbClr val="404040"/>
                </a:solidFill>
                <a:latin typeface="Segoe UI Light"/>
              </a:rPr>
              <a:t>. The best of both worlds.</a:t>
            </a:r>
          </a:p>
        </p:txBody>
      </p:sp>
    </p:spTree>
    <p:extLst>
      <p:ext uri="{BB962C8B-B14F-4D97-AF65-F5344CB8AC3E}">
        <p14:creationId xmlns:p14="http://schemas.microsoft.com/office/powerpoint/2010/main" val="132095147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bwMode="auto">
          <a:xfrm>
            <a:off x="881" y="1074436"/>
            <a:ext cx="3944135" cy="5920088"/>
          </a:xfrm>
          <a:prstGeom prst="rect">
            <a:avLst/>
          </a:prstGeom>
          <a:solidFill>
            <a:srgbClr val="00BCF2"/>
          </a:solid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US" sz="2448" dirty="0">
              <a:gradFill>
                <a:gsLst>
                  <a:gs pos="0">
                    <a:srgbClr val="FFFFFF"/>
                  </a:gs>
                  <a:gs pos="100000">
                    <a:srgbClr val="FFFFFF"/>
                  </a:gs>
                </a:gsLst>
                <a:lin ang="5400000" scaled="0"/>
              </a:gradFill>
              <a:ea typeface="Segoe UI" pitchFamily="34" charset="0"/>
              <a:cs typeface="Segoe UI" pitchFamily="34" charset="0"/>
            </a:endParaRPr>
          </a:p>
        </p:txBody>
      </p:sp>
      <p:pic>
        <p:nvPicPr>
          <p:cNvPr id="14" name="Picture 13"/>
          <p:cNvPicPr>
            <a:picLocks noChangeAspect="1"/>
          </p:cNvPicPr>
          <p:nvPr/>
        </p:nvPicPr>
        <p:blipFill rotWithShape="1">
          <a:blip r:embed="rId3">
            <a:extLst>
              <a:ext uri="{28A0092B-C50C-407E-A947-70E740481C1C}">
                <a14:useLocalDpi xmlns:a14="http://schemas.microsoft.com/office/drawing/2010/main" val="0"/>
              </a:ext>
            </a:extLst>
          </a:blip>
          <a:srcRect l="6872" t="2801" r="5274" b="6919"/>
          <a:stretch/>
        </p:blipFill>
        <p:spPr>
          <a:xfrm>
            <a:off x="3750725" y="1049178"/>
            <a:ext cx="8694583" cy="5945346"/>
          </a:xfrm>
          <a:prstGeom prst="rect">
            <a:avLst/>
          </a:prstGeom>
        </p:spPr>
      </p:pic>
      <p:pic>
        <p:nvPicPr>
          <p:cNvPr id="21" name="Picture 20"/>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bwMode="invGray">
          <a:xfrm>
            <a:off x="10660720" y="6376859"/>
            <a:ext cx="1246331" cy="266049"/>
          </a:xfrm>
          <a:prstGeom prst="rect">
            <a:avLst/>
          </a:prstGeom>
        </p:spPr>
      </p:pic>
      <p:sp>
        <p:nvSpPr>
          <p:cNvPr id="2" name="Oval 1"/>
          <p:cNvSpPr/>
          <p:nvPr/>
        </p:nvSpPr>
        <p:spPr>
          <a:xfrm>
            <a:off x="3378746" y="3555550"/>
            <a:ext cx="769500" cy="7695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66298"/>
            <a:endParaRPr lang="en-US" sz="1836">
              <a:solidFill>
                <a:srgbClr val="FFFFFF"/>
              </a:solidFill>
            </a:endParaRPr>
          </a:p>
        </p:txBody>
      </p:sp>
      <p:grpSp>
        <p:nvGrpSpPr>
          <p:cNvPr id="10" name="Group 9"/>
          <p:cNvGrpSpPr/>
          <p:nvPr/>
        </p:nvGrpSpPr>
        <p:grpSpPr>
          <a:xfrm>
            <a:off x="3552737" y="3836142"/>
            <a:ext cx="416733" cy="208317"/>
            <a:chOff x="3790593" y="3309384"/>
            <a:chExt cx="467943" cy="233916"/>
          </a:xfrm>
        </p:grpSpPr>
        <p:cxnSp>
          <p:nvCxnSpPr>
            <p:cNvPr id="7" name="Straight Arrow Connector 6"/>
            <p:cNvCxnSpPr/>
            <p:nvPr/>
          </p:nvCxnSpPr>
          <p:spPr>
            <a:xfrm>
              <a:off x="3790593" y="3543300"/>
              <a:ext cx="467943" cy="0"/>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p:nvPr/>
          </p:nvCxnSpPr>
          <p:spPr>
            <a:xfrm flipH="1">
              <a:off x="3790593" y="3309384"/>
              <a:ext cx="467943" cy="0"/>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grpSp>
      <p:sp>
        <p:nvSpPr>
          <p:cNvPr id="42" name="Rectangle 41"/>
          <p:cNvSpPr/>
          <p:nvPr/>
        </p:nvSpPr>
        <p:spPr bwMode="auto">
          <a:xfrm>
            <a:off x="882" y="-1"/>
            <a:ext cx="12434711" cy="1068608"/>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US" sz="2448" dirty="0">
              <a:gradFill>
                <a:gsLst>
                  <a:gs pos="0">
                    <a:srgbClr val="FFFFFF"/>
                  </a:gs>
                  <a:gs pos="100000">
                    <a:srgbClr val="FFFFFF"/>
                  </a:gs>
                </a:gsLst>
                <a:lin ang="5400000" scaled="0"/>
              </a:gradFill>
              <a:ea typeface="Segoe UI" pitchFamily="34" charset="0"/>
              <a:cs typeface="Segoe UI" pitchFamily="34" charset="0"/>
            </a:endParaRPr>
          </a:p>
        </p:txBody>
      </p:sp>
      <p:sp>
        <p:nvSpPr>
          <p:cNvPr id="41" name="Title 1"/>
          <p:cNvSpPr txBox="1">
            <a:spLocks/>
          </p:cNvSpPr>
          <p:nvPr/>
        </p:nvSpPr>
        <p:spPr>
          <a:xfrm>
            <a:off x="373864" y="208275"/>
            <a:ext cx="11369205" cy="565028"/>
          </a:xfrm>
          <a:prstGeom prst="rect">
            <a:avLst/>
          </a:prstGeom>
        </p:spPr>
        <p:txBody>
          <a:bodyPr/>
          <a:lstStyle>
            <a:lvl1pPr algn="l" defTabSz="686030" rtl="0" eaLnBrk="1" latinLnBrk="0" hangingPunct="1">
              <a:lnSpc>
                <a:spcPct val="90000"/>
              </a:lnSpc>
              <a:spcBef>
                <a:spcPct val="0"/>
              </a:spcBef>
              <a:buNone/>
              <a:defRPr lang="en-US" sz="4000" b="0" kern="1200" cap="none" spc="-100"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a:lstStyle>
          <a:p>
            <a:r>
              <a:rPr sz="4080" err="1">
                <a:solidFill>
                  <a:srgbClr val="11A4F0"/>
                </a:solidFill>
              </a:rPr>
              <a:t>IVI+Windows</a:t>
            </a:r>
            <a:endParaRPr sz="2856">
              <a:solidFill>
                <a:srgbClr val="11A4F0"/>
              </a:solidFill>
            </a:endParaRPr>
          </a:p>
        </p:txBody>
      </p:sp>
      <p:pic>
        <p:nvPicPr>
          <p:cNvPr id="3" name="Picture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25471" y="1576693"/>
            <a:ext cx="2635686" cy="4834954"/>
          </a:xfrm>
          <a:prstGeom prst="rect">
            <a:avLst/>
          </a:prstGeom>
        </p:spPr>
      </p:pic>
    </p:spTree>
    <p:extLst>
      <p:ext uri="{BB962C8B-B14F-4D97-AF65-F5344CB8AC3E}">
        <p14:creationId xmlns:p14="http://schemas.microsoft.com/office/powerpoint/2010/main" val="2620770659"/>
      </p:ext>
    </p:extLst>
  </p:cSld>
  <p:clrMapOvr>
    <a:masterClrMapping/>
  </p:clrMapOvr>
  <p:transition spd="slow">
    <p:push dir="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Demo: </a:t>
            </a:r>
            <a:r>
              <a:rPr lang="en-US" dirty="0" smtClean="0">
                <a:solidFill>
                  <a:schemeClr val="accent2"/>
                </a:solidFill>
              </a:rPr>
              <a:t>Connected </a:t>
            </a:r>
            <a:r>
              <a:rPr lang="en-US" smtClean="0">
                <a:solidFill>
                  <a:schemeClr val="accent2"/>
                </a:solidFill>
              </a:rPr>
              <a:t>Car Concept</a:t>
            </a:r>
            <a:endParaRPr lang="en-US" dirty="0">
              <a:solidFill>
                <a:schemeClr val="accent2"/>
              </a:solidFill>
            </a:endParaRPr>
          </a:p>
        </p:txBody>
      </p:sp>
    </p:spTree>
    <p:extLst>
      <p:ext uri="{BB962C8B-B14F-4D97-AF65-F5344CB8AC3E}">
        <p14:creationId xmlns:p14="http://schemas.microsoft.com/office/powerpoint/2010/main" val="1664104666"/>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Windows Embedded Compact</a:t>
            </a:r>
            <a:endParaRPr lang="en-US" dirty="0"/>
          </a:p>
        </p:txBody>
      </p:sp>
      <p:grpSp>
        <p:nvGrpSpPr>
          <p:cNvPr id="7" name="Group 6"/>
          <p:cNvGrpSpPr/>
          <p:nvPr/>
        </p:nvGrpSpPr>
        <p:grpSpPr>
          <a:xfrm>
            <a:off x="7146495" y="1573844"/>
            <a:ext cx="5016864" cy="4042000"/>
            <a:chOff x="5116599" y="498245"/>
            <a:chExt cx="4918941" cy="3963105"/>
          </a:xfrm>
        </p:grpSpPr>
        <p:sp>
          <p:nvSpPr>
            <p:cNvPr id="16" name="Isosceles Triangle 15"/>
            <p:cNvSpPr/>
            <p:nvPr/>
          </p:nvSpPr>
          <p:spPr bwMode="auto">
            <a:xfrm>
              <a:off x="5116599" y="498245"/>
              <a:ext cx="4918941" cy="3963105"/>
            </a:xfrm>
            <a:prstGeom prst="triangle">
              <a:avLst/>
            </a:prstGeom>
            <a:gradFill flip="none" rotWithShape="1">
              <a:gsLst>
                <a:gs pos="26000">
                  <a:srgbClr val="145FA7"/>
                </a:gs>
                <a:gs pos="100000">
                  <a:srgbClr val="1891E6"/>
                </a:gs>
                <a:gs pos="74000">
                  <a:srgbClr val="1775D3"/>
                </a:gs>
                <a:gs pos="75000">
                  <a:srgbClr val="1891E6"/>
                </a:gs>
                <a:gs pos="51000">
                  <a:srgbClr val="1776D6"/>
                </a:gs>
                <a:gs pos="50000">
                  <a:srgbClr val="145FA7"/>
                </a:gs>
                <a:gs pos="0">
                  <a:srgbClr val="103C78"/>
                </a:gs>
                <a:gs pos="25000">
                  <a:srgbClr val="103C78"/>
                </a:gs>
              </a:gsLst>
              <a:lin ang="16200000" scaled="0"/>
              <a:tileRect/>
            </a:gradFill>
            <a:ln w="381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66298"/>
              <a:endParaRPr lang="en-US" sz="1632" dirty="0">
                <a:solidFill>
                  <a:srgbClr val="FFFFFF"/>
                </a:solidFill>
              </a:endParaRPr>
            </a:p>
          </p:txBody>
        </p:sp>
        <p:grpSp>
          <p:nvGrpSpPr>
            <p:cNvPr id="17" name="Group 16"/>
            <p:cNvGrpSpPr/>
            <p:nvPr/>
          </p:nvGrpSpPr>
          <p:grpSpPr>
            <a:xfrm>
              <a:off x="6999280" y="1116133"/>
              <a:ext cx="1153578" cy="3000194"/>
              <a:chOff x="490342" y="1529760"/>
              <a:chExt cx="4215346" cy="4264047"/>
            </a:xfrm>
          </p:grpSpPr>
          <p:sp>
            <p:nvSpPr>
              <p:cNvPr id="18" name="TextBox 17"/>
              <p:cNvSpPr txBox="1"/>
              <p:nvPr/>
            </p:nvSpPr>
            <p:spPr>
              <a:xfrm>
                <a:off x="490342" y="1529760"/>
                <a:ext cx="4215346" cy="559546"/>
              </a:xfrm>
              <a:prstGeom prst="rect">
                <a:avLst/>
              </a:prstGeom>
              <a:noFill/>
            </p:spPr>
            <p:txBody>
              <a:bodyPr wrap="square" rtlCol="0">
                <a:spAutoFit/>
              </a:bodyPr>
              <a:lstStyle/>
              <a:p>
                <a:pPr algn="ctr" defTabSz="466298">
                  <a:lnSpc>
                    <a:spcPct val="120000"/>
                  </a:lnSpc>
                </a:pPr>
                <a:r>
                  <a:rPr lang="en-US" sz="1632" dirty="0">
                    <a:solidFill>
                      <a:srgbClr val="FFFFFF"/>
                    </a:solidFill>
                    <a:latin typeface="Segoe UI Light"/>
                  </a:rPr>
                  <a:t>Large</a:t>
                </a:r>
              </a:p>
            </p:txBody>
          </p:sp>
          <p:sp>
            <p:nvSpPr>
              <p:cNvPr id="19" name="TextBox 18"/>
              <p:cNvSpPr txBox="1"/>
              <p:nvPr/>
            </p:nvSpPr>
            <p:spPr>
              <a:xfrm>
                <a:off x="1024239" y="2667119"/>
                <a:ext cx="3292925" cy="559546"/>
              </a:xfrm>
              <a:prstGeom prst="rect">
                <a:avLst/>
              </a:prstGeom>
              <a:noFill/>
            </p:spPr>
            <p:txBody>
              <a:bodyPr wrap="square" rtlCol="0">
                <a:spAutoFit/>
              </a:bodyPr>
              <a:lstStyle/>
              <a:p>
                <a:pPr algn="ctr" defTabSz="466298">
                  <a:lnSpc>
                    <a:spcPct val="120000"/>
                  </a:lnSpc>
                </a:pPr>
                <a:r>
                  <a:rPr lang="en-US" sz="1632" dirty="0">
                    <a:solidFill>
                      <a:srgbClr val="FFFFFF"/>
                    </a:solidFill>
                    <a:latin typeface="Segoe UI Light"/>
                  </a:rPr>
                  <a:t>Mobile</a:t>
                </a:r>
              </a:p>
            </p:txBody>
          </p:sp>
          <p:sp>
            <p:nvSpPr>
              <p:cNvPr id="21" name="TextBox 20"/>
              <p:cNvSpPr txBox="1"/>
              <p:nvPr/>
            </p:nvSpPr>
            <p:spPr>
              <a:xfrm>
                <a:off x="1135106" y="5234261"/>
                <a:ext cx="2922610" cy="559546"/>
              </a:xfrm>
              <a:prstGeom prst="rect">
                <a:avLst/>
              </a:prstGeom>
              <a:noFill/>
            </p:spPr>
            <p:txBody>
              <a:bodyPr wrap="square" rtlCol="0">
                <a:spAutoFit/>
              </a:bodyPr>
              <a:lstStyle/>
              <a:p>
                <a:pPr algn="ctr" defTabSz="466298">
                  <a:lnSpc>
                    <a:spcPct val="120000"/>
                  </a:lnSpc>
                </a:pPr>
                <a:r>
                  <a:rPr lang="en-US" sz="1632" dirty="0">
                    <a:solidFill>
                      <a:srgbClr val="FFFFFF"/>
                    </a:solidFill>
                    <a:latin typeface="Segoe UI Light"/>
                  </a:rPr>
                  <a:t>Micro</a:t>
                </a:r>
              </a:p>
            </p:txBody>
          </p:sp>
          <p:sp>
            <p:nvSpPr>
              <p:cNvPr id="22" name="TextBox 21"/>
              <p:cNvSpPr txBox="1"/>
              <p:nvPr/>
            </p:nvSpPr>
            <p:spPr>
              <a:xfrm>
                <a:off x="902216" y="3984260"/>
                <a:ext cx="3292925" cy="559546"/>
              </a:xfrm>
              <a:prstGeom prst="rect">
                <a:avLst/>
              </a:prstGeom>
              <a:noFill/>
            </p:spPr>
            <p:txBody>
              <a:bodyPr wrap="square" rtlCol="0">
                <a:spAutoFit/>
              </a:bodyPr>
              <a:lstStyle/>
              <a:p>
                <a:pPr algn="ctr" defTabSz="466298">
                  <a:lnSpc>
                    <a:spcPct val="120000"/>
                  </a:lnSpc>
                </a:pPr>
                <a:r>
                  <a:rPr lang="en-US" sz="1632" dirty="0">
                    <a:solidFill>
                      <a:srgbClr val="FFFFFF"/>
                    </a:solidFill>
                    <a:latin typeface="Segoe UI Light"/>
                  </a:rPr>
                  <a:t>Small</a:t>
                </a:r>
              </a:p>
            </p:txBody>
          </p:sp>
        </p:grpSp>
        <p:cxnSp>
          <p:nvCxnSpPr>
            <p:cNvPr id="23" name="Straight Connector 22"/>
            <p:cNvCxnSpPr/>
            <p:nvPr/>
          </p:nvCxnSpPr>
          <p:spPr>
            <a:xfrm>
              <a:off x="6956528" y="1490428"/>
              <a:ext cx="1278864" cy="2584"/>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a:stCxn id="16" idx="1"/>
              <a:endCxn id="16" idx="5"/>
            </p:cNvCxnSpPr>
            <p:nvPr/>
          </p:nvCxnSpPr>
          <p:spPr>
            <a:xfrm>
              <a:off x="6346334" y="2479798"/>
              <a:ext cx="2459471"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5768426" y="3462794"/>
              <a:ext cx="3614407" cy="16084"/>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grpSp>
      <p:sp>
        <p:nvSpPr>
          <p:cNvPr id="8" name="Trapezoid 7"/>
          <p:cNvSpPr/>
          <p:nvPr/>
        </p:nvSpPr>
        <p:spPr bwMode="auto">
          <a:xfrm>
            <a:off x="7642213" y="3604205"/>
            <a:ext cx="4046296" cy="1258211"/>
          </a:xfrm>
          <a:prstGeom prst="trapezoid">
            <a:avLst>
              <a:gd name="adj" fmla="val 62509"/>
            </a:avLst>
          </a:prstGeom>
          <a:noFill/>
          <a:ln w="63500">
            <a:solidFill>
              <a:schemeClr val="accent5">
                <a:lumMod val="60000"/>
                <a:lumOff val="4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US" sz="2448" dirty="0">
              <a:gradFill>
                <a:gsLst>
                  <a:gs pos="0">
                    <a:srgbClr val="FFFFFF"/>
                  </a:gs>
                  <a:gs pos="100000">
                    <a:srgbClr val="FFFFFF"/>
                  </a:gs>
                </a:gsLst>
                <a:lin ang="5400000" scaled="0"/>
              </a:gradFill>
              <a:ea typeface="Segoe UI" pitchFamily="34" charset="0"/>
              <a:cs typeface="Segoe UI" pitchFamily="34" charset="0"/>
            </a:endParaRPr>
          </a:p>
        </p:txBody>
      </p:sp>
      <p:sp>
        <p:nvSpPr>
          <p:cNvPr id="20" name="Text Placeholder 7"/>
          <p:cNvSpPr txBox="1">
            <a:spLocks/>
          </p:cNvSpPr>
          <p:nvPr/>
        </p:nvSpPr>
        <p:spPr>
          <a:xfrm>
            <a:off x="611704" y="2325636"/>
            <a:ext cx="6286932" cy="5029200"/>
          </a:xfrm>
          <a:prstGeom prst="rect">
            <a:avLst/>
          </a:prstGeom>
        </p:spPr>
        <p:txBody>
          <a:bodyPr vert="horz" wrap="square" lIns="149217" tIns="93260" rIns="149217" bIns="93260" rtlCol="0">
            <a:noAutofit/>
          </a:bodyPr>
          <a:lstStyle>
            <a:lvl1pPr marL="336145" marR="0" indent="-336145" algn="l" defTabSz="9143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kumimoji="0" lang="en-US" sz="2353" b="0" i="0" u="none" strike="noStrike" kern="1200" cap="none" spc="0" normalizeH="0" baseline="0" dirty="0" smtClean="0">
                <a:ln>
                  <a:noFill/>
                </a:ln>
                <a:gradFill>
                  <a:gsLst>
                    <a:gs pos="92208">
                      <a:schemeClr val="tx1"/>
                    </a:gs>
                    <a:gs pos="0">
                      <a:schemeClr val="tx1"/>
                    </a:gs>
                  </a:gsLst>
                  <a:lin ang="5400000" scaled="0"/>
                </a:gradFill>
                <a:effectLst/>
                <a:uLnTx/>
                <a:uFillTx/>
                <a:latin typeface="+mn-lt"/>
                <a:ea typeface="+mj-ea"/>
                <a:cs typeface="+mj-cs"/>
              </a:defRPr>
            </a:lvl1pPr>
            <a:lvl2pPr marL="572691" marR="0" indent="-236546" algn="l" defTabSz="9143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353" kern="1200" spc="0" baseline="0">
                <a:gradFill>
                  <a:gsLst>
                    <a:gs pos="1250">
                      <a:schemeClr val="tx1"/>
                    </a:gs>
                    <a:gs pos="100000">
                      <a:schemeClr val="tx1"/>
                    </a:gs>
                  </a:gsLst>
                  <a:lin ang="5400000" scaled="0"/>
                </a:gradFill>
                <a:latin typeface="+mn-lt"/>
                <a:ea typeface="+mn-ea"/>
                <a:cs typeface="+mn-cs"/>
              </a:defRPr>
            </a:lvl2pPr>
            <a:lvl3pPr marL="784338" marR="0" indent="-224097" algn="l" defTabSz="9143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353" kern="1200" spc="0" baseline="0">
                <a:gradFill>
                  <a:gsLst>
                    <a:gs pos="1250">
                      <a:schemeClr val="tx1"/>
                    </a:gs>
                    <a:gs pos="100000">
                      <a:schemeClr val="tx1"/>
                    </a:gs>
                  </a:gsLst>
                  <a:lin ang="5400000" scaled="0"/>
                </a:gradFill>
                <a:latin typeface="+mn-lt"/>
                <a:ea typeface="+mn-ea"/>
                <a:cs typeface="+mn-cs"/>
              </a:defRPr>
            </a:lvl3pPr>
            <a:lvl4pPr marL="1008435" marR="0" indent="-224097" algn="l" defTabSz="9143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1961" kern="1200" spc="0" baseline="0">
                <a:gradFill>
                  <a:gsLst>
                    <a:gs pos="1250">
                      <a:schemeClr val="tx1"/>
                    </a:gs>
                    <a:gs pos="100000">
                      <a:schemeClr val="tx1"/>
                    </a:gs>
                  </a:gsLst>
                  <a:lin ang="5400000" scaled="0"/>
                </a:gradFill>
                <a:latin typeface="+mn-lt"/>
                <a:ea typeface="+mn-ea"/>
                <a:cs typeface="+mn-cs"/>
              </a:defRPr>
            </a:lvl4pPr>
            <a:lvl5pPr marL="1232531" marR="0" indent="-224097" algn="l" defTabSz="9143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1961" kern="1200" spc="0" baseline="0">
                <a:gradFill>
                  <a:gsLst>
                    <a:gs pos="1250">
                      <a:schemeClr val="tx1"/>
                    </a:gs>
                    <a:gs pos="100000">
                      <a:schemeClr val="tx1"/>
                    </a:gs>
                  </a:gsLst>
                  <a:lin ang="5400000" scaled="0"/>
                </a:gra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a:buClr>
                <a:srgbClr val="FFFFFF"/>
              </a:buClr>
            </a:pPr>
            <a:r>
              <a:rPr sz="2856">
                <a:gradFill>
                  <a:gsLst>
                    <a:gs pos="92208">
                      <a:srgbClr val="FFFFFF"/>
                    </a:gs>
                    <a:gs pos="0">
                      <a:srgbClr val="FFFFFF"/>
                    </a:gs>
                  </a:gsLst>
                  <a:lin ang="5400000" scaled="0"/>
                </a:gradFill>
              </a:rPr>
              <a:t>Specialized, small-footprint industry devices</a:t>
            </a:r>
          </a:p>
          <a:p>
            <a:pPr>
              <a:buClr>
                <a:srgbClr val="FFFFFF"/>
              </a:buClr>
            </a:pPr>
            <a:r>
              <a:rPr sz="2856" b="1">
                <a:gradFill>
                  <a:gsLst>
                    <a:gs pos="92208">
                      <a:srgbClr val="FFFFFF"/>
                    </a:gs>
                    <a:gs pos="0">
                      <a:srgbClr val="FFFFFF"/>
                    </a:gs>
                  </a:gsLst>
                  <a:lin ang="5400000" scaled="0"/>
                </a:gradFill>
              </a:rPr>
              <a:t>Real-time performance</a:t>
            </a:r>
            <a:r>
              <a:rPr sz="2856">
                <a:gradFill>
                  <a:gsLst>
                    <a:gs pos="92208">
                      <a:srgbClr val="FFFFFF"/>
                    </a:gs>
                    <a:gs pos="0">
                      <a:srgbClr val="FFFFFF"/>
                    </a:gs>
                  </a:gsLst>
                  <a:lin ang="5400000" scaled="0"/>
                </a:gradFill>
              </a:rPr>
              <a:t> </a:t>
            </a:r>
          </a:p>
          <a:p>
            <a:pPr>
              <a:buClr>
                <a:srgbClr val="FFFFFF"/>
              </a:buClr>
            </a:pPr>
            <a:r>
              <a:rPr sz="2856" b="1">
                <a:gradFill>
                  <a:gsLst>
                    <a:gs pos="92208">
                      <a:srgbClr val="FFFFFF"/>
                    </a:gs>
                    <a:gs pos="0">
                      <a:srgbClr val="FFFFFF"/>
                    </a:gs>
                  </a:gsLst>
                  <a:lin ang="5400000" scaled="0"/>
                </a:gradFill>
              </a:rPr>
              <a:t>Silicon flexibility </a:t>
            </a:r>
            <a:r>
              <a:rPr sz="2856">
                <a:gradFill>
                  <a:gsLst>
                    <a:gs pos="92208">
                      <a:srgbClr val="FFFFFF"/>
                    </a:gs>
                    <a:gs pos="0">
                      <a:srgbClr val="FFFFFF"/>
                    </a:gs>
                  </a:gsLst>
                  <a:lin ang="5400000" scaled="0"/>
                </a:gradFill>
              </a:rPr>
              <a:t>on ARM and x86</a:t>
            </a:r>
            <a:endParaRPr sz="2448">
              <a:gradFill>
                <a:gsLst>
                  <a:gs pos="92208">
                    <a:srgbClr val="FFFFFF"/>
                  </a:gs>
                  <a:gs pos="0">
                    <a:srgbClr val="FFFFFF"/>
                  </a:gs>
                </a:gsLst>
                <a:lin ang="5400000" scaled="0"/>
              </a:gradFill>
            </a:endParaRPr>
          </a:p>
          <a:p>
            <a:pPr>
              <a:buClr>
                <a:srgbClr val="FFFFFF"/>
              </a:buClr>
            </a:pPr>
            <a:endParaRPr sz="2400">
              <a:gradFill>
                <a:gsLst>
                  <a:gs pos="92208">
                    <a:srgbClr val="FFFFFF"/>
                  </a:gs>
                  <a:gs pos="0">
                    <a:srgbClr val="FFFFFF"/>
                  </a:gs>
                </a:gsLst>
                <a:lin ang="5400000" scaled="0"/>
              </a:gradFill>
            </a:endParaRPr>
          </a:p>
        </p:txBody>
      </p:sp>
      <p:pic>
        <p:nvPicPr>
          <p:cNvPr id="26" name="Picture 3" descr="C:\Users\benhaw\Desktop\Presenter_WindowsEmbedded_screen.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7165473" y="1377069"/>
            <a:ext cx="1567292" cy="1911840"/>
          </a:xfrm>
          <a:prstGeom prst="rect">
            <a:avLst/>
          </a:prstGeom>
          <a:noFill/>
          <a:extLst>
            <a:ext uri="{909E8E84-426E-40dd-AFC4-6F175D3DCCD1}">
              <a14:hiddenFill xmlns="" xmlns:a14="http://schemas.microsoft.com/office/drawing/2010/main">
                <a:solidFill>
                  <a:srgbClr val="FFFFFF"/>
                </a:solidFill>
              </a14:hiddenFill>
            </a:ext>
          </a:extLst>
        </p:spPr>
      </p:pic>
      <p:pic>
        <p:nvPicPr>
          <p:cNvPr id="27" name="surface" descr="surface1sm.png"/>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rot="21286944">
            <a:off x="10868351" y="1398390"/>
            <a:ext cx="1011081" cy="1026489"/>
          </a:xfrm>
          <a:prstGeom prst="rect">
            <a:avLst/>
          </a:prstGeom>
          <a:effectLst/>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31334" y="4942717"/>
            <a:ext cx="3994323" cy="835795"/>
          </a:xfrm>
          <a:prstGeom prst="rect">
            <a:avLst/>
          </a:prstGeom>
        </p:spPr>
      </p:pic>
      <p:pic>
        <p:nvPicPr>
          <p:cNvPr id="9" name="Picture 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426677" y="4597408"/>
            <a:ext cx="1399100" cy="1894615"/>
          </a:xfrm>
          <a:prstGeom prst="rect">
            <a:avLst/>
          </a:prstGeom>
        </p:spPr>
      </p:pic>
    </p:spTree>
    <p:extLst>
      <p:ext uri="{BB962C8B-B14F-4D97-AF65-F5344CB8AC3E}">
        <p14:creationId xmlns:p14="http://schemas.microsoft.com/office/powerpoint/2010/main" val="9074413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body" sz="quarter" idx="12"/>
          </p:nvPr>
        </p:nvSpPr>
        <p:spPr/>
        <p:txBody>
          <a:bodyPr/>
          <a:lstStyle/>
          <a:p>
            <a:pPr>
              <a:lnSpc>
                <a:spcPct val="120000"/>
              </a:lnSpc>
            </a:pPr>
            <a:r>
              <a:rPr lang="en-US" dirty="0" smtClean="0"/>
              <a:t>Steve Teixeira</a:t>
            </a:r>
          </a:p>
          <a:p>
            <a:pPr>
              <a:lnSpc>
                <a:spcPct val="120000"/>
              </a:lnSpc>
            </a:pPr>
            <a:r>
              <a:rPr lang="en-US" sz="1836" dirty="0"/>
              <a:t>Director of Program Management</a:t>
            </a:r>
          </a:p>
          <a:p>
            <a:pPr>
              <a:lnSpc>
                <a:spcPct val="120000"/>
              </a:lnSpc>
            </a:pPr>
            <a:r>
              <a:rPr lang="en-US" sz="1836" dirty="0"/>
              <a:t>Internet of Things | Operating Systems Group</a:t>
            </a:r>
          </a:p>
        </p:txBody>
      </p:sp>
      <p:sp>
        <p:nvSpPr>
          <p:cNvPr id="2" name="Title 1"/>
          <p:cNvSpPr>
            <a:spLocks noGrp="1"/>
          </p:cNvSpPr>
          <p:nvPr>
            <p:ph type="title"/>
          </p:nvPr>
        </p:nvSpPr>
        <p:spPr/>
        <p:txBody>
          <a:bodyPr/>
          <a:lstStyle/>
          <a:p>
            <a:r>
              <a:rPr lang="en-US" sz="6731" dirty="0">
                <a:solidFill>
                  <a:schemeClr val="accent2"/>
                </a:solidFill>
              </a:rPr>
              <a:t>Windows and the</a:t>
            </a:r>
            <a:br>
              <a:rPr lang="en-US" sz="6731" dirty="0">
                <a:solidFill>
                  <a:schemeClr val="accent2"/>
                </a:solidFill>
              </a:rPr>
            </a:br>
            <a:r>
              <a:rPr lang="en-US" sz="6731" dirty="0">
                <a:solidFill>
                  <a:schemeClr val="accent2"/>
                </a:solidFill>
              </a:rPr>
              <a:t>Internet of Things</a:t>
            </a:r>
          </a:p>
        </p:txBody>
      </p:sp>
      <p:sp>
        <p:nvSpPr>
          <p:cNvPr id="4" name="Text Placeholder 3"/>
          <p:cNvSpPr>
            <a:spLocks noGrp="1"/>
          </p:cNvSpPr>
          <p:nvPr>
            <p:ph type="body" sz="quarter" idx="13"/>
          </p:nvPr>
        </p:nvSpPr>
        <p:spPr/>
        <p:txBody>
          <a:bodyPr/>
          <a:lstStyle/>
          <a:p>
            <a:r>
              <a:rPr lang="en-US" dirty="0" smtClean="0"/>
              <a:t>2-511</a:t>
            </a:r>
            <a:endParaRPr lang="en-US" dirty="0"/>
          </a:p>
        </p:txBody>
      </p:sp>
    </p:spTree>
    <p:extLst>
      <p:ext uri="{BB962C8B-B14F-4D97-AF65-F5344CB8AC3E}">
        <p14:creationId xmlns:p14="http://schemas.microsoft.com/office/powerpoint/2010/main" val="333394979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bwMode="auto">
          <a:xfrm>
            <a:off x="6218237" y="3536120"/>
            <a:ext cx="1865207" cy="1865207"/>
          </a:xfrm>
          <a:prstGeom prst="rect">
            <a:avLst/>
          </a:prstGeom>
          <a:solidFill>
            <a:srgbClr val="0070C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466298"/>
            <a:r>
              <a:rPr lang="en-US" sz="1836" dirty="0">
                <a:solidFill>
                  <a:srgbClr val="FFFFFF"/>
                </a:solidFill>
              </a:rPr>
              <a:t>Improved Connectivity</a:t>
            </a:r>
          </a:p>
        </p:txBody>
      </p:sp>
      <p:sp>
        <p:nvSpPr>
          <p:cNvPr id="13" name="Rectangle 12"/>
          <p:cNvSpPr/>
          <p:nvPr/>
        </p:nvSpPr>
        <p:spPr bwMode="auto">
          <a:xfrm>
            <a:off x="6218237" y="1593197"/>
            <a:ext cx="3808130" cy="1865207"/>
          </a:xfrm>
          <a:prstGeom prst="rect">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r>
              <a:rPr lang="en-US" sz="1836" dirty="0">
                <a:solidFill>
                  <a:srgbClr val="FFFFFF"/>
                </a:solidFill>
              </a:rPr>
              <a:t>Visual Studio 2013 Support</a:t>
            </a:r>
          </a:p>
        </p:txBody>
      </p:sp>
      <p:sp>
        <p:nvSpPr>
          <p:cNvPr id="15" name="Rectangle 14"/>
          <p:cNvSpPr/>
          <p:nvPr/>
        </p:nvSpPr>
        <p:spPr bwMode="auto">
          <a:xfrm>
            <a:off x="8161160" y="3536120"/>
            <a:ext cx="1865207" cy="1865207"/>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466298"/>
            <a:r>
              <a:rPr lang="en-US" sz="1836" dirty="0">
                <a:solidFill>
                  <a:srgbClr val="FFFFFF"/>
                </a:solidFill>
              </a:rPr>
              <a:t>Improved Debugging Capabilities</a:t>
            </a:r>
          </a:p>
        </p:txBody>
      </p:sp>
      <p:grpSp>
        <p:nvGrpSpPr>
          <p:cNvPr id="7" name="Group 6"/>
          <p:cNvGrpSpPr/>
          <p:nvPr/>
        </p:nvGrpSpPr>
        <p:grpSpPr>
          <a:xfrm>
            <a:off x="2332390" y="1593197"/>
            <a:ext cx="3805022" cy="3808130"/>
            <a:chOff x="2208212" y="1524000"/>
            <a:chExt cx="3730752" cy="3733800"/>
          </a:xfrm>
        </p:grpSpPr>
        <p:sp>
          <p:nvSpPr>
            <p:cNvPr id="17" name="Rectangle 16"/>
            <p:cNvSpPr/>
            <p:nvPr/>
          </p:nvSpPr>
          <p:spPr bwMode="auto">
            <a:xfrm>
              <a:off x="2208212" y="1524000"/>
              <a:ext cx="3730752" cy="3733800"/>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endParaRPr lang="en-US" sz="1224" dirty="0">
                <a:solidFill>
                  <a:srgbClr val="FFFFFF"/>
                </a:solidFill>
              </a:endParaRPr>
            </a:p>
          </p:txBody>
        </p:sp>
        <p:grpSp>
          <p:nvGrpSpPr>
            <p:cNvPr id="6" name="Group 5"/>
            <p:cNvGrpSpPr/>
            <p:nvPr/>
          </p:nvGrpSpPr>
          <p:grpSpPr>
            <a:xfrm>
              <a:off x="2971526" y="2124789"/>
              <a:ext cx="2204130" cy="2825763"/>
              <a:chOff x="2782550" y="2206824"/>
              <a:chExt cx="2204130" cy="2825763"/>
            </a:xfrm>
          </p:grpSpPr>
          <p:pic>
            <p:nvPicPr>
              <p:cNvPr id="18" name="Picture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70212" y="2206824"/>
                <a:ext cx="1828800" cy="1828800"/>
              </a:xfrm>
              <a:prstGeom prst="rect">
                <a:avLst/>
              </a:prstGeom>
            </p:spPr>
          </p:pic>
          <p:sp>
            <p:nvSpPr>
              <p:cNvPr id="5" name="TextBox 4"/>
              <p:cNvSpPr txBox="1"/>
              <p:nvPr/>
            </p:nvSpPr>
            <p:spPr>
              <a:xfrm>
                <a:off x="2782550" y="4185047"/>
                <a:ext cx="2204130" cy="847540"/>
              </a:xfrm>
              <a:prstGeom prst="rect">
                <a:avLst/>
              </a:prstGeom>
              <a:noFill/>
            </p:spPr>
            <p:txBody>
              <a:bodyPr wrap="none" lIns="0" tIns="0" rIns="0" bIns="0" rtlCol="0">
                <a:spAutoFit/>
              </a:bodyPr>
              <a:lstStyle/>
              <a:p>
                <a:pPr algn="ctr" defTabSz="466298"/>
                <a:r>
                  <a:rPr lang="en-US" sz="1836" dirty="0">
                    <a:solidFill>
                      <a:srgbClr val="FFFFFF"/>
                    </a:solidFill>
                  </a:rPr>
                  <a:t>Windows Embedded </a:t>
                </a:r>
              </a:p>
              <a:p>
                <a:pPr algn="ctr" defTabSz="466298"/>
                <a:r>
                  <a:rPr lang="en-US" sz="1836" dirty="0">
                    <a:solidFill>
                      <a:srgbClr val="FFFFFF"/>
                    </a:solidFill>
                  </a:rPr>
                  <a:t>Compact 2013</a:t>
                </a:r>
              </a:p>
              <a:p>
                <a:pPr algn="ctr" defTabSz="466298"/>
                <a:endParaRPr lang="en-US" sz="1836" dirty="0">
                  <a:solidFill>
                    <a:srgbClr val="FFFFFF"/>
                  </a:solidFill>
                </a:endParaRPr>
              </a:p>
            </p:txBody>
          </p:sp>
        </p:grpSp>
      </p:grpSp>
      <p:sp>
        <p:nvSpPr>
          <p:cNvPr id="9" name="Rectangle 8"/>
          <p:cNvSpPr/>
          <p:nvPr/>
        </p:nvSpPr>
        <p:spPr bwMode="auto">
          <a:xfrm>
            <a:off x="2501" y="80825"/>
            <a:ext cx="12431474" cy="774061"/>
          </a:xfrm>
          <a:prstGeom prst="rect">
            <a:avLst/>
          </a:prstGeom>
          <a:solidFill>
            <a:srgbClr val="00206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ctr" anchorCtr="0" forceAA="0" compatLnSpc="1">
            <a:prstTxWarp prst="textNoShape">
              <a:avLst/>
            </a:prstTxWarp>
            <a:noAutofit/>
          </a:bodyPr>
          <a:lstStyle/>
          <a:p>
            <a:pPr algn="ctr" defTabSz="932290" fontAlgn="base">
              <a:spcBef>
                <a:spcPct val="0"/>
              </a:spcBef>
              <a:spcAft>
                <a:spcPct val="0"/>
              </a:spcAft>
            </a:pPr>
            <a:r>
              <a:rPr lang="en-US" sz="3672" i="1" spc="-153" dirty="0">
                <a:gradFill>
                  <a:gsLst>
                    <a:gs pos="0">
                      <a:srgbClr val="FFFFFF"/>
                    </a:gs>
                    <a:gs pos="100000">
                      <a:srgbClr val="FFFFFF"/>
                    </a:gs>
                  </a:gsLst>
                  <a:lin ang="5400000" scaled="0"/>
                </a:gradFill>
                <a:ea typeface="Segoe UI" pitchFamily="34" charset="0"/>
                <a:cs typeface="Segoe UI" pitchFamily="34" charset="0"/>
              </a:rPr>
              <a:t>Announcing Update for Windows Embedded Compact 2013</a:t>
            </a:r>
          </a:p>
        </p:txBody>
      </p:sp>
      <p:sp>
        <p:nvSpPr>
          <p:cNvPr id="27" name="Rectangle 26"/>
          <p:cNvSpPr/>
          <p:nvPr/>
        </p:nvSpPr>
        <p:spPr bwMode="auto">
          <a:xfrm>
            <a:off x="2501" y="6450506"/>
            <a:ext cx="12431474" cy="494280"/>
          </a:xfrm>
          <a:prstGeom prst="rect">
            <a:avLst/>
          </a:prstGeom>
          <a:solidFill>
            <a:schemeClr val="bg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1632" i="1" spc="-153"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092004005"/>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Windows Embedded Handheld</a:t>
            </a:r>
            <a:endParaRPr lang="en-US" dirty="0"/>
          </a:p>
        </p:txBody>
      </p:sp>
      <p:sp>
        <p:nvSpPr>
          <p:cNvPr id="2" name="Text Placeholder 1"/>
          <p:cNvSpPr>
            <a:spLocks noGrp="1"/>
          </p:cNvSpPr>
          <p:nvPr>
            <p:ph type="body" sz="quarter" idx="11"/>
          </p:nvPr>
        </p:nvSpPr>
        <p:spPr>
          <a:xfrm>
            <a:off x="283990" y="1668462"/>
            <a:ext cx="5608338" cy="5029200"/>
          </a:xfrm>
        </p:spPr>
        <p:txBody>
          <a:bodyPr/>
          <a:lstStyle/>
          <a:p>
            <a:endParaRPr lang="en-US" dirty="0"/>
          </a:p>
        </p:txBody>
      </p:sp>
      <p:grpSp>
        <p:nvGrpSpPr>
          <p:cNvPr id="37" name="Group 36"/>
          <p:cNvGrpSpPr/>
          <p:nvPr/>
        </p:nvGrpSpPr>
        <p:grpSpPr>
          <a:xfrm>
            <a:off x="3942551" y="1668463"/>
            <a:ext cx="5016864" cy="4042000"/>
            <a:chOff x="5116599" y="498245"/>
            <a:chExt cx="4918941" cy="3963105"/>
          </a:xfrm>
        </p:grpSpPr>
        <p:sp>
          <p:nvSpPr>
            <p:cNvPr id="38" name="Isosceles Triangle 37"/>
            <p:cNvSpPr/>
            <p:nvPr/>
          </p:nvSpPr>
          <p:spPr bwMode="auto">
            <a:xfrm>
              <a:off x="5116599" y="498245"/>
              <a:ext cx="4918941" cy="3963105"/>
            </a:xfrm>
            <a:prstGeom prst="triangle">
              <a:avLst/>
            </a:prstGeom>
            <a:gradFill flip="none" rotWithShape="1">
              <a:gsLst>
                <a:gs pos="26000">
                  <a:srgbClr val="145FA7"/>
                </a:gs>
                <a:gs pos="100000">
                  <a:srgbClr val="1891E6"/>
                </a:gs>
                <a:gs pos="74000">
                  <a:srgbClr val="1775D3"/>
                </a:gs>
                <a:gs pos="75000">
                  <a:srgbClr val="1891E6"/>
                </a:gs>
                <a:gs pos="51000">
                  <a:srgbClr val="1776D6"/>
                </a:gs>
                <a:gs pos="50000">
                  <a:srgbClr val="145FA7"/>
                </a:gs>
                <a:gs pos="0">
                  <a:srgbClr val="103C78"/>
                </a:gs>
                <a:gs pos="25000">
                  <a:srgbClr val="103C78"/>
                </a:gs>
              </a:gsLst>
              <a:lin ang="16200000" scaled="0"/>
              <a:tileRect/>
            </a:gradFill>
            <a:ln w="381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66298"/>
              <a:endParaRPr lang="en-US" sz="1632" dirty="0">
                <a:solidFill>
                  <a:srgbClr val="FFFFFF"/>
                </a:solidFill>
              </a:endParaRPr>
            </a:p>
          </p:txBody>
        </p:sp>
        <p:grpSp>
          <p:nvGrpSpPr>
            <p:cNvPr id="39" name="Group 38"/>
            <p:cNvGrpSpPr/>
            <p:nvPr/>
          </p:nvGrpSpPr>
          <p:grpSpPr>
            <a:xfrm>
              <a:off x="6999280" y="1116133"/>
              <a:ext cx="1153578" cy="3000194"/>
              <a:chOff x="490342" y="1529760"/>
              <a:chExt cx="4215346" cy="4264047"/>
            </a:xfrm>
          </p:grpSpPr>
          <p:sp>
            <p:nvSpPr>
              <p:cNvPr id="43" name="TextBox 42"/>
              <p:cNvSpPr txBox="1"/>
              <p:nvPr/>
            </p:nvSpPr>
            <p:spPr>
              <a:xfrm>
                <a:off x="490342" y="1529760"/>
                <a:ext cx="4215346" cy="559546"/>
              </a:xfrm>
              <a:prstGeom prst="rect">
                <a:avLst/>
              </a:prstGeom>
              <a:noFill/>
            </p:spPr>
            <p:txBody>
              <a:bodyPr wrap="square" rtlCol="0">
                <a:spAutoFit/>
              </a:bodyPr>
              <a:lstStyle/>
              <a:p>
                <a:pPr algn="ctr" defTabSz="466298">
                  <a:lnSpc>
                    <a:spcPct val="120000"/>
                  </a:lnSpc>
                </a:pPr>
                <a:r>
                  <a:rPr lang="en-US" sz="1632" dirty="0">
                    <a:solidFill>
                      <a:srgbClr val="FFFFFF"/>
                    </a:solidFill>
                    <a:latin typeface="Segoe UI Light"/>
                  </a:rPr>
                  <a:t>Large</a:t>
                </a:r>
              </a:p>
            </p:txBody>
          </p:sp>
          <p:sp>
            <p:nvSpPr>
              <p:cNvPr id="44" name="TextBox 43"/>
              <p:cNvSpPr txBox="1"/>
              <p:nvPr/>
            </p:nvSpPr>
            <p:spPr>
              <a:xfrm>
                <a:off x="1024239" y="2667119"/>
                <a:ext cx="3292925" cy="559546"/>
              </a:xfrm>
              <a:prstGeom prst="rect">
                <a:avLst/>
              </a:prstGeom>
              <a:noFill/>
            </p:spPr>
            <p:txBody>
              <a:bodyPr wrap="square" rtlCol="0">
                <a:spAutoFit/>
              </a:bodyPr>
              <a:lstStyle/>
              <a:p>
                <a:pPr algn="ctr" defTabSz="466298">
                  <a:lnSpc>
                    <a:spcPct val="120000"/>
                  </a:lnSpc>
                </a:pPr>
                <a:r>
                  <a:rPr lang="en-US" sz="1632" dirty="0">
                    <a:solidFill>
                      <a:srgbClr val="FFFFFF"/>
                    </a:solidFill>
                    <a:latin typeface="Segoe UI Light"/>
                  </a:rPr>
                  <a:t>Mobile</a:t>
                </a:r>
              </a:p>
            </p:txBody>
          </p:sp>
          <p:sp>
            <p:nvSpPr>
              <p:cNvPr id="45" name="TextBox 44"/>
              <p:cNvSpPr txBox="1"/>
              <p:nvPr/>
            </p:nvSpPr>
            <p:spPr>
              <a:xfrm>
                <a:off x="1135106" y="5234261"/>
                <a:ext cx="2922610" cy="559546"/>
              </a:xfrm>
              <a:prstGeom prst="rect">
                <a:avLst/>
              </a:prstGeom>
              <a:noFill/>
            </p:spPr>
            <p:txBody>
              <a:bodyPr wrap="square" rtlCol="0">
                <a:spAutoFit/>
              </a:bodyPr>
              <a:lstStyle/>
              <a:p>
                <a:pPr algn="ctr" defTabSz="466298">
                  <a:lnSpc>
                    <a:spcPct val="120000"/>
                  </a:lnSpc>
                </a:pPr>
                <a:r>
                  <a:rPr lang="en-US" sz="1632" dirty="0">
                    <a:solidFill>
                      <a:srgbClr val="FFFFFF"/>
                    </a:solidFill>
                    <a:latin typeface="Segoe UI Light"/>
                  </a:rPr>
                  <a:t>Micro</a:t>
                </a:r>
              </a:p>
            </p:txBody>
          </p:sp>
          <p:sp>
            <p:nvSpPr>
              <p:cNvPr id="46" name="TextBox 45"/>
              <p:cNvSpPr txBox="1"/>
              <p:nvPr/>
            </p:nvSpPr>
            <p:spPr>
              <a:xfrm>
                <a:off x="902216" y="3984260"/>
                <a:ext cx="3292925" cy="559546"/>
              </a:xfrm>
              <a:prstGeom prst="rect">
                <a:avLst/>
              </a:prstGeom>
              <a:noFill/>
            </p:spPr>
            <p:txBody>
              <a:bodyPr wrap="square" rtlCol="0">
                <a:spAutoFit/>
              </a:bodyPr>
              <a:lstStyle/>
              <a:p>
                <a:pPr algn="ctr" defTabSz="466298">
                  <a:lnSpc>
                    <a:spcPct val="120000"/>
                  </a:lnSpc>
                </a:pPr>
                <a:r>
                  <a:rPr lang="en-US" sz="1632" dirty="0">
                    <a:solidFill>
                      <a:srgbClr val="FFFFFF"/>
                    </a:solidFill>
                    <a:latin typeface="Segoe UI Light"/>
                  </a:rPr>
                  <a:t>Small</a:t>
                </a:r>
              </a:p>
            </p:txBody>
          </p:sp>
        </p:grpSp>
        <p:cxnSp>
          <p:nvCxnSpPr>
            <p:cNvPr id="40" name="Straight Connector 39"/>
            <p:cNvCxnSpPr/>
            <p:nvPr/>
          </p:nvCxnSpPr>
          <p:spPr>
            <a:xfrm>
              <a:off x="6956528" y="1490428"/>
              <a:ext cx="1278864" cy="2584"/>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a:stCxn id="38" idx="1"/>
              <a:endCxn id="38" idx="5"/>
            </p:cNvCxnSpPr>
            <p:nvPr/>
          </p:nvCxnSpPr>
          <p:spPr>
            <a:xfrm>
              <a:off x="6346334" y="2479798"/>
              <a:ext cx="2459471"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5768426" y="3462794"/>
              <a:ext cx="3614407" cy="16084"/>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grpSp>
      <p:sp>
        <p:nvSpPr>
          <p:cNvPr id="47" name="Trapezoid 46"/>
          <p:cNvSpPr/>
          <p:nvPr/>
        </p:nvSpPr>
        <p:spPr bwMode="auto">
          <a:xfrm>
            <a:off x="5196766" y="2697184"/>
            <a:ext cx="2508433" cy="988414"/>
          </a:xfrm>
          <a:prstGeom prst="trapezoid">
            <a:avLst>
              <a:gd name="adj" fmla="val 62509"/>
            </a:avLst>
          </a:prstGeom>
          <a:noFill/>
          <a:ln w="63500">
            <a:solidFill>
              <a:schemeClr val="accent5">
                <a:lumMod val="60000"/>
                <a:lumOff val="4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US" sz="2448"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768499429"/>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auto">
          <a:xfrm>
            <a:off x="8264783" y="1632055"/>
            <a:ext cx="1865207" cy="1865207"/>
          </a:xfrm>
          <a:prstGeom prst="rect">
            <a:avLst/>
          </a:prstGeom>
          <a:solidFill>
            <a:srgbClr val="FFFF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r>
              <a:rPr lang="en-US" sz="1836" dirty="0">
                <a:solidFill>
                  <a:srgbClr val="002060"/>
                </a:solidFill>
              </a:rPr>
              <a:t>Assigned Access</a:t>
            </a:r>
          </a:p>
        </p:txBody>
      </p:sp>
      <p:sp>
        <p:nvSpPr>
          <p:cNvPr id="14" name="Rectangle 13"/>
          <p:cNvSpPr/>
          <p:nvPr/>
        </p:nvSpPr>
        <p:spPr bwMode="auto">
          <a:xfrm>
            <a:off x="8264783" y="3574979"/>
            <a:ext cx="1865207" cy="1865207"/>
          </a:xfrm>
          <a:prstGeom prst="rect">
            <a:avLst/>
          </a:prstGeom>
          <a:solidFill>
            <a:srgbClr val="0070C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466298"/>
            <a:r>
              <a:rPr lang="en-US" sz="1836" dirty="0">
                <a:solidFill>
                  <a:srgbClr val="FFFFFF"/>
                </a:solidFill>
              </a:rPr>
              <a:t>Device Management</a:t>
            </a:r>
          </a:p>
        </p:txBody>
      </p:sp>
      <p:grpSp>
        <p:nvGrpSpPr>
          <p:cNvPr id="11" name="Group 10"/>
          <p:cNvGrpSpPr/>
          <p:nvPr/>
        </p:nvGrpSpPr>
        <p:grpSpPr>
          <a:xfrm>
            <a:off x="10207707" y="1632055"/>
            <a:ext cx="1865207" cy="3808130"/>
            <a:chOff x="8075612" y="1562100"/>
            <a:chExt cx="1828800" cy="3733800"/>
          </a:xfrm>
        </p:grpSpPr>
        <p:sp>
          <p:nvSpPr>
            <p:cNvPr id="13" name="Rectangle 12"/>
            <p:cNvSpPr/>
            <p:nvPr/>
          </p:nvSpPr>
          <p:spPr bwMode="auto">
            <a:xfrm>
              <a:off x="8075612" y="1562100"/>
              <a:ext cx="1828800" cy="1828800"/>
            </a:xfrm>
            <a:prstGeom prst="rect">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r>
                <a:rPr lang="en-US" sz="1836" dirty="0">
                  <a:solidFill>
                    <a:srgbClr val="FFFFFF"/>
                  </a:solidFill>
                </a:rPr>
                <a:t>Enterprise App Development</a:t>
              </a:r>
            </a:p>
          </p:txBody>
        </p:sp>
        <p:sp>
          <p:nvSpPr>
            <p:cNvPr id="15" name="Rectangle 14"/>
            <p:cNvSpPr/>
            <p:nvPr/>
          </p:nvSpPr>
          <p:spPr bwMode="auto">
            <a:xfrm>
              <a:off x="8075612" y="3467100"/>
              <a:ext cx="1828800" cy="1828800"/>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466298"/>
              <a:r>
                <a:rPr lang="en-US" sz="1836" dirty="0">
                  <a:solidFill>
                    <a:srgbClr val="FFFFFF"/>
                  </a:solidFill>
                </a:rPr>
                <a:t>Industry Standard APIs for Peripherals</a:t>
              </a:r>
            </a:p>
          </p:txBody>
        </p:sp>
      </p:grpSp>
      <p:grpSp>
        <p:nvGrpSpPr>
          <p:cNvPr id="7" name="Group 6"/>
          <p:cNvGrpSpPr/>
          <p:nvPr/>
        </p:nvGrpSpPr>
        <p:grpSpPr>
          <a:xfrm>
            <a:off x="4378936" y="1632055"/>
            <a:ext cx="3805022" cy="3808130"/>
            <a:chOff x="2208212" y="1524000"/>
            <a:chExt cx="3730752" cy="3733800"/>
          </a:xfrm>
        </p:grpSpPr>
        <p:sp>
          <p:nvSpPr>
            <p:cNvPr id="17" name="Rectangle 16"/>
            <p:cNvSpPr/>
            <p:nvPr/>
          </p:nvSpPr>
          <p:spPr bwMode="auto">
            <a:xfrm>
              <a:off x="2208212" y="1524000"/>
              <a:ext cx="3730752" cy="3733800"/>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endParaRPr lang="en-US" sz="1224" dirty="0">
                <a:solidFill>
                  <a:srgbClr val="FFFFFF"/>
                </a:solidFill>
              </a:endParaRPr>
            </a:p>
          </p:txBody>
        </p:sp>
        <p:grpSp>
          <p:nvGrpSpPr>
            <p:cNvPr id="6" name="Group 5"/>
            <p:cNvGrpSpPr/>
            <p:nvPr/>
          </p:nvGrpSpPr>
          <p:grpSpPr>
            <a:xfrm>
              <a:off x="2787178" y="2124789"/>
              <a:ext cx="2572820" cy="2543249"/>
              <a:chOff x="2598202" y="2206824"/>
              <a:chExt cx="2572820" cy="2543249"/>
            </a:xfrm>
          </p:grpSpPr>
          <p:pic>
            <p:nvPicPr>
              <p:cNvPr id="18" name="Picture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70212" y="2206824"/>
                <a:ext cx="1828800" cy="1828800"/>
              </a:xfrm>
              <a:prstGeom prst="rect">
                <a:avLst/>
              </a:prstGeom>
            </p:spPr>
          </p:pic>
          <p:sp>
            <p:nvSpPr>
              <p:cNvPr id="5" name="TextBox 4"/>
              <p:cNvSpPr txBox="1"/>
              <p:nvPr/>
            </p:nvSpPr>
            <p:spPr>
              <a:xfrm>
                <a:off x="2598202" y="4185047"/>
                <a:ext cx="2572820" cy="565026"/>
              </a:xfrm>
              <a:prstGeom prst="rect">
                <a:avLst/>
              </a:prstGeom>
              <a:noFill/>
            </p:spPr>
            <p:txBody>
              <a:bodyPr wrap="none" lIns="0" tIns="0" rIns="0" bIns="0" rtlCol="0">
                <a:spAutoFit/>
              </a:bodyPr>
              <a:lstStyle/>
              <a:p>
                <a:pPr algn="ctr" defTabSz="466298"/>
                <a:r>
                  <a:rPr lang="en-US" sz="1836" dirty="0">
                    <a:solidFill>
                      <a:srgbClr val="FFFFFF"/>
                    </a:solidFill>
                  </a:rPr>
                  <a:t>Windows Embedded 8.1 </a:t>
                </a:r>
              </a:p>
              <a:p>
                <a:pPr algn="ctr" defTabSz="466298"/>
                <a:r>
                  <a:rPr lang="en-US" sz="1836" dirty="0">
                    <a:solidFill>
                      <a:srgbClr val="FFFFFF"/>
                    </a:solidFill>
                  </a:rPr>
                  <a:t>Handheld</a:t>
                </a:r>
              </a:p>
            </p:txBody>
          </p:sp>
        </p:grpSp>
      </p:grpSp>
      <p:sp>
        <p:nvSpPr>
          <p:cNvPr id="9" name="Rectangle 8"/>
          <p:cNvSpPr/>
          <p:nvPr/>
        </p:nvSpPr>
        <p:spPr bwMode="auto">
          <a:xfrm>
            <a:off x="2501" y="80825"/>
            <a:ext cx="12431474" cy="774061"/>
          </a:xfrm>
          <a:prstGeom prst="rect">
            <a:avLst/>
          </a:prstGeom>
          <a:solidFill>
            <a:srgbClr val="00206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ctr" anchorCtr="0" forceAA="0" compatLnSpc="1">
            <a:prstTxWarp prst="textNoShape">
              <a:avLst/>
            </a:prstTxWarp>
            <a:noAutofit/>
          </a:bodyPr>
          <a:lstStyle/>
          <a:p>
            <a:pPr algn="ctr" defTabSz="932290" fontAlgn="base">
              <a:spcBef>
                <a:spcPct val="0"/>
              </a:spcBef>
              <a:spcAft>
                <a:spcPct val="0"/>
              </a:spcAft>
            </a:pPr>
            <a:r>
              <a:rPr lang="en-US" sz="4080" i="1" spc="-153" dirty="0">
                <a:gradFill>
                  <a:gsLst>
                    <a:gs pos="0">
                      <a:srgbClr val="FFFFFF"/>
                    </a:gs>
                    <a:gs pos="100000">
                      <a:srgbClr val="FFFFFF"/>
                    </a:gs>
                  </a:gsLst>
                  <a:lin ang="5400000" scaled="0"/>
                </a:gradFill>
                <a:ea typeface="Segoe UI" pitchFamily="34" charset="0"/>
                <a:cs typeface="Segoe UI" pitchFamily="34" charset="0"/>
              </a:rPr>
              <a:t>Announcing Windows Embedded 8.1 Handheld</a:t>
            </a:r>
          </a:p>
        </p:txBody>
      </p:sp>
      <p:sp>
        <p:nvSpPr>
          <p:cNvPr id="27" name="Rectangle 26"/>
          <p:cNvSpPr/>
          <p:nvPr/>
        </p:nvSpPr>
        <p:spPr bwMode="auto">
          <a:xfrm>
            <a:off x="2501" y="6450506"/>
            <a:ext cx="12431474" cy="494280"/>
          </a:xfrm>
          <a:prstGeom prst="rect">
            <a:avLst/>
          </a:prstGeom>
          <a:solidFill>
            <a:schemeClr val="bg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1632" i="1" spc="-153" dirty="0">
              <a:gradFill>
                <a:gsLst>
                  <a:gs pos="0">
                    <a:srgbClr val="FFFFFF"/>
                  </a:gs>
                  <a:gs pos="100000">
                    <a:srgbClr val="FFFFFF"/>
                  </a:gs>
                </a:gsLst>
                <a:lin ang="5400000" scaled="0"/>
              </a:gradFill>
              <a:ea typeface="Segoe UI" pitchFamily="34" charset="0"/>
              <a:cs typeface="Segoe UI" pitchFamily="34" charset="0"/>
            </a:endParaRPr>
          </a:p>
        </p:txBody>
      </p:sp>
      <p:pic>
        <p:nvPicPr>
          <p:cNvPr id="16" name="Picture 15"/>
          <p:cNvPicPr>
            <a:picLocks noChangeAspect="1"/>
          </p:cNvPicPr>
          <p:nvPr/>
        </p:nvPicPr>
        <p:blipFill rotWithShape="1">
          <a:blip r:embed="rId4" cstate="print">
            <a:extLst>
              <a:ext uri="{28A0092B-C50C-407E-A947-70E740481C1C}">
                <a14:useLocalDpi xmlns:a14="http://schemas.microsoft.com/office/drawing/2010/main" val="0"/>
              </a:ext>
            </a:extLst>
          </a:blip>
          <a:srcRect l="18518" t="1" r="32470" b="-90"/>
          <a:stretch/>
        </p:blipFill>
        <p:spPr>
          <a:xfrm>
            <a:off x="882" y="854886"/>
            <a:ext cx="3958148" cy="6022804"/>
          </a:xfrm>
          <a:prstGeom prst="rect">
            <a:avLst/>
          </a:prstGeom>
          <a:noFill/>
          <a:effectLst>
            <a:outerShdw blurRad="50800" dist="50800" dir="5400000" algn="ctr" rotWithShape="0">
              <a:srgbClr val="000000"/>
            </a:outerShdw>
          </a:effectLst>
        </p:spPr>
      </p:pic>
    </p:spTree>
    <p:extLst>
      <p:ext uri="{BB962C8B-B14F-4D97-AF65-F5344CB8AC3E}">
        <p14:creationId xmlns:p14="http://schemas.microsoft.com/office/powerpoint/2010/main" val="2541926197"/>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標題 1"/>
          <p:cNvSpPr txBox="1">
            <a:spLocks/>
          </p:cNvSpPr>
          <p:nvPr/>
        </p:nvSpPr>
        <p:spPr>
          <a:xfrm>
            <a:off x="208128" y="401662"/>
            <a:ext cx="2515607" cy="452111"/>
          </a:xfrm>
          <a:prstGeom prst="rect">
            <a:avLst/>
          </a:prstGeom>
        </p:spPr>
        <p:txBody>
          <a:bodyPr vert="horz" wrap="square" lIns="0" tIns="0" rIns="0" bIns="0" rtlCol="0" anchor="t">
            <a:spAutoFit/>
          </a:bodyPr>
          <a:lstStyle>
            <a:lvl1pPr algn="l" defTabSz="686047" rtl="0" eaLnBrk="1" latinLnBrk="0" hangingPunct="1">
              <a:lnSpc>
                <a:spcPct val="90000"/>
              </a:lnSpc>
              <a:spcBef>
                <a:spcPct val="0"/>
              </a:spcBef>
              <a:buNone/>
              <a:defRPr lang="en-US" sz="4800" b="0" kern="1200" cap="none" spc="-100"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a:lstStyle>
          <a:p>
            <a:r>
              <a:rPr altLang="zh-TW" sz="3264">
                <a:gradFill flip="none" rotWithShape="1">
                  <a:gsLst>
                    <a:gs pos="0">
                      <a:srgbClr val="000000">
                        <a:lumMod val="65000"/>
                        <a:lumOff val="35000"/>
                      </a:srgbClr>
                    </a:gs>
                    <a:gs pos="86000">
                      <a:srgbClr val="000000">
                        <a:lumMod val="65000"/>
                        <a:lumOff val="35000"/>
                      </a:srgbClr>
                    </a:gs>
                  </a:gsLst>
                  <a:lin ang="5400000" scaled="0"/>
                  <a:tileRect/>
                </a:gradFill>
              </a:rPr>
              <a:t>Bluebird BM180</a:t>
            </a:r>
          </a:p>
        </p:txBody>
      </p:sp>
      <p:sp>
        <p:nvSpPr>
          <p:cNvPr id="16" name="文字版面配置區 2"/>
          <p:cNvSpPr>
            <a:spLocks noGrp="1"/>
          </p:cNvSpPr>
          <p:nvPr>
            <p:ph type="body" sz="quarter" idx="10"/>
          </p:nvPr>
        </p:nvSpPr>
        <p:spPr>
          <a:xfrm>
            <a:off x="464495" y="4373767"/>
            <a:ext cx="3353140" cy="2630643"/>
          </a:xfrm>
        </p:spPr>
        <p:txBody>
          <a:bodyPr/>
          <a:lstStyle/>
          <a:p>
            <a:pPr>
              <a:lnSpc>
                <a:spcPct val="100000"/>
              </a:lnSpc>
              <a:spcBef>
                <a:spcPts val="611"/>
              </a:spcBef>
              <a:spcAft>
                <a:spcPts val="611"/>
              </a:spcAft>
            </a:pPr>
            <a:r>
              <a:rPr lang="en-US" altLang="zh-TW" sz="1904" dirty="0"/>
              <a:t>5” HD Multi touch Display</a:t>
            </a:r>
          </a:p>
          <a:p>
            <a:pPr>
              <a:lnSpc>
                <a:spcPct val="100000"/>
              </a:lnSpc>
              <a:spcBef>
                <a:spcPts val="611"/>
              </a:spcBef>
              <a:spcAft>
                <a:spcPts val="611"/>
              </a:spcAft>
            </a:pPr>
            <a:r>
              <a:rPr lang="en-US" altLang="zh-TW" sz="1904" dirty="0"/>
              <a:t>Semi-rugged (IP-65)</a:t>
            </a:r>
          </a:p>
          <a:p>
            <a:pPr>
              <a:lnSpc>
                <a:spcPct val="100000"/>
              </a:lnSpc>
              <a:spcBef>
                <a:spcPts val="611"/>
              </a:spcBef>
              <a:spcAft>
                <a:spcPts val="611"/>
              </a:spcAft>
            </a:pPr>
            <a:r>
              <a:rPr lang="en-US" altLang="zh-TW" sz="1904" dirty="0"/>
              <a:t>Option MSR &amp; Support for Contactless Smart Cards</a:t>
            </a:r>
          </a:p>
          <a:p>
            <a:pPr>
              <a:lnSpc>
                <a:spcPct val="100000"/>
              </a:lnSpc>
              <a:spcBef>
                <a:spcPts val="611"/>
              </a:spcBef>
              <a:spcAft>
                <a:spcPts val="611"/>
              </a:spcAft>
            </a:pPr>
            <a:r>
              <a:rPr lang="en-US" altLang="zh-TW" sz="1904" dirty="0"/>
              <a:t>Integrated Barcode Imager</a:t>
            </a:r>
          </a:p>
          <a:p>
            <a:pPr>
              <a:lnSpc>
                <a:spcPct val="100000"/>
              </a:lnSpc>
              <a:spcBef>
                <a:spcPts val="611"/>
              </a:spcBef>
              <a:spcAft>
                <a:spcPts val="611"/>
              </a:spcAft>
            </a:pPr>
            <a:r>
              <a:rPr lang="en-US" sz="2040" dirty="0"/>
              <a:t>WAN &amp; Wi-Fi version available</a:t>
            </a:r>
            <a:endParaRPr lang="en-US" altLang="zh-TW" sz="1904" dirty="0"/>
          </a:p>
        </p:txBody>
      </p:sp>
      <p:pic>
        <p:nvPicPr>
          <p:cNvPr id="18" name="Picture 17"/>
          <p:cNvPicPr>
            <a:picLocks noChangeAspect="1"/>
          </p:cNvPicPr>
          <p:nvPr/>
        </p:nvPicPr>
        <p:blipFill>
          <a:blip r:embed="rId3"/>
          <a:stretch>
            <a:fillRect/>
          </a:stretch>
        </p:blipFill>
        <p:spPr>
          <a:xfrm>
            <a:off x="455891" y="1321189"/>
            <a:ext cx="1306575" cy="2723953"/>
          </a:xfrm>
          <a:prstGeom prst="rect">
            <a:avLst/>
          </a:prstGeom>
        </p:spPr>
      </p:pic>
      <p:sp>
        <p:nvSpPr>
          <p:cNvPr id="12" name="文字版面配置區 2"/>
          <p:cNvSpPr txBox="1">
            <a:spLocks/>
          </p:cNvSpPr>
          <p:nvPr/>
        </p:nvSpPr>
        <p:spPr>
          <a:xfrm>
            <a:off x="4249409" y="4327307"/>
            <a:ext cx="3159163" cy="2651570"/>
          </a:xfrm>
          <a:prstGeom prst="rect">
            <a:avLst/>
          </a:prstGeom>
        </p:spPr>
        <p:txBody>
          <a:bodyPr vert="horz" wrap="square" lIns="0" tIns="0" rIns="0" bIns="0" rtlCol="0">
            <a:spAutoFit/>
          </a:bodyPr>
          <a:lstStyle>
            <a:lvl1pPr marL="0" indent="0" algn="l" defTabSz="513249" rtl="0" eaLnBrk="1" latinLnBrk="0" hangingPunct="1">
              <a:lnSpc>
                <a:spcPct val="90000"/>
              </a:lnSpc>
              <a:spcBef>
                <a:spcPts val="898"/>
              </a:spcBef>
              <a:spcAft>
                <a:spcPts val="674"/>
              </a:spcAft>
              <a:buSzPct val="90000"/>
              <a:buFont typeface="Wingdings" pitchFamily="2" charset="2"/>
              <a:buNone/>
              <a:defRPr lang="en-US" sz="2993" b="0" kern="4000" cap="none" spc="-75"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a:lvl2pPr marL="0" indent="0" algn="l" defTabSz="513249" rtl="0" eaLnBrk="1" latinLnBrk="0" hangingPunct="1">
              <a:lnSpc>
                <a:spcPct val="90000"/>
              </a:lnSpc>
              <a:spcBef>
                <a:spcPts val="0"/>
              </a:spcBef>
              <a:spcAft>
                <a:spcPts val="224"/>
              </a:spcAft>
              <a:buSzPct val="90000"/>
              <a:buFont typeface="Arial" pitchFamily="34" charset="0"/>
              <a:buNone/>
              <a:tabLst>
                <a:tab pos="353765" algn="l"/>
              </a:tabLst>
              <a:defRPr sz="1496" kern="4000" spc="-38"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0" indent="0" algn="l" defTabSz="513249" rtl="0" eaLnBrk="1" latinLnBrk="0" hangingPunct="1">
              <a:lnSpc>
                <a:spcPct val="90000"/>
              </a:lnSpc>
              <a:spcBef>
                <a:spcPts val="0"/>
              </a:spcBef>
              <a:spcAft>
                <a:spcPts val="224"/>
              </a:spcAft>
              <a:buSzPct val="90000"/>
              <a:buFont typeface="Arial" pitchFamily="34" charset="0"/>
              <a:buNone/>
              <a:defRPr sz="1122" kern="4000" spc="-75"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0" indent="0" algn="l" defTabSz="513249" rtl="0" eaLnBrk="1" latinLnBrk="0" hangingPunct="1">
              <a:lnSpc>
                <a:spcPct val="90000"/>
              </a:lnSpc>
              <a:spcBef>
                <a:spcPts val="0"/>
              </a:spcBef>
              <a:spcAft>
                <a:spcPts val="224"/>
              </a:spcAft>
              <a:buSzPct val="90000"/>
              <a:buFont typeface="Arial" pitchFamily="34" charset="0"/>
              <a:buNone/>
              <a:tabLst>
                <a:tab pos="513269" algn="l"/>
              </a:tabLst>
              <a:defRPr sz="1048" kern="4000" spc="-75"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0" indent="0" algn="l" defTabSz="513249" rtl="0" eaLnBrk="1" latinLnBrk="0" hangingPunct="1">
              <a:lnSpc>
                <a:spcPct val="90000"/>
              </a:lnSpc>
              <a:spcBef>
                <a:spcPts val="0"/>
              </a:spcBef>
              <a:spcAft>
                <a:spcPts val="224"/>
              </a:spcAft>
              <a:buSzPct val="90000"/>
              <a:buFont typeface="Arial" pitchFamily="34" charset="0"/>
              <a:buNone/>
              <a:defRPr sz="1048" kern="4000" spc="-75"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1411434" indent="-128312" algn="l" defTabSz="513249" rtl="0" eaLnBrk="1" latinLnBrk="0" hangingPunct="1">
              <a:spcBef>
                <a:spcPct val="20000"/>
              </a:spcBef>
              <a:buFont typeface="Arial" pitchFamily="34" charset="0"/>
              <a:buChar char="•"/>
              <a:defRPr sz="1122" kern="1200">
                <a:solidFill>
                  <a:schemeClr val="tx1"/>
                </a:solidFill>
                <a:latin typeface="+mn-lt"/>
                <a:ea typeface="+mn-ea"/>
                <a:cs typeface="+mn-cs"/>
              </a:defRPr>
            </a:lvl6pPr>
            <a:lvl7pPr marL="1668059" indent="-128312" algn="l" defTabSz="513249" rtl="0" eaLnBrk="1" latinLnBrk="0" hangingPunct="1">
              <a:spcBef>
                <a:spcPct val="20000"/>
              </a:spcBef>
              <a:buFont typeface="Arial" pitchFamily="34" charset="0"/>
              <a:buChar char="•"/>
              <a:defRPr sz="1122" kern="1200">
                <a:solidFill>
                  <a:schemeClr val="tx1"/>
                </a:solidFill>
                <a:latin typeface="+mn-lt"/>
                <a:ea typeface="+mn-ea"/>
                <a:cs typeface="+mn-cs"/>
              </a:defRPr>
            </a:lvl7pPr>
            <a:lvl8pPr marL="1924683" indent="-128312" algn="l" defTabSz="513249" rtl="0" eaLnBrk="1" latinLnBrk="0" hangingPunct="1">
              <a:spcBef>
                <a:spcPct val="20000"/>
              </a:spcBef>
              <a:buFont typeface="Arial" pitchFamily="34" charset="0"/>
              <a:buChar char="•"/>
              <a:defRPr sz="1122" kern="1200">
                <a:solidFill>
                  <a:schemeClr val="tx1"/>
                </a:solidFill>
                <a:latin typeface="+mn-lt"/>
                <a:ea typeface="+mn-ea"/>
                <a:cs typeface="+mn-cs"/>
              </a:defRPr>
            </a:lvl8pPr>
            <a:lvl9pPr marL="2181308" indent="-128312" algn="l" defTabSz="513249" rtl="0" eaLnBrk="1" latinLnBrk="0" hangingPunct="1">
              <a:spcBef>
                <a:spcPct val="20000"/>
              </a:spcBef>
              <a:buFont typeface="Arial" pitchFamily="34" charset="0"/>
              <a:buChar char="•"/>
              <a:defRPr sz="1122" kern="1200">
                <a:solidFill>
                  <a:schemeClr val="tx1"/>
                </a:solidFill>
                <a:latin typeface="+mn-lt"/>
                <a:ea typeface="+mn-ea"/>
                <a:cs typeface="+mn-cs"/>
              </a:defRPr>
            </a:lvl9pPr>
          </a:lstStyle>
          <a:p>
            <a:pPr>
              <a:lnSpc>
                <a:spcPct val="100000"/>
              </a:lnSpc>
              <a:spcBef>
                <a:spcPts val="815"/>
              </a:spcBef>
              <a:spcAft>
                <a:spcPts val="815"/>
              </a:spcAft>
            </a:pPr>
            <a:r>
              <a:rPr altLang="zh-TW" sz="1904">
                <a:gradFill flip="none" rotWithShape="1">
                  <a:gsLst>
                    <a:gs pos="0">
                      <a:srgbClr val="404040">
                        <a:lumMod val="65000"/>
                        <a:lumOff val="35000"/>
                      </a:srgbClr>
                    </a:gs>
                    <a:gs pos="86000">
                      <a:srgbClr val="404040">
                        <a:lumMod val="65000"/>
                        <a:lumOff val="35000"/>
                      </a:srgbClr>
                    </a:gs>
                  </a:gsLst>
                  <a:lin ang="5400000" scaled="0"/>
                  <a:tileRect/>
                </a:gradFill>
              </a:rPr>
              <a:t>5” HD Multi touch Display</a:t>
            </a:r>
          </a:p>
          <a:p>
            <a:pPr>
              <a:lnSpc>
                <a:spcPct val="100000"/>
              </a:lnSpc>
              <a:spcBef>
                <a:spcPts val="815"/>
              </a:spcBef>
              <a:spcAft>
                <a:spcPts val="815"/>
              </a:spcAft>
            </a:pPr>
            <a:r>
              <a:rPr altLang="zh-TW" sz="1904">
                <a:gradFill flip="none" rotWithShape="1">
                  <a:gsLst>
                    <a:gs pos="0">
                      <a:srgbClr val="404040">
                        <a:lumMod val="65000"/>
                        <a:lumOff val="35000"/>
                      </a:srgbClr>
                    </a:gs>
                    <a:gs pos="86000">
                      <a:srgbClr val="404040">
                        <a:lumMod val="65000"/>
                        <a:lumOff val="35000"/>
                      </a:srgbClr>
                    </a:gs>
                  </a:gsLst>
                  <a:lin ang="5400000" scaled="0"/>
                  <a:tileRect/>
                </a:gradFill>
              </a:rPr>
              <a:t>Ruggedized (IP-65)</a:t>
            </a:r>
          </a:p>
          <a:p>
            <a:pPr>
              <a:lnSpc>
                <a:spcPct val="100000"/>
              </a:lnSpc>
              <a:spcBef>
                <a:spcPts val="815"/>
              </a:spcBef>
              <a:spcAft>
                <a:spcPts val="815"/>
              </a:spcAft>
            </a:pPr>
            <a:r>
              <a:rPr altLang="zh-TW" sz="1904">
                <a:gradFill flip="none" rotWithShape="1">
                  <a:gsLst>
                    <a:gs pos="0">
                      <a:srgbClr val="404040">
                        <a:lumMod val="65000"/>
                        <a:lumOff val="35000"/>
                      </a:srgbClr>
                    </a:gs>
                    <a:gs pos="86000">
                      <a:srgbClr val="404040">
                        <a:lumMod val="65000"/>
                        <a:lumOff val="35000"/>
                      </a:srgbClr>
                    </a:gs>
                  </a:gsLst>
                  <a:lin ang="5400000" scaled="0"/>
                  <a:tileRect/>
                </a:gradFill>
              </a:rPr>
              <a:t>Option MSR &amp; Support for Contactless Smart Cards</a:t>
            </a:r>
          </a:p>
          <a:p>
            <a:pPr>
              <a:lnSpc>
                <a:spcPct val="100000"/>
              </a:lnSpc>
              <a:spcBef>
                <a:spcPts val="815"/>
              </a:spcBef>
              <a:spcAft>
                <a:spcPts val="815"/>
              </a:spcAft>
            </a:pPr>
            <a:r>
              <a:rPr altLang="zh-TW" sz="1904">
                <a:gradFill flip="none" rotWithShape="1">
                  <a:gsLst>
                    <a:gs pos="0">
                      <a:srgbClr val="404040">
                        <a:lumMod val="65000"/>
                        <a:lumOff val="35000"/>
                      </a:srgbClr>
                    </a:gs>
                    <a:gs pos="86000">
                      <a:srgbClr val="404040">
                        <a:lumMod val="65000"/>
                        <a:lumOff val="35000"/>
                      </a:srgbClr>
                    </a:gs>
                  </a:gsLst>
                  <a:lin ang="5400000" scaled="0"/>
                  <a:tileRect/>
                </a:gradFill>
              </a:rPr>
              <a:t>Integrated Barcode Imager</a:t>
            </a:r>
          </a:p>
          <a:p>
            <a:pPr>
              <a:lnSpc>
                <a:spcPct val="100000"/>
              </a:lnSpc>
              <a:spcBef>
                <a:spcPts val="815"/>
              </a:spcBef>
              <a:spcAft>
                <a:spcPts val="815"/>
              </a:spcAft>
            </a:pPr>
            <a:r>
              <a:rPr sz="2040">
                <a:gradFill flip="none" rotWithShape="1">
                  <a:gsLst>
                    <a:gs pos="0">
                      <a:srgbClr val="404040">
                        <a:lumMod val="65000"/>
                        <a:lumOff val="35000"/>
                      </a:srgbClr>
                    </a:gs>
                    <a:gs pos="86000">
                      <a:srgbClr val="404040">
                        <a:lumMod val="65000"/>
                        <a:lumOff val="35000"/>
                      </a:srgbClr>
                    </a:gs>
                  </a:gsLst>
                  <a:lin ang="5400000" scaled="0"/>
                  <a:tileRect/>
                </a:gradFill>
              </a:rPr>
              <a:t>WAN &amp; Wi-Fi version available</a:t>
            </a:r>
            <a:endParaRPr altLang="zh-TW" sz="1904">
              <a:gradFill flip="none" rotWithShape="1">
                <a:gsLst>
                  <a:gs pos="0">
                    <a:srgbClr val="404040">
                      <a:lumMod val="65000"/>
                      <a:lumOff val="35000"/>
                    </a:srgbClr>
                  </a:gs>
                  <a:gs pos="86000">
                    <a:srgbClr val="404040">
                      <a:lumMod val="65000"/>
                      <a:lumOff val="35000"/>
                    </a:srgbClr>
                  </a:gs>
                </a:gsLst>
                <a:lin ang="5400000" scaled="0"/>
                <a:tileRect/>
              </a:gradFill>
            </a:endParaRPr>
          </a:p>
        </p:txBody>
      </p:sp>
      <p:pic>
        <p:nvPicPr>
          <p:cNvPr id="14" name="Picture 13"/>
          <p:cNvPicPr>
            <a:picLocks noChangeAspect="1"/>
          </p:cNvPicPr>
          <p:nvPr/>
        </p:nvPicPr>
        <p:blipFill>
          <a:blip r:embed="rId4"/>
          <a:stretch>
            <a:fillRect/>
          </a:stretch>
        </p:blipFill>
        <p:spPr>
          <a:xfrm>
            <a:off x="4249408" y="1151474"/>
            <a:ext cx="1549079" cy="3081499"/>
          </a:xfrm>
          <a:prstGeom prst="rect">
            <a:avLst/>
          </a:prstGeom>
        </p:spPr>
      </p:pic>
      <p:sp>
        <p:nvSpPr>
          <p:cNvPr id="15" name="文字版面配置區 2"/>
          <p:cNvSpPr txBox="1">
            <a:spLocks/>
          </p:cNvSpPr>
          <p:nvPr/>
        </p:nvSpPr>
        <p:spPr>
          <a:xfrm>
            <a:off x="8030307" y="4363774"/>
            <a:ext cx="4301664" cy="2306785"/>
          </a:xfrm>
          <a:prstGeom prst="rect">
            <a:avLst/>
          </a:prstGeom>
        </p:spPr>
        <p:txBody>
          <a:bodyPr vert="horz" wrap="square" lIns="0" tIns="0" rIns="0" bIns="0" rtlCol="0">
            <a:spAutoFit/>
          </a:bodyPr>
          <a:lstStyle>
            <a:lvl1pPr marL="0" indent="0" algn="l" defTabSz="684332" rtl="0" eaLnBrk="1" latinLnBrk="0" hangingPunct="1">
              <a:lnSpc>
                <a:spcPct val="90000"/>
              </a:lnSpc>
              <a:spcBef>
                <a:spcPts val="1197"/>
              </a:spcBef>
              <a:spcAft>
                <a:spcPts val="898"/>
              </a:spcAft>
              <a:buSzPct val="90000"/>
              <a:buFont typeface="Wingdings" pitchFamily="2" charset="2"/>
              <a:buNone/>
              <a:defRPr lang="en-US" sz="3990" b="0" kern="4000" cap="none" spc="-100"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a:lvl2pPr marL="0" indent="0" algn="l" defTabSz="684332" rtl="0" eaLnBrk="1" latinLnBrk="0" hangingPunct="1">
              <a:lnSpc>
                <a:spcPct val="90000"/>
              </a:lnSpc>
              <a:spcBef>
                <a:spcPts val="0"/>
              </a:spcBef>
              <a:spcAft>
                <a:spcPts val="299"/>
              </a:spcAft>
              <a:buSzPct val="90000"/>
              <a:buFont typeface="Arial" pitchFamily="34" charset="0"/>
              <a:buNone/>
              <a:tabLst>
                <a:tab pos="471686" algn="l"/>
              </a:tabLst>
              <a:defRPr sz="1995" kern="4000" spc="-5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0" indent="0" algn="l" defTabSz="684332" rtl="0" eaLnBrk="1" latinLnBrk="0" hangingPunct="1">
              <a:lnSpc>
                <a:spcPct val="90000"/>
              </a:lnSpc>
              <a:spcBef>
                <a:spcPts val="0"/>
              </a:spcBef>
              <a:spcAft>
                <a:spcPts val="299"/>
              </a:spcAft>
              <a:buSzPct val="90000"/>
              <a:buFont typeface="Arial" pitchFamily="34" charset="0"/>
              <a:buNone/>
              <a:defRPr sz="1496" kern="4000" spc="-10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0" indent="0" algn="l" defTabSz="684332" rtl="0" eaLnBrk="1" latinLnBrk="0" hangingPunct="1">
              <a:lnSpc>
                <a:spcPct val="90000"/>
              </a:lnSpc>
              <a:spcBef>
                <a:spcPts val="0"/>
              </a:spcBef>
              <a:spcAft>
                <a:spcPts val="299"/>
              </a:spcAft>
              <a:buSzPct val="90000"/>
              <a:buFont typeface="Arial" pitchFamily="34" charset="0"/>
              <a:buNone/>
              <a:tabLst>
                <a:tab pos="684359" algn="l"/>
              </a:tabLst>
              <a:defRPr sz="1397" kern="4000" spc="-10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0" indent="0" algn="l" defTabSz="684332" rtl="0" eaLnBrk="1" latinLnBrk="0" hangingPunct="1">
              <a:lnSpc>
                <a:spcPct val="90000"/>
              </a:lnSpc>
              <a:spcBef>
                <a:spcPts val="0"/>
              </a:spcBef>
              <a:spcAft>
                <a:spcPts val="299"/>
              </a:spcAft>
              <a:buSzPct val="90000"/>
              <a:buFont typeface="Arial" pitchFamily="34" charset="0"/>
              <a:buNone/>
              <a:defRPr sz="1397" kern="4000" spc="-10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1881912" indent="-171083" algn="l" defTabSz="684332" rtl="0" eaLnBrk="1" latinLnBrk="0" hangingPunct="1">
              <a:spcBef>
                <a:spcPct val="20000"/>
              </a:spcBef>
              <a:buFont typeface="Arial" pitchFamily="34" charset="0"/>
              <a:buChar char="•"/>
              <a:defRPr sz="1496" kern="1200">
                <a:solidFill>
                  <a:schemeClr val="tx1"/>
                </a:solidFill>
                <a:latin typeface="+mn-lt"/>
                <a:ea typeface="+mn-ea"/>
                <a:cs typeface="+mn-cs"/>
              </a:defRPr>
            </a:lvl6pPr>
            <a:lvl7pPr marL="2224078" indent="-171083" algn="l" defTabSz="684332" rtl="0" eaLnBrk="1" latinLnBrk="0" hangingPunct="1">
              <a:spcBef>
                <a:spcPct val="20000"/>
              </a:spcBef>
              <a:buFont typeface="Arial" pitchFamily="34" charset="0"/>
              <a:buChar char="•"/>
              <a:defRPr sz="1496" kern="1200">
                <a:solidFill>
                  <a:schemeClr val="tx1"/>
                </a:solidFill>
                <a:latin typeface="+mn-lt"/>
                <a:ea typeface="+mn-ea"/>
                <a:cs typeface="+mn-cs"/>
              </a:defRPr>
            </a:lvl7pPr>
            <a:lvl8pPr marL="2566244" indent="-171083" algn="l" defTabSz="684332" rtl="0" eaLnBrk="1" latinLnBrk="0" hangingPunct="1">
              <a:spcBef>
                <a:spcPct val="20000"/>
              </a:spcBef>
              <a:buFont typeface="Arial" pitchFamily="34" charset="0"/>
              <a:buChar char="•"/>
              <a:defRPr sz="1496" kern="1200">
                <a:solidFill>
                  <a:schemeClr val="tx1"/>
                </a:solidFill>
                <a:latin typeface="+mn-lt"/>
                <a:ea typeface="+mn-ea"/>
                <a:cs typeface="+mn-cs"/>
              </a:defRPr>
            </a:lvl8pPr>
            <a:lvl9pPr marL="2908411" indent="-171083" algn="l" defTabSz="684332" rtl="0" eaLnBrk="1" latinLnBrk="0" hangingPunct="1">
              <a:spcBef>
                <a:spcPct val="20000"/>
              </a:spcBef>
              <a:buFont typeface="Arial" pitchFamily="34" charset="0"/>
              <a:buChar char="•"/>
              <a:defRPr sz="1496" kern="1200">
                <a:solidFill>
                  <a:schemeClr val="tx1"/>
                </a:solidFill>
                <a:latin typeface="+mn-lt"/>
                <a:ea typeface="+mn-ea"/>
                <a:cs typeface="+mn-cs"/>
              </a:defRPr>
            </a:lvl9pPr>
          </a:lstStyle>
          <a:p>
            <a:pPr>
              <a:lnSpc>
                <a:spcPct val="100000"/>
              </a:lnSpc>
              <a:spcBef>
                <a:spcPts val="815"/>
              </a:spcBef>
              <a:spcAft>
                <a:spcPts val="815"/>
              </a:spcAft>
            </a:pPr>
            <a:r>
              <a:rPr altLang="zh-TW" sz="1904">
                <a:gradFill flip="none" rotWithShape="1">
                  <a:gsLst>
                    <a:gs pos="0">
                      <a:srgbClr val="404040">
                        <a:lumMod val="65000"/>
                        <a:lumOff val="35000"/>
                      </a:srgbClr>
                    </a:gs>
                    <a:gs pos="86000">
                      <a:srgbClr val="404040">
                        <a:lumMod val="65000"/>
                        <a:lumOff val="35000"/>
                      </a:srgbClr>
                    </a:gs>
                  </a:gsLst>
                  <a:lin ang="5400000" scaled="0"/>
                  <a:tileRect/>
                </a:gradFill>
              </a:rPr>
              <a:t>5” HD Outdoor Touch Display</a:t>
            </a:r>
          </a:p>
          <a:p>
            <a:pPr>
              <a:lnSpc>
                <a:spcPct val="100000"/>
              </a:lnSpc>
              <a:spcBef>
                <a:spcPts val="815"/>
              </a:spcBef>
              <a:spcAft>
                <a:spcPts val="815"/>
              </a:spcAft>
            </a:pPr>
            <a:r>
              <a:rPr altLang="zh-TW" sz="1904">
                <a:gradFill flip="none" rotWithShape="1">
                  <a:gsLst>
                    <a:gs pos="0">
                      <a:srgbClr val="404040">
                        <a:lumMod val="65000"/>
                        <a:lumOff val="35000"/>
                      </a:srgbClr>
                    </a:gs>
                    <a:gs pos="86000">
                      <a:srgbClr val="404040">
                        <a:lumMod val="65000"/>
                        <a:lumOff val="35000"/>
                      </a:srgbClr>
                    </a:gs>
                  </a:gsLst>
                  <a:lin ang="5400000" scaled="0"/>
                  <a:tileRect/>
                </a:gradFill>
              </a:rPr>
              <a:t>Ruggedized (IP-68),  3m drop test &amp; waterproof</a:t>
            </a:r>
          </a:p>
          <a:p>
            <a:pPr>
              <a:lnSpc>
                <a:spcPct val="100000"/>
              </a:lnSpc>
              <a:spcBef>
                <a:spcPts val="815"/>
              </a:spcBef>
              <a:spcAft>
                <a:spcPts val="815"/>
              </a:spcAft>
            </a:pPr>
            <a:r>
              <a:rPr altLang="zh-TW" sz="1904">
                <a:gradFill flip="none" rotWithShape="1">
                  <a:gsLst>
                    <a:gs pos="0">
                      <a:srgbClr val="404040">
                        <a:lumMod val="65000"/>
                        <a:lumOff val="35000"/>
                      </a:srgbClr>
                    </a:gs>
                    <a:gs pos="86000">
                      <a:srgbClr val="404040">
                        <a:lumMod val="65000"/>
                        <a:lumOff val="35000"/>
                      </a:srgbClr>
                    </a:gs>
                  </a:gsLst>
                  <a:lin ang="5400000" scaled="0"/>
                  <a:tileRect/>
                </a:gradFill>
              </a:rPr>
              <a:t>Quick charge plus hot swap battery</a:t>
            </a:r>
          </a:p>
          <a:p>
            <a:pPr>
              <a:lnSpc>
                <a:spcPct val="100000"/>
              </a:lnSpc>
              <a:spcBef>
                <a:spcPts val="815"/>
              </a:spcBef>
              <a:spcAft>
                <a:spcPts val="815"/>
              </a:spcAft>
            </a:pPr>
            <a:r>
              <a:rPr altLang="zh-TW" sz="1904">
                <a:gradFill flip="none" rotWithShape="1">
                  <a:gsLst>
                    <a:gs pos="0">
                      <a:srgbClr val="404040">
                        <a:lumMod val="65000"/>
                        <a:lumOff val="35000"/>
                      </a:srgbClr>
                    </a:gs>
                    <a:gs pos="86000">
                      <a:srgbClr val="404040">
                        <a:lumMod val="65000"/>
                        <a:lumOff val="35000"/>
                      </a:srgbClr>
                    </a:gs>
                  </a:gsLst>
                  <a:lin ang="5400000" scaled="0"/>
                  <a:tileRect/>
                </a:gradFill>
              </a:rPr>
              <a:t>Integrated Barcode Imager</a:t>
            </a:r>
          </a:p>
          <a:p>
            <a:pPr>
              <a:lnSpc>
                <a:spcPct val="100000"/>
              </a:lnSpc>
              <a:spcBef>
                <a:spcPts val="815"/>
              </a:spcBef>
              <a:spcAft>
                <a:spcPts val="815"/>
              </a:spcAft>
            </a:pPr>
            <a:r>
              <a:rPr sz="2040">
                <a:gradFill flip="none" rotWithShape="1">
                  <a:gsLst>
                    <a:gs pos="0">
                      <a:srgbClr val="404040">
                        <a:lumMod val="65000"/>
                        <a:lumOff val="35000"/>
                      </a:srgbClr>
                    </a:gs>
                    <a:gs pos="86000">
                      <a:srgbClr val="404040">
                        <a:lumMod val="65000"/>
                        <a:lumOff val="35000"/>
                      </a:srgbClr>
                    </a:gs>
                  </a:gsLst>
                  <a:lin ang="5400000" scaled="0"/>
                  <a:tileRect/>
                </a:gradFill>
              </a:rPr>
              <a:t>WAN &amp; Wi-Fi version available</a:t>
            </a:r>
            <a:endParaRPr altLang="zh-TW" sz="1904">
              <a:gradFill flip="none" rotWithShape="1">
                <a:gsLst>
                  <a:gs pos="0">
                    <a:srgbClr val="404040">
                      <a:lumMod val="65000"/>
                      <a:lumOff val="35000"/>
                    </a:srgbClr>
                  </a:gs>
                  <a:gs pos="86000">
                    <a:srgbClr val="404040">
                      <a:lumMod val="65000"/>
                      <a:lumOff val="35000"/>
                    </a:srgbClr>
                  </a:gs>
                </a:gsLst>
                <a:lin ang="5400000" scaled="0"/>
                <a:tileRect/>
              </a:gradFill>
            </a:endParaRPr>
          </a:p>
        </p:txBody>
      </p:sp>
      <p:pic>
        <p:nvPicPr>
          <p:cNvPr id="17" name="Picture 16"/>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7876199" y="1114302"/>
            <a:ext cx="1773714" cy="3110081"/>
          </a:xfrm>
          <a:prstGeom prst="rect">
            <a:avLst/>
          </a:prstGeom>
        </p:spPr>
      </p:pic>
      <p:sp>
        <p:nvSpPr>
          <p:cNvPr id="24" name="標題 1"/>
          <p:cNvSpPr txBox="1">
            <a:spLocks/>
          </p:cNvSpPr>
          <p:nvPr/>
        </p:nvSpPr>
        <p:spPr>
          <a:xfrm>
            <a:off x="4220745" y="388586"/>
            <a:ext cx="2515607" cy="461111"/>
          </a:xfrm>
          <a:prstGeom prst="rect">
            <a:avLst/>
          </a:prstGeom>
        </p:spPr>
        <p:txBody>
          <a:bodyPr vert="horz" wrap="square" lIns="0" tIns="0" rIns="0" bIns="0" rtlCol="0" anchor="t">
            <a:spAutoFit/>
          </a:bodyPr>
          <a:lstStyle>
            <a:lvl1pPr algn="l" defTabSz="686047" rtl="0" eaLnBrk="1" latinLnBrk="0" hangingPunct="1">
              <a:lnSpc>
                <a:spcPct val="90000"/>
              </a:lnSpc>
              <a:spcBef>
                <a:spcPct val="0"/>
              </a:spcBef>
              <a:buNone/>
              <a:defRPr lang="en-US" sz="4800" b="0" kern="1200" cap="none" spc="-100"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a:lstStyle>
          <a:p>
            <a:r>
              <a:rPr altLang="zh-TW" sz="3264">
                <a:gradFill flip="none" rotWithShape="1">
                  <a:gsLst>
                    <a:gs pos="0">
                      <a:srgbClr val="000000">
                        <a:lumMod val="65000"/>
                        <a:lumOff val="35000"/>
                      </a:srgbClr>
                    </a:gs>
                    <a:gs pos="86000">
                      <a:srgbClr val="000000">
                        <a:lumMod val="65000"/>
                        <a:lumOff val="35000"/>
                      </a:srgbClr>
                    </a:gs>
                  </a:gsLst>
                  <a:lin ang="5400000" scaled="0"/>
                  <a:tileRect/>
                </a:gradFill>
              </a:rPr>
              <a:t>Bluebird BP30</a:t>
            </a:r>
          </a:p>
        </p:txBody>
      </p:sp>
      <p:sp>
        <p:nvSpPr>
          <p:cNvPr id="25" name="標題 1"/>
          <p:cNvSpPr txBox="1">
            <a:spLocks/>
          </p:cNvSpPr>
          <p:nvPr/>
        </p:nvSpPr>
        <p:spPr>
          <a:xfrm>
            <a:off x="7673773" y="388586"/>
            <a:ext cx="4494328" cy="461111"/>
          </a:xfrm>
          <a:prstGeom prst="rect">
            <a:avLst/>
          </a:prstGeom>
        </p:spPr>
        <p:txBody>
          <a:bodyPr vert="horz" wrap="square" lIns="0" tIns="0" rIns="0" bIns="0" rtlCol="0" anchor="t">
            <a:spAutoFit/>
          </a:bodyPr>
          <a:lstStyle>
            <a:lvl1pPr algn="l" defTabSz="686047" rtl="0" eaLnBrk="1" latinLnBrk="0" hangingPunct="1">
              <a:lnSpc>
                <a:spcPct val="90000"/>
              </a:lnSpc>
              <a:spcBef>
                <a:spcPct val="0"/>
              </a:spcBef>
              <a:buNone/>
              <a:defRPr lang="en-US" sz="4800" b="0" kern="1200" cap="none" spc="-100"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a:lstStyle>
          <a:p>
            <a:r>
              <a:rPr altLang="zh-TW" sz="3264">
                <a:gradFill flip="none" rotWithShape="1">
                  <a:gsLst>
                    <a:gs pos="0">
                      <a:srgbClr val="000000">
                        <a:lumMod val="65000"/>
                        <a:lumOff val="35000"/>
                      </a:srgbClr>
                    </a:gs>
                    <a:gs pos="86000">
                      <a:srgbClr val="000000">
                        <a:lumMod val="65000"/>
                        <a:lumOff val="35000"/>
                      </a:srgbClr>
                    </a:gs>
                  </a:gsLst>
                  <a:lin ang="5400000" scaled="0"/>
                  <a:tileRect/>
                </a:gradFill>
              </a:rPr>
              <a:t>Panasonic </a:t>
            </a:r>
            <a:r>
              <a:rPr altLang="zh-TW" sz="3264" err="1">
                <a:gradFill flip="none" rotWithShape="1">
                  <a:gsLst>
                    <a:gs pos="0">
                      <a:srgbClr val="000000">
                        <a:lumMod val="65000"/>
                        <a:lumOff val="35000"/>
                      </a:srgbClr>
                    </a:gs>
                    <a:gs pos="86000">
                      <a:srgbClr val="000000">
                        <a:lumMod val="65000"/>
                        <a:lumOff val="35000"/>
                      </a:srgbClr>
                    </a:gs>
                  </a:gsLst>
                  <a:lin ang="5400000" scaled="0"/>
                  <a:tileRect/>
                </a:gradFill>
              </a:rPr>
              <a:t>Toughpad</a:t>
            </a:r>
            <a:r>
              <a:rPr altLang="zh-TW" sz="3264">
                <a:gradFill flip="none" rotWithShape="1">
                  <a:gsLst>
                    <a:gs pos="0">
                      <a:srgbClr val="000000">
                        <a:lumMod val="65000"/>
                        <a:lumOff val="35000"/>
                      </a:srgbClr>
                    </a:gs>
                    <a:gs pos="86000">
                      <a:srgbClr val="000000">
                        <a:lumMod val="65000"/>
                        <a:lumOff val="35000"/>
                      </a:srgbClr>
                    </a:gs>
                  </a:gsLst>
                  <a:lin ang="5400000" scaled="0"/>
                  <a:tileRect/>
                </a:gradFill>
              </a:rPr>
              <a:t> FZ-E1</a:t>
            </a:r>
          </a:p>
        </p:txBody>
      </p:sp>
      <p:cxnSp>
        <p:nvCxnSpPr>
          <p:cNvPr id="5" name="Straight Connector 4"/>
          <p:cNvCxnSpPr/>
          <p:nvPr/>
        </p:nvCxnSpPr>
        <p:spPr>
          <a:xfrm>
            <a:off x="3615622" y="736983"/>
            <a:ext cx="0" cy="5388375"/>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7423151" y="736983"/>
            <a:ext cx="0" cy="5388375"/>
          </a:xfrm>
          <a:prstGeom prst="line">
            <a:avLst/>
          </a:prstGeom>
          <a:ln>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57893066"/>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Demo: </a:t>
            </a:r>
            <a:r>
              <a:rPr lang="en-US" dirty="0" smtClean="0">
                <a:solidFill>
                  <a:srgbClr val="00BCF2"/>
                </a:solidFill>
              </a:rPr>
              <a:t>Embedded Handheld 8.1</a:t>
            </a:r>
            <a:endParaRPr lang="en-US" dirty="0">
              <a:solidFill>
                <a:srgbClr val="00BCF2"/>
              </a:solidFill>
            </a:endParaRPr>
          </a:p>
        </p:txBody>
      </p:sp>
    </p:spTree>
    <p:extLst>
      <p:ext uri="{BB962C8B-B14F-4D97-AF65-F5344CB8AC3E}">
        <p14:creationId xmlns:p14="http://schemas.microsoft.com/office/powerpoint/2010/main" val="1418242580"/>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Windows Embedded Industry</a:t>
            </a:r>
            <a:endParaRPr lang="en-US" dirty="0"/>
          </a:p>
        </p:txBody>
      </p:sp>
      <p:grpSp>
        <p:nvGrpSpPr>
          <p:cNvPr id="26" name="Group 25"/>
          <p:cNvGrpSpPr/>
          <p:nvPr/>
        </p:nvGrpSpPr>
        <p:grpSpPr>
          <a:xfrm>
            <a:off x="7266830" y="931405"/>
            <a:ext cx="5016864" cy="4042000"/>
            <a:chOff x="5116599" y="498245"/>
            <a:chExt cx="4918941" cy="3963105"/>
          </a:xfrm>
        </p:grpSpPr>
        <p:sp>
          <p:nvSpPr>
            <p:cNvPr id="36" name="Isosceles Triangle 35"/>
            <p:cNvSpPr/>
            <p:nvPr/>
          </p:nvSpPr>
          <p:spPr bwMode="auto">
            <a:xfrm>
              <a:off x="5116599" y="498245"/>
              <a:ext cx="4918941" cy="3963105"/>
            </a:xfrm>
            <a:prstGeom prst="triangle">
              <a:avLst/>
            </a:prstGeom>
            <a:gradFill flip="none" rotWithShape="1">
              <a:gsLst>
                <a:gs pos="26000">
                  <a:srgbClr val="145FA7"/>
                </a:gs>
                <a:gs pos="100000">
                  <a:srgbClr val="1891E6"/>
                </a:gs>
                <a:gs pos="74000">
                  <a:srgbClr val="1775D3"/>
                </a:gs>
                <a:gs pos="75000">
                  <a:srgbClr val="1891E6"/>
                </a:gs>
                <a:gs pos="51000">
                  <a:srgbClr val="1776D6"/>
                </a:gs>
                <a:gs pos="50000">
                  <a:srgbClr val="145FA7"/>
                </a:gs>
                <a:gs pos="0">
                  <a:srgbClr val="103C78"/>
                </a:gs>
                <a:gs pos="25000">
                  <a:srgbClr val="103C78"/>
                </a:gs>
              </a:gsLst>
              <a:lin ang="16200000" scaled="0"/>
              <a:tileRect/>
            </a:gradFill>
            <a:ln w="381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66298"/>
              <a:endParaRPr lang="en-US" sz="1632" dirty="0">
                <a:solidFill>
                  <a:srgbClr val="FFFFFF"/>
                </a:solidFill>
              </a:endParaRPr>
            </a:p>
          </p:txBody>
        </p:sp>
        <p:grpSp>
          <p:nvGrpSpPr>
            <p:cNvPr id="37" name="Group 36"/>
            <p:cNvGrpSpPr/>
            <p:nvPr/>
          </p:nvGrpSpPr>
          <p:grpSpPr>
            <a:xfrm>
              <a:off x="6999280" y="1116133"/>
              <a:ext cx="1153578" cy="3000194"/>
              <a:chOff x="490342" y="1529760"/>
              <a:chExt cx="4215346" cy="4264047"/>
            </a:xfrm>
          </p:grpSpPr>
          <p:sp>
            <p:nvSpPr>
              <p:cNvPr id="41" name="TextBox 40"/>
              <p:cNvSpPr txBox="1"/>
              <p:nvPr/>
            </p:nvSpPr>
            <p:spPr>
              <a:xfrm>
                <a:off x="490342" y="1529760"/>
                <a:ext cx="4215346" cy="559546"/>
              </a:xfrm>
              <a:prstGeom prst="rect">
                <a:avLst/>
              </a:prstGeom>
              <a:noFill/>
            </p:spPr>
            <p:txBody>
              <a:bodyPr wrap="square" rtlCol="0">
                <a:spAutoFit/>
              </a:bodyPr>
              <a:lstStyle/>
              <a:p>
                <a:pPr algn="ctr" defTabSz="466298">
                  <a:lnSpc>
                    <a:spcPct val="120000"/>
                  </a:lnSpc>
                </a:pPr>
                <a:r>
                  <a:rPr lang="en-US" sz="1632" dirty="0">
                    <a:solidFill>
                      <a:srgbClr val="FFFFFF"/>
                    </a:solidFill>
                    <a:latin typeface="Segoe UI Light"/>
                  </a:rPr>
                  <a:t>Large</a:t>
                </a:r>
              </a:p>
            </p:txBody>
          </p:sp>
          <p:sp>
            <p:nvSpPr>
              <p:cNvPr id="42" name="TextBox 41"/>
              <p:cNvSpPr txBox="1"/>
              <p:nvPr/>
            </p:nvSpPr>
            <p:spPr>
              <a:xfrm>
                <a:off x="1024239" y="2667119"/>
                <a:ext cx="3292925" cy="559546"/>
              </a:xfrm>
              <a:prstGeom prst="rect">
                <a:avLst/>
              </a:prstGeom>
              <a:noFill/>
            </p:spPr>
            <p:txBody>
              <a:bodyPr wrap="square" rtlCol="0">
                <a:spAutoFit/>
              </a:bodyPr>
              <a:lstStyle/>
              <a:p>
                <a:pPr algn="ctr" defTabSz="466298">
                  <a:lnSpc>
                    <a:spcPct val="120000"/>
                  </a:lnSpc>
                </a:pPr>
                <a:r>
                  <a:rPr lang="en-US" sz="1632" dirty="0">
                    <a:solidFill>
                      <a:srgbClr val="FFFFFF"/>
                    </a:solidFill>
                    <a:latin typeface="Segoe UI Light"/>
                  </a:rPr>
                  <a:t>Mobile</a:t>
                </a:r>
              </a:p>
            </p:txBody>
          </p:sp>
          <p:sp>
            <p:nvSpPr>
              <p:cNvPr id="43" name="TextBox 42"/>
              <p:cNvSpPr txBox="1"/>
              <p:nvPr/>
            </p:nvSpPr>
            <p:spPr>
              <a:xfrm>
                <a:off x="1135106" y="5234261"/>
                <a:ext cx="2922610" cy="559546"/>
              </a:xfrm>
              <a:prstGeom prst="rect">
                <a:avLst/>
              </a:prstGeom>
              <a:noFill/>
            </p:spPr>
            <p:txBody>
              <a:bodyPr wrap="square" rtlCol="0">
                <a:spAutoFit/>
              </a:bodyPr>
              <a:lstStyle/>
              <a:p>
                <a:pPr algn="ctr" defTabSz="466298">
                  <a:lnSpc>
                    <a:spcPct val="120000"/>
                  </a:lnSpc>
                </a:pPr>
                <a:r>
                  <a:rPr lang="en-US" sz="1632" dirty="0">
                    <a:solidFill>
                      <a:srgbClr val="FFFFFF"/>
                    </a:solidFill>
                    <a:latin typeface="Segoe UI Light"/>
                  </a:rPr>
                  <a:t>Micro</a:t>
                </a:r>
              </a:p>
            </p:txBody>
          </p:sp>
          <p:sp>
            <p:nvSpPr>
              <p:cNvPr id="44" name="TextBox 43"/>
              <p:cNvSpPr txBox="1"/>
              <p:nvPr/>
            </p:nvSpPr>
            <p:spPr>
              <a:xfrm>
                <a:off x="902216" y="3984260"/>
                <a:ext cx="3292925" cy="559546"/>
              </a:xfrm>
              <a:prstGeom prst="rect">
                <a:avLst/>
              </a:prstGeom>
              <a:noFill/>
            </p:spPr>
            <p:txBody>
              <a:bodyPr wrap="square" rtlCol="0">
                <a:spAutoFit/>
              </a:bodyPr>
              <a:lstStyle/>
              <a:p>
                <a:pPr algn="ctr" defTabSz="466298">
                  <a:lnSpc>
                    <a:spcPct val="120000"/>
                  </a:lnSpc>
                </a:pPr>
                <a:r>
                  <a:rPr lang="en-US" sz="1632" dirty="0">
                    <a:solidFill>
                      <a:srgbClr val="FFFFFF"/>
                    </a:solidFill>
                    <a:latin typeface="Segoe UI Light"/>
                  </a:rPr>
                  <a:t>Small</a:t>
                </a:r>
              </a:p>
            </p:txBody>
          </p:sp>
        </p:grpSp>
        <p:cxnSp>
          <p:nvCxnSpPr>
            <p:cNvPr id="38" name="Straight Connector 37"/>
            <p:cNvCxnSpPr/>
            <p:nvPr/>
          </p:nvCxnSpPr>
          <p:spPr>
            <a:xfrm>
              <a:off x="6956528" y="1490428"/>
              <a:ext cx="1278864" cy="2584"/>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a:stCxn id="36" idx="1"/>
              <a:endCxn id="36" idx="5"/>
            </p:cNvCxnSpPr>
            <p:nvPr/>
          </p:nvCxnSpPr>
          <p:spPr>
            <a:xfrm>
              <a:off x="6346334" y="2479798"/>
              <a:ext cx="2459471"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5768426" y="3462794"/>
              <a:ext cx="3614407" cy="16084"/>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grpSp>
      <p:sp>
        <p:nvSpPr>
          <p:cNvPr id="45" name="Trapezoid 44"/>
          <p:cNvSpPr/>
          <p:nvPr/>
        </p:nvSpPr>
        <p:spPr bwMode="auto">
          <a:xfrm>
            <a:off x="9080168" y="968503"/>
            <a:ext cx="1367542" cy="1038711"/>
          </a:xfrm>
          <a:prstGeom prst="trapezoid">
            <a:avLst>
              <a:gd name="adj" fmla="val 62509"/>
            </a:avLst>
          </a:prstGeom>
          <a:noFill/>
          <a:ln w="63500">
            <a:solidFill>
              <a:schemeClr val="accent5">
                <a:lumMod val="60000"/>
                <a:lumOff val="4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US" sz="2448" dirty="0">
              <a:gradFill>
                <a:gsLst>
                  <a:gs pos="0">
                    <a:srgbClr val="FFFFFF"/>
                  </a:gs>
                  <a:gs pos="100000">
                    <a:srgbClr val="FFFFFF"/>
                  </a:gs>
                </a:gsLst>
                <a:lin ang="5400000" scaled="0"/>
              </a:gradFill>
              <a:ea typeface="Segoe UI" pitchFamily="34" charset="0"/>
              <a:cs typeface="Segoe UI" pitchFamily="34" charset="0"/>
            </a:endParaRPr>
          </a:p>
        </p:txBody>
      </p:sp>
      <p:pic>
        <p:nvPicPr>
          <p:cNvPr id="46" name="Picture 45"/>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422408" y="1336066"/>
            <a:ext cx="4626022" cy="2996026"/>
          </a:xfrm>
          <a:prstGeom prst="rect">
            <a:avLst/>
          </a:prstGeom>
        </p:spPr>
      </p:pic>
      <p:sp>
        <p:nvSpPr>
          <p:cNvPr id="47" name="Text Placeholder 1"/>
          <p:cNvSpPr>
            <a:spLocks noGrp="1"/>
          </p:cNvSpPr>
          <p:nvPr>
            <p:ph type="body" sz="quarter" idx="4294967295"/>
          </p:nvPr>
        </p:nvSpPr>
        <p:spPr>
          <a:xfrm>
            <a:off x="580388" y="5498598"/>
            <a:ext cx="9215160" cy="1084799"/>
          </a:xfrm>
          <a:prstGeom prst="rect">
            <a:avLst/>
          </a:prstGeom>
        </p:spPr>
        <p:txBody>
          <a:bodyPr wrap="square" anchor="t">
            <a:spAutoFit/>
          </a:bodyPr>
          <a:lstStyle/>
          <a:p>
            <a:pPr marL="0" indent="0" defTabSz="932597">
              <a:lnSpc>
                <a:spcPct val="100000"/>
              </a:lnSpc>
              <a:spcBef>
                <a:spcPts val="0"/>
              </a:spcBef>
              <a:buClrTx/>
              <a:buSzTx/>
              <a:buNone/>
              <a:defRPr/>
            </a:pPr>
            <a:r>
              <a:rPr lang="en-US" sz="2856" dirty="0"/>
              <a:t>Windows Industry is full Windows plus advanced lockdown and branding capabilities for industry devices.</a:t>
            </a:r>
            <a:endParaRPr lang="en-US" sz="2040" dirty="0"/>
          </a:p>
        </p:txBody>
      </p:sp>
    </p:spTree>
    <p:extLst>
      <p:ext uri="{BB962C8B-B14F-4D97-AF65-F5344CB8AC3E}">
        <p14:creationId xmlns:p14="http://schemas.microsoft.com/office/powerpoint/2010/main" val="1678656562"/>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gemri.jp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615977" y="3819450"/>
            <a:ext cx="3527453" cy="3527453"/>
          </a:xfrm>
          <a:prstGeom prst="rect">
            <a:avLst/>
          </a:prstGeom>
        </p:spPr>
      </p:pic>
      <p:sp>
        <p:nvSpPr>
          <p:cNvPr id="4" name="Text Placeholder 1"/>
          <p:cNvSpPr>
            <a:spLocks noGrp="1"/>
          </p:cNvSpPr>
          <p:nvPr>
            <p:ph type="body" sz="quarter" idx="10"/>
          </p:nvPr>
        </p:nvSpPr>
        <p:spPr>
          <a:xfrm>
            <a:off x="275481" y="1212850"/>
            <a:ext cx="5106462" cy="2821606"/>
          </a:xfrm>
          <a:prstGeom prst="rect">
            <a:avLst/>
          </a:prstGeom>
        </p:spPr>
        <p:txBody>
          <a:bodyPr wrap="square" anchor="t">
            <a:spAutoFit/>
          </a:bodyPr>
          <a:lstStyle/>
          <a:p>
            <a:pPr marL="0" indent="0" defTabSz="932597">
              <a:lnSpc>
                <a:spcPct val="100000"/>
              </a:lnSpc>
              <a:spcBef>
                <a:spcPts val="0"/>
              </a:spcBef>
              <a:buClrTx/>
              <a:buSzTx/>
              <a:buNone/>
              <a:defRPr/>
            </a:pPr>
            <a:r>
              <a:rPr lang="en-US" sz="2448" dirty="0"/>
              <a:t>Many devices you interact with everyday are running Windows Industry, performing dedicated operations for our customers.  This includes kiosks, medical devices, ATMs, digital signs, and even robots on the floors of automobile factories.</a:t>
            </a:r>
          </a:p>
        </p:txBody>
      </p:sp>
      <p:sp>
        <p:nvSpPr>
          <p:cNvPr id="2" name="Title 1"/>
          <p:cNvSpPr>
            <a:spLocks noGrp="1"/>
          </p:cNvSpPr>
          <p:nvPr>
            <p:ph type="title"/>
          </p:nvPr>
        </p:nvSpPr>
        <p:spPr/>
        <p:txBody>
          <a:bodyPr/>
          <a:lstStyle/>
          <a:p>
            <a:r>
              <a:rPr lang="en-US" dirty="0" smtClean="0">
                <a:solidFill>
                  <a:schemeClr val="tx1"/>
                </a:solidFill>
              </a:rPr>
              <a:t>Windows Industry</a:t>
            </a:r>
            <a:endParaRPr lang="en-US" dirty="0">
              <a:solidFill>
                <a:schemeClr val="tx1"/>
              </a:solidFill>
            </a:endParaRPr>
          </a:p>
        </p:txBody>
      </p:sp>
      <p:pic>
        <p:nvPicPr>
          <p:cNvPr id="6" name="Picture 5" descr="KR 1000 1300 titan PA.jpg"/>
          <p:cNvPicPr>
            <a:picLocks noChangeAspect="1"/>
          </p:cNvPicPr>
          <p:nvPr/>
        </p:nvPicPr>
        <p:blipFill>
          <a:blip r:embed="rId4">
            <a:extLst>
              <a:ext uri="{BEBA8EAE-BF5A-486C-A8C5-ECC9F3942E4B}">
                <a14:imgProps xmlns:a14="http://schemas.microsoft.com/office/drawing/2010/main">
                  <a14:imgLayer r:embed="rId5">
                    <a14:imgEffect>
                      <a14:backgroundRemoval t="3251" b="97139" l="9961" r="89844"/>
                    </a14:imgEffect>
                  </a14:imgLayer>
                </a14:imgProps>
              </a:ext>
              <a:ext uri="{28A0092B-C50C-407E-A947-70E740481C1C}">
                <a14:useLocalDpi xmlns:a14="http://schemas.microsoft.com/office/drawing/2010/main"/>
              </a:ext>
            </a:extLst>
          </a:blip>
          <a:stretch>
            <a:fillRect/>
          </a:stretch>
        </p:blipFill>
        <p:spPr>
          <a:xfrm>
            <a:off x="4637512" y="803507"/>
            <a:ext cx="4693605" cy="3524788"/>
          </a:xfrm>
          <a:prstGeom prst="rect">
            <a:avLst/>
          </a:prstGeom>
        </p:spPr>
      </p:pic>
      <p:pic>
        <p:nvPicPr>
          <p:cNvPr id="9" name="img atm"/>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10136607" y="295274"/>
            <a:ext cx="1793570" cy="3447021"/>
          </a:xfrm>
          <a:prstGeom prst="roundRect">
            <a:avLst>
              <a:gd name="adj" fmla="val 9524"/>
            </a:avLst>
          </a:prstGeom>
          <a:noFill/>
          <a:ln>
            <a:noFill/>
          </a:ln>
        </p:spPr>
      </p:pic>
      <p:pic>
        <p:nvPicPr>
          <p:cNvPr id="10" name="Kiosk"/>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15610" r="13312"/>
          <a:stretch/>
        </p:blipFill>
        <p:spPr bwMode="auto">
          <a:xfrm>
            <a:off x="7834384" y="2183011"/>
            <a:ext cx="1899478" cy="1516907"/>
          </a:xfrm>
          <a:prstGeom prst="rect">
            <a:avLst/>
          </a:prstGeom>
          <a:noFill/>
          <a:effectLst/>
          <a:extLst>
            <a:ext uri="{53640926-AAD7-44D8-BBD7-CCE9431645EC}">
              <a14:shadowObscured xmlns:a14="http://schemas.microsoft.com/office/drawing/2010/main" val="1"/>
            </a:ext>
          </a:extLst>
        </p:spPr>
      </p:pic>
      <p:pic>
        <p:nvPicPr>
          <p:cNvPr id="11" name="Picture 10"/>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9246367" y="3906466"/>
            <a:ext cx="2537192" cy="2564659"/>
          </a:xfrm>
          <a:prstGeom prst="rect">
            <a:avLst/>
          </a:prstGeom>
        </p:spPr>
      </p:pic>
    </p:spTree>
    <p:extLst>
      <p:ext uri="{BB962C8B-B14F-4D97-AF65-F5344CB8AC3E}">
        <p14:creationId xmlns:p14="http://schemas.microsoft.com/office/powerpoint/2010/main" val="911957241"/>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auto">
          <a:xfrm>
            <a:off x="6218237" y="1593197"/>
            <a:ext cx="1865207" cy="1865207"/>
          </a:xfrm>
          <a:prstGeom prst="rect">
            <a:avLst/>
          </a:prstGeom>
          <a:solidFill>
            <a:srgbClr val="FFFF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r>
              <a:rPr lang="en-US" sz="1836">
                <a:solidFill>
                  <a:srgbClr val="002060"/>
                </a:solidFill>
              </a:rPr>
              <a:t>Required Update</a:t>
            </a:r>
            <a:endParaRPr lang="en-US" sz="1836" dirty="0">
              <a:solidFill>
                <a:srgbClr val="002060"/>
              </a:solidFill>
            </a:endParaRPr>
          </a:p>
        </p:txBody>
      </p:sp>
      <p:sp>
        <p:nvSpPr>
          <p:cNvPr id="14" name="Rectangle 13"/>
          <p:cNvSpPr/>
          <p:nvPr/>
        </p:nvSpPr>
        <p:spPr bwMode="auto">
          <a:xfrm>
            <a:off x="6218237" y="3536120"/>
            <a:ext cx="1865207" cy="1865207"/>
          </a:xfrm>
          <a:prstGeom prst="rect">
            <a:avLst/>
          </a:prstGeom>
          <a:solidFill>
            <a:srgbClr val="0070C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466298"/>
            <a:r>
              <a:rPr lang="en-US" sz="1836" dirty="0">
                <a:solidFill>
                  <a:srgbClr val="FFFFFF"/>
                </a:solidFill>
              </a:rPr>
              <a:t>UX Enhancements</a:t>
            </a:r>
          </a:p>
        </p:txBody>
      </p:sp>
      <p:grpSp>
        <p:nvGrpSpPr>
          <p:cNvPr id="11" name="Group 10"/>
          <p:cNvGrpSpPr/>
          <p:nvPr/>
        </p:nvGrpSpPr>
        <p:grpSpPr>
          <a:xfrm>
            <a:off x="8161160" y="1593197"/>
            <a:ext cx="1865207" cy="3808130"/>
            <a:chOff x="8075612" y="1562100"/>
            <a:chExt cx="1828800" cy="3733800"/>
          </a:xfrm>
        </p:grpSpPr>
        <p:sp>
          <p:nvSpPr>
            <p:cNvPr id="13" name="Rectangle 12"/>
            <p:cNvSpPr/>
            <p:nvPr/>
          </p:nvSpPr>
          <p:spPr bwMode="auto">
            <a:xfrm>
              <a:off x="8075612" y="1562100"/>
              <a:ext cx="1828800" cy="1828800"/>
            </a:xfrm>
            <a:prstGeom prst="rect">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r>
                <a:rPr lang="en-US" sz="1836" dirty="0">
                  <a:solidFill>
                    <a:srgbClr val="FFFFFF"/>
                  </a:solidFill>
                </a:rPr>
                <a:t>Improved Developer Experience</a:t>
              </a:r>
            </a:p>
          </p:txBody>
        </p:sp>
        <p:sp>
          <p:nvSpPr>
            <p:cNvPr id="15" name="Rectangle 14"/>
            <p:cNvSpPr/>
            <p:nvPr/>
          </p:nvSpPr>
          <p:spPr bwMode="auto">
            <a:xfrm>
              <a:off x="8075612" y="3467100"/>
              <a:ext cx="1828800" cy="1828800"/>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466298"/>
              <a:r>
                <a:rPr lang="en-US" sz="1836" dirty="0">
                  <a:solidFill>
                    <a:srgbClr val="FFFFFF"/>
                  </a:solidFill>
                </a:rPr>
                <a:t>Enabling Windows on Lower Cost Hardware</a:t>
              </a:r>
            </a:p>
          </p:txBody>
        </p:sp>
      </p:grpSp>
      <p:grpSp>
        <p:nvGrpSpPr>
          <p:cNvPr id="7" name="Group 6"/>
          <p:cNvGrpSpPr/>
          <p:nvPr/>
        </p:nvGrpSpPr>
        <p:grpSpPr>
          <a:xfrm>
            <a:off x="2332390" y="1593197"/>
            <a:ext cx="3805022" cy="3808130"/>
            <a:chOff x="2208212" y="1524000"/>
            <a:chExt cx="3730752" cy="3733800"/>
          </a:xfrm>
        </p:grpSpPr>
        <p:sp>
          <p:nvSpPr>
            <p:cNvPr id="17" name="Rectangle 16"/>
            <p:cNvSpPr/>
            <p:nvPr/>
          </p:nvSpPr>
          <p:spPr bwMode="auto">
            <a:xfrm>
              <a:off x="2208212" y="1524000"/>
              <a:ext cx="3730752" cy="3733800"/>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endParaRPr lang="en-US" sz="1224" dirty="0">
                <a:solidFill>
                  <a:srgbClr val="FFFFFF"/>
                </a:solidFill>
              </a:endParaRPr>
            </a:p>
          </p:txBody>
        </p:sp>
        <p:grpSp>
          <p:nvGrpSpPr>
            <p:cNvPr id="6" name="Group 5"/>
            <p:cNvGrpSpPr/>
            <p:nvPr/>
          </p:nvGrpSpPr>
          <p:grpSpPr>
            <a:xfrm>
              <a:off x="2787178" y="2124789"/>
              <a:ext cx="2572820" cy="2543249"/>
              <a:chOff x="2598202" y="2206824"/>
              <a:chExt cx="2572820" cy="2543249"/>
            </a:xfrm>
          </p:grpSpPr>
          <p:pic>
            <p:nvPicPr>
              <p:cNvPr id="18" name="Picture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70212" y="2206824"/>
                <a:ext cx="1828800" cy="1828800"/>
              </a:xfrm>
              <a:prstGeom prst="rect">
                <a:avLst/>
              </a:prstGeom>
            </p:spPr>
          </p:pic>
          <p:sp>
            <p:nvSpPr>
              <p:cNvPr id="5" name="TextBox 4"/>
              <p:cNvSpPr txBox="1"/>
              <p:nvPr/>
            </p:nvSpPr>
            <p:spPr>
              <a:xfrm>
                <a:off x="2598202" y="4185047"/>
                <a:ext cx="2572820" cy="565026"/>
              </a:xfrm>
              <a:prstGeom prst="rect">
                <a:avLst/>
              </a:prstGeom>
              <a:noFill/>
            </p:spPr>
            <p:txBody>
              <a:bodyPr wrap="none" lIns="0" tIns="0" rIns="0" bIns="0" rtlCol="0">
                <a:spAutoFit/>
              </a:bodyPr>
              <a:lstStyle/>
              <a:p>
                <a:pPr algn="ctr" defTabSz="466298"/>
                <a:r>
                  <a:rPr lang="en-US" sz="1836" dirty="0">
                    <a:solidFill>
                      <a:srgbClr val="FFFFFF"/>
                    </a:solidFill>
                  </a:rPr>
                  <a:t>Windows Embedded 8.1 </a:t>
                </a:r>
              </a:p>
              <a:p>
                <a:pPr algn="ctr" defTabSz="466298"/>
                <a:r>
                  <a:rPr lang="en-US" sz="1836" dirty="0">
                    <a:solidFill>
                      <a:srgbClr val="FFFFFF"/>
                    </a:solidFill>
                  </a:rPr>
                  <a:t>Industry Update</a:t>
                </a:r>
              </a:p>
            </p:txBody>
          </p:sp>
        </p:grpSp>
      </p:grpSp>
      <p:sp>
        <p:nvSpPr>
          <p:cNvPr id="9" name="Rectangle 8"/>
          <p:cNvSpPr/>
          <p:nvPr/>
        </p:nvSpPr>
        <p:spPr bwMode="auto">
          <a:xfrm>
            <a:off x="2501" y="80825"/>
            <a:ext cx="12431474" cy="774061"/>
          </a:xfrm>
          <a:prstGeom prst="rect">
            <a:avLst/>
          </a:prstGeom>
          <a:solidFill>
            <a:srgbClr val="00206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ctr" anchorCtr="0" forceAA="0" compatLnSpc="1">
            <a:prstTxWarp prst="textNoShape">
              <a:avLst/>
            </a:prstTxWarp>
            <a:noAutofit/>
          </a:bodyPr>
          <a:lstStyle/>
          <a:p>
            <a:pPr algn="ctr" defTabSz="932290" fontAlgn="base">
              <a:spcBef>
                <a:spcPct val="0"/>
              </a:spcBef>
              <a:spcAft>
                <a:spcPct val="0"/>
              </a:spcAft>
            </a:pPr>
            <a:r>
              <a:rPr lang="en-US" sz="4080" i="1" spc="-153" dirty="0">
                <a:gradFill>
                  <a:gsLst>
                    <a:gs pos="0">
                      <a:srgbClr val="FFFFFF"/>
                    </a:gs>
                    <a:gs pos="100000">
                      <a:srgbClr val="FFFFFF"/>
                    </a:gs>
                  </a:gsLst>
                  <a:lin ang="5400000" scaled="0"/>
                </a:gradFill>
                <a:ea typeface="Segoe UI" pitchFamily="34" charset="0"/>
                <a:cs typeface="Segoe UI" pitchFamily="34" charset="0"/>
              </a:rPr>
              <a:t>Announcing Windows Embedded 8.1 Industry Update</a:t>
            </a:r>
          </a:p>
        </p:txBody>
      </p:sp>
      <p:sp>
        <p:nvSpPr>
          <p:cNvPr id="27" name="Rectangle 26"/>
          <p:cNvSpPr/>
          <p:nvPr/>
        </p:nvSpPr>
        <p:spPr bwMode="auto">
          <a:xfrm>
            <a:off x="2501" y="6450506"/>
            <a:ext cx="12431474" cy="494280"/>
          </a:xfrm>
          <a:prstGeom prst="rect">
            <a:avLst/>
          </a:prstGeom>
          <a:solidFill>
            <a:schemeClr val="bg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1632" i="1" spc="-153"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672498751"/>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Demo: </a:t>
            </a:r>
            <a:r>
              <a:rPr lang="en-US" dirty="0" smtClean="0">
                <a:solidFill>
                  <a:srgbClr val="00BCF2"/>
                </a:solidFill>
              </a:rPr>
              <a:t>Industry kiosk</a:t>
            </a:r>
            <a:endParaRPr lang="en-US" dirty="0">
              <a:solidFill>
                <a:srgbClr val="00BCF2"/>
              </a:solidFill>
            </a:endParaRPr>
          </a:p>
        </p:txBody>
      </p:sp>
    </p:spTree>
    <p:extLst>
      <p:ext uri="{BB962C8B-B14F-4D97-AF65-F5344CB8AC3E}">
        <p14:creationId xmlns:p14="http://schemas.microsoft.com/office/powerpoint/2010/main" val="22293174"/>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a:xfrm>
            <a:off x="7363472" y="2202046"/>
            <a:ext cx="4949901" cy="4639605"/>
          </a:xfrm>
        </p:spPr>
        <p:txBody>
          <a:bodyPr/>
          <a:lstStyle/>
          <a:p>
            <a:pPr marL="0" indent="0">
              <a:buNone/>
            </a:pPr>
            <a:r>
              <a:rPr lang="en-US" dirty="0"/>
              <a:t>Low-cost, off-the-shelf </a:t>
            </a:r>
            <a:r>
              <a:rPr lang="en-US" dirty="0" smtClean="0"/>
              <a:t>hardware boards that can unlock development  for:</a:t>
            </a:r>
          </a:p>
          <a:p>
            <a:pPr lvl="1"/>
            <a:r>
              <a:rPr lang="en-US" dirty="0"/>
              <a:t>Sensors </a:t>
            </a:r>
          </a:p>
          <a:p>
            <a:pPr lvl="1"/>
            <a:r>
              <a:rPr lang="en-US" dirty="0"/>
              <a:t>Audio Codecs</a:t>
            </a:r>
          </a:p>
          <a:p>
            <a:pPr lvl="1"/>
            <a:r>
              <a:rPr lang="en-US" dirty="0"/>
              <a:t>NFC, Bluetooth, </a:t>
            </a:r>
            <a:r>
              <a:rPr lang="en-US" dirty="0" err="1"/>
              <a:t>WiFi</a:t>
            </a:r>
            <a:endParaRPr lang="en-US" dirty="0"/>
          </a:p>
          <a:p>
            <a:pPr lvl="1"/>
            <a:r>
              <a:rPr lang="en-US" dirty="0"/>
              <a:t>GPS</a:t>
            </a:r>
          </a:p>
          <a:p>
            <a:pPr lvl="1"/>
            <a:r>
              <a:rPr lang="en-US" dirty="0"/>
              <a:t>Touch</a:t>
            </a:r>
          </a:p>
          <a:p>
            <a:pPr lvl="1"/>
            <a:r>
              <a:rPr lang="en-US" dirty="0"/>
              <a:t>Display</a:t>
            </a:r>
          </a:p>
          <a:p>
            <a:pPr lvl="1"/>
            <a:r>
              <a:rPr lang="en-US" dirty="0"/>
              <a:t>Camera</a:t>
            </a:r>
          </a:p>
          <a:p>
            <a:endParaRPr lang="en-US" dirty="0"/>
          </a:p>
        </p:txBody>
      </p:sp>
      <p:sp>
        <p:nvSpPr>
          <p:cNvPr id="4" name="Title 3"/>
          <p:cNvSpPr>
            <a:spLocks noGrp="1"/>
          </p:cNvSpPr>
          <p:nvPr>
            <p:ph type="title"/>
          </p:nvPr>
        </p:nvSpPr>
        <p:spPr>
          <a:xfrm>
            <a:off x="275482" y="68750"/>
            <a:ext cx="11887878" cy="917444"/>
          </a:xfrm>
        </p:spPr>
        <p:txBody>
          <a:bodyPr/>
          <a:lstStyle/>
          <a:p>
            <a:r>
              <a:rPr lang="en-US" sz="4488" dirty="0"/>
              <a:t>Introducing Intel “Sharks Cove”</a:t>
            </a:r>
          </a:p>
        </p:txBody>
      </p:sp>
      <p:pic>
        <p:nvPicPr>
          <p:cNvPr id="7" name="Picture 6"/>
          <p:cNvPicPr>
            <a:picLocks noChangeAspect="1"/>
          </p:cNvPicPr>
          <p:nvPr/>
        </p:nvPicPr>
        <p:blipFill>
          <a:blip r:embed="rId3"/>
          <a:stretch>
            <a:fillRect/>
          </a:stretch>
        </p:blipFill>
        <p:spPr>
          <a:xfrm>
            <a:off x="656426" y="2102949"/>
            <a:ext cx="6552271" cy="4318541"/>
          </a:xfrm>
          <a:prstGeom prst="rect">
            <a:avLst/>
          </a:prstGeom>
        </p:spPr>
      </p:pic>
      <p:sp>
        <p:nvSpPr>
          <p:cNvPr id="8" name="Rectangle 7"/>
          <p:cNvSpPr/>
          <p:nvPr/>
        </p:nvSpPr>
        <p:spPr>
          <a:xfrm>
            <a:off x="427859" y="917027"/>
            <a:ext cx="11123622" cy="847540"/>
          </a:xfrm>
          <a:prstGeom prst="rect">
            <a:avLst/>
          </a:prstGeom>
        </p:spPr>
        <p:txBody>
          <a:bodyPr wrap="square">
            <a:spAutoFit/>
          </a:bodyPr>
          <a:lstStyle/>
          <a:p>
            <a:pPr defTabSz="466298"/>
            <a:r>
              <a:rPr lang="en-US" sz="2400" dirty="0">
                <a:solidFill>
                  <a:srgbClr val="FFFFFF"/>
                </a:solidFill>
              </a:rPr>
              <a:t>Based on Intel® Atom™  processor-based </a:t>
            </a:r>
            <a:r>
              <a:rPr lang="en-US" sz="2400" dirty="0" err="1">
                <a:solidFill>
                  <a:srgbClr val="FFFFFF"/>
                </a:solidFill>
              </a:rPr>
              <a:t>SoC</a:t>
            </a:r>
            <a:r>
              <a:rPr lang="en-US" sz="2400" dirty="0">
                <a:solidFill>
                  <a:srgbClr val="FFFFFF"/>
                </a:solidFill>
              </a:rPr>
              <a:t> (Bay Trail), aligned with Future Atom™ Tablets</a:t>
            </a:r>
          </a:p>
        </p:txBody>
      </p:sp>
    </p:spTree>
    <p:extLst>
      <p:ext uri="{BB962C8B-B14F-4D97-AF65-F5344CB8AC3E}">
        <p14:creationId xmlns:p14="http://schemas.microsoft.com/office/powerpoint/2010/main" val="1114075510"/>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275483" y="149504"/>
            <a:ext cx="2870225" cy="3233896"/>
          </a:xfrm>
          <a:solidFill>
            <a:schemeClr val="accent1">
              <a:lumMod val="60000"/>
              <a:lumOff val="40000"/>
            </a:schemeClr>
          </a:solidFill>
        </p:spPr>
        <p:txBody>
          <a:bodyPr/>
          <a:lstStyle/>
          <a:p>
            <a:r>
              <a:rPr lang="en-US" dirty="0" smtClean="0"/>
              <a:t>Other Sessions While You Are Here</a:t>
            </a:r>
            <a:endParaRPr lang="en-US" dirty="0"/>
          </a:p>
        </p:txBody>
      </p:sp>
      <p:sp>
        <p:nvSpPr>
          <p:cNvPr id="5" name="TextBox 4"/>
          <p:cNvSpPr txBox="1"/>
          <p:nvPr/>
        </p:nvSpPr>
        <p:spPr>
          <a:xfrm>
            <a:off x="3346962" y="1656093"/>
            <a:ext cx="8744004" cy="1495750"/>
          </a:xfrm>
          <a:prstGeom prst="rect">
            <a:avLst/>
          </a:prstGeom>
          <a:noFill/>
          <a:ln>
            <a:solidFill>
              <a:schemeClr val="tx1"/>
            </a:solidFill>
          </a:ln>
        </p:spPr>
        <p:txBody>
          <a:bodyPr wrap="square" lIns="186521" tIns="149217" rIns="186521" bIns="149217" rtlCol="0">
            <a:spAutoFit/>
          </a:bodyPr>
          <a:lstStyle/>
          <a:p>
            <a:pPr defTabSz="466298">
              <a:lnSpc>
                <a:spcPct val="90000"/>
              </a:lnSpc>
              <a:spcAft>
                <a:spcPts val="612"/>
              </a:spcAft>
            </a:pPr>
            <a:r>
              <a:rPr lang="en-US" sz="2448" b="1" dirty="0">
                <a:gradFill>
                  <a:gsLst>
                    <a:gs pos="2917">
                      <a:srgbClr val="404040"/>
                    </a:gs>
                    <a:gs pos="30000">
                      <a:srgbClr val="404040"/>
                    </a:gs>
                  </a:gsLst>
                  <a:lin ang="5400000" scaled="0"/>
                </a:gradFill>
              </a:rPr>
              <a:t>Internet of Things with Azure Service Bus</a:t>
            </a:r>
          </a:p>
          <a:p>
            <a:pPr defTabSz="466298">
              <a:lnSpc>
                <a:spcPct val="90000"/>
              </a:lnSpc>
              <a:spcAft>
                <a:spcPts val="612"/>
              </a:spcAft>
            </a:pPr>
            <a:r>
              <a:rPr lang="en-US" sz="2448" dirty="0">
                <a:gradFill>
                  <a:gsLst>
                    <a:gs pos="2917">
                      <a:srgbClr val="404040"/>
                    </a:gs>
                    <a:gs pos="30000">
                      <a:srgbClr val="404040"/>
                    </a:gs>
                  </a:gsLst>
                  <a:lin ang="5400000" scaled="0"/>
                </a:gradFill>
              </a:rPr>
              <a:t>Todd </a:t>
            </a:r>
            <a:r>
              <a:rPr lang="en-US" sz="2448" dirty="0" err="1">
                <a:gradFill>
                  <a:gsLst>
                    <a:gs pos="2917">
                      <a:srgbClr val="404040"/>
                    </a:gs>
                    <a:gs pos="30000">
                      <a:srgbClr val="404040"/>
                    </a:gs>
                  </a:gsLst>
                  <a:lin ang="5400000" scaled="0"/>
                </a:gradFill>
              </a:rPr>
              <a:t>Holmquist</a:t>
            </a:r>
            <a:r>
              <a:rPr lang="en-US" sz="2448" dirty="0">
                <a:gradFill>
                  <a:gsLst>
                    <a:gs pos="2917">
                      <a:srgbClr val="404040"/>
                    </a:gs>
                    <a:gs pos="30000">
                      <a:srgbClr val="404040"/>
                    </a:gs>
                  </a:gsLst>
                  <a:lin ang="5400000" scaled="0"/>
                </a:gradFill>
              </a:rPr>
              <a:t>-Sutherland, Paolo </a:t>
            </a:r>
            <a:r>
              <a:rPr lang="en-US" sz="2448" dirty="0" err="1">
                <a:gradFill>
                  <a:gsLst>
                    <a:gs pos="2917">
                      <a:srgbClr val="404040"/>
                    </a:gs>
                    <a:gs pos="30000">
                      <a:srgbClr val="404040"/>
                    </a:gs>
                  </a:gsLst>
                  <a:lin ang="5400000" scaled="0"/>
                </a:gradFill>
              </a:rPr>
              <a:t>Salvatori</a:t>
            </a:r>
            <a:endParaRPr lang="en-US" sz="2448" dirty="0">
              <a:gradFill>
                <a:gsLst>
                  <a:gs pos="2917">
                    <a:srgbClr val="404040"/>
                  </a:gs>
                  <a:gs pos="30000">
                    <a:srgbClr val="404040"/>
                  </a:gs>
                </a:gsLst>
                <a:lin ang="5400000" scaled="0"/>
              </a:gradFill>
            </a:endParaRPr>
          </a:p>
          <a:p>
            <a:pPr defTabSz="466298">
              <a:lnSpc>
                <a:spcPct val="90000"/>
              </a:lnSpc>
              <a:spcAft>
                <a:spcPts val="612"/>
              </a:spcAft>
            </a:pPr>
            <a:r>
              <a:rPr lang="en-US" sz="2448" dirty="0">
                <a:gradFill>
                  <a:gsLst>
                    <a:gs pos="2917">
                      <a:srgbClr val="404040"/>
                    </a:gs>
                    <a:gs pos="30000">
                      <a:srgbClr val="404040"/>
                    </a:gs>
                  </a:gsLst>
                  <a:lin ang="5400000" scaled="0"/>
                </a:gradFill>
              </a:rPr>
              <a:t>300 Level | 3-635 | Wed | Room 3018 | 2:30-3:30 PM</a:t>
            </a:r>
          </a:p>
        </p:txBody>
      </p:sp>
      <p:sp>
        <p:nvSpPr>
          <p:cNvPr id="8" name="TextBox 7"/>
          <p:cNvSpPr txBox="1"/>
          <p:nvPr/>
        </p:nvSpPr>
        <p:spPr>
          <a:xfrm>
            <a:off x="3346961" y="3162682"/>
            <a:ext cx="8744004" cy="1841568"/>
          </a:xfrm>
          <a:prstGeom prst="rect">
            <a:avLst/>
          </a:prstGeom>
          <a:noFill/>
          <a:ln>
            <a:solidFill>
              <a:schemeClr val="tx1"/>
            </a:solidFill>
          </a:ln>
        </p:spPr>
        <p:txBody>
          <a:bodyPr wrap="square" lIns="186521" tIns="149217" rIns="186521" bIns="149217" rtlCol="0">
            <a:spAutoFit/>
          </a:bodyPr>
          <a:lstStyle/>
          <a:p>
            <a:pPr defTabSz="466298">
              <a:lnSpc>
                <a:spcPct val="90000"/>
              </a:lnSpc>
              <a:spcAft>
                <a:spcPts val="612"/>
              </a:spcAft>
            </a:pPr>
            <a:r>
              <a:rPr lang="en-US" sz="2448" b="1" dirty="0">
                <a:gradFill>
                  <a:gsLst>
                    <a:gs pos="2917">
                      <a:srgbClr val="404040"/>
                    </a:gs>
                    <a:gs pos="30000">
                      <a:srgbClr val="404040"/>
                    </a:gs>
                  </a:gsLst>
                  <a:lin ang="5400000" scaled="0"/>
                </a:gradFill>
              </a:rPr>
              <a:t>Sequencers, Synthesizer, and Software, Oh My!</a:t>
            </a:r>
            <a:br>
              <a:rPr lang="en-US" sz="2448" b="1" dirty="0">
                <a:gradFill>
                  <a:gsLst>
                    <a:gs pos="2917">
                      <a:srgbClr val="404040"/>
                    </a:gs>
                    <a:gs pos="30000">
                      <a:srgbClr val="404040"/>
                    </a:gs>
                  </a:gsLst>
                  <a:lin ang="5400000" scaled="0"/>
                </a:gradFill>
              </a:rPr>
            </a:br>
            <a:r>
              <a:rPr lang="en-US" sz="2448" b="1" dirty="0">
                <a:gradFill>
                  <a:gsLst>
                    <a:gs pos="2917">
                      <a:srgbClr val="404040"/>
                    </a:gs>
                    <a:gs pos="30000">
                      <a:srgbClr val="404040"/>
                    </a:gs>
                  </a:gsLst>
                  <a:lin ang="5400000" scaled="0"/>
                </a:gradFill>
              </a:rPr>
              <a:t>Building Great Music Creation Apps for Windows Store</a:t>
            </a:r>
          </a:p>
          <a:p>
            <a:pPr defTabSz="466298">
              <a:lnSpc>
                <a:spcPct val="90000"/>
              </a:lnSpc>
              <a:spcAft>
                <a:spcPts val="612"/>
              </a:spcAft>
            </a:pPr>
            <a:r>
              <a:rPr lang="en-US" sz="2448" dirty="0">
                <a:gradFill>
                  <a:gsLst>
                    <a:gs pos="2917">
                      <a:srgbClr val="404040"/>
                    </a:gs>
                    <a:gs pos="30000">
                      <a:srgbClr val="404040"/>
                    </a:gs>
                  </a:gsLst>
                  <a:lin ang="5400000" scaled="0"/>
                </a:gradFill>
              </a:rPr>
              <a:t>Pete Brown, Jason Olson</a:t>
            </a:r>
          </a:p>
          <a:p>
            <a:pPr defTabSz="466298">
              <a:lnSpc>
                <a:spcPct val="90000"/>
              </a:lnSpc>
              <a:spcAft>
                <a:spcPts val="612"/>
              </a:spcAft>
            </a:pPr>
            <a:r>
              <a:rPr lang="en-US" sz="2448" dirty="0">
                <a:gradFill>
                  <a:gsLst>
                    <a:gs pos="2917">
                      <a:srgbClr val="404040"/>
                    </a:gs>
                    <a:gs pos="30000">
                      <a:srgbClr val="404040"/>
                    </a:gs>
                  </a:gsLst>
                  <a:lin ang="5400000" scaled="0"/>
                </a:gradFill>
              </a:rPr>
              <a:t>300 Level | 3-548 | Thurs | Room 2001 | 2:00-3:00 PM</a:t>
            </a:r>
          </a:p>
        </p:txBody>
      </p:sp>
      <p:sp>
        <p:nvSpPr>
          <p:cNvPr id="9" name="TextBox 8"/>
          <p:cNvSpPr txBox="1"/>
          <p:nvPr/>
        </p:nvSpPr>
        <p:spPr>
          <a:xfrm>
            <a:off x="3346961" y="5008287"/>
            <a:ext cx="8744004" cy="1841568"/>
          </a:xfrm>
          <a:prstGeom prst="rect">
            <a:avLst/>
          </a:prstGeom>
          <a:noFill/>
          <a:ln>
            <a:solidFill>
              <a:schemeClr val="tx1"/>
            </a:solidFill>
          </a:ln>
        </p:spPr>
        <p:txBody>
          <a:bodyPr wrap="square" lIns="186521" tIns="149217" rIns="186521" bIns="149217" rtlCol="0">
            <a:spAutoFit/>
          </a:bodyPr>
          <a:lstStyle/>
          <a:p>
            <a:pPr defTabSz="466298">
              <a:lnSpc>
                <a:spcPct val="90000"/>
              </a:lnSpc>
              <a:spcAft>
                <a:spcPts val="612"/>
              </a:spcAft>
            </a:pPr>
            <a:r>
              <a:rPr lang="en-US" sz="2448" b="1" dirty="0">
                <a:gradFill>
                  <a:gsLst>
                    <a:gs pos="2917">
                      <a:srgbClr val="404040"/>
                    </a:gs>
                    <a:gs pos="30000">
                      <a:srgbClr val="404040"/>
                    </a:gs>
                  </a:gsLst>
                  <a:lin ang="5400000" scaled="0"/>
                </a:gradFill>
              </a:rPr>
              <a:t>Simplifying Hardware Development for Windows Platforms</a:t>
            </a:r>
          </a:p>
          <a:p>
            <a:pPr defTabSz="466298">
              <a:lnSpc>
                <a:spcPct val="90000"/>
              </a:lnSpc>
              <a:spcAft>
                <a:spcPts val="612"/>
              </a:spcAft>
            </a:pPr>
            <a:r>
              <a:rPr lang="en-US" sz="2448" dirty="0">
                <a:gradFill>
                  <a:gsLst>
                    <a:gs pos="2917">
                      <a:srgbClr val="404040"/>
                    </a:gs>
                    <a:gs pos="30000">
                      <a:srgbClr val="404040"/>
                    </a:gs>
                  </a:gsLst>
                  <a:lin ang="5400000" scaled="0"/>
                </a:gradFill>
              </a:rPr>
              <a:t>Viraf Gandhi, Peter Wieland</a:t>
            </a:r>
          </a:p>
          <a:p>
            <a:pPr defTabSz="466298">
              <a:lnSpc>
                <a:spcPct val="90000"/>
              </a:lnSpc>
              <a:spcAft>
                <a:spcPts val="612"/>
              </a:spcAft>
            </a:pPr>
            <a:r>
              <a:rPr lang="en-US" sz="2448" dirty="0">
                <a:gradFill>
                  <a:gsLst>
                    <a:gs pos="2917">
                      <a:srgbClr val="404040"/>
                    </a:gs>
                    <a:gs pos="30000">
                      <a:srgbClr val="404040"/>
                    </a:gs>
                  </a:gsLst>
                  <a:lin ang="5400000" scaled="0"/>
                </a:gradFill>
              </a:rPr>
              <a:t>200 Level | 2-536 | Fri | Room 2005 | 2:00-3:00 PM</a:t>
            </a:r>
          </a:p>
        </p:txBody>
      </p:sp>
      <p:sp>
        <p:nvSpPr>
          <p:cNvPr id="10" name="TextBox 9"/>
          <p:cNvSpPr txBox="1"/>
          <p:nvPr/>
        </p:nvSpPr>
        <p:spPr>
          <a:xfrm>
            <a:off x="3346962" y="149504"/>
            <a:ext cx="8744004" cy="1495750"/>
          </a:xfrm>
          <a:prstGeom prst="rect">
            <a:avLst/>
          </a:prstGeom>
          <a:noFill/>
          <a:ln>
            <a:solidFill>
              <a:schemeClr val="tx1"/>
            </a:solidFill>
          </a:ln>
        </p:spPr>
        <p:txBody>
          <a:bodyPr wrap="square" lIns="186521" tIns="149217" rIns="186521" bIns="149217" rtlCol="0">
            <a:spAutoFit/>
          </a:bodyPr>
          <a:lstStyle/>
          <a:p>
            <a:pPr defTabSz="466298">
              <a:lnSpc>
                <a:spcPct val="90000"/>
              </a:lnSpc>
              <a:spcAft>
                <a:spcPts val="612"/>
              </a:spcAft>
            </a:pPr>
            <a:r>
              <a:rPr lang="en-US" sz="2448" b="1" dirty="0">
                <a:gradFill>
                  <a:gsLst>
                    <a:gs pos="2917">
                      <a:srgbClr val="404040"/>
                    </a:gs>
                    <a:gs pos="30000">
                      <a:srgbClr val="404040"/>
                    </a:gs>
                  </a:gsLst>
                  <a:lin ang="5400000" scaled="0"/>
                </a:gradFill>
              </a:rPr>
              <a:t>Day 2 Keynote</a:t>
            </a:r>
            <a:endParaRPr lang="en-US" sz="2448" b="1" dirty="0">
              <a:solidFill>
                <a:srgbClr val="FF0000"/>
              </a:solidFill>
            </a:endParaRPr>
          </a:p>
          <a:p>
            <a:pPr defTabSz="466298">
              <a:lnSpc>
                <a:spcPct val="90000"/>
              </a:lnSpc>
              <a:spcAft>
                <a:spcPts val="612"/>
              </a:spcAft>
            </a:pPr>
            <a:r>
              <a:rPr lang="en-US" sz="2448" dirty="0">
                <a:gradFill>
                  <a:gsLst>
                    <a:gs pos="2917">
                      <a:srgbClr val="404040"/>
                    </a:gs>
                    <a:gs pos="30000">
                      <a:srgbClr val="404040"/>
                    </a:gs>
                  </a:gsLst>
                  <a:lin ang="5400000" scaled="0"/>
                </a:gradFill>
              </a:rPr>
              <a:t>Steve Guggenheimer</a:t>
            </a:r>
          </a:p>
          <a:p>
            <a:pPr defTabSz="466298">
              <a:lnSpc>
                <a:spcPct val="90000"/>
              </a:lnSpc>
              <a:spcAft>
                <a:spcPts val="612"/>
              </a:spcAft>
            </a:pPr>
            <a:r>
              <a:rPr lang="en-US" sz="2448" dirty="0">
                <a:gradFill>
                  <a:gsLst>
                    <a:gs pos="2917">
                      <a:srgbClr val="404040"/>
                    </a:gs>
                    <a:gs pos="30000">
                      <a:srgbClr val="404040"/>
                    </a:gs>
                  </a:gsLst>
                  <a:lin ang="5400000" scaled="0"/>
                </a:gradFill>
              </a:rPr>
              <a:t>Keynote | 2-536 | Thursday | Ballroom | 8:30-11 AM</a:t>
            </a:r>
          </a:p>
        </p:txBody>
      </p:sp>
    </p:spTree>
    <p:extLst>
      <p:ext uri="{BB962C8B-B14F-4D97-AF65-F5344CB8AC3E}">
        <p14:creationId xmlns:p14="http://schemas.microsoft.com/office/powerpoint/2010/main" val="539648957"/>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a:xfrm>
            <a:off x="427859" y="5478182"/>
            <a:ext cx="11047433" cy="914270"/>
          </a:xfrm>
        </p:spPr>
        <p:txBody>
          <a:bodyPr/>
          <a:lstStyle/>
          <a:p>
            <a:pPr marL="0" indent="0">
              <a:buNone/>
            </a:pPr>
            <a:r>
              <a:rPr lang="en-US" dirty="0" smtClean="0"/>
              <a:t>Learn more on Friday at 2pm</a:t>
            </a:r>
          </a:p>
          <a:p>
            <a:pPr marL="0" indent="0">
              <a:buNone/>
            </a:pPr>
            <a:r>
              <a:rPr lang="en-US" dirty="0" smtClean="0"/>
              <a:t>Special announcement for those that attend Friday’s talk</a:t>
            </a:r>
            <a:endParaRPr lang="en-US" dirty="0"/>
          </a:p>
        </p:txBody>
      </p:sp>
      <p:sp>
        <p:nvSpPr>
          <p:cNvPr id="4" name="Title 3"/>
          <p:cNvSpPr>
            <a:spLocks noGrp="1"/>
          </p:cNvSpPr>
          <p:nvPr>
            <p:ph type="title"/>
          </p:nvPr>
        </p:nvSpPr>
        <p:spPr/>
        <p:txBody>
          <a:bodyPr/>
          <a:lstStyle/>
          <a:p>
            <a:r>
              <a:rPr lang="en-US" dirty="0"/>
              <a:t>Simplifying hardware development for </a:t>
            </a:r>
            <a:r>
              <a:rPr lang="en-US" dirty="0" smtClean="0"/>
              <a:t/>
            </a:r>
            <a:br>
              <a:rPr lang="en-US" dirty="0" smtClean="0"/>
            </a:br>
            <a:r>
              <a:rPr lang="en-US" dirty="0" smtClean="0"/>
              <a:t>Windows Platforms</a:t>
            </a:r>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51575" y="1347859"/>
            <a:ext cx="6115636" cy="3602112"/>
          </a:xfrm>
          <a:prstGeom prst="rect">
            <a:avLst/>
          </a:prstGeom>
        </p:spPr>
      </p:pic>
    </p:spTree>
    <p:extLst>
      <p:ext uri="{BB962C8B-B14F-4D97-AF65-F5344CB8AC3E}">
        <p14:creationId xmlns:p14="http://schemas.microsoft.com/office/powerpoint/2010/main" val="672834338"/>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Windows on Devices</a:t>
            </a:r>
            <a:endParaRPr lang="en-US" dirty="0"/>
          </a:p>
        </p:txBody>
      </p:sp>
      <p:grpSp>
        <p:nvGrpSpPr>
          <p:cNvPr id="26" name="Group 25"/>
          <p:cNvGrpSpPr/>
          <p:nvPr/>
        </p:nvGrpSpPr>
        <p:grpSpPr>
          <a:xfrm>
            <a:off x="3942551" y="1668463"/>
            <a:ext cx="5016864" cy="4042000"/>
            <a:chOff x="5116599" y="498245"/>
            <a:chExt cx="4918941" cy="3963105"/>
          </a:xfrm>
        </p:grpSpPr>
        <p:sp>
          <p:nvSpPr>
            <p:cNvPr id="28" name="Isosceles Triangle 27"/>
            <p:cNvSpPr/>
            <p:nvPr/>
          </p:nvSpPr>
          <p:spPr bwMode="auto">
            <a:xfrm>
              <a:off x="5116599" y="498245"/>
              <a:ext cx="4918941" cy="3963105"/>
            </a:xfrm>
            <a:prstGeom prst="triangle">
              <a:avLst/>
            </a:prstGeom>
            <a:gradFill flip="none" rotWithShape="1">
              <a:gsLst>
                <a:gs pos="26000">
                  <a:srgbClr val="145FA7"/>
                </a:gs>
                <a:gs pos="100000">
                  <a:srgbClr val="1891E6"/>
                </a:gs>
                <a:gs pos="74000">
                  <a:srgbClr val="1775D3"/>
                </a:gs>
                <a:gs pos="75000">
                  <a:srgbClr val="1891E6"/>
                </a:gs>
                <a:gs pos="51000">
                  <a:srgbClr val="1776D6"/>
                </a:gs>
                <a:gs pos="50000">
                  <a:srgbClr val="145FA7"/>
                </a:gs>
                <a:gs pos="0">
                  <a:srgbClr val="103C78"/>
                </a:gs>
                <a:gs pos="25000">
                  <a:srgbClr val="103C78"/>
                </a:gs>
              </a:gsLst>
              <a:lin ang="16200000" scaled="0"/>
              <a:tileRect/>
            </a:gradFill>
            <a:ln w="381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66298"/>
              <a:endParaRPr lang="en-US" sz="1632" dirty="0">
                <a:solidFill>
                  <a:srgbClr val="FFFFFF"/>
                </a:solidFill>
              </a:endParaRPr>
            </a:p>
          </p:txBody>
        </p:sp>
        <p:grpSp>
          <p:nvGrpSpPr>
            <p:cNvPr id="37" name="Group 36"/>
            <p:cNvGrpSpPr/>
            <p:nvPr/>
          </p:nvGrpSpPr>
          <p:grpSpPr>
            <a:xfrm>
              <a:off x="6999280" y="1116133"/>
              <a:ext cx="1153578" cy="3000194"/>
              <a:chOff x="490342" y="1529760"/>
              <a:chExt cx="4215346" cy="4264047"/>
            </a:xfrm>
          </p:grpSpPr>
          <p:sp>
            <p:nvSpPr>
              <p:cNvPr id="41" name="TextBox 40"/>
              <p:cNvSpPr txBox="1"/>
              <p:nvPr/>
            </p:nvSpPr>
            <p:spPr>
              <a:xfrm>
                <a:off x="490342" y="1529760"/>
                <a:ext cx="4215346" cy="559546"/>
              </a:xfrm>
              <a:prstGeom prst="rect">
                <a:avLst/>
              </a:prstGeom>
              <a:noFill/>
            </p:spPr>
            <p:txBody>
              <a:bodyPr wrap="square" rtlCol="0">
                <a:spAutoFit/>
              </a:bodyPr>
              <a:lstStyle/>
              <a:p>
                <a:pPr algn="ctr" defTabSz="466298">
                  <a:lnSpc>
                    <a:spcPct val="120000"/>
                  </a:lnSpc>
                </a:pPr>
                <a:r>
                  <a:rPr lang="en-US" sz="1632" dirty="0">
                    <a:solidFill>
                      <a:srgbClr val="FFFFFF"/>
                    </a:solidFill>
                    <a:latin typeface="Segoe UI Light"/>
                  </a:rPr>
                  <a:t>Large</a:t>
                </a:r>
              </a:p>
            </p:txBody>
          </p:sp>
          <p:sp>
            <p:nvSpPr>
              <p:cNvPr id="42" name="TextBox 41"/>
              <p:cNvSpPr txBox="1"/>
              <p:nvPr/>
            </p:nvSpPr>
            <p:spPr>
              <a:xfrm>
                <a:off x="1024239" y="2667119"/>
                <a:ext cx="3292925" cy="559546"/>
              </a:xfrm>
              <a:prstGeom prst="rect">
                <a:avLst/>
              </a:prstGeom>
              <a:noFill/>
            </p:spPr>
            <p:txBody>
              <a:bodyPr wrap="square" rtlCol="0">
                <a:spAutoFit/>
              </a:bodyPr>
              <a:lstStyle/>
              <a:p>
                <a:pPr algn="ctr" defTabSz="466298">
                  <a:lnSpc>
                    <a:spcPct val="120000"/>
                  </a:lnSpc>
                </a:pPr>
                <a:r>
                  <a:rPr lang="en-US" sz="1632" dirty="0">
                    <a:solidFill>
                      <a:srgbClr val="FFFFFF"/>
                    </a:solidFill>
                    <a:latin typeface="Segoe UI Light"/>
                  </a:rPr>
                  <a:t>Mobile</a:t>
                </a:r>
              </a:p>
            </p:txBody>
          </p:sp>
          <p:sp>
            <p:nvSpPr>
              <p:cNvPr id="43" name="TextBox 42"/>
              <p:cNvSpPr txBox="1"/>
              <p:nvPr/>
            </p:nvSpPr>
            <p:spPr>
              <a:xfrm>
                <a:off x="1135106" y="5234261"/>
                <a:ext cx="2922610" cy="559546"/>
              </a:xfrm>
              <a:prstGeom prst="rect">
                <a:avLst/>
              </a:prstGeom>
              <a:noFill/>
            </p:spPr>
            <p:txBody>
              <a:bodyPr wrap="square" rtlCol="0">
                <a:spAutoFit/>
              </a:bodyPr>
              <a:lstStyle/>
              <a:p>
                <a:pPr algn="ctr" defTabSz="466298">
                  <a:lnSpc>
                    <a:spcPct val="120000"/>
                  </a:lnSpc>
                </a:pPr>
                <a:r>
                  <a:rPr lang="en-US" sz="1632" dirty="0">
                    <a:solidFill>
                      <a:srgbClr val="FFFFFF"/>
                    </a:solidFill>
                    <a:latin typeface="Segoe UI Light"/>
                  </a:rPr>
                  <a:t>Micro</a:t>
                </a:r>
              </a:p>
            </p:txBody>
          </p:sp>
          <p:sp>
            <p:nvSpPr>
              <p:cNvPr id="44" name="TextBox 43"/>
              <p:cNvSpPr txBox="1"/>
              <p:nvPr/>
            </p:nvSpPr>
            <p:spPr>
              <a:xfrm>
                <a:off x="902216" y="3984260"/>
                <a:ext cx="3292925" cy="559546"/>
              </a:xfrm>
              <a:prstGeom prst="rect">
                <a:avLst/>
              </a:prstGeom>
              <a:noFill/>
            </p:spPr>
            <p:txBody>
              <a:bodyPr wrap="square" rtlCol="0">
                <a:spAutoFit/>
              </a:bodyPr>
              <a:lstStyle/>
              <a:p>
                <a:pPr algn="ctr" defTabSz="466298">
                  <a:lnSpc>
                    <a:spcPct val="120000"/>
                  </a:lnSpc>
                </a:pPr>
                <a:r>
                  <a:rPr lang="en-US" sz="1632" dirty="0">
                    <a:solidFill>
                      <a:srgbClr val="FFFFFF"/>
                    </a:solidFill>
                    <a:latin typeface="Segoe UI Light"/>
                  </a:rPr>
                  <a:t>Small</a:t>
                </a:r>
              </a:p>
            </p:txBody>
          </p:sp>
        </p:grpSp>
        <p:cxnSp>
          <p:nvCxnSpPr>
            <p:cNvPr id="38" name="Straight Connector 37"/>
            <p:cNvCxnSpPr/>
            <p:nvPr/>
          </p:nvCxnSpPr>
          <p:spPr>
            <a:xfrm>
              <a:off x="6956528" y="1490428"/>
              <a:ext cx="1278864" cy="2584"/>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a:stCxn id="28" idx="1"/>
              <a:endCxn id="28" idx="5"/>
            </p:cNvCxnSpPr>
            <p:nvPr/>
          </p:nvCxnSpPr>
          <p:spPr>
            <a:xfrm>
              <a:off x="6346334" y="2479798"/>
              <a:ext cx="2459471"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5768426" y="3462794"/>
              <a:ext cx="3614407" cy="16084"/>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grpSp>
      <p:sp>
        <p:nvSpPr>
          <p:cNvPr id="45" name="Trapezoid 44"/>
          <p:cNvSpPr/>
          <p:nvPr/>
        </p:nvSpPr>
        <p:spPr bwMode="auto">
          <a:xfrm>
            <a:off x="4349966" y="3896501"/>
            <a:ext cx="4194766" cy="1126839"/>
          </a:xfrm>
          <a:prstGeom prst="trapezoid">
            <a:avLst>
              <a:gd name="adj" fmla="val 62509"/>
            </a:avLst>
          </a:prstGeom>
          <a:noFill/>
          <a:ln w="63500">
            <a:solidFill>
              <a:schemeClr val="accent5">
                <a:lumMod val="60000"/>
                <a:lumOff val="4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US" sz="2448"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480264908"/>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rot="5400000">
            <a:off x="3173525" y="2526455"/>
            <a:ext cx="1607369" cy="2036561"/>
          </a:xfrm>
          <a:prstGeom prst="rect">
            <a:avLst/>
          </a:prstGeom>
        </p:spPr>
      </p:pic>
      <p:cxnSp>
        <p:nvCxnSpPr>
          <p:cNvPr id="9" name="Straight Arrow Connector 8"/>
          <p:cNvCxnSpPr/>
          <p:nvPr/>
        </p:nvCxnSpPr>
        <p:spPr>
          <a:xfrm>
            <a:off x="3129820" y="2531329"/>
            <a:ext cx="1628576" cy="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7674285" y="1976735"/>
            <a:ext cx="1628576" cy="0"/>
          </a:xfrm>
          <a:prstGeom prst="straightConnector1">
            <a:avLst/>
          </a:prstGeom>
          <a:ln>
            <a:solidFill>
              <a:schemeClr val="bg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3421136" y="1786108"/>
            <a:ext cx="1102586" cy="647165"/>
          </a:xfrm>
          <a:prstGeom prst="rect">
            <a:avLst/>
          </a:prstGeom>
          <a:noFill/>
        </p:spPr>
        <p:txBody>
          <a:bodyPr wrap="none" lIns="186521" tIns="149217" rIns="186521" bIns="149217" rtlCol="0">
            <a:spAutoFit/>
          </a:bodyPr>
          <a:lstStyle/>
          <a:p>
            <a:pPr defTabSz="466298">
              <a:lnSpc>
                <a:spcPct val="90000"/>
              </a:lnSpc>
              <a:spcAft>
                <a:spcPts val="612"/>
              </a:spcAft>
            </a:pPr>
            <a:r>
              <a:rPr lang="en-US" sz="2448" dirty="0">
                <a:gradFill>
                  <a:gsLst>
                    <a:gs pos="2917">
                      <a:srgbClr val="404040"/>
                    </a:gs>
                    <a:gs pos="30000">
                      <a:srgbClr val="404040"/>
                    </a:gs>
                  </a:gsLst>
                  <a:lin ang="5400000" scaled="0"/>
                </a:gradFill>
              </a:rPr>
              <a:t>5mm</a:t>
            </a:r>
          </a:p>
        </p:txBody>
      </p:sp>
      <p:sp>
        <p:nvSpPr>
          <p:cNvPr id="13" name="TextBox 12"/>
          <p:cNvSpPr txBox="1"/>
          <p:nvPr/>
        </p:nvSpPr>
        <p:spPr>
          <a:xfrm>
            <a:off x="7929094" y="1155246"/>
            <a:ext cx="1102586" cy="647165"/>
          </a:xfrm>
          <a:prstGeom prst="rect">
            <a:avLst/>
          </a:prstGeom>
          <a:noFill/>
        </p:spPr>
        <p:txBody>
          <a:bodyPr wrap="none" lIns="186521" tIns="149217" rIns="186521" bIns="149217" rtlCol="0">
            <a:spAutoFit/>
          </a:bodyPr>
          <a:lstStyle/>
          <a:p>
            <a:pPr defTabSz="466298">
              <a:lnSpc>
                <a:spcPct val="90000"/>
              </a:lnSpc>
              <a:spcAft>
                <a:spcPts val="612"/>
              </a:spcAft>
            </a:pPr>
            <a:r>
              <a:rPr lang="en-US" sz="2448" dirty="0">
                <a:solidFill>
                  <a:srgbClr val="FFFFFF"/>
                </a:solidFill>
              </a:rPr>
              <a:t>5mm</a:t>
            </a:r>
          </a:p>
        </p:txBody>
      </p:sp>
      <p:pic>
        <p:nvPicPr>
          <p:cNvPr id="2" name="Picture 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119754" y="2350065"/>
            <a:ext cx="7168726" cy="9206021"/>
          </a:xfrm>
          <a:prstGeom prst="rect">
            <a:avLst/>
          </a:prstGeom>
        </p:spPr>
      </p:pic>
      <p:cxnSp>
        <p:nvCxnSpPr>
          <p:cNvPr id="14" name="Straight Arrow Connector 13"/>
          <p:cNvCxnSpPr/>
          <p:nvPr/>
        </p:nvCxnSpPr>
        <p:spPr>
          <a:xfrm>
            <a:off x="8186602" y="2531329"/>
            <a:ext cx="1628576" cy="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8477919" y="1786108"/>
            <a:ext cx="1102586" cy="647165"/>
          </a:xfrm>
          <a:prstGeom prst="rect">
            <a:avLst/>
          </a:prstGeom>
          <a:noFill/>
        </p:spPr>
        <p:txBody>
          <a:bodyPr wrap="none" lIns="186521" tIns="149217" rIns="186521" bIns="149217" rtlCol="0">
            <a:spAutoFit/>
          </a:bodyPr>
          <a:lstStyle/>
          <a:p>
            <a:pPr defTabSz="466298">
              <a:lnSpc>
                <a:spcPct val="90000"/>
              </a:lnSpc>
              <a:spcAft>
                <a:spcPts val="612"/>
              </a:spcAft>
            </a:pPr>
            <a:r>
              <a:rPr lang="en-US" sz="2448" dirty="0">
                <a:gradFill>
                  <a:gsLst>
                    <a:gs pos="2917">
                      <a:srgbClr val="404040"/>
                    </a:gs>
                    <a:gs pos="30000">
                      <a:srgbClr val="404040"/>
                    </a:gs>
                  </a:gsLst>
                  <a:lin ang="5400000" scaled="0"/>
                </a:gradFill>
              </a:rPr>
              <a:t>5mm</a:t>
            </a:r>
          </a:p>
        </p:txBody>
      </p:sp>
    </p:spTree>
    <p:extLst>
      <p:ext uri="{BB962C8B-B14F-4D97-AF65-F5344CB8AC3E}">
        <p14:creationId xmlns:p14="http://schemas.microsoft.com/office/powerpoint/2010/main" val="3485563321"/>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 name="Straight Arrow Connector 9"/>
          <p:cNvCxnSpPr/>
          <p:nvPr/>
        </p:nvCxnSpPr>
        <p:spPr>
          <a:xfrm>
            <a:off x="7674285" y="1976735"/>
            <a:ext cx="1628576" cy="0"/>
          </a:xfrm>
          <a:prstGeom prst="straightConnector1">
            <a:avLst/>
          </a:prstGeom>
          <a:ln>
            <a:solidFill>
              <a:schemeClr val="bg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7929094" y="1155246"/>
            <a:ext cx="1102586" cy="647165"/>
          </a:xfrm>
          <a:prstGeom prst="rect">
            <a:avLst/>
          </a:prstGeom>
          <a:noFill/>
        </p:spPr>
        <p:txBody>
          <a:bodyPr wrap="none" lIns="186521" tIns="149217" rIns="186521" bIns="149217" rtlCol="0">
            <a:spAutoFit/>
          </a:bodyPr>
          <a:lstStyle/>
          <a:p>
            <a:pPr defTabSz="466298">
              <a:lnSpc>
                <a:spcPct val="90000"/>
              </a:lnSpc>
              <a:spcAft>
                <a:spcPts val="612"/>
              </a:spcAft>
            </a:pPr>
            <a:r>
              <a:rPr lang="en-US" sz="2448" dirty="0">
                <a:solidFill>
                  <a:srgbClr val="FFFFFF"/>
                </a:solidFill>
              </a:rPr>
              <a:t>5mm</a:t>
            </a:r>
          </a:p>
        </p:txBody>
      </p:sp>
      <p:sp>
        <p:nvSpPr>
          <p:cNvPr id="11" name="Rectangle 2"/>
          <p:cNvSpPr txBox="1">
            <a:spLocks noChangeArrowheads="1"/>
          </p:cNvSpPr>
          <p:nvPr/>
        </p:nvSpPr>
        <p:spPr>
          <a:xfrm>
            <a:off x="124269" y="12142"/>
            <a:ext cx="11398485" cy="765036"/>
          </a:xfrm>
          <a:prstGeom prst="rect">
            <a:avLst/>
          </a:prstGeom>
        </p:spPr>
        <p:txBody>
          <a:bodyPr vert="horz" lIns="93246" tIns="46624" rIns="93246" bIns="46624"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80" dirty="0"/>
              <a:t>Intel® </a:t>
            </a:r>
            <a:r>
              <a:rPr lang="en-US" sz="4080" dirty="0" smtClean="0"/>
              <a:t>Galileo and Quark </a:t>
            </a:r>
            <a:r>
              <a:rPr lang="en-US" sz="4080" dirty="0"/>
              <a:t>X1000</a:t>
            </a:r>
            <a:endParaRPr lang="en-GB" sz="4080" i="1" dirty="0">
              <a:latin typeface="Calibri" pitchFamily="34" charset="0"/>
              <a:cs typeface="Calibri" pitchFamily="34" charset="0"/>
            </a:endParaRPr>
          </a:p>
        </p:txBody>
      </p:sp>
      <p:pic>
        <p:nvPicPr>
          <p:cNvPr id="16" name="Picture 15" descr="QuarkCrop.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20384" y="1573603"/>
            <a:ext cx="2535653" cy="2325052"/>
          </a:xfrm>
          <a:prstGeom prst="rect">
            <a:avLst/>
          </a:prstGeom>
          <a:solidFill>
            <a:schemeClr val="bg1"/>
          </a:solidFill>
        </p:spPr>
      </p:pic>
      <p:sp>
        <p:nvSpPr>
          <p:cNvPr id="17" name="TextBox 16"/>
          <p:cNvSpPr txBox="1"/>
          <p:nvPr/>
        </p:nvSpPr>
        <p:spPr>
          <a:xfrm>
            <a:off x="426182" y="4695080"/>
            <a:ext cx="4921027" cy="2265236"/>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t>32-bit x86 @ 400Mhz, single core</a:t>
            </a:r>
          </a:p>
          <a:p>
            <a:pPr>
              <a:lnSpc>
                <a:spcPct val="90000"/>
              </a:lnSpc>
              <a:spcAft>
                <a:spcPts val="600"/>
              </a:spcAft>
            </a:pPr>
            <a:r>
              <a:rPr lang="en-US" sz="2400" dirty="0" smtClean="0"/>
              <a:t>Industry-standard I/</a:t>
            </a:r>
            <a:r>
              <a:rPr lang="en-US" sz="2400" dirty="0" err="1" smtClean="0"/>
              <a:t>Os</a:t>
            </a:r>
            <a:endParaRPr lang="en-US" sz="2400" dirty="0" smtClean="0"/>
          </a:p>
          <a:p>
            <a:pPr>
              <a:lnSpc>
                <a:spcPct val="90000"/>
              </a:lnSpc>
              <a:spcAft>
                <a:spcPts val="600"/>
              </a:spcAft>
            </a:pPr>
            <a:r>
              <a:rPr lang="en-US" sz="2400" dirty="0" smtClean="0"/>
              <a:t>DDR3 memory controller</a:t>
            </a:r>
          </a:p>
          <a:p>
            <a:pPr>
              <a:lnSpc>
                <a:spcPct val="90000"/>
              </a:lnSpc>
              <a:spcAft>
                <a:spcPts val="600"/>
              </a:spcAft>
            </a:pPr>
            <a:r>
              <a:rPr lang="en-US" sz="2400" dirty="0" smtClean="0"/>
              <a:t>15x15mm package</a:t>
            </a:r>
          </a:p>
          <a:p>
            <a:pPr>
              <a:lnSpc>
                <a:spcPct val="90000"/>
              </a:lnSpc>
              <a:spcAft>
                <a:spcPts val="600"/>
              </a:spcAft>
            </a:pPr>
            <a:r>
              <a:rPr lang="en-US" sz="2400" dirty="0" smtClean="0"/>
              <a:t>Scalar instruction set architecture</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13437" y="589408"/>
            <a:ext cx="5667375" cy="4238625"/>
          </a:xfrm>
          <a:prstGeom prst="rect">
            <a:avLst/>
          </a:prstGeom>
        </p:spPr>
      </p:pic>
      <p:sp>
        <p:nvSpPr>
          <p:cNvPr id="18" name="TextBox 17"/>
          <p:cNvSpPr txBox="1"/>
          <p:nvPr/>
        </p:nvSpPr>
        <p:spPr>
          <a:xfrm>
            <a:off x="6370637" y="4695080"/>
            <a:ext cx="3985578" cy="1855893"/>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t>Arduino-compatible board</a:t>
            </a:r>
          </a:p>
          <a:p>
            <a:pPr>
              <a:lnSpc>
                <a:spcPct val="90000"/>
              </a:lnSpc>
              <a:spcAft>
                <a:spcPts val="600"/>
              </a:spcAft>
            </a:pPr>
            <a:r>
              <a:rPr lang="en-US" sz="2400" dirty="0" smtClean="0"/>
              <a:t>Quark CPU</a:t>
            </a:r>
          </a:p>
          <a:p>
            <a:pPr>
              <a:lnSpc>
                <a:spcPct val="90000"/>
              </a:lnSpc>
              <a:spcAft>
                <a:spcPts val="600"/>
              </a:spcAft>
            </a:pPr>
            <a:r>
              <a:rPr lang="en-US" sz="2400" dirty="0" smtClean="0"/>
              <a:t>256M RAM</a:t>
            </a:r>
          </a:p>
          <a:p>
            <a:pPr>
              <a:lnSpc>
                <a:spcPct val="90000"/>
              </a:lnSpc>
              <a:spcAft>
                <a:spcPts val="600"/>
              </a:spcAft>
            </a:pPr>
            <a:r>
              <a:rPr lang="en-US" sz="2400" dirty="0" smtClean="0"/>
              <a:t>USB, SD slot, Ethernet</a:t>
            </a:r>
          </a:p>
        </p:txBody>
      </p:sp>
    </p:spTree>
    <p:extLst>
      <p:ext uri="{BB962C8B-B14F-4D97-AF65-F5344CB8AC3E}">
        <p14:creationId xmlns:p14="http://schemas.microsoft.com/office/powerpoint/2010/main" val="2887529917"/>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Demo</a:t>
            </a:r>
            <a:r>
              <a:rPr lang="en-US"/>
              <a:t>: </a:t>
            </a:r>
            <a:r>
              <a:rPr lang="en-US" smtClean="0">
                <a:solidFill>
                  <a:srgbClr val="00BCF2"/>
                </a:solidFill>
              </a:rPr>
              <a:t>Quark&amp; </a:t>
            </a:r>
            <a:r>
              <a:rPr lang="en-US" dirty="0">
                <a:solidFill>
                  <a:srgbClr val="00BCF2"/>
                </a:solidFill>
              </a:rPr>
              <a:t>Galileo </a:t>
            </a:r>
          </a:p>
        </p:txBody>
      </p:sp>
    </p:spTree>
    <p:extLst>
      <p:ext uri="{BB962C8B-B14F-4D97-AF65-F5344CB8AC3E}">
        <p14:creationId xmlns:p14="http://schemas.microsoft.com/office/powerpoint/2010/main" val="1232930277"/>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a:xfrm>
            <a:off x="4846833" y="143478"/>
            <a:ext cx="7314165" cy="6743439"/>
          </a:xfrm>
        </p:spPr>
        <p:txBody>
          <a:bodyPr/>
          <a:lstStyle/>
          <a:p>
            <a:r>
              <a:rPr lang="en-US" sz="2856" b="1" dirty="0"/>
              <a:t>Visual Studio, Windows Embedded, Azure</a:t>
            </a:r>
          </a:p>
          <a:p>
            <a:r>
              <a:rPr lang="en-US" sz="2856" b="1" dirty="0"/>
              <a:t>More news soon on M2M cloud services</a:t>
            </a:r>
          </a:p>
          <a:p>
            <a:r>
              <a:rPr lang="en-US" sz="2856" b="1" dirty="0" err="1"/>
              <a:t>Netduino</a:t>
            </a:r>
            <a:r>
              <a:rPr lang="en-US" sz="2856" b="1" dirty="0"/>
              <a:t>+ 2 and Galileo are available at your favorite bricks or clicks retailer today for about $60 – buy one and experiment!!!</a:t>
            </a:r>
          </a:p>
          <a:p>
            <a:r>
              <a:rPr lang="en-US" sz="2856" b="1" dirty="0"/>
              <a:t>Get involved with Windows on Galileo…</a:t>
            </a:r>
          </a:p>
        </p:txBody>
      </p:sp>
      <p:sp>
        <p:nvSpPr>
          <p:cNvPr id="3" name="Title 2"/>
          <p:cNvSpPr>
            <a:spLocks noGrp="1"/>
          </p:cNvSpPr>
          <p:nvPr>
            <p:ph type="ctrTitle"/>
          </p:nvPr>
        </p:nvSpPr>
        <p:spPr>
          <a:solidFill>
            <a:schemeClr val="accent1">
              <a:lumMod val="60000"/>
              <a:lumOff val="40000"/>
            </a:schemeClr>
          </a:solidFill>
        </p:spPr>
        <p:txBody>
          <a:bodyPr/>
          <a:lstStyle/>
          <a:p>
            <a:r>
              <a:rPr lang="en-US" dirty="0" smtClean="0"/>
              <a:t>Get Started</a:t>
            </a:r>
            <a:endParaRPr lang="en-US" dirty="0"/>
          </a:p>
        </p:txBody>
      </p:sp>
    </p:spTree>
    <p:extLst>
      <p:ext uri="{BB962C8B-B14F-4D97-AF65-F5344CB8AC3E}">
        <p14:creationId xmlns:p14="http://schemas.microsoft.com/office/powerpoint/2010/main" val="2644305429"/>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12837" y="2931006"/>
            <a:ext cx="9581613" cy="864472"/>
          </a:xfrm>
        </p:spPr>
        <p:txBody>
          <a:bodyPr/>
          <a:lstStyle/>
          <a:p>
            <a:pPr algn="ctr"/>
            <a:r>
              <a:rPr lang="en-US" dirty="0" smtClean="0"/>
              <a:t>https://www.WindowsOnDevices.com</a:t>
            </a:r>
            <a:endParaRPr lang="en-US" dirty="0"/>
          </a:p>
        </p:txBody>
      </p:sp>
    </p:spTree>
    <p:extLst>
      <p:ext uri="{BB962C8B-B14F-4D97-AF65-F5344CB8AC3E}">
        <p14:creationId xmlns:p14="http://schemas.microsoft.com/office/powerpoint/2010/main" val="580004677"/>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txBox="1">
            <a:spLocks/>
          </p:cNvSpPr>
          <p:nvPr/>
        </p:nvSpPr>
        <p:spPr>
          <a:xfrm>
            <a:off x="274639" y="295274"/>
            <a:ext cx="11889564" cy="917575"/>
          </a:xfrm>
          <a:prstGeom prst="rect">
            <a:avLst/>
          </a:prstGeom>
        </p:spPr>
        <p:txBody>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6000">
                <a:gradFill>
                  <a:gsLst>
                    <a:gs pos="1087">
                      <a:srgbClr val="00188F"/>
                    </a:gs>
                    <a:gs pos="100000">
                      <a:srgbClr val="00188F"/>
                    </a:gs>
                  </a:gsLst>
                  <a:lin ang="5400000" scaled="0"/>
                </a:gradFill>
              </a:rPr>
              <a:t>Your Feedback is Important</a:t>
            </a:r>
          </a:p>
        </p:txBody>
      </p:sp>
      <p:sp>
        <p:nvSpPr>
          <p:cNvPr id="19" name="Text Placeholder 2"/>
          <p:cNvSpPr txBox="1">
            <a:spLocks/>
          </p:cNvSpPr>
          <p:nvPr/>
        </p:nvSpPr>
        <p:spPr>
          <a:xfrm>
            <a:off x="274638" y="1778483"/>
            <a:ext cx="11887200" cy="2175980"/>
          </a:xfrm>
          <a:prstGeom prst="rect">
            <a:avLst/>
          </a:prstGeom>
        </p:spPr>
        <p:txBody>
          <a:bodyPr lIns="182880" tIns="146304" rIns="182880" bIns="146304"/>
          <a:lst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80000"/>
              </a:lnSpc>
              <a:buClr>
                <a:srgbClr val="404040"/>
              </a:buClr>
              <a:buFont typeface="Wingdings" panose="05000000000000000000" pitchFamily="2" charset="2"/>
              <a:buNone/>
            </a:pPr>
            <a:r>
              <a:rPr lang="en-US" sz="3600" dirty="0" smtClean="0">
                <a:gradFill>
                  <a:gsLst>
                    <a:gs pos="5435">
                      <a:srgbClr val="404040"/>
                    </a:gs>
                    <a:gs pos="100000">
                      <a:srgbClr val="404040"/>
                    </a:gs>
                  </a:gsLst>
                  <a:lin ang="5400000" scaled="0"/>
                </a:gradFill>
              </a:rPr>
              <a:t>Fill out an evaluation of this session </a:t>
            </a:r>
            <a:br>
              <a:rPr lang="en-US" sz="3600" dirty="0" smtClean="0">
                <a:gradFill>
                  <a:gsLst>
                    <a:gs pos="5435">
                      <a:srgbClr val="404040"/>
                    </a:gs>
                    <a:gs pos="100000">
                      <a:srgbClr val="404040"/>
                    </a:gs>
                  </a:gsLst>
                  <a:lin ang="5400000" scaled="0"/>
                </a:gradFill>
              </a:rPr>
            </a:br>
            <a:r>
              <a:rPr lang="en-US" sz="3600" dirty="0" smtClean="0">
                <a:gradFill>
                  <a:gsLst>
                    <a:gs pos="5435">
                      <a:srgbClr val="404040"/>
                    </a:gs>
                    <a:gs pos="100000">
                      <a:srgbClr val="404040"/>
                    </a:gs>
                  </a:gsLst>
                  <a:lin ang="5400000" scaled="0"/>
                </a:gradFill>
              </a:rPr>
              <a:t>and help shape future events. </a:t>
            </a:r>
          </a:p>
          <a:p>
            <a:pPr marL="0" indent="0">
              <a:lnSpc>
                <a:spcPct val="80000"/>
              </a:lnSpc>
              <a:spcBef>
                <a:spcPts val="2200"/>
              </a:spcBef>
              <a:buClr>
                <a:srgbClr val="404040"/>
              </a:buClr>
              <a:buFont typeface="Wingdings" panose="05000000000000000000" pitchFamily="2" charset="2"/>
              <a:buNone/>
            </a:pPr>
            <a:r>
              <a:rPr lang="en-US" sz="3600" dirty="0" smtClean="0">
                <a:gradFill>
                  <a:gsLst>
                    <a:gs pos="5435">
                      <a:srgbClr val="404040"/>
                    </a:gs>
                    <a:gs pos="100000">
                      <a:srgbClr val="404040"/>
                    </a:gs>
                  </a:gsLst>
                  <a:lin ang="5400000" scaled="0"/>
                </a:gradFill>
                <a:latin typeface="Segoe UI"/>
              </a:rPr>
              <a:t>Scan the QR code </a:t>
            </a:r>
            <a:r>
              <a:rPr lang="en-US" sz="3600" dirty="0" smtClean="0">
                <a:gradFill>
                  <a:gsLst>
                    <a:gs pos="5435">
                      <a:srgbClr val="404040"/>
                    </a:gs>
                    <a:gs pos="100000">
                      <a:srgbClr val="404040"/>
                    </a:gs>
                  </a:gsLst>
                  <a:lin ang="5400000" scaled="0"/>
                </a:gradFill>
              </a:rPr>
              <a:t>to evaluate </a:t>
            </a:r>
            <a:br>
              <a:rPr lang="en-US" sz="3600" dirty="0" smtClean="0">
                <a:gradFill>
                  <a:gsLst>
                    <a:gs pos="5435">
                      <a:srgbClr val="404040"/>
                    </a:gs>
                    <a:gs pos="100000">
                      <a:srgbClr val="404040"/>
                    </a:gs>
                  </a:gsLst>
                  <a:lin ang="5400000" scaled="0"/>
                </a:gradFill>
              </a:rPr>
            </a:br>
            <a:r>
              <a:rPr lang="en-US" sz="3600" dirty="0" smtClean="0">
                <a:gradFill>
                  <a:gsLst>
                    <a:gs pos="5435">
                      <a:srgbClr val="404040"/>
                    </a:gs>
                    <a:gs pos="100000">
                      <a:srgbClr val="404040"/>
                    </a:gs>
                  </a:gsLst>
                  <a:lin ang="5400000" scaled="0"/>
                </a:gradFill>
              </a:rPr>
              <a:t>this session on your mobile device. </a:t>
            </a:r>
          </a:p>
          <a:p>
            <a:pPr marL="0" indent="0">
              <a:spcBef>
                <a:spcPts val="1800"/>
              </a:spcBef>
              <a:buClr>
                <a:srgbClr val="404040"/>
              </a:buClr>
              <a:buFont typeface="Wingdings" panose="05000000000000000000" pitchFamily="2" charset="2"/>
              <a:buNone/>
            </a:pPr>
            <a:r>
              <a:rPr lang="en-US" sz="3200" dirty="0" smtClean="0">
                <a:gradFill>
                  <a:gsLst>
                    <a:gs pos="3261">
                      <a:srgbClr val="00188F"/>
                    </a:gs>
                    <a:gs pos="100000">
                      <a:srgbClr val="00188F"/>
                    </a:gs>
                  </a:gsLst>
                  <a:lin ang="5400000" scaled="0"/>
                </a:gradFill>
                <a:latin typeface="Segoe UI"/>
              </a:rPr>
              <a:t>You’ll also be entered into </a:t>
            </a:r>
            <a:br>
              <a:rPr lang="en-US" sz="3200" dirty="0" smtClean="0">
                <a:gradFill>
                  <a:gsLst>
                    <a:gs pos="3261">
                      <a:srgbClr val="00188F"/>
                    </a:gs>
                    <a:gs pos="100000">
                      <a:srgbClr val="00188F"/>
                    </a:gs>
                  </a:gsLst>
                  <a:lin ang="5400000" scaled="0"/>
                </a:gradFill>
                <a:latin typeface="Segoe UI"/>
              </a:rPr>
            </a:br>
            <a:r>
              <a:rPr lang="en-US" sz="3200" dirty="0" smtClean="0">
                <a:gradFill>
                  <a:gsLst>
                    <a:gs pos="3261">
                      <a:srgbClr val="00188F"/>
                    </a:gs>
                    <a:gs pos="100000">
                      <a:srgbClr val="00188F"/>
                    </a:gs>
                  </a:gsLst>
                  <a:lin ang="5400000" scaled="0"/>
                </a:gradFill>
                <a:latin typeface="Segoe UI"/>
              </a:rPr>
              <a:t>a daily prize drawing!</a:t>
            </a:r>
            <a:endParaRPr lang="en-US" sz="3200" dirty="0">
              <a:gradFill>
                <a:gsLst>
                  <a:gs pos="3261">
                    <a:srgbClr val="00188F"/>
                  </a:gs>
                  <a:gs pos="100000">
                    <a:srgbClr val="00188F"/>
                  </a:gs>
                </a:gsLst>
                <a:lin ang="5400000" scaled="0"/>
              </a:gradFill>
              <a:latin typeface="Segoe UI"/>
            </a:endParaRPr>
          </a:p>
        </p:txBody>
      </p:sp>
      <p:pic>
        <p:nvPicPr>
          <p:cNvPr id="22" name="Picture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04239" y="3027946"/>
            <a:ext cx="3657600" cy="3657600"/>
          </a:xfrm>
          <a:prstGeom prst="rect">
            <a:avLst/>
          </a:prstGeom>
          <a:ln>
            <a:solidFill>
              <a:srgbClr val="8C8C8C"/>
            </a:solidFill>
          </a:ln>
        </p:spPr>
      </p:pic>
      <p:sp>
        <p:nvSpPr>
          <p:cNvPr id="25" name="Freeform 24"/>
          <p:cNvSpPr>
            <a:spLocks noChangeAspect="1" noEditPoints="1"/>
          </p:cNvSpPr>
          <p:nvPr/>
        </p:nvSpPr>
        <p:spPr bwMode="black">
          <a:xfrm>
            <a:off x="475560" y="6103269"/>
            <a:ext cx="1639861" cy="411480"/>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404040"/>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Tree>
    <p:extLst>
      <p:ext uri="{BB962C8B-B14F-4D97-AF65-F5344CB8AC3E}">
        <p14:creationId xmlns:p14="http://schemas.microsoft.com/office/powerpoint/2010/main" val="336646673"/>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3"/>
          <p:cNvSpPr txBox="1">
            <a:spLocks noChangeArrowheads="1"/>
          </p:cNvSpPr>
          <p:nvPr/>
        </p:nvSpPr>
        <p:spPr bwMode="blackWhite">
          <a:xfrm>
            <a:off x="273050" y="6079032"/>
            <a:ext cx="118887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lumMod val="75000"/>
                        <a:lumOff val="25000"/>
                      </a:schemeClr>
                    </a:gs>
                    <a:gs pos="100000">
                      <a:schemeClr val="tx1">
                        <a:lumMod val="75000"/>
                        <a:lumOff val="25000"/>
                      </a:schemeClr>
                    </a:gs>
                  </a:gsLst>
                  <a:lin ang="5400000" scaled="0"/>
                </a:gradFill>
                <a:cs typeface="Segoe UI" pitchFamily="34" charset="0"/>
              </a:rPr>
              <a:t>© </a:t>
            </a:r>
            <a:r>
              <a:rPr lang="en-US" sz="700" dirty="0" smtClean="0">
                <a:gradFill>
                  <a:gsLst>
                    <a:gs pos="0">
                      <a:schemeClr val="tx1">
                        <a:lumMod val="75000"/>
                        <a:lumOff val="25000"/>
                      </a:schemeClr>
                    </a:gs>
                    <a:gs pos="100000">
                      <a:schemeClr val="tx1">
                        <a:lumMod val="75000"/>
                        <a:lumOff val="25000"/>
                      </a:schemeClr>
                    </a:gs>
                  </a:gsLst>
                  <a:lin ang="5400000" scaled="0"/>
                </a:gradFill>
                <a:cs typeface="Segoe UI" pitchFamily="34" charset="0"/>
              </a:rPr>
              <a:t>2014 </a:t>
            </a:r>
            <a:r>
              <a:rPr lang="en-US" sz="700" dirty="0">
                <a:gradFill>
                  <a:gsLst>
                    <a:gs pos="0">
                      <a:schemeClr val="tx1">
                        <a:lumMod val="75000"/>
                        <a:lumOff val="25000"/>
                      </a:schemeClr>
                    </a:gs>
                    <a:gs pos="100000">
                      <a:schemeClr val="tx1">
                        <a:lumMod val="75000"/>
                        <a:lumOff val="25000"/>
                      </a:schemeClr>
                    </a:gs>
                  </a:gsLst>
                  <a:lin ang="5400000" scaled="0"/>
                </a:gradFill>
                <a:cs typeface="Segoe UI" pitchFamily="34" charset="0"/>
              </a:rPr>
              <a:t>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chemeClr val="tx1">
                        <a:lumMod val="75000"/>
                        <a:lumOff val="25000"/>
                      </a:schemeClr>
                    </a:gs>
                    <a:gs pos="100000">
                      <a:schemeClr val="tx1">
                        <a:lumMod val="75000"/>
                        <a:lumOff val="25000"/>
                      </a:schemeClr>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9232" y="3103733"/>
            <a:ext cx="3687046" cy="787059"/>
          </a:xfrm>
          <a:prstGeom prst="rect">
            <a:avLst/>
          </a:prstGeom>
        </p:spPr>
      </p:pic>
    </p:spTree>
    <p:extLst>
      <p:ext uri="{BB962C8B-B14F-4D97-AF65-F5344CB8AC3E}">
        <p14:creationId xmlns:p14="http://schemas.microsoft.com/office/powerpoint/2010/main" val="12223347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96281" y="1753005"/>
            <a:ext cx="7340426" cy="1448473"/>
          </a:xfrm>
          <a:prstGeom prst="rect">
            <a:avLst/>
          </a:prstGeom>
        </p:spPr>
        <p:txBody>
          <a:bodyPr wrap="square">
            <a:spAutoFit/>
          </a:bodyPr>
          <a:lstStyle/>
          <a:p>
            <a:pPr defTabSz="466298">
              <a:lnSpc>
                <a:spcPct val="120000"/>
              </a:lnSpc>
              <a:spcBef>
                <a:spcPts val="1224"/>
              </a:spcBef>
              <a:buSzPct val="90000"/>
            </a:pPr>
            <a:r>
              <a:rPr lang="en-US" sz="2448" kern="4000" spc="-102" dirty="0">
                <a:solidFill>
                  <a:srgbClr val="404040"/>
                </a:solidFill>
                <a:latin typeface="Segoe UI Light"/>
              </a:rPr>
              <a:t>A family of devices and services for individuals and businesses that empower people around the globe at home, at work and on the go, for the activities they value most. </a:t>
            </a:r>
          </a:p>
        </p:txBody>
      </p:sp>
      <p:sp>
        <p:nvSpPr>
          <p:cNvPr id="44" name="Freeform 43"/>
          <p:cNvSpPr/>
          <p:nvPr/>
        </p:nvSpPr>
        <p:spPr bwMode="auto">
          <a:xfrm>
            <a:off x="4427812" y="2659944"/>
            <a:ext cx="7142585" cy="4348215"/>
          </a:xfrm>
          <a:custGeom>
            <a:avLst/>
            <a:gdLst>
              <a:gd name="connsiteX0" fmla="*/ 5919863 w 7669787"/>
              <a:gd name="connsiteY0" fmla="*/ 0 h 4669162"/>
              <a:gd name="connsiteX1" fmla="*/ 6446802 w 7669787"/>
              <a:gd name="connsiteY1" fmla="*/ 528650 h 4669162"/>
              <a:gd name="connsiteX2" fmla="*/ 6440915 w 7669787"/>
              <a:gd name="connsiteY2" fmla="*/ 570325 h 4669162"/>
              <a:gd name="connsiteX3" fmla="*/ 6525921 w 7669787"/>
              <a:gd name="connsiteY3" fmla="*/ 611274 h 4669162"/>
              <a:gd name="connsiteX4" fmla="*/ 7669787 w 7669787"/>
              <a:gd name="connsiteY4" fmla="*/ 2533172 h 4669162"/>
              <a:gd name="connsiteX5" fmla="*/ 6108315 w 7669787"/>
              <a:gd name="connsiteY5" fmla="*/ 4628437 h 4669162"/>
              <a:gd name="connsiteX6" fmla="*/ 5945757 w 7669787"/>
              <a:gd name="connsiteY6" fmla="*/ 4669162 h 4669162"/>
              <a:gd name="connsiteX7" fmla="*/ 1042803 w 7669787"/>
              <a:gd name="connsiteY7" fmla="*/ 4669162 h 4669162"/>
              <a:gd name="connsiteX8" fmla="*/ 955101 w 7669787"/>
              <a:gd name="connsiteY8" fmla="*/ 4646612 h 4669162"/>
              <a:gd name="connsiteX9" fmla="*/ 0 w 7669787"/>
              <a:gd name="connsiteY9" fmla="*/ 3348403 h 4669162"/>
              <a:gd name="connsiteX10" fmla="*/ 1359321 w 7669787"/>
              <a:gd name="connsiteY10" fmla="*/ 1989082 h 4669162"/>
              <a:gd name="connsiteX11" fmla="*/ 1763541 w 7669787"/>
              <a:gd name="connsiteY11" fmla="*/ 2050195 h 4669162"/>
              <a:gd name="connsiteX12" fmla="*/ 1764077 w 7669787"/>
              <a:gd name="connsiteY12" fmla="*/ 2050391 h 4669162"/>
              <a:gd name="connsiteX13" fmla="*/ 1820209 w 7669787"/>
              <a:gd name="connsiteY13" fmla="*/ 1957994 h 4669162"/>
              <a:gd name="connsiteX14" fmla="*/ 3146370 w 7669787"/>
              <a:gd name="connsiteY14" fmla="*/ 1252880 h 4669162"/>
              <a:gd name="connsiteX15" fmla="*/ 3621952 w 7669787"/>
              <a:gd name="connsiteY15" fmla="*/ 1324781 h 4669162"/>
              <a:gd name="connsiteX16" fmla="*/ 3655840 w 7669787"/>
              <a:gd name="connsiteY16" fmla="*/ 1337185 h 4669162"/>
              <a:gd name="connsiteX17" fmla="*/ 3671671 w 7669787"/>
              <a:gd name="connsiteY17" fmla="*/ 1311126 h 4669162"/>
              <a:gd name="connsiteX18" fmla="*/ 5343717 w 7669787"/>
              <a:gd name="connsiteY18" fmla="*/ 351907 h 4669162"/>
              <a:gd name="connsiteX19" fmla="*/ 5423802 w 7669787"/>
              <a:gd name="connsiteY19" fmla="*/ 349377 h 4669162"/>
              <a:gd name="connsiteX20" fmla="*/ 5413809 w 7669787"/>
              <a:gd name="connsiteY20" fmla="*/ 371785 h 4669162"/>
              <a:gd name="connsiteX21" fmla="*/ 5392922 w 7669787"/>
              <a:gd name="connsiteY21" fmla="*/ 519641 h 4669162"/>
              <a:gd name="connsiteX22" fmla="*/ 5919862 w 7669787"/>
              <a:gd name="connsiteY22" fmla="*/ 1048291 h 4669162"/>
              <a:gd name="connsiteX23" fmla="*/ 6026058 w 7669787"/>
              <a:gd name="connsiteY23" fmla="*/ 1037551 h 4669162"/>
              <a:gd name="connsiteX24" fmla="*/ 6041731 w 7669787"/>
              <a:gd name="connsiteY24" fmla="*/ 1032671 h 4669162"/>
              <a:gd name="connsiteX25" fmla="*/ 6022980 w 7669787"/>
              <a:gd name="connsiteY25" fmla="*/ 961406 h 4669162"/>
              <a:gd name="connsiteX26" fmla="*/ 6011198 w 7669787"/>
              <a:gd name="connsiteY26" fmla="*/ 965074 h 4669162"/>
              <a:gd name="connsiteX27" fmla="*/ 5919863 w 7669787"/>
              <a:gd name="connsiteY27" fmla="*/ 974313 h 4669162"/>
              <a:gd name="connsiteX28" fmla="*/ 5466661 w 7669787"/>
              <a:gd name="connsiteY28" fmla="*/ 519642 h 4669162"/>
              <a:gd name="connsiteX29" fmla="*/ 5484626 w 7669787"/>
              <a:gd name="connsiteY29" fmla="*/ 392476 h 4669162"/>
              <a:gd name="connsiteX30" fmla="*/ 5499093 w 7669787"/>
              <a:gd name="connsiteY30" fmla="*/ 360036 h 4669162"/>
              <a:gd name="connsiteX31" fmla="*/ 5421949 w 7669787"/>
              <a:gd name="connsiteY31" fmla="*/ 362540 h 4669162"/>
              <a:gd name="connsiteX32" fmla="*/ 5472541 w 7669787"/>
              <a:gd name="connsiteY32" fmla="*/ 249098 h 4669162"/>
              <a:gd name="connsiteX33" fmla="*/ 5527797 w 7669787"/>
              <a:gd name="connsiteY33" fmla="*/ 175870 h 4669162"/>
              <a:gd name="connsiteX34" fmla="*/ 5486471 w 7669787"/>
              <a:gd name="connsiteY34" fmla="*/ 117187 h 4669162"/>
              <a:gd name="connsiteX35" fmla="*/ 5735676 w 7669787"/>
              <a:gd name="connsiteY35" fmla="*/ 78185 h 4669162"/>
              <a:gd name="connsiteX36" fmla="*/ 5614982 w 7669787"/>
              <a:gd name="connsiteY36" fmla="*/ 299675 h 4669162"/>
              <a:gd name="connsiteX37" fmla="*/ 5572265 w 7669787"/>
              <a:gd name="connsiteY37" fmla="*/ 239016 h 4669162"/>
              <a:gd name="connsiteX38" fmla="*/ 5535140 w 7669787"/>
              <a:gd name="connsiteY38" fmla="*/ 288219 h 4669162"/>
              <a:gd name="connsiteX39" fmla="*/ 5508171 w 7669787"/>
              <a:gd name="connsiteY39" fmla="*/ 348689 h 4669162"/>
              <a:gd name="connsiteX40" fmla="*/ 5707562 w 7669787"/>
              <a:gd name="connsiteY40" fmla="*/ 358757 h 4669162"/>
              <a:gd name="connsiteX41" fmla="*/ 6334860 w 7669787"/>
              <a:gd name="connsiteY41" fmla="*/ 519235 h 4669162"/>
              <a:gd name="connsiteX42" fmla="*/ 6370534 w 7669787"/>
              <a:gd name="connsiteY42" fmla="*/ 536420 h 4669162"/>
              <a:gd name="connsiteX43" fmla="*/ 6352688 w 7669787"/>
              <a:gd name="connsiteY43" fmla="*/ 654847 h 4669162"/>
              <a:gd name="connsiteX44" fmla="*/ 6295662 w 7669787"/>
              <a:gd name="connsiteY44" fmla="*/ 773852 h 4669162"/>
              <a:gd name="connsiteX45" fmla="*/ 6270119 w 7669787"/>
              <a:gd name="connsiteY45" fmla="*/ 804912 h 4669162"/>
              <a:gd name="connsiteX46" fmla="*/ 6227511 w 7669787"/>
              <a:gd name="connsiteY46" fmla="*/ 745375 h 4669162"/>
              <a:gd name="connsiteX47" fmla="*/ 6108504 w 7669787"/>
              <a:gd name="connsiteY47" fmla="*/ 967774 h 4669162"/>
              <a:gd name="connsiteX48" fmla="*/ 6357405 w 7669787"/>
              <a:gd name="connsiteY48" fmla="*/ 926880 h 4669162"/>
              <a:gd name="connsiteX49" fmla="*/ 6315267 w 7669787"/>
              <a:gd name="connsiteY49" fmla="*/ 867999 h 4669162"/>
              <a:gd name="connsiteX50" fmla="*/ 6367183 w 7669787"/>
              <a:gd name="connsiteY50" fmla="*/ 799195 h 4669162"/>
              <a:gd name="connsiteX51" fmla="*/ 6425915 w 7669787"/>
              <a:gd name="connsiteY51" fmla="*/ 667498 h 4669162"/>
              <a:gd name="connsiteX52" fmla="*/ 6439640 w 7669787"/>
              <a:gd name="connsiteY52" fmla="*/ 570340 h 4669162"/>
              <a:gd name="connsiteX53" fmla="*/ 6439593 w 7669787"/>
              <a:gd name="connsiteY53" fmla="*/ 570312 h 4669162"/>
              <a:gd name="connsiteX54" fmla="*/ 6371170 w 7669787"/>
              <a:gd name="connsiteY54" fmla="*/ 541216 h 4669162"/>
              <a:gd name="connsiteX55" fmla="*/ 6373063 w 7669787"/>
              <a:gd name="connsiteY55" fmla="*/ 528651 h 4669162"/>
              <a:gd name="connsiteX56" fmla="*/ 5919863 w 7669787"/>
              <a:gd name="connsiteY56" fmla="*/ 73979 h 4669162"/>
              <a:gd name="connsiteX57" fmla="*/ 5831105 w 7669787"/>
              <a:gd name="connsiteY57" fmla="*/ 82957 h 4669162"/>
              <a:gd name="connsiteX58" fmla="*/ 5812222 w 7669787"/>
              <a:gd name="connsiteY58" fmla="*/ 11190 h 4669162"/>
              <a:gd name="connsiteX59" fmla="*/ 5813666 w 7669787"/>
              <a:gd name="connsiteY59" fmla="*/ 10741 h 4669162"/>
              <a:gd name="connsiteX60" fmla="*/ 5919863 w 7669787"/>
              <a:gd name="connsiteY60" fmla="*/ 0 h 4669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7669787" h="4669162">
                <a:moveTo>
                  <a:pt x="5919863" y="0"/>
                </a:moveTo>
                <a:cubicBezTo>
                  <a:pt x="6210884" y="1"/>
                  <a:pt x="6446803" y="236686"/>
                  <a:pt x="6446802" y="528650"/>
                </a:cubicBezTo>
                <a:lnTo>
                  <a:pt x="6440915" y="570325"/>
                </a:lnTo>
                <a:lnTo>
                  <a:pt x="6525921" y="611274"/>
                </a:lnTo>
                <a:cubicBezTo>
                  <a:pt x="7207259" y="981399"/>
                  <a:pt x="7669787" y="1703271"/>
                  <a:pt x="7669787" y="2533172"/>
                </a:cubicBezTo>
                <a:cubicBezTo>
                  <a:pt x="7669787" y="3523395"/>
                  <a:pt x="7011295" y="4359819"/>
                  <a:pt x="6108315" y="4628437"/>
                </a:cubicBezTo>
                <a:lnTo>
                  <a:pt x="5945757" y="4669162"/>
                </a:lnTo>
                <a:lnTo>
                  <a:pt x="1042803" y="4669162"/>
                </a:lnTo>
                <a:lnTo>
                  <a:pt x="955101" y="4646612"/>
                </a:lnTo>
                <a:cubicBezTo>
                  <a:pt x="401764" y="4474506"/>
                  <a:pt x="0" y="3958373"/>
                  <a:pt x="0" y="3348403"/>
                </a:cubicBezTo>
                <a:cubicBezTo>
                  <a:pt x="0" y="2597671"/>
                  <a:pt x="608589" y="1989082"/>
                  <a:pt x="1359321" y="1989082"/>
                </a:cubicBezTo>
                <a:cubicBezTo>
                  <a:pt x="1500083" y="1989082"/>
                  <a:pt x="1635848" y="2010478"/>
                  <a:pt x="1763541" y="2050195"/>
                </a:cubicBezTo>
                <a:lnTo>
                  <a:pt x="1764077" y="2050391"/>
                </a:lnTo>
                <a:lnTo>
                  <a:pt x="1820209" y="1957994"/>
                </a:lnTo>
                <a:cubicBezTo>
                  <a:pt x="2107614" y="1532579"/>
                  <a:pt x="2594329" y="1252880"/>
                  <a:pt x="3146370" y="1252880"/>
                </a:cubicBezTo>
                <a:cubicBezTo>
                  <a:pt x="3311983" y="1252880"/>
                  <a:pt x="3471716" y="1278053"/>
                  <a:pt x="3621952" y="1324781"/>
                </a:cubicBezTo>
                <a:lnTo>
                  <a:pt x="3655840" y="1337185"/>
                </a:lnTo>
                <a:lnTo>
                  <a:pt x="3671671" y="1311126"/>
                </a:lnTo>
                <a:cubicBezTo>
                  <a:pt x="4039908" y="766064"/>
                  <a:pt x="4647548" y="396032"/>
                  <a:pt x="5343717" y="351907"/>
                </a:cubicBezTo>
                <a:lnTo>
                  <a:pt x="5423802" y="349377"/>
                </a:lnTo>
                <a:lnTo>
                  <a:pt x="5413809" y="371785"/>
                </a:lnTo>
                <a:cubicBezTo>
                  <a:pt x="5400211" y="418706"/>
                  <a:pt x="5392922" y="468319"/>
                  <a:pt x="5392922" y="519641"/>
                </a:cubicBezTo>
                <a:cubicBezTo>
                  <a:pt x="5392922" y="811608"/>
                  <a:pt x="5628841" y="1048292"/>
                  <a:pt x="5919862" y="1048291"/>
                </a:cubicBezTo>
                <a:cubicBezTo>
                  <a:pt x="5956239" y="1048291"/>
                  <a:pt x="5991757" y="1044594"/>
                  <a:pt x="6026058" y="1037551"/>
                </a:cubicBezTo>
                <a:lnTo>
                  <a:pt x="6041731" y="1032671"/>
                </a:lnTo>
                <a:lnTo>
                  <a:pt x="6022980" y="961406"/>
                </a:lnTo>
                <a:lnTo>
                  <a:pt x="6011198" y="965074"/>
                </a:lnTo>
                <a:cubicBezTo>
                  <a:pt x="5981696" y="971133"/>
                  <a:pt x="5951149" y="974312"/>
                  <a:pt x="5919863" y="974313"/>
                </a:cubicBezTo>
                <a:cubicBezTo>
                  <a:pt x="5669566" y="974313"/>
                  <a:pt x="5466662" y="770750"/>
                  <a:pt x="5466661" y="519642"/>
                </a:cubicBezTo>
                <a:cubicBezTo>
                  <a:pt x="5466662" y="475501"/>
                  <a:pt x="5472932" y="432830"/>
                  <a:pt x="5484626" y="392476"/>
                </a:cubicBezTo>
                <a:lnTo>
                  <a:pt x="5499093" y="360036"/>
                </a:lnTo>
                <a:lnTo>
                  <a:pt x="5421949" y="362540"/>
                </a:lnTo>
                <a:lnTo>
                  <a:pt x="5472541" y="249098"/>
                </a:lnTo>
                <a:lnTo>
                  <a:pt x="5527797" y="175870"/>
                </a:lnTo>
                <a:lnTo>
                  <a:pt x="5486471" y="117187"/>
                </a:lnTo>
                <a:lnTo>
                  <a:pt x="5735676" y="78185"/>
                </a:lnTo>
                <a:lnTo>
                  <a:pt x="5614982" y="299675"/>
                </a:lnTo>
                <a:lnTo>
                  <a:pt x="5572265" y="239016"/>
                </a:lnTo>
                <a:lnTo>
                  <a:pt x="5535140" y="288219"/>
                </a:lnTo>
                <a:lnTo>
                  <a:pt x="5508171" y="348689"/>
                </a:lnTo>
                <a:lnTo>
                  <a:pt x="5707562" y="358757"/>
                </a:lnTo>
                <a:cubicBezTo>
                  <a:pt x="5927993" y="381143"/>
                  <a:pt x="6138740" y="436283"/>
                  <a:pt x="6334860" y="519235"/>
                </a:cubicBezTo>
                <a:lnTo>
                  <a:pt x="6370534" y="536420"/>
                </a:lnTo>
                <a:lnTo>
                  <a:pt x="6352688" y="654847"/>
                </a:lnTo>
                <a:cubicBezTo>
                  <a:pt x="6339446" y="697558"/>
                  <a:pt x="6320096" y="737569"/>
                  <a:pt x="6295662" y="773852"/>
                </a:cubicBezTo>
                <a:lnTo>
                  <a:pt x="6270119" y="804912"/>
                </a:lnTo>
                <a:lnTo>
                  <a:pt x="6227511" y="745375"/>
                </a:lnTo>
                <a:lnTo>
                  <a:pt x="6108504" y="967774"/>
                </a:lnTo>
                <a:lnTo>
                  <a:pt x="6357405" y="926880"/>
                </a:lnTo>
                <a:lnTo>
                  <a:pt x="6315267" y="867999"/>
                </a:lnTo>
                <a:lnTo>
                  <a:pt x="6367183" y="799195"/>
                </a:lnTo>
                <a:cubicBezTo>
                  <a:pt x="6392413" y="758646"/>
                  <a:pt x="6412318" y="714419"/>
                  <a:pt x="6425915" y="667498"/>
                </a:cubicBezTo>
                <a:lnTo>
                  <a:pt x="6439640" y="570340"/>
                </a:lnTo>
                <a:lnTo>
                  <a:pt x="6439593" y="570312"/>
                </a:lnTo>
                <a:lnTo>
                  <a:pt x="6371170" y="541216"/>
                </a:lnTo>
                <a:lnTo>
                  <a:pt x="6373063" y="528651"/>
                </a:lnTo>
                <a:cubicBezTo>
                  <a:pt x="6373063" y="277542"/>
                  <a:pt x="6170158" y="73979"/>
                  <a:pt x="5919863" y="73979"/>
                </a:cubicBezTo>
                <a:lnTo>
                  <a:pt x="5831105" y="82957"/>
                </a:lnTo>
                <a:lnTo>
                  <a:pt x="5812222" y="11190"/>
                </a:lnTo>
                <a:lnTo>
                  <a:pt x="5813666" y="10741"/>
                </a:lnTo>
                <a:cubicBezTo>
                  <a:pt x="5847968" y="3698"/>
                  <a:pt x="5883485" y="0"/>
                  <a:pt x="5919863" y="0"/>
                </a:cubicBezTo>
                <a:close/>
              </a:path>
            </a:pathLst>
          </a:cu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gradFill>
                <a:gsLst>
                  <a:gs pos="0">
                    <a:srgbClr val="FFFFFF"/>
                  </a:gs>
                  <a:gs pos="100000">
                    <a:srgbClr val="FFFFFF"/>
                  </a:gs>
                </a:gsLst>
                <a:lin ang="5400000" scaled="0"/>
              </a:gradFill>
              <a:ea typeface="Segoe UI" pitchFamily="34" charset="0"/>
              <a:cs typeface="Segoe UI" pitchFamily="34" charset="0"/>
            </a:endParaRPr>
          </a:p>
        </p:txBody>
      </p:sp>
      <p:pic>
        <p:nvPicPr>
          <p:cNvPr id="21" name="Picture 20"/>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invGray">
          <a:xfrm>
            <a:off x="479089" y="6090991"/>
            <a:ext cx="2236498" cy="477417"/>
          </a:xfrm>
          <a:prstGeom prst="rect">
            <a:avLst/>
          </a:prstGeom>
        </p:spPr>
      </p:pic>
      <p:sp>
        <p:nvSpPr>
          <p:cNvPr id="8" name="TextBox 7"/>
          <p:cNvSpPr txBox="1"/>
          <p:nvPr/>
        </p:nvSpPr>
        <p:spPr>
          <a:xfrm>
            <a:off x="10425755" y="2409382"/>
            <a:ext cx="1394045" cy="530236"/>
          </a:xfrm>
          <a:prstGeom prst="rect">
            <a:avLst/>
          </a:prstGeom>
          <a:noFill/>
        </p:spPr>
        <p:txBody>
          <a:bodyPr wrap="square" lIns="0" tIns="0" rIns="0" bIns="0" rtlCol="0">
            <a:spAutoFit/>
          </a:bodyPr>
          <a:lstStyle/>
          <a:p>
            <a:pPr defTabSz="466298">
              <a:lnSpc>
                <a:spcPct val="80000"/>
              </a:lnSpc>
              <a:spcAft>
                <a:spcPts val="600"/>
              </a:spcAft>
            </a:pPr>
            <a:r>
              <a:rPr lang="en-US" sz="1799" spc="-60" dirty="0">
                <a:gradFill>
                  <a:gsLst>
                    <a:gs pos="0">
                      <a:srgbClr val="FFFFFF">
                        <a:lumMod val="50000"/>
                      </a:srgbClr>
                    </a:gs>
                    <a:gs pos="100000">
                      <a:srgbClr val="FFFFFF">
                        <a:lumMod val="50000"/>
                      </a:srgbClr>
                    </a:gs>
                  </a:gsLst>
                  <a:lin ang="5400000" scaled="0"/>
                </a:gradFill>
              </a:rPr>
              <a:t>Private Cloud</a:t>
            </a:r>
          </a:p>
          <a:p>
            <a:pPr defTabSz="466298">
              <a:lnSpc>
                <a:spcPct val="80000"/>
              </a:lnSpc>
              <a:spcAft>
                <a:spcPts val="600"/>
              </a:spcAft>
            </a:pPr>
            <a:r>
              <a:rPr lang="en-US" sz="1799" spc="-60" dirty="0">
                <a:gradFill>
                  <a:gsLst>
                    <a:gs pos="0">
                      <a:srgbClr val="FFFFFF">
                        <a:lumMod val="50000"/>
                      </a:srgbClr>
                    </a:gs>
                    <a:gs pos="100000">
                      <a:srgbClr val="FFFFFF">
                        <a:lumMod val="50000"/>
                      </a:srgbClr>
                    </a:gs>
                  </a:gsLst>
                  <a:lin ang="5400000" scaled="0"/>
                </a:gradFill>
              </a:rPr>
              <a:t>Public Cloud</a:t>
            </a:r>
          </a:p>
        </p:txBody>
      </p:sp>
      <p:pic>
        <p:nvPicPr>
          <p:cNvPr id="3" name="Picture 2"/>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629506" y="3776989"/>
            <a:ext cx="4509092" cy="3096605"/>
          </a:xfrm>
          <a:prstGeom prst="rect">
            <a:avLst/>
          </a:prstGeom>
        </p:spPr>
      </p:pic>
      <p:sp>
        <p:nvSpPr>
          <p:cNvPr id="9" name="Title 1"/>
          <p:cNvSpPr txBox="1">
            <a:spLocks/>
          </p:cNvSpPr>
          <p:nvPr/>
        </p:nvSpPr>
        <p:spPr>
          <a:xfrm>
            <a:off x="405658" y="293058"/>
            <a:ext cx="11369205" cy="565028"/>
          </a:xfrm>
          <a:prstGeom prst="rect">
            <a:avLst/>
          </a:prstGeom>
        </p:spPr>
        <p:txBody>
          <a:bodyPr/>
          <a:lstStyle>
            <a:lvl1pPr algn="l" defTabSz="686030" rtl="0" eaLnBrk="1" latinLnBrk="0" hangingPunct="1">
              <a:lnSpc>
                <a:spcPct val="90000"/>
              </a:lnSpc>
              <a:spcBef>
                <a:spcPct val="0"/>
              </a:spcBef>
              <a:buNone/>
              <a:defRPr lang="en-US" sz="4000" b="0" kern="1200" cap="none" spc="-100"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a:lstStyle>
          <a:p>
            <a:r>
              <a:rPr sz="4080">
                <a:solidFill>
                  <a:srgbClr val="00BCF2"/>
                </a:solidFill>
              </a:rPr>
              <a:t>One Microsoft</a:t>
            </a:r>
            <a:endParaRPr sz="2856">
              <a:solidFill>
                <a:srgbClr val="00BCF2"/>
              </a:solidFill>
            </a:endParaRPr>
          </a:p>
        </p:txBody>
      </p:sp>
    </p:spTree>
    <p:extLst>
      <p:ext uri="{BB962C8B-B14F-4D97-AF65-F5344CB8AC3E}">
        <p14:creationId xmlns:p14="http://schemas.microsoft.com/office/powerpoint/2010/main" val="681439710"/>
      </p:ext>
    </p:extLst>
  </p:cSld>
  <p:clrMapOvr>
    <a:masterClrMapping/>
  </p:clrMapOvr>
  <mc:AlternateContent xmlns:mc="http://schemas.openxmlformats.org/markup-compatibility/2006" xmlns:p14="http://schemas.microsoft.com/office/powerpoint/2010/main">
    <mc:Choice Requires="p14">
      <p:transition spd="slow" p14:dur="2250">
        <p14:reveal/>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1681416" y="5193426"/>
            <a:ext cx="11885514" cy="1110434"/>
          </a:xfrm>
        </p:spPr>
        <p:txBody>
          <a:bodyPr/>
          <a:lstStyle/>
          <a:p>
            <a:pPr marL="0" indent="0">
              <a:buNone/>
            </a:pPr>
            <a:r>
              <a:rPr lang="en-US" sz="4080" dirty="0">
                <a:solidFill>
                  <a:srgbClr val="00BCF2"/>
                </a:solidFill>
              </a:rPr>
              <a:t>“A computer in every pot and chicken.”</a:t>
            </a:r>
            <a:r>
              <a:rPr lang="en-US" sz="4488" dirty="0">
                <a:solidFill>
                  <a:srgbClr val="00BCF2"/>
                </a:solidFill>
              </a:rPr>
              <a:t> </a:t>
            </a:r>
            <a:br>
              <a:rPr lang="en-US" sz="4488" dirty="0">
                <a:solidFill>
                  <a:srgbClr val="00BCF2"/>
                </a:solidFill>
              </a:rPr>
            </a:br>
            <a:r>
              <a:rPr lang="en-US" sz="2040" dirty="0"/>
              <a:t>      ~ Steve Teixeira (today)</a:t>
            </a:r>
          </a:p>
        </p:txBody>
      </p:sp>
      <p:sp>
        <p:nvSpPr>
          <p:cNvPr id="2" name="Title 1"/>
          <p:cNvSpPr>
            <a:spLocks noGrp="1"/>
          </p:cNvSpPr>
          <p:nvPr>
            <p:ph type="title"/>
          </p:nvPr>
        </p:nvSpPr>
        <p:spPr/>
        <p:txBody>
          <a:bodyPr/>
          <a:lstStyle/>
          <a:p>
            <a:r>
              <a:rPr lang="en-US" dirty="0" smtClean="0"/>
              <a:t>A Changing World – a new perspective</a:t>
            </a:r>
            <a:endParaRPr lang="en-US" dirty="0"/>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34393" y="1406645"/>
            <a:ext cx="2031545" cy="3434130"/>
          </a:xfrm>
          <a:prstGeom prst="rect">
            <a:avLst/>
          </a:prstGeom>
        </p:spPr>
      </p:pic>
      <p:sp>
        <p:nvSpPr>
          <p:cNvPr id="10" name="TextBox 9"/>
          <p:cNvSpPr txBox="1"/>
          <p:nvPr/>
        </p:nvSpPr>
        <p:spPr>
          <a:xfrm>
            <a:off x="5145452" y="1368739"/>
            <a:ext cx="7192703" cy="1261893"/>
          </a:xfrm>
          <a:prstGeom prst="rect">
            <a:avLst/>
          </a:prstGeom>
          <a:noFill/>
        </p:spPr>
        <p:txBody>
          <a:bodyPr wrap="square" lIns="186521" tIns="149217" rIns="186521" bIns="149217" rtlCol="0">
            <a:spAutoFit/>
          </a:bodyPr>
          <a:lstStyle/>
          <a:p>
            <a:pPr defTabSz="466298"/>
            <a:r>
              <a:rPr lang="en-US" sz="4080" dirty="0">
                <a:solidFill>
                  <a:srgbClr val="00BCF2"/>
                </a:solidFill>
                <a:latin typeface="Segoe UI Light"/>
              </a:rPr>
              <a:t>“A chicken in every pot.” </a:t>
            </a:r>
            <a:r>
              <a:rPr lang="en-US" sz="2040" dirty="0">
                <a:solidFill>
                  <a:srgbClr val="00BCF2"/>
                </a:solidFill>
                <a:latin typeface="Segoe UI Light"/>
              </a:rPr>
              <a:t/>
            </a:r>
            <a:br>
              <a:rPr lang="en-US" sz="2040" dirty="0">
                <a:solidFill>
                  <a:srgbClr val="00BCF2"/>
                </a:solidFill>
                <a:latin typeface="Segoe UI Light"/>
              </a:rPr>
            </a:br>
            <a:r>
              <a:rPr lang="en-US" sz="2040" dirty="0">
                <a:solidFill>
                  <a:srgbClr val="404040"/>
                </a:solidFill>
                <a:latin typeface="Segoe UI Light"/>
              </a:rPr>
              <a:t>~ Henry IV of France – 17</a:t>
            </a:r>
            <a:r>
              <a:rPr lang="en-US" sz="2040" baseline="30000" dirty="0">
                <a:solidFill>
                  <a:srgbClr val="404040"/>
                </a:solidFill>
                <a:latin typeface="Segoe UI Light"/>
              </a:rPr>
              <a:t>th</a:t>
            </a:r>
            <a:r>
              <a:rPr lang="en-US" sz="2040" dirty="0">
                <a:solidFill>
                  <a:srgbClr val="404040"/>
                </a:solidFill>
                <a:latin typeface="Segoe UI Light"/>
              </a:rPr>
              <a:t> Century</a:t>
            </a:r>
          </a:p>
        </p:txBody>
      </p:sp>
      <p:sp>
        <p:nvSpPr>
          <p:cNvPr id="12" name="TextBox 11"/>
          <p:cNvSpPr txBox="1"/>
          <p:nvPr/>
        </p:nvSpPr>
        <p:spPr>
          <a:xfrm>
            <a:off x="2473998" y="2617257"/>
            <a:ext cx="6381203" cy="1902256"/>
          </a:xfrm>
          <a:prstGeom prst="rect">
            <a:avLst/>
          </a:prstGeom>
          <a:noFill/>
        </p:spPr>
        <p:txBody>
          <a:bodyPr wrap="none" lIns="186521" tIns="149217" rIns="186521" bIns="149217" rtlCol="0">
            <a:spAutoFit/>
          </a:bodyPr>
          <a:lstStyle/>
          <a:p>
            <a:pPr defTabSz="466298"/>
            <a:r>
              <a:rPr lang="en-US" sz="4080" dirty="0">
                <a:solidFill>
                  <a:srgbClr val="00BCF2"/>
                </a:solidFill>
                <a:latin typeface="Segoe UI Light"/>
              </a:rPr>
              <a:t>“A computer on every desk</a:t>
            </a:r>
            <a:br>
              <a:rPr lang="en-US" sz="4080" dirty="0">
                <a:solidFill>
                  <a:srgbClr val="00BCF2"/>
                </a:solidFill>
                <a:latin typeface="Segoe UI Light"/>
              </a:rPr>
            </a:br>
            <a:r>
              <a:rPr lang="en-US" sz="4080" dirty="0">
                <a:solidFill>
                  <a:srgbClr val="00BCF2"/>
                </a:solidFill>
                <a:latin typeface="Segoe UI Light"/>
              </a:rPr>
              <a:t>and in every home.” </a:t>
            </a:r>
          </a:p>
          <a:p>
            <a:pPr marL="799946" lvl="3" defTabSz="466298"/>
            <a:r>
              <a:rPr lang="en-US" sz="2040" dirty="0">
                <a:solidFill>
                  <a:srgbClr val="404040"/>
                </a:solidFill>
                <a:latin typeface="Segoe UI Light"/>
              </a:rPr>
              <a:t>~ Bill Gates (1977)</a:t>
            </a:r>
          </a:p>
        </p:txBody>
      </p:sp>
      <p:pic>
        <p:nvPicPr>
          <p:cNvPr id="14" name="Picture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3154" y="2200183"/>
            <a:ext cx="2448538" cy="2215824"/>
          </a:xfrm>
          <a:prstGeom prst="rect">
            <a:avLst/>
          </a:prstGeom>
        </p:spPr>
      </p:pic>
      <p:pic>
        <p:nvPicPr>
          <p:cNvPr id="13" name="Picture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7198" y="2902811"/>
            <a:ext cx="1500448" cy="1526318"/>
          </a:xfrm>
          <a:prstGeom prst="rect">
            <a:avLst/>
          </a:prstGeom>
        </p:spPr>
      </p:pic>
      <p:pic>
        <p:nvPicPr>
          <p:cNvPr id="18" name="Picture 1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6299" y="2902811"/>
            <a:ext cx="1500448" cy="1526318"/>
          </a:xfrm>
          <a:prstGeom prst="rect">
            <a:avLst/>
          </a:prstGeom>
        </p:spPr>
      </p:pic>
      <p:pic>
        <p:nvPicPr>
          <p:cNvPr id="15" name="Picture 14"/>
          <p:cNvPicPr>
            <a:picLocks noChangeAspect="1"/>
          </p:cNvPicPr>
          <p:nvPr/>
        </p:nvPicPr>
        <p:blipFill>
          <a:blip r:embed="rId6"/>
          <a:stretch>
            <a:fillRect/>
          </a:stretch>
        </p:blipFill>
        <p:spPr>
          <a:xfrm>
            <a:off x="1153425" y="3385811"/>
            <a:ext cx="527991" cy="560317"/>
          </a:xfrm>
          <a:prstGeom prst="rect">
            <a:avLst/>
          </a:prstGeom>
        </p:spPr>
      </p:pic>
      <p:pic>
        <p:nvPicPr>
          <p:cNvPr id="19" name="Picture 18"/>
          <p:cNvPicPr>
            <a:picLocks noChangeAspect="1"/>
          </p:cNvPicPr>
          <p:nvPr/>
        </p:nvPicPr>
        <p:blipFill>
          <a:blip r:embed="rId6"/>
          <a:stretch>
            <a:fillRect/>
          </a:stretch>
        </p:blipFill>
        <p:spPr>
          <a:xfrm>
            <a:off x="10586170" y="3820015"/>
            <a:ext cx="527991" cy="560317"/>
          </a:xfrm>
          <a:prstGeom prst="rect">
            <a:avLst/>
          </a:prstGeom>
        </p:spPr>
      </p:pic>
      <p:sp>
        <p:nvSpPr>
          <p:cNvPr id="4" name="Rectangle 3"/>
          <p:cNvSpPr/>
          <p:nvPr/>
        </p:nvSpPr>
        <p:spPr bwMode="auto">
          <a:xfrm>
            <a:off x="5128440" y="2196256"/>
            <a:ext cx="4343400" cy="306838"/>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69024509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xit" presetSubtype="0" fill="hold" grpId="0" nodeType="clickEffect">
                                  <p:stCondLst>
                                    <p:cond delay="0"/>
                                  </p:stCondLst>
                                  <p:childTnLst>
                                    <p:animEffect transition="out" filter="fade">
                                      <p:cBhvr>
                                        <p:cTn id="10" dur="500"/>
                                        <p:tgtEl>
                                          <p:spTgt spid="4"/>
                                        </p:tgtEl>
                                      </p:cBhvr>
                                    </p:animEffect>
                                    <p:set>
                                      <p:cBhvr>
                                        <p:cTn id="11" dur="1" fill="hold">
                                          <p:stCondLst>
                                            <p:cond delay="499"/>
                                          </p:stCondLst>
                                        </p:cTn>
                                        <p:tgtEl>
                                          <p:spTgt spid="4"/>
                                        </p:tgtEl>
                                        <p:attrNameLst>
                                          <p:attrName>style.visibility</p:attrName>
                                        </p:attrNameLst>
                                      </p:cBhvr>
                                      <p:to>
                                        <p:strVal val="hidden"/>
                                      </p:to>
                                    </p:set>
                                  </p:childTnLst>
                                </p:cTn>
                              </p:par>
                              <p:par>
                                <p:cTn id="12" presetID="10" presetClass="entr" presetSubtype="0" fill="hold"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par>
                                <p:cTn id="23" presetID="10" presetClass="entr" presetSubtype="0" fill="hold" nodeType="with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500"/>
                                        <p:tgtEl>
                                          <p:spTgt spid="18"/>
                                        </p:tgtEl>
                                      </p:cBhvr>
                                    </p:animEffect>
                                  </p:childTnLst>
                                </p:cTn>
                              </p:par>
                              <p:par>
                                <p:cTn id="26" presetID="10" presetClass="entr" presetSubtype="0" fill="hold"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3">
                                            <p:txEl>
                                              <p:pRg st="0" end="0"/>
                                            </p:txEl>
                                          </p:spTgt>
                                        </p:tgtEl>
                                        <p:attrNameLst>
                                          <p:attrName>style.visibility</p:attrName>
                                        </p:attrNameLst>
                                      </p:cBhvr>
                                      <p:to>
                                        <p:strVal val="visible"/>
                                      </p:to>
                                    </p:set>
                                    <p:animEffect transition="in" filter="fade">
                                      <p:cBhvr>
                                        <p:cTn id="33" dur="500"/>
                                        <p:tgtEl>
                                          <p:spTgt spid="3">
                                            <p:txEl>
                                              <p:pRg st="0" end="0"/>
                                            </p:txEl>
                                          </p:spTgt>
                                        </p:tgtEl>
                                      </p:cBhvr>
                                    </p:animEffect>
                                  </p:childTnLst>
                                </p:cTn>
                              </p:par>
                              <p:par>
                                <p:cTn id="34" presetID="1" presetClass="entr" presetSubtype="0" fill="hold" nodeType="withEffect">
                                  <p:stCondLst>
                                    <p:cond delay="0"/>
                                  </p:stCondLst>
                                  <p:childTnLst>
                                    <p:set>
                                      <p:cBhvr>
                                        <p:cTn id="35" dur="1" fill="hold">
                                          <p:stCondLst>
                                            <p:cond delay="0"/>
                                          </p:stCondLst>
                                        </p:cTn>
                                        <p:tgtEl>
                                          <p:spTgt spid="13"/>
                                        </p:tgtEl>
                                        <p:attrNameLst>
                                          <p:attrName>style.visibility</p:attrName>
                                        </p:attrNameLst>
                                      </p:cBhvr>
                                      <p:to>
                                        <p:strVal val="visible"/>
                                      </p:to>
                                    </p:set>
                                  </p:childTnLst>
                                </p:cTn>
                              </p:par>
                              <p:par>
                                <p:cTn id="36" presetID="10" presetClass="entr" presetSubtype="0" repeatCount="3000" fill="hold" nodeType="with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2000"/>
                                        <p:tgtEl>
                                          <p:spTgt spid="19"/>
                                        </p:tgtEl>
                                      </p:cBhvr>
                                    </p:animEffect>
                                  </p:childTnLst>
                                </p:cTn>
                              </p:par>
                              <p:par>
                                <p:cTn id="39" presetID="42" presetClass="path" presetSubtype="0" accel="50000" decel="50000" fill="hold" nodeType="withEffect">
                                  <p:stCondLst>
                                    <p:cond delay="0"/>
                                  </p:stCondLst>
                                  <p:childTnLst>
                                    <p:animMotion origin="layout" path="M -2.29167E-6 -4.07407E-6 L 0.7668 -0.12847 " pathEditMode="relative" rAng="0" ptsTypes="AA">
                                      <p:cBhvr>
                                        <p:cTn id="40" dur="2000" fill="hold"/>
                                        <p:tgtEl>
                                          <p:spTgt spid="13"/>
                                        </p:tgtEl>
                                        <p:attrNameLst>
                                          <p:attrName>ppt_x</p:attrName>
                                          <p:attrName>ppt_y</p:attrName>
                                        </p:attrNameLst>
                                      </p:cBhvr>
                                      <p:rCtr x="38333" y="-6435"/>
                                    </p:animMotion>
                                  </p:childTnLst>
                                </p:cTn>
                              </p:par>
                              <p:par>
                                <p:cTn id="41" presetID="31" presetClass="exit" presetSubtype="0" fill="hold" nodeType="withEffect">
                                  <p:stCondLst>
                                    <p:cond delay="0"/>
                                  </p:stCondLst>
                                  <p:childTnLst>
                                    <p:anim calcmode="lin" valueType="num">
                                      <p:cBhvr>
                                        <p:cTn id="42" dur="2000"/>
                                        <p:tgtEl>
                                          <p:spTgt spid="13"/>
                                        </p:tgtEl>
                                        <p:attrNameLst>
                                          <p:attrName>ppt_w</p:attrName>
                                        </p:attrNameLst>
                                      </p:cBhvr>
                                      <p:tavLst>
                                        <p:tav tm="0">
                                          <p:val>
                                            <p:strVal val="ppt_w"/>
                                          </p:val>
                                        </p:tav>
                                        <p:tav tm="100000">
                                          <p:val>
                                            <p:fltVal val="0"/>
                                          </p:val>
                                        </p:tav>
                                      </p:tavLst>
                                    </p:anim>
                                    <p:anim calcmode="lin" valueType="num">
                                      <p:cBhvr>
                                        <p:cTn id="43" dur="2000"/>
                                        <p:tgtEl>
                                          <p:spTgt spid="13"/>
                                        </p:tgtEl>
                                        <p:attrNameLst>
                                          <p:attrName>ppt_h</p:attrName>
                                        </p:attrNameLst>
                                      </p:cBhvr>
                                      <p:tavLst>
                                        <p:tav tm="0">
                                          <p:val>
                                            <p:strVal val="ppt_h"/>
                                          </p:val>
                                        </p:tav>
                                        <p:tav tm="100000">
                                          <p:val>
                                            <p:fltVal val="0"/>
                                          </p:val>
                                        </p:tav>
                                      </p:tavLst>
                                    </p:anim>
                                    <p:anim calcmode="lin" valueType="num">
                                      <p:cBhvr>
                                        <p:cTn id="44" dur="2000"/>
                                        <p:tgtEl>
                                          <p:spTgt spid="13"/>
                                        </p:tgtEl>
                                        <p:attrNameLst>
                                          <p:attrName>style.rotation</p:attrName>
                                        </p:attrNameLst>
                                      </p:cBhvr>
                                      <p:tavLst>
                                        <p:tav tm="0">
                                          <p:val>
                                            <p:fltVal val="0"/>
                                          </p:val>
                                        </p:tav>
                                        <p:tav tm="100000">
                                          <p:val>
                                            <p:fltVal val="90"/>
                                          </p:val>
                                        </p:tav>
                                      </p:tavLst>
                                    </p:anim>
                                    <p:animEffect transition="out" filter="fade">
                                      <p:cBhvr>
                                        <p:cTn id="45" dur="2000"/>
                                        <p:tgtEl>
                                          <p:spTgt spid="13"/>
                                        </p:tgtEl>
                                      </p:cBhvr>
                                    </p:animEffect>
                                    <p:set>
                                      <p:cBhvr>
                                        <p:cTn id="46" dur="1" fill="hold">
                                          <p:stCondLst>
                                            <p:cond delay="1999"/>
                                          </p:stCondLst>
                                        </p:cTn>
                                        <p:tgtEl>
                                          <p:spTgt spid="13"/>
                                        </p:tgtEl>
                                        <p:attrNameLst>
                                          <p:attrName>style.visibility</p:attrName>
                                        </p:attrNameLst>
                                      </p:cBhvr>
                                      <p:to>
                                        <p:strVal val="hidden"/>
                                      </p:to>
                                    </p:set>
                                  </p:childTnLst>
                                </p:cTn>
                              </p:par>
                            </p:childTnLst>
                          </p:cTn>
                        </p:par>
                        <p:par>
                          <p:cTn id="47" fill="hold">
                            <p:stCondLst>
                              <p:cond delay="6000"/>
                            </p:stCondLst>
                            <p:childTnLst>
                              <p:par>
                                <p:cTn id="48" presetID="26" presetClass="emph" presetSubtype="0" repeatCount="3000" fill="hold" nodeType="afterEffect">
                                  <p:stCondLst>
                                    <p:cond delay="0"/>
                                  </p:stCondLst>
                                  <p:childTnLst>
                                    <p:animEffect transition="out" filter="fade">
                                      <p:cBhvr>
                                        <p:cTn id="49" dur="2000" tmFilter="0, 0; .2, .5; .8, .5; 1, 0"/>
                                        <p:tgtEl>
                                          <p:spTgt spid="19"/>
                                        </p:tgtEl>
                                      </p:cBhvr>
                                    </p:animEffect>
                                    <p:animScale>
                                      <p:cBhvr>
                                        <p:cTn id="50" dur="1000" autoRev="1" fill="hold"/>
                                        <p:tgtEl>
                                          <p:spTgt spid="1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0" grpId="0"/>
      <p:bldP spid="12" grpId="0"/>
      <p:bldP spid="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80" dirty="0"/>
              <a:t>OEM Revenue Opportunity | Market Forecast CY17</a:t>
            </a:r>
          </a:p>
        </p:txBody>
      </p:sp>
      <p:sp>
        <p:nvSpPr>
          <p:cNvPr id="21" name="TextBox 20"/>
          <p:cNvSpPr txBox="1"/>
          <p:nvPr/>
        </p:nvSpPr>
        <p:spPr>
          <a:xfrm>
            <a:off x="921885" y="5888354"/>
            <a:ext cx="5420702" cy="192135"/>
          </a:xfrm>
          <a:prstGeom prst="rect">
            <a:avLst/>
          </a:prstGeom>
          <a:noFill/>
          <a:ln>
            <a:noFill/>
            <a:headEnd type="none" w="med" len="med"/>
            <a:tailEnd type="none" w="med" len="med"/>
          </a:ln>
        </p:spPr>
        <p:txBody>
          <a:bodyPr wrap="square" lIns="0" tIns="0" rIns="0" bIns="0" rtlCol="0">
            <a:spAutoFit/>
          </a:bodyPr>
          <a:lstStyle/>
          <a:p>
            <a:pPr defTabSz="466298"/>
            <a:r>
              <a:rPr lang="en-US" sz="1224" spc="-39" dirty="0">
                <a:gradFill>
                  <a:gsLst>
                    <a:gs pos="0">
                      <a:srgbClr val="404040">
                        <a:lumMod val="65000"/>
                        <a:lumOff val="35000"/>
                      </a:srgbClr>
                    </a:gs>
                    <a:gs pos="86000">
                      <a:srgbClr val="404040">
                        <a:lumMod val="65000"/>
                        <a:lumOff val="35000"/>
                      </a:srgbClr>
                    </a:gs>
                  </a:gsLst>
                  <a:lin ang="5400000" scaled="0"/>
                </a:gradFill>
                <a:latin typeface="Segoe UI Light" panose="020B0502040204020203" pitchFamily="34" charset="0"/>
                <a:ea typeface="Segoe UI" panose="020B0502040204020203" pitchFamily="34" charset="0"/>
                <a:cs typeface="Segoe UI Light" panose="020B0502040204020203" pitchFamily="34" charset="0"/>
              </a:rPr>
              <a:t>Source:  IDC Sept 2013 and Microsoft</a:t>
            </a:r>
          </a:p>
        </p:txBody>
      </p:sp>
      <p:graphicFrame>
        <p:nvGraphicFramePr>
          <p:cNvPr id="23" name="Table 22"/>
          <p:cNvGraphicFramePr>
            <a:graphicFrameLocks noGrp="1"/>
          </p:cNvGraphicFramePr>
          <p:nvPr>
            <p:extLst/>
          </p:nvPr>
        </p:nvGraphicFramePr>
        <p:xfrm>
          <a:off x="933485" y="4476918"/>
          <a:ext cx="9861712" cy="1390711"/>
        </p:xfrm>
        <a:graphic>
          <a:graphicData uri="http://schemas.openxmlformats.org/drawingml/2006/table">
            <a:tbl>
              <a:tblPr bandRow="1"/>
              <a:tblGrid>
                <a:gridCol w="1232714"/>
                <a:gridCol w="1232714"/>
                <a:gridCol w="1232714"/>
                <a:gridCol w="1232714"/>
                <a:gridCol w="1232714"/>
                <a:gridCol w="1232714"/>
                <a:gridCol w="1232714"/>
                <a:gridCol w="1232714"/>
              </a:tblGrid>
              <a:tr h="870430">
                <a:tc>
                  <a:txBody>
                    <a:bodyPr/>
                    <a:lstStyle>
                      <a:lvl1pPr marL="0" algn="l" defTabSz="914400" rtl="0" eaLnBrk="1" latinLnBrk="0" hangingPunct="1">
                        <a:defRPr sz="1800" kern="1200">
                          <a:solidFill>
                            <a:schemeClr val="dk1"/>
                          </a:solidFill>
                          <a:latin typeface="Segoe"/>
                        </a:defRPr>
                      </a:lvl1pPr>
                      <a:lvl2pPr marL="457200" algn="l" defTabSz="914400" rtl="0" eaLnBrk="1" latinLnBrk="0" hangingPunct="1">
                        <a:defRPr sz="1800" kern="1200">
                          <a:solidFill>
                            <a:schemeClr val="dk1"/>
                          </a:solidFill>
                          <a:latin typeface="Segoe"/>
                        </a:defRPr>
                      </a:lvl2pPr>
                      <a:lvl3pPr marL="914400" algn="l" defTabSz="914400" rtl="0" eaLnBrk="1" latinLnBrk="0" hangingPunct="1">
                        <a:defRPr sz="1800" kern="1200">
                          <a:solidFill>
                            <a:schemeClr val="dk1"/>
                          </a:solidFill>
                          <a:latin typeface="Segoe"/>
                        </a:defRPr>
                      </a:lvl3pPr>
                      <a:lvl4pPr marL="1371600" algn="l" defTabSz="914400" rtl="0" eaLnBrk="1" latinLnBrk="0" hangingPunct="1">
                        <a:defRPr sz="1800" kern="1200">
                          <a:solidFill>
                            <a:schemeClr val="dk1"/>
                          </a:solidFill>
                          <a:latin typeface="Segoe"/>
                        </a:defRPr>
                      </a:lvl4pPr>
                      <a:lvl5pPr marL="1828800" algn="l" defTabSz="914400" rtl="0" eaLnBrk="1" latinLnBrk="0" hangingPunct="1">
                        <a:defRPr sz="1800" kern="1200">
                          <a:solidFill>
                            <a:schemeClr val="dk1"/>
                          </a:solidFill>
                          <a:latin typeface="Segoe"/>
                        </a:defRPr>
                      </a:lvl5pPr>
                      <a:lvl6pPr marL="2286000" algn="l" defTabSz="914400" rtl="0" eaLnBrk="1" latinLnBrk="0" hangingPunct="1">
                        <a:defRPr sz="1800" kern="1200">
                          <a:solidFill>
                            <a:schemeClr val="dk1"/>
                          </a:solidFill>
                          <a:latin typeface="Segoe"/>
                        </a:defRPr>
                      </a:lvl6pPr>
                      <a:lvl7pPr marL="2743200" algn="l" defTabSz="914400" rtl="0" eaLnBrk="1" latinLnBrk="0" hangingPunct="1">
                        <a:defRPr sz="1800" kern="1200">
                          <a:solidFill>
                            <a:schemeClr val="dk1"/>
                          </a:solidFill>
                          <a:latin typeface="Segoe"/>
                        </a:defRPr>
                      </a:lvl7pPr>
                      <a:lvl8pPr marL="3200400" algn="l" defTabSz="914400" rtl="0" eaLnBrk="1" latinLnBrk="0" hangingPunct="1">
                        <a:defRPr sz="1800" kern="1200">
                          <a:solidFill>
                            <a:schemeClr val="dk1"/>
                          </a:solidFill>
                          <a:latin typeface="Segoe"/>
                        </a:defRPr>
                      </a:lvl8pPr>
                      <a:lvl9pPr marL="3657600" algn="l" defTabSz="914400" rtl="0" eaLnBrk="1" latinLnBrk="0" hangingPunct="1">
                        <a:defRPr sz="1800" kern="1200">
                          <a:solidFill>
                            <a:schemeClr val="dk1"/>
                          </a:solidFill>
                          <a:latin typeface="Segoe"/>
                        </a:defRPr>
                      </a:lvl9pPr>
                    </a:lstStyle>
                    <a:p>
                      <a:pPr algn="l"/>
                      <a:r>
                        <a:rPr lang="en-US" sz="1100" dirty="0" smtClean="0">
                          <a:gradFill>
                            <a:gsLst>
                              <a:gs pos="0">
                                <a:srgbClr val="FFFFFF"/>
                              </a:gs>
                              <a:gs pos="86000">
                                <a:srgbClr val="FFFFFF"/>
                              </a:gs>
                            </a:gsLst>
                            <a:lin ang="5400000" scaled="0"/>
                          </a:gradFill>
                          <a:latin typeface="+mn-lt"/>
                        </a:rPr>
                        <a:t>Auto &amp; Trans</a:t>
                      </a:r>
                    </a:p>
                    <a:p>
                      <a:pPr algn="l"/>
                      <a:endParaRPr lang="en-US" sz="1100" dirty="0" smtClean="0">
                        <a:gradFill>
                          <a:gsLst>
                            <a:gs pos="0">
                              <a:srgbClr val="FFFFFF"/>
                            </a:gs>
                            <a:gs pos="86000">
                              <a:srgbClr val="FFFFFF"/>
                            </a:gs>
                          </a:gsLst>
                          <a:lin ang="5400000" scaled="0"/>
                        </a:gradFill>
                        <a:latin typeface="+mn-lt"/>
                      </a:endParaRPr>
                    </a:p>
                    <a:p>
                      <a:pPr algn="l"/>
                      <a:endParaRPr lang="en-US" sz="1100" dirty="0" smtClean="0">
                        <a:gradFill>
                          <a:gsLst>
                            <a:gs pos="0">
                              <a:srgbClr val="FFFFFF"/>
                            </a:gs>
                            <a:gs pos="86000">
                              <a:srgbClr val="FFFFFF"/>
                            </a:gs>
                          </a:gsLst>
                          <a:lin ang="5400000" scaled="0"/>
                        </a:gradFill>
                        <a:latin typeface="+mn-lt"/>
                      </a:endParaRPr>
                    </a:p>
                    <a:p>
                      <a:pPr algn="l"/>
                      <a:endParaRPr lang="en-US" sz="1100" dirty="0" smtClean="0">
                        <a:gradFill>
                          <a:gsLst>
                            <a:gs pos="0">
                              <a:srgbClr val="FFFFFF"/>
                            </a:gs>
                            <a:gs pos="86000">
                              <a:srgbClr val="FFFFFF"/>
                            </a:gs>
                          </a:gsLst>
                          <a:lin ang="5400000" scaled="0"/>
                        </a:gradFill>
                        <a:latin typeface="+mn-lt"/>
                      </a:endParaRPr>
                    </a:p>
                  </a:txBody>
                  <a:tcPr marL="93260" marR="93260" marT="93260" marB="93260">
                    <a:lnL w="3175" cap="flat" cmpd="sng" algn="ctr">
                      <a:solidFill>
                        <a:srgbClr val="AFC4DE">
                          <a:lumMod val="20000"/>
                          <a:lumOff val="80000"/>
                        </a:srgbClr>
                      </a:solidFill>
                      <a:prstDash val="solid"/>
                      <a:round/>
                      <a:headEnd type="none" w="med" len="med"/>
                      <a:tailEnd type="none" w="med" len="med"/>
                    </a:lnL>
                    <a:lnR w="19050" cap="flat" cmpd="sng" algn="ctr">
                      <a:solidFill>
                        <a:schemeClr val="bg1"/>
                      </a:solidFill>
                      <a:prstDash val="solid"/>
                      <a:round/>
                      <a:headEnd type="none" w="med" len="med"/>
                      <a:tailEnd type="none" w="med" len="med"/>
                    </a:lnR>
                    <a:lnT w="3175" cap="flat" cmpd="sng" algn="ctr">
                      <a:solidFill>
                        <a:srgbClr val="AFC4DE">
                          <a:lumMod val="20000"/>
                          <a:lumOff val="80000"/>
                        </a:srgb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lvl1pPr marL="0" algn="l" defTabSz="914400" rtl="0" eaLnBrk="1" latinLnBrk="0" hangingPunct="1">
                        <a:defRPr sz="1800" kern="1200">
                          <a:solidFill>
                            <a:schemeClr val="dk1"/>
                          </a:solidFill>
                          <a:latin typeface="Segoe"/>
                        </a:defRPr>
                      </a:lvl1pPr>
                      <a:lvl2pPr marL="457200" algn="l" defTabSz="914400" rtl="0" eaLnBrk="1" latinLnBrk="0" hangingPunct="1">
                        <a:defRPr sz="1800" kern="1200">
                          <a:solidFill>
                            <a:schemeClr val="dk1"/>
                          </a:solidFill>
                          <a:latin typeface="Segoe"/>
                        </a:defRPr>
                      </a:lvl2pPr>
                      <a:lvl3pPr marL="914400" algn="l" defTabSz="914400" rtl="0" eaLnBrk="1" latinLnBrk="0" hangingPunct="1">
                        <a:defRPr sz="1800" kern="1200">
                          <a:solidFill>
                            <a:schemeClr val="dk1"/>
                          </a:solidFill>
                          <a:latin typeface="Segoe"/>
                        </a:defRPr>
                      </a:lvl3pPr>
                      <a:lvl4pPr marL="1371600" algn="l" defTabSz="914400" rtl="0" eaLnBrk="1" latinLnBrk="0" hangingPunct="1">
                        <a:defRPr sz="1800" kern="1200">
                          <a:solidFill>
                            <a:schemeClr val="dk1"/>
                          </a:solidFill>
                          <a:latin typeface="Segoe"/>
                        </a:defRPr>
                      </a:lvl4pPr>
                      <a:lvl5pPr marL="1828800" algn="l" defTabSz="914400" rtl="0" eaLnBrk="1" latinLnBrk="0" hangingPunct="1">
                        <a:defRPr sz="1800" kern="1200">
                          <a:solidFill>
                            <a:schemeClr val="dk1"/>
                          </a:solidFill>
                          <a:latin typeface="Segoe"/>
                        </a:defRPr>
                      </a:lvl5pPr>
                      <a:lvl6pPr marL="2286000" algn="l" defTabSz="914400" rtl="0" eaLnBrk="1" latinLnBrk="0" hangingPunct="1">
                        <a:defRPr sz="1800" kern="1200">
                          <a:solidFill>
                            <a:schemeClr val="dk1"/>
                          </a:solidFill>
                          <a:latin typeface="Segoe"/>
                        </a:defRPr>
                      </a:lvl6pPr>
                      <a:lvl7pPr marL="2743200" algn="l" defTabSz="914400" rtl="0" eaLnBrk="1" latinLnBrk="0" hangingPunct="1">
                        <a:defRPr sz="1800" kern="1200">
                          <a:solidFill>
                            <a:schemeClr val="dk1"/>
                          </a:solidFill>
                          <a:latin typeface="Segoe"/>
                        </a:defRPr>
                      </a:lvl7pPr>
                      <a:lvl8pPr marL="3200400" algn="l" defTabSz="914400" rtl="0" eaLnBrk="1" latinLnBrk="0" hangingPunct="1">
                        <a:defRPr sz="1800" kern="1200">
                          <a:solidFill>
                            <a:schemeClr val="dk1"/>
                          </a:solidFill>
                          <a:latin typeface="Segoe"/>
                        </a:defRPr>
                      </a:lvl8pPr>
                      <a:lvl9pPr marL="3657600" algn="l" defTabSz="914400" rtl="0" eaLnBrk="1" latinLnBrk="0" hangingPunct="1">
                        <a:defRPr sz="1800" kern="1200">
                          <a:solidFill>
                            <a:schemeClr val="dk1"/>
                          </a:solidFill>
                          <a:latin typeface="Segoe"/>
                        </a:defRPr>
                      </a:lvl9pPr>
                    </a:lstStyle>
                    <a:p>
                      <a:pPr algn="l"/>
                      <a:r>
                        <a:rPr lang="en-US" sz="1100" dirty="0" smtClean="0">
                          <a:gradFill>
                            <a:gsLst>
                              <a:gs pos="0">
                                <a:srgbClr val="FFFFFF"/>
                              </a:gs>
                              <a:gs pos="86000">
                                <a:srgbClr val="FFFFFF"/>
                              </a:gs>
                            </a:gsLst>
                            <a:lin ang="5400000" scaled="0"/>
                          </a:gradFill>
                          <a:latin typeface="+mn-lt"/>
                        </a:rPr>
                        <a:t>Retail</a:t>
                      </a:r>
                    </a:p>
                    <a:p>
                      <a:pPr algn="l"/>
                      <a:endParaRPr lang="en-US" sz="1100" dirty="0" smtClean="0">
                        <a:gradFill>
                          <a:gsLst>
                            <a:gs pos="0">
                              <a:srgbClr val="FFFFFF"/>
                            </a:gs>
                            <a:gs pos="86000">
                              <a:srgbClr val="FFFFFF"/>
                            </a:gs>
                          </a:gsLst>
                          <a:lin ang="5400000" scaled="0"/>
                        </a:gradFill>
                        <a:latin typeface="+mn-lt"/>
                      </a:endParaRPr>
                    </a:p>
                    <a:p>
                      <a:pPr algn="l"/>
                      <a:endParaRPr lang="en-US" sz="1100" dirty="0" smtClean="0">
                        <a:gradFill>
                          <a:gsLst>
                            <a:gs pos="0">
                              <a:srgbClr val="FFFFFF"/>
                            </a:gs>
                            <a:gs pos="86000">
                              <a:srgbClr val="FFFFFF"/>
                            </a:gs>
                          </a:gsLst>
                          <a:lin ang="5400000" scaled="0"/>
                        </a:gradFill>
                        <a:latin typeface="+mn-lt"/>
                      </a:endParaRPr>
                    </a:p>
                    <a:p>
                      <a:pPr algn="l"/>
                      <a:endParaRPr lang="en-US" sz="1100" dirty="0" smtClean="0">
                        <a:gradFill>
                          <a:gsLst>
                            <a:gs pos="0">
                              <a:srgbClr val="FFFFFF"/>
                            </a:gs>
                            <a:gs pos="86000">
                              <a:srgbClr val="FFFFFF"/>
                            </a:gs>
                          </a:gsLst>
                          <a:lin ang="5400000" scaled="0"/>
                        </a:gradFill>
                        <a:latin typeface="+mn-lt"/>
                      </a:endParaRPr>
                    </a:p>
                  </a:txBody>
                  <a:tcPr marL="93260" marR="93260" marT="93260" marB="93260">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3175" cap="flat" cmpd="sng" algn="ctr">
                      <a:solidFill>
                        <a:srgbClr val="AFC4DE">
                          <a:lumMod val="20000"/>
                          <a:lumOff val="80000"/>
                        </a:srgb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lvl1pPr marL="0" algn="l" defTabSz="914400" rtl="0" eaLnBrk="1" latinLnBrk="0" hangingPunct="1">
                        <a:defRPr sz="1800" kern="1200">
                          <a:solidFill>
                            <a:schemeClr val="dk1"/>
                          </a:solidFill>
                          <a:latin typeface="Segoe"/>
                        </a:defRPr>
                      </a:lvl1pPr>
                      <a:lvl2pPr marL="457200" algn="l" defTabSz="914400" rtl="0" eaLnBrk="1" latinLnBrk="0" hangingPunct="1">
                        <a:defRPr sz="1800" kern="1200">
                          <a:solidFill>
                            <a:schemeClr val="dk1"/>
                          </a:solidFill>
                          <a:latin typeface="Segoe"/>
                        </a:defRPr>
                      </a:lvl2pPr>
                      <a:lvl3pPr marL="914400" algn="l" defTabSz="914400" rtl="0" eaLnBrk="1" latinLnBrk="0" hangingPunct="1">
                        <a:defRPr sz="1800" kern="1200">
                          <a:solidFill>
                            <a:schemeClr val="dk1"/>
                          </a:solidFill>
                          <a:latin typeface="Segoe"/>
                        </a:defRPr>
                      </a:lvl3pPr>
                      <a:lvl4pPr marL="1371600" algn="l" defTabSz="914400" rtl="0" eaLnBrk="1" latinLnBrk="0" hangingPunct="1">
                        <a:defRPr sz="1800" kern="1200">
                          <a:solidFill>
                            <a:schemeClr val="dk1"/>
                          </a:solidFill>
                          <a:latin typeface="Segoe"/>
                        </a:defRPr>
                      </a:lvl4pPr>
                      <a:lvl5pPr marL="1828800" algn="l" defTabSz="914400" rtl="0" eaLnBrk="1" latinLnBrk="0" hangingPunct="1">
                        <a:defRPr sz="1800" kern="1200">
                          <a:solidFill>
                            <a:schemeClr val="dk1"/>
                          </a:solidFill>
                          <a:latin typeface="Segoe"/>
                        </a:defRPr>
                      </a:lvl5pPr>
                      <a:lvl6pPr marL="2286000" algn="l" defTabSz="914400" rtl="0" eaLnBrk="1" latinLnBrk="0" hangingPunct="1">
                        <a:defRPr sz="1800" kern="1200">
                          <a:solidFill>
                            <a:schemeClr val="dk1"/>
                          </a:solidFill>
                          <a:latin typeface="Segoe"/>
                        </a:defRPr>
                      </a:lvl6pPr>
                      <a:lvl7pPr marL="2743200" algn="l" defTabSz="914400" rtl="0" eaLnBrk="1" latinLnBrk="0" hangingPunct="1">
                        <a:defRPr sz="1800" kern="1200">
                          <a:solidFill>
                            <a:schemeClr val="dk1"/>
                          </a:solidFill>
                          <a:latin typeface="Segoe"/>
                        </a:defRPr>
                      </a:lvl7pPr>
                      <a:lvl8pPr marL="3200400" algn="l" defTabSz="914400" rtl="0" eaLnBrk="1" latinLnBrk="0" hangingPunct="1">
                        <a:defRPr sz="1800" kern="1200">
                          <a:solidFill>
                            <a:schemeClr val="dk1"/>
                          </a:solidFill>
                          <a:latin typeface="Segoe"/>
                        </a:defRPr>
                      </a:lvl8pPr>
                      <a:lvl9pPr marL="3657600" algn="l" defTabSz="914400" rtl="0" eaLnBrk="1" latinLnBrk="0" hangingPunct="1">
                        <a:defRPr sz="1800" kern="1200">
                          <a:solidFill>
                            <a:schemeClr val="dk1"/>
                          </a:solidFill>
                          <a:latin typeface="Segoe"/>
                        </a:defRPr>
                      </a:lvl9pPr>
                    </a:lstStyle>
                    <a:p>
                      <a:pPr algn="l"/>
                      <a:r>
                        <a:rPr lang="en-US" sz="1100" dirty="0" smtClean="0">
                          <a:gradFill>
                            <a:gsLst>
                              <a:gs pos="0">
                                <a:srgbClr val="FFFFFF"/>
                              </a:gs>
                              <a:gs pos="86000">
                                <a:srgbClr val="FFFFFF"/>
                              </a:gs>
                            </a:gsLst>
                            <a:lin ang="5400000" scaled="0"/>
                          </a:gradFill>
                          <a:latin typeface="+mn-lt"/>
                        </a:rPr>
                        <a:t>Manufacturing</a:t>
                      </a:r>
                    </a:p>
                    <a:p>
                      <a:pPr algn="l"/>
                      <a:endParaRPr lang="en-US" sz="1100" b="1" kern="1200" dirty="0" smtClean="0">
                        <a:gradFill>
                          <a:gsLst>
                            <a:gs pos="0">
                              <a:srgbClr val="FFFFFF"/>
                            </a:gs>
                            <a:gs pos="86000">
                              <a:srgbClr val="FFFFFF"/>
                            </a:gs>
                          </a:gsLst>
                          <a:lin ang="5400000" scaled="0"/>
                        </a:gradFill>
                        <a:latin typeface="Segoe"/>
                        <a:ea typeface="+mn-ea"/>
                        <a:cs typeface="+mn-cs"/>
                      </a:endParaRPr>
                    </a:p>
                    <a:p>
                      <a:pPr marL="0" algn="l" defTabSz="914400" rtl="0" eaLnBrk="1" latinLnBrk="0" hangingPunct="1"/>
                      <a:endParaRPr lang="en-US" sz="1100" b="1" kern="1200" dirty="0" smtClean="0">
                        <a:gradFill>
                          <a:gsLst>
                            <a:gs pos="0">
                              <a:srgbClr val="FFFFFF"/>
                            </a:gs>
                            <a:gs pos="86000">
                              <a:srgbClr val="FFFFFF"/>
                            </a:gs>
                          </a:gsLst>
                          <a:lin ang="5400000" scaled="0"/>
                        </a:gradFill>
                        <a:latin typeface="Segoe"/>
                        <a:ea typeface="+mn-ea"/>
                        <a:cs typeface="+mn-cs"/>
                      </a:endParaRPr>
                    </a:p>
                  </a:txBody>
                  <a:tcPr marL="93260" marR="0" marT="93260" marB="93260">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3175" cap="flat" cmpd="sng" algn="ctr">
                      <a:solidFill>
                        <a:srgbClr val="AFC4DE">
                          <a:lumMod val="20000"/>
                          <a:lumOff val="80000"/>
                        </a:srgb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lvl1pPr marL="0" algn="l" defTabSz="914400" rtl="0" eaLnBrk="1" latinLnBrk="0" hangingPunct="1">
                        <a:defRPr sz="1800" kern="1200">
                          <a:solidFill>
                            <a:schemeClr val="dk1"/>
                          </a:solidFill>
                          <a:latin typeface="Segoe"/>
                        </a:defRPr>
                      </a:lvl1pPr>
                      <a:lvl2pPr marL="457200" algn="l" defTabSz="914400" rtl="0" eaLnBrk="1" latinLnBrk="0" hangingPunct="1">
                        <a:defRPr sz="1800" kern="1200">
                          <a:solidFill>
                            <a:schemeClr val="dk1"/>
                          </a:solidFill>
                          <a:latin typeface="Segoe"/>
                        </a:defRPr>
                      </a:lvl2pPr>
                      <a:lvl3pPr marL="914400" algn="l" defTabSz="914400" rtl="0" eaLnBrk="1" latinLnBrk="0" hangingPunct="1">
                        <a:defRPr sz="1800" kern="1200">
                          <a:solidFill>
                            <a:schemeClr val="dk1"/>
                          </a:solidFill>
                          <a:latin typeface="Segoe"/>
                        </a:defRPr>
                      </a:lvl3pPr>
                      <a:lvl4pPr marL="1371600" algn="l" defTabSz="914400" rtl="0" eaLnBrk="1" latinLnBrk="0" hangingPunct="1">
                        <a:defRPr sz="1800" kern="1200">
                          <a:solidFill>
                            <a:schemeClr val="dk1"/>
                          </a:solidFill>
                          <a:latin typeface="Segoe"/>
                        </a:defRPr>
                      </a:lvl4pPr>
                      <a:lvl5pPr marL="1828800" algn="l" defTabSz="914400" rtl="0" eaLnBrk="1" latinLnBrk="0" hangingPunct="1">
                        <a:defRPr sz="1800" kern="1200">
                          <a:solidFill>
                            <a:schemeClr val="dk1"/>
                          </a:solidFill>
                          <a:latin typeface="Segoe"/>
                        </a:defRPr>
                      </a:lvl5pPr>
                      <a:lvl6pPr marL="2286000" algn="l" defTabSz="914400" rtl="0" eaLnBrk="1" latinLnBrk="0" hangingPunct="1">
                        <a:defRPr sz="1800" kern="1200">
                          <a:solidFill>
                            <a:schemeClr val="dk1"/>
                          </a:solidFill>
                          <a:latin typeface="Segoe"/>
                        </a:defRPr>
                      </a:lvl6pPr>
                      <a:lvl7pPr marL="2743200" algn="l" defTabSz="914400" rtl="0" eaLnBrk="1" latinLnBrk="0" hangingPunct="1">
                        <a:defRPr sz="1800" kern="1200">
                          <a:solidFill>
                            <a:schemeClr val="dk1"/>
                          </a:solidFill>
                          <a:latin typeface="Segoe"/>
                        </a:defRPr>
                      </a:lvl7pPr>
                      <a:lvl8pPr marL="3200400" algn="l" defTabSz="914400" rtl="0" eaLnBrk="1" latinLnBrk="0" hangingPunct="1">
                        <a:defRPr sz="1800" kern="1200">
                          <a:solidFill>
                            <a:schemeClr val="dk1"/>
                          </a:solidFill>
                          <a:latin typeface="Segoe"/>
                        </a:defRPr>
                      </a:lvl8pPr>
                      <a:lvl9pPr marL="3657600" algn="l" defTabSz="914400" rtl="0" eaLnBrk="1" latinLnBrk="0" hangingPunct="1">
                        <a:defRPr sz="1800" kern="1200">
                          <a:solidFill>
                            <a:schemeClr val="dk1"/>
                          </a:solidFill>
                          <a:latin typeface="Segoe"/>
                        </a:defRPr>
                      </a:lvl9pPr>
                    </a:lstStyle>
                    <a:p>
                      <a:pPr algn="l"/>
                      <a:r>
                        <a:rPr lang="en-US" sz="1100" dirty="0" smtClean="0">
                          <a:gradFill>
                            <a:gsLst>
                              <a:gs pos="0">
                                <a:srgbClr val="FFFFFF"/>
                              </a:gs>
                              <a:gs pos="86000">
                                <a:srgbClr val="FFFFFF"/>
                              </a:gs>
                            </a:gsLst>
                            <a:lin ang="5400000" scaled="0"/>
                          </a:gradFill>
                          <a:latin typeface="+mn-lt"/>
                        </a:rPr>
                        <a:t>Healthcare</a:t>
                      </a:r>
                    </a:p>
                    <a:p>
                      <a:pPr algn="l"/>
                      <a:endParaRPr lang="en-US" sz="1100" b="1" dirty="0" smtClean="0">
                        <a:gradFill>
                          <a:gsLst>
                            <a:gs pos="0">
                              <a:srgbClr val="FFFFFF"/>
                            </a:gs>
                            <a:gs pos="86000">
                              <a:srgbClr val="FFFFFF"/>
                            </a:gs>
                          </a:gsLst>
                          <a:lin ang="5400000" scaled="0"/>
                        </a:gradFill>
                        <a:latin typeface="+mn-lt"/>
                      </a:endParaRPr>
                    </a:p>
                  </a:txBody>
                  <a:tcPr marL="93260" marR="93260" marT="93260" marB="93260">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3175" cap="flat" cmpd="sng" algn="ctr">
                      <a:solidFill>
                        <a:srgbClr val="AFC4DE">
                          <a:lumMod val="20000"/>
                          <a:lumOff val="80000"/>
                        </a:srgb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lvl1pPr marL="0" algn="l" defTabSz="914400" rtl="0" eaLnBrk="1" latinLnBrk="0" hangingPunct="1">
                        <a:defRPr sz="1800" kern="1200">
                          <a:solidFill>
                            <a:schemeClr val="dk1"/>
                          </a:solidFill>
                          <a:latin typeface="Segoe"/>
                        </a:defRPr>
                      </a:lvl1pPr>
                      <a:lvl2pPr marL="457200" algn="l" defTabSz="914400" rtl="0" eaLnBrk="1" latinLnBrk="0" hangingPunct="1">
                        <a:defRPr sz="1800" kern="1200">
                          <a:solidFill>
                            <a:schemeClr val="dk1"/>
                          </a:solidFill>
                          <a:latin typeface="Segoe"/>
                        </a:defRPr>
                      </a:lvl2pPr>
                      <a:lvl3pPr marL="914400" algn="l" defTabSz="914400" rtl="0" eaLnBrk="1" latinLnBrk="0" hangingPunct="1">
                        <a:defRPr sz="1800" kern="1200">
                          <a:solidFill>
                            <a:schemeClr val="dk1"/>
                          </a:solidFill>
                          <a:latin typeface="Segoe"/>
                        </a:defRPr>
                      </a:lvl3pPr>
                      <a:lvl4pPr marL="1371600" algn="l" defTabSz="914400" rtl="0" eaLnBrk="1" latinLnBrk="0" hangingPunct="1">
                        <a:defRPr sz="1800" kern="1200">
                          <a:solidFill>
                            <a:schemeClr val="dk1"/>
                          </a:solidFill>
                          <a:latin typeface="Segoe"/>
                        </a:defRPr>
                      </a:lvl4pPr>
                      <a:lvl5pPr marL="1828800" algn="l" defTabSz="914400" rtl="0" eaLnBrk="1" latinLnBrk="0" hangingPunct="1">
                        <a:defRPr sz="1800" kern="1200">
                          <a:solidFill>
                            <a:schemeClr val="dk1"/>
                          </a:solidFill>
                          <a:latin typeface="Segoe"/>
                        </a:defRPr>
                      </a:lvl5pPr>
                      <a:lvl6pPr marL="2286000" algn="l" defTabSz="914400" rtl="0" eaLnBrk="1" latinLnBrk="0" hangingPunct="1">
                        <a:defRPr sz="1800" kern="1200">
                          <a:solidFill>
                            <a:schemeClr val="dk1"/>
                          </a:solidFill>
                          <a:latin typeface="Segoe"/>
                        </a:defRPr>
                      </a:lvl6pPr>
                      <a:lvl7pPr marL="2743200" algn="l" defTabSz="914400" rtl="0" eaLnBrk="1" latinLnBrk="0" hangingPunct="1">
                        <a:defRPr sz="1800" kern="1200">
                          <a:solidFill>
                            <a:schemeClr val="dk1"/>
                          </a:solidFill>
                          <a:latin typeface="Segoe"/>
                        </a:defRPr>
                      </a:lvl7pPr>
                      <a:lvl8pPr marL="3200400" algn="l" defTabSz="914400" rtl="0" eaLnBrk="1" latinLnBrk="0" hangingPunct="1">
                        <a:defRPr sz="1800" kern="1200">
                          <a:solidFill>
                            <a:schemeClr val="dk1"/>
                          </a:solidFill>
                          <a:latin typeface="Segoe"/>
                        </a:defRPr>
                      </a:lvl8pPr>
                      <a:lvl9pPr marL="3657600" algn="l" defTabSz="914400" rtl="0" eaLnBrk="1" latinLnBrk="0" hangingPunct="1">
                        <a:defRPr sz="1800" kern="1200">
                          <a:solidFill>
                            <a:schemeClr val="dk1"/>
                          </a:solidFill>
                          <a:latin typeface="Segoe"/>
                        </a:defRPr>
                      </a:lvl9pPr>
                    </a:lstStyle>
                    <a:p>
                      <a:pPr algn="l"/>
                      <a:r>
                        <a:rPr lang="en-US" sz="1100" dirty="0" smtClean="0">
                          <a:solidFill>
                            <a:schemeClr val="bg1"/>
                          </a:solidFill>
                          <a:latin typeface="+mn-lt"/>
                        </a:rPr>
                        <a:t>Energy</a:t>
                      </a:r>
                      <a:endParaRPr lang="en-US" sz="1100" b="1" dirty="0" smtClean="0">
                        <a:solidFill>
                          <a:schemeClr val="bg1"/>
                        </a:solidFill>
                        <a:latin typeface="+mn-lt"/>
                      </a:endParaRPr>
                    </a:p>
                  </a:txBody>
                  <a:tcPr marL="93260" marR="93260" marT="93260" marB="93260">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3175" cap="flat" cmpd="sng" algn="ctr">
                      <a:solidFill>
                        <a:srgbClr val="AFC4DE">
                          <a:lumMod val="20000"/>
                          <a:lumOff val="80000"/>
                        </a:srgb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lvl1pPr marL="0" algn="l" defTabSz="914400" rtl="0" eaLnBrk="1" latinLnBrk="0" hangingPunct="1">
                        <a:defRPr sz="1800" kern="1200">
                          <a:solidFill>
                            <a:schemeClr val="dk1"/>
                          </a:solidFill>
                          <a:latin typeface="Segoe"/>
                        </a:defRPr>
                      </a:lvl1pPr>
                      <a:lvl2pPr marL="457200" algn="l" defTabSz="914400" rtl="0" eaLnBrk="1" latinLnBrk="0" hangingPunct="1">
                        <a:defRPr sz="1800" kern="1200">
                          <a:solidFill>
                            <a:schemeClr val="dk1"/>
                          </a:solidFill>
                          <a:latin typeface="Segoe"/>
                        </a:defRPr>
                      </a:lvl2pPr>
                      <a:lvl3pPr marL="914400" algn="l" defTabSz="914400" rtl="0" eaLnBrk="1" latinLnBrk="0" hangingPunct="1">
                        <a:defRPr sz="1800" kern="1200">
                          <a:solidFill>
                            <a:schemeClr val="dk1"/>
                          </a:solidFill>
                          <a:latin typeface="Segoe"/>
                        </a:defRPr>
                      </a:lvl3pPr>
                      <a:lvl4pPr marL="1371600" algn="l" defTabSz="914400" rtl="0" eaLnBrk="1" latinLnBrk="0" hangingPunct="1">
                        <a:defRPr sz="1800" kern="1200">
                          <a:solidFill>
                            <a:schemeClr val="dk1"/>
                          </a:solidFill>
                          <a:latin typeface="Segoe"/>
                        </a:defRPr>
                      </a:lvl4pPr>
                      <a:lvl5pPr marL="1828800" algn="l" defTabSz="914400" rtl="0" eaLnBrk="1" latinLnBrk="0" hangingPunct="1">
                        <a:defRPr sz="1800" kern="1200">
                          <a:solidFill>
                            <a:schemeClr val="dk1"/>
                          </a:solidFill>
                          <a:latin typeface="Segoe"/>
                        </a:defRPr>
                      </a:lvl5pPr>
                      <a:lvl6pPr marL="2286000" algn="l" defTabSz="914400" rtl="0" eaLnBrk="1" latinLnBrk="0" hangingPunct="1">
                        <a:defRPr sz="1800" kern="1200">
                          <a:solidFill>
                            <a:schemeClr val="dk1"/>
                          </a:solidFill>
                          <a:latin typeface="Segoe"/>
                        </a:defRPr>
                      </a:lvl6pPr>
                      <a:lvl7pPr marL="2743200" algn="l" defTabSz="914400" rtl="0" eaLnBrk="1" latinLnBrk="0" hangingPunct="1">
                        <a:defRPr sz="1800" kern="1200">
                          <a:solidFill>
                            <a:schemeClr val="dk1"/>
                          </a:solidFill>
                          <a:latin typeface="Segoe"/>
                        </a:defRPr>
                      </a:lvl7pPr>
                      <a:lvl8pPr marL="3200400" algn="l" defTabSz="914400" rtl="0" eaLnBrk="1" latinLnBrk="0" hangingPunct="1">
                        <a:defRPr sz="1800" kern="1200">
                          <a:solidFill>
                            <a:schemeClr val="dk1"/>
                          </a:solidFill>
                          <a:latin typeface="Segoe"/>
                        </a:defRPr>
                      </a:lvl8pPr>
                      <a:lvl9pPr marL="3657600" algn="l" defTabSz="914400" rtl="0" eaLnBrk="1" latinLnBrk="0" hangingPunct="1">
                        <a:defRPr sz="1800" kern="1200">
                          <a:solidFill>
                            <a:schemeClr val="dk1"/>
                          </a:solidFill>
                          <a:latin typeface="Segoe"/>
                        </a:defRPr>
                      </a:lvl9p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smtClean="0">
                          <a:solidFill>
                            <a:schemeClr val="bg1"/>
                          </a:solidFill>
                          <a:latin typeface="+mn-lt"/>
                        </a:rPr>
                        <a:t>Computing</a:t>
                      </a:r>
                    </a:p>
                    <a:p>
                      <a:pPr algn="l"/>
                      <a:endParaRPr lang="en-US" sz="1100" b="1" dirty="0" smtClean="0">
                        <a:solidFill>
                          <a:schemeClr val="bg1"/>
                        </a:solidFill>
                        <a:latin typeface="+mn-lt"/>
                      </a:endParaRPr>
                    </a:p>
                  </a:txBody>
                  <a:tcPr marL="93260" marR="93260" marT="93260" marB="93260">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3175" cap="flat" cmpd="sng" algn="ctr">
                      <a:solidFill>
                        <a:srgbClr val="AFC4DE">
                          <a:lumMod val="20000"/>
                          <a:lumOff val="80000"/>
                        </a:srgb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lvl1pPr marL="0" algn="l" defTabSz="914400" rtl="0" eaLnBrk="1" latinLnBrk="0" hangingPunct="1">
                        <a:defRPr sz="1800" kern="1200">
                          <a:solidFill>
                            <a:schemeClr val="dk1"/>
                          </a:solidFill>
                          <a:latin typeface="Segoe"/>
                        </a:defRPr>
                      </a:lvl1pPr>
                      <a:lvl2pPr marL="457200" algn="l" defTabSz="914400" rtl="0" eaLnBrk="1" latinLnBrk="0" hangingPunct="1">
                        <a:defRPr sz="1800" kern="1200">
                          <a:solidFill>
                            <a:schemeClr val="dk1"/>
                          </a:solidFill>
                          <a:latin typeface="Segoe"/>
                        </a:defRPr>
                      </a:lvl2pPr>
                      <a:lvl3pPr marL="914400" algn="l" defTabSz="914400" rtl="0" eaLnBrk="1" latinLnBrk="0" hangingPunct="1">
                        <a:defRPr sz="1800" kern="1200">
                          <a:solidFill>
                            <a:schemeClr val="dk1"/>
                          </a:solidFill>
                          <a:latin typeface="Segoe"/>
                        </a:defRPr>
                      </a:lvl3pPr>
                      <a:lvl4pPr marL="1371600" algn="l" defTabSz="914400" rtl="0" eaLnBrk="1" latinLnBrk="0" hangingPunct="1">
                        <a:defRPr sz="1800" kern="1200">
                          <a:solidFill>
                            <a:schemeClr val="dk1"/>
                          </a:solidFill>
                          <a:latin typeface="Segoe"/>
                        </a:defRPr>
                      </a:lvl4pPr>
                      <a:lvl5pPr marL="1828800" algn="l" defTabSz="914400" rtl="0" eaLnBrk="1" latinLnBrk="0" hangingPunct="1">
                        <a:defRPr sz="1800" kern="1200">
                          <a:solidFill>
                            <a:schemeClr val="dk1"/>
                          </a:solidFill>
                          <a:latin typeface="Segoe"/>
                        </a:defRPr>
                      </a:lvl5pPr>
                      <a:lvl6pPr marL="2286000" algn="l" defTabSz="914400" rtl="0" eaLnBrk="1" latinLnBrk="0" hangingPunct="1">
                        <a:defRPr sz="1800" kern="1200">
                          <a:solidFill>
                            <a:schemeClr val="dk1"/>
                          </a:solidFill>
                          <a:latin typeface="Segoe"/>
                        </a:defRPr>
                      </a:lvl6pPr>
                      <a:lvl7pPr marL="2743200" algn="l" defTabSz="914400" rtl="0" eaLnBrk="1" latinLnBrk="0" hangingPunct="1">
                        <a:defRPr sz="1800" kern="1200">
                          <a:solidFill>
                            <a:schemeClr val="dk1"/>
                          </a:solidFill>
                          <a:latin typeface="Segoe"/>
                        </a:defRPr>
                      </a:lvl7pPr>
                      <a:lvl8pPr marL="3200400" algn="l" defTabSz="914400" rtl="0" eaLnBrk="1" latinLnBrk="0" hangingPunct="1">
                        <a:defRPr sz="1800" kern="1200">
                          <a:solidFill>
                            <a:schemeClr val="dk1"/>
                          </a:solidFill>
                          <a:latin typeface="Segoe"/>
                        </a:defRPr>
                      </a:lvl8pPr>
                      <a:lvl9pPr marL="3657600" algn="l" defTabSz="914400" rtl="0" eaLnBrk="1" latinLnBrk="0" hangingPunct="1">
                        <a:defRPr sz="1800" kern="1200">
                          <a:solidFill>
                            <a:schemeClr val="dk1"/>
                          </a:solidFill>
                          <a:latin typeface="Segoe"/>
                        </a:defRPr>
                      </a:lvl9pPr>
                    </a:lstStyle>
                    <a:p>
                      <a:pPr algn="l"/>
                      <a:r>
                        <a:rPr lang="en-US" sz="1100" baseline="0" dirty="0" smtClean="0">
                          <a:solidFill>
                            <a:schemeClr val="bg1"/>
                          </a:solidFill>
                          <a:latin typeface="+mn-lt"/>
                        </a:rPr>
                        <a:t>Telecom</a:t>
                      </a:r>
                    </a:p>
                    <a:p>
                      <a:pPr algn="l"/>
                      <a:endParaRPr lang="en-US" sz="1100" b="1" baseline="0" dirty="0" smtClean="0">
                        <a:solidFill>
                          <a:schemeClr val="bg1"/>
                        </a:solidFill>
                        <a:latin typeface="+mn-lt"/>
                      </a:endParaRPr>
                    </a:p>
                  </a:txBody>
                  <a:tcPr marL="93260" marR="93260" marT="93260" marB="93260">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3175" cap="flat" cmpd="sng" algn="ctr">
                      <a:solidFill>
                        <a:srgbClr val="AFC4DE">
                          <a:lumMod val="20000"/>
                          <a:lumOff val="80000"/>
                        </a:srgb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lvl1pPr marL="0" algn="l" defTabSz="914400" rtl="0" eaLnBrk="1" latinLnBrk="0" hangingPunct="1">
                        <a:defRPr sz="1800" kern="1200">
                          <a:solidFill>
                            <a:schemeClr val="dk1"/>
                          </a:solidFill>
                          <a:latin typeface="Segoe"/>
                        </a:defRPr>
                      </a:lvl1pPr>
                      <a:lvl2pPr marL="457200" algn="l" defTabSz="914400" rtl="0" eaLnBrk="1" latinLnBrk="0" hangingPunct="1">
                        <a:defRPr sz="1800" kern="1200">
                          <a:solidFill>
                            <a:schemeClr val="dk1"/>
                          </a:solidFill>
                          <a:latin typeface="Segoe"/>
                        </a:defRPr>
                      </a:lvl2pPr>
                      <a:lvl3pPr marL="914400" algn="l" defTabSz="914400" rtl="0" eaLnBrk="1" latinLnBrk="0" hangingPunct="1">
                        <a:defRPr sz="1800" kern="1200">
                          <a:solidFill>
                            <a:schemeClr val="dk1"/>
                          </a:solidFill>
                          <a:latin typeface="Segoe"/>
                        </a:defRPr>
                      </a:lvl3pPr>
                      <a:lvl4pPr marL="1371600" algn="l" defTabSz="914400" rtl="0" eaLnBrk="1" latinLnBrk="0" hangingPunct="1">
                        <a:defRPr sz="1800" kern="1200">
                          <a:solidFill>
                            <a:schemeClr val="dk1"/>
                          </a:solidFill>
                          <a:latin typeface="Segoe"/>
                        </a:defRPr>
                      </a:lvl4pPr>
                      <a:lvl5pPr marL="1828800" algn="l" defTabSz="914400" rtl="0" eaLnBrk="1" latinLnBrk="0" hangingPunct="1">
                        <a:defRPr sz="1800" kern="1200">
                          <a:solidFill>
                            <a:schemeClr val="dk1"/>
                          </a:solidFill>
                          <a:latin typeface="Segoe"/>
                        </a:defRPr>
                      </a:lvl5pPr>
                      <a:lvl6pPr marL="2286000" algn="l" defTabSz="914400" rtl="0" eaLnBrk="1" latinLnBrk="0" hangingPunct="1">
                        <a:defRPr sz="1800" kern="1200">
                          <a:solidFill>
                            <a:schemeClr val="dk1"/>
                          </a:solidFill>
                          <a:latin typeface="Segoe"/>
                        </a:defRPr>
                      </a:lvl6pPr>
                      <a:lvl7pPr marL="2743200" algn="l" defTabSz="914400" rtl="0" eaLnBrk="1" latinLnBrk="0" hangingPunct="1">
                        <a:defRPr sz="1800" kern="1200">
                          <a:solidFill>
                            <a:schemeClr val="dk1"/>
                          </a:solidFill>
                          <a:latin typeface="Segoe"/>
                        </a:defRPr>
                      </a:lvl7pPr>
                      <a:lvl8pPr marL="3200400" algn="l" defTabSz="914400" rtl="0" eaLnBrk="1" latinLnBrk="0" hangingPunct="1">
                        <a:defRPr sz="1800" kern="1200">
                          <a:solidFill>
                            <a:schemeClr val="dk1"/>
                          </a:solidFill>
                          <a:latin typeface="Segoe"/>
                        </a:defRPr>
                      </a:lvl8pPr>
                      <a:lvl9pPr marL="3657600" algn="l" defTabSz="914400" rtl="0" eaLnBrk="1" latinLnBrk="0" hangingPunct="1">
                        <a:defRPr sz="1800" kern="1200">
                          <a:solidFill>
                            <a:schemeClr val="dk1"/>
                          </a:solidFill>
                          <a:latin typeface="Segoe"/>
                        </a:defRPr>
                      </a:lvl9pPr>
                    </a:lstStyle>
                    <a:p>
                      <a:pPr algn="l"/>
                      <a:r>
                        <a:rPr lang="en-US" sz="1100" dirty="0" smtClean="0">
                          <a:solidFill>
                            <a:schemeClr val="bg1"/>
                          </a:solidFill>
                          <a:latin typeface="+mn-lt"/>
                        </a:rPr>
                        <a:t>Consumer</a:t>
                      </a:r>
                    </a:p>
                    <a:p>
                      <a:pPr algn="l"/>
                      <a:endParaRPr lang="en-US" sz="1100" b="1" dirty="0" smtClean="0">
                        <a:solidFill>
                          <a:schemeClr val="bg1"/>
                        </a:solidFill>
                        <a:latin typeface="+mn-lt"/>
                      </a:endParaRPr>
                    </a:p>
                  </a:txBody>
                  <a:tcPr marL="93260" marR="93260" marT="93260" marB="93260">
                    <a:lnL w="19050" cap="flat" cmpd="sng" algn="ctr">
                      <a:solidFill>
                        <a:schemeClr val="bg1"/>
                      </a:solidFill>
                      <a:prstDash val="solid"/>
                      <a:round/>
                      <a:headEnd type="none" w="med" len="med"/>
                      <a:tailEnd type="none" w="med" len="med"/>
                    </a:lnL>
                    <a:lnR w="3175" cap="flat" cmpd="sng" algn="ctr">
                      <a:solidFill>
                        <a:srgbClr val="AFC4DE">
                          <a:lumMod val="20000"/>
                          <a:lumOff val="80000"/>
                        </a:srgbClr>
                      </a:solidFill>
                      <a:prstDash val="solid"/>
                      <a:round/>
                      <a:headEnd type="none" w="med" len="med"/>
                      <a:tailEnd type="none" w="med" len="med"/>
                    </a:lnR>
                    <a:lnT w="3175" cap="flat" cmpd="sng" algn="ctr">
                      <a:solidFill>
                        <a:srgbClr val="AFC4DE">
                          <a:lumMod val="20000"/>
                          <a:lumOff val="80000"/>
                        </a:srgb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r>
              <a:tr h="52028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b="1" kern="1200" dirty="0" smtClean="0">
                          <a:solidFill>
                            <a:schemeClr val="bg1"/>
                          </a:solidFill>
                          <a:latin typeface="+mn-lt"/>
                          <a:ea typeface="+mn-ea"/>
                          <a:cs typeface="+mn-cs"/>
                        </a:rPr>
                        <a:t>$7 B</a:t>
                      </a:r>
                    </a:p>
                  </a:txBody>
                  <a:tcPr marL="93260" marR="93260" marT="93260" marB="93260">
                    <a:lnL w="3175" cap="flat" cmpd="sng" algn="ctr">
                      <a:solidFill>
                        <a:srgbClr val="AFC4DE">
                          <a:lumMod val="20000"/>
                          <a:lumOff val="80000"/>
                        </a:srgbClr>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3175" cap="flat" cmpd="sng" algn="ctr">
                      <a:solidFill>
                        <a:srgbClr val="AFC4DE">
                          <a:lumMod val="20000"/>
                          <a:lumOff val="80000"/>
                        </a:srgbClr>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b="1" kern="1200" dirty="0" smtClean="0">
                          <a:solidFill>
                            <a:schemeClr val="bg1"/>
                          </a:solidFill>
                          <a:latin typeface="+mn-lt"/>
                          <a:ea typeface="+mn-ea"/>
                          <a:cs typeface="+mn-cs"/>
                        </a:rPr>
                        <a:t>$16 B</a:t>
                      </a:r>
                    </a:p>
                  </a:txBody>
                  <a:tcPr marL="93260" marR="93260" marT="93260" marB="93260">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3175" cap="flat" cmpd="sng" algn="ctr">
                      <a:solidFill>
                        <a:srgbClr val="AFC4DE">
                          <a:lumMod val="20000"/>
                          <a:lumOff val="80000"/>
                        </a:srgbClr>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b="1" kern="1200" dirty="0" smtClean="0">
                          <a:solidFill>
                            <a:schemeClr val="bg1"/>
                          </a:solidFill>
                          <a:latin typeface="+mn-lt"/>
                          <a:ea typeface="+mn-ea"/>
                          <a:cs typeface="+mn-cs"/>
                        </a:rPr>
                        <a:t>$197 B</a:t>
                      </a:r>
                    </a:p>
                  </a:txBody>
                  <a:tcPr marL="93260" marR="93260" marT="93260" marB="93260">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3175" cap="flat" cmpd="sng" algn="ctr">
                      <a:solidFill>
                        <a:srgbClr val="AFC4DE">
                          <a:lumMod val="20000"/>
                          <a:lumOff val="80000"/>
                        </a:srgbClr>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b="1" kern="1200" dirty="0" smtClean="0">
                          <a:solidFill>
                            <a:schemeClr val="bg1"/>
                          </a:solidFill>
                          <a:latin typeface="+mn-lt"/>
                          <a:ea typeface="+mn-ea"/>
                          <a:cs typeface="+mn-cs"/>
                        </a:rPr>
                        <a:t>$3 B</a:t>
                      </a:r>
                    </a:p>
                  </a:txBody>
                  <a:tcPr marL="93260" marR="93260" marT="93260" marB="93260">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3175" cap="flat" cmpd="sng" algn="ctr">
                      <a:solidFill>
                        <a:srgbClr val="AFC4DE">
                          <a:lumMod val="20000"/>
                          <a:lumOff val="80000"/>
                        </a:srgbClr>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b="1" kern="1200" dirty="0" smtClean="0">
                          <a:solidFill>
                            <a:schemeClr val="bg1"/>
                          </a:solidFill>
                          <a:latin typeface="+mn-lt"/>
                          <a:ea typeface="+mn-ea"/>
                          <a:cs typeface="+mn-cs"/>
                        </a:rPr>
                        <a:t>$27 B</a:t>
                      </a:r>
                    </a:p>
                  </a:txBody>
                  <a:tcPr marL="93260" marR="93260" marT="93260" marB="93260">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3175" cap="flat" cmpd="sng" algn="ctr">
                      <a:solidFill>
                        <a:srgbClr val="AFC4DE">
                          <a:lumMod val="20000"/>
                          <a:lumOff val="80000"/>
                        </a:srgbClr>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b="1" kern="1200" dirty="0" smtClean="0">
                          <a:solidFill>
                            <a:schemeClr val="bg1"/>
                          </a:solidFill>
                          <a:latin typeface="+mn-lt"/>
                          <a:ea typeface="+mn-ea"/>
                          <a:cs typeface="+mn-cs"/>
                        </a:rPr>
                        <a:t>$908 B</a:t>
                      </a:r>
                    </a:p>
                  </a:txBody>
                  <a:tcPr marL="93260" marR="93260" marT="93260" marB="93260">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3175" cap="flat" cmpd="sng" algn="ctr">
                      <a:solidFill>
                        <a:srgbClr val="AFC4DE">
                          <a:lumMod val="20000"/>
                          <a:lumOff val="80000"/>
                        </a:srgbClr>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b="1" kern="1200" dirty="0" smtClean="0">
                          <a:solidFill>
                            <a:schemeClr val="bg1"/>
                          </a:solidFill>
                          <a:latin typeface="+mn-lt"/>
                          <a:ea typeface="+mn-ea"/>
                          <a:cs typeface="+mn-cs"/>
                        </a:rPr>
                        <a:t>$179 B</a:t>
                      </a:r>
                    </a:p>
                  </a:txBody>
                  <a:tcPr marL="93260" marR="93260" marT="93260" marB="93260">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3175" cap="flat" cmpd="sng" algn="ctr">
                      <a:solidFill>
                        <a:srgbClr val="AFC4DE">
                          <a:lumMod val="20000"/>
                          <a:lumOff val="80000"/>
                        </a:srgbClr>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b="1" kern="1200" dirty="0" smtClean="0">
                          <a:solidFill>
                            <a:schemeClr val="bg1"/>
                          </a:solidFill>
                          <a:latin typeface="+mn-lt"/>
                          <a:ea typeface="+mn-ea"/>
                          <a:cs typeface="+mn-cs"/>
                        </a:rPr>
                        <a:t>$356 B</a:t>
                      </a:r>
                    </a:p>
                  </a:txBody>
                  <a:tcPr marL="93260" marR="93260" marT="93260" marB="93260">
                    <a:lnL w="19050" cap="flat" cmpd="sng" algn="ctr">
                      <a:solidFill>
                        <a:schemeClr val="bg1"/>
                      </a:solidFill>
                      <a:prstDash val="solid"/>
                      <a:round/>
                      <a:headEnd type="none" w="med" len="med"/>
                      <a:tailEnd type="none" w="med" len="med"/>
                    </a:lnL>
                    <a:lnR w="3175" cap="flat" cmpd="sng" algn="ctr">
                      <a:solidFill>
                        <a:srgbClr val="AFC4DE">
                          <a:lumMod val="20000"/>
                          <a:lumOff val="80000"/>
                        </a:srgbClr>
                      </a:solidFill>
                      <a:prstDash val="solid"/>
                      <a:round/>
                      <a:headEnd type="none" w="med" len="med"/>
                      <a:tailEnd type="none" w="med" len="med"/>
                    </a:lnR>
                    <a:lnT w="12700" cap="flat" cmpd="sng" algn="ctr">
                      <a:noFill/>
                      <a:prstDash val="solid"/>
                      <a:round/>
                      <a:headEnd type="none" w="med" len="med"/>
                      <a:tailEnd type="none" w="med" len="med"/>
                    </a:lnT>
                    <a:lnB w="3175" cap="flat" cmpd="sng" algn="ctr">
                      <a:solidFill>
                        <a:srgbClr val="AFC4DE">
                          <a:lumMod val="20000"/>
                          <a:lumOff val="80000"/>
                        </a:srgbClr>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r>
            </a:tbl>
          </a:graphicData>
        </a:graphic>
      </p:graphicFrame>
      <p:pic>
        <p:nvPicPr>
          <p:cNvPr id="24" name="Picture 6"/>
          <p:cNvPicPr>
            <a:picLocks noChangeAspect="1" noChangeArrowheads="1"/>
          </p:cNvPicPr>
          <p:nvPr/>
        </p:nvPicPr>
        <p:blipFill>
          <a:blip r:embed="rId6">
            <a:extLst>
              <a:ext uri="{28A0092B-C50C-407E-A947-70E740481C1C}">
                <a14:useLocalDpi xmlns:a14="http://schemas.microsoft.com/office/drawing/2010/main"/>
              </a:ext>
            </a:extLst>
          </a:blip>
          <a:stretch>
            <a:fillRect/>
          </a:stretch>
        </p:blipFill>
        <p:spPr bwMode="auto">
          <a:xfrm>
            <a:off x="1265321" y="4875520"/>
            <a:ext cx="467982" cy="467982"/>
          </a:xfrm>
          <a:prstGeom prst="rect">
            <a:avLst/>
          </a:prstGeom>
          <a:noFill/>
          <a:extLst>
            <a:ext uri="{909E8E84-426E-40dd-AFC4-6F175D3DCCD1}">
              <a14:hiddenFill xmlns="" xmlns:a14="http://schemas.microsoft.com/office/drawing/2010/main">
                <a:solidFill>
                  <a:srgbClr val="FFFFFF"/>
                </a:solidFill>
              </a14:hiddenFill>
            </a:ext>
          </a:extLst>
        </p:spPr>
      </p:pic>
      <p:sp>
        <p:nvSpPr>
          <p:cNvPr id="25" name="Freeform 12"/>
          <p:cNvSpPr>
            <a:spLocks noChangeAspect="1"/>
          </p:cNvSpPr>
          <p:nvPr/>
        </p:nvSpPr>
        <p:spPr bwMode="auto">
          <a:xfrm>
            <a:off x="8717775" y="4930084"/>
            <a:ext cx="226740" cy="315060"/>
          </a:xfrm>
          <a:custGeom>
            <a:avLst/>
            <a:gdLst>
              <a:gd name="T0" fmla="*/ 642 w 811"/>
              <a:gd name="T1" fmla="*/ 692 h 1128"/>
              <a:gd name="T2" fmla="*/ 499 w 811"/>
              <a:gd name="T3" fmla="*/ 758 h 1128"/>
              <a:gd name="T4" fmla="*/ 465 w 811"/>
              <a:gd name="T5" fmla="*/ 735 h 1128"/>
              <a:gd name="T6" fmla="*/ 301 w 811"/>
              <a:gd name="T7" fmla="*/ 382 h 1128"/>
              <a:gd name="T8" fmla="*/ 305 w 811"/>
              <a:gd name="T9" fmla="*/ 341 h 1128"/>
              <a:gd name="T10" fmla="*/ 459 w 811"/>
              <a:gd name="T11" fmla="*/ 269 h 1128"/>
              <a:gd name="T12" fmla="*/ 474 w 811"/>
              <a:gd name="T13" fmla="*/ 232 h 1128"/>
              <a:gd name="T14" fmla="*/ 378 w 811"/>
              <a:gd name="T15" fmla="*/ 19 h 1128"/>
              <a:gd name="T16" fmla="*/ 341 w 811"/>
              <a:gd name="T17" fmla="*/ 0 h 1128"/>
              <a:gd name="T18" fmla="*/ 236 w 811"/>
              <a:gd name="T19" fmla="*/ 28 h 1128"/>
              <a:gd name="T20" fmla="*/ 192 w 811"/>
              <a:gd name="T21" fmla="*/ 49 h 1128"/>
              <a:gd name="T22" fmla="*/ 117 w 811"/>
              <a:gd name="T23" fmla="*/ 543 h 1128"/>
              <a:gd name="T24" fmla="*/ 313 w 811"/>
              <a:gd name="T25" fmla="*/ 932 h 1128"/>
              <a:gd name="T26" fmla="*/ 686 w 811"/>
              <a:gd name="T27" fmla="*/ 1060 h 1128"/>
              <a:gd name="T28" fmla="*/ 730 w 811"/>
              <a:gd name="T29" fmla="*/ 1039 h 1128"/>
              <a:gd name="T30" fmla="*/ 789 w 811"/>
              <a:gd name="T31" fmla="*/ 999 h 1128"/>
              <a:gd name="T32" fmla="*/ 796 w 811"/>
              <a:gd name="T33" fmla="*/ 944 h 1128"/>
              <a:gd name="T34" fmla="*/ 689 w 811"/>
              <a:gd name="T35" fmla="*/ 708 h 1128"/>
              <a:gd name="T36" fmla="*/ 642 w 811"/>
              <a:gd name="T37" fmla="*/ 692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11" h="1128">
                <a:moveTo>
                  <a:pt x="642" y="692"/>
                </a:moveTo>
                <a:cubicBezTo>
                  <a:pt x="616" y="704"/>
                  <a:pt x="499" y="758"/>
                  <a:pt x="499" y="758"/>
                </a:cubicBezTo>
                <a:cubicBezTo>
                  <a:pt x="488" y="763"/>
                  <a:pt x="473" y="753"/>
                  <a:pt x="465" y="735"/>
                </a:cubicBezTo>
                <a:cubicBezTo>
                  <a:pt x="301" y="382"/>
                  <a:pt x="301" y="382"/>
                  <a:pt x="301" y="382"/>
                </a:cubicBezTo>
                <a:cubicBezTo>
                  <a:pt x="292" y="364"/>
                  <a:pt x="294" y="346"/>
                  <a:pt x="305" y="341"/>
                </a:cubicBezTo>
                <a:cubicBezTo>
                  <a:pt x="305" y="341"/>
                  <a:pt x="441" y="279"/>
                  <a:pt x="459" y="269"/>
                </a:cubicBezTo>
                <a:cubicBezTo>
                  <a:pt x="470" y="264"/>
                  <a:pt x="483" y="251"/>
                  <a:pt x="474" y="232"/>
                </a:cubicBezTo>
                <a:cubicBezTo>
                  <a:pt x="452" y="180"/>
                  <a:pt x="385" y="29"/>
                  <a:pt x="378" y="19"/>
                </a:cubicBezTo>
                <a:cubicBezTo>
                  <a:pt x="369" y="8"/>
                  <a:pt x="363" y="0"/>
                  <a:pt x="341" y="0"/>
                </a:cubicBezTo>
                <a:cubicBezTo>
                  <a:pt x="306" y="0"/>
                  <a:pt x="269" y="13"/>
                  <a:pt x="236" y="28"/>
                </a:cubicBezTo>
                <a:cubicBezTo>
                  <a:pt x="192" y="49"/>
                  <a:pt x="192" y="49"/>
                  <a:pt x="192" y="49"/>
                </a:cubicBezTo>
                <a:cubicBezTo>
                  <a:pt x="0" y="158"/>
                  <a:pt x="62" y="427"/>
                  <a:pt x="117" y="543"/>
                </a:cubicBezTo>
                <a:cubicBezTo>
                  <a:pt x="173" y="662"/>
                  <a:pt x="313" y="932"/>
                  <a:pt x="313" y="932"/>
                </a:cubicBezTo>
                <a:cubicBezTo>
                  <a:pt x="381" y="1070"/>
                  <a:pt x="547" y="1128"/>
                  <a:pt x="686" y="1060"/>
                </a:cubicBezTo>
                <a:cubicBezTo>
                  <a:pt x="730" y="1039"/>
                  <a:pt x="730" y="1039"/>
                  <a:pt x="730" y="1039"/>
                </a:cubicBezTo>
                <a:cubicBezTo>
                  <a:pt x="756" y="1026"/>
                  <a:pt x="769" y="1018"/>
                  <a:pt x="789" y="999"/>
                </a:cubicBezTo>
                <a:cubicBezTo>
                  <a:pt x="795" y="994"/>
                  <a:pt x="811" y="977"/>
                  <a:pt x="796" y="944"/>
                </a:cubicBezTo>
                <a:cubicBezTo>
                  <a:pt x="767" y="880"/>
                  <a:pt x="698" y="726"/>
                  <a:pt x="689" y="708"/>
                </a:cubicBezTo>
                <a:cubicBezTo>
                  <a:pt x="680" y="693"/>
                  <a:pt x="661" y="684"/>
                  <a:pt x="642" y="692"/>
                </a:cubicBezTo>
                <a:close/>
              </a:path>
            </a:pathLst>
          </a:custGeom>
          <a:solidFill>
            <a:srgbClr val="FFFFFF"/>
          </a:solidFill>
          <a:ln>
            <a:noFill/>
          </a:ln>
          <a:extLst/>
        </p:spPr>
        <p:txBody>
          <a:bodyPr vert="horz" wrap="square" lIns="93260" tIns="46630" rIns="93260" bIns="46630" numCol="1" anchor="t" anchorCtr="0" compatLnSpc="1">
            <a:prstTxWarp prst="textNoShape">
              <a:avLst/>
            </a:prstTxWarp>
          </a:bodyPr>
          <a:lstStyle/>
          <a:p>
            <a:pPr defTabSz="932597">
              <a:defRPr/>
            </a:pPr>
            <a:endParaRPr lang="en-US" sz="1836" kern="0">
              <a:solidFill>
                <a:srgbClr val="FFFFFF"/>
              </a:solidFill>
              <a:latin typeface="Segoe UI Light" panose="020B0502040204020203" pitchFamily="34" charset="0"/>
              <a:ea typeface="Segoe UI" panose="020B0502040204020203" pitchFamily="34" charset="0"/>
              <a:cs typeface="Segoe UI Light" panose="020B0502040204020203" pitchFamily="34" charset="0"/>
            </a:endParaRPr>
          </a:p>
        </p:txBody>
      </p:sp>
      <p:pic>
        <p:nvPicPr>
          <p:cNvPr id="26" name="Picture 3"/>
          <p:cNvPicPr>
            <a:picLocks noChangeAspect="1" noChangeArrowheads="1"/>
          </p:cNvPicPr>
          <p:nvPr/>
        </p:nvPicPr>
        <p:blipFill rotWithShape="1">
          <a:blip r:embed="rId7" cstate="screen">
            <a:extLst>
              <a:ext uri="{28A0092B-C50C-407E-A947-70E740481C1C}">
                <a14:useLocalDpi xmlns:a14="http://schemas.microsoft.com/office/drawing/2010/main"/>
              </a:ext>
            </a:extLst>
          </a:blip>
          <a:srcRect l="24231" t="22381" r="22420" b="34618"/>
          <a:stretch/>
        </p:blipFill>
        <p:spPr bwMode="auto">
          <a:xfrm>
            <a:off x="9916911" y="4995710"/>
            <a:ext cx="363603" cy="25861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27" name="Picture 26"/>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6126766" y="4875520"/>
            <a:ext cx="498998" cy="498998"/>
          </a:xfrm>
          <a:prstGeom prst="rect">
            <a:avLst/>
          </a:prstGeom>
        </p:spPr>
      </p:pic>
      <p:pic>
        <p:nvPicPr>
          <p:cNvPr id="28" name="Picture 27"/>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7391655" y="4903708"/>
            <a:ext cx="411606" cy="411606"/>
          </a:xfrm>
          <a:prstGeom prst="rect">
            <a:avLst/>
          </a:prstGeom>
        </p:spPr>
      </p:pic>
      <p:sp>
        <p:nvSpPr>
          <p:cNvPr id="29" name="TextBox 28"/>
          <p:cNvSpPr txBox="1"/>
          <p:nvPr/>
        </p:nvSpPr>
        <p:spPr>
          <a:xfrm>
            <a:off x="10806824" y="5459554"/>
            <a:ext cx="1151307" cy="254262"/>
          </a:xfrm>
          <a:prstGeom prst="rect">
            <a:avLst/>
          </a:prstGeom>
          <a:noFill/>
        </p:spPr>
        <p:txBody>
          <a:bodyPr wrap="none" rtlCol="0">
            <a:spAutoFit/>
          </a:bodyPr>
          <a:lstStyle/>
          <a:p>
            <a:pPr defTabSz="466298"/>
            <a:r>
              <a:rPr lang="en-US" sz="1020" dirty="0">
                <a:solidFill>
                  <a:srgbClr val="00BCF2"/>
                </a:solidFill>
                <a:cs typeface="Segoe UI Light" panose="020B0502040204020203" pitchFamily="34" charset="0"/>
              </a:rPr>
              <a:t>System Revenue</a:t>
            </a:r>
          </a:p>
        </p:txBody>
      </p:sp>
      <p:sp>
        <p:nvSpPr>
          <p:cNvPr id="34" name="Trapezoid 14"/>
          <p:cNvSpPr>
            <a:spLocks noChangeAspect="1"/>
          </p:cNvSpPr>
          <p:nvPr/>
        </p:nvSpPr>
        <p:spPr bwMode="auto">
          <a:xfrm>
            <a:off x="3761895" y="4897700"/>
            <a:ext cx="478634" cy="393022"/>
          </a:xfrm>
          <a:custGeom>
            <a:avLst/>
            <a:gdLst/>
            <a:ahLst/>
            <a:cxnLst/>
            <a:rect l="l" t="t" r="r" b="b"/>
            <a:pathLst>
              <a:path w="920437" h="755997">
                <a:moveTo>
                  <a:pt x="218877" y="579309"/>
                </a:moveTo>
                <a:cubicBezTo>
                  <a:pt x="211545" y="579309"/>
                  <a:pt x="205601" y="585252"/>
                  <a:pt x="205601" y="592584"/>
                </a:cubicBezTo>
                <a:lnTo>
                  <a:pt x="205601" y="645686"/>
                </a:lnTo>
                <a:cubicBezTo>
                  <a:pt x="205601" y="653018"/>
                  <a:pt x="211545" y="658962"/>
                  <a:pt x="218877" y="658962"/>
                </a:cubicBezTo>
                <a:lnTo>
                  <a:pt x="303295" y="658962"/>
                </a:lnTo>
                <a:cubicBezTo>
                  <a:pt x="310627" y="658962"/>
                  <a:pt x="316571" y="653018"/>
                  <a:pt x="316571" y="645686"/>
                </a:cubicBezTo>
                <a:lnTo>
                  <a:pt x="316571" y="592584"/>
                </a:lnTo>
                <a:cubicBezTo>
                  <a:pt x="316571" y="585252"/>
                  <a:pt x="310627" y="579309"/>
                  <a:pt x="303295" y="579309"/>
                </a:cubicBezTo>
                <a:close/>
                <a:moveTo>
                  <a:pt x="71144" y="579309"/>
                </a:moveTo>
                <a:cubicBezTo>
                  <a:pt x="63812" y="579309"/>
                  <a:pt x="57868" y="585252"/>
                  <a:pt x="57868" y="592584"/>
                </a:cubicBezTo>
                <a:lnTo>
                  <a:pt x="57868" y="645686"/>
                </a:lnTo>
                <a:cubicBezTo>
                  <a:pt x="57868" y="653018"/>
                  <a:pt x="63812" y="658962"/>
                  <a:pt x="71144" y="658962"/>
                </a:cubicBezTo>
                <a:lnTo>
                  <a:pt x="155562" y="658962"/>
                </a:lnTo>
                <a:cubicBezTo>
                  <a:pt x="162894" y="658962"/>
                  <a:pt x="168838" y="653018"/>
                  <a:pt x="168838" y="645686"/>
                </a:cubicBezTo>
                <a:lnTo>
                  <a:pt x="168838" y="592584"/>
                </a:lnTo>
                <a:cubicBezTo>
                  <a:pt x="168838" y="585252"/>
                  <a:pt x="162894" y="579309"/>
                  <a:pt x="155562" y="579309"/>
                </a:cubicBezTo>
                <a:close/>
                <a:moveTo>
                  <a:pt x="382550" y="513749"/>
                </a:moveTo>
                <a:cubicBezTo>
                  <a:pt x="374310" y="513749"/>
                  <a:pt x="367630" y="520429"/>
                  <a:pt x="367630" y="528669"/>
                </a:cubicBezTo>
                <a:cubicBezTo>
                  <a:pt x="367630" y="536909"/>
                  <a:pt x="374310" y="543588"/>
                  <a:pt x="382550" y="543588"/>
                </a:cubicBezTo>
                <a:lnTo>
                  <a:pt x="798148" y="543589"/>
                </a:lnTo>
                <a:cubicBezTo>
                  <a:pt x="806388" y="543589"/>
                  <a:pt x="813068" y="536909"/>
                  <a:pt x="813068" y="528669"/>
                </a:cubicBezTo>
                <a:cubicBezTo>
                  <a:pt x="813068" y="520429"/>
                  <a:pt x="806388" y="513749"/>
                  <a:pt x="798148" y="513749"/>
                </a:cubicBezTo>
                <a:close/>
                <a:moveTo>
                  <a:pt x="382550" y="450435"/>
                </a:moveTo>
                <a:cubicBezTo>
                  <a:pt x="374310" y="450435"/>
                  <a:pt x="367630" y="457115"/>
                  <a:pt x="367630" y="465355"/>
                </a:cubicBezTo>
                <a:cubicBezTo>
                  <a:pt x="367630" y="473595"/>
                  <a:pt x="374310" y="480274"/>
                  <a:pt x="382550" y="480274"/>
                </a:cubicBezTo>
                <a:lnTo>
                  <a:pt x="798148" y="480275"/>
                </a:lnTo>
                <a:cubicBezTo>
                  <a:pt x="806388" y="480275"/>
                  <a:pt x="813068" y="473595"/>
                  <a:pt x="813068" y="465355"/>
                </a:cubicBezTo>
                <a:cubicBezTo>
                  <a:pt x="813068" y="457115"/>
                  <a:pt x="806388" y="450435"/>
                  <a:pt x="798148" y="450435"/>
                </a:cubicBezTo>
                <a:close/>
                <a:moveTo>
                  <a:pt x="218877" y="449015"/>
                </a:moveTo>
                <a:cubicBezTo>
                  <a:pt x="211545" y="449015"/>
                  <a:pt x="205601" y="454959"/>
                  <a:pt x="205601" y="462291"/>
                </a:cubicBezTo>
                <a:lnTo>
                  <a:pt x="205601" y="515393"/>
                </a:lnTo>
                <a:cubicBezTo>
                  <a:pt x="205601" y="522725"/>
                  <a:pt x="211545" y="528669"/>
                  <a:pt x="218877" y="528669"/>
                </a:cubicBezTo>
                <a:lnTo>
                  <a:pt x="303295" y="528669"/>
                </a:lnTo>
                <a:cubicBezTo>
                  <a:pt x="310627" y="528669"/>
                  <a:pt x="316571" y="522725"/>
                  <a:pt x="316571" y="515393"/>
                </a:cubicBezTo>
                <a:lnTo>
                  <a:pt x="316571" y="462291"/>
                </a:lnTo>
                <a:cubicBezTo>
                  <a:pt x="316571" y="454959"/>
                  <a:pt x="310627" y="449015"/>
                  <a:pt x="303295" y="449015"/>
                </a:cubicBezTo>
                <a:close/>
                <a:moveTo>
                  <a:pt x="71144" y="449015"/>
                </a:moveTo>
                <a:cubicBezTo>
                  <a:pt x="63812" y="449015"/>
                  <a:pt x="57868" y="454959"/>
                  <a:pt x="57868" y="462291"/>
                </a:cubicBezTo>
                <a:lnTo>
                  <a:pt x="57868" y="515393"/>
                </a:lnTo>
                <a:cubicBezTo>
                  <a:pt x="57868" y="522725"/>
                  <a:pt x="63812" y="528669"/>
                  <a:pt x="71144" y="528669"/>
                </a:cubicBezTo>
                <a:lnTo>
                  <a:pt x="155562" y="528669"/>
                </a:lnTo>
                <a:cubicBezTo>
                  <a:pt x="162894" y="528669"/>
                  <a:pt x="168838" y="522725"/>
                  <a:pt x="168838" y="515393"/>
                </a:cubicBezTo>
                <a:lnTo>
                  <a:pt x="168838" y="462291"/>
                </a:lnTo>
                <a:cubicBezTo>
                  <a:pt x="168838" y="454959"/>
                  <a:pt x="162894" y="449015"/>
                  <a:pt x="155562" y="449015"/>
                </a:cubicBezTo>
                <a:close/>
                <a:moveTo>
                  <a:pt x="218877" y="310075"/>
                </a:moveTo>
                <a:cubicBezTo>
                  <a:pt x="211545" y="310075"/>
                  <a:pt x="205601" y="316019"/>
                  <a:pt x="205601" y="323351"/>
                </a:cubicBezTo>
                <a:lnTo>
                  <a:pt x="205601" y="376453"/>
                </a:lnTo>
                <a:cubicBezTo>
                  <a:pt x="205601" y="383785"/>
                  <a:pt x="211545" y="389729"/>
                  <a:pt x="218877" y="389729"/>
                </a:cubicBezTo>
                <a:lnTo>
                  <a:pt x="303295" y="389729"/>
                </a:lnTo>
                <a:cubicBezTo>
                  <a:pt x="310627" y="389729"/>
                  <a:pt x="316571" y="383785"/>
                  <a:pt x="316571" y="376453"/>
                </a:cubicBezTo>
                <a:lnTo>
                  <a:pt x="316571" y="323351"/>
                </a:lnTo>
                <a:cubicBezTo>
                  <a:pt x="316571" y="316019"/>
                  <a:pt x="310627" y="310075"/>
                  <a:pt x="303295" y="310075"/>
                </a:cubicBezTo>
                <a:close/>
                <a:moveTo>
                  <a:pt x="71144" y="310075"/>
                </a:moveTo>
                <a:cubicBezTo>
                  <a:pt x="63812" y="310075"/>
                  <a:pt x="57868" y="316019"/>
                  <a:pt x="57868" y="323351"/>
                </a:cubicBezTo>
                <a:lnTo>
                  <a:pt x="57868" y="376453"/>
                </a:lnTo>
                <a:cubicBezTo>
                  <a:pt x="57868" y="383785"/>
                  <a:pt x="63812" y="389729"/>
                  <a:pt x="71144" y="389729"/>
                </a:cubicBezTo>
                <a:lnTo>
                  <a:pt x="155562" y="389729"/>
                </a:lnTo>
                <a:cubicBezTo>
                  <a:pt x="162894" y="389729"/>
                  <a:pt x="168838" y="383785"/>
                  <a:pt x="168838" y="376453"/>
                </a:cubicBezTo>
                <a:lnTo>
                  <a:pt x="168838" y="323351"/>
                </a:lnTo>
                <a:cubicBezTo>
                  <a:pt x="168838" y="316019"/>
                  <a:pt x="162894" y="310075"/>
                  <a:pt x="155562" y="310075"/>
                </a:cubicBezTo>
                <a:close/>
                <a:moveTo>
                  <a:pt x="90752" y="0"/>
                </a:moveTo>
                <a:lnTo>
                  <a:pt x="138377" y="0"/>
                </a:lnTo>
                <a:lnTo>
                  <a:pt x="161924" y="255819"/>
                </a:lnTo>
                <a:lnTo>
                  <a:pt x="162416" y="255813"/>
                </a:lnTo>
                <a:lnTo>
                  <a:pt x="193412" y="255813"/>
                </a:lnTo>
                <a:lnTo>
                  <a:pt x="216959" y="0"/>
                </a:lnTo>
                <a:lnTo>
                  <a:pt x="264584" y="0"/>
                </a:lnTo>
                <a:lnTo>
                  <a:pt x="288130" y="255813"/>
                </a:lnTo>
                <a:lnTo>
                  <a:pt x="367630" y="255813"/>
                </a:lnTo>
                <a:lnTo>
                  <a:pt x="367630" y="344796"/>
                </a:lnTo>
                <a:lnTo>
                  <a:pt x="920437" y="344796"/>
                </a:lnTo>
                <a:lnTo>
                  <a:pt x="920437" y="755997"/>
                </a:lnTo>
                <a:lnTo>
                  <a:pt x="484727" y="755997"/>
                </a:lnTo>
                <a:lnTo>
                  <a:pt x="484727" y="570820"/>
                </a:lnTo>
                <a:lnTo>
                  <a:pt x="364907" y="570820"/>
                </a:lnTo>
                <a:lnTo>
                  <a:pt x="364907" y="753274"/>
                </a:lnTo>
                <a:lnTo>
                  <a:pt x="0" y="753274"/>
                </a:lnTo>
                <a:lnTo>
                  <a:pt x="0" y="257654"/>
                </a:lnTo>
                <a:lnTo>
                  <a:pt x="67106" y="256893"/>
                </a:lnTo>
                <a:close/>
              </a:path>
            </a:pathLst>
          </a:cu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186521"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35" name="Rectangle 138"/>
          <p:cNvSpPr>
            <a:spLocks noChangeAspect="1"/>
          </p:cNvSpPr>
          <p:nvPr/>
        </p:nvSpPr>
        <p:spPr bwMode="auto">
          <a:xfrm rot="5400000">
            <a:off x="4957978" y="4949672"/>
            <a:ext cx="399295" cy="399399"/>
          </a:xfrm>
          <a:custGeom>
            <a:avLst/>
            <a:gdLst/>
            <a:ahLst/>
            <a:cxnLst/>
            <a:rect l="l" t="t" r="r" b="b"/>
            <a:pathLst>
              <a:path w="3221975" h="3221974">
                <a:moveTo>
                  <a:pt x="695463" y="1877687"/>
                </a:moveTo>
                <a:lnTo>
                  <a:pt x="1344288" y="1877687"/>
                </a:lnTo>
                <a:lnTo>
                  <a:pt x="1344288" y="2526511"/>
                </a:lnTo>
                <a:lnTo>
                  <a:pt x="1877688" y="2526511"/>
                </a:lnTo>
                <a:lnTo>
                  <a:pt x="1877688" y="1877687"/>
                </a:lnTo>
                <a:lnTo>
                  <a:pt x="2526513" y="1877687"/>
                </a:lnTo>
                <a:lnTo>
                  <a:pt x="2526513" y="1344287"/>
                </a:lnTo>
                <a:lnTo>
                  <a:pt x="1877688" y="1344287"/>
                </a:lnTo>
                <a:lnTo>
                  <a:pt x="1877688" y="695462"/>
                </a:lnTo>
                <a:lnTo>
                  <a:pt x="1344288" y="695462"/>
                </a:lnTo>
                <a:lnTo>
                  <a:pt x="1344288" y="1344287"/>
                </a:lnTo>
                <a:lnTo>
                  <a:pt x="695463" y="1344287"/>
                </a:lnTo>
                <a:close/>
                <a:moveTo>
                  <a:pt x="0" y="1610987"/>
                </a:moveTo>
                <a:cubicBezTo>
                  <a:pt x="0" y="721263"/>
                  <a:pt x="721264" y="0"/>
                  <a:pt x="1610988" y="0"/>
                </a:cubicBezTo>
                <a:cubicBezTo>
                  <a:pt x="2500712" y="0"/>
                  <a:pt x="3221975" y="721263"/>
                  <a:pt x="3221975" y="1610987"/>
                </a:cubicBezTo>
                <a:cubicBezTo>
                  <a:pt x="3221975" y="2500711"/>
                  <a:pt x="2500712" y="3221974"/>
                  <a:pt x="1610988" y="3221974"/>
                </a:cubicBezTo>
                <a:cubicBezTo>
                  <a:pt x="721264" y="3221974"/>
                  <a:pt x="0" y="2500711"/>
                  <a:pt x="0" y="1610987"/>
                </a:cubicBezTo>
                <a:close/>
              </a:path>
            </a:pathLst>
          </a:cu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solidFill>
                <a:srgbClr val="00BCF2"/>
              </a:solidFill>
              <a:ea typeface="Segoe UI" pitchFamily="34" charset="0"/>
              <a:cs typeface="Segoe UI" pitchFamily="34" charset="0"/>
            </a:endParaRPr>
          </a:p>
        </p:txBody>
      </p:sp>
      <p:sp>
        <p:nvSpPr>
          <p:cNvPr id="36" name="Freeform 90"/>
          <p:cNvSpPr>
            <a:spLocks noEditPoints="1"/>
          </p:cNvSpPr>
          <p:nvPr/>
        </p:nvSpPr>
        <p:spPr bwMode="auto">
          <a:xfrm>
            <a:off x="2485818" y="4926739"/>
            <a:ext cx="336373" cy="412905"/>
          </a:xfrm>
          <a:custGeom>
            <a:avLst/>
            <a:gdLst>
              <a:gd name="T0" fmla="*/ 278 w 278"/>
              <a:gd name="T1" fmla="*/ 57 h 305"/>
              <a:gd name="T2" fmla="*/ 277 w 278"/>
              <a:gd name="T3" fmla="*/ 54 h 305"/>
              <a:gd name="T4" fmla="*/ 276 w 278"/>
              <a:gd name="T5" fmla="*/ 52 h 305"/>
              <a:gd name="T6" fmla="*/ 274 w 278"/>
              <a:gd name="T7" fmla="*/ 49 h 305"/>
              <a:gd name="T8" fmla="*/ 272 w 278"/>
              <a:gd name="T9" fmla="*/ 47 h 305"/>
              <a:gd name="T10" fmla="*/ 270 w 278"/>
              <a:gd name="T11" fmla="*/ 46 h 305"/>
              <a:gd name="T12" fmla="*/ 267 w 278"/>
              <a:gd name="T13" fmla="*/ 45 h 305"/>
              <a:gd name="T14" fmla="*/ 265 w 278"/>
              <a:gd name="T15" fmla="*/ 44 h 305"/>
              <a:gd name="T16" fmla="*/ 263 w 278"/>
              <a:gd name="T17" fmla="*/ 44 h 305"/>
              <a:gd name="T18" fmla="*/ 32 w 278"/>
              <a:gd name="T19" fmla="*/ 13 h 305"/>
              <a:gd name="T20" fmla="*/ 2 w 278"/>
              <a:gd name="T21" fmla="*/ 21 h 305"/>
              <a:gd name="T22" fmla="*/ 63 w 278"/>
              <a:gd name="T23" fmla="*/ 256 h 305"/>
              <a:gd name="T24" fmla="*/ 65 w 278"/>
              <a:gd name="T25" fmla="*/ 259 h 305"/>
              <a:gd name="T26" fmla="*/ 66 w 278"/>
              <a:gd name="T27" fmla="*/ 261 h 305"/>
              <a:gd name="T28" fmla="*/ 68 w 278"/>
              <a:gd name="T29" fmla="*/ 263 h 305"/>
              <a:gd name="T30" fmla="*/ 71 w 278"/>
              <a:gd name="T31" fmla="*/ 265 h 305"/>
              <a:gd name="T32" fmla="*/ 72 w 278"/>
              <a:gd name="T33" fmla="*/ 265 h 305"/>
              <a:gd name="T34" fmla="*/ 119 w 278"/>
              <a:gd name="T35" fmla="*/ 266 h 305"/>
              <a:gd name="T36" fmla="*/ 211 w 278"/>
              <a:gd name="T37" fmla="*/ 254 h 305"/>
              <a:gd name="T38" fmla="*/ 248 w 278"/>
              <a:gd name="T39" fmla="*/ 251 h 305"/>
              <a:gd name="T40" fmla="*/ 89 w 278"/>
              <a:gd name="T41" fmla="*/ 236 h 305"/>
              <a:gd name="T42" fmla="*/ 248 w 278"/>
              <a:gd name="T43" fmla="*/ 179 h 305"/>
              <a:gd name="T44" fmla="*/ 251 w 278"/>
              <a:gd name="T45" fmla="*/ 179 h 305"/>
              <a:gd name="T46" fmla="*/ 254 w 278"/>
              <a:gd name="T47" fmla="*/ 178 h 305"/>
              <a:gd name="T48" fmla="*/ 256 w 278"/>
              <a:gd name="T49" fmla="*/ 177 h 305"/>
              <a:gd name="T50" fmla="*/ 258 w 278"/>
              <a:gd name="T51" fmla="*/ 175 h 305"/>
              <a:gd name="T52" fmla="*/ 260 w 278"/>
              <a:gd name="T53" fmla="*/ 173 h 305"/>
              <a:gd name="T54" fmla="*/ 261 w 278"/>
              <a:gd name="T55" fmla="*/ 170 h 305"/>
              <a:gd name="T56" fmla="*/ 262 w 278"/>
              <a:gd name="T57" fmla="*/ 168 h 305"/>
              <a:gd name="T58" fmla="*/ 263 w 278"/>
              <a:gd name="T59" fmla="*/ 166 h 305"/>
              <a:gd name="T60" fmla="*/ 278 w 278"/>
              <a:gd name="T61" fmla="*/ 60 h 305"/>
              <a:gd name="T62" fmla="*/ 278 w 278"/>
              <a:gd name="T63" fmla="*/ 59 h 305"/>
              <a:gd name="T64" fmla="*/ 66 w 278"/>
              <a:gd name="T65" fmla="*/ 149 h 305"/>
              <a:gd name="T66" fmla="*/ 238 w 278"/>
              <a:gd name="T67" fmla="*/ 126 h 305"/>
              <a:gd name="T68" fmla="*/ 242 w 278"/>
              <a:gd name="T69" fmla="*/ 96 h 305"/>
              <a:gd name="T70" fmla="*/ 47 w 278"/>
              <a:gd name="T71" fmla="*/ 74 h 305"/>
              <a:gd name="T72" fmla="*/ 242 w 278"/>
              <a:gd name="T73" fmla="*/ 96 h 305"/>
              <a:gd name="T74" fmla="*/ 95 w 278"/>
              <a:gd name="T75" fmla="*/ 305 h 305"/>
              <a:gd name="T76" fmla="*/ 95 w 278"/>
              <a:gd name="T77" fmla="*/ 263 h 305"/>
              <a:gd name="T78" fmla="*/ 232 w 278"/>
              <a:gd name="T79" fmla="*/ 284 h 305"/>
              <a:gd name="T80" fmla="*/ 190 w 278"/>
              <a:gd name="T81" fmla="*/ 284 h 305"/>
              <a:gd name="T82" fmla="*/ 232 w 278"/>
              <a:gd name="T83" fmla="*/ 284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78" h="305">
                <a:moveTo>
                  <a:pt x="278" y="59"/>
                </a:moveTo>
                <a:cubicBezTo>
                  <a:pt x="278" y="58"/>
                  <a:pt x="278" y="57"/>
                  <a:pt x="278" y="57"/>
                </a:cubicBezTo>
                <a:cubicBezTo>
                  <a:pt x="278" y="56"/>
                  <a:pt x="278" y="56"/>
                  <a:pt x="278" y="56"/>
                </a:cubicBezTo>
                <a:cubicBezTo>
                  <a:pt x="277" y="55"/>
                  <a:pt x="277" y="55"/>
                  <a:pt x="277" y="54"/>
                </a:cubicBezTo>
                <a:cubicBezTo>
                  <a:pt x="277" y="54"/>
                  <a:pt x="277" y="53"/>
                  <a:pt x="277" y="53"/>
                </a:cubicBezTo>
                <a:cubicBezTo>
                  <a:pt x="276" y="52"/>
                  <a:pt x="276" y="52"/>
                  <a:pt x="276" y="52"/>
                </a:cubicBezTo>
                <a:cubicBezTo>
                  <a:pt x="276" y="51"/>
                  <a:pt x="275" y="51"/>
                  <a:pt x="275" y="50"/>
                </a:cubicBezTo>
                <a:cubicBezTo>
                  <a:pt x="275" y="50"/>
                  <a:pt x="275" y="50"/>
                  <a:pt x="274" y="49"/>
                </a:cubicBezTo>
                <a:cubicBezTo>
                  <a:pt x="274" y="49"/>
                  <a:pt x="274" y="48"/>
                  <a:pt x="273" y="48"/>
                </a:cubicBezTo>
                <a:cubicBezTo>
                  <a:pt x="273" y="48"/>
                  <a:pt x="273" y="48"/>
                  <a:pt x="272" y="47"/>
                </a:cubicBezTo>
                <a:cubicBezTo>
                  <a:pt x="272" y="47"/>
                  <a:pt x="271" y="47"/>
                  <a:pt x="271" y="46"/>
                </a:cubicBezTo>
                <a:cubicBezTo>
                  <a:pt x="271" y="46"/>
                  <a:pt x="270" y="46"/>
                  <a:pt x="270" y="46"/>
                </a:cubicBezTo>
                <a:cubicBezTo>
                  <a:pt x="269" y="45"/>
                  <a:pt x="269" y="45"/>
                  <a:pt x="268" y="45"/>
                </a:cubicBezTo>
                <a:cubicBezTo>
                  <a:pt x="268" y="45"/>
                  <a:pt x="268" y="45"/>
                  <a:pt x="267" y="45"/>
                </a:cubicBezTo>
                <a:cubicBezTo>
                  <a:pt x="267" y="44"/>
                  <a:pt x="266" y="44"/>
                  <a:pt x="266" y="44"/>
                </a:cubicBezTo>
                <a:cubicBezTo>
                  <a:pt x="265" y="44"/>
                  <a:pt x="265" y="44"/>
                  <a:pt x="265" y="44"/>
                </a:cubicBezTo>
                <a:cubicBezTo>
                  <a:pt x="265" y="44"/>
                  <a:pt x="264" y="44"/>
                  <a:pt x="264" y="44"/>
                </a:cubicBezTo>
                <a:cubicBezTo>
                  <a:pt x="264" y="44"/>
                  <a:pt x="263" y="44"/>
                  <a:pt x="263" y="44"/>
                </a:cubicBezTo>
                <a:cubicBezTo>
                  <a:pt x="39" y="44"/>
                  <a:pt x="39" y="44"/>
                  <a:pt x="39" y="44"/>
                </a:cubicBezTo>
                <a:cubicBezTo>
                  <a:pt x="32" y="13"/>
                  <a:pt x="32" y="13"/>
                  <a:pt x="32" y="13"/>
                </a:cubicBezTo>
                <a:cubicBezTo>
                  <a:pt x="29" y="5"/>
                  <a:pt x="21" y="0"/>
                  <a:pt x="13" y="2"/>
                </a:cubicBezTo>
                <a:cubicBezTo>
                  <a:pt x="5" y="5"/>
                  <a:pt x="0" y="13"/>
                  <a:pt x="2" y="21"/>
                </a:cubicBezTo>
                <a:cubicBezTo>
                  <a:pt x="62" y="255"/>
                  <a:pt x="62" y="255"/>
                  <a:pt x="62" y="255"/>
                </a:cubicBezTo>
                <a:cubicBezTo>
                  <a:pt x="63" y="255"/>
                  <a:pt x="63" y="256"/>
                  <a:pt x="63" y="256"/>
                </a:cubicBezTo>
                <a:cubicBezTo>
                  <a:pt x="63" y="256"/>
                  <a:pt x="63" y="257"/>
                  <a:pt x="63" y="257"/>
                </a:cubicBezTo>
                <a:cubicBezTo>
                  <a:pt x="64" y="258"/>
                  <a:pt x="64" y="259"/>
                  <a:pt x="65" y="259"/>
                </a:cubicBezTo>
                <a:cubicBezTo>
                  <a:pt x="65" y="259"/>
                  <a:pt x="65" y="259"/>
                  <a:pt x="65" y="259"/>
                </a:cubicBezTo>
                <a:cubicBezTo>
                  <a:pt x="65" y="260"/>
                  <a:pt x="66" y="261"/>
                  <a:pt x="66" y="261"/>
                </a:cubicBezTo>
                <a:cubicBezTo>
                  <a:pt x="66" y="262"/>
                  <a:pt x="67" y="262"/>
                  <a:pt x="67" y="262"/>
                </a:cubicBezTo>
                <a:cubicBezTo>
                  <a:pt x="67" y="262"/>
                  <a:pt x="68" y="263"/>
                  <a:pt x="68" y="263"/>
                </a:cubicBezTo>
                <a:cubicBezTo>
                  <a:pt x="69" y="263"/>
                  <a:pt x="69" y="264"/>
                  <a:pt x="69" y="264"/>
                </a:cubicBezTo>
                <a:cubicBezTo>
                  <a:pt x="70" y="264"/>
                  <a:pt x="70" y="264"/>
                  <a:pt x="71" y="265"/>
                </a:cubicBezTo>
                <a:cubicBezTo>
                  <a:pt x="71" y="265"/>
                  <a:pt x="71" y="265"/>
                  <a:pt x="72" y="265"/>
                </a:cubicBezTo>
                <a:cubicBezTo>
                  <a:pt x="72" y="265"/>
                  <a:pt x="72" y="265"/>
                  <a:pt x="72" y="265"/>
                </a:cubicBezTo>
                <a:cubicBezTo>
                  <a:pt x="77" y="258"/>
                  <a:pt x="86" y="254"/>
                  <a:pt x="95" y="254"/>
                </a:cubicBezTo>
                <a:cubicBezTo>
                  <a:pt x="105" y="254"/>
                  <a:pt x="113" y="259"/>
                  <a:pt x="119" y="266"/>
                </a:cubicBezTo>
                <a:cubicBezTo>
                  <a:pt x="187" y="266"/>
                  <a:pt x="187" y="266"/>
                  <a:pt x="187" y="266"/>
                </a:cubicBezTo>
                <a:cubicBezTo>
                  <a:pt x="193" y="259"/>
                  <a:pt x="201" y="254"/>
                  <a:pt x="211" y="254"/>
                </a:cubicBezTo>
                <a:cubicBezTo>
                  <a:pt x="221" y="254"/>
                  <a:pt x="229" y="259"/>
                  <a:pt x="235" y="266"/>
                </a:cubicBezTo>
                <a:cubicBezTo>
                  <a:pt x="242" y="265"/>
                  <a:pt x="248" y="259"/>
                  <a:pt x="248" y="251"/>
                </a:cubicBezTo>
                <a:cubicBezTo>
                  <a:pt x="248" y="243"/>
                  <a:pt x="241" y="236"/>
                  <a:pt x="233" y="236"/>
                </a:cubicBezTo>
                <a:cubicBezTo>
                  <a:pt x="89" y="236"/>
                  <a:pt x="89" y="236"/>
                  <a:pt x="89" y="236"/>
                </a:cubicBezTo>
                <a:cubicBezTo>
                  <a:pt x="74" y="179"/>
                  <a:pt x="74" y="179"/>
                  <a:pt x="74" y="179"/>
                </a:cubicBezTo>
                <a:cubicBezTo>
                  <a:pt x="248" y="179"/>
                  <a:pt x="248" y="179"/>
                  <a:pt x="248" y="179"/>
                </a:cubicBezTo>
                <a:cubicBezTo>
                  <a:pt x="248" y="179"/>
                  <a:pt x="248" y="179"/>
                  <a:pt x="248" y="179"/>
                </a:cubicBezTo>
                <a:cubicBezTo>
                  <a:pt x="249" y="179"/>
                  <a:pt x="250" y="179"/>
                  <a:pt x="251" y="179"/>
                </a:cubicBezTo>
                <a:cubicBezTo>
                  <a:pt x="251" y="179"/>
                  <a:pt x="251" y="179"/>
                  <a:pt x="252" y="178"/>
                </a:cubicBezTo>
                <a:cubicBezTo>
                  <a:pt x="252" y="178"/>
                  <a:pt x="253" y="178"/>
                  <a:pt x="254" y="178"/>
                </a:cubicBezTo>
                <a:cubicBezTo>
                  <a:pt x="254" y="178"/>
                  <a:pt x="254" y="178"/>
                  <a:pt x="255" y="177"/>
                </a:cubicBezTo>
                <a:cubicBezTo>
                  <a:pt x="255" y="177"/>
                  <a:pt x="256" y="177"/>
                  <a:pt x="256" y="177"/>
                </a:cubicBezTo>
                <a:cubicBezTo>
                  <a:pt x="256" y="176"/>
                  <a:pt x="257" y="176"/>
                  <a:pt x="257" y="176"/>
                </a:cubicBezTo>
                <a:cubicBezTo>
                  <a:pt x="257" y="176"/>
                  <a:pt x="258" y="175"/>
                  <a:pt x="258" y="175"/>
                </a:cubicBezTo>
                <a:cubicBezTo>
                  <a:pt x="259" y="175"/>
                  <a:pt x="259" y="174"/>
                  <a:pt x="259" y="174"/>
                </a:cubicBezTo>
                <a:cubicBezTo>
                  <a:pt x="259" y="174"/>
                  <a:pt x="260" y="173"/>
                  <a:pt x="260" y="173"/>
                </a:cubicBezTo>
                <a:cubicBezTo>
                  <a:pt x="260" y="173"/>
                  <a:pt x="261" y="172"/>
                  <a:pt x="261" y="172"/>
                </a:cubicBezTo>
                <a:cubicBezTo>
                  <a:pt x="261" y="171"/>
                  <a:pt x="261" y="171"/>
                  <a:pt x="261" y="170"/>
                </a:cubicBezTo>
                <a:cubicBezTo>
                  <a:pt x="262" y="170"/>
                  <a:pt x="262" y="170"/>
                  <a:pt x="262" y="169"/>
                </a:cubicBezTo>
                <a:cubicBezTo>
                  <a:pt x="262" y="169"/>
                  <a:pt x="262" y="168"/>
                  <a:pt x="262" y="168"/>
                </a:cubicBezTo>
                <a:cubicBezTo>
                  <a:pt x="263" y="167"/>
                  <a:pt x="263" y="167"/>
                  <a:pt x="263" y="167"/>
                </a:cubicBezTo>
                <a:cubicBezTo>
                  <a:pt x="263" y="166"/>
                  <a:pt x="263" y="166"/>
                  <a:pt x="263" y="166"/>
                </a:cubicBezTo>
                <a:cubicBezTo>
                  <a:pt x="278" y="61"/>
                  <a:pt x="278" y="61"/>
                  <a:pt x="278" y="61"/>
                </a:cubicBezTo>
                <a:cubicBezTo>
                  <a:pt x="278" y="61"/>
                  <a:pt x="278" y="60"/>
                  <a:pt x="278" y="60"/>
                </a:cubicBezTo>
                <a:cubicBezTo>
                  <a:pt x="278" y="60"/>
                  <a:pt x="278" y="59"/>
                  <a:pt x="278" y="59"/>
                </a:cubicBezTo>
                <a:cubicBezTo>
                  <a:pt x="278" y="59"/>
                  <a:pt x="278" y="59"/>
                  <a:pt x="278" y="59"/>
                </a:cubicBezTo>
                <a:close/>
                <a:moveTo>
                  <a:pt x="235" y="149"/>
                </a:moveTo>
                <a:cubicBezTo>
                  <a:pt x="66" y="149"/>
                  <a:pt x="66" y="149"/>
                  <a:pt x="66" y="149"/>
                </a:cubicBezTo>
                <a:cubicBezTo>
                  <a:pt x="61" y="126"/>
                  <a:pt x="61" y="126"/>
                  <a:pt x="61" y="126"/>
                </a:cubicBezTo>
                <a:cubicBezTo>
                  <a:pt x="238" y="126"/>
                  <a:pt x="238" y="126"/>
                  <a:pt x="238" y="126"/>
                </a:cubicBezTo>
                <a:lnTo>
                  <a:pt x="235" y="149"/>
                </a:lnTo>
                <a:close/>
                <a:moveTo>
                  <a:pt x="242" y="96"/>
                </a:moveTo>
                <a:cubicBezTo>
                  <a:pt x="53" y="96"/>
                  <a:pt x="53" y="96"/>
                  <a:pt x="53" y="96"/>
                </a:cubicBezTo>
                <a:cubicBezTo>
                  <a:pt x="47" y="74"/>
                  <a:pt x="47" y="74"/>
                  <a:pt x="47" y="74"/>
                </a:cubicBezTo>
                <a:cubicBezTo>
                  <a:pt x="246" y="74"/>
                  <a:pt x="246" y="74"/>
                  <a:pt x="246" y="74"/>
                </a:cubicBezTo>
                <a:lnTo>
                  <a:pt x="242" y="96"/>
                </a:lnTo>
                <a:close/>
                <a:moveTo>
                  <a:pt x="116" y="284"/>
                </a:moveTo>
                <a:cubicBezTo>
                  <a:pt x="116" y="296"/>
                  <a:pt x="107" y="305"/>
                  <a:pt x="95" y="305"/>
                </a:cubicBezTo>
                <a:cubicBezTo>
                  <a:pt x="83" y="305"/>
                  <a:pt x="74" y="296"/>
                  <a:pt x="74" y="284"/>
                </a:cubicBezTo>
                <a:cubicBezTo>
                  <a:pt x="74" y="272"/>
                  <a:pt x="83" y="263"/>
                  <a:pt x="95" y="263"/>
                </a:cubicBezTo>
                <a:cubicBezTo>
                  <a:pt x="107" y="263"/>
                  <a:pt x="116" y="272"/>
                  <a:pt x="116" y="284"/>
                </a:cubicBezTo>
                <a:close/>
                <a:moveTo>
                  <a:pt x="232" y="284"/>
                </a:moveTo>
                <a:cubicBezTo>
                  <a:pt x="232" y="296"/>
                  <a:pt x="223" y="305"/>
                  <a:pt x="211" y="305"/>
                </a:cubicBezTo>
                <a:cubicBezTo>
                  <a:pt x="200" y="305"/>
                  <a:pt x="190" y="296"/>
                  <a:pt x="190" y="284"/>
                </a:cubicBezTo>
                <a:cubicBezTo>
                  <a:pt x="190" y="272"/>
                  <a:pt x="200" y="263"/>
                  <a:pt x="211" y="263"/>
                </a:cubicBezTo>
                <a:cubicBezTo>
                  <a:pt x="223" y="263"/>
                  <a:pt x="232" y="272"/>
                  <a:pt x="232" y="284"/>
                </a:cubicBezTo>
                <a:close/>
              </a:path>
            </a:pathLst>
          </a:custGeom>
          <a:solidFill>
            <a:schemeClr val="bg1"/>
          </a:solidFill>
          <a:ln>
            <a:noFill/>
          </a:ln>
          <a:extLst/>
        </p:spPr>
        <p:txBody>
          <a:bodyPr vert="horz" wrap="square" lIns="93260" tIns="46630" rIns="93260" bIns="46630" numCol="1" anchor="t" anchorCtr="0" compatLnSpc="1">
            <a:prstTxWarp prst="textNoShape">
              <a:avLst/>
            </a:prstTxWarp>
          </a:bodyPr>
          <a:lstStyle/>
          <a:p>
            <a:pPr defTabSz="466298"/>
            <a:endParaRPr lang="en-US" sz="1836">
              <a:solidFill>
                <a:srgbClr val="9B4F96"/>
              </a:solidFill>
            </a:endParaRPr>
          </a:p>
        </p:txBody>
      </p:sp>
      <p:sp>
        <p:nvSpPr>
          <p:cNvPr id="31" name="Rectangle 30"/>
          <p:cNvSpPr/>
          <p:nvPr>
            <p:custDataLst>
              <p:tags r:id="rId1"/>
            </p:custDataLst>
          </p:nvPr>
        </p:nvSpPr>
        <p:spPr>
          <a:xfrm>
            <a:off x="2455289" y="1697180"/>
            <a:ext cx="2855628" cy="1383007"/>
          </a:xfrm>
          <a:prstGeom prst="rect">
            <a:avLst/>
          </a:prstGeom>
          <a:noFill/>
          <a:ln w="10795" cap="flat" cmpd="sng" algn="ctr">
            <a:noFill/>
            <a:prstDash val="solid"/>
          </a:ln>
          <a:effectLst/>
        </p:spPr>
        <p:txBody>
          <a:bodyPr wrap="square" lIns="0" tIns="0" rIns="0" bIns="0" rtlCol="0" anchor="ctr">
            <a:spAutoFit/>
          </a:bodyPr>
          <a:lstStyle/>
          <a:p>
            <a:pPr defTabSz="699699">
              <a:lnSpc>
                <a:spcPct val="80000"/>
              </a:lnSpc>
              <a:defRPr/>
            </a:pPr>
            <a:r>
              <a:rPr lang="en-US" sz="5507" kern="0" spc="-153" dirty="0">
                <a:solidFill>
                  <a:srgbClr val="00188F"/>
                </a:solidFill>
                <a:latin typeface="Segoe UI Light"/>
              </a:rPr>
              <a:t>Intelligent</a:t>
            </a:r>
            <a:r>
              <a:rPr lang="en-US" sz="5507" kern="0" dirty="0">
                <a:solidFill>
                  <a:srgbClr val="00188F"/>
                </a:solidFill>
                <a:latin typeface="Segoe UI Light"/>
              </a:rPr>
              <a:t> Systems</a:t>
            </a:r>
          </a:p>
        </p:txBody>
      </p:sp>
      <p:sp>
        <p:nvSpPr>
          <p:cNvPr id="32" name="Rectangle 31"/>
          <p:cNvSpPr/>
          <p:nvPr>
            <p:custDataLst>
              <p:tags r:id="rId2"/>
            </p:custDataLst>
          </p:nvPr>
        </p:nvSpPr>
        <p:spPr>
          <a:xfrm>
            <a:off x="2292107" y="2798670"/>
            <a:ext cx="3000133" cy="1840913"/>
          </a:xfrm>
          <a:prstGeom prst="rect">
            <a:avLst/>
          </a:prstGeom>
          <a:noFill/>
        </p:spPr>
        <p:txBody>
          <a:bodyPr wrap="none" lIns="0" tIns="0" rIns="0" bIns="0">
            <a:spAutoFit/>
          </a:bodyPr>
          <a:lstStyle/>
          <a:p>
            <a:pPr defTabSz="699699">
              <a:defRPr/>
            </a:pPr>
            <a:r>
              <a:rPr lang="en-US" sz="11729" b="1" kern="0" spc="-153" dirty="0">
                <a:solidFill>
                  <a:srgbClr val="00188F"/>
                </a:solidFill>
              </a:rPr>
              <a:t>1.7T</a:t>
            </a:r>
          </a:p>
        </p:txBody>
      </p:sp>
      <p:grpSp>
        <p:nvGrpSpPr>
          <p:cNvPr id="6" name="Group 5"/>
          <p:cNvGrpSpPr/>
          <p:nvPr/>
        </p:nvGrpSpPr>
        <p:grpSpPr>
          <a:xfrm>
            <a:off x="5296753" y="1124662"/>
            <a:ext cx="5679964" cy="3228444"/>
            <a:chOff x="5251891" y="1082585"/>
            <a:chExt cx="5718148" cy="3165429"/>
          </a:xfrm>
        </p:grpSpPr>
        <p:sp>
          <p:nvSpPr>
            <p:cNvPr id="33" name="TC"/>
            <p:cNvSpPr>
              <a:spLocks noChangeAspect="1"/>
            </p:cNvSpPr>
            <p:nvPr/>
          </p:nvSpPr>
          <p:spPr bwMode="auto">
            <a:xfrm flipH="1">
              <a:off x="5276987" y="3212718"/>
              <a:ext cx="221518" cy="381342"/>
            </a:xfrm>
            <a:custGeom>
              <a:avLst/>
              <a:gdLst/>
              <a:ahLst/>
              <a:cxnLst/>
              <a:rect l="l" t="t" r="r" b="b"/>
              <a:pathLst>
                <a:path w="739747" h="1113745">
                  <a:moveTo>
                    <a:pt x="580449" y="183754"/>
                  </a:moveTo>
                  <a:lnTo>
                    <a:pt x="608377" y="183754"/>
                  </a:lnTo>
                  <a:cubicBezTo>
                    <a:pt x="612233" y="183754"/>
                    <a:pt x="615359" y="186880"/>
                    <a:pt x="615359" y="190736"/>
                  </a:cubicBezTo>
                  <a:lnTo>
                    <a:pt x="615359" y="243798"/>
                  </a:lnTo>
                  <a:cubicBezTo>
                    <a:pt x="615359" y="247654"/>
                    <a:pt x="612233" y="250780"/>
                    <a:pt x="608377" y="250780"/>
                  </a:cubicBezTo>
                  <a:lnTo>
                    <a:pt x="580449" y="250780"/>
                  </a:lnTo>
                  <a:cubicBezTo>
                    <a:pt x="576593" y="250780"/>
                    <a:pt x="573467" y="247654"/>
                    <a:pt x="573467" y="243798"/>
                  </a:cubicBezTo>
                  <a:lnTo>
                    <a:pt x="573467" y="190736"/>
                  </a:lnTo>
                  <a:cubicBezTo>
                    <a:pt x="573467" y="186880"/>
                    <a:pt x="576593" y="183754"/>
                    <a:pt x="580449" y="183754"/>
                  </a:cubicBezTo>
                  <a:close/>
                  <a:moveTo>
                    <a:pt x="425201" y="49190"/>
                  </a:moveTo>
                  <a:lnTo>
                    <a:pt x="413467" y="958610"/>
                  </a:lnTo>
                  <a:lnTo>
                    <a:pt x="51654" y="872558"/>
                  </a:lnTo>
                  <a:lnTo>
                    <a:pt x="55565" y="51146"/>
                  </a:lnTo>
                  <a:close/>
                  <a:moveTo>
                    <a:pt x="565200" y="20779"/>
                  </a:moveTo>
                  <a:lnTo>
                    <a:pt x="565200" y="995333"/>
                  </a:lnTo>
                  <a:lnTo>
                    <a:pt x="621304" y="987021"/>
                  </a:lnTo>
                  <a:lnTo>
                    <a:pt x="625460" y="20779"/>
                  </a:lnTo>
                  <a:close/>
                  <a:moveTo>
                    <a:pt x="681565" y="0"/>
                  </a:moveTo>
                  <a:lnTo>
                    <a:pt x="677409" y="1005723"/>
                  </a:lnTo>
                  <a:lnTo>
                    <a:pt x="627538" y="1011957"/>
                  </a:lnTo>
                  <a:lnTo>
                    <a:pt x="627538" y="1022346"/>
                  </a:lnTo>
                  <a:lnTo>
                    <a:pt x="739747" y="1061827"/>
                  </a:lnTo>
                  <a:lnTo>
                    <a:pt x="669097" y="1070139"/>
                  </a:lnTo>
                  <a:cubicBezTo>
                    <a:pt x="592617" y="1050415"/>
                    <a:pt x="552151" y="1057209"/>
                    <a:pt x="515329" y="1090918"/>
                  </a:cubicBezTo>
                  <a:lnTo>
                    <a:pt x="422658" y="1113745"/>
                  </a:lnTo>
                  <a:lnTo>
                    <a:pt x="409354" y="1068061"/>
                  </a:lnTo>
                  <a:cubicBezTo>
                    <a:pt x="306312" y="1018127"/>
                    <a:pt x="187349" y="984387"/>
                    <a:pt x="81040" y="978710"/>
                  </a:cubicBezTo>
                  <a:lnTo>
                    <a:pt x="0" y="984943"/>
                  </a:lnTo>
                  <a:lnTo>
                    <a:pt x="72728" y="945463"/>
                  </a:lnTo>
                  <a:lnTo>
                    <a:pt x="108053" y="937151"/>
                  </a:lnTo>
                  <a:lnTo>
                    <a:pt x="108053" y="922605"/>
                  </a:lnTo>
                  <a:lnTo>
                    <a:pt x="64416" y="912216"/>
                  </a:lnTo>
                  <a:lnTo>
                    <a:pt x="64483" y="897455"/>
                  </a:lnTo>
                  <a:lnTo>
                    <a:pt x="441070" y="987021"/>
                  </a:lnTo>
                  <a:lnTo>
                    <a:pt x="453538" y="20779"/>
                  </a:lnTo>
                  <a:lnTo>
                    <a:pt x="68477" y="22817"/>
                  </a:lnTo>
                  <a:lnTo>
                    <a:pt x="68572" y="2078"/>
                  </a:lnTo>
                  <a:close/>
                </a:path>
              </a:pathLst>
            </a:custGeom>
            <a:solidFill>
              <a:schemeClr val="accent2"/>
            </a:solidFill>
            <a:ln w="127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non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1836" dirty="0">
                <a:solidFill>
                  <a:srgbClr val="FFFFFF"/>
                </a:solidFill>
              </a:endParaRPr>
            </a:p>
          </p:txBody>
        </p:sp>
        <p:sp>
          <p:nvSpPr>
            <p:cNvPr id="37" name="Freeform 36"/>
            <p:cNvSpPr/>
            <p:nvPr/>
          </p:nvSpPr>
          <p:spPr bwMode="auto">
            <a:xfrm>
              <a:off x="6507755" y="3205936"/>
              <a:ext cx="347018" cy="394907"/>
            </a:xfrm>
            <a:custGeom>
              <a:avLst/>
              <a:gdLst>
                <a:gd name="connsiteX0" fmla="*/ 1169235 w 1580169"/>
                <a:gd name="connsiteY0" fmla="*/ 1989325 h 2284410"/>
                <a:gd name="connsiteX1" fmla="*/ 1127870 w 1580169"/>
                <a:gd name="connsiteY1" fmla="*/ 2024386 h 2284410"/>
                <a:gd name="connsiteX2" fmla="*/ 1127870 w 1580169"/>
                <a:gd name="connsiteY2" fmla="*/ 2164623 h 2284410"/>
                <a:gd name="connsiteX3" fmla="*/ 1169235 w 1580169"/>
                <a:gd name="connsiteY3" fmla="*/ 2199683 h 2284410"/>
                <a:gd name="connsiteX4" fmla="*/ 1356587 w 1580169"/>
                <a:gd name="connsiteY4" fmla="*/ 2199683 h 2284410"/>
                <a:gd name="connsiteX5" fmla="*/ 1397952 w 1580169"/>
                <a:gd name="connsiteY5" fmla="*/ 2164623 h 2284410"/>
                <a:gd name="connsiteX6" fmla="*/ 1397952 w 1580169"/>
                <a:gd name="connsiteY6" fmla="*/ 2024386 h 2284410"/>
                <a:gd name="connsiteX7" fmla="*/ 1356587 w 1580169"/>
                <a:gd name="connsiteY7" fmla="*/ 1989325 h 2284410"/>
                <a:gd name="connsiteX8" fmla="*/ 582366 w 1580169"/>
                <a:gd name="connsiteY8" fmla="*/ 1975109 h 2284410"/>
                <a:gd name="connsiteX9" fmla="*/ 541000 w 1580169"/>
                <a:gd name="connsiteY9" fmla="*/ 2011859 h 2284410"/>
                <a:gd name="connsiteX10" fmla="*/ 541000 w 1580169"/>
                <a:gd name="connsiteY10" fmla="*/ 2158853 h 2284410"/>
                <a:gd name="connsiteX11" fmla="*/ 582366 w 1580169"/>
                <a:gd name="connsiteY11" fmla="*/ 2195603 h 2284410"/>
                <a:gd name="connsiteX12" fmla="*/ 769717 w 1580169"/>
                <a:gd name="connsiteY12" fmla="*/ 2195603 h 2284410"/>
                <a:gd name="connsiteX13" fmla="*/ 811082 w 1580169"/>
                <a:gd name="connsiteY13" fmla="*/ 2158853 h 2284410"/>
                <a:gd name="connsiteX14" fmla="*/ 811082 w 1580169"/>
                <a:gd name="connsiteY14" fmla="*/ 2011859 h 2284410"/>
                <a:gd name="connsiteX15" fmla="*/ 769717 w 1580169"/>
                <a:gd name="connsiteY15" fmla="*/ 1975109 h 2284410"/>
                <a:gd name="connsiteX16" fmla="*/ 223581 w 1580169"/>
                <a:gd name="connsiteY16" fmla="*/ 1975109 h 2284410"/>
                <a:gd name="connsiteX17" fmla="*/ 182216 w 1580169"/>
                <a:gd name="connsiteY17" fmla="*/ 2011859 h 2284410"/>
                <a:gd name="connsiteX18" fmla="*/ 182216 w 1580169"/>
                <a:gd name="connsiteY18" fmla="*/ 2158853 h 2284410"/>
                <a:gd name="connsiteX19" fmla="*/ 223581 w 1580169"/>
                <a:gd name="connsiteY19" fmla="*/ 2195603 h 2284410"/>
                <a:gd name="connsiteX20" fmla="*/ 410933 w 1580169"/>
                <a:gd name="connsiteY20" fmla="*/ 2195603 h 2284410"/>
                <a:gd name="connsiteX21" fmla="*/ 452298 w 1580169"/>
                <a:gd name="connsiteY21" fmla="*/ 2158853 h 2284410"/>
                <a:gd name="connsiteX22" fmla="*/ 452298 w 1580169"/>
                <a:gd name="connsiteY22" fmla="*/ 2011859 h 2284410"/>
                <a:gd name="connsiteX23" fmla="*/ 410933 w 1580169"/>
                <a:gd name="connsiteY23" fmla="*/ 1975109 h 2284410"/>
                <a:gd name="connsiteX24" fmla="*/ 1169235 w 1580169"/>
                <a:gd name="connsiteY24" fmla="*/ 1725769 h 2284410"/>
                <a:gd name="connsiteX25" fmla="*/ 1127870 w 1580169"/>
                <a:gd name="connsiteY25" fmla="*/ 1760829 h 2284410"/>
                <a:gd name="connsiteX26" fmla="*/ 1127870 w 1580169"/>
                <a:gd name="connsiteY26" fmla="*/ 1901066 h 2284410"/>
                <a:gd name="connsiteX27" fmla="*/ 1169235 w 1580169"/>
                <a:gd name="connsiteY27" fmla="*/ 1936127 h 2284410"/>
                <a:gd name="connsiteX28" fmla="*/ 1356587 w 1580169"/>
                <a:gd name="connsiteY28" fmla="*/ 1936127 h 2284410"/>
                <a:gd name="connsiteX29" fmla="*/ 1397952 w 1580169"/>
                <a:gd name="connsiteY29" fmla="*/ 1901066 h 2284410"/>
                <a:gd name="connsiteX30" fmla="*/ 1397952 w 1580169"/>
                <a:gd name="connsiteY30" fmla="*/ 1760829 h 2284410"/>
                <a:gd name="connsiteX31" fmla="*/ 1356587 w 1580169"/>
                <a:gd name="connsiteY31" fmla="*/ 1725769 h 2284410"/>
                <a:gd name="connsiteX32" fmla="*/ 582366 w 1580169"/>
                <a:gd name="connsiteY32" fmla="*/ 1698854 h 2284410"/>
                <a:gd name="connsiteX33" fmla="*/ 541000 w 1580169"/>
                <a:gd name="connsiteY33" fmla="*/ 1735604 h 2284410"/>
                <a:gd name="connsiteX34" fmla="*/ 541000 w 1580169"/>
                <a:gd name="connsiteY34" fmla="*/ 1882598 h 2284410"/>
                <a:gd name="connsiteX35" fmla="*/ 582366 w 1580169"/>
                <a:gd name="connsiteY35" fmla="*/ 1919348 h 2284410"/>
                <a:gd name="connsiteX36" fmla="*/ 769717 w 1580169"/>
                <a:gd name="connsiteY36" fmla="*/ 1919348 h 2284410"/>
                <a:gd name="connsiteX37" fmla="*/ 811082 w 1580169"/>
                <a:gd name="connsiteY37" fmla="*/ 1882598 h 2284410"/>
                <a:gd name="connsiteX38" fmla="*/ 811082 w 1580169"/>
                <a:gd name="connsiteY38" fmla="*/ 1735604 h 2284410"/>
                <a:gd name="connsiteX39" fmla="*/ 769717 w 1580169"/>
                <a:gd name="connsiteY39" fmla="*/ 1698854 h 2284410"/>
                <a:gd name="connsiteX40" fmla="*/ 223581 w 1580169"/>
                <a:gd name="connsiteY40" fmla="*/ 1698854 h 2284410"/>
                <a:gd name="connsiteX41" fmla="*/ 182216 w 1580169"/>
                <a:gd name="connsiteY41" fmla="*/ 1735604 h 2284410"/>
                <a:gd name="connsiteX42" fmla="*/ 182216 w 1580169"/>
                <a:gd name="connsiteY42" fmla="*/ 1882598 h 2284410"/>
                <a:gd name="connsiteX43" fmla="*/ 223581 w 1580169"/>
                <a:gd name="connsiteY43" fmla="*/ 1919348 h 2284410"/>
                <a:gd name="connsiteX44" fmla="*/ 410933 w 1580169"/>
                <a:gd name="connsiteY44" fmla="*/ 1919348 h 2284410"/>
                <a:gd name="connsiteX45" fmla="*/ 452298 w 1580169"/>
                <a:gd name="connsiteY45" fmla="*/ 1882598 h 2284410"/>
                <a:gd name="connsiteX46" fmla="*/ 452298 w 1580169"/>
                <a:gd name="connsiteY46" fmla="*/ 1735604 h 2284410"/>
                <a:gd name="connsiteX47" fmla="*/ 410933 w 1580169"/>
                <a:gd name="connsiteY47" fmla="*/ 1698854 h 2284410"/>
                <a:gd name="connsiteX48" fmla="*/ 1169235 w 1580169"/>
                <a:gd name="connsiteY48" fmla="*/ 1462211 h 2284410"/>
                <a:gd name="connsiteX49" fmla="*/ 1127870 w 1580169"/>
                <a:gd name="connsiteY49" fmla="*/ 1497272 h 2284410"/>
                <a:gd name="connsiteX50" fmla="*/ 1127870 w 1580169"/>
                <a:gd name="connsiteY50" fmla="*/ 1637509 h 2284410"/>
                <a:gd name="connsiteX51" fmla="*/ 1169235 w 1580169"/>
                <a:gd name="connsiteY51" fmla="*/ 1672570 h 2284410"/>
                <a:gd name="connsiteX52" fmla="*/ 1356587 w 1580169"/>
                <a:gd name="connsiteY52" fmla="*/ 1672570 h 2284410"/>
                <a:gd name="connsiteX53" fmla="*/ 1397952 w 1580169"/>
                <a:gd name="connsiteY53" fmla="*/ 1637509 h 2284410"/>
                <a:gd name="connsiteX54" fmla="*/ 1397952 w 1580169"/>
                <a:gd name="connsiteY54" fmla="*/ 1497272 h 2284410"/>
                <a:gd name="connsiteX55" fmla="*/ 1356587 w 1580169"/>
                <a:gd name="connsiteY55" fmla="*/ 1462211 h 2284410"/>
                <a:gd name="connsiteX56" fmla="*/ 582366 w 1580169"/>
                <a:gd name="connsiteY56" fmla="*/ 1422598 h 2284410"/>
                <a:gd name="connsiteX57" fmla="*/ 541000 w 1580169"/>
                <a:gd name="connsiteY57" fmla="*/ 1459348 h 2284410"/>
                <a:gd name="connsiteX58" fmla="*/ 541000 w 1580169"/>
                <a:gd name="connsiteY58" fmla="*/ 1606342 h 2284410"/>
                <a:gd name="connsiteX59" fmla="*/ 582366 w 1580169"/>
                <a:gd name="connsiteY59" fmla="*/ 1643092 h 2284410"/>
                <a:gd name="connsiteX60" fmla="*/ 769717 w 1580169"/>
                <a:gd name="connsiteY60" fmla="*/ 1643092 h 2284410"/>
                <a:gd name="connsiteX61" fmla="*/ 811082 w 1580169"/>
                <a:gd name="connsiteY61" fmla="*/ 1606342 h 2284410"/>
                <a:gd name="connsiteX62" fmla="*/ 811082 w 1580169"/>
                <a:gd name="connsiteY62" fmla="*/ 1459348 h 2284410"/>
                <a:gd name="connsiteX63" fmla="*/ 769717 w 1580169"/>
                <a:gd name="connsiteY63" fmla="*/ 1422598 h 2284410"/>
                <a:gd name="connsiteX64" fmla="*/ 223581 w 1580169"/>
                <a:gd name="connsiteY64" fmla="*/ 1422598 h 2284410"/>
                <a:gd name="connsiteX65" fmla="*/ 182216 w 1580169"/>
                <a:gd name="connsiteY65" fmla="*/ 1459348 h 2284410"/>
                <a:gd name="connsiteX66" fmla="*/ 182216 w 1580169"/>
                <a:gd name="connsiteY66" fmla="*/ 1606342 h 2284410"/>
                <a:gd name="connsiteX67" fmla="*/ 223581 w 1580169"/>
                <a:gd name="connsiteY67" fmla="*/ 1643092 h 2284410"/>
                <a:gd name="connsiteX68" fmla="*/ 410933 w 1580169"/>
                <a:gd name="connsiteY68" fmla="*/ 1643092 h 2284410"/>
                <a:gd name="connsiteX69" fmla="*/ 452298 w 1580169"/>
                <a:gd name="connsiteY69" fmla="*/ 1606342 h 2284410"/>
                <a:gd name="connsiteX70" fmla="*/ 452298 w 1580169"/>
                <a:gd name="connsiteY70" fmla="*/ 1459348 h 2284410"/>
                <a:gd name="connsiteX71" fmla="*/ 410933 w 1580169"/>
                <a:gd name="connsiteY71" fmla="*/ 1422598 h 2284410"/>
                <a:gd name="connsiteX72" fmla="*/ 1169235 w 1580169"/>
                <a:gd name="connsiteY72" fmla="*/ 1198654 h 2284410"/>
                <a:gd name="connsiteX73" fmla="*/ 1127870 w 1580169"/>
                <a:gd name="connsiteY73" fmla="*/ 1233715 h 2284410"/>
                <a:gd name="connsiteX74" fmla="*/ 1127870 w 1580169"/>
                <a:gd name="connsiteY74" fmla="*/ 1373952 h 2284410"/>
                <a:gd name="connsiteX75" fmla="*/ 1169235 w 1580169"/>
                <a:gd name="connsiteY75" fmla="*/ 1409012 h 2284410"/>
                <a:gd name="connsiteX76" fmla="*/ 1356587 w 1580169"/>
                <a:gd name="connsiteY76" fmla="*/ 1409012 h 2284410"/>
                <a:gd name="connsiteX77" fmla="*/ 1397952 w 1580169"/>
                <a:gd name="connsiteY77" fmla="*/ 1373952 h 2284410"/>
                <a:gd name="connsiteX78" fmla="*/ 1397952 w 1580169"/>
                <a:gd name="connsiteY78" fmla="*/ 1233715 h 2284410"/>
                <a:gd name="connsiteX79" fmla="*/ 1356587 w 1580169"/>
                <a:gd name="connsiteY79" fmla="*/ 1198654 h 2284410"/>
                <a:gd name="connsiteX80" fmla="*/ 582366 w 1580169"/>
                <a:gd name="connsiteY80" fmla="*/ 1146342 h 2284410"/>
                <a:gd name="connsiteX81" fmla="*/ 541000 w 1580169"/>
                <a:gd name="connsiteY81" fmla="*/ 1183092 h 2284410"/>
                <a:gd name="connsiteX82" fmla="*/ 541000 w 1580169"/>
                <a:gd name="connsiteY82" fmla="*/ 1330086 h 2284410"/>
                <a:gd name="connsiteX83" fmla="*/ 582366 w 1580169"/>
                <a:gd name="connsiteY83" fmla="*/ 1366836 h 2284410"/>
                <a:gd name="connsiteX84" fmla="*/ 769717 w 1580169"/>
                <a:gd name="connsiteY84" fmla="*/ 1366836 h 2284410"/>
                <a:gd name="connsiteX85" fmla="*/ 811082 w 1580169"/>
                <a:gd name="connsiteY85" fmla="*/ 1330086 h 2284410"/>
                <a:gd name="connsiteX86" fmla="*/ 811082 w 1580169"/>
                <a:gd name="connsiteY86" fmla="*/ 1183092 h 2284410"/>
                <a:gd name="connsiteX87" fmla="*/ 769717 w 1580169"/>
                <a:gd name="connsiteY87" fmla="*/ 1146342 h 2284410"/>
                <a:gd name="connsiteX88" fmla="*/ 223581 w 1580169"/>
                <a:gd name="connsiteY88" fmla="*/ 1146342 h 2284410"/>
                <a:gd name="connsiteX89" fmla="*/ 182216 w 1580169"/>
                <a:gd name="connsiteY89" fmla="*/ 1183092 h 2284410"/>
                <a:gd name="connsiteX90" fmla="*/ 182216 w 1580169"/>
                <a:gd name="connsiteY90" fmla="*/ 1330086 h 2284410"/>
                <a:gd name="connsiteX91" fmla="*/ 223581 w 1580169"/>
                <a:gd name="connsiteY91" fmla="*/ 1366836 h 2284410"/>
                <a:gd name="connsiteX92" fmla="*/ 410933 w 1580169"/>
                <a:gd name="connsiteY92" fmla="*/ 1366836 h 2284410"/>
                <a:gd name="connsiteX93" fmla="*/ 452298 w 1580169"/>
                <a:gd name="connsiteY93" fmla="*/ 1330086 h 2284410"/>
                <a:gd name="connsiteX94" fmla="*/ 452298 w 1580169"/>
                <a:gd name="connsiteY94" fmla="*/ 1183092 h 2284410"/>
                <a:gd name="connsiteX95" fmla="*/ 410933 w 1580169"/>
                <a:gd name="connsiteY95" fmla="*/ 1146342 h 2284410"/>
                <a:gd name="connsiteX96" fmla="*/ 1169235 w 1580169"/>
                <a:gd name="connsiteY96" fmla="*/ 935097 h 2284410"/>
                <a:gd name="connsiteX97" fmla="*/ 1127870 w 1580169"/>
                <a:gd name="connsiteY97" fmla="*/ 970157 h 2284410"/>
                <a:gd name="connsiteX98" fmla="*/ 1127870 w 1580169"/>
                <a:gd name="connsiteY98" fmla="*/ 1110394 h 2284410"/>
                <a:gd name="connsiteX99" fmla="*/ 1169235 w 1580169"/>
                <a:gd name="connsiteY99" fmla="*/ 1145455 h 2284410"/>
                <a:gd name="connsiteX100" fmla="*/ 1356587 w 1580169"/>
                <a:gd name="connsiteY100" fmla="*/ 1145455 h 2284410"/>
                <a:gd name="connsiteX101" fmla="*/ 1397952 w 1580169"/>
                <a:gd name="connsiteY101" fmla="*/ 1110394 h 2284410"/>
                <a:gd name="connsiteX102" fmla="*/ 1397952 w 1580169"/>
                <a:gd name="connsiteY102" fmla="*/ 970157 h 2284410"/>
                <a:gd name="connsiteX103" fmla="*/ 1356587 w 1580169"/>
                <a:gd name="connsiteY103" fmla="*/ 935097 h 2284410"/>
                <a:gd name="connsiteX104" fmla="*/ 582366 w 1580169"/>
                <a:gd name="connsiteY104" fmla="*/ 870086 h 2284410"/>
                <a:gd name="connsiteX105" fmla="*/ 541000 w 1580169"/>
                <a:gd name="connsiteY105" fmla="*/ 906836 h 2284410"/>
                <a:gd name="connsiteX106" fmla="*/ 541000 w 1580169"/>
                <a:gd name="connsiteY106" fmla="*/ 1053830 h 2284410"/>
                <a:gd name="connsiteX107" fmla="*/ 582366 w 1580169"/>
                <a:gd name="connsiteY107" fmla="*/ 1090580 h 2284410"/>
                <a:gd name="connsiteX108" fmla="*/ 769717 w 1580169"/>
                <a:gd name="connsiteY108" fmla="*/ 1090580 h 2284410"/>
                <a:gd name="connsiteX109" fmla="*/ 811082 w 1580169"/>
                <a:gd name="connsiteY109" fmla="*/ 1053830 h 2284410"/>
                <a:gd name="connsiteX110" fmla="*/ 811082 w 1580169"/>
                <a:gd name="connsiteY110" fmla="*/ 906836 h 2284410"/>
                <a:gd name="connsiteX111" fmla="*/ 769717 w 1580169"/>
                <a:gd name="connsiteY111" fmla="*/ 870086 h 2284410"/>
                <a:gd name="connsiteX112" fmla="*/ 223581 w 1580169"/>
                <a:gd name="connsiteY112" fmla="*/ 870086 h 2284410"/>
                <a:gd name="connsiteX113" fmla="*/ 182216 w 1580169"/>
                <a:gd name="connsiteY113" fmla="*/ 906836 h 2284410"/>
                <a:gd name="connsiteX114" fmla="*/ 182216 w 1580169"/>
                <a:gd name="connsiteY114" fmla="*/ 1053830 h 2284410"/>
                <a:gd name="connsiteX115" fmla="*/ 223581 w 1580169"/>
                <a:gd name="connsiteY115" fmla="*/ 1090580 h 2284410"/>
                <a:gd name="connsiteX116" fmla="*/ 410933 w 1580169"/>
                <a:gd name="connsiteY116" fmla="*/ 1090580 h 2284410"/>
                <a:gd name="connsiteX117" fmla="*/ 452298 w 1580169"/>
                <a:gd name="connsiteY117" fmla="*/ 1053830 h 2284410"/>
                <a:gd name="connsiteX118" fmla="*/ 452298 w 1580169"/>
                <a:gd name="connsiteY118" fmla="*/ 906836 h 2284410"/>
                <a:gd name="connsiteX119" fmla="*/ 410933 w 1580169"/>
                <a:gd name="connsiteY119" fmla="*/ 870086 h 2284410"/>
                <a:gd name="connsiteX120" fmla="*/ 0 w 1580169"/>
                <a:gd name="connsiteY120" fmla="*/ 749180 h 2284410"/>
                <a:gd name="connsiteX121" fmla="*/ 993299 w 1580169"/>
                <a:gd name="connsiteY121" fmla="*/ 749180 h 2284410"/>
                <a:gd name="connsiteX122" fmla="*/ 993299 w 1580169"/>
                <a:gd name="connsiteY122" fmla="*/ 2284410 h 2284410"/>
                <a:gd name="connsiteX123" fmla="*/ 0 w 1580169"/>
                <a:gd name="connsiteY123" fmla="*/ 2284410 h 2284410"/>
                <a:gd name="connsiteX124" fmla="*/ 1169235 w 1580169"/>
                <a:gd name="connsiteY124" fmla="*/ 677705 h 2284410"/>
                <a:gd name="connsiteX125" fmla="*/ 1127870 w 1580169"/>
                <a:gd name="connsiteY125" fmla="*/ 712766 h 2284410"/>
                <a:gd name="connsiteX126" fmla="*/ 1127870 w 1580169"/>
                <a:gd name="connsiteY126" fmla="*/ 853003 h 2284410"/>
                <a:gd name="connsiteX127" fmla="*/ 1169235 w 1580169"/>
                <a:gd name="connsiteY127" fmla="*/ 888064 h 2284410"/>
                <a:gd name="connsiteX128" fmla="*/ 1356587 w 1580169"/>
                <a:gd name="connsiteY128" fmla="*/ 888064 h 2284410"/>
                <a:gd name="connsiteX129" fmla="*/ 1397952 w 1580169"/>
                <a:gd name="connsiteY129" fmla="*/ 853003 h 2284410"/>
                <a:gd name="connsiteX130" fmla="*/ 1397952 w 1580169"/>
                <a:gd name="connsiteY130" fmla="*/ 712766 h 2284410"/>
                <a:gd name="connsiteX131" fmla="*/ 1356587 w 1580169"/>
                <a:gd name="connsiteY131" fmla="*/ 677705 h 2284410"/>
                <a:gd name="connsiteX132" fmla="*/ 1169235 w 1580169"/>
                <a:gd name="connsiteY132" fmla="*/ 414149 h 2284410"/>
                <a:gd name="connsiteX133" fmla="*/ 1127870 w 1580169"/>
                <a:gd name="connsiteY133" fmla="*/ 449210 h 2284410"/>
                <a:gd name="connsiteX134" fmla="*/ 1127870 w 1580169"/>
                <a:gd name="connsiteY134" fmla="*/ 589447 h 2284410"/>
                <a:gd name="connsiteX135" fmla="*/ 1169235 w 1580169"/>
                <a:gd name="connsiteY135" fmla="*/ 624507 h 2284410"/>
                <a:gd name="connsiteX136" fmla="*/ 1356587 w 1580169"/>
                <a:gd name="connsiteY136" fmla="*/ 624507 h 2284410"/>
                <a:gd name="connsiteX137" fmla="*/ 1397952 w 1580169"/>
                <a:gd name="connsiteY137" fmla="*/ 589447 h 2284410"/>
                <a:gd name="connsiteX138" fmla="*/ 1397952 w 1580169"/>
                <a:gd name="connsiteY138" fmla="*/ 449210 h 2284410"/>
                <a:gd name="connsiteX139" fmla="*/ 1356587 w 1580169"/>
                <a:gd name="connsiteY139" fmla="*/ 414149 h 2284410"/>
                <a:gd name="connsiteX140" fmla="*/ 810451 w 1580169"/>
                <a:gd name="connsiteY140" fmla="*/ 414149 h 2284410"/>
                <a:gd name="connsiteX141" fmla="*/ 769086 w 1580169"/>
                <a:gd name="connsiteY141" fmla="*/ 449210 h 2284410"/>
                <a:gd name="connsiteX142" fmla="*/ 769086 w 1580169"/>
                <a:gd name="connsiteY142" fmla="*/ 589447 h 2284410"/>
                <a:gd name="connsiteX143" fmla="*/ 810451 w 1580169"/>
                <a:gd name="connsiteY143" fmla="*/ 624507 h 2284410"/>
                <a:gd name="connsiteX144" fmla="*/ 997803 w 1580169"/>
                <a:gd name="connsiteY144" fmla="*/ 624507 h 2284410"/>
                <a:gd name="connsiteX145" fmla="*/ 1039168 w 1580169"/>
                <a:gd name="connsiteY145" fmla="*/ 589447 h 2284410"/>
                <a:gd name="connsiteX146" fmla="*/ 1039168 w 1580169"/>
                <a:gd name="connsiteY146" fmla="*/ 449210 h 2284410"/>
                <a:gd name="connsiteX147" fmla="*/ 997803 w 1580169"/>
                <a:gd name="connsiteY147" fmla="*/ 414149 h 2284410"/>
                <a:gd name="connsiteX148" fmla="*/ 1169235 w 1580169"/>
                <a:gd name="connsiteY148" fmla="*/ 150591 h 2284410"/>
                <a:gd name="connsiteX149" fmla="*/ 1127870 w 1580169"/>
                <a:gd name="connsiteY149" fmla="*/ 185652 h 2284410"/>
                <a:gd name="connsiteX150" fmla="*/ 1127870 w 1580169"/>
                <a:gd name="connsiteY150" fmla="*/ 325889 h 2284410"/>
                <a:gd name="connsiteX151" fmla="*/ 1169235 w 1580169"/>
                <a:gd name="connsiteY151" fmla="*/ 360950 h 2284410"/>
                <a:gd name="connsiteX152" fmla="*/ 1356587 w 1580169"/>
                <a:gd name="connsiteY152" fmla="*/ 360950 h 2284410"/>
                <a:gd name="connsiteX153" fmla="*/ 1397952 w 1580169"/>
                <a:gd name="connsiteY153" fmla="*/ 325889 h 2284410"/>
                <a:gd name="connsiteX154" fmla="*/ 1397952 w 1580169"/>
                <a:gd name="connsiteY154" fmla="*/ 185652 h 2284410"/>
                <a:gd name="connsiteX155" fmla="*/ 1356587 w 1580169"/>
                <a:gd name="connsiteY155" fmla="*/ 150591 h 2284410"/>
                <a:gd name="connsiteX156" fmla="*/ 810451 w 1580169"/>
                <a:gd name="connsiteY156" fmla="*/ 150591 h 2284410"/>
                <a:gd name="connsiteX157" fmla="*/ 769086 w 1580169"/>
                <a:gd name="connsiteY157" fmla="*/ 185652 h 2284410"/>
                <a:gd name="connsiteX158" fmla="*/ 769086 w 1580169"/>
                <a:gd name="connsiteY158" fmla="*/ 325889 h 2284410"/>
                <a:gd name="connsiteX159" fmla="*/ 810451 w 1580169"/>
                <a:gd name="connsiteY159" fmla="*/ 360950 h 2284410"/>
                <a:gd name="connsiteX160" fmla="*/ 997803 w 1580169"/>
                <a:gd name="connsiteY160" fmla="*/ 360950 h 2284410"/>
                <a:gd name="connsiteX161" fmla="*/ 1039168 w 1580169"/>
                <a:gd name="connsiteY161" fmla="*/ 325889 h 2284410"/>
                <a:gd name="connsiteX162" fmla="*/ 1039168 w 1580169"/>
                <a:gd name="connsiteY162" fmla="*/ 185652 h 2284410"/>
                <a:gd name="connsiteX163" fmla="*/ 997803 w 1580169"/>
                <a:gd name="connsiteY163" fmla="*/ 150591 h 2284410"/>
                <a:gd name="connsiteX164" fmla="*/ 586870 w 1580169"/>
                <a:gd name="connsiteY164" fmla="*/ 0 h 2284410"/>
                <a:gd name="connsiteX165" fmla="*/ 1580169 w 1580169"/>
                <a:gd name="connsiteY165" fmla="*/ 0 h 2284410"/>
                <a:gd name="connsiteX166" fmla="*/ 1580169 w 1580169"/>
                <a:gd name="connsiteY166" fmla="*/ 2284409 h 2284410"/>
                <a:gd name="connsiteX167" fmla="*/ 1083520 w 1580169"/>
                <a:gd name="connsiteY167" fmla="*/ 2284409 h 2284410"/>
                <a:gd name="connsiteX168" fmla="*/ 1083520 w 1580169"/>
                <a:gd name="connsiteY168" fmla="*/ 679688 h 2284410"/>
                <a:gd name="connsiteX169" fmla="*/ 1003451 w 1580169"/>
                <a:gd name="connsiteY169" fmla="*/ 679688 h 2284410"/>
                <a:gd name="connsiteX170" fmla="*/ 997803 w 1580169"/>
                <a:gd name="connsiteY170" fmla="*/ 677705 h 2284410"/>
                <a:gd name="connsiteX171" fmla="*/ 810451 w 1580169"/>
                <a:gd name="connsiteY171" fmla="*/ 677705 h 2284410"/>
                <a:gd name="connsiteX172" fmla="*/ 804803 w 1580169"/>
                <a:gd name="connsiteY172" fmla="*/ 679688 h 2284410"/>
                <a:gd name="connsiteX173" fmla="*/ 586870 w 1580169"/>
                <a:gd name="connsiteY173" fmla="*/ 679688 h 2284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Lst>
              <a:rect l="l" t="t" r="r" b="b"/>
              <a:pathLst>
                <a:path w="1580169" h="2284410">
                  <a:moveTo>
                    <a:pt x="1169235" y="1989325"/>
                  </a:moveTo>
                  <a:cubicBezTo>
                    <a:pt x="1146391" y="1989325"/>
                    <a:pt x="1127870" y="2005023"/>
                    <a:pt x="1127870" y="2024386"/>
                  </a:cubicBezTo>
                  <a:lnTo>
                    <a:pt x="1127870" y="2164623"/>
                  </a:lnTo>
                  <a:cubicBezTo>
                    <a:pt x="1127870" y="2183986"/>
                    <a:pt x="1146391" y="2199683"/>
                    <a:pt x="1169235" y="2199683"/>
                  </a:cubicBezTo>
                  <a:lnTo>
                    <a:pt x="1356587" y="2199683"/>
                  </a:lnTo>
                  <a:cubicBezTo>
                    <a:pt x="1379432" y="2199683"/>
                    <a:pt x="1397952" y="2183986"/>
                    <a:pt x="1397952" y="2164623"/>
                  </a:cubicBezTo>
                  <a:lnTo>
                    <a:pt x="1397952" y="2024386"/>
                  </a:lnTo>
                  <a:cubicBezTo>
                    <a:pt x="1397952" y="2005023"/>
                    <a:pt x="1379432" y="1989325"/>
                    <a:pt x="1356587" y="1989325"/>
                  </a:cubicBezTo>
                  <a:close/>
                  <a:moveTo>
                    <a:pt x="582366" y="1975109"/>
                  </a:moveTo>
                  <a:cubicBezTo>
                    <a:pt x="559521" y="1975109"/>
                    <a:pt x="541000" y="1991563"/>
                    <a:pt x="541000" y="2011859"/>
                  </a:cubicBezTo>
                  <a:lnTo>
                    <a:pt x="541000" y="2158853"/>
                  </a:lnTo>
                  <a:cubicBezTo>
                    <a:pt x="541000" y="2179149"/>
                    <a:pt x="559521" y="2195603"/>
                    <a:pt x="582366" y="2195603"/>
                  </a:cubicBezTo>
                  <a:lnTo>
                    <a:pt x="769717" y="2195603"/>
                  </a:lnTo>
                  <a:cubicBezTo>
                    <a:pt x="792562" y="2195603"/>
                    <a:pt x="811082" y="2179149"/>
                    <a:pt x="811082" y="2158853"/>
                  </a:cubicBezTo>
                  <a:lnTo>
                    <a:pt x="811082" y="2011859"/>
                  </a:lnTo>
                  <a:cubicBezTo>
                    <a:pt x="811082" y="1991563"/>
                    <a:pt x="792562" y="1975109"/>
                    <a:pt x="769717" y="1975109"/>
                  </a:cubicBezTo>
                  <a:close/>
                  <a:moveTo>
                    <a:pt x="223581" y="1975109"/>
                  </a:moveTo>
                  <a:cubicBezTo>
                    <a:pt x="200737" y="1975109"/>
                    <a:pt x="182216" y="1991563"/>
                    <a:pt x="182216" y="2011859"/>
                  </a:cubicBezTo>
                  <a:lnTo>
                    <a:pt x="182216" y="2158853"/>
                  </a:lnTo>
                  <a:cubicBezTo>
                    <a:pt x="182216" y="2179149"/>
                    <a:pt x="200737" y="2195603"/>
                    <a:pt x="223581" y="2195603"/>
                  </a:cubicBezTo>
                  <a:lnTo>
                    <a:pt x="410933" y="2195603"/>
                  </a:lnTo>
                  <a:cubicBezTo>
                    <a:pt x="433778" y="2195603"/>
                    <a:pt x="452298" y="2179149"/>
                    <a:pt x="452298" y="2158853"/>
                  </a:cubicBezTo>
                  <a:lnTo>
                    <a:pt x="452298" y="2011859"/>
                  </a:lnTo>
                  <a:cubicBezTo>
                    <a:pt x="452298" y="1991563"/>
                    <a:pt x="433778" y="1975109"/>
                    <a:pt x="410933" y="1975109"/>
                  </a:cubicBezTo>
                  <a:close/>
                  <a:moveTo>
                    <a:pt x="1169235" y="1725769"/>
                  </a:moveTo>
                  <a:cubicBezTo>
                    <a:pt x="1146391" y="1725769"/>
                    <a:pt x="1127870" y="1741466"/>
                    <a:pt x="1127870" y="1760829"/>
                  </a:cubicBezTo>
                  <a:lnTo>
                    <a:pt x="1127870" y="1901066"/>
                  </a:lnTo>
                  <a:cubicBezTo>
                    <a:pt x="1127870" y="1920429"/>
                    <a:pt x="1146391" y="1936127"/>
                    <a:pt x="1169235" y="1936127"/>
                  </a:cubicBezTo>
                  <a:lnTo>
                    <a:pt x="1356587" y="1936127"/>
                  </a:lnTo>
                  <a:cubicBezTo>
                    <a:pt x="1379432" y="1936127"/>
                    <a:pt x="1397952" y="1920429"/>
                    <a:pt x="1397952" y="1901066"/>
                  </a:cubicBezTo>
                  <a:lnTo>
                    <a:pt x="1397952" y="1760829"/>
                  </a:lnTo>
                  <a:cubicBezTo>
                    <a:pt x="1397952" y="1741466"/>
                    <a:pt x="1379432" y="1725769"/>
                    <a:pt x="1356587" y="1725769"/>
                  </a:cubicBezTo>
                  <a:close/>
                  <a:moveTo>
                    <a:pt x="582366" y="1698854"/>
                  </a:moveTo>
                  <a:cubicBezTo>
                    <a:pt x="559521" y="1698854"/>
                    <a:pt x="541000" y="1715308"/>
                    <a:pt x="541000" y="1735604"/>
                  </a:cubicBezTo>
                  <a:lnTo>
                    <a:pt x="541000" y="1882598"/>
                  </a:lnTo>
                  <a:cubicBezTo>
                    <a:pt x="541000" y="1902894"/>
                    <a:pt x="559521" y="1919348"/>
                    <a:pt x="582366" y="1919348"/>
                  </a:cubicBezTo>
                  <a:lnTo>
                    <a:pt x="769717" y="1919348"/>
                  </a:lnTo>
                  <a:cubicBezTo>
                    <a:pt x="792562" y="1919348"/>
                    <a:pt x="811082" y="1902894"/>
                    <a:pt x="811082" y="1882598"/>
                  </a:cubicBezTo>
                  <a:lnTo>
                    <a:pt x="811082" y="1735604"/>
                  </a:lnTo>
                  <a:cubicBezTo>
                    <a:pt x="811082" y="1715308"/>
                    <a:pt x="792562" y="1698854"/>
                    <a:pt x="769717" y="1698854"/>
                  </a:cubicBezTo>
                  <a:close/>
                  <a:moveTo>
                    <a:pt x="223581" y="1698854"/>
                  </a:moveTo>
                  <a:cubicBezTo>
                    <a:pt x="200737" y="1698854"/>
                    <a:pt x="182216" y="1715308"/>
                    <a:pt x="182216" y="1735604"/>
                  </a:cubicBezTo>
                  <a:lnTo>
                    <a:pt x="182216" y="1882598"/>
                  </a:lnTo>
                  <a:cubicBezTo>
                    <a:pt x="182216" y="1902894"/>
                    <a:pt x="200737" y="1919348"/>
                    <a:pt x="223581" y="1919348"/>
                  </a:cubicBezTo>
                  <a:lnTo>
                    <a:pt x="410933" y="1919348"/>
                  </a:lnTo>
                  <a:cubicBezTo>
                    <a:pt x="433778" y="1919348"/>
                    <a:pt x="452298" y="1902894"/>
                    <a:pt x="452298" y="1882598"/>
                  </a:cubicBezTo>
                  <a:lnTo>
                    <a:pt x="452298" y="1735604"/>
                  </a:lnTo>
                  <a:cubicBezTo>
                    <a:pt x="452298" y="1715308"/>
                    <a:pt x="433778" y="1698854"/>
                    <a:pt x="410933" y="1698854"/>
                  </a:cubicBezTo>
                  <a:close/>
                  <a:moveTo>
                    <a:pt x="1169235" y="1462211"/>
                  </a:moveTo>
                  <a:cubicBezTo>
                    <a:pt x="1146391" y="1462211"/>
                    <a:pt x="1127870" y="1477909"/>
                    <a:pt x="1127870" y="1497272"/>
                  </a:cubicBezTo>
                  <a:lnTo>
                    <a:pt x="1127870" y="1637509"/>
                  </a:lnTo>
                  <a:cubicBezTo>
                    <a:pt x="1127870" y="1656872"/>
                    <a:pt x="1146391" y="1672570"/>
                    <a:pt x="1169235" y="1672570"/>
                  </a:cubicBezTo>
                  <a:lnTo>
                    <a:pt x="1356587" y="1672570"/>
                  </a:lnTo>
                  <a:cubicBezTo>
                    <a:pt x="1379432" y="1672570"/>
                    <a:pt x="1397952" y="1656872"/>
                    <a:pt x="1397952" y="1637509"/>
                  </a:cubicBezTo>
                  <a:lnTo>
                    <a:pt x="1397952" y="1497272"/>
                  </a:lnTo>
                  <a:cubicBezTo>
                    <a:pt x="1397952" y="1477909"/>
                    <a:pt x="1379432" y="1462211"/>
                    <a:pt x="1356587" y="1462211"/>
                  </a:cubicBezTo>
                  <a:close/>
                  <a:moveTo>
                    <a:pt x="582366" y="1422598"/>
                  </a:moveTo>
                  <a:cubicBezTo>
                    <a:pt x="559521" y="1422598"/>
                    <a:pt x="541000" y="1439052"/>
                    <a:pt x="541000" y="1459348"/>
                  </a:cubicBezTo>
                  <a:lnTo>
                    <a:pt x="541000" y="1606342"/>
                  </a:lnTo>
                  <a:cubicBezTo>
                    <a:pt x="541000" y="1626638"/>
                    <a:pt x="559521" y="1643092"/>
                    <a:pt x="582366" y="1643092"/>
                  </a:cubicBezTo>
                  <a:lnTo>
                    <a:pt x="769717" y="1643092"/>
                  </a:lnTo>
                  <a:cubicBezTo>
                    <a:pt x="792562" y="1643092"/>
                    <a:pt x="811082" y="1626638"/>
                    <a:pt x="811082" y="1606342"/>
                  </a:cubicBezTo>
                  <a:lnTo>
                    <a:pt x="811082" y="1459348"/>
                  </a:lnTo>
                  <a:cubicBezTo>
                    <a:pt x="811082" y="1439052"/>
                    <a:pt x="792562" y="1422598"/>
                    <a:pt x="769717" y="1422598"/>
                  </a:cubicBezTo>
                  <a:close/>
                  <a:moveTo>
                    <a:pt x="223581" y="1422598"/>
                  </a:moveTo>
                  <a:cubicBezTo>
                    <a:pt x="200737" y="1422598"/>
                    <a:pt x="182216" y="1439052"/>
                    <a:pt x="182216" y="1459348"/>
                  </a:cubicBezTo>
                  <a:lnTo>
                    <a:pt x="182216" y="1606342"/>
                  </a:lnTo>
                  <a:cubicBezTo>
                    <a:pt x="182216" y="1626638"/>
                    <a:pt x="200737" y="1643092"/>
                    <a:pt x="223581" y="1643092"/>
                  </a:cubicBezTo>
                  <a:lnTo>
                    <a:pt x="410933" y="1643092"/>
                  </a:lnTo>
                  <a:cubicBezTo>
                    <a:pt x="433778" y="1643092"/>
                    <a:pt x="452298" y="1626638"/>
                    <a:pt x="452298" y="1606342"/>
                  </a:cubicBezTo>
                  <a:lnTo>
                    <a:pt x="452298" y="1459348"/>
                  </a:lnTo>
                  <a:cubicBezTo>
                    <a:pt x="452298" y="1439052"/>
                    <a:pt x="433778" y="1422598"/>
                    <a:pt x="410933" y="1422598"/>
                  </a:cubicBezTo>
                  <a:close/>
                  <a:moveTo>
                    <a:pt x="1169235" y="1198654"/>
                  </a:moveTo>
                  <a:cubicBezTo>
                    <a:pt x="1146391" y="1198654"/>
                    <a:pt x="1127870" y="1214352"/>
                    <a:pt x="1127870" y="1233715"/>
                  </a:cubicBezTo>
                  <a:lnTo>
                    <a:pt x="1127870" y="1373952"/>
                  </a:lnTo>
                  <a:cubicBezTo>
                    <a:pt x="1127870" y="1393315"/>
                    <a:pt x="1146391" y="1409012"/>
                    <a:pt x="1169235" y="1409012"/>
                  </a:cubicBezTo>
                  <a:lnTo>
                    <a:pt x="1356587" y="1409012"/>
                  </a:lnTo>
                  <a:cubicBezTo>
                    <a:pt x="1379432" y="1409012"/>
                    <a:pt x="1397952" y="1393315"/>
                    <a:pt x="1397952" y="1373952"/>
                  </a:cubicBezTo>
                  <a:lnTo>
                    <a:pt x="1397952" y="1233715"/>
                  </a:lnTo>
                  <a:cubicBezTo>
                    <a:pt x="1397952" y="1214352"/>
                    <a:pt x="1379432" y="1198654"/>
                    <a:pt x="1356587" y="1198654"/>
                  </a:cubicBezTo>
                  <a:close/>
                  <a:moveTo>
                    <a:pt x="582366" y="1146342"/>
                  </a:moveTo>
                  <a:cubicBezTo>
                    <a:pt x="559521" y="1146342"/>
                    <a:pt x="541000" y="1162796"/>
                    <a:pt x="541000" y="1183092"/>
                  </a:cubicBezTo>
                  <a:lnTo>
                    <a:pt x="541000" y="1330086"/>
                  </a:lnTo>
                  <a:cubicBezTo>
                    <a:pt x="541000" y="1350382"/>
                    <a:pt x="559521" y="1366836"/>
                    <a:pt x="582366" y="1366836"/>
                  </a:cubicBezTo>
                  <a:lnTo>
                    <a:pt x="769717" y="1366836"/>
                  </a:lnTo>
                  <a:cubicBezTo>
                    <a:pt x="792562" y="1366836"/>
                    <a:pt x="811082" y="1350382"/>
                    <a:pt x="811082" y="1330086"/>
                  </a:cubicBezTo>
                  <a:lnTo>
                    <a:pt x="811082" y="1183092"/>
                  </a:lnTo>
                  <a:cubicBezTo>
                    <a:pt x="811082" y="1162796"/>
                    <a:pt x="792562" y="1146342"/>
                    <a:pt x="769717" y="1146342"/>
                  </a:cubicBezTo>
                  <a:close/>
                  <a:moveTo>
                    <a:pt x="223581" y="1146342"/>
                  </a:moveTo>
                  <a:cubicBezTo>
                    <a:pt x="200737" y="1146342"/>
                    <a:pt x="182216" y="1162796"/>
                    <a:pt x="182216" y="1183092"/>
                  </a:cubicBezTo>
                  <a:lnTo>
                    <a:pt x="182216" y="1330086"/>
                  </a:lnTo>
                  <a:cubicBezTo>
                    <a:pt x="182216" y="1350382"/>
                    <a:pt x="200737" y="1366836"/>
                    <a:pt x="223581" y="1366836"/>
                  </a:cubicBezTo>
                  <a:lnTo>
                    <a:pt x="410933" y="1366836"/>
                  </a:lnTo>
                  <a:cubicBezTo>
                    <a:pt x="433778" y="1366836"/>
                    <a:pt x="452298" y="1350382"/>
                    <a:pt x="452298" y="1330086"/>
                  </a:cubicBezTo>
                  <a:lnTo>
                    <a:pt x="452298" y="1183092"/>
                  </a:lnTo>
                  <a:cubicBezTo>
                    <a:pt x="452298" y="1162796"/>
                    <a:pt x="433778" y="1146342"/>
                    <a:pt x="410933" y="1146342"/>
                  </a:cubicBezTo>
                  <a:close/>
                  <a:moveTo>
                    <a:pt x="1169235" y="935097"/>
                  </a:moveTo>
                  <a:cubicBezTo>
                    <a:pt x="1146391" y="935097"/>
                    <a:pt x="1127870" y="950794"/>
                    <a:pt x="1127870" y="970157"/>
                  </a:cubicBezTo>
                  <a:lnTo>
                    <a:pt x="1127870" y="1110394"/>
                  </a:lnTo>
                  <a:cubicBezTo>
                    <a:pt x="1127870" y="1129757"/>
                    <a:pt x="1146391" y="1145455"/>
                    <a:pt x="1169235" y="1145455"/>
                  </a:cubicBezTo>
                  <a:lnTo>
                    <a:pt x="1356587" y="1145455"/>
                  </a:lnTo>
                  <a:cubicBezTo>
                    <a:pt x="1379432" y="1145455"/>
                    <a:pt x="1397952" y="1129757"/>
                    <a:pt x="1397952" y="1110394"/>
                  </a:cubicBezTo>
                  <a:lnTo>
                    <a:pt x="1397952" y="970157"/>
                  </a:lnTo>
                  <a:cubicBezTo>
                    <a:pt x="1397952" y="950794"/>
                    <a:pt x="1379432" y="935097"/>
                    <a:pt x="1356587" y="935097"/>
                  </a:cubicBezTo>
                  <a:close/>
                  <a:moveTo>
                    <a:pt x="582366" y="870086"/>
                  </a:moveTo>
                  <a:cubicBezTo>
                    <a:pt x="559521" y="870086"/>
                    <a:pt x="541000" y="886540"/>
                    <a:pt x="541000" y="906836"/>
                  </a:cubicBezTo>
                  <a:lnTo>
                    <a:pt x="541000" y="1053830"/>
                  </a:lnTo>
                  <a:cubicBezTo>
                    <a:pt x="541000" y="1074126"/>
                    <a:pt x="559521" y="1090580"/>
                    <a:pt x="582366" y="1090580"/>
                  </a:cubicBezTo>
                  <a:lnTo>
                    <a:pt x="769717" y="1090580"/>
                  </a:lnTo>
                  <a:cubicBezTo>
                    <a:pt x="792562" y="1090580"/>
                    <a:pt x="811082" y="1074126"/>
                    <a:pt x="811082" y="1053830"/>
                  </a:cubicBezTo>
                  <a:lnTo>
                    <a:pt x="811082" y="906836"/>
                  </a:lnTo>
                  <a:cubicBezTo>
                    <a:pt x="811082" y="886540"/>
                    <a:pt x="792562" y="870086"/>
                    <a:pt x="769717" y="870086"/>
                  </a:cubicBezTo>
                  <a:close/>
                  <a:moveTo>
                    <a:pt x="223581" y="870086"/>
                  </a:moveTo>
                  <a:cubicBezTo>
                    <a:pt x="200737" y="870086"/>
                    <a:pt x="182216" y="886540"/>
                    <a:pt x="182216" y="906836"/>
                  </a:cubicBezTo>
                  <a:lnTo>
                    <a:pt x="182216" y="1053830"/>
                  </a:lnTo>
                  <a:cubicBezTo>
                    <a:pt x="182216" y="1074126"/>
                    <a:pt x="200737" y="1090580"/>
                    <a:pt x="223581" y="1090580"/>
                  </a:cubicBezTo>
                  <a:lnTo>
                    <a:pt x="410933" y="1090580"/>
                  </a:lnTo>
                  <a:cubicBezTo>
                    <a:pt x="433778" y="1090580"/>
                    <a:pt x="452298" y="1074126"/>
                    <a:pt x="452298" y="1053830"/>
                  </a:cubicBezTo>
                  <a:lnTo>
                    <a:pt x="452298" y="906836"/>
                  </a:lnTo>
                  <a:cubicBezTo>
                    <a:pt x="452298" y="886540"/>
                    <a:pt x="433778" y="870086"/>
                    <a:pt x="410933" y="870086"/>
                  </a:cubicBezTo>
                  <a:close/>
                  <a:moveTo>
                    <a:pt x="0" y="749180"/>
                  </a:moveTo>
                  <a:lnTo>
                    <a:pt x="993299" y="749180"/>
                  </a:lnTo>
                  <a:lnTo>
                    <a:pt x="993299" y="2284410"/>
                  </a:lnTo>
                  <a:lnTo>
                    <a:pt x="0" y="2284410"/>
                  </a:lnTo>
                  <a:close/>
                  <a:moveTo>
                    <a:pt x="1169235" y="677705"/>
                  </a:moveTo>
                  <a:cubicBezTo>
                    <a:pt x="1146391" y="677705"/>
                    <a:pt x="1127870" y="693403"/>
                    <a:pt x="1127870" y="712766"/>
                  </a:cubicBezTo>
                  <a:lnTo>
                    <a:pt x="1127870" y="853003"/>
                  </a:lnTo>
                  <a:cubicBezTo>
                    <a:pt x="1127870" y="872366"/>
                    <a:pt x="1146391" y="888064"/>
                    <a:pt x="1169235" y="888064"/>
                  </a:cubicBezTo>
                  <a:lnTo>
                    <a:pt x="1356587" y="888064"/>
                  </a:lnTo>
                  <a:cubicBezTo>
                    <a:pt x="1379432" y="888064"/>
                    <a:pt x="1397952" y="872366"/>
                    <a:pt x="1397952" y="853003"/>
                  </a:cubicBezTo>
                  <a:lnTo>
                    <a:pt x="1397952" y="712766"/>
                  </a:lnTo>
                  <a:cubicBezTo>
                    <a:pt x="1397952" y="693403"/>
                    <a:pt x="1379432" y="677705"/>
                    <a:pt x="1356587" y="677705"/>
                  </a:cubicBezTo>
                  <a:close/>
                  <a:moveTo>
                    <a:pt x="1169235" y="414149"/>
                  </a:moveTo>
                  <a:cubicBezTo>
                    <a:pt x="1146391" y="414149"/>
                    <a:pt x="1127870" y="429846"/>
                    <a:pt x="1127870" y="449210"/>
                  </a:cubicBezTo>
                  <a:lnTo>
                    <a:pt x="1127870" y="589447"/>
                  </a:lnTo>
                  <a:cubicBezTo>
                    <a:pt x="1127870" y="608810"/>
                    <a:pt x="1146391" y="624507"/>
                    <a:pt x="1169235" y="624507"/>
                  </a:cubicBezTo>
                  <a:lnTo>
                    <a:pt x="1356587" y="624507"/>
                  </a:lnTo>
                  <a:cubicBezTo>
                    <a:pt x="1379432" y="624507"/>
                    <a:pt x="1397952" y="608810"/>
                    <a:pt x="1397952" y="589447"/>
                  </a:cubicBezTo>
                  <a:lnTo>
                    <a:pt x="1397952" y="449210"/>
                  </a:lnTo>
                  <a:cubicBezTo>
                    <a:pt x="1397952" y="429846"/>
                    <a:pt x="1379432" y="414149"/>
                    <a:pt x="1356587" y="414149"/>
                  </a:cubicBezTo>
                  <a:close/>
                  <a:moveTo>
                    <a:pt x="810451" y="414149"/>
                  </a:moveTo>
                  <a:cubicBezTo>
                    <a:pt x="787606" y="414149"/>
                    <a:pt x="769086" y="429846"/>
                    <a:pt x="769086" y="449210"/>
                  </a:cubicBezTo>
                  <a:lnTo>
                    <a:pt x="769086" y="589447"/>
                  </a:lnTo>
                  <a:cubicBezTo>
                    <a:pt x="769086" y="608810"/>
                    <a:pt x="787606" y="624507"/>
                    <a:pt x="810451" y="624507"/>
                  </a:cubicBezTo>
                  <a:lnTo>
                    <a:pt x="997803" y="624507"/>
                  </a:lnTo>
                  <a:cubicBezTo>
                    <a:pt x="1020647" y="624507"/>
                    <a:pt x="1039168" y="608810"/>
                    <a:pt x="1039168" y="589447"/>
                  </a:cubicBezTo>
                  <a:lnTo>
                    <a:pt x="1039168" y="449210"/>
                  </a:lnTo>
                  <a:cubicBezTo>
                    <a:pt x="1039168" y="429846"/>
                    <a:pt x="1020647" y="414149"/>
                    <a:pt x="997803" y="414149"/>
                  </a:cubicBezTo>
                  <a:close/>
                  <a:moveTo>
                    <a:pt x="1169235" y="150591"/>
                  </a:moveTo>
                  <a:cubicBezTo>
                    <a:pt x="1146391" y="150591"/>
                    <a:pt x="1127870" y="166289"/>
                    <a:pt x="1127870" y="185652"/>
                  </a:cubicBezTo>
                  <a:lnTo>
                    <a:pt x="1127870" y="325889"/>
                  </a:lnTo>
                  <a:cubicBezTo>
                    <a:pt x="1127870" y="345252"/>
                    <a:pt x="1146391" y="360950"/>
                    <a:pt x="1169235" y="360950"/>
                  </a:cubicBezTo>
                  <a:lnTo>
                    <a:pt x="1356587" y="360950"/>
                  </a:lnTo>
                  <a:cubicBezTo>
                    <a:pt x="1379432" y="360950"/>
                    <a:pt x="1397952" y="345252"/>
                    <a:pt x="1397952" y="325889"/>
                  </a:cubicBezTo>
                  <a:lnTo>
                    <a:pt x="1397952" y="185652"/>
                  </a:lnTo>
                  <a:cubicBezTo>
                    <a:pt x="1397952" y="166289"/>
                    <a:pt x="1379432" y="150591"/>
                    <a:pt x="1356587" y="150591"/>
                  </a:cubicBezTo>
                  <a:close/>
                  <a:moveTo>
                    <a:pt x="810451" y="150591"/>
                  </a:moveTo>
                  <a:cubicBezTo>
                    <a:pt x="787606" y="150591"/>
                    <a:pt x="769086" y="166289"/>
                    <a:pt x="769086" y="185652"/>
                  </a:cubicBezTo>
                  <a:lnTo>
                    <a:pt x="769086" y="325889"/>
                  </a:lnTo>
                  <a:cubicBezTo>
                    <a:pt x="769086" y="345252"/>
                    <a:pt x="787606" y="360950"/>
                    <a:pt x="810451" y="360950"/>
                  </a:cubicBezTo>
                  <a:lnTo>
                    <a:pt x="997803" y="360950"/>
                  </a:lnTo>
                  <a:cubicBezTo>
                    <a:pt x="1020647" y="360950"/>
                    <a:pt x="1039168" y="345252"/>
                    <a:pt x="1039168" y="325889"/>
                  </a:cubicBezTo>
                  <a:lnTo>
                    <a:pt x="1039168" y="185652"/>
                  </a:lnTo>
                  <a:cubicBezTo>
                    <a:pt x="1039168" y="166289"/>
                    <a:pt x="1020647" y="150591"/>
                    <a:pt x="997803" y="150591"/>
                  </a:cubicBezTo>
                  <a:close/>
                  <a:moveTo>
                    <a:pt x="586870" y="0"/>
                  </a:moveTo>
                  <a:lnTo>
                    <a:pt x="1580169" y="0"/>
                  </a:lnTo>
                  <a:lnTo>
                    <a:pt x="1580169" y="2284409"/>
                  </a:lnTo>
                  <a:lnTo>
                    <a:pt x="1083520" y="2284409"/>
                  </a:lnTo>
                  <a:lnTo>
                    <a:pt x="1083520" y="679688"/>
                  </a:lnTo>
                  <a:lnTo>
                    <a:pt x="1003451" y="679688"/>
                  </a:lnTo>
                  <a:lnTo>
                    <a:pt x="997803" y="677705"/>
                  </a:lnTo>
                  <a:lnTo>
                    <a:pt x="810451" y="677705"/>
                  </a:lnTo>
                  <a:lnTo>
                    <a:pt x="804803" y="679688"/>
                  </a:lnTo>
                  <a:lnTo>
                    <a:pt x="586870" y="679688"/>
                  </a:lnTo>
                  <a:close/>
                </a:path>
              </a:pathLst>
            </a:cu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38" name="phone3"/>
            <p:cNvSpPr>
              <a:spLocks noChangeAspect="1"/>
            </p:cNvSpPr>
            <p:nvPr/>
          </p:nvSpPr>
          <p:spPr bwMode="auto">
            <a:xfrm>
              <a:off x="6239796" y="3186429"/>
              <a:ext cx="215704" cy="433920"/>
            </a:xfrm>
            <a:custGeom>
              <a:avLst/>
              <a:gdLst/>
              <a:ahLst/>
              <a:cxnLst/>
              <a:rect l="l" t="t" r="r" b="b"/>
              <a:pathLst>
                <a:path w="1171885" h="2061737">
                  <a:moveTo>
                    <a:pt x="143419" y="1960615"/>
                  </a:moveTo>
                  <a:cubicBezTo>
                    <a:pt x="138369" y="1960615"/>
                    <a:pt x="134275" y="1964709"/>
                    <a:pt x="134275" y="1969759"/>
                  </a:cubicBezTo>
                  <a:cubicBezTo>
                    <a:pt x="134275" y="1974809"/>
                    <a:pt x="138369" y="1978903"/>
                    <a:pt x="143419" y="1978903"/>
                  </a:cubicBezTo>
                  <a:lnTo>
                    <a:pt x="579179" y="1978903"/>
                  </a:lnTo>
                  <a:cubicBezTo>
                    <a:pt x="584229" y="1978903"/>
                    <a:pt x="588323" y="1974809"/>
                    <a:pt x="588323" y="1969759"/>
                  </a:cubicBezTo>
                  <a:cubicBezTo>
                    <a:pt x="588323" y="1964709"/>
                    <a:pt x="584229" y="1960615"/>
                    <a:pt x="579179" y="1960615"/>
                  </a:cubicBezTo>
                  <a:close/>
                  <a:moveTo>
                    <a:pt x="143419" y="1910375"/>
                  </a:moveTo>
                  <a:cubicBezTo>
                    <a:pt x="138369" y="1910375"/>
                    <a:pt x="134275" y="1914469"/>
                    <a:pt x="134275" y="1919519"/>
                  </a:cubicBezTo>
                  <a:cubicBezTo>
                    <a:pt x="134275" y="1924569"/>
                    <a:pt x="138369" y="1928663"/>
                    <a:pt x="143419" y="1928663"/>
                  </a:cubicBezTo>
                  <a:lnTo>
                    <a:pt x="579179" y="1928663"/>
                  </a:lnTo>
                  <a:cubicBezTo>
                    <a:pt x="584229" y="1928663"/>
                    <a:pt x="588323" y="1924569"/>
                    <a:pt x="588323" y="1919519"/>
                  </a:cubicBezTo>
                  <a:cubicBezTo>
                    <a:pt x="588323" y="1914469"/>
                    <a:pt x="584229" y="1910375"/>
                    <a:pt x="579179" y="1910375"/>
                  </a:cubicBezTo>
                  <a:close/>
                  <a:moveTo>
                    <a:pt x="636962" y="1860134"/>
                  </a:moveTo>
                  <a:cubicBezTo>
                    <a:pt x="626871" y="1860134"/>
                    <a:pt x="618691" y="1868314"/>
                    <a:pt x="618691" y="1878405"/>
                  </a:cubicBezTo>
                  <a:lnTo>
                    <a:pt x="618691" y="1951488"/>
                  </a:lnTo>
                  <a:cubicBezTo>
                    <a:pt x="618691" y="1961579"/>
                    <a:pt x="626871" y="1969759"/>
                    <a:pt x="636962" y="1969759"/>
                  </a:cubicBezTo>
                  <a:lnTo>
                    <a:pt x="1027491" y="1969759"/>
                  </a:lnTo>
                  <a:cubicBezTo>
                    <a:pt x="1037582" y="1969759"/>
                    <a:pt x="1045762" y="1961579"/>
                    <a:pt x="1045762" y="1951488"/>
                  </a:cubicBezTo>
                  <a:lnTo>
                    <a:pt x="1045762" y="1878405"/>
                  </a:lnTo>
                  <a:cubicBezTo>
                    <a:pt x="1045762" y="1868314"/>
                    <a:pt x="1037582" y="1860134"/>
                    <a:pt x="1027491" y="1860134"/>
                  </a:cubicBezTo>
                  <a:close/>
                  <a:moveTo>
                    <a:pt x="143419" y="1860134"/>
                  </a:moveTo>
                  <a:cubicBezTo>
                    <a:pt x="138369" y="1860134"/>
                    <a:pt x="134275" y="1864228"/>
                    <a:pt x="134275" y="1869278"/>
                  </a:cubicBezTo>
                  <a:cubicBezTo>
                    <a:pt x="134275" y="1874328"/>
                    <a:pt x="138369" y="1878422"/>
                    <a:pt x="143419" y="1878422"/>
                  </a:cubicBezTo>
                  <a:lnTo>
                    <a:pt x="579179" y="1878422"/>
                  </a:lnTo>
                  <a:cubicBezTo>
                    <a:pt x="584229" y="1878422"/>
                    <a:pt x="588323" y="1874328"/>
                    <a:pt x="588323" y="1869278"/>
                  </a:cubicBezTo>
                  <a:cubicBezTo>
                    <a:pt x="588323" y="1864228"/>
                    <a:pt x="584229" y="1860134"/>
                    <a:pt x="579179" y="1860134"/>
                  </a:cubicBezTo>
                  <a:close/>
                  <a:moveTo>
                    <a:pt x="849158" y="653609"/>
                  </a:moveTo>
                  <a:lnTo>
                    <a:pt x="948122" y="653609"/>
                  </a:lnTo>
                  <a:lnTo>
                    <a:pt x="948122" y="1054223"/>
                  </a:lnTo>
                  <a:lnTo>
                    <a:pt x="849158" y="1054223"/>
                  </a:lnTo>
                  <a:close/>
                  <a:moveTo>
                    <a:pt x="773632" y="653609"/>
                  </a:moveTo>
                  <a:lnTo>
                    <a:pt x="821706" y="653609"/>
                  </a:lnTo>
                  <a:lnTo>
                    <a:pt x="821706" y="1054223"/>
                  </a:lnTo>
                  <a:lnTo>
                    <a:pt x="773632" y="1054223"/>
                  </a:lnTo>
                  <a:close/>
                  <a:moveTo>
                    <a:pt x="565313" y="653609"/>
                  </a:moveTo>
                  <a:lnTo>
                    <a:pt x="613386" y="653609"/>
                  </a:lnTo>
                  <a:lnTo>
                    <a:pt x="613386" y="1054223"/>
                  </a:lnTo>
                  <a:lnTo>
                    <a:pt x="565313" y="1054223"/>
                  </a:lnTo>
                  <a:close/>
                  <a:moveTo>
                    <a:pt x="408629" y="653609"/>
                  </a:moveTo>
                  <a:lnTo>
                    <a:pt x="456702" y="653609"/>
                  </a:lnTo>
                  <a:lnTo>
                    <a:pt x="456702" y="1054223"/>
                  </a:lnTo>
                  <a:lnTo>
                    <a:pt x="408629" y="1054223"/>
                  </a:lnTo>
                  <a:close/>
                  <a:moveTo>
                    <a:pt x="264406" y="653609"/>
                  </a:moveTo>
                  <a:lnTo>
                    <a:pt x="380140" y="653609"/>
                  </a:lnTo>
                  <a:lnTo>
                    <a:pt x="380140" y="1054223"/>
                  </a:lnTo>
                  <a:lnTo>
                    <a:pt x="264406" y="1054223"/>
                  </a:lnTo>
                  <a:close/>
                  <a:moveTo>
                    <a:pt x="203108" y="653609"/>
                  </a:moveTo>
                  <a:lnTo>
                    <a:pt x="250162" y="653609"/>
                  </a:lnTo>
                  <a:lnTo>
                    <a:pt x="250162" y="1054223"/>
                  </a:lnTo>
                  <a:lnTo>
                    <a:pt x="203108" y="1054223"/>
                  </a:lnTo>
                  <a:close/>
                  <a:moveTo>
                    <a:pt x="117669" y="194556"/>
                  </a:moveTo>
                  <a:lnTo>
                    <a:pt x="117669" y="1775970"/>
                  </a:lnTo>
                  <a:lnTo>
                    <a:pt x="1054217" y="1775970"/>
                  </a:lnTo>
                  <a:lnTo>
                    <a:pt x="1054217" y="194556"/>
                  </a:lnTo>
                  <a:close/>
                  <a:moveTo>
                    <a:pt x="195318" y="0"/>
                  </a:moveTo>
                  <a:lnTo>
                    <a:pt x="976567" y="0"/>
                  </a:lnTo>
                  <a:cubicBezTo>
                    <a:pt x="1084438" y="0"/>
                    <a:pt x="1171885" y="87447"/>
                    <a:pt x="1171885" y="195318"/>
                  </a:cubicBezTo>
                  <a:lnTo>
                    <a:pt x="1171885" y="1866419"/>
                  </a:lnTo>
                  <a:cubicBezTo>
                    <a:pt x="1171885" y="1974290"/>
                    <a:pt x="1084438" y="2061737"/>
                    <a:pt x="976567" y="2061737"/>
                  </a:cubicBezTo>
                  <a:lnTo>
                    <a:pt x="195318" y="2061737"/>
                  </a:lnTo>
                  <a:cubicBezTo>
                    <a:pt x="87447" y="2061737"/>
                    <a:pt x="0" y="1974290"/>
                    <a:pt x="0" y="1866419"/>
                  </a:cubicBezTo>
                  <a:lnTo>
                    <a:pt x="0" y="195318"/>
                  </a:lnTo>
                  <a:cubicBezTo>
                    <a:pt x="0" y="87447"/>
                    <a:pt x="87447" y="0"/>
                    <a:pt x="195318" y="0"/>
                  </a:cubicBezTo>
                  <a:close/>
                </a:path>
              </a:pathLst>
            </a:cu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solidFill>
                  <a:srgbClr val="00BCF2"/>
                </a:solidFill>
                <a:ea typeface="Segoe UI" pitchFamily="34" charset="0"/>
                <a:cs typeface="Segoe UI" pitchFamily="34" charset="0"/>
              </a:endParaRPr>
            </a:p>
          </p:txBody>
        </p:sp>
        <p:sp>
          <p:nvSpPr>
            <p:cNvPr id="39" name="health 3"/>
            <p:cNvSpPr>
              <a:spLocks noChangeAspect="1"/>
            </p:cNvSpPr>
            <p:nvPr/>
          </p:nvSpPr>
          <p:spPr bwMode="auto">
            <a:xfrm rot="5400000">
              <a:off x="6603332" y="3777578"/>
              <a:ext cx="350126" cy="342487"/>
            </a:xfrm>
            <a:custGeom>
              <a:avLst/>
              <a:gdLst/>
              <a:ahLst/>
              <a:cxnLst/>
              <a:rect l="l" t="t" r="r" b="b"/>
              <a:pathLst>
                <a:path w="3221975" h="3221974">
                  <a:moveTo>
                    <a:pt x="695463" y="1877687"/>
                  </a:moveTo>
                  <a:lnTo>
                    <a:pt x="1344288" y="1877687"/>
                  </a:lnTo>
                  <a:lnTo>
                    <a:pt x="1344288" y="2526511"/>
                  </a:lnTo>
                  <a:lnTo>
                    <a:pt x="1877688" y="2526511"/>
                  </a:lnTo>
                  <a:lnTo>
                    <a:pt x="1877688" y="1877687"/>
                  </a:lnTo>
                  <a:lnTo>
                    <a:pt x="2526513" y="1877687"/>
                  </a:lnTo>
                  <a:lnTo>
                    <a:pt x="2526513" y="1344287"/>
                  </a:lnTo>
                  <a:lnTo>
                    <a:pt x="1877688" y="1344287"/>
                  </a:lnTo>
                  <a:lnTo>
                    <a:pt x="1877688" y="695462"/>
                  </a:lnTo>
                  <a:lnTo>
                    <a:pt x="1344288" y="695462"/>
                  </a:lnTo>
                  <a:lnTo>
                    <a:pt x="1344288" y="1344287"/>
                  </a:lnTo>
                  <a:lnTo>
                    <a:pt x="695463" y="1344287"/>
                  </a:lnTo>
                  <a:close/>
                  <a:moveTo>
                    <a:pt x="0" y="1610987"/>
                  </a:moveTo>
                  <a:cubicBezTo>
                    <a:pt x="0" y="721263"/>
                    <a:pt x="721264" y="0"/>
                    <a:pt x="1610988" y="0"/>
                  </a:cubicBezTo>
                  <a:cubicBezTo>
                    <a:pt x="2500712" y="0"/>
                    <a:pt x="3221975" y="721263"/>
                    <a:pt x="3221975" y="1610987"/>
                  </a:cubicBezTo>
                  <a:cubicBezTo>
                    <a:pt x="3221975" y="2500711"/>
                    <a:pt x="2500712" y="3221974"/>
                    <a:pt x="1610988" y="3221974"/>
                  </a:cubicBezTo>
                  <a:cubicBezTo>
                    <a:pt x="721264" y="3221974"/>
                    <a:pt x="0" y="2500711"/>
                    <a:pt x="0" y="1610987"/>
                  </a:cubicBezTo>
                  <a:close/>
                </a:path>
              </a:pathLst>
            </a:cu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solidFill>
                  <a:srgbClr val="00BCF2"/>
                </a:solidFill>
                <a:ea typeface="Segoe UI" pitchFamily="34" charset="0"/>
                <a:cs typeface="Segoe UI" pitchFamily="34" charset="0"/>
              </a:endParaRPr>
            </a:p>
          </p:txBody>
        </p:sp>
        <p:sp>
          <p:nvSpPr>
            <p:cNvPr id="40" name="DS2"/>
            <p:cNvSpPr>
              <a:spLocks noChangeAspect="1"/>
            </p:cNvSpPr>
            <p:nvPr/>
          </p:nvSpPr>
          <p:spPr bwMode="auto">
            <a:xfrm>
              <a:off x="7020289" y="3741971"/>
              <a:ext cx="352797" cy="413127"/>
            </a:xfrm>
            <a:custGeom>
              <a:avLst/>
              <a:gdLst/>
              <a:ahLst/>
              <a:cxnLst/>
              <a:rect l="l" t="t" r="r" b="b"/>
              <a:pathLst>
                <a:path w="3843338" h="4402366">
                  <a:moveTo>
                    <a:pt x="2974980" y="3679979"/>
                  </a:moveTo>
                  <a:cubicBezTo>
                    <a:pt x="2936403" y="3679979"/>
                    <a:pt x="2905130" y="3714726"/>
                    <a:pt x="2905130" y="3757589"/>
                  </a:cubicBezTo>
                  <a:cubicBezTo>
                    <a:pt x="2905130" y="3800452"/>
                    <a:pt x="2936403" y="3835199"/>
                    <a:pt x="2974980" y="3835199"/>
                  </a:cubicBezTo>
                  <a:lnTo>
                    <a:pt x="2987428" y="3835200"/>
                  </a:lnTo>
                  <a:cubicBezTo>
                    <a:pt x="3026005" y="3835200"/>
                    <a:pt x="3057278" y="3800453"/>
                    <a:pt x="3057278" y="3757589"/>
                  </a:cubicBezTo>
                  <a:lnTo>
                    <a:pt x="3057279" y="3757589"/>
                  </a:lnTo>
                  <a:cubicBezTo>
                    <a:pt x="3057279" y="3714726"/>
                    <a:pt x="3026006" y="3679979"/>
                    <a:pt x="2987429" y="3679979"/>
                  </a:cubicBezTo>
                  <a:close/>
                  <a:moveTo>
                    <a:pt x="2766049" y="3679979"/>
                  </a:moveTo>
                  <a:cubicBezTo>
                    <a:pt x="2727472" y="3679979"/>
                    <a:pt x="2696199" y="3714726"/>
                    <a:pt x="2696199" y="3757589"/>
                  </a:cubicBezTo>
                  <a:cubicBezTo>
                    <a:pt x="2696199" y="3800452"/>
                    <a:pt x="2727472" y="3835199"/>
                    <a:pt x="2766049" y="3835199"/>
                  </a:cubicBezTo>
                  <a:lnTo>
                    <a:pt x="2779639" y="3835200"/>
                  </a:lnTo>
                  <a:cubicBezTo>
                    <a:pt x="2818216" y="3835200"/>
                    <a:pt x="2849489" y="3800453"/>
                    <a:pt x="2849489" y="3757589"/>
                  </a:cubicBezTo>
                  <a:lnTo>
                    <a:pt x="2849490" y="3757589"/>
                  </a:lnTo>
                  <a:cubicBezTo>
                    <a:pt x="2849490" y="3714726"/>
                    <a:pt x="2818217" y="3679979"/>
                    <a:pt x="2779640" y="3679979"/>
                  </a:cubicBezTo>
                  <a:close/>
                  <a:moveTo>
                    <a:pt x="2239716" y="3679979"/>
                  </a:moveTo>
                  <a:cubicBezTo>
                    <a:pt x="2201139" y="3679979"/>
                    <a:pt x="2169866" y="3714726"/>
                    <a:pt x="2169866" y="3757589"/>
                  </a:cubicBezTo>
                  <a:cubicBezTo>
                    <a:pt x="2169866" y="3800452"/>
                    <a:pt x="2201139" y="3835199"/>
                    <a:pt x="2239716" y="3835199"/>
                  </a:cubicBezTo>
                  <a:lnTo>
                    <a:pt x="2570709" y="3835200"/>
                  </a:lnTo>
                  <a:cubicBezTo>
                    <a:pt x="2609286" y="3835200"/>
                    <a:pt x="2640559" y="3800453"/>
                    <a:pt x="2640559" y="3757589"/>
                  </a:cubicBezTo>
                  <a:lnTo>
                    <a:pt x="2640560" y="3757589"/>
                  </a:lnTo>
                  <a:cubicBezTo>
                    <a:pt x="2640560" y="3714726"/>
                    <a:pt x="2609287" y="3679979"/>
                    <a:pt x="2570710" y="3679979"/>
                  </a:cubicBezTo>
                  <a:close/>
                  <a:moveTo>
                    <a:pt x="588168" y="332699"/>
                  </a:moveTo>
                  <a:lnTo>
                    <a:pt x="588168" y="3490051"/>
                  </a:lnTo>
                  <a:lnTo>
                    <a:pt x="3255168" y="3490051"/>
                  </a:lnTo>
                  <a:lnTo>
                    <a:pt x="3255168" y="332699"/>
                  </a:lnTo>
                  <a:close/>
                  <a:moveTo>
                    <a:pt x="423466" y="0"/>
                  </a:moveTo>
                  <a:lnTo>
                    <a:pt x="3419873" y="0"/>
                  </a:lnTo>
                  <a:cubicBezTo>
                    <a:pt x="3494314" y="0"/>
                    <a:pt x="3554660" y="67051"/>
                    <a:pt x="3554660" y="149763"/>
                  </a:cubicBezTo>
                  <a:lnTo>
                    <a:pt x="3554660" y="3910698"/>
                  </a:lnTo>
                  <a:cubicBezTo>
                    <a:pt x="3554660" y="3993410"/>
                    <a:pt x="3494314" y="4060461"/>
                    <a:pt x="3419873" y="4060461"/>
                  </a:cubicBezTo>
                  <a:lnTo>
                    <a:pt x="2251861" y="4060461"/>
                  </a:lnTo>
                  <a:lnTo>
                    <a:pt x="2251861" y="4206670"/>
                  </a:lnTo>
                  <a:lnTo>
                    <a:pt x="3553070" y="4206670"/>
                  </a:lnTo>
                  <a:cubicBezTo>
                    <a:pt x="3610378" y="4206670"/>
                    <a:pt x="3656836" y="4171150"/>
                    <a:pt x="3656836" y="4127335"/>
                  </a:cubicBezTo>
                  <a:lnTo>
                    <a:pt x="3656836" y="3926364"/>
                  </a:lnTo>
                  <a:lnTo>
                    <a:pt x="3739572" y="3926364"/>
                  </a:lnTo>
                  <a:cubicBezTo>
                    <a:pt x="3796880" y="3926364"/>
                    <a:pt x="3843338" y="3961884"/>
                    <a:pt x="3843338" y="4005699"/>
                  </a:cubicBezTo>
                  <a:lnTo>
                    <a:pt x="3843338" y="4323031"/>
                  </a:lnTo>
                  <a:cubicBezTo>
                    <a:pt x="3843338" y="4366846"/>
                    <a:pt x="3796880" y="4402366"/>
                    <a:pt x="3739572" y="4402366"/>
                  </a:cubicBezTo>
                  <a:lnTo>
                    <a:pt x="103766" y="4402366"/>
                  </a:lnTo>
                  <a:cubicBezTo>
                    <a:pt x="46458" y="4402366"/>
                    <a:pt x="0" y="4366846"/>
                    <a:pt x="0" y="4323031"/>
                  </a:cubicBezTo>
                  <a:lnTo>
                    <a:pt x="0" y="4005699"/>
                  </a:lnTo>
                  <a:cubicBezTo>
                    <a:pt x="0" y="3961884"/>
                    <a:pt x="46458" y="3926364"/>
                    <a:pt x="103766" y="3926364"/>
                  </a:cubicBezTo>
                  <a:lnTo>
                    <a:pt x="186502" y="3926364"/>
                  </a:lnTo>
                  <a:lnTo>
                    <a:pt x="186502" y="4127335"/>
                  </a:lnTo>
                  <a:cubicBezTo>
                    <a:pt x="186502" y="4171150"/>
                    <a:pt x="232960" y="4206670"/>
                    <a:pt x="290268" y="4206670"/>
                  </a:cubicBezTo>
                  <a:lnTo>
                    <a:pt x="1591477" y="4206670"/>
                  </a:lnTo>
                  <a:lnTo>
                    <a:pt x="1591477" y="4060461"/>
                  </a:lnTo>
                  <a:lnTo>
                    <a:pt x="423466" y="4060461"/>
                  </a:lnTo>
                  <a:cubicBezTo>
                    <a:pt x="349025" y="4060461"/>
                    <a:pt x="288679" y="3993410"/>
                    <a:pt x="288679" y="3910698"/>
                  </a:cubicBezTo>
                  <a:lnTo>
                    <a:pt x="288679" y="149763"/>
                  </a:lnTo>
                  <a:cubicBezTo>
                    <a:pt x="288679" y="67051"/>
                    <a:pt x="349025" y="0"/>
                    <a:pt x="423466" y="0"/>
                  </a:cubicBezTo>
                  <a:close/>
                </a:path>
              </a:pathLst>
            </a:cu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41" name="kiosk"/>
            <p:cNvSpPr>
              <a:spLocks noChangeAspect="1"/>
            </p:cNvSpPr>
            <p:nvPr/>
          </p:nvSpPr>
          <p:spPr bwMode="auto">
            <a:xfrm>
              <a:off x="6326011" y="3727746"/>
              <a:ext cx="205349" cy="397028"/>
            </a:xfrm>
            <a:custGeom>
              <a:avLst/>
              <a:gdLst/>
              <a:ahLst/>
              <a:cxnLst/>
              <a:rect l="l" t="t" r="r" b="b"/>
              <a:pathLst>
                <a:path w="985568" h="1863954">
                  <a:moveTo>
                    <a:pt x="36891" y="1642610"/>
                  </a:moveTo>
                  <a:lnTo>
                    <a:pt x="92599" y="1642610"/>
                  </a:lnTo>
                  <a:lnTo>
                    <a:pt x="92599" y="1768745"/>
                  </a:lnTo>
                  <a:lnTo>
                    <a:pt x="893493" y="1768745"/>
                  </a:lnTo>
                  <a:lnTo>
                    <a:pt x="893493" y="1642610"/>
                  </a:lnTo>
                  <a:lnTo>
                    <a:pt x="948677" y="1642610"/>
                  </a:lnTo>
                  <a:cubicBezTo>
                    <a:pt x="969051" y="1642610"/>
                    <a:pt x="985568" y="1659127"/>
                    <a:pt x="985568" y="1679501"/>
                  </a:cubicBezTo>
                  <a:lnTo>
                    <a:pt x="985568" y="1827063"/>
                  </a:lnTo>
                  <a:cubicBezTo>
                    <a:pt x="985568" y="1847437"/>
                    <a:pt x="969051" y="1863954"/>
                    <a:pt x="948677" y="1863954"/>
                  </a:cubicBezTo>
                  <a:lnTo>
                    <a:pt x="36891" y="1863954"/>
                  </a:lnTo>
                  <a:cubicBezTo>
                    <a:pt x="16517" y="1863954"/>
                    <a:pt x="0" y="1847437"/>
                    <a:pt x="0" y="1827063"/>
                  </a:cubicBezTo>
                  <a:lnTo>
                    <a:pt x="0" y="1679501"/>
                  </a:lnTo>
                  <a:cubicBezTo>
                    <a:pt x="0" y="1659127"/>
                    <a:pt x="16517" y="1642610"/>
                    <a:pt x="36891" y="1642610"/>
                  </a:cubicBezTo>
                  <a:close/>
                  <a:moveTo>
                    <a:pt x="779514" y="719478"/>
                  </a:moveTo>
                  <a:cubicBezTo>
                    <a:pt x="766736" y="719478"/>
                    <a:pt x="756377" y="729837"/>
                    <a:pt x="756377" y="742615"/>
                  </a:cubicBezTo>
                  <a:cubicBezTo>
                    <a:pt x="756377" y="755393"/>
                    <a:pt x="766736" y="765752"/>
                    <a:pt x="779514" y="765752"/>
                  </a:cubicBezTo>
                  <a:cubicBezTo>
                    <a:pt x="792292" y="765752"/>
                    <a:pt x="802651" y="755393"/>
                    <a:pt x="802651" y="742615"/>
                  </a:cubicBezTo>
                  <a:cubicBezTo>
                    <a:pt x="802651" y="729837"/>
                    <a:pt x="792292" y="719478"/>
                    <a:pt x="779514" y="719478"/>
                  </a:cubicBezTo>
                  <a:close/>
                  <a:moveTo>
                    <a:pt x="707619" y="719478"/>
                  </a:moveTo>
                  <a:cubicBezTo>
                    <a:pt x="694841" y="719478"/>
                    <a:pt x="684482" y="729837"/>
                    <a:pt x="684482" y="742615"/>
                  </a:cubicBezTo>
                  <a:cubicBezTo>
                    <a:pt x="684482" y="755393"/>
                    <a:pt x="694841" y="765752"/>
                    <a:pt x="707619" y="765752"/>
                  </a:cubicBezTo>
                  <a:cubicBezTo>
                    <a:pt x="720397" y="765752"/>
                    <a:pt x="730756" y="755393"/>
                    <a:pt x="730756" y="742615"/>
                  </a:cubicBezTo>
                  <a:cubicBezTo>
                    <a:pt x="730756" y="729837"/>
                    <a:pt x="720397" y="719478"/>
                    <a:pt x="707619" y="719478"/>
                  </a:cubicBezTo>
                  <a:close/>
                  <a:moveTo>
                    <a:pt x="374779" y="710591"/>
                  </a:moveTo>
                  <a:lnTo>
                    <a:pt x="374779" y="774637"/>
                  </a:lnTo>
                  <a:lnTo>
                    <a:pt x="432929" y="774637"/>
                  </a:lnTo>
                  <a:cubicBezTo>
                    <a:pt x="445863" y="774637"/>
                    <a:pt x="456348" y="764152"/>
                    <a:pt x="456348" y="751219"/>
                  </a:cubicBezTo>
                  <a:lnTo>
                    <a:pt x="456348" y="734009"/>
                  </a:lnTo>
                  <a:cubicBezTo>
                    <a:pt x="456348" y="721076"/>
                    <a:pt x="445863" y="710591"/>
                    <a:pt x="432929" y="710591"/>
                  </a:cubicBezTo>
                  <a:close/>
                  <a:moveTo>
                    <a:pt x="274277" y="710591"/>
                  </a:moveTo>
                  <a:lnTo>
                    <a:pt x="274277" y="774637"/>
                  </a:lnTo>
                  <a:lnTo>
                    <a:pt x="355845" y="774637"/>
                  </a:lnTo>
                  <a:lnTo>
                    <a:pt x="355845" y="710591"/>
                  </a:lnTo>
                  <a:close/>
                  <a:moveTo>
                    <a:pt x="197192" y="710591"/>
                  </a:moveTo>
                  <a:cubicBezTo>
                    <a:pt x="184259" y="710591"/>
                    <a:pt x="173774" y="721076"/>
                    <a:pt x="173774" y="734009"/>
                  </a:cubicBezTo>
                  <a:lnTo>
                    <a:pt x="173774" y="751219"/>
                  </a:lnTo>
                  <a:cubicBezTo>
                    <a:pt x="173774" y="764152"/>
                    <a:pt x="184259" y="774637"/>
                    <a:pt x="197192" y="774637"/>
                  </a:cubicBezTo>
                  <a:lnTo>
                    <a:pt x="255342" y="774637"/>
                  </a:lnTo>
                  <a:lnTo>
                    <a:pt x="255342" y="710591"/>
                  </a:lnTo>
                  <a:close/>
                  <a:moveTo>
                    <a:pt x="178768" y="164337"/>
                  </a:moveTo>
                  <a:lnTo>
                    <a:pt x="178768" y="633303"/>
                  </a:lnTo>
                  <a:lnTo>
                    <a:pt x="807324" y="633303"/>
                  </a:lnTo>
                  <a:lnTo>
                    <a:pt x="807324" y="164337"/>
                  </a:lnTo>
                  <a:close/>
                  <a:moveTo>
                    <a:pt x="114741" y="0"/>
                  </a:moveTo>
                  <a:lnTo>
                    <a:pt x="871352" y="0"/>
                  </a:lnTo>
                  <a:lnTo>
                    <a:pt x="871352" y="1738511"/>
                  </a:lnTo>
                  <a:lnTo>
                    <a:pt x="114741" y="1738511"/>
                  </a:lnTo>
                  <a:close/>
                </a:path>
              </a:pathLst>
            </a:cu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42" name="Freeform 789"/>
            <p:cNvSpPr>
              <a:spLocks/>
            </p:cNvSpPr>
            <p:nvPr/>
          </p:nvSpPr>
          <p:spPr bwMode="auto">
            <a:xfrm>
              <a:off x="7665451" y="3242586"/>
              <a:ext cx="682020" cy="321606"/>
            </a:xfrm>
            <a:custGeom>
              <a:avLst/>
              <a:gdLst/>
              <a:ahLst/>
              <a:cxnLst/>
              <a:rect l="l" t="t" r="r" b="b"/>
              <a:pathLst>
                <a:path w="1497011" h="801100">
                  <a:moveTo>
                    <a:pt x="777872" y="755062"/>
                  </a:moveTo>
                  <a:lnTo>
                    <a:pt x="1222372" y="755062"/>
                  </a:lnTo>
                  <a:lnTo>
                    <a:pt x="1224754" y="756623"/>
                  </a:lnTo>
                  <a:lnTo>
                    <a:pt x="1227929" y="759744"/>
                  </a:lnTo>
                  <a:lnTo>
                    <a:pt x="1230310" y="763646"/>
                  </a:lnTo>
                  <a:lnTo>
                    <a:pt x="1230310" y="769108"/>
                  </a:lnTo>
                  <a:lnTo>
                    <a:pt x="1230310" y="787835"/>
                  </a:lnTo>
                  <a:lnTo>
                    <a:pt x="1230310" y="793297"/>
                  </a:lnTo>
                  <a:lnTo>
                    <a:pt x="1227929" y="797199"/>
                  </a:lnTo>
                  <a:lnTo>
                    <a:pt x="1224754" y="799540"/>
                  </a:lnTo>
                  <a:lnTo>
                    <a:pt x="1222372" y="801100"/>
                  </a:lnTo>
                  <a:lnTo>
                    <a:pt x="777872" y="801100"/>
                  </a:lnTo>
                  <a:lnTo>
                    <a:pt x="775491" y="799540"/>
                  </a:lnTo>
                  <a:lnTo>
                    <a:pt x="772316" y="797199"/>
                  </a:lnTo>
                  <a:lnTo>
                    <a:pt x="770729" y="793297"/>
                  </a:lnTo>
                  <a:lnTo>
                    <a:pt x="769935" y="787835"/>
                  </a:lnTo>
                  <a:lnTo>
                    <a:pt x="769935" y="769108"/>
                  </a:lnTo>
                  <a:lnTo>
                    <a:pt x="770729" y="763646"/>
                  </a:lnTo>
                  <a:lnTo>
                    <a:pt x="772316" y="759744"/>
                  </a:lnTo>
                  <a:lnTo>
                    <a:pt x="775491" y="756623"/>
                  </a:lnTo>
                  <a:close/>
                  <a:moveTo>
                    <a:pt x="719934" y="626474"/>
                  </a:moveTo>
                  <a:lnTo>
                    <a:pt x="1315239" y="626474"/>
                  </a:lnTo>
                  <a:lnTo>
                    <a:pt x="1304111" y="628061"/>
                  </a:lnTo>
                  <a:lnTo>
                    <a:pt x="1287421" y="629649"/>
                  </a:lnTo>
                  <a:lnTo>
                    <a:pt x="1265166" y="632030"/>
                  </a:lnTo>
                  <a:lnTo>
                    <a:pt x="1240527" y="635205"/>
                  </a:lnTo>
                  <a:lnTo>
                    <a:pt x="1214299" y="640761"/>
                  </a:lnTo>
                  <a:lnTo>
                    <a:pt x="1185686" y="647111"/>
                  </a:lnTo>
                  <a:lnTo>
                    <a:pt x="1158663" y="654255"/>
                  </a:lnTo>
                  <a:lnTo>
                    <a:pt x="1130845" y="663780"/>
                  </a:lnTo>
                  <a:lnTo>
                    <a:pt x="1107796" y="674893"/>
                  </a:lnTo>
                  <a:lnTo>
                    <a:pt x="1085542" y="686799"/>
                  </a:lnTo>
                  <a:lnTo>
                    <a:pt x="1068851" y="701880"/>
                  </a:lnTo>
                  <a:lnTo>
                    <a:pt x="1057724" y="718549"/>
                  </a:lnTo>
                  <a:lnTo>
                    <a:pt x="1055339" y="737599"/>
                  </a:lnTo>
                  <a:lnTo>
                    <a:pt x="979833" y="737599"/>
                  </a:lnTo>
                  <a:lnTo>
                    <a:pt x="975859" y="718549"/>
                  </a:lnTo>
                  <a:lnTo>
                    <a:pt x="964732" y="701880"/>
                  </a:lnTo>
                  <a:lnTo>
                    <a:pt x="948041" y="686799"/>
                  </a:lnTo>
                  <a:lnTo>
                    <a:pt x="927377" y="674893"/>
                  </a:lnTo>
                  <a:lnTo>
                    <a:pt x="902738" y="663780"/>
                  </a:lnTo>
                  <a:lnTo>
                    <a:pt x="875715" y="654255"/>
                  </a:lnTo>
                  <a:lnTo>
                    <a:pt x="847897" y="647111"/>
                  </a:lnTo>
                  <a:lnTo>
                    <a:pt x="819284" y="640761"/>
                  </a:lnTo>
                  <a:lnTo>
                    <a:pt x="793056" y="635205"/>
                  </a:lnTo>
                  <a:lnTo>
                    <a:pt x="768417" y="632030"/>
                  </a:lnTo>
                  <a:lnTo>
                    <a:pt x="746162" y="629649"/>
                  </a:lnTo>
                  <a:lnTo>
                    <a:pt x="730266" y="628061"/>
                  </a:lnTo>
                  <a:close/>
                  <a:moveTo>
                    <a:pt x="521505" y="559799"/>
                  </a:moveTo>
                  <a:lnTo>
                    <a:pt x="1479534" y="559799"/>
                  </a:lnTo>
                  <a:lnTo>
                    <a:pt x="1485095" y="561441"/>
                  </a:lnTo>
                  <a:lnTo>
                    <a:pt x="1490656" y="562262"/>
                  </a:lnTo>
                  <a:lnTo>
                    <a:pt x="1493039" y="565547"/>
                  </a:lnTo>
                  <a:lnTo>
                    <a:pt x="1496217" y="569652"/>
                  </a:lnTo>
                  <a:lnTo>
                    <a:pt x="1497011" y="573758"/>
                  </a:lnTo>
                  <a:lnTo>
                    <a:pt x="1497011" y="593465"/>
                  </a:lnTo>
                  <a:lnTo>
                    <a:pt x="1496217" y="597570"/>
                  </a:lnTo>
                  <a:lnTo>
                    <a:pt x="1493039" y="601676"/>
                  </a:lnTo>
                  <a:lnTo>
                    <a:pt x="1490656" y="604960"/>
                  </a:lnTo>
                  <a:lnTo>
                    <a:pt x="1485095" y="606603"/>
                  </a:lnTo>
                  <a:lnTo>
                    <a:pt x="1479534" y="607424"/>
                  </a:lnTo>
                  <a:lnTo>
                    <a:pt x="521505" y="607424"/>
                  </a:lnTo>
                  <a:lnTo>
                    <a:pt x="515944" y="606603"/>
                  </a:lnTo>
                  <a:lnTo>
                    <a:pt x="511972" y="604960"/>
                  </a:lnTo>
                  <a:lnTo>
                    <a:pt x="508000" y="601676"/>
                  </a:lnTo>
                  <a:lnTo>
                    <a:pt x="504823" y="597570"/>
                  </a:lnTo>
                  <a:lnTo>
                    <a:pt x="504823" y="593465"/>
                  </a:lnTo>
                  <a:lnTo>
                    <a:pt x="504823" y="573758"/>
                  </a:lnTo>
                  <a:lnTo>
                    <a:pt x="504823" y="569652"/>
                  </a:lnTo>
                  <a:lnTo>
                    <a:pt x="508000" y="565547"/>
                  </a:lnTo>
                  <a:lnTo>
                    <a:pt x="511972" y="562262"/>
                  </a:lnTo>
                  <a:lnTo>
                    <a:pt x="515944" y="561441"/>
                  </a:lnTo>
                  <a:close/>
                  <a:moveTo>
                    <a:pt x="827880" y="408987"/>
                  </a:moveTo>
                  <a:lnTo>
                    <a:pt x="1029493" y="423978"/>
                  </a:lnTo>
                  <a:lnTo>
                    <a:pt x="1042987" y="426345"/>
                  </a:lnTo>
                  <a:lnTo>
                    <a:pt x="1054099" y="433446"/>
                  </a:lnTo>
                  <a:lnTo>
                    <a:pt x="1062037" y="443703"/>
                  </a:lnTo>
                  <a:lnTo>
                    <a:pt x="1062794" y="447087"/>
                  </a:lnTo>
                  <a:lnTo>
                    <a:pt x="1323181" y="447087"/>
                  </a:lnTo>
                  <a:lnTo>
                    <a:pt x="1336675" y="449449"/>
                  </a:lnTo>
                  <a:lnTo>
                    <a:pt x="1347787" y="458106"/>
                  </a:lnTo>
                  <a:lnTo>
                    <a:pt x="1354137" y="468339"/>
                  </a:lnTo>
                  <a:lnTo>
                    <a:pt x="1357312" y="482506"/>
                  </a:lnTo>
                  <a:lnTo>
                    <a:pt x="1357312" y="505331"/>
                  </a:lnTo>
                  <a:lnTo>
                    <a:pt x="1354137" y="518712"/>
                  </a:lnTo>
                  <a:lnTo>
                    <a:pt x="1347787" y="529731"/>
                  </a:lnTo>
                  <a:lnTo>
                    <a:pt x="1336675" y="537602"/>
                  </a:lnTo>
                  <a:lnTo>
                    <a:pt x="1323181" y="540750"/>
                  </a:lnTo>
                  <a:lnTo>
                    <a:pt x="1029493" y="540750"/>
                  </a:lnTo>
                  <a:lnTo>
                    <a:pt x="827880" y="540750"/>
                  </a:lnTo>
                  <a:lnTo>
                    <a:pt x="814387" y="537602"/>
                  </a:lnTo>
                  <a:lnTo>
                    <a:pt x="803274" y="529731"/>
                  </a:lnTo>
                  <a:lnTo>
                    <a:pt x="796130" y="518712"/>
                  </a:lnTo>
                  <a:lnTo>
                    <a:pt x="793749" y="505331"/>
                  </a:lnTo>
                  <a:lnTo>
                    <a:pt x="793749" y="505245"/>
                  </a:lnTo>
                  <a:lnTo>
                    <a:pt x="793749" y="482506"/>
                  </a:lnTo>
                  <a:lnTo>
                    <a:pt x="793749" y="443703"/>
                  </a:lnTo>
                  <a:lnTo>
                    <a:pt x="796130" y="430290"/>
                  </a:lnTo>
                  <a:lnTo>
                    <a:pt x="803274" y="419244"/>
                  </a:lnTo>
                  <a:lnTo>
                    <a:pt x="814387" y="411354"/>
                  </a:lnTo>
                  <a:close/>
                  <a:moveTo>
                    <a:pt x="679054" y="385174"/>
                  </a:moveTo>
                  <a:lnTo>
                    <a:pt x="703788" y="389164"/>
                  </a:lnTo>
                  <a:lnTo>
                    <a:pt x="724532" y="400334"/>
                  </a:lnTo>
                  <a:lnTo>
                    <a:pt x="740490" y="417089"/>
                  </a:lnTo>
                  <a:lnTo>
                    <a:pt x="751660" y="437833"/>
                  </a:lnTo>
                  <a:lnTo>
                    <a:pt x="755649" y="462567"/>
                  </a:lnTo>
                  <a:lnTo>
                    <a:pt x="751660" y="487301"/>
                  </a:lnTo>
                  <a:lnTo>
                    <a:pt x="740490" y="508046"/>
                  </a:lnTo>
                  <a:lnTo>
                    <a:pt x="724532" y="524003"/>
                  </a:lnTo>
                  <a:lnTo>
                    <a:pt x="703788" y="535173"/>
                  </a:lnTo>
                  <a:lnTo>
                    <a:pt x="679054" y="539162"/>
                  </a:lnTo>
                  <a:lnTo>
                    <a:pt x="653522" y="535173"/>
                  </a:lnTo>
                  <a:lnTo>
                    <a:pt x="633576" y="524003"/>
                  </a:lnTo>
                  <a:lnTo>
                    <a:pt x="616820" y="508046"/>
                  </a:lnTo>
                  <a:lnTo>
                    <a:pt x="605650" y="487301"/>
                  </a:lnTo>
                  <a:lnTo>
                    <a:pt x="601661" y="462567"/>
                  </a:lnTo>
                  <a:lnTo>
                    <a:pt x="605650" y="437833"/>
                  </a:lnTo>
                  <a:lnTo>
                    <a:pt x="616820" y="417089"/>
                  </a:lnTo>
                  <a:lnTo>
                    <a:pt x="633576" y="400334"/>
                  </a:lnTo>
                  <a:lnTo>
                    <a:pt x="653522" y="389164"/>
                  </a:lnTo>
                  <a:close/>
                  <a:moveTo>
                    <a:pt x="1208471" y="308974"/>
                  </a:moveTo>
                  <a:lnTo>
                    <a:pt x="1213398" y="310511"/>
                  </a:lnTo>
                  <a:lnTo>
                    <a:pt x="1216682" y="312815"/>
                  </a:lnTo>
                  <a:lnTo>
                    <a:pt x="1219146" y="316656"/>
                  </a:lnTo>
                  <a:lnTo>
                    <a:pt x="1220788" y="320497"/>
                  </a:lnTo>
                  <a:lnTo>
                    <a:pt x="1219146" y="324337"/>
                  </a:lnTo>
                  <a:lnTo>
                    <a:pt x="1216682" y="328946"/>
                  </a:lnTo>
                  <a:lnTo>
                    <a:pt x="1213398" y="331251"/>
                  </a:lnTo>
                  <a:lnTo>
                    <a:pt x="1208471" y="332787"/>
                  </a:lnTo>
                  <a:lnTo>
                    <a:pt x="1203544" y="331251"/>
                  </a:lnTo>
                  <a:lnTo>
                    <a:pt x="1199438" y="328946"/>
                  </a:lnTo>
                  <a:lnTo>
                    <a:pt x="1196975" y="324337"/>
                  </a:lnTo>
                  <a:lnTo>
                    <a:pt x="1196975" y="320497"/>
                  </a:lnTo>
                  <a:lnTo>
                    <a:pt x="1196975" y="316656"/>
                  </a:lnTo>
                  <a:lnTo>
                    <a:pt x="1199438" y="312815"/>
                  </a:lnTo>
                  <a:lnTo>
                    <a:pt x="1203544" y="310511"/>
                  </a:lnTo>
                  <a:close/>
                  <a:moveTo>
                    <a:pt x="718807" y="56562"/>
                  </a:moveTo>
                  <a:lnTo>
                    <a:pt x="760137" y="58947"/>
                  </a:lnTo>
                  <a:lnTo>
                    <a:pt x="795109" y="64512"/>
                  </a:lnTo>
                  <a:lnTo>
                    <a:pt x="828491" y="75643"/>
                  </a:lnTo>
                  <a:lnTo>
                    <a:pt x="857104" y="90749"/>
                  </a:lnTo>
                  <a:lnTo>
                    <a:pt x="881743" y="108240"/>
                  </a:lnTo>
                  <a:lnTo>
                    <a:pt x="905587" y="128911"/>
                  </a:lnTo>
                  <a:lnTo>
                    <a:pt x="927047" y="153557"/>
                  </a:lnTo>
                  <a:lnTo>
                    <a:pt x="947712" y="179794"/>
                  </a:lnTo>
                  <a:lnTo>
                    <a:pt x="966787" y="210005"/>
                  </a:lnTo>
                  <a:lnTo>
                    <a:pt x="950891" y="201260"/>
                  </a:lnTo>
                  <a:lnTo>
                    <a:pt x="932610" y="197284"/>
                  </a:lnTo>
                  <a:lnTo>
                    <a:pt x="913535" y="194899"/>
                  </a:lnTo>
                  <a:lnTo>
                    <a:pt x="894460" y="194899"/>
                  </a:lnTo>
                  <a:lnTo>
                    <a:pt x="873795" y="194899"/>
                  </a:lnTo>
                  <a:lnTo>
                    <a:pt x="854719" y="194899"/>
                  </a:lnTo>
                  <a:lnTo>
                    <a:pt x="836439" y="194899"/>
                  </a:lnTo>
                  <a:lnTo>
                    <a:pt x="821337" y="191719"/>
                  </a:lnTo>
                  <a:lnTo>
                    <a:pt x="807826" y="187744"/>
                  </a:lnTo>
                  <a:lnTo>
                    <a:pt x="796698" y="181384"/>
                  </a:lnTo>
                  <a:lnTo>
                    <a:pt x="790340" y="170253"/>
                  </a:lnTo>
                  <a:lnTo>
                    <a:pt x="787161" y="153557"/>
                  </a:lnTo>
                  <a:lnTo>
                    <a:pt x="785571" y="132886"/>
                  </a:lnTo>
                  <a:lnTo>
                    <a:pt x="779213" y="116985"/>
                  </a:lnTo>
                  <a:lnTo>
                    <a:pt x="768085" y="105855"/>
                  </a:lnTo>
                  <a:lnTo>
                    <a:pt x="752984" y="98699"/>
                  </a:lnTo>
                  <a:lnTo>
                    <a:pt x="736293" y="96314"/>
                  </a:lnTo>
                  <a:lnTo>
                    <a:pt x="717218" y="98699"/>
                  </a:lnTo>
                  <a:lnTo>
                    <a:pt x="694963" y="104265"/>
                  </a:lnTo>
                  <a:lnTo>
                    <a:pt x="671914" y="113805"/>
                  </a:lnTo>
                  <a:lnTo>
                    <a:pt x="648864" y="126526"/>
                  </a:lnTo>
                  <a:lnTo>
                    <a:pt x="623430" y="142427"/>
                  </a:lnTo>
                  <a:lnTo>
                    <a:pt x="598791" y="161508"/>
                  </a:lnTo>
                  <a:lnTo>
                    <a:pt x="575742" y="185359"/>
                  </a:lnTo>
                  <a:lnTo>
                    <a:pt x="552693" y="210005"/>
                  </a:lnTo>
                  <a:lnTo>
                    <a:pt x="530438" y="237036"/>
                  </a:lnTo>
                  <a:lnTo>
                    <a:pt x="511363" y="267248"/>
                  </a:lnTo>
                  <a:lnTo>
                    <a:pt x="493082" y="299050"/>
                  </a:lnTo>
                  <a:lnTo>
                    <a:pt x="479571" y="333236"/>
                  </a:lnTo>
                  <a:lnTo>
                    <a:pt x="468443" y="369013"/>
                  </a:lnTo>
                  <a:lnTo>
                    <a:pt x="462085" y="405585"/>
                  </a:lnTo>
                  <a:lnTo>
                    <a:pt x="460495" y="442952"/>
                  </a:lnTo>
                  <a:lnTo>
                    <a:pt x="462880" y="475549"/>
                  </a:lnTo>
                  <a:lnTo>
                    <a:pt x="466059" y="501785"/>
                  </a:lnTo>
                  <a:lnTo>
                    <a:pt x="466059" y="520866"/>
                  </a:lnTo>
                  <a:lnTo>
                    <a:pt x="464469" y="534382"/>
                  </a:lnTo>
                  <a:lnTo>
                    <a:pt x="462085" y="542332"/>
                  </a:lnTo>
                  <a:lnTo>
                    <a:pt x="458906" y="545512"/>
                  </a:lnTo>
                  <a:lnTo>
                    <a:pt x="453342" y="545512"/>
                  </a:lnTo>
                  <a:lnTo>
                    <a:pt x="447778" y="541537"/>
                  </a:lnTo>
                  <a:lnTo>
                    <a:pt x="420755" y="508145"/>
                  </a:lnTo>
                  <a:lnTo>
                    <a:pt x="398500" y="473164"/>
                  </a:lnTo>
                  <a:lnTo>
                    <a:pt x="383399" y="435797"/>
                  </a:lnTo>
                  <a:lnTo>
                    <a:pt x="372272" y="394455"/>
                  </a:lnTo>
                  <a:lnTo>
                    <a:pt x="371259" y="377237"/>
                  </a:lnTo>
                  <a:lnTo>
                    <a:pt x="322263" y="377237"/>
                  </a:lnTo>
                  <a:lnTo>
                    <a:pt x="322263" y="694736"/>
                  </a:lnTo>
                  <a:lnTo>
                    <a:pt x="352426" y="709817"/>
                  </a:lnTo>
                  <a:lnTo>
                    <a:pt x="388144" y="734423"/>
                  </a:lnTo>
                  <a:lnTo>
                    <a:pt x="419894" y="763792"/>
                  </a:lnTo>
                  <a:lnTo>
                    <a:pt x="446088" y="801098"/>
                  </a:lnTo>
                  <a:lnTo>
                    <a:pt x="0" y="801098"/>
                  </a:lnTo>
                  <a:lnTo>
                    <a:pt x="26194" y="763792"/>
                  </a:lnTo>
                  <a:lnTo>
                    <a:pt x="57944" y="734423"/>
                  </a:lnTo>
                  <a:lnTo>
                    <a:pt x="93662" y="709817"/>
                  </a:lnTo>
                  <a:lnTo>
                    <a:pt x="123825" y="694736"/>
                  </a:lnTo>
                  <a:lnTo>
                    <a:pt x="123825" y="88293"/>
                  </a:lnTo>
                  <a:lnTo>
                    <a:pt x="123825" y="83536"/>
                  </a:lnTo>
                  <a:lnTo>
                    <a:pt x="126207" y="78779"/>
                  </a:lnTo>
                  <a:lnTo>
                    <a:pt x="130175" y="74815"/>
                  </a:lnTo>
                  <a:lnTo>
                    <a:pt x="134938" y="72436"/>
                  </a:lnTo>
                  <a:lnTo>
                    <a:pt x="140494" y="72436"/>
                  </a:lnTo>
                  <a:lnTo>
                    <a:pt x="306388" y="72436"/>
                  </a:lnTo>
                  <a:lnTo>
                    <a:pt x="311944" y="72436"/>
                  </a:lnTo>
                  <a:lnTo>
                    <a:pt x="315913" y="74815"/>
                  </a:lnTo>
                  <a:lnTo>
                    <a:pt x="319882" y="78779"/>
                  </a:lnTo>
                  <a:lnTo>
                    <a:pt x="322263" y="83536"/>
                  </a:lnTo>
                  <a:lnTo>
                    <a:pt x="322263" y="88293"/>
                  </a:lnTo>
                  <a:lnTo>
                    <a:pt x="322263" y="301037"/>
                  </a:lnTo>
                  <a:lnTo>
                    <a:pt x="376231" y="301037"/>
                  </a:lnTo>
                  <a:lnTo>
                    <a:pt x="384989" y="267248"/>
                  </a:lnTo>
                  <a:lnTo>
                    <a:pt x="401680" y="227496"/>
                  </a:lnTo>
                  <a:lnTo>
                    <a:pt x="426319" y="191719"/>
                  </a:lnTo>
                  <a:lnTo>
                    <a:pt x="454932" y="157532"/>
                  </a:lnTo>
                  <a:lnTo>
                    <a:pt x="489108" y="128911"/>
                  </a:lnTo>
                  <a:lnTo>
                    <a:pt x="528054" y="104265"/>
                  </a:lnTo>
                  <a:lnTo>
                    <a:pt x="571768" y="83594"/>
                  </a:lnTo>
                  <a:lnTo>
                    <a:pt x="617072" y="68487"/>
                  </a:lnTo>
                  <a:lnTo>
                    <a:pt x="666350" y="58947"/>
                  </a:lnTo>
                  <a:close/>
                  <a:moveTo>
                    <a:pt x="1045399" y="39099"/>
                  </a:moveTo>
                  <a:lnTo>
                    <a:pt x="1373955" y="39099"/>
                  </a:lnTo>
                  <a:lnTo>
                    <a:pt x="1379524" y="40692"/>
                  </a:lnTo>
                  <a:lnTo>
                    <a:pt x="1383501" y="43877"/>
                  </a:lnTo>
                  <a:lnTo>
                    <a:pt x="1385888" y="47858"/>
                  </a:lnTo>
                  <a:lnTo>
                    <a:pt x="1385888" y="53432"/>
                  </a:lnTo>
                  <a:lnTo>
                    <a:pt x="1385888" y="281156"/>
                  </a:lnTo>
                  <a:lnTo>
                    <a:pt x="1385888" y="285933"/>
                  </a:lnTo>
                  <a:lnTo>
                    <a:pt x="1383501" y="289118"/>
                  </a:lnTo>
                  <a:lnTo>
                    <a:pt x="1379524" y="291507"/>
                  </a:lnTo>
                  <a:lnTo>
                    <a:pt x="1373955" y="293099"/>
                  </a:lnTo>
                  <a:lnTo>
                    <a:pt x="1045399" y="293099"/>
                  </a:lnTo>
                  <a:lnTo>
                    <a:pt x="1039830" y="291507"/>
                  </a:lnTo>
                  <a:lnTo>
                    <a:pt x="1035853" y="289118"/>
                  </a:lnTo>
                  <a:lnTo>
                    <a:pt x="1032671" y="285933"/>
                  </a:lnTo>
                  <a:lnTo>
                    <a:pt x="1031875" y="281156"/>
                  </a:lnTo>
                  <a:lnTo>
                    <a:pt x="1031875" y="53432"/>
                  </a:lnTo>
                  <a:lnTo>
                    <a:pt x="1032671" y="47858"/>
                  </a:lnTo>
                  <a:lnTo>
                    <a:pt x="1035853" y="43877"/>
                  </a:lnTo>
                  <a:lnTo>
                    <a:pt x="1039830" y="40692"/>
                  </a:lnTo>
                  <a:close/>
                  <a:moveTo>
                    <a:pt x="1007800" y="15038"/>
                  </a:moveTo>
                  <a:cubicBezTo>
                    <a:pt x="1002612" y="15038"/>
                    <a:pt x="998406" y="19879"/>
                    <a:pt x="998406" y="25850"/>
                  </a:cubicBezTo>
                  <a:lnTo>
                    <a:pt x="998406" y="336691"/>
                  </a:lnTo>
                  <a:cubicBezTo>
                    <a:pt x="998406" y="342662"/>
                    <a:pt x="1002612" y="347503"/>
                    <a:pt x="1007800" y="347503"/>
                  </a:cubicBezTo>
                  <a:lnTo>
                    <a:pt x="1409021" y="347503"/>
                  </a:lnTo>
                  <a:cubicBezTo>
                    <a:pt x="1414210" y="347503"/>
                    <a:pt x="1418416" y="342662"/>
                    <a:pt x="1418416" y="336691"/>
                  </a:cubicBezTo>
                  <a:lnTo>
                    <a:pt x="1418416" y="25850"/>
                  </a:lnTo>
                  <a:cubicBezTo>
                    <a:pt x="1418416" y="19879"/>
                    <a:pt x="1414210" y="15038"/>
                    <a:pt x="1409021" y="15038"/>
                  </a:cubicBezTo>
                  <a:close/>
                  <a:moveTo>
                    <a:pt x="1004649" y="0"/>
                  </a:moveTo>
                  <a:lnTo>
                    <a:pt x="1413112" y="0"/>
                  </a:lnTo>
                  <a:cubicBezTo>
                    <a:pt x="1422977" y="0"/>
                    <a:pt x="1430974" y="9203"/>
                    <a:pt x="1430974" y="20557"/>
                  </a:cubicBezTo>
                  <a:lnTo>
                    <a:pt x="1430974" y="342188"/>
                  </a:lnTo>
                  <a:cubicBezTo>
                    <a:pt x="1430974" y="353542"/>
                    <a:pt x="1422977" y="362745"/>
                    <a:pt x="1413112" y="362745"/>
                  </a:cubicBezTo>
                  <a:lnTo>
                    <a:pt x="1004649" y="362745"/>
                  </a:lnTo>
                  <a:cubicBezTo>
                    <a:pt x="994784" y="362745"/>
                    <a:pt x="986787" y="353542"/>
                    <a:pt x="986787" y="342188"/>
                  </a:cubicBezTo>
                  <a:lnTo>
                    <a:pt x="986787" y="20557"/>
                  </a:lnTo>
                  <a:cubicBezTo>
                    <a:pt x="986787" y="9203"/>
                    <a:pt x="994784" y="0"/>
                    <a:pt x="1004649" y="0"/>
                  </a:cubicBezTo>
                  <a:close/>
                </a:path>
              </a:pathLst>
            </a:custGeom>
            <a:solidFill>
              <a:schemeClr val="accent2"/>
            </a:solidFill>
            <a:ln w="0">
              <a:noFill/>
              <a:prstDash val="solid"/>
              <a:round/>
              <a:headEnd/>
              <a:tailEnd/>
            </a:ln>
          </p:spPr>
          <p:txBody>
            <a:bodyPr vert="horz" wrap="square" lIns="93260" tIns="46630" rIns="93260" bIns="46630" numCol="1" anchor="t" anchorCtr="0" compatLnSpc="1">
              <a:prstTxWarp prst="textNoShape">
                <a:avLst/>
              </a:prstTxWarp>
            </a:bodyPr>
            <a:lstStyle/>
            <a:p>
              <a:pPr defTabSz="466298"/>
              <a:endParaRPr lang="en-US" sz="1836">
                <a:solidFill>
                  <a:srgbClr val="404040"/>
                </a:solidFill>
              </a:endParaRPr>
            </a:p>
          </p:txBody>
        </p:sp>
        <p:sp>
          <p:nvSpPr>
            <p:cNvPr id="43" name="Freeform 42"/>
            <p:cNvSpPr/>
            <p:nvPr/>
          </p:nvSpPr>
          <p:spPr bwMode="auto">
            <a:xfrm>
              <a:off x="8077013" y="3717827"/>
              <a:ext cx="312827" cy="449569"/>
            </a:xfrm>
            <a:custGeom>
              <a:avLst/>
              <a:gdLst>
                <a:gd name="connsiteX0" fmla="*/ 1321795 w 3930109"/>
                <a:gd name="connsiteY0" fmla="*/ 3505742 h 5133587"/>
                <a:gd name="connsiteX1" fmla="*/ 1237949 w 3930109"/>
                <a:gd name="connsiteY1" fmla="*/ 3589588 h 5133587"/>
                <a:gd name="connsiteX2" fmla="*/ 1237949 w 3930109"/>
                <a:gd name="connsiteY2" fmla="*/ 3625096 h 5133587"/>
                <a:gd name="connsiteX3" fmla="*/ 1321795 w 3930109"/>
                <a:gd name="connsiteY3" fmla="*/ 3708942 h 5133587"/>
                <a:gd name="connsiteX4" fmla="*/ 2555113 w 3930109"/>
                <a:gd name="connsiteY4" fmla="*/ 3708942 h 5133587"/>
                <a:gd name="connsiteX5" fmla="*/ 2638959 w 3930109"/>
                <a:gd name="connsiteY5" fmla="*/ 3625096 h 5133587"/>
                <a:gd name="connsiteX6" fmla="*/ 2638959 w 3930109"/>
                <a:gd name="connsiteY6" fmla="*/ 3589588 h 5133587"/>
                <a:gd name="connsiteX7" fmla="*/ 2555113 w 3930109"/>
                <a:gd name="connsiteY7" fmla="*/ 3505742 h 5133587"/>
                <a:gd name="connsiteX8" fmla="*/ 3365931 w 3930109"/>
                <a:gd name="connsiteY8" fmla="*/ 3154811 h 5133587"/>
                <a:gd name="connsiteX9" fmla="*/ 3091611 w 3930109"/>
                <a:gd name="connsiteY9" fmla="*/ 3429131 h 5133587"/>
                <a:gd name="connsiteX10" fmla="*/ 3365931 w 3930109"/>
                <a:gd name="connsiteY10" fmla="*/ 3703451 h 5133587"/>
                <a:gd name="connsiteX11" fmla="*/ 3640251 w 3930109"/>
                <a:gd name="connsiteY11" fmla="*/ 3429131 h 5133587"/>
                <a:gd name="connsiteX12" fmla="*/ 3365931 w 3930109"/>
                <a:gd name="connsiteY12" fmla="*/ 3154811 h 5133587"/>
                <a:gd name="connsiteX13" fmla="*/ 1321795 w 3930109"/>
                <a:gd name="connsiteY13" fmla="*/ 3154811 h 5133587"/>
                <a:gd name="connsiteX14" fmla="*/ 1237949 w 3930109"/>
                <a:gd name="connsiteY14" fmla="*/ 3238657 h 5133587"/>
                <a:gd name="connsiteX15" fmla="*/ 1237949 w 3930109"/>
                <a:gd name="connsiteY15" fmla="*/ 3274165 h 5133587"/>
                <a:gd name="connsiteX16" fmla="*/ 1321795 w 3930109"/>
                <a:gd name="connsiteY16" fmla="*/ 3358011 h 5133587"/>
                <a:gd name="connsiteX17" fmla="*/ 2555113 w 3930109"/>
                <a:gd name="connsiteY17" fmla="*/ 3358011 h 5133587"/>
                <a:gd name="connsiteX18" fmla="*/ 2638959 w 3930109"/>
                <a:gd name="connsiteY18" fmla="*/ 3274165 h 5133587"/>
                <a:gd name="connsiteX19" fmla="*/ 2638959 w 3930109"/>
                <a:gd name="connsiteY19" fmla="*/ 3238657 h 5133587"/>
                <a:gd name="connsiteX20" fmla="*/ 2555113 w 3930109"/>
                <a:gd name="connsiteY20" fmla="*/ 3154811 h 5133587"/>
                <a:gd name="connsiteX21" fmla="*/ 538504 w 3930109"/>
                <a:gd name="connsiteY21" fmla="*/ 3154811 h 5133587"/>
                <a:gd name="connsiteX22" fmla="*/ 264184 w 3930109"/>
                <a:gd name="connsiteY22" fmla="*/ 3429131 h 5133587"/>
                <a:gd name="connsiteX23" fmla="*/ 538504 w 3930109"/>
                <a:gd name="connsiteY23" fmla="*/ 3703451 h 5133587"/>
                <a:gd name="connsiteX24" fmla="*/ 812824 w 3930109"/>
                <a:gd name="connsiteY24" fmla="*/ 3429131 h 5133587"/>
                <a:gd name="connsiteX25" fmla="*/ 538504 w 3930109"/>
                <a:gd name="connsiteY25" fmla="*/ 3154811 h 5133587"/>
                <a:gd name="connsiteX26" fmla="*/ 414001 w 3930109"/>
                <a:gd name="connsiteY26" fmla="*/ 641548 h 5133587"/>
                <a:gd name="connsiteX27" fmla="*/ 200558 w 3930109"/>
                <a:gd name="connsiteY27" fmla="*/ 854992 h 5133587"/>
                <a:gd name="connsiteX28" fmla="*/ 200558 w 3930109"/>
                <a:gd name="connsiteY28" fmla="*/ 2085789 h 5133587"/>
                <a:gd name="connsiteX29" fmla="*/ 414001 w 3930109"/>
                <a:gd name="connsiteY29" fmla="*/ 2299232 h 5133587"/>
                <a:gd name="connsiteX30" fmla="*/ 3505685 w 3930109"/>
                <a:gd name="connsiteY30" fmla="*/ 2299232 h 5133587"/>
                <a:gd name="connsiteX31" fmla="*/ 3719128 w 3930109"/>
                <a:gd name="connsiteY31" fmla="*/ 2085789 h 5133587"/>
                <a:gd name="connsiteX32" fmla="*/ 3719128 w 3930109"/>
                <a:gd name="connsiteY32" fmla="*/ 854992 h 5133587"/>
                <a:gd name="connsiteX33" fmla="*/ 3505685 w 3930109"/>
                <a:gd name="connsiteY33" fmla="*/ 641548 h 5133587"/>
                <a:gd name="connsiteX34" fmla="*/ 1110629 w 3930109"/>
                <a:gd name="connsiteY34" fmla="*/ 210424 h 5133587"/>
                <a:gd name="connsiteX35" fmla="*/ 981277 w 3930109"/>
                <a:gd name="connsiteY35" fmla="*/ 339776 h 5133587"/>
                <a:gd name="connsiteX36" fmla="*/ 981277 w 3930109"/>
                <a:gd name="connsiteY36" fmla="*/ 394553 h 5133587"/>
                <a:gd name="connsiteX37" fmla="*/ 1110629 w 3930109"/>
                <a:gd name="connsiteY37" fmla="*/ 523905 h 5133587"/>
                <a:gd name="connsiteX38" fmla="*/ 2819755 w 3930109"/>
                <a:gd name="connsiteY38" fmla="*/ 523905 h 5133587"/>
                <a:gd name="connsiteX39" fmla="*/ 2949107 w 3930109"/>
                <a:gd name="connsiteY39" fmla="*/ 394553 h 5133587"/>
                <a:gd name="connsiteX40" fmla="*/ 2949107 w 3930109"/>
                <a:gd name="connsiteY40" fmla="*/ 339776 h 5133587"/>
                <a:gd name="connsiteX41" fmla="*/ 2819755 w 3930109"/>
                <a:gd name="connsiteY41" fmla="*/ 210424 h 5133587"/>
                <a:gd name="connsiteX42" fmla="*/ 1977628 w 3930109"/>
                <a:gd name="connsiteY42" fmla="*/ 361 h 5133587"/>
                <a:gd name="connsiteX43" fmla="*/ 3378686 w 3930109"/>
                <a:gd name="connsiteY43" fmla="*/ 101518 h 5133587"/>
                <a:gd name="connsiteX44" fmla="*/ 3930109 w 3930109"/>
                <a:gd name="connsiteY44" fmla="*/ 710891 h 5133587"/>
                <a:gd name="connsiteX45" fmla="*/ 3930109 w 3930109"/>
                <a:gd name="connsiteY45" fmla="*/ 3765920 h 5133587"/>
                <a:gd name="connsiteX46" fmla="*/ 3738269 w 3930109"/>
                <a:gd name="connsiteY46" fmla="*/ 4236716 h 5133587"/>
                <a:gd name="connsiteX47" fmla="*/ 3671002 w 3930109"/>
                <a:gd name="connsiteY47" fmla="*/ 4293132 h 5133587"/>
                <a:gd name="connsiteX48" fmla="*/ 3671002 w 3930109"/>
                <a:gd name="connsiteY48" fmla="*/ 4895063 h 5133587"/>
                <a:gd name="connsiteX49" fmla="*/ 3432478 w 3930109"/>
                <a:gd name="connsiteY49" fmla="*/ 5133587 h 5133587"/>
                <a:gd name="connsiteX50" fmla="*/ 3331467 w 3930109"/>
                <a:gd name="connsiteY50" fmla="*/ 5133587 h 5133587"/>
                <a:gd name="connsiteX51" fmla="*/ 3092943 w 3930109"/>
                <a:gd name="connsiteY51" fmla="*/ 4895063 h 5133587"/>
                <a:gd name="connsiteX52" fmla="*/ 3092943 w 3930109"/>
                <a:gd name="connsiteY52" fmla="*/ 4431725 h 5133587"/>
                <a:gd name="connsiteX53" fmla="*/ 831549 w 3930109"/>
                <a:gd name="connsiteY53" fmla="*/ 4431725 h 5133587"/>
                <a:gd name="connsiteX54" fmla="*/ 831549 w 3930109"/>
                <a:gd name="connsiteY54" fmla="*/ 4895063 h 5133587"/>
                <a:gd name="connsiteX55" fmla="*/ 593025 w 3930109"/>
                <a:gd name="connsiteY55" fmla="*/ 5133587 h 5133587"/>
                <a:gd name="connsiteX56" fmla="*/ 492014 w 3930109"/>
                <a:gd name="connsiteY56" fmla="*/ 5133587 h 5133587"/>
                <a:gd name="connsiteX57" fmla="*/ 253490 w 3930109"/>
                <a:gd name="connsiteY57" fmla="*/ 4895063 h 5133587"/>
                <a:gd name="connsiteX58" fmla="*/ 253490 w 3930109"/>
                <a:gd name="connsiteY58" fmla="*/ 4342365 h 5133587"/>
                <a:gd name="connsiteX59" fmla="*/ 188103 w 3930109"/>
                <a:gd name="connsiteY59" fmla="*/ 4300884 h 5133587"/>
                <a:gd name="connsiteX60" fmla="*/ 273 w 3930109"/>
                <a:gd name="connsiteY60" fmla="*/ 3765920 h 5133587"/>
                <a:gd name="connsiteX61" fmla="*/ 273 w 3930109"/>
                <a:gd name="connsiteY61" fmla="*/ 710891 h 5133587"/>
                <a:gd name="connsiteX62" fmla="*/ 497133 w 3930109"/>
                <a:gd name="connsiteY62" fmla="*/ 99549 h 5133587"/>
                <a:gd name="connsiteX63" fmla="*/ 1977628 w 3930109"/>
                <a:gd name="connsiteY63" fmla="*/ 361 h 5133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3930109" h="5133587">
                  <a:moveTo>
                    <a:pt x="1321795" y="3505742"/>
                  </a:moveTo>
                  <a:cubicBezTo>
                    <a:pt x="1275488" y="3505742"/>
                    <a:pt x="1237949" y="3543281"/>
                    <a:pt x="1237949" y="3589588"/>
                  </a:cubicBezTo>
                  <a:lnTo>
                    <a:pt x="1237949" y="3625096"/>
                  </a:lnTo>
                  <a:cubicBezTo>
                    <a:pt x="1237949" y="3671403"/>
                    <a:pt x="1275488" y="3708942"/>
                    <a:pt x="1321795" y="3708942"/>
                  </a:cubicBezTo>
                  <a:lnTo>
                    <a:pt x="2555113" y="3708942"/>
                  </a:lnTo>
                  <a:cubicBezTo>
                    <a:pt x="2601420" y="3708942"/>
                    <a:pt x="2638959" y="3671403"/>
                    <a:pt x="2638959" y="3625096"/>
                  </a:cubicBezTo>
                  <a:lnTo>
                    <a:pt x="2638959" y="3589588"/>
                  </a:lnTo>
                  <a:cubicBezTo>
                    <a:pt x="2638959" y="3543281"/>
                    <a:pt x="2601420" y="3505742"/>
                    <a:pt x="2555113" y="3505742"/>
                  </a:cubicBezTo>
                  <a:close/>
                  <a:moveTo>
                    <a:pt x="3365931" y="3154811"/>
                  </a:moveTo>
                  <a:cubicBezTo>
                    <a:pt x="3214428" y="3154811"/>
                    <a:pt x="3091611" y="3277628"/>
                    <a:pt x="3091611" y="3429131"/>
                  </a:cubicBezTo>
                  <a:cubicBezTo>
                    <a:pt x="3091611" y="3580634"/>
                    <a:pt x="3214428" y="3703451"/>
                    <a:pt x="3365931" y="3703451"/>
                  </a:cubicBezTo>
                  <a:cubicBezTo>
                    <a:pt x="3517434" y="3703451"/>
                    <a:pt x="3640251" y="3580634"/>
                    <a:pt x="3640251" y="3429131"/>
                  </a:cubicBezTo>
                  <a:cubicBezTo>
                    <a:pt x="3640251" y="3277628"/>
                    <a:pt x="3517434" y="3154811"/>
                    <a:pt x="3365931" y="3154811"/>
                  </a:cubicBezTo>
                  <a:close/>
                  <a:moveTo>
                    <a:pt x="1321795" y="3154811"/>
                  </a:moveTo>
                  <a:cubicBezTo>
                    <a:pt x="1275488" y="3154811"/>
                    <a:pt x="1237949" y="3192350"/>
                    <a:pt x="1237949" y="3238657"/>
                  </a:cubicBezTo>
                  <a:lnTo>
                    <a:pt x="1237949" y="3274165"/>
                  </a:lnTo>
                  <a:cubicBezTo>
                    <a:pt x="1237949" y="3320472"/>
                    <a:pt x="1275488" y="3358011"/>
                    <a:pt x="1321795" y="3358011"/>
                  </a:cubicBezTo>
                  <a:lnTo>
                    <a:pt x="2555113" y="3358011"/>
                  </a:lnTo>
                  <a:cubicBezTo>
                    <a:pt x="2601420" y="3358011"/>
                    <a:pt x="2638959" y="3320472"/>
                    <a:pt x="2638959" y="3274165"/>
                  </a:cubicBezTo>
                  <a:lnTo>
                    <a:pt x="2638959" y="3238657"/>
                  </a:lnTo>
                  <a:cubicBezTo>
                    <a:pt x="2638959" y="3192350"/>
                    <a:pt x="2601420" y="3154811"/>
                    <a:pt x="2555113" y="3154811"/>
                  </a:cubicBezTo>
                  <a:close/>
                  <a:moveTo>
                    <a:pt x="538504" y="3154811"/>
                  </a:moveTo>
                  <a:cubicBezTo>
                    <a:pt x="387001" y="3154811"/>
                    <a:pt x="264184" y="3277628"/>
                    <a:pt x="264184" y="3429131"/>
                  </a:cubicBezTo>
                  <a:cubicBezTo>
                    <a:pt x="264184" y="3580634"/>
                    <a:pt x="387001" y="3703451"/>
                    <a:pt x="538504" y="3703451"/>
                  </a:cubicBezTo>
                  <a:cubicBezTo>
                    <a:pt x="690007" y="3703451"/>
                    <a:pt x="812824" y="3580634"/>
                    <a:pt x="812824" y="3429131"/>
                  </a:cubicBezTo>
                  <a:cubicBezTo>
                    <a:pt x="812824" y="3277628"/>
                    <a:pt x="690007" y="3154811"/>
                    <a:pt x="538504" y="3154811"/>
                  </a:cubicBezTo>
                  <a:close/>
                  <a:moveTo>
                    <a:pt x="414001" y="641548"/>
                  </a:moveTo>
                  <a:cubicBezTo>
                    <a:pt x="296120" y="641548"/>
                    <a:pt x="200558" y="737110"/>
                    <a:pt x="200558" y="854992"/>
                  </a:cubicBezTo>
                  <a:lnTo>
                    <a:pt x="200558" y="2085789"/>
                  </a:lnTo>
                  <a:cubicBezTo>
                    <a:pt x="200558" y="2203670"/>
                    <a:pt x="296120" y="2299232"/>
                    <a:pt x="414001" y="2299232"/>
                  </a:cubicBezTo>
                  <a:lnTo>
                    <a:pt x="3505685" y="2299232"/>
                  </a:lnTo>
                  <a:cubicBezTo>
                    <a:pt x="3623566" y="2299232"/>
                    <a:pt x="3719128" y="2203670"/>
                    <a:pt x="3719128" y="2085789"/>
                  </a:cubicBezTo>
                  <a:lnTo>
                    <a:pt x="3719128" y="854992"/>
                  </a:lnTo>
                  <a:cubicBezTo>
                    <a:pt x="3719128" y="737110"/>
                    <a:pt x="3623566" y="641548"/>
                    <a:pt x="3505685" y="641548"/>
                  </a:cubicBezTo>
                  <a:close/>
                  <a:moveTo>
                    <a:pt x="1110629" y="210424"/>
                  </a:moveTo>
                  <a:cubicBezTo>
                    <a:pt x="1039190" y="210424"/>
                    <a:pt x="981277" y="268338"/>
                    <a:pt x="981277" y="339776"/>
                  </a:cubicBezTo>
                  <a:lnTo>
                    <a:pt x="981277" y="394553"/>
                  </a:lnTo>
                  <a:cubicBezTo>
                    <a:pt x="981277" y="465992"/>
                    <a:pt x="1039190" y="523905"/>
                    <a:pt x="1110629" y="523905"/>
                  </a:cubicBezTo>
                  <a:lnTo>
                    <a:pt x="2819755" y="523905"/>
                  </a:lnTo>
                  <a:cubicBezTo>
                    <a:pt x="2891194" y="523905"/>
                    <a:pt x="2949107" y="465992"/>
                    <a:pt x="2949107" y="394553"/>
                  </a:cubicBezTo>
                  <a:lnTo>
                    <a:pt x="2949107" y="339776"/>
                  </a:lnTo>
                  <a:cubicBezTo>
                    <a:pt x="2949107" y="268338"/>
                    <a:pt x="2891194" y="210424"/>
                    <a:pt x="2819755" y="210424"/>
                  </a:cubicBezTo>
                  <a:close/>
                  <a:moveTo>
                    <a:pt x="1977628" y="361"/>
                  </a:moveTo>
                  <a:cubicBezTo>
                    <a:pt x="2455726" y="21431"/>
                    <a:pt x="3042578" y="25875"/>
                    <a:pt x="3378686" y="101518"/>
                  </a:cubicBezTo>
                  <a:cubicBezTo>
                    <a:pt x="3714794" y="177160"/>
                    <a:pt x="3930109" y="343177"/>
                    <a:pt x="3930109" y="710891"/>
                  </a:cubicBezTo>
                  <a:lnTo>
                    <a:pt x="3930109" y="3765920"/>
                  </a:lnTo>
                  <a:cubicBezTo>
                    <a:pt x="3930109" y="3949778"/>
                    <a:pt x="3856798" y="4116229"/>
                    <a:pt x="3738269" y="4236716"/>
                  </a:cubicBezTo>
                  <a:lnTo>
                    <a:pt x="3671002" y="4293132"/>
                  </a:lnTo>
                  <a:lnTo>
                    <a:pt x="3671002" y="4895063"/>
                  </a:lnTo>
                  <a:cubicBezTo>
                    <a:pt x="3671002" y="5026796"/>
                    <a:pt x="3564211" y="5133587"/>
                    <a:pt x="3432478" y="5133587"/>
                  </a:cubicBezTo>
                  <a:lnTo>
                    <a:pt x="3331467" y="5133587"/>
                  </a:lnTo>
                  <a:cubicBezTo>
                    <a:pt x="3199734" y="5133587"/>
                    <a:pt x="3092943" y="5026796"/>
                    <a:pt x="3092943" y="4895063"/>
                  </a:cubicBezTo>
                  <a:lnTo>
                    <a:pt x="3092943" y="4431725"/>
                  </a:lnTo>
                  <a:lnTo>
                    <a:pt x="831549" y="4431725"/>
                  </a:lnTo>
                  <a:lnTo>
                    <a:pt x="831549" y="4895063"/>
                  </a:lnTo>
                  <a:cubicBezTo>
                    <a:pt x="831549" y="5026796"/>
                    <a:pt x="724758" y="5133587"/>
                    <a:pt x="593025" y="5133587"/>
                  </a:cubicBezTo>
                  <a:lnTo>
                    <a:pt x="492014" y="5133587"/>
                  </a:lnTo>
                  <a:cubicBezTo>
                    <a:pt x="360281" y="5133587"/>
                    <a:pt x="253490" y="5026796"/>
                    <a:pt x="253490" y="4895063"/>
                  </a:cubicBezTo>
                  <a:lnTo>
                    <a:pt x="253490" y="4342365"/>
                  </a:lnTo>
                  <a:lnTo>
                    <a:pt x="188103" y="4300884"/>
                  </a:lnTo>
                  <a:cubicBezTo>
                    <a:pt x="68237" y="4201787"/>
                    <a:pt x="-5075" y="4035336"/>
                    <a:pt x="273" y="3765920"/>
                  </a:cubicBezTo>
                  <a:cubicBezTo>
                    <a:pt x="10969" y="3227090"/>
                    <a:pt x="273" y="1729234"/>
                    <a:pt x="273" y="710891"/>
                  </a:cubicBezTo>
                  <a:cubicBezTo>
                    <a:pt x="273" y="343177"/>
                    <a:pt x="156485" y="185304"/>
                    <a:pt x="497133" y="99549"/>
                  </a:cubicBezTo>
                  <a:cubicBezTo>
                    <a:pt x="925849" y="28725"/>
                    <a:pt x="1570002" y="-3853"/>
                    <a:pt x="1977628" y="361"/>
                  </a:cubicBezTo>
                  <a:close/>
                </a:path>
              </a:pathLst>
            </a:cu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44" name="Rectangle 400"/>
            <p:cNvSpPr/>
            <p:nvPr/>
          </p:nvSpPr>
          <p:spPr bwMode="auto">
            <a:xfrm>
              <a:off x="8740193" y="3980237"/>
              <a:ext cx="315288" cy="267777"/>
            </a:xfrm>
            <a:custGeom>
              <a:avLst/>
              <a:gdLst/>
              <a:ahLst/>
              <a:cxnLst/>
              <a:rect l="l" t="t" r="r" b="b"/>
              <a:pathLst>
                <a:path w="2427557" h="2157628">
                  <a:moveTo>
                    <a:pt x="1137152" y="1713146"/>
                  </a:moveTo>
                  <a:cubicBezTo>
                    <a:pt x="1060812" y="1713146"/>
                    <a:pt x="998926" y="1773764"/>
                    <a:pt x="998926" y="1848540"/>
                  </a:cubicBezTo>
                  <a:cubicBezTo>
                    <a:pt x="998926" y="1923316"/>
                    <a:pt x="1060812" y="1983934"/>
                    <a:pt x="1137152" y="1983934"/>
                  </a:cubicBezTo>
                  <a:cubicBezTo>
                    <a:pt x="1213492" y="1983934"/>
                    <a:pt x="1275378" y="1923316"/>
                    <a:pt x="1275378" y="1848540"/>
                  </a:cubicBezTo>
                  <a:cubicBezTo>
                    <a:pt x="1275378" y="1773764"/>
                    <a:pt x="1213492" y="1713146"/>
                    <a:pt x="1137152" y="1713146"/>
                  </a:cubicBezTo>
                  <a:close/>
                  <a:moveTo>
                    <a:pt x="740920" y="1713146"/>
                  </a:moveTo>
                  <a:cubicBezTo>
                    <a:pt x="664580" y="1713146"/>
                    <a:pt x="602694" y="1773764"/>
                    <a:pt x="602694" y="1848540"/>
                  </a:cubicBezTo>
                  <a:cubicBezTo>
                    <a:pt x="602694" y="1923316"/>
                    <a:pt x="664580" y="1983934"/>
                    <a:pt x="740920" y="1983934"/>
                  </a:cubicBezTo>
                  <a:cubicBezTo>
                    <a:pt x="817260" y="1983934"/>
                    <a:pt x="879146" y="1923316"/>
                    <a:pt x="879146" y="1848540"/>
                  </a:cubicBezTo>
                  <a:cubicBezTo>
                    <a:pt x="879146" y="1773764"/>
                    <a:pt x="817260" y="1713146"/>
                    <a:pt x="740920" y="1713146"/>
                  </a:cubicBezTo>
                  <a:close/>
                  <a:moveTo>
                    <a:pt x="344688" y="1713146"/>
                  </a:moveTo>
                  <a:cubicBezTo>
                    <a:pt x="268348" y="1713146"/>
                    <a:pt x="206462" y="1773764"/>
                    <a:pt x="206462" y="1848540"/>
                  </a:cubicBezTo>
                  <a:cubicBezTo>
                    <a:pt x="206462" y="1923316"/>
                    <a:pt x="268348" y="1983934"/>
                    <a:pt x="344688" y="1983934"/>
                  </a:cubicBezTo>
                  <a:cubicBezTo>
                    <a:pt x="421028" y="1983934"/>
                    <a:pt x="482914" y="1923316"/>
                    <a:pt x="482914" y="1848540"/>
                  </a:cubicBezTo>
                  <a:cubicBezTo>
                    <a:pt x="482914" y="1773764"/>
                    <a:pt x="421028" y="1713146"/>
                    <a:pt x="344688" y="1713146"/>
                  </a:cubicBezTo>
                  <a:close/>
                  <a:moveTo>
                    <a:pt x="1137152" y="1302659"/>
                  </a:moveTo>
                  <a:cubicBezTo>
                    <a:pt x="1060812" y="1302659"/>
                    <a:pt x="998926" y="1363277"/>
                    <a:pt x="998926" y="1438053"/>
                  </a:cubicBezTo>
                  <a:cubicBezTo>
                    <a:pt x="998926" y="1512829"/>
                    <a:pt x="1060812" y="1573447"/>
                    <a:pt x="1137152" y="1573447"/>
                  </a:cubicBezTo>
                  <a:cubicBezTo>
                    <a:pt x="1213492" y="1573447"/>
                    <a:pt x="1275378" y="1512829"/>
                    <a:pt x="1275378" y="1438053"/>
                  </a:cubicBezTo>
                  <a:cubicBezTo>
                    <a:pt x="1275378" y="1363277"/>
                    <a:pt x="1213492" y="1302659"/>
                    <a:pt x="1137152" y="1302659"/>
                  </a:cubicBezTo>
                  <a:close/>
                  <a:moveTo>
                    <a:pt x="740920" y="1302659"/>
                  </a:moveTo>
                  <a:cubicBezTo>
                    <a:pt x="664580" y="1302659"/>
                    <a:pt x="602694" y="1363277"/>
                    <a:pt x="602694" y="1438053"/>
                  </a:cubicBezTo>
                  <a:cubicBezTo>
                    <a:pt x="602694" y="1512829"/>
                    <a:pt x="664580" y="1573447"/>
                    <a:pt x="740920" y="1573447"/>
                  </a:cubicBezTo>
                  <a:cubicBezTo>
                    <a:pt x="817260" y="1573447"/>
                    <a:pt x="879146" y="1512829"/>
                    <a:pt x="879146" y="1438053"/>
                  </a:cubicBezTo>
                  <a:cubicBezTo>
                    <a:pt x="879146" y="1363277"/>
                    <a:pt x="817260" y="1302659"/>
                    <a:pt x="740920" y="1302659"/>
                  </a:cubicBezTo>
                  <a:close/>
                  <a:moveTo>
                    <a:pt x="344688" y="1302659"/>
                  </a:moveTo>
                  <a:cubicBezTo>
                    <a:pt x="268348" y="1302659"/>
                    <a:pt x="206462" y="1363277"/>
                    <a:pt x="206462" y="1438053"/>
                  </a:cubicBezTo>
                  <a:cubicBezTo>
                    <a:pt x="206462" y="1512829"/>
                    <a:pt x="268348" y="1573447"/>
                    <a:pt x="344688" y="1573447"/>
                  </a:cubicBezTo>
                  <a:cubicBezTo>
                    <a:pt x="421028" y="1573447"/>
                    <a:pt x="482914" y="1512829"/>
                    <a:pt x="482914" y="1438053"/>
                  </a:cubicBezTo>
                  <a:cubicBezTo>
                    <a:pt x="482914" y="1363277"/>
                    <a:pt x="421028" y="1302659"/>
                    <a:pt x="344688" y="1302659"/>
                  </a:cubicBezTo>
                  <a:close/>
                  <a:moveTo>
                    <a:pt x="1678851" y="1191552"/>
                  </a:moveTo>
                  <a:lnTo>
                    <a:pt x="1678851" y="1290962"/>
                  </a:lnTo>
                  <a:cubicBezTo>
                    <a:pt x="1716650" y="1276927"/>
                    <a:pt x="1753565" y="1220563"/>
                    <a:pt x="1678851" y="1191552"/>
                  </a:cubicBezTo>
                  <a:close/>
                  <a:moveTo>
                    <a:pt x="1664260" y="1053673"/>
                  </a:moveTo>
                  <a:cubicBezTo>
                    <a:pt x="1640223" y="1060115"/>
                    <a:pt x="1611859" y="1077582"/>
                    <a:pt x="1626486" y="1118449"/>
                  </a:cubicBezTo>
                  <a:cubicBezTo>
                    <a:pt x="1635590" y="1132658"/>
                    <a:pt x="1651289" y="1139910"/>
                    <a:pt x="1664260" y="1144474"/>
                  </a:cubicBezTo>
                  <a:close/>
                  <a:moveTo>
                    <a:pt x="1670193" y="992446"/>
                  </a:moveTo>
                  <a:lnTo>
                    <a:pt x="1672917" y="992446"/>
                  </a:lnTo>
                  <a:cubicBezTo>
                    <a:pt x="1676194" y="992446"/>
                    <a:pt x="1678851" y="995512"/>
                    <a:pt x="1678851" y="999293"/>
                  </a:cubicBezTo>
                  <a:lnTo>
                    <a:pt x="1678851" y="1039377"/>
                  </a:lnTo>
                  <a:cubicBezTo>
                    <a:pt x="1700671" y="1041600"/>
                    <a:pt x="1717287" y="1045587"/>
                    <a:pt x="1733006" y="1054746"/>
                  </a:cubicBezTo>
                  <a:cubicBezTo>
                    <a:pt x="1745328" y="1065784"/>
                    <a:pt x="1747922" y="1074577"/>
                    <a:pt x="1744680" y="1083932"/>
                  </a:cubicBezTo>
                  <a:cubicBezTo>
                    <a:pt x="1733979" y="1093660"/>
                    <a:pt x="1709173" y="1079254"/>
                    <a:pt x="1702364" y="1055869"/>
                  </a:cubicBezTo>
                  <a:cubicBezTo>
                    <a:pt x="1694483" y="1054264"/>
                    <a:pt x="1687485" y="1050110"/>
                    <a:pt x="1678851" y="1050833"/>
                  </a:cubicBezTo>
                  <a:lnTo>
                    <a:pt x="1678851" y="1149514"/>
                  </a:lnTo>
                  <a:cubicBezTo>
                    <a:pt x="1825718" y="1195737"/>
                    <a:pt x="1743341" y="1298826"/>
                    <a:pt x="1678851" y="1304854"/>
                  </a:cubicBezTo>
                  <a:lnTo>
                    <a:pt x="1678851" y="1337509"/>
                  </a:lnTo>
                  <a:cubicBezTo>
                    <a:pt x="1678851" y="1341290"/>
                    <a:pt x="1676194" y="1344356"/>
                    <a:pt x="1672917" y="1344356"/>
                  </a:cubicBezTo>
                  <a:lnTo>
                    <a:pt x="1670193" y="1344356"/>
                  </a:lnTo>
                  <a:cubicBezTo>
                    <a:pt x="1666916" y="1344356"/>
                    <a:pt x="1664260" y="1341290"/>
                    <a:pt x="1664260" y="1337509"/>
                  </a:cubicBezTo>
                  <a:lnTo>
                    <a:pt x="1664260" y="1305880"/>
                  </a:lnTo>
                  <a:cubicBezTo>
                    <a:pt x="1653490" y="1306996"/>
                    <a:pt x="1643429" y="1305777"/>
                    <a:pt x="1630863" y="1302823"/>
                  </a:cubicBezTo>
                  <a:cubicBezTo>
                    <a:pt x="1610111" y="1296649"/>
                    <a:pt x="1573307" y="1274199"/>
                    <a:pt x="1591952" y="1255677"/>
                  </a:cubicBezTo>
                  <a:cubicBezTo>
                    <a:pt x="1605733" y="1246135"/>
                    <a:pt x="1627783" y="1268025"/>
                    <a:pt x="1633295" y="1289353"/>
                  </a:cubicBezTo>
                  <a:cubicBezTo>
                    <a:pt x="1644040" y="1293168"/>
                    <a:pt x="1653237" y="1295792"/>
                    <a:pt x="1664260" y="1294525"/>
                  </a:cubicBezTo>
                  <a:lnTo>
                    <a:pt x="1664260" y="1186587"/>
                  </a:lnTo>
                  <a:cubicBezTo>
                    <a:pt x="1630347" y="1175068"/>
                    <a:pt x="1586458" y="1153777"/>
                    <a:pt x="1586602" y="1108627"/>
                  </a:cubicBezTo>
                  <a:cubicBezTo>
                    <a:pt x="1586747" y="1063064"/>
                    <a:pt x="1629330" y="1043148"/>
                    <a:pt x="1664260" y="1039737"/>
                  </a:cubicBezTo>
                  <a:lnTo>
                    <a:pt x="1664260" y="999293"/>
                  </a:lnTo>
                  <a:cubicBezTo>
                    <a:pt x="1664260" y="995512"/>
                    <a:pt x="1666916" y="992446"/>
                    <a:pt x="1670193" y="992446"/>
                  </a:cubicBezTo>
                  <a:close/>
                  <a:moveTo>
                    <a:pt x="1724371" y="450966"/>
                  </a:moveTo>
                  <a:lnTo>
                    <a:pt x="1770091" y="450966"/>
                  </a:lnTo>
                  <a:lnTo>
                    <a:pt x="1770091" y="899314"/>
                  </a:lnTo>
                  <a:lnTo>
                    <a:pt x="1724371" y="899314"/>
                  </a:lnTo>
                  <a:close/>
                  <a:moveTo>
                    <a:pt x="1621706" y="450966"/>
                  </a:moveTo>
                  <a:lnTo>
                    <a:pt x="1667426" y="450966"/>
                  </a:lnTo>
                  <a:lnTo>
                    <a:pt x="1667426" y="899314"/>
                  </a:lnTo>
                  <a:lnTo>
                    <a:pt x="1621706" y="899314"/>
                  </a:lnTo>
                  <a:close/>
                  <a:moveTo>
                    <a:pt x="1519041" y="450966"/>
                  </a:moveTo>
                  <a:lnTo>
                    <a:pt x="1564761" y="450966"/>
                  </a:lnTo>
                  <a:lnTo>
                    <a:pt x="1564761" y="899314"/>
                  </a:lnTo>
                  <a:lnTo>
                    <a:pt x="1519041" y="899314"/>
                  </a:lnTo>
                  <a:close/>
                  <a:moveTo>
                    <a:pt x="2053281" y="400716"/>
                  </a:moveTo>
                  <a:lnTo>
                    <a:pt x="2053281" y="1453952"/>
                  </a:lnTo>
                  <a:lnTo>
                    <a:pt x="2287566" y="1453952"/>
                  </a:lnTo>
                  <a:cubicBezTo>
                    <a:pt x="2330192" y="1453952"/>
                    <a:pt x="2364748" y="1419396"/>
                    <a:pt x="2364748" y="1376770"/>
                  </a:cubicBezTo>
                  <a:lnTo>
                    <a:pt x="2364748" y="477899"/>
                  </a:lnTo>
                  <a:cubicBezTo>
                    <a:pt x="2364748" y="435272"/>
                    <a:pt x="2330192" y="400716"/>
                    <a:pt x="2287566" y="400716"/>
                  </a:cubicBezTo>
                  <a:close/>
                  <a:moveTo>
                    <a:pt x="1462980" y="400716"/>
                  </a:moveTo>
                  <a:lnTo>
                    <a:pt x="1462980" y="1453952"/>
                  </a:lnTo>
                  <a:lnTo>
                    <a:pt x="1880260" y="1453952"/>
                  </a:lnTo>
                  <a:lnTo>
                    <a:pt x="1880260" y="400716"/>
                  </a:lnTo>
                  <a:close/>
                  <a:moveTo>
                    <a:pt x="250026" y="208196"/>
                  </a:moveTo>
                  <a:cubicBezTo>
                    <a:pt x="218585" y="208196"/>
                    <a:pt x="193097" y="233684"/>
                    <a:pt x="193097" y="265125"/>
                  </a:cubicBezTo>
                  <a:lnTo>
                    <a:pt x="193097" y="1124405"/>
                  </a:lnTo>
                  <a:cubicBezTo>
                    <a:pt x="193097" y="1155846"/>
                    <a:pt x="218585" y="1181334"/>
                    <a:pt x="250026" y="1181334"/>
                  </a:cubicBezTo>
                  <a:lnTo>
                    <a:pt x="1210374" y="1181334"/>
                  </a:lnTo>
                  <a:cubicBezTo>
                    <a:pt x="1241815" y="1181334"/>
                    <a:pt x="1267303" y="1155846"/>
                    <a:pt x="1267303" y="1124405"/>
                  </a:cubicBezTo>
                  <a:lnTo>
                    <a:pt x="1267303" y="265125"/>
                  </a:lnTo>
                  <a:cubicBezTo>
                    <a:pt x="1267303" y="233684"/>
                    <a:pt x="1241815" y="208196"/>
                    <a:pt x="1210374" y="208196"/>
                  </a:cubicBezTo>
                  <a:close/>
                  <a:moveTo>
                    <a:pt x="243835" y="0"/>
                  </a:moveTo>
                  <a:lnTo>
                    <a:pt x="1219145" y="0"/>
                  </a:lnTo>
                  <a:cubicBezTo>
                    <a:pt x="1353811" y="0"/>
                    <a:pt x="1462980" y="109169"/>
                    <a:pt x="1462980" y="243835"/>
                  </a:cubicBezTo>
                  <a:lnTo>
                    <a:pt x="1462980" y="325122"/>
                  </a:lnTo>
                  <a:lnTo>
                    <a:pt x="2314448" y="325122"/>
                  </a:lnTo>
                  <a:cubicBezTo>
                    <a:pt x="2376916" y="325122"/>
                    <a:pt x="2427557" y="375763"/>
                    <a:pt x="2427557" y="438231"/>
                  </a:cubicBezTo>
                  <a:lnTo>
                    <a:pt x="2427557" y="1416436"/>
                  </a:lnTo>
                  <a:cubicBezTo>
                    <a:pt x="2427557" y="1478904"/>
                    <a:pt x="2376916" y="1529545"/>
                    <a:pt x="2314448" y="1529545"/>
                  </a:cubicBezTo>
                  <a:lnTo>
                    <a:pt x="1462980" y="1529545"/>
                  </a:lnTo>
                  <a:lnTo>
                    <a:pt x="1462980" y="1913793"/>
                  </a:lnTo>
                  <a:cubicBezTo>
                    <a:pt x="1462980" y="2048459"/>
                    <a:pt x="1353811" y="2157628"/>
                    <a:pt x="1219145" y="2157628"/>
                  </a:cubicBezTo>
                  <a:lnTo>
                    <a:pt x="243835" y="2157628"/>
                  </a:lnTo>
                  <a:cubicBezTo>
                    <a:pt x="109169" y="2157628"/>
                    <a:pt x="0" y="2048459"/>
                    <a:pt x="0" y="1913793"/>
                  </a:cubicBezTo>
                  <a:lnTo>
                    <a:pt x="0" y="243835"/>
                  </a:lnTo>
                  <a:cubicBezTo>
                    <a:pt x="0" y="109169"/>
                    <a:pt x="109169" y="0"/>
                    <a:pt x="243835" y="0"/>
                  </a:cubicBezTo>
                  <a:close/>
                </a:path>
              </a:pathLst>
            </a:cu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45" name="health 2"/>
            <p:cNvSpPr>
              <a:spLocks noChangeAspect="1"/>
            </p:cNvSpPr>
            <p:nvPr/>
          </p:nvSpPr>
          <p:spPr bwMode="auto">
            <a:xfrm>
              <a:off x="8897837" y="3649470"/>
              <a:ext cx="444088" cy="281963"/>
            </a:xfrm>
            <a:custGeom>
              <a:avLst/>
              <a:gdLst/>
              <a:ahLst/>
              <a:cxnLst/>
              <a:rect l="l" t="t" r="r" b="b"/>
              <a:pathLst>
                <a:path w="4203700" h="2610803">
                  <a:moveTo>
                    <a:pt x="2491581" y="932635"/>
                  </a:moveTo>
                  <a:lnTo>
                    <a:pt x="3355975" y="932635"/>
                  </a:lnTo>
                  <a:cubicBezTo>
                    <a:pt x="3634582" y="947716"/>
                    <a:pt x="3829843" y="1131866"/>
                    <a:pt x="3863181" y="1242197"/>
                  </a:cubicBezTo>
                  <a:lnTo>
                    <a:pt x="1996281" y="1242197"/>
                  </a:lnTo>
                  <a:cubicBezTo>
                    <a:pt x="1954212" y="1129485"/>
                    <a:pt x="2235993" y="921522"/>
                    <a:pt x="2491581" y="932635"/>
                  </a:cubicBezTo>
                  <a:close/>
                  <a:moveTo>
                    <a:pt x="1715294" y="801666"/>
                  </a:moveTo>
                  <a:cubicBezTo>
                    <a:pt x="1834971" y="801666"/>
                    <a:pt x="1931988" y="898683"/>
                    <a:pt x="1931988" y="1018360"/>
                  </a:cubicBezTo>
                  <a:cubicBezTo>
                    <a:pt x="1931988" y="1138037"/>
                    <a:pt x="1834971" y="1235054"/>
                    <a:pt x="1715294" y="1235054"/>
                  </a:cubicBezTo>
                  <a:cubicBezTo>
                    <a:pt x="1595617" y="1235054"/>
                    <a:pt x="1498600" y="1138037"/>
                    <a:pt x="1498600" y="1018360"/>
                  </a:cubicBezTo>
                  <a:cubicBezTo>
                    <a:pt x="1498600" y="898683"/>
                    <a:pt x="1595617" y="801666"/>
                    <a:pt x="1715294" y="801666"/>
                  </a:cubicBezTo>
                  <a:close/>
                  <a:moveTo>
                    <a:pt x="1919287" y="0"/>
                  </a:moveTo>
                  <a:cubicBezTo>
                    <a:pt x="2448028" y="0"/>
                    <a:pt x="2898259" y="336140"/>
                    <a:pt x="3066567" y="806877"/>
                  </a:cubicBezTo>
                  <a:lnTo>
                    <a:pt x="2520890" y="806877"/>
                  </a:lnTo>
                  <a:cubicBezTo>
                    <a:pt x="2388025" y="637288"/>
                    <a:pt x="2180846" y="530203"/>
                    <a:pt x="1948656" y="530203"/>
                  </a:cubicBezTo>
                  <a:cubicBezTo>
                    <a:pt x="1540528" y="530203"/>
                    <a:pt x="1209675" y="861056"/>
                    <a:pt x="1209675" y="1269184"/>
                  </a:cubicBezTo>
                  <a:cubicBezTo>
                    <a:pt x="1209675" y="1295733"/>
                    <a:pt x="1211075" y="1321956"/>
                    <a:pt x="1213952" y="1347766"/>
                  </a:cubicBezTo>
                  <a:lnTo>
                    <a:pt x="4203700" y="1347766"/>
                  </a:lnTo>
                  <a:lnTo>
                    <a:pt x="4203700" y="1622086"/>
                  </a:lnTo>
                  <a:lnTo>
                    <a:pt x="1303168" y="1622086"/>
                  </a:lnTo>
                  <a:cubicBezTo>
                    <a:pt x="1425647" y="1852836"/>
                    <a:pt x="1669012" y="2008165"/>
                    <a:pt x="1948656" y="2008165"/>
                  </a:cubicBezTo>
                  <a:cubicBezTo>
                    <a:pt x="2180846" y="2008165"/>
                    <a:pt x="2388025" y="1901080"/>
                    <a:pt x="2520889" y="1731492"/>
                  </a:cubicBezTo>
                  <a:lnTo>
                    <a:pt x="3140075" y="1731492"/>
                  </a:lnTo>
                  <a:cubicBezTo>
                    <a:pt x="3140075" y="2024596"/>
                    <a:pt x="3140074" y="2317700"/>
                    <a:pt x="3140074" y="2610803"/>
                  </a:cubicBezTo>
                  <a:lnTo>
                    <a:pt x="698499" y="2610803"/>
                  </a:lnTo>
                  <a:lnTo>
                    <a:pt x="698499" y="1622086"/>
                  </a:lnTo>
                  <a:lnTo>
                    <a:pt x="0" y="1622086"/>
                  </a:lnTo>
                  <a:lnTo>
                    <a:pt x="0" y="1347766"/>
                  </a:lnTo>
                  <a:lnTo>
                    <a:pt x="698499" y="1347766"/>
                  </a:lnTo>
                  <a:lnTo>
                    <a:pt x="698499" y="1220788"/>
                  </a:lnTo>
                  <a:cubicBezTo>
                    <a:pt x="698499" y="546565"/>
                    <a:pt x="1245064" y="0"/>
                    <a:pt x="1919287" y="0"/>
                  </a:cubicBezTo>
                  <a:close/>
                </a:path>
              </a:pathLst>
            </a:cu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46" name="handheld"/>
            <p:cNvSpPr>
              <a:spLocks noChangeAspect="1"/>
            </p:cNvSpPr>
            <p:nvPr/>
          </p:nvSpPr>
          <p:spPr bwMode="auto">
            <a:xfrm>
              <a:off x="8476506" y="3730396"/>
              <a:ext cx="309690" cy="219323"/>
            </a:xfrm>
            <a:custGeom>
              <a:avLst/>
              <a:gdLst/>
              <a:ahLst/>
              <a:cxnLst/>
              <a:rect l="l" t="t" r="r" b="b"/>
              <a:pathLst>
                <a:path w="2953954" h="2046352">
                  <a:moveTo>
                    <a:pt x="2765016" y="1281519"/>
                  </a:moveTo>
                  <a:lnTo>
                    <a:pt x="2953954" y="1281519"/>
                  </a:lnTo>
                  <a:lnTo>
                    <a:pt x="2953954" y="2046352"/>
                  </a:lnTo>
                  <a:lnTo>
                    <a:pt x="2765016" y="2046352"/>
                  </a:lnTo>
                  <a:close/>
                  <a:moveTo>
                    <a:pt x="2620827" y="1281519"/>
                  </a:moveTo>
                  <a:lnTo>
                    <a:pt x="2712607" y="1281519"/>
                  </a:lnTo>
                  <a:lnTo>
                    <a:pt x="2712607" y="2046352"/>
                  </a:lnTo>
                  <a:lnTo>
                    <a:pt x="2620827" y="2046352"/>
                  </a:lnTo>
                  <a:close/>
                  <a:moveTo>
                    <a:pt x="2223114" y="1281519"/>
                  </a:moveTo>
                  <a:lnTo>
                    <a:pt x="2314894" y="1281519"/>
                  </a:lnTo>
                  <a:lnTo>
                    <a:pt x="2314894" y="2046352"/>
                  </a:lnTo>
                  <a:lnTo>
                    <a:pt x="2223114" y="2046352"/>
                  </a:lnTo>
                  <a:close/>
                  <a:moveTo>
                    <a:pt x="1923980" y="1281519"/>
                  </a:moveTo>
                  <a:lnTo>
                    <a:pt x="2015760" y="1281519"/>
                  </a:lnTo>
                  <a:lnTo>
                    <a:pt x="2015760" y="2046352"/>
                  </a:lnTo>
                  <a:lnTo>
                    <a:pt x="1923980" y="2046352"/>
                  </a:lnTo>
                  <a:close/>
                  <a:moveTo>
                    <a:pt x="1648639" y="1281519"/>
                  </a:moveTo>
                  <a:lnTo>
                    <a:pt x="1869590" y="1281519"/>
                  </a:lnTo>
                  <a:lnTo>
                    <a:pt x="1869590" y="2046352"/>
                  </a:lnTo>
                  <a:lnTo>
                    <a:pt x="1648639" y="2046352"/>
                  </a:lnTo>
                  <a:close/>
                  <a:moveTo>
                    <a:pt x="1531611" y="1281519"/>
                  </a:moveTo>
                  <a:lnTo>
                    <a:pt x="1621444" y="1281519"/>
                  </a:lnTo>
                  <a:lnTo>
                    <a:pt x="1621444" y="2046352"/>
                  </a:lnTo>
                  <a:lnTo>
                    <a:pt x="1531611" y="2046352"/>
                  </a:lnTo>
                  <a:close/>
                  <a:moveTo>
                    <a:pt x="0" y="0"/>
                  </a:moveTo>
                  <a:lnTo>
                    <a:pt x="2947156" y="0"/>
                  </a:lnTo>
                  <a:lnTo>
                    <a:pt x="2953954" y="363720"/>
                  </a:lnTo>
                  <a:lnTo>
                    <a:pt x="2648021" y="1009579"/>
                  </a:lnTo>
                  <a:lnTo>
                    <a:pt x="1407293" y="1009579"/>
                  </a:lnTo>
                  <a:lnTo>
                    <a:pt x="1233930" y="1346105"/>
                  </a:lnTo>
                  <a:lnTo>
                    <a:pt x="1094561" y="1305314"/>
                  </a:lnTo>
                  <a:lnTo>
                    <a:pt x="815822" y="2029356"/>
                  </a:lnTo>
                  <a:lnTo>
                    <a:pt x="370519" y="2046352"/>
                  </a:lnTo>
                  <a:lnTo>
                    <a:pt x="608467" y="1026575"/>
                  </a:lnTo>
                  <a:lnTo>
                    <a:pt x="0" y="1026575"/>
                  </a:lnTo>
                  <a:close/>
                </a:path>
              </a:pathLst>
            </a:cu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186521"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530" spc="-51" dirty="0" err="1">
                <a:solidFill>
                  <a:srgbClr val="00BCF2"/>
                </a:solidFill>
                <a:ea typeface="Segoe UI" pitchFamily="34" charset="0"/>
                <a:cs typeface="Segoe UI" pitchFamily="34" charset="0"/>
              </a:endParaRPr>
            </a:p>
          </p:txBody>
        </p:sp>
        <p:sp>
          <p:nvSpPr>
            <p:cNvPr id="47" name="Freeform 703"/>
            <p:cNvSpPr>
              <a:spLocks/>
            </p:cNvSpPr>
            <p:nvPr/>
          </p:nvSpPr>
          <p:spPr bwMode="auto">
            <a:xfrm>
              <a:off x="7427623" y="3746957"/>
              <a:ext cx="541894" cy="233280"/>
            </a:xfrm>
            <a:custGeom>
              <a:avLst/>
              <a:gdLst/>
              <a:ahLst/>
              <a:cxnLst/>
              <a:rect l="l" t="t" r="r" b="b"/>
              <a:pathLst>
                <a:path w="1536701" h="782454">
                  <a:moveTo>
                    <a:pt x="835025" y="686465"/>
                  </a:moveTo>
                  <a:lnTo>
                    <a:pt x="1363663" y="686465"/>
                  </a:lnTo>
                  <a:lnTo>
                    <a:pt x="1363663" y="782454"/>
                  </a:lnTo>
                  <a:lnTo>
                    <a:pt x="835025" y="782454"/>
                  </a:lnTo>
                  <a:close/>
                  <a:moveTo>
                    <a:pt x="534641" y="363355"/>
                  </a:moveTo>
                  <a:lnTo>
                    <a:pt x="540189" y="363355"/>
                  </a:lnTo>
                  <a:lnTo>
                    <a:pt x="545340" y="364933"/>
                  </a:lnTo>
                  <a:lnTo>
                    <a:pt x="549699" y="367693"/>
                  </a:lnTo>
                  <a:lnTo>
                    <a:pt x="552473" y="371636"/>
                  </a:lnTo>
                  <a:lnTo>
                    <a:pt x="554058" y="377157"/>
                  </a:lnTo>
                  <a:lnTo>
                    <a:pt x="566342" y="433943"/>
                  </a:lnTo>
                  <a:lnTo>
                    <a:pt x="566738" y="439070"/>
                  </a:lnTo>
                  <a:lnTo>
                    <a:pt x="565153" y="444196"/>
                  </a:lnTo>
                  <a:lnTo>
                    <a:pt x="562379" y="448534"/>
                  </a:lnTo>
                  <a:lnTo>
                    <a:pt x="558020" y="451295"/>
                  </a:lnTo>
                  <a:lnTo>
                    <a:pt x="552869" y="452872"/>
                  </a:lnTo>
                  <a:lnTo>
                    <a:pt x="377565" y="486304"/>
                  </a:lnTo>
                  <a:lnTo>
                    <a:pt x="377233" y="486386"/>
                  </a:lnTo>
                  <a:lnTo>
                    <a:pt x="376976" y="486416"/>
                  </a:lnTo>
                  <a:lnTo>
                    <a:pt x="372970" y="487180"/>
                  </a:lnTo>
                  <a:lnTo>
                    <a:pt x="370432" y="487180"/>
                  </a:lnTo>
                  <a:lnTo>
                    <a:pt x="367423" y="487180"/>
                  </a:lnTo>
                  <a:lnTo>
                    <a:pt x="362668" y="485603"/>
                  </a:lnTo>
                  <a:lnTo>
                    <a:pt x="358309" y="482448"/>
                  </a:lnTo>
                  <a:lnTo>
                    <a:pt x="358089" y="482146"/>
                  </a:lnTo>
                  <a:lnTo>
                    <a:pt x="269117" y="429331"/>
                  </a:lnTo>
                  <a:lnTo>
                    <a:pt x="69726" y="478843"/>
                  </a:lnTo>
                  <a:lnTo>
                    <a:pt x="64592" y="479243"/>
                  </a:lnTo>
                  <a:lnTo>
                    <a:pt x="59457" y="478043"/>
                  </a:lnTo>
                  <a:lnTo>
                    <a:pt x="55508" y="475244"/>
                  </a:lnTo>
                  <a:lnTo>
                    <a:pt x="51558" y="471244"/>
                  </a:lnTo>
                  <a:lnTo>
                    <a:pt x="49584" y="466045"/>
                  </a:lnTo>
                  <a:lnTo>
                    <a:pt x="44844" y="448047"/>
                  </a:lnTo>
                  <a:lnTo>
                    <a:pt x="44449" y="442447"/>
                  </a:lnTo>
                  <a:lnTo>
                    <a:pt x="46029" y="437648"/>
                  </a:lnTo>
                  <a:lnTo>
                    <a:pt x="48794" y="432849"/>
                  </a:lnTo>
                  <a:lnTo>
                    <a:pt x="52348" y="429649"/>
                  </a:lnTo>
                  <a:lnTo>
                    <a:pt x="57483" y="427249"/>
                  </a:lnTo>
                  <a:lnTo>
                    <a:pt x="263647" y="376855"/>
                  </a:lnTo>
                  <a:lnTo>
                    <a:pt x="268782" y="376055"/>
                  </a:lnTo>
                  <a:lnTo>
                    <a:pt x="270778" y="376677"/>
                  </a:lnTo>
                  <a:lnTo>
                    <a:pt x="272816" y="376055"/>
                  </a:lnTo>
                  <a:lnTo>
                    <a:pt x="278017" y="376849"/>
                  </a:lnTo>
                  <a:lnTo>
                    <a:pt x="324966" y="401902"/>
                  </a:lnTo>
                  <a:lnTo>
                    <a:pt x="327797" y="400818"/>
                  </a:lnTo>
                  <a:close/>
                  <a:moveTo>
                    <a:pt x="1435694" y="7754"/>
                  </a:moveTo>
                  <a:lnTo>
                    <a:pt x="1519231" y="7754"/>
                  </a:lnTo>
                  <a:lnTo>
                    <a:pt x="1525981" y="8948"/>
                  </a:lnTo>
                  <a:lnTo>
                    <a:pt x="1531142" y="12529"/>
                  </a:lnTo>
                  <a:lnTo>
                    <a:pt x="1535113" y="18099"/>
                  </a:lnTo>
                  <a:lnTo>
                    <a:pt x="1536701" y="24466"/>
                  </a:lnTo>
                  <a:lnTo>
                    <a:pt x="1536701" y="611756"/>
                  </a:lnTo>
                  <a:lnTo>
                    <a:pt x="1535113" y="618122"/>
                  </a:lnTo>
                  <a:lnTo>
                    <a:pt x="1531142" y="624090"/>
                  </a:lnTo>
                  <a:lnTo>
                    <a:pt x="1525981" y="627274"/>
                  </a:lnTo>
                  <a:lnTo>
                    <a:pt x="1519231" y="628467"/>
                  </a:lnTo>
                  <a:lnTo>
                    <a:pt x="1436874" y="628467"/>
                  </a:lnTo>
                  <a:lnTo>
                    <a:pt x="1436874" y="9908"/>
                  </a:lnTo>
                  <a:close/>
                  <a:moveTo>
                    <a:pt x="694937" y="7754"/>
                  </a:moveTo>
                  <a:lnTo>
                    <a:pt x="776320" y="7754"/>
                  </a:lnTo>
                  <a:lnTo>
                    <a:pt x="775140" y="9908"/>
                  </a:lnTo>
                  <a:lnTo>
                    <a:pt x="775140" y="628467"/>
                  </a:lnTo>
                  <a:lnTo>
                    <a:pt x="694937" y="628467"/>
                  </a:lnTo>
                  <a:lnTo>
                    <a:pt x="688187" y="627274"/>
                  </a:lnTo>
                  <a:lnTo>
                    <a:pt x="682628" y="624090"/>
                  </a:lnTo>
                  <a:lnTo>
                    <a:pt x="679451" y="618122"/>
                  </a:lnTo>
                  <a:lnTo>
                    <a:pt x="677863" y="611756"/>
                  </a:lnTo>
                  <a:lnTo>
                    <a:pt x="677863" y="555443"/>
                  </a:lnTo>
                  <a:lnTo>
                    <a:pt x="17072" y="555443"/>
                  </a:lnTo>
                  <a:lnTo>
                    <a:pt x="10323" y="554260"/>
                  </a:lnTo>
                  <a:lnTo>
                    <a:pt x="5161" y="550318"/>
                  </a:lnTo>
                  <a:lnTo>
                    <a:pt x="1588" y="545194"/>
                  </a:lnTo>
                  <a:lnTo>
                    <a:pt x="0" y="538886"/>
                  </a:lnTo>
                  <a:lnTo>
                    <a:pt x="0" y="513656"/>
                  </a:lnTo>
                  <a:lnTo>
                    <a:pt x="1588" y="506955"/>
                  </a:lnTo>
                  <a:lnTo>
                    <a:pt x="5161" y="501436"/>
                  </a:lnTo>
                  <a:lnTo>
                    <a:pt x="10323" y="497494"/>
                  </a:lnTo>
                  <a:lnTo>
                    <a:pt x="17072" y="496705"/>
                  </a:lnTo>
                  <a:lnTo>
                    <a:pt x="610097" y="496705"/>
                  </a:lnTo>
                  <a:lnTo>
                    <a:pt x="609600" y="494324"/>
                  </a:lnTo>
                  <a:lnTo>
                    <a:pt x="611175" y="486783"/>
                  </a:lnTo>
                  <a:lnTo>
                    <a:pt x="614719" y="480433"/>
                  </a:lnTo>
                  <a:lnTo>
                    <a:pt x="621019" y="474083"/>
                  </a:lnTo>
                  <a:lnTo>
                    <a:pt x="628500" y="468924"/>
                  </a:lnTo>
                  <a:lnTo>
                    <a:pt x="637556" y="465352"/>
                  </a:lnTo>
                  <a:lnTo>
                    <a:pt x="647794" y="462971"/>
                  </a:lnTo>
                  <a:lnTo>
                    <a:pt x="659606" y="461780"/>
                  </a:lnTo>
                  <a:lnTo>
                    <a:pt x="670631" y="462971"/>
                  </a:lnTo>
                  <a:lnTo>
                    <a:pt x="677863" y="464533"/>
                  </a:lnTo>
                  <a:lnTo>
                    <a:pt x="677863" y="403432"/>
                  </a:lnTo>
                  <a:lnTo>
                    <a:pt x="676307" y="408444"/>
                  </a:lnTo>
                  <a:lnTo>
                    <a:pt x="671182" y="418299"/>
                  </a:lnTo>
                  <a:lnTo>
                    <a:pt x="663692" y="426972"/>
                  </a:lnTo>
                  <a:lnTo>
                    <a:pt x="655020" y="434068"/>
                  </a:lnTo>
                  <a:lnTo>
                    <a:pt x="644770" y="439587"/>
                  </a:lnTo>
                  <a:lnTo>
                    <a:pt x="634127" y="442740"/>
                  </a:lnTo>
                  <a:lnTo>
                    <a:pt x="621906" y="444317"/>
                  </a:lnTo>
                  <a:lnTo>
                    <a:pt x="610474" y="442740"/>
                  </a:lnTo>
                  <a:lnTo>
                    <a:pt x="599042" y="439587"/>
                  </a:lnTo>
                  <a:lnTo>
                    <a:pt x="589186" y="434068"/>
                  </a:lnTo>
                  <a:lnTo>
                    <a:pt x="580514" y="426972"/>
                  </a:lnTo>
                  <a:lnTo>
                    <a:pt x="573418" y="418299"/>
                  </a:lnTo>
                  <a:lnTo>
                    <a:pt x="567899" y="408444"/>
                  </a:lnTo>
                  <a:lnTo>
                    <a:pt x="564351" y="397012"/>
                  </a:lnTo>
                  <a:lnTo>
                    <a:pt x="563563" y="385580"/>
                  </a:lnTo>
                  <a:lnTo>
                    <a:pt x="564351" y="373359"/>
                  </a:lnTo>
                  <a:lnTo>
                    <a:pt x="567899" y="362715"/>
                  </a:lnTo>
                  <a:lnTo>
                    <a:pt x="573418" y="352466"/>
                  </a:lnTo>
                  <a:lnTo>
                    <a:pt x="580514" y="344187"/>
                  </a:lnTo>
                  <a:lnTo>
                    <a:pt x="589186" y="336697"/>
                  </a:lnTo>
                  <a:lnTo>
                    <a:pt x="599042" y="331573"/>
                  </a:lnTo>
                  <a:lnTo>
                    <a:pt x="610474" y="327631"/>
                  </a:lnTo>
                  <a:lnTo>
                    <a:pt x="621906" y="326842"/>
                  </a:lnTo>
                  <a:lnTo>
                    <a:pt x="634127" y="327631"/>
                  </a:lnTo>
                  <a:lnTo>
                    <a:pt x="644770" y="331573"/>
                  </a:lnTo>
                  <a:lnTo>
                    <a:pt x="655020" y="336697"/>
                  </a:lnTo>
                  <a:lnTo>
                    <a:pt x="663692" y="344187"/>
                  </a:lnTo>
                  <a:lnTo>
                    <a:pt x="671182" y="352466"/>
                  </a:lnTo>
                  <a:lnTo>
                    <a:pt x="676307" y="362715"/>
                  </a:lnTo>
                  <a:lnTo>
                    <a:pt x="677863" y="367382"/>
                  </a:lnTo>
                  <a:lnTo>
                    <a:pt x="677863" y="24466"/>
                  </a:lnTo>
                  <a:lnTo>
                    <a:pt x="679451" y="18099"/>
                  </a:lnTo>
                  <a:lnTo>
                    <a:pt x="682628" y="12529"/>
                  </a:lnTo>
                  <a:lnTo>
                    <a:pt x="688187" y="8948"/>
                  </a:lnTo>
                  <a:close/>
                  <a:moveTo>
                    <a:pt x="822670" y="0"/>
                  </a:moveTo>
                  <a:lnTo>
                    <a:pt x="1389718" y="0"/>
                  </a:lnTo>
                  <a:cubicBezTo>
                    <a:pt x="1400611" y="0"/>
                    <a:pt x="1409441" y="6675"/>
                    <a:pt x="1409441" y="14909"/>
                  </a:cubicBezTo>
                  <a:lnTo>
                    <a:pt x="1409441" y="651627"/>
                  </a:lnTo>
                  <a:cubicBezTo>
                    <a:pt x="1409441" y="659861"/>
                    <a:pt x="1400611" y="666536"/>
                    <a:pt x="1389718" y="666536"/>
                  </a:cubicBezTo>
                  <a:lnTo>
                    <a:pt x="822670" y="666536"/>
                  </a:lnTo>
                  <a:cubicBezTo>
                    <a:pt x="811777" y="666536"/>
                    <a:pt x="802946" y="659861"/>
                    <a:pt x="802946" y="651627"/>
                  </a:cubicBezTo>
                  <a:lnTo>
                    <a:pt x="802946" y="14909"/>
                  </a:lnTo>
                  <a:cubicBezTo>
                    <a:pt x="802946" y="6675"/>
                    <a:pt x="811777" y="0"/>
                    <a:pt x="822670" y="0"/>
                  </a:cubicBezTo>
                  <a:close/>
                </a:path>
              </a:pathLst>
            </a:custGeom>
            <a:solidFill>
              <a:schemeClr val="accent2"/>
            </a:solidFill>
            <a:ln w="0">
              <a:noFill/>
              <a:prstDash val="solid"/>
              <a:round/>
              <a:headEnd/>
              <a:tailEnd/>
            </a:ln>
          </p:spPr>
          <p:txBody>
            <a:bodyPr vert="horz" wrap="square" lIns="93260" tIns="46630" rIns="93260" bIns="46630" numCol="1" anchor="t" anchorCtr="0" compatLnSpc="1">
              <a:prstTxWarp prst="textNoShape">
                <a:avLst/>
              </a:prstTxWarp>
            </a:bodyPr>
            <a:lstStyle/>
            <a:p>
              <a:pPr defTabSz="466298"/>
              <a:endParaRPr lang="en-US" sz="1836">
                <a:solidFill>
                  <a:srgbClr val="404040"/>
                </a:solidFill>
              </a:endParaRPr>
            </a:p>
          </p:txBody>
        </p:sp>
        <p:sp>
          <p:nvSpPr>
            <p:cNvPr id="50" name="Rectangle 2048"/>
            <p:cNvSpPr/>
            <p:nvPr/>
          </p:nvSpPr>
          <p:spPr bwMode="auto">
            <a:xfrm flipV="1">
              <a:off x="5251891" y="3628900"/>
              <a:ext cx="321131" cy="502873"/>
            </a:xfrm>
            <a:custGeom>
              <a:avLst/>
              <a:gdLst/>
              <a:ahLst/>
              <a:cxnLst/>
              <a:rect l="l" t="t" r="r" b="b"/>
              <a:pathLst>
                <a:path w="1402492" h="2959444">
                  <a:moveTo>
                    <a:pt x="0" y="37870"/>
                  </a:moveTo>
                  <a:lnTo>
                    <a:pt x="1402492" y="37870"/>
                  </a:lnTo>
                  <a:lnTo>
                    <a:pt x="1402492" y="0"/>
                  </a:lnTo>
                  <a:lnTo>
                    <a:pt x="0" y="0"/>
                  </a:lnTo>
                  <a:close/>
                  <a:moveTo>
                    <a:pt x="1122231" y="170769"/>
                  </a:moveTo>
                  <a:cubicBezTo>
                    <a:pt x="1117181" y="170769"/>
                    <a:pt x="1113087" y="166675"/>
                    <a:pt x="1113087" y="161625"/>
                  </a:cubicBezTo>
                  <a:lnTo>
                    <a:pt x="1113087" y="88473"/>
                  </a:lnTo>
                  <a:cubicBezTo>
                    <a:pt x="1113087" y="83423"/>
                    <a:pt x="1117181" y="79329"/>
                    <a:pt x="1122231" y="79329"/>
                  </a:cubicBezTo>
                  <a:cubicBezTo>
                    <a:pt x="1127281" y="79329"/>
                    <a:pt x="1131375" y="83423"/>
                    <a:pt x="1131375" y="88473"/>
                  </a:cubicBezTo>
                  <a:lnTo>
                    <a:pt x="1131375" y="161625"/>
                  </a:lnTo>
                  <a:cubicBezTo>
                    <a:pt x="1131375" y="166675"/>
                    <a:pt x="1127281" y="170769"/>
                    <a:pt x="1122231" y="170769"/>
                  </a:cubicBezTo>
                  <a:close/>
                  <a:moveTo>
                    <a:pt x="1094233" y="170769"/>
                  </a:moveTo>
                  <a:cubicBezTo>
                    <a:pt x="1089183" y="170769"/>
                    <a:pt x="1085089" y="166675"/>
                    <a:pt x="1085089" y="161625"/>
                  </a:cubicBezTo>
                  <a:lnTo>
                    <a:pt x="1085089" y="88473"/>
                  </a:lnTo>
                  <a:cubicBezTo>
                    <a:pt x="1085089" y="83423"/>
                    <a:pt x="1089183" y="79329"/>
                    <a:pt x="1094233" y="79329"/>
                  </a:cubicBezTo>
                  <a:cubicBezTo>
                    <a:pt x="1099283" y="79329"/>
                    <a:pt x="1103377" y="83423"/>
                    <a:pt x="1103377" y="88473"/>
                  </a:cubicBezTo>
                  <a:lnTo>
                    <a:pt x="1103377" y="161625"/>
                  </a:lnTo>
                  <a:cubicBezTo>
                    <a:pt x="1103377" y="166675"/>
                    <a:pt x="1099283" y="170769"/>
                    <a:pt x="1094233" y="170769"/>
                  </a:cubicBezTo>
                  <a:close/>
                  <a:moveTo>
                    <a:pt x="1066239" y="170769"/>
                  </a:moveTo>
                  <a:cubicBezTo>
                    <a:pt x="1061189" y="170769"/>
                    <a:pt x="1057095" y="166675"/>
                    <a:pt x="1057095" y="161625"/>
                  </a:cubicBezTo>
                  <a:lnTo>
                    <a:pt x="1057095" y="88473"/>
                  </a:lnTo>
                  <a:cubicBezTo>
                    <a:pt x="1057095" y="83423"/>
                    <a:pt x="1061189" y="79329"/>
                    <a:pt x="1066239" y="79329"/>
                  </a:cubicBezTo>
                  <a:cubicBezTo>
                    <a:pt x="1071289" y="79329"/>
                    <a:pt x="1075383" y="83423"/>
                    <a:pt x="1075383" y="88473"/>
                  </a:cubicBezTo>
                  <a:lnTo>
                    <a:pt x="1075383" y="161625"/>
                  </a:lnTo>
                  <a:cubicBezTo>
                    <a:pt x="1075383" y="166675"/>
                    <a:pt x="1071289" y="170769"/>
                    <a:pt x="1066239" y="170769"/>
                  </a:cubicBezTo>
                  <a:close/>
                  <a:moveTo>
                    <a:pt x="1038245" y="170769"/>
                  </a:moveTo>
                  <a:cubicBezTo>
                    <a:pt x="1033195" y="170769"/>
                    <a:pt x="1029101" y="166675"/>
                    <a:pt x="1029101" y="161625"/>
                  </a:cubicBezTo>
                  <a:lnTo>
                    <a:pt x="1029101" y="88473"/>
                  </a:lnTo>
                  <a:cubicBezTo>
                    <a:pt x="1029101" y="83423"/>
                    <a:pt x="1033195" y="79329"/>
                    <a:pt x="1038245" y="79329"/>
                  </a:cubicBezTo>
                  <a:cubicBezTo>
                    <a:pt x="1043295" y="79329"/>
                    <a:pt x="1047389" y="83423"/>
                    <a:pt x="1047389" y="88473"/>
                  </a:cubicBezTo>
                  <a:lnTo>
                    <a:pt x="1047389" y="161625"/>
                  </a:lnTo>
                  <a:cubicBezTo>
                    <a:pt x="1047389" y="166675"/>
                    <a:pt x="1043295" y="170769"/>
                    <a:pt x="1038245" y="170769"/>
                  </a:cubicBezTo>
                  <a:close/>
                  <a:moveTo>
                    <a:pt x="1010251" y="170769"/>
                  </a:moveTo>
                  <a:cubicBezTo>
                    <a:pt x="1005201" y="170769"/>
                    <a:pt x="1001107" y="166675"/>
                    <a:pt x="1001107" y="161625"/>
                  </a:cubicBezTo>
                  <a:lnTo>
                    <a:pt x="1001107" y="88473"/>
                  </a:lnTo>
                  <a:cubicBezTo>
                    <a:pt x="1001107" y="83423"/>
                    <a:pt x="1005201" y="79329"/>
                    <a:pt x="1010251" y="79329"/>
                  </a:cubicBezTo>
                  <a:cubicBezTo>
                    <a:pt x="1015301" y="79329"/>
                    <a:pt x="1019395" y="83423"/>
                    <a:pt x="1019395" y="88473"/>
                  </a:cubicBezTo>
                  <a:lnTo>
                    <a:pt x="1019395" y="161625"/>
                  </a:lnTo>
                  <a:cubicBezTo>
                    <a:pt x="1019395" y="166675"/>
                    <a:pt x="1015301" y="170769"/>
                    <a:pt x="1010251" y="170769"/>
                  </a:cubicBezTo>
                  <a:close/>
                  <a:moveTo>
                    <a:pt x="982257" y="170769"/>
                  </a:moveTo>
                  <a:cubicBezTo>
                    <a:pt x="977207" y="170769"/>
                    <a:pt x="973113" y="166675"/>
                    <a:pt x="973113" y="161625"/>
                  </a:cubicBezTo>
                  <a:lnTo>
                    <a:pt x="973113" y="88473"/>
                  </a:lnTo>
                  <a:cubicBezTo>
                    <a:pt x="973113" y="83423"/>
                    <a:pt x="977207" y="79329"/>
                    <a:pt x="982257" y="79329"/>
                  </a:cubicBezTo>
                  <a:cubicBezTo>
                    <a:pt x="987307" y="79329"/>
                    <a:pt x="991401" y="83423"/>
                    <a:pt x="991401" y="88473"/>
                  </a:cubicBezTo>
                  <a:lnTo>
                    <a:pt x="991401" y="161625"/>
                  </a:lnTo>
                  <a:cubicBezTo>
                    <a:pt x="991401" y="166675"/>
                    <a:pt x="987307" y="170769"/>
                    <a:pt x="982257" y="170769"/>
                  </a:cubicBezTo>
                  <a:close/>
                  <a:moveTo>
                    <a:pt x="954263" y="170769"/>
                  </a:moveTo>
                  <a:cubicBezTo>
                    <a:pt x="949213" y="170769"/>
                    <a:pt x="945119" y="166675"/>
                    <a:pt x="945119" y="161625"/>
                  </a:cubicBezTo>
                  <a:lnTo>
                    <a:pt x="945119" y="88473"/>
                  </a:lnTo>
                  <a:cubicBezTo>
                    <a:pt x="945119" y="83423"/>
                    <a:pt x="949213" y="79329"/>
                    <a:pt x="954263" y="79329"/>
                  </a:cubicBezTo>
                  <a:cubicBezTo>
                    <a:pt x="959313" y="79329"/>
                    <a:pt x="963407" y="83423"/>
                    <a:pt x="963407" y="88473"/>
                  </a:cubicBezTo>
                  <a:lnTo>
                    <a:pt x="963407" y="161625"/>
                  </a:lnTo>
                  <a:cubicBezTo>
                    <a:pt x="963407" y="166675"/>
                    <a:pt x="959313" y="170769"/>
                    <a:pt x="954263" y="170769"/>
                  </a:cubicBezTo>
                  <a:close/>
                  <a:moveTo>
                    <a:pt x="926269" y="170769"/>
                  </a:moveTo>
                  <a:cubicBezTo>
                    <a:pt x="921219" y="170769"/>
                    <a:pt x="917125" y="166675"/>
                    <a:pt x="917125" y="161625"/>
                  </a:cubicBezTo>
                  <a:lnTo>
                    <a:pt x="917125" y="88473"/>
                  </a:lnTo>
                  <a:cubicBezTo>
                    <a:pt x="917125" y="83423"/>
                    <a:pt x="921219" y="79329"/>
                    <a:pt x="926269" y="79329"/>
                  </a:cubicBezTo>
                  <a:cubicBezTo>
                    <a:pt x="931319" y="79329"/>
                    <a:pt x="935413" y="83423"/>
                    <a:pt x="935413" y="88473"/>
                  </a:cubicBezTo>
                  <a:lnTo>
                    <a:pt x="935413" y="161625"/>
                  </a:lnTo>
                  <a:cubicBezTo>
                    <a:pt x="935413" y="166675"/>
                    <a:pt x="931319" y="170769"/>
                    <a:pt x="926269" y="170769"/>
                  </a:cubicBezTo>
                  <a:close/>
                  <a:moveTo>
                    <a:pt x="898275" y="170769"/>
                  </a:moveTo>
                  <a:cubicBezTo>
                    <a:pt x="893225" y="170769"/>
                    <a:pt x="889131" y="166675"/>
                    <a:pt x="889131" y="161625"/>
                  </a:cubicBezTo>
                  <a:lnTo>
                    <a:pt x="889131" y="88473"/>
                  </a:lnTo>
                  <a:cubicBezTo>
                    <a:pt x="889131" y="83423"/>
                    <a:pt x="893225" y="79329"/>
                    <a:pt x="898275" y="79329"/>
                  </a:cubicBezTo>
                  <a:cubicBezTo>
                    <a:pt x="903325" y="79329"/>
                    <a:pt x="907419" y="83423"/>
                    <a:pt x="907419" y="88473"/>
                  </a:cubicBezTo>
                  <a:lnTo>
                    <a:pt x="907419" y="161625"/>
                  </a:lnTo>
                  <a:cubicBezTo>
                    <a:pt x="907419" y="166675"/>
                    <a:pt x="903325" y="170769"/>
                    <a:pt x="898275" y="170769"/>
                  </a:cubicBezTo>
                  <a:close/>
                  <a:moveTo>
                    <a:pt x="870281" y="170769"/>
                  </a:moveTo>
                  <a:cubicBezTo>
                    <a:pt x="865231" y="170769"/>
                    <a:pt x="861137" y="166675"/>
                    <a:pt x="861137" y="161625"/>
                  </a:cubicBezTo>
                  <a:lnTo>
                    <a:pt x="861137" y="88473"/>
                  </a:lnTo>
                  <a:cubicBezTo>
                    <a:pt x="861137" y="83423"/>
                    <a:pt x="865231" y="79329"/>
                    <a:pt x="870281" y="79329"/>
                  </a:cubicBezTo>
                  <a:cubicBezTo>
                    <a:pt x="875331" y="79329"/>
                    <a:pt x="879425" y="83423"/>
                    <a:pt x="879425" y="88473"/>
                  </a:cubicBezTo>
                  <a:lnTo>
                    <a:pt x="879425" y="161625"/>
                  </a:lnTo>
                  <a:cubicBezTo>
                    <a:pt x="879425" y="166675"/>
                    <a:pt x="875331" y="170769"/>
                    <a:pt x="870281" y="170769"/>
                  </a:cubicBezTo>
                  <a:close/>
                  <a:moveTo>
                    <a:pt x="842287" y="170769"/>
                  </a:moveTo>
                  <a:cubicBezTo>
                    <a:pt x="837237" y="170769"/>
                    <a:pt x="833143" y="166675"/>
                    <a:pt x="833143" y="161625"/>
                  </a:cubicBezTo>
                  <a:lnTo>
                    <a:pt x="833143" y="88473"/>
                  </a:lnTo>
                  <a:cubicBezTo>
                    <a:pt x="833143" y="83423"/>
                    <a:pt x="837237" y="79329"/>
                    <a:pt x="842287" y="79329"/>
                  </a:cubicBezTo>
                  <a:cubicBezTo>
                    <a:pt x="847337" y="79329"/>
                    <a:pt x="851431" y="83423"/>
                    <a:pt x="851431" y="88473"/>
                  </a:cubicBezTo>
                  <a:lnTo>
                    <a:pt x="851431" y="161625"/>
                  </a:lnTo>
                  <a:cubicBezTo>
                    <a:pt x="851431" y="166675"/>
                    <a:pt x="847337" y="170769"/>
                    <a:pt x="842287" y="170769"/>
                  </a:cubicBezTo>
                  <a:close/>
                  <a:moveTo>
                    <a:pt x="814293" y="170769"/>
                  </a:moveTo>
                  <a:cubicBezTo>
                    <a:pt x="809243" y="170769"/>
                    <a:pt x="805149" y="166675"/>
                    <a:pt x="805149" y="161625"/>
                  </a:cubicBezTo>
                  <a:lnTo>
                    <a:pt x="805149" y="88473"/>
                  </a:lnTo>
                  <a:cubicBezTo>
                    <a:pt x="805149" y="83423"/>
                    <a:pt x="809243" y="79329"/>
                    <a:pt x="814293" y="79329"/>
                  </a:cubicBezTo>
                  <a:cubicBezTo>
                    <a:pt x="819343" y="79329"/>
                    <a:pt x="823437" y="83423"/>
                    <a:pt x="823437" y="88473"/>
                  </a:cubicBezTo>
                  <a:lnTo>
                    <a:pt x="823437" y="161625"/>
                  </a:lnTo>
                  <a:cubicBezTo>
                    <a:pt x="823437" y="166675"/>
                    <a:pt x="819343" y="170769"/>
                    <a:pt x="814293" y="170769"/>
                  </a:cubicBezTo>
                  <a:close/>
                  <a:moveTo>
                    <a:pt x="786299" y="170769"/>
                  </a:moveTo>
                  <a:cubicBezTo>
                    <a:pt x="781249" y="170769"/>
                    <a:pt x="777155" y="166675"/>
                    <a:pt x="777155" y="161625"/>
                  </a:cubicBezTo>
                  <a:lnTo>
                    <a:pt x="777155" y="88473"/>
                  </a:lnTo>
                  <a:cubicBezTo>
                    <a:pt x="777155" y="83423"/>
                    <a:pt x="781249" y="79329"/>
                    <a:pt x="786299" y="79329"/>
                  </a:cubicBezTo>
                  <a:cubicBezTo>
                    <a:pt x="791349" y="79329"/>
                    <a:pt x="795443" y="83423"/>
                    <a:pt x="795443" y="88473"/>
                  </a:cubicBezTo>
                  <a:lnTo>
                    <a:pt x="795443" y="161625"/>
                  </a:lnTo>
                  <a:cubicBezTo>
                    <a:pt x="795443" y="166675"/>
                    <a:pt x="791349" y="170769"/>
                    <a:pt x="786299" y="170769"/>
                  </a:cubicBezTo>
                  <a:close/>
                  <a:moveTo>
                    <a:pt x="758305" y="170769"/>
                  </a:moveTo>
                  <a:cubicBezTo>
                    <a:pt x="753255" y="170769"/>
                    <a:pt x="749161" y="166675"/>
                    <a:pt x="749161" y="161625"/>
                  </a:cubicBezTo>
                  <a:lnTo>
                    <a:pt x="749161" y="88473"/>
                  </a:lnTo>
                  <a:cubicBezTo>
                    <a:pt x="749161" y="83423"/>
                    <a:pt x="753255" y="79329"/>
                    <a:pt x="758305" y="79329"/>
                  </a:cubicBezTo>
                  <a:cubicBezTo>
                    <a:pt x="763355" y="79329"/>
                    <a:pt x="767449" y="83423"/>
                    <a:pt x="767449" y="88473"/>
                  </a:cubicBezTo>
                  <a:lnTo>
                    <a:pt x="767449" y="161625"/>
                  </a:lnTo>
                  <a:cubicBezTo>
                    <a:pt x="767449" y="166675"/>
                    <a:pt x="763355" y="170769"/>
                    <a:pt x="758305" y="170769"/>
                  </a:cubicBezTo>
                  <a:close/>
                  <a:moveTo>
                    <a:pt x="730311" y="170769"/>
                  </a:moveTo>
                  <a:cubicBezTo>
                    <a:pt x="725261" y="170769"/>
                    <a:pt x="721167" y="166675"/>
                    <a:pt x="721167" y="161625"/>
                  </a:cubicBezTo>
                  <a:lnTo>
                    <a:pt x="721167" y="88473"/>
                  </a:lnTo>
                  <a:cubicBezTo>
                    <a:pt x="721167" y="83423"/>
                    <a:pt x="725261" y="79329"/>
                    <a:pt x="730311" y="79329"/>
                  </a:cubicBezTo>
                  <a:cubicBezTo>
                    <a:pt x="735361" y="79329"/>
                    <a:pt x="739455" y="83423"/>
                    <a:pt x="739455" y="88473"/>
                  </a:cubicBezTo>
                  <a:lnTo>
                    <a:pt x="739455" y="161625"/>
                  </a:lnTo>
                  <a:cubicBezTo>
                    <a:pt x="739455" y="166675"/>
                    <a:pt x="735361" y="170769"/>
                    <a:pt x="730311" y="170769"/>
                  </a:cubicBezTo>
                  <a:close/>
                  <a:moveTo>
                    <a:pt x="702317" y="170769"/>
                  </a:moveTo>
                  <a:cubicBezTo>
                    <a:pt x="697267" y="170769"/>
                    <a:pt x="693173" y="166675"/>
                    <a:pt x="693173" y="161625"/>
                  </a:cubicBezTo>
                  <a:lnTo>
                    <a:pt x="693173" y="88473"/>
                  </a:lnTo>
                  <a:cubicBezTo>
                    <a:pt x="693173" y="83423"/>
                    <a:pt x="697267" y="79329"/>
                    <a:pt x="702317" y="79329"/>
                  </a:cubicBezTo>
                  <a:cubicBezTo>
                    <a:pt x="707367" y="79329"/>
                    <a:pt x="711461" y="83423"/>
                    <a:pt x="711461" y="88473"/>
                  </a:cubicBezTo>
                  <a:lnTo>
                    <a:pt x="711461" y="161625"/>
                  </a:lnTo>
                  <a:cubicBezTo>
                    <a:pt x="711461" y="166675"/>
                    <a:pt x="707367" y="170769"/>
                    <a:pt x="702317" y="170769"/>
                  </a:cubicBezTo>
                  <a:close/>
                  <a:moveTo>
                    <a:pt x="674323" y="170769"/>
                  </a:moveTo>
                  <a:cubicBezTo>
                    <a:pt x="669273" y="170769"/>
                    <a:pt x="665179" y="166675"/>
                    <a:pt x="665179" y="161625"/>
                  </a:cubicBezTo>
                  <a:lnTo>
                    <a:pt x="665179" y="88473"/>
                  </a:lnTo>
                  <a:cubicBezTo>
                    <a:pt x="665179" y="83423"/>
                    <a:pt x="669273" y="79329"/>
                    <a:pt x="674323" y="79329"/>
                  </a:cubicBezTo>
                  <a:cubicBezTo>
                    <a:pt x="679373" y="79329"/>
                    <a:pt x="683467" y="83423"/>
                    <a:pt x="683467" y="88473"/>
                  </a:cubicBezTo>
                  <a:lnTo>
                    <a:pt x="683467" y="161625"/>
                  </a:lnTo>
                  <a:cubicBezTo>
                    <a:pt x="683467" y="166675"/>
                    <a:pt x="679373" y="170769"/>
                    <a:pt x="674323" y="170769"/>
                  </a:cubicBezTo>
                  <a:close/>
                  <a:moveTo>
                    <a:pt x="646329" y="170769"/>
                  </a:moveTo>
                  <a:cubicBezTo>
                    <a:pt x="641279" y="170769"/>
                    <a:pt x="637185" y="166675"/>
                    <a:pt x="637185" y="161625"/>
                  </a:cubicBezTo>
                  <a:lnTo>
                    <a:pt x="637185" y="88473"/>
                  </a:lnTo>
                  <a:cubicBezTo>
                    <a:pt x="637185" y="83423"/>
                    <a:pt x="641279" y="79329"/>
                    <a:pt x="646329" y="79329"/>
                  </a:cubicBezTo>
                  <a:cubicBezTo>
                    <a:pt x="651379" y="79329"/>
                    <a:pt x="655473" y="83423"/>
                    <a:pt x="655473" y="88473"/>
                  </a:cubicBezTo>
                  <a:lnTo>
                    <a:pt x="655473" y="161625"/>
                  </a:lnTo>
                  <a:cubicBezTo>
                    <a:pt x="655473" y="166675"/>
                    <a:pt x="651379" y="170769"/>
                    <a:pt x="646329" y="170769"/>
                  </a:cubicBezTo>
                  <a:close/>
                  <a:moveTo>
                    <a:pt x="618335" y="170769"/>
                  </a:moveTo>
                  <a:cubicBezTo>
                    <a:pt x="613285" y="170769"/>
                    <a:pt x="609191" y="166675"/>
                    <a:pt x="609191" y="161625"/>
                  </a:cubicBezTo>
                  <a:lnTo>
                    <a:pt x="609191" y="88473"/>
                  </a:lnTo>
                  <a:cubicBezTo>
                    <a:pt x="609191" y="83423"/>
                    <a:pt x="613285" y="79329"/>
                    <a:pt x="618335" y="79329"/>
                  </a:cubicBezTo>
                  <a:cubicBezTo>
                    <a:pt x="623385" y="79329"/>
                    <a:pt x="627479" y="83423"/>
                    <a:pt x="627479" y="88473"/>
                  </a:cubicBezTo>
                  <a:lnTo>
                    <a:pt x="627479" y="161625"/>
                  </a:lnTo>
                  <a:cubicBezTo>
                    <a:pt x="627479" y="166675"/>
                    <a:pt x="623385" y="170769"/>
                    <a:pt x="618335" y="170769"/>
                  </a:cubicBezTo>
                  <a:close/>
                  <a:moveTo>
                    <a:pt x="590341" y="170769"/>
                  </a:moveTo>
                  <a:cubicBezTo>
                    <a:pt x="585291" y="170769"/>
                    <a:pt x="581197" y="166675"/>
                    <a:pt x="581197" y="161625"/>
                  </a:cubicBezTo>
                  <a:lnTo>
                    <a:pt x="581197" y="88473"/>
                  </a:lnTo>
                  <a:cubicBezTo>
                    <a:pt x="581197" y="83423"/>
                    <a:pt x="585291" y="79329"/>
                    <a:pt x="590341" y="79329"/>
                  </a:cubicBezTo>
                  <a:cubicBezTo>
                    <a:pt x="595391" y="79329"/>
                    <a:pt x="599485" y="83423"/>
                    <a:pt x="599485" y="88473"/>
                  </a:cubicBezTo>
                  <a:lnTo>
                    <a:pt x="599485" y="161625"/>
                  </a:lnTo>
                  <a:cubicBezTo>
                    <a:pt x="599485" y="166675"/>
                    <a:pt x="595391" y="170769"/>
                    <a:pt x="590341" y="170769"/>
                  </a:cubicBezTo>
                  <a:close/>
                  <a:moveTo>
                    <a:pt x="562347" y="170769"/>
                  </a:moveTo>
                  <a:cubicBezTo>
                    <a:pt x="557297" y="170769"/>
                    <a:pt x="553203" y="166675"/>
                    <a:pt x="553203" y="161625"/>
                  </a:cubicBezTo>
                  <a:lnTo>
                    <a:pt x="553203" y="88473"/>
                  </a:lnTo>
                  <a:cubicBezTo>
                    <a:pt x="553203" y="83423"/>
                    <a:pt x="557297" y="79329"/>
                    <a:pt x="562347" y="79329"/>
                  </a:cubicBezTo>
                  <a:cubicBezTo>
                    <a:pt x="567397" y="79329"/>
                    <a:pt x="571491" y="83423"/>
                    <a:pt x="571491" y="88473"/>
                  </a:cubicBezTo>
                  <a:lnTo>
                    <a:pt x="571491" y="161625"/>
                  </a:lnTo>
                  <a:cubicBezTo>
                    <a:pt x="571491" y="166675"/>
                    <a:pt x="567397" y="170769"/>
                    <a:pt x="562347" y="170769"/>
                  </a:cubicBezTo>
                  <a:close/>
                  <a:moveTo>
                    <a:pt x="534353" y="170769"/>
                  </a:moveTo>
                  <a:cubicBezTo>
                    <a:pt x="529303" y="170769"/>
                    <a:pt x="525209" y="166675"/>
                    <a:pt x="525209" y="161625"/>
                  </a:cubicBezTo>
                  <a:lnTo>
                    <a:pt x="525209" y="88473"/>
                  </a:lnTo>
                  <a:cubicBezTo>
                    <a:pt x="525209" y="83423"/>
                    <a:pt x="529303" y="79329"/>
                    <a:pt x="534353" y="79329"/>
                  </a:cubicBezTo>
                  <a:cubicBezTo>
                    <a:pt x="539403" y="79329"/>
                    <a:pt x="543497" y="83423"/>
                    <a:pt x="543497" y="88473"/>
                  </a:cubicBezTo>
                  <a:lnTo>
                    <a:pt x="543497" y="161625"/>
                  </a:lnTo>
                  <a:cubicBezTo>
                    <a:pt x="543497" y="166675"/>
                    <a:pt x="539403" y="170769"/>
                    <a:pt x="534353" y="170769"/>
                  </a:cubicBezTo>
                  <a:close/>
                  <a:moveTo>
                    <a:pt x="506359" y="170769"/>
                  </a:moveTo>
                  <a:cubicBezTo>
                    <a:pt x="501309" y="170769"/>
                    <a:pt x="497215" y="166675"/>
                    <a:pt x="497215" y="161625"/>
                  </a:cubicBezTo>
                  <a:lnTo>
                    <a:pt x="497215" y="88473"/>
                  </a:lnTo>
                  <a:cubicBezTo>
                    <a:pt x="497215" y="83423"/>
                    <a:pt x="501309" y="79329"/>
                    <a:pt x="506359" y="79329"/>
                  </a:cubicBezTo>
                  <a:cubicBezTo>
                    <a:pt x="511409" y="79329"/>
                    <a:pt x="515503" y="83423"/>
                    <a:pt x="515503" y="88473"/>
                  </a:cubicBezTo>
                  <a:lnTo>
                    <a:pt x="515503" y="161625"/>
                  </a:lnTo>
                  <a:cubicBezTo>
                    <a:pt x="515503" y="166675"/>
                    <a:pt x="511409" y="170769"/>
                    <a:pt x="506359" y="170769"/>
                  </a:cubicBezTo>
                  <a:close/>
                  <a:moveTo>
                    <a:pt x="478365" y="170769"/>
                  </a:moveTo>
                  <a:cubicBezTo>
                    <a:pt x="473315" y="170769"/>
                    <a:pt x="469221" y="166675"/>
                    <a:pt x="469221" y="161625"/>
                  </a:cubicBezTo>
                  <a:lnTo>
                    <a:pt x="469221" y="88473"/>
                  </a:lnTo>
                  <a:cubicBezTo>
                    <a:pt x="469221" y="83423"/>
                    <a:pt x="473315" y="79329"/>
                    <a:pt x="478365" y="79329"/>
                  </a:cubicBezTo>
                  <a:cubicBezTo>
                    <a:pt x="483415" y="79329"/>
                    <a:pt x="487509" y="83423"/>
                    <a:pt x="487509" y="88473"/>
                  </a:cubicBezTo>
                  <a:lnTo>
                    <a:pt x="487509" y="161625"/>
                  </a:lnTo>
                  <a:cubicBezTo>
                    <a:pt x="487509" y="166675"/>
                    <a:pt x="483415" y="170769"/>
                    <a:pt x="478365" y="170769"/>
                  </a:cubicBezTo>
                  <a:close/>
                  <a:moveTo>
                    <a:pt x="450371" y="170769"/>
                  </a:moveTo>
                  <a:cubicBezTo>
                    <a:pt x="445321" y="170769"/>
                    <a:pt x="441227" y="166675"/>
                    <a:pt x="441227" y="161625"/>
                  </a:cubicBezTo>
                  <a:lnTo>
                    <a:pt x="441227" y="88473"/>
                  </a:lnTo>
                  <a:cubicBezTo>
                    <a:pt x="441227" y="83423"/>
                    <a:pt x="445321" y="79329"/>
                    <a:pt x="450371" y="79329"/>
                  </a:cubicBezTo>
                  <a:cubicBezTo>
                    <a:pt x="455421" y="79329"/>
                    <a:pt x="459515" y="83423"/>
                    <a:pt x="459515" y="88473"/>
                  </a:cubicBezTo>
                  <a:lnTo>
                    <a:pt x="459515" y="161625"/>
                  </a:lnTo>
                  <a:cubicBezTo>
                    <a:pt x="459515" y="166675"/>
                    <a:pt x="455421" y="170769"/>
                    <a:pt x="450371" y="170769"/>
                  </a:cubicBezTo>
                  <a:close/>
                  <a:moveTo>
                    <a:pt x="422377" y="170769"/>
                  </a:moveTo>
                  <a:cubicBezTo>
                    <a:pt x="417327" y="170769"/>
                    <a:pt x="413233" y="166675"/>
                    <a:pt x="413233" y="161625"/>
                  </a:cubicBezTo>
                  <a:lnTo>
                    <a:pt x="413233" y="88473"/>
                  </a:lnTo>
                  <a:cubicBezTo>
                    <a:pt x="413233" y="83423"/>
                    <a:pt x="417327" y="79329"/>
                    <a:pt x="422377" y="79329"/>
                  </a:cubicBezTo>
                  <a:cubicBezTo>
                    <a:pt x="427427" y="79329"/>
                    <a:pt x="431521" y="83423"/>
                    <a:pt x="431521" y="88473"/>
                  </a:cubicBezTo>
                  <a:lnTo>
                    <a:pt x="431521" y="161625"/>
                  </a:lnTo>
                  <a:cubicBezTo>
                    <a:pt x="431521" y="166675"/>
                    <a:pt x="427427" y="170769"/>
                    <a:pt x="422377" y="170769"/>
                  </a:cubicBezTo>
                  <a:close/>
                  <a:moveTo>
                    <a:pt x="394383" y="170769"/>
                  </a:moveTo>
                  <a:cubicBezTo>
                    <a:pt x="389333" y="170769"/>
                    <a:pt x="385239" y="166675"/>
                    <a:pt x="385239" y="161625"/>
                  </a:cubicBezTo>
                  <a:lnTo>
                    <a:pt x="385239" y="88473"/>
                  </a:lnTo>
                  <a:cubicBezTo>
                    <a:pt x="385239" y="83423"/>
                    <a:pt x="389333" y="79329"/>
                    <a:pt x="394383" y="79329"/>
                  </a:cubicBezTo>
                  <a:cubicBezTo>
                    <a:pt x="399433" y="79329"/>
                    <a:pt x="403527" y="83423"/>
                    <a:pt x="403527" y="88473"/>
                  </a:cubicBezTo>
                  <a:lnTo>
                    <a:pt x="403527" y="161625"/>
                  </a:lnTo>
                  <a:cubicBezTo>
                    <a:pt x="403527" y="166675"/>
                    <a:pt x="399433" y="170769"/>
                    <a:pt x="394383" y="170769"/>
                  </a:cubicBezTo>
                  <a:close/>
                  <a:moveTo>
                    <a:pt x="366389" y="170769"/>
                  </a:moveTo>
                  <a:cubicBezTo>
                    <a:pt x="361339" y="170769"/>
                    <a:pt x="357245" y="166675"/>
                    <a:pt x="357245" y="161625"/>
                  </a:cubicBezTo>
                  <a:lnTo>
                    <a:pt x="357245" y="88473"/>
                  </a:lnTo>
                  <a:cubicBezTo>
                    <a:pt x="357245" y="83423"/>
                    <a:pt x="361339" y="79329"/>
                    <a:pt x="366389" y="79329"/>
                  </a:cubicBezTo>
                  <a:cubicBezTo>
                    <a:pt x="371439" y="79329"/>
                    <a:pt x="375533" y="83423"/>
                    <a:pt x="375533" y="88473"/>
                  </a:cubicBezTo>
                  <a:lnTo>
                    <a:pt x="375533" y="161625"/>
                  </a:lnTo>
                  <a:cubicBezTo>
                    <a:pt x="375533" y="166675"/>
                    <a:pt x="371439" y="170769"/>
                    <a:pt x="366389" y="170769"/>
                  </a:cubicBezTo>
                  <a:close/>
                  <a:moveTo>
                    <a:pt x="338395" y="170769"/>
                  </a:moveTo>
                  <a:cubicBezTo>
                    <a:pt x="333345" y="170769"/>
                    <a:pt x="329251" y="166675"/>
                    <a:pt x="329251" y="161625"/>
                  </a:cubicBezTo>
                  <a:lnTo>
                    <a:pt x="329251" y="88473"/>
                  </a:lnTo>
                  <a:cubicBezTo>
                    <a:pt x="329251" y="83423"/>
                    <a:pt x="333345" y="79329"/>
                    <a:pt x="338395" y="79329"/>
                  </a:cubicBezTo>
                  <a:cubicBezTo>
                    <a:pt x="343445" y="79329"/>
                    <a:pt x="347539" y="83423"/>
                    <a:pt x="347539" y="88473"/>
                  </a:cubicBezTo>
                  <a:lnTo>
                    <a:pt x="347539" y="161625"/>
                  </a:lnTo>
                  <a:cubicBezTo>
                    <a:pt x="347539" y="166675"/>
                    <a:pt x="343445" y="170769"/>
                    <a:pt x="338395" y="170769"/>
                  </a:cubicBezTo>
                  <a:close/>
                  <a:moveTo>
                    <a:pt x="310401" y="170769"/>
                  </a:moveTo>
                  <a:cubicBezTo>
                    <a:pt x="305351" y="170769"/>
                    <a:pt x="301257" y="166675"/>
                    <a:pt x="301257" y="161625"/>
                  </a:cubicBezTo>
                  <a:lnTo>
                    <a:pt x="301257" y="88473"/>
                  </a:lnTo>
                  <a:cubicBezTo>
                    <a:pt x="301257" y="83423"/>
                    <a:pt x="305351" y="79329"/>
                    <a:pt x="310401" y="79329"/>
                  </a:cubicBezTo>
                  <a:cubicBezTo>
                    <a:pt x="315451" y="79329"/>
                    <a:pt x="319545" y="83423"/>
                    <a:pt x="319545" y="88473"/>
                  </a:cubicBezTo>
                  <a:lnTo>
                    <a:pt x="319545" y="161625"/>
                  </a:lnTo>
                  <a:cubicBezTo>
                    <a:pt x="319545" y="166675"/>
                    <a:pt x="315451" y="170769"/>
                    <a:pt x="310401" y="170769"/>
                  </a:cubicBezTo>
                  <a:close/>
                  <a:moveTo>
                    <a:pt x="282407" y="170769"/>
                  </a:moveTo>
                  <a:cubicBezTo>
                    <a:pt x="277357" y="170769"/>
                    <a:pt x="273263" y="166675"/>
                    <a:pt x="273263" y="161625"/>
                  </a:cubicBezTo>
                  <a:lnTo>
                    <a:pt x="273263" y="88473"/>
                  </a:lnTo>
                  <a:cubicBezTo>
                    <a:pt x="273263" y="83423"/>
                    <a:pt x="277357" y="79329"/>
                    <a:pt x="282407" y="79329"/>
                  </a:cubicBezTo>
                  <a:cubicBezTo>
                    <a:pt x="287457" y="79329"/>
                    <a:pt x="291551" y="83423"/>
                    <a:pt x="291551" y="88473"/>
                  </a:cubicBezTo>
                  <a:lnTo>
                    <a:pt x="291551" y="161625"/>
                  </a:lnTo>
                  <a:cubicBezTo>
                    <a:pt x="291551" y="166675"/>
                    <a:pt x="287457" y="170769"/>
                    <a:pt x="282407" y="170769"/>
                  </a:cubicBezTo>
                  <a:close/>
                  <a:moveTo>
                    <a:pt x="0" y="187436"/>
                  </a:moveTo>
                  <a:lnTo>
                    <a:pt x="1402492" y="187436"/>
                  </a:lnTo>
                  <a:lnTo>
                    <a:pt x="1402492" y="56158"/>
                  </a:lnTo>
                  <a:lnTo>
                    <a:pt x="0" y="56158"/>
                  </a:lnTo>
                  <a:close/>
                  <a:moveTo>
                    <a:pt x="448311" y="646221"/>
                  </a:moveTo>
                  <a:cubicBezTo>
                    <a:pt x="435378" y="646221"/>
                    <a:pt x="424893" y="635736"/>
                    <a:pt x="424893" y="622803"/>
                  </a:cubicBezTo>
                  <a:lnTo>
                    <a:pt x="424893" y="400558"/>
                  </a:lnTo>
                  <a:cubicBezTo>
                    <a:pt x="424893" y="387625"/>
                    <a:pt x="435378" y="377140"/>
                    <a:pt x="448311" y="377140"/>
                  </a:cubicBezTo>
                  <a:lnTo>
                    <a:pt x="1211100" y="377140"/>
                  </a:lnTo>
                  <a:cubicBezTo>
                    <a:pt x="1224033" y="377140"/>
                    <a:pt x="1234518" y="387625"/>
                    <a:pt x="1234518" y="400558"/>
                  </a:cubicBezTo>
                  <a:lnTo>
                    <a:pt x="1234518" y="622803"/>
                  </a:lnTo>
                  <a:cubicBezTo>
                    <a:pt x="1234518" y="635736"/>
                    <a:pt x="1224033" y="646221"/>
                    <a:pt x="1211100" y="646221"/>
                  </a:cubicBezTo>
                  <a:close/>
                  <a:moveTo>
                    <a:pt x="1157297" y="896251"/>
                  </a:moveTo>
                  <a:cubicBezTo>
                    <a:pt x="1142981" y="896251"/>
                    <a:pt x="1131375" y="884645"/>
                    <a:pt x="1131375" y="870329"/>
                  </a:cubicBezTo>
                  <a:lnTo>
                    <a:pt x="1131375" y="765012"/>
                  </a:lnTo>
                  <a:cubicBezTo>
                    <a:pt x="1131375" y="750696"/>
                    <a:pt x="1142981" y="739090"/>
                    <a:pt x="1157297" y="739090"/>
                  </a:cubicBezTo>
                  <a:lnTo>
                    <a:pt x="1260983" y="739090"/>
                  </a:lnTo>
                  <a:cubicBezTo>
                    <a:pt x="1275299" y="739090"/>
                    <a:pt x="1286905" y="750696"/>
                    <a:pt x="1286905" y="765012"/>
                  </a:cubicBezTo>
                  <a:lnTo>
                    <a:pt x="1286905" y="870329"/>
                  </a:lnTo>
                  <a:cubicBezTo>
                    <a:pt x="1286905" y="884645"/>
                    <a:pt x="1275299" y="896251"/>
                    <a:pt x="1260983" y="896251"/>
                  </a:cubicBezTo>
                  <a:close/>
                  <a:moveTo>
                    <a:pt x="193380" y="1417901"/>
                  </a:moveTo>
                  <a:lnTo>
                    <a:pt x="236685" y="1417901"/>
                  </a:lnTo>
                  <a:lnTo>
                    <a:pt x="276969" y="1362511"/>
                  </a:lnTo>
                  <a:lnTo>
                    <a:pt x="276969" y="1190793"/>
                  </a:lnTo>
                  <a:lnTo>
                    <a:pt x="319776" y="1190793"/>
                  </a:lnTo>
                  <a:lnTo>
                    <a:pt x="319049" y="1364525"/>
                  </a:lnTo>
                  <a:lnTo>
                    <a:pt x="355305" y="1417901"/>
                  </a:lnTo>
                  <a:lnTo>
                    <a:pt x="398610" y="1417901"/>
                  </a:lnTo>
                  <a:lnTo>
                    <a:pt x="438894" y="1362511"/>
                  </a:lnTo>
                  <a:lnTo>
                    <a:pt x="438894" y="1190793"/>
                  </a:lnTo>
                  <a:lnTo>
                    <a:pt x="486464" y="1190793"/>
                  </a:lnTo>
                  <a:lnTo>
                    <a:pt x="485737" y="1364525"/>
                  </a:lnTo>
                  <a:lnTo>
                    <a:pt x="521993" y="1417901"/>
                  </a:lnTo>
                  <a:lnTo>
                    <a:pt x="565298" y="1417901"/>
                  </a:lnTo>
                  <a:lnTo>
                    <a:pt x="605582" y="1362511"/>
                  </a:lnTo>
                  <a:lnTo>
                    <a:pt x="605582" y="1190793"/>
                  </a:lnTo>
                  <a:lnTo>
                    <a:pt x="658202" y="1190793"/>
                  </a:lnTo>
                  <a:lnTo>
                    <a:pt x="657475" y="1364525"/>
                  </a:lnTo>
                  <a:lnTo>
                    <a:pt x="693731" y="1417901"/>
                  </a:lnTo>
                  <a:lnTo>
                    <a:pt x="737036" y="1417901"/>
                  </a:lnTo>
                  <a:lnTo>
                    <a:pt x="777320" y="1362511"/>
                  </a:lnTo>
                  <a:lnTo>
                    <a:pt x="777320" y="1190793"/>
                  </a:lnTo>
                  <a:lnTo>
                    <a:pt x="811843" y="1190793"/>
                  </a:lnTo>
                  <a:lnTo>
                    <a:pt x="811843" y="1092914"/>
                  </a:lnTo>
                  <a:lnTo>
                    <a:pt x="126043" y="1092914"/>
                  </a:lnTo>
                  <a:lnTo>
                    <a:pt x="126043" y="1190793"/>
                  </a:lnTo>
                  <a:lnTo>
                    <a:pt x="157851" y="1190793"/>
                  </a:lnTo>
                  <a:lnTo>
                    <a:pt x="157124" y="1364525"/>
                  </a:lnTo>
                  <a:close/>
                  <a:moveTo>
                    <a:pt x="715384" y="1461206"/>
                  </a:moveTo>
                  <a:lnTo>
                    <a:pt x="733542" y="1459289"/>
                  </a:lnTo>
                  <a:lnTo>
                    <a:pt x="739046" y="1457208"/>
                  </a:lnTo>
                  <a:lnTo>
                    <a:pt x="741065" y="1454659"/>
                  </a:lnTo>
                  <a:lnTo>
                    <a:pt x="741065" y="1428476"/>
                  </a:lnTo>
                  <a:lnTo>
                    <a:pt x="739046" y="1425927"/>
                  </a:lnTo>
                  <a:lnTo>
                    <a:pt x="733542" y="1423846"/>
                  </a:lnTo>
                  <a:cubicBezTo>
                    <a:pt x="728894" y="1422661"/>
                    <a:pt x="722474" y="1421929"/>
                    <a:pt x="715384" y="1421929"/>
                  </a:cubicBezTo>
                  <a:cubicBezTo>
                    <a:pt x="704748" y="1421929"/>
                    <a:pt x="695620" y="1423577"/>
                    <a:pt x="691721" y="1425927"/>
                  </a:cubicBezTo>
                  <a:cubicBezTo>
                    <a:pt x="690421" y="1426711"/>
                    <a:pt x="689703" y="1427572"/>
                    <a:pt x="689703" y="1428476"/>
                  </a:cubicBezTo>
                  <a:lnTo>
                    <a:pt x="689703" y="1454659"/>
                  </a:lnTo>
                  <a:cubicBezTo>
                    <a:pt x="689703" y="1456467"/>
                    <a:pt x="692578" y="1458104"/>
                    <a:pt x="697225" y="1459289"/>
                  </a:cubicBezTo>
                  <a:cubicBezTo>
                    <a:pt x="701873" y="1460473"/>
                    <a:pt x="708293" y="1461206"/>
                    <a:pt x="715384" y="1461206"/>
                  </a:cubicBezTo>
                  <a:close/>
                  <a:moveTo>
                    <a:pt x="543646" y="1461206"/>
                  </a:moveTo>
                  <a:lnTo>
                    <a:pt x="561804" y="1459289"/>
                  </a:lnTo>
                  <a:lnTo>
                    <a:pt x="567308" y="1457208"/>
                  </a:lnTo>
                  <a:lnTo>
                    <a:pt x="569327" y="1454659"/>
                  </a:lnTo>
                  <a:lnTo>
                    <a:pt x="569327" y="1428476"/>
                  </a:lnTo>
                  <a:lnTo>
                    <a:pt x="567308" y="1425927"/>
                  </a:lnTo>
                  <a:lnTo>
                    <a:pt x="561804" y="1423846"/>
                  </a:lnTo>
                  <a:cubicBezTo>
                    <a:pt x="557156" y="1422661"/>
                    <a:pt x="550736" y="1421929"/>
                    <a:pt x="543646" y="1421929"/>
                  </a:cubicBezTo>
                  <a:cubicBezTo>
                    <a:pt x="533010" y="1421929"/>
                    <a:pt x="523882" y="1423577"/>
                    <a:pt x="519983" y="1425927"/>
                  </a:cubicBezTo>
                  <a:cubicBezTo>
                    <a:pt x="518683" y="1426711"/>
                    <a:pt x="517965" y="1427572"/>
                    <a:pt x="517965" y="1428476"/>
                  </a:cubicBezTo>
                  <a:lnTo>
                    <a:pt x="517965" y="1454659"/>
                  </a:lnTo>
                  <a:cubicBezTo>
                    <a:pt x="517965" y="1456467"/>
                    <a:pt x="520840" y="1458104"/>
                    <a:pt x="525487" y="1459289"/>
                  </a:cubicBezTo>
                  <a:cubicBezTo>
                    <a:pt x="530135" y="1460473"/>
                    <a:pt x="536555" y="1461206"/>
                    <a:pt x="543646" y="1461206"/>
                  </a:cubicBezTo>
                  <a:close/>
                  <a:moveTo>
                    <a:pt x="376958" y="1461206"/>
                  </a:moveTo>
                  <a:lnTo>
                    <a:pt x="395116" y="1459289"/>
                  </a:lnTo>
                  <a:lnTo>
                    <a:pt x="400620" y="1457208"/>
                  </a:lnTo>
                  <a:lnTo>
                    <a:pt x="402639" y="1454659"/>
                  </a:lnTo>
                  <a:lnTo>
                    <a:pt x="402639" y="1428476"/>
                  </a:lnTo>
                  <a:lnTo>
                    <a:pt x="400620" y="1425927"/>
                  </a:lnTo>
                  <a:lnTo>
                    <a:pt x="395116" y="1423846"/>
                  </a:lnTo>
                  <a:cubicBezTo>
                    <a:pt x="390468" y="1422661"/>
                    <a:pt x="384048" y="1421929"/>
                    <a:pt x="376958" y="1421929"/>
                  </a:cubicBezTo>
                  <a:cubicBezTo>
                    <a:pt x="366322" y="1421929"/>
                    <a:pt x="357194" y="1423577"/>
                    <a:pt x="353295" y="1425927"/>
                  </a:cubicBezTo>
                  <a:cubicBezTo>
                    <a:pt x="351995" y="1426711"/>
                    <a:pt x="351277" y="1427572"/>
                    <a:pt x="351277" y="1428476"/>
                  </a:cubicBezTo>
                  <a:lnTo>
                    <a:pt x="351277" y="1454659"/>
                  </a:lnTo>
                  <a:cubicBezTo>
                    <a:pt x="351277" y="1456467"/>
                    <a:pt x="354152" y="1458104"/>
                    <a:pt x="358799" y="1459289"/>
                  </a:cubicBezTo>
                  <a:cubicBezTo>
                    <a:pt x="363447" y="1460473"/>
                    <a:pt x="369867" y="1461206"/>
                    <a:pt x="376958" y="1461206"/>
                  </a:cubicBezTo>
                  <a:close/>
                  <a:moveTo>
                    <a:pt x="215033" y="1461206"/>
                  </a:moveTo>
                  <a:lnTo>
                    <a:pt x="233191" y="1459289"/>
                  </a:lnTo>
                  <a:lnTo>
                    <a:pt x="238695" y="1457208"/>
                  </a:lnTo>
                  <a:lnTo>
                    <a:pt x="240714" y="1454659"/>
                  </a:lnTo>
                  <a:lnTo>
                    <a:pt x="240714" y="1428476"/>
                  </a:lnTo>
                  <a:lnTo>
                    <a:pt x="238695" y="1425927"/>
                  </a:lnTo>
                  <a:lnTo>
                    <a:pt x="233191" y="1423846"/>
                  </a:lnTo>
                  <a:cubicBezTo>
                    <a:pt x="228543" y="1422661"/>
                    <a:pt x="222123" y="1421929"/>
                    <a:pt x="215033" y="1421929"/>
                  </a:cubicBezTo>
                  <a:cubicBezTo>
                    <a:pt x="204397" y="1421929"/>
                    <a:pt x="195269" y="1423577"/>
                    <a:pt x="191370" y="1425927"/>
                  </a:cubicBezTo>
                  <a:cubicBezTo>
                    <a:pt x="190070" y="1426711"/>
                    <a:pt x="189352" y="1427572"/>
                    <a:pt x="189352" y="1428476"/>
                  </a:cubicBezTo>
                  <a:lnTo>
                    <a:pt x="189352" y="1454659"/>
                  </a:lnTo>
                  <a:cubicBezTo>
                    <a:pt x="189352" y="1456467"/>
                    <a:pt x="192227" y="1458104"/>
                    <a:pt x="196874" y="1459289"/>
                  </a:cubicBezTo>
                  <a:cubicBezTo>
                    <a:pt x="201522" y="1460473"/>
                    <a:pt x="207942" y="1461206"/>
                    <a:pt x="215033" y="1461206"/>
                  </a:cubicBezTo>
                  <a:close/>
                  <a:moveTo>
                    <a:pt x="486552" y="1531448"/>
                  </a:moveTo>
                  <a:cubicBezTo>
                    <a:pt x="486158" y="1531123"/>
                    <a:pt x="486146" y="1530770"/>
                    <a:pt x="486146" y="1530415"/>
                  </a:cubicBezTo>
                  <a:lnTo>
                    <a:pt x="486560" y="1529359"/>
                  </a:lnTo>
                  <a:close/>
                  <a:moveTo>
                    <a:pt x="319858" y="1532686"/>
                  </a:moveTo>
                  <a:cubicBezTo>
                    <a:pt x="319027" y="1532018"/>
                    <a:pt x="318967" y="1531224"/>
                    <a:pt x="318967" y="1530415"/>
                  </a:cubicBezTo>
                  <a:lnTo>
                    <a:pt x="319878" y="1528094"/>
                  </a:lnTo>
                  <a:close/>
                  <a:moveTo>
                    <a:pt x="157929" y="1533624"/>
                  </a:moveTo>
                  <a:cubicBezTo>
                    <a:pt x="156796" y="1532725"/>
                    <a:pt x="156670" y="1531585"/>
                    <a:pt x="156670" y="1530415"/>
                  </a:cubicBezTo>
                  <a:lnTo>
                    <a:pt x="157957" y="1527136"/>
                  </a:lnTo>
                  <a:close/>
                  <a:moveTo>
                    <a:pt x="658276" y="1534776"/>
                  </a:moveTo>
                  <a:cubicBezTo>
                    <a:pt x="656808" y="1533616"/>
                    <a:pt x="656564" y="1532045"/>
                    <a:pt x="656564" y="1530415"/>
                  </a:cubicBezTo>
                  <a:lnTo>
                    <a:pt x="658313" y="1525960"/>
                  </a:lnTo>
                  <a:close/>
                  <a:moveTo>
                    <a:pt x="1191766" y="1623750"/>
                  </a:moveTo>
                  <a:lnTo>
                    <a:pt x="1199790" y="1623750"/>
                  </a:lnTo>
                  <a:lnTo>
                    <a:pt x="1199790" y="1566817"/>
                  </a:lnTo>
                  <a:lnTo>
                    <a:pt x="1191766" y="1566817"/>
                  </a:lnTo>
                  <a:close/>
                  <a:moveTo>
                    <a:pt x="1197062" y="1639589"/>
                  </a:moveTo>
                  <a:cubicBezTo>
                    <a:pt x="1172200" y="1639589"/>
                    <a:pt x="1152046" y="1619435"/>
                    <a:pt x="1152046" y="1594573"/>
                  </a:cubicBezTo>
                  <a:cubicBezTo>
                    <a:pt x="1152046" y="1569711"/>
                    <a:pt x="1172200" y="1549557"/>
                    <a:pt x="1197062" y="1549557"/>
                  </a:cubicBezTo>
                  <a:cubicBezTo>
                    <a:pt x="1221924" y="1549557"/>
                    <a:pt x="1242079" y="1569711"/>
                    <a:pt x="1242079" y="1594573"/>
                  </a:cubicBezTo>
                  <a:cubicBezTo>
                    <a:pt x="1242079" y="1619435"/>
                    <a:pt x="1221924" y="1639589"/>
                    <a:pt x="1197062" y="1639589"/>
                  </a:cubicBezTo>
                  <a:close/>
                  <a:moveTo>
                    <a:pt x="193380" y="1779536"/>
                  </a:moveTo>
                  <a:lnTo>
                    <a:pt x="236685" y="1779536"/>
                  </a:lnTo>
                  <a:lnTo>
                    <a:pt x="276969" y="1724146"/>
                  </a:lnTo>
                  <a:lnTo>
                    <a:pt x="276969" y="1571626"/>
                  </a:lnTo>
                  <a:lnTo>
                    <a:pt x="319696" y="1571626"/>
                  </a:lnTo>
                  <a:lnTo>
                    <a:pt x="319049" y="1726160"/>
                  </a:lnTo>
                  <a:lnTo>
                    <a:pt x="355305" y="1779536"/>
                  </a:lnTo>
                  <a:lnTo>
                    <a:pt x="398610" y="1779536"/>
                  </a:lnTo>
                  <a:lnTo>
                    <a:pt x="438894" y="1724146"/>
                  </a:lnTo>
                  <a:lnTo>
                    <a:pt x="438894" y="1571626"/>
                  </a:lnTo>
                  <a:lnTo>
                    <a:pt x="486384" y="1571626"/>
                  </a:lnTo>
                  <a:lnTo>
                    <a:pt x="485737" y="1726160"/>
                  </a:lnTo>
                  <a:lnTo>
                    <a:pt x="521993" y="1779536"/>
                  </a:lnTo>
                  <a:lnTo>
                    <a:pt x="565298" y="1779536"/>
                  </a:lnTo>
                  <a:lnTo>
                    <a:pt x="605582" y="1724146"/>
                  </a:lnTo>
                  <a:lnTo>
                    <a:pt x="605582" y="1571626"/>
                  </a:lnTo>
                  <a:lnTo>
                    <a:pt x="658122" y="1571626"/>
                  </a:lnTo>
                  <a:lnTo>
                    <a:pt x="657475" y="1726160"/>
                  </a:lnTo>
                  <a:lnTo>
                    <a:pt x="693731" y="1779536"/>
                  </a:lnTo>
                  <a:lnTo>
                    <a:pt x="737036" y="1779536"/>
                  </a:lnTo>
                  <a:lnTo>
                    <a:pt x="777320" y="1724146"/>
                  </a:lnTo>
                  <a:lnTo>
                    <a:pt x="777320" y="1571626"/>
                  </a:lnTo>
                  <a:lnTo>
                    <a:pt x="807081" y="1571626"/>
                  </a:lnTo>
                  <a:lnTo>
                    <a:pt x="807081" y="1473747"/>
                  </a:lnTo>
                  <a:lnTo>
                    <a:pt x="121281" y="1473747"/>
                  </a:lnTo>
                  <a:lnTo>
                    <a:pt x="121281" y="1571626"/>
                  </a:lnTo>
                  <a:lnTo>
                    <a:pt x="157771" y="1571626"/>
                  </a:lnTo>
                  <a:lnTo>
                    <a:pt x="157124" y="1726160"/>
                  </a:lnTo>
                  <a:close/>
                  <a:moveTo>
                    <a:pt x="715384" y="1822841"/>
                  </a:moveTo>
                  <a:lnTo>
                    <a:pt x="733542" y="1820924"/>
                  </a:lnTo>
                  <a:lnTo>
                    <a:pt x="739046" y="1818843"/>
                  </a:lnTo>
                  <a:lnTo>
                    <a:pt x="741065" y="1816294"/>
                  </a:lnTo>
                  <a:lnTo>
                    <a:pt x="741065" y="1790112"/>
                  </a:lnTo>
                  <a:lnTo>
                    <a:pt x="739046" y="1787563"/>
                  </a:lnTo>
                  <a:lnTo>
                    <a:pt x="733542" y="1785481"/>
                  </a:lnTo>
                  <a:cubicBezTo>
                    <a:pt x="728894" y="1784297"/>
                    <a:pt x="722474" y="1783564"/>
                    <a:pt x="715384" y="1783564"/>
                  </a:cubicBezTo>
                  <a:cubicBezTo>
                    <a:pt x="704748" y="1783564"/>
                    <a:pt x="695620" y="1785212"/>
                    <a:pt x="691721" y="1787563"/>
                  </a:cubicBezTo>
                  <a:cubicBezTo>
                    <a:pt x="690421" y="1788346"/>
                    <a:pt x="689703" y="1789207"/>
                    <a:pt x="689703" y="1790112"/>
                  </a:cubicBezTo>
                  <a:lnTo>
                    <a:pt x="689703" y="1816294"/>
                  </a:lnTo>
                  <a:cubicBezTo>
                    <a:pt x="689703" y="1818102"/>
                    <a:pt x="692578" y="1819739"/>
                    <a:pt x="697225" y="1820924"/>
                  </a:cubicBezTo>
                  <a:cubicBezTo>
                    <a:pt x="701873" y="1822109"/>
                    <a:pt x="708293" y="1822841"/>
                    <a:pt x="715384" y="1822841"/>
                  </a:cubicBezTo>
                  <a:close/>
                  <a:moveTo>
                    <a:pt x="543646" y="1822841"/>
                  </a:moveTo>
                  <a:lnTo>
                    <a:pt x="561804" y="1820924"/>
                  </a:lnTo>
                  <a:lnTo>
                    <a:pt x="567308" y="1818843"/>
                  </a:lnTo>
                  <a:lnTo>
                    <a:pt x="569327" y="1816294"/>
                  </a:lnTo>
                  <a:lnTo>
                    <a:pt x="569327" y="1790112"/>
                  </a:lnTo>
                  <a:lnTo>
                    <a:pt x="567308" y="1787563"/>
                  </a:lnTo>
                  <a:lnTo>
                    <a:pt x="561804" y="1785481"/>
                  </a:lnTo>
                  <a:cubicBezTo>
                    <a:pt x="557156" y="1784297"/>
                    <a:pt x="550736" y="1783564"/>
                    <a:pt x="543646" y="1783564"/>
                  </a:cubicBezTo>
                  <a:cubicBezTo>
                    <a:pt x="533010" y="1783564"/>
                    <a:pt x="523882" y="1785212"/>
                    <a:pt x="519983" y="1787563"/>
                  </a:cubicBezTo>
                  <a:cubicBezTo>
                    <a:pt x="518683" y="1788346"/>
                    <a:pt x="517965" y="1789207"/>
                    <a:pt x="517965" y="1790112"/>
                  </a:cubicBezTo>
                  <a:lnTo>
                    <a:pt x="517965" y="1816294"/>
                  </a:lnTo>
                  <a:cubicBezTo>
                    <a:pt x="517965" y="1818102"/>
                    <a:pt x="520840" y="1819739"/>
                    <a:pt x="525487" y="1820924"/>
                  </a:cubicBezTo>
                  <a:cubicBezTo>
                    <a:pt x="530135" y="1822109"/>
                    <a:pt x="536555" y="1822841"/>
                    <a:pt x="543646" y="1822841"/>
                  </a:cubicBezTo>
                  <a:close/>
                  <a:moveTo>
                    <a:pt x="376958" y="1822841"/>
                  </a:moveTo>
                  <a:lnTo>
                    <a:pt x="395116" y="1820924"/>
                  </a:lnTo>
                  <a:lnTo>
                    <a:pt x="400620" y="1818843"/>
                  </a:lnTo>
                  <a:lnTo>
                    <a:pt x="402639" y="1816294"/>
                  </a:lnTo>
                  <a:lnTo>
                    <a:pt x="402639" y="1790112"/>
                  </a:lnTo>
                  <a:lnTo>
                    <a:pt x="400620" y="1787563"/>
                  </a:lnTo>
                  <a:lnTo>
                    <a:pt x="395116" y="1785481"/>
                  </a:lnTo>
                  <a:cubicBezTo>
                    <a:pt x="390468" y="1784297"/>
                    <a:pt x="384048" y="1783564"/>
                    <a:pt x="376958" y="1783564"/>
                  </a:cubicBezTo>
                  <a:cubicBezTo>
                    <a:pt x="366322" y="1783564"/>
                    <a:pt x="357194" y="1785212"/>
                    <a:pt x="353295" y="1787563"/>
                  </a:cubicBezTo>
                  <a:cubicBezTo>
                    <a:pt x="351995" y="1788346"/>
                    <a:pt x="351277" y="1789207"/>
                    <a:pt x="351277" y="1790112"/>
                  </a:cubicBezTo>
                  <a:lnTo>
                    <a:pt x="351277" y="1816294"/>
                  </a:lnTo>
                  <a:cubicBezTo>
                    <a:pt x="351277" y="1818102"/>
                    <a:pt x="354152" y="1819739"/>
                    <a:pt x="358799" y="1820924"/>
                  </a:cubicBezTo>
                  <a:cubicBezTo>
                    <a:pt x="363447" y="1822109"/>
                    <a:pt x="369867" y="1822841"/>
                    <a:pt x="376958" y="1822841"/>
                  </a:cubicBezTo>
                  <a:close/>
                  <a:moveTo>
                    <a:pt x="215033" y="1822841"/>
                  </a:moveTo>
                  <a:lnTo>
                    <a:pt x="233191" y="1820924"/>
                  </a:lnTo>
                  <a:lnTo>
                    <a:pt x="238695" y="1818843"/>
                  </a:lnTo>
                  <a:lnTo>
                    <a:pt x="240714" y="1816294"/>
                  </a:lnTo>
                  <a:lnTo>
                    <a:pt x="240714" y="1790112"/>
                  </a:lnTo>
                  <a:lnTo>
                    <a:pt x="238695" y="1787563"/>
                  </a:lnTo>
                  <a:lnTo>
                    <a:pt x="233191" y="1785481"/>
                  </a:lnTo>
                  <a:cubicBezTo>
                    <a:pt x="228543" y="1784297"/>
                    <a:pt x="222123" y="1783564"/>
                    <a:pt x="215033" y="1783564"/>
                  </a:cubicBezTo>
                  <a:cubicBezTo>
                    <a:pt x="204397" y="1783564"/>
                    <a:pt x="195269" y="1785212"/>
                    <a:pt x="191370" y="1787563"/>
                  </a:cubicBezTo>
                  <a:cubicBezTo>
                    <a:pt x="190070" y="1788346"/>
                    <a:pt x="189352" y="1789207"/>
                    <a:pt x="189352" y="1790112"/>
                  </a:cubicBezTo>
                  <a:lnTo>
                    <a:pt x="189352" y="1816294"/>
                  </a:lnTo>
                  <a:cubicBezTo>
                    <a:pt x="189352" y="1818102"/>
                    <a:pt x="192227" y="1819739"/>
                    <a:pt x="196874" y="1820924"/>
                  </a:cubicBezTo>
                  <a:cubicBezTo>
                    <a:pt x="201522" y="1822109"/>
                    <a:pt x="207942" y="1822841"/>
                    <a:pt x="215033" y="1822841"/>
                  </a:cubicBezTo>
                  <a:close/>
                  <a:moveTo>
                    <a:pt x="986109" y="1830956"/>
                  </a:moveTo>
                  <a:lnTo>
                    <a:pt x="986109" y="1782631"/>
                  </a:lnTo>
                  <a:lnTo>
                    <a:pt x="1102789" y="1782631"/>
                  </a:lnTo>
                  <a:lnTo>
                    <a:pt x="1102789" y="1830956"/>
                  </a:lnTo>
                  <a:close/>
                  <a:moveTo>
                    <a:pt x="486503" y="1896847"/>
                  </a:moveTo>
                  <a:cubicBezTo>
                    <a:pt x="486155" y="1896558"/>
                    <a:pt x="486146" y="1896249"/>
                    <a:pt x="486146" y="1895937"/>
                  </a:cubicBezTo>
                  <a:lnTo>
                    <a:pt x="486511" y="1895007"/>
                  </a:lnTo>
                  <a:close/>
                  <a:moveTo>
                    <a:pt x="319810" y="1898084"/>
                  </a:moveTo>
                  <a:cubicBezTo>
                    <a:pt x="319020" y="1897449"/>
                    <a:pt x="318967" y="1896699"/>
                    <a:pt x="318967" y="1895937"/>
                  </a:cubicBezTo>
                  <a:lnTo>
                    <a:pt x="319828" y="1893743"/>
                  </a:lnTo>
                  <a:close/>
                  <a:moveTo>
                    <a:pt x="157881" y="1899022"/>
                  </a:moveTo>
                  <a:cubicBezTo>
                    <a:pt x="156786" y="1898152"/>
                    <a:pt x="156670" y="1897059"/>
                    <a:pt x="156670" y="1895937"/>
                  </a:cubicBezTo>
                  <a:lnTo>
                    <a:pt x="157907" y="1892784"/>
                  </a:lnTo>
                  <a:close/>
                  <a:moveTo>
                    <a:pt x="658227" y="1900174"/>
                  </a:moveTo>
                  <a:cubicBezTo>
                    <a:pt x="656794" y="1899041"/>
                    <a:pt x="656564" y="1897517"/>
                    <a:pt x="656564" y="1895937"/>
                  </a:cubicBezTo>
                  <a:lnTo>
                    <a:pt x="658263" y="1891608"/>
                  </a:lnTo>
                  <a:close/>
                  <a:moveTo>
                    <a:pt x="967231" y="1907087"/>
                  </a:moveTo>
                  <a:lnTo>
                    <a:pt x="1121668" y="1907087"/>
                  </a:lnTo>
                  <a:cubicBezTo>
                    <a:pt x="1127283" y="1907087"/>
                    <a:pt x="1131834" y="1902535"/>
                    <a:pt x="1131834" y="1896920"/>
                  </a:cubicBezTo>
                  <a:lnTo>
                    <a:pt x="1131834" y="1764992"/>
                  </a:lnTo>
                  <a:cubicBezTo>
                    <a:pt x="1131834" y="1759378"/>
                    <a:pt x="1127283" y="1754826"/>
                    <a:pt x="1121668" y="1754826"/>
                  </a:cubicBezTo>
                  <a:lnTo>
                    <a:pt x="967231" y="1754826"/>
                  </a:lnTo>
                  <a:cubicBezTo>
                    <a:pt x="961616" y="1754826"/>
                    <a:pt x="957065" y="1759378"/>
                    <a:pt x="957065" y="1764992"/>
                  </a:cubicBezTo>
                  <a:lnTo>
                    <a:pt x="957065" y="1896920"/>
                  </a:lnTo>
                  <a:cubicBezTo>
                    <a:pt x="957065" y="1902535"/>
                    <a:pt x="961616" y="1907087"/>
                    <a:pt x="967231" y="1907087"/>
                  </a:cubicBezTo>
                  <a:close/>
                  <a:moveTo>
                    <a:pt x="970657" y="1920328"/>
                  </a:moveTo>
                  <a:cubicBezTo>
                    <a:pt x="954570" y="1920328"/>
                    <a:pt x="941528" y="1907287"/>
                    <a:pt x="941528" y="1891200"/>
                  </a:cubicBezTo>
                  <a:lnTo>
                    <a:pt x="941528" y="1774688"/>
                  </a:lnTo>
                  <a:cubicBezTo>
                    <a:pt x="941528" y="1758600"/>
                    <a:pt x="954570" y="1745559"/>
                    <a:pt x="970657" y="1745559"/>
                  </a:cubicBezTo>
                  <a:lnTo>
                    <a:pt x="1114973" y="1745559"/>
                  </a:lnTo>
                  <a:cubicBezTo>
                    <a:pt x="1131061" y="1745559"/>
                    <a:pt x="1144102" y="1758600"/>
                    <a:pt x="1144102" y="1774688"/>
                  </a:cubicBezTo>
                  <a:lnTo>
                    <a:pt x="1144102" y="1891200"/>
                  </a:lnTo>
                  <a:cubicBezTo>
                    <a:pt x="1144102" y="1907287"/>
                    <a:pt x="1131061" y="1920328"/>
                    <a:pt x="1114973" y="1920328"/>
                  </a:cubicBezTo>
                  <a:close/>
                  <a:moveTo>
                    <a:pt x="1109480" y="1998069"/>
                  </a:moveTo>
                  <a:cubicBezTo>
                    <a:pt x="1115019" y="1998069"/>
                    <a:pt x="1119510" y="1993578"/>
                    <a:pt x="1119510" y="1988039"/>
                  </a:cubicBezTo>
                  <a:cubicBezTo>
                    <a:pt x="1119510" y="1982500"/>
                    <a:pt x="1115019" y="1978010"/>
                    <a:pt x="1109480" y="1978010"/>
                  </a:cubicBezTo>
                  <a:cubicBezTo>
                    <a:pt x="1103941" y="1978010"/>
                    <a:pt x="1099451" y="1982500"/>
                    <a:pt x="1099451" y="1988039"/>
                  </a:cubicBezTo>
                  <a:cubicBezTo>
                    <a:pt x="1099451" y="1993578"/>
                    <a:pt x="1103941" y="1998069"/>
                    <a:pt x="1109480" y="1998069"/>
                  </a:cubicBezTo>
                  <a:close/>
                  <a:moveTo>
                    <a:pt x="1064099" y="1998069"/>
                  </a:moveTo>
                  <a:cubicBezTo>
                    <a:pt x="1069638" y="1998069"/>
                    <a:pt x="1074128" y="1993578"/>
                    <a:pt x="1074128" y="1988039"/>
                  </a:cubicBezTo>
                  <a:cubicBezTo>
                    <a:pt x="1074128" y="1982500"/>
                    <a:pt x="1069638" y="1978010"/>
                    <a:pt x="1064099" y="1978010"/>
                  </a:cubicBezTo>
                  <a:cubicBezTo>
                    <a:pt x="1058560" y="1978010"/>
                    <a:pt x="1054069" y="1982500"/>
                    <a:pt x="1054069" y="1988039"/>
                  </a:cubicBezTo>
                  <a:cubicBezTo>
                    <a:pt x="1054069" y="1993578"/>
                    <a:pt x="1058560" y="1998069"/>
                    <a:pt x="1064099" y="1998069"/>
                  </a:cubicBezTo>
                  <a:close/>
                  <a:moveTo>
                    <a:pt x="1015110" y="1998069"/>
                  </a:moveTo>
                  <a:cubicBezTo>
                    <a:pt x="1020649" y="1998069"/>
                    <a:pt x="1025139" y="1993578"/>
                    <a:pt x="1025139" y="1988039"/>
                  </a:cubicBezTo>
                  <a:cubicBezTo>
                    <a:pt x="1025139" y="1982500"/>
                    <a:pt x="1020649" y="1978010"/>
                    <a:pt x="1015110" y="1978010"/>
                  </a:cubicBezTo>
                  <a:cubicBezTo>
                    <a:pt x="1009571" y="1978010"/>
                    <a:pt x="1005081" y="1982500"/>
                    <a:pt x="1005081" y="1988039"/>
                  </a:cubicBezTo>
                  <a:cubicBezTo>
                    <a:pt x="1005081" y="1993578"/>
                    <a:pt x="1009571" y="1998069"/>
                    <a:pt x="1015110" y="1998069"/>
                  </a:cubicBezTo>
                  <a:close/>
                  <a:moveTo>
                    <a:pt x="972742" y="1998069"/>
                  </a:moveTo>
                  <a:cubicBezTo>
                    <a:pt x="978281" y="1998069"/>
                    <a:pt x="982771" y="1993578"/>
                    <a:pt x="982771" y="1988039"/>
                  </a:cubicBezTo>
                  <a:cubicBezTo>
                    <a:pt x="982771" y="1982500"/>
                    <a:pt x="978281" y="1978010"/>
                    <a:pt x="972742" y="1978010"/>
                  </a:cubicBezTo>
                  <a:cubicBezTo>
                    <a:pt x="967203" y="1978010"/>
                    <a:pt x="962712" y="1982500"/>
                    <a:pt x="962712" y="1988039"/>
                  </a:cubicBezTo>
                  <a:cubicBezTo>
                    <a:pt x="962712" y="1993578"/>
                    <a:pt x="967203" y="1998069"/>
                    <a:pt x="972742" y="1998069"/>
                  </a:cubicBezTo>
                  <a:close/>
                  <a:moveTo>
                    <a:pt x="954327" y="2039489"/>
                  </a:moveTo>
                  <a:cubicBezTo>
                    <a:pt x="947259" y="2039489"/>
                    <a:pt x="941528" y="2033759"/>
                    <a:pt x="941528" y="2026690"/>
                  </a:cubicBezTo>
                  <a:lnTo>
                    <a:pt x="941528" y="1975495"/>
                  </a:lnTo>
                  <a:cubicBezTo>
                    <a:pt x="941528" y="1968426"/>
                    <a:pt x="947259" y="1962696"/>
                    <a:pt x="954327" y="1962696"/>
                  </a:cubicBezTo>
                  <a:lnTo>
                    <a:pt x="1131303" y="1962696"/>
                  </a:lnTo>
                  <a:cubicBezTo>
                    <a:pt x="1138372" y="1962696"/>
                    <a:pt x="1144102" y="1968426"/>
                    <a:pt x="1144102" y="1975495"/>
                  </a:cubicBezTo>
                  <a:lnTo>
                    <a:pt x="1144102" y="2026690"/>
                  </a:lnTo>
                  <a:cubicBezTo>
                    <a:pt x="1144102" y="2033759"/>
                    <a:pt x="1138372" y="2039489"/>
                    <a:pt x="1131303" y="2039489"/>
                  </a:cubicBezTo>
                  <a:close/>
                  <a:moveTo>
                    <a:pt x="921012" y="2072589"/>
                  </a:moveTo>
                  <a:lnTo>
                    <a:pt x="1276369" y="2072589"/>
                  </a:lnTo>
                  <a:cubicBezTo>
                    <a:pt x="1285949" y="2072589"/>
                    <a:pt x="1293715" y="2064823"/>
                    <a:pt x="1293715" y="2055243"/>
                  </a:cubicBezTo>
                  <a:lnTo>
                    <a:pt x="1293715" y="1533850"/>
                  </a:lnTo>
                  <a:cubicBezTo>
                    <a:pt x="1293715" y="1524271"/>
                    <a:pt x="1285949" y="1516505"/>
                    <a:pt x="1276369" y="1516505"/>
                  </a:cubicBezTo>
                  <a:lnTo>
                    <a:pt x="921012" y="1516505"/>
                  </a:lnTo>
                  <a:cubicBezTo>
                    <a:pt x="911432" y="1516505"/>
                    <a:pt x="903666" y="1524271"/>
                    <a:pt x="903666" y="1533850"/>
                  </a:cubicBezTo>
                  <a:lnTo>
                    <a:pt x="903666" y="2055243"/>
                  </a:lnTo>
                  <a:cubicBezTo>
                    <a:pt x="903666" y="2064823"/>
                    <a:pt x="911432" y="2072589"/>
                    <a:pt x="921012" y="2072589"/>
                  </a:cubicBezTo>
                  <a:close/>
                  <a:moveTo>
                    <a:pt x="902336" y="2084495"/>
                  </a:moveTo>
                  <a:cubicBezTo>
                    <a:pt x="893786" y="2084495"/>
                    <a:pt x="886855" y="2077564"/>
                    <a:pt x="886855" y="2069014"/>
                  </a:cubicBezTo>
                  <a:lnTo>
                    <a:pt x="886855" y="1516570"/>
                  </a:lnTo>
                  <a:cubicBezTo>
                    <a:pt x="886855" y="1508020"/>
                    <a:pt x="893786" y="1501089"/>
                    <a:pt x="902336" y="1501089"/>
                  </a:cubicBezTo>
                  <a:lnTo>
                    <a:pt x="1292855" y="1501089"/>
                  </a:lnTo>
                  <a:cubicBezTo>
                    <a:pt x="1301405" y="1501089"/>
                    <a:pt x="1308336" y="1508020"/>
                    <a:pt x="1308336" y="1516570"/>
                  </a:cubicBezTo>
                  <a:lnTo>
                    <a:pt x="1308336" y="2069014"/>
                  </a:lnTo>
                  <a:cubicBezTo>
                    <a:pt x="1308336" y="2077564"/>
                    <a:pt x="1301405" y="2084495"/>
                    <a:pt x="1292855" y="2084495"/>
                  </a:cubicBezTo>
                  <a:close/>
                  <a:moveTo>
                    <a:pt x="193380" y="2133342"/>
                  </a:moveTo>
                  <a:lnTo>
                    <a:pt x="236685" y="2133342"/>
                  </a:lnTo>
                  <a:lnTo>
                    <a:pt x="276969" y="2077952"/>
                  </a:lnTo>
                  <a:lnTo>
                    <a:pt x="276969" y="1937148"/>
                  </a:lnTo>
                  <a:lnTo>
                    <a:pt x="319647" y="1937148"/>
                  </a:lnTo>
                  <a:lnTo>
                    <a:pt x="319049" y="2079966"/>
                  </a:lnTo>
                  <a:lnTo>
                    <a:pt x="355305" y="2133342"/>
                  </a:lnTo>
                  <a:lnTo>
                    <a:pt x="398610" y="2133342"/>
                  </a:lnTo>
                  <a:lnTo>
                    <a:pt x="438894" y="2077952"/>
                  </a:lnTo>
                  <a:lnTo>
                    <a:pt x="438894" y="1937148"/>
                  </a:lnTo>
                  <a:lnTo>
                    <a:pt x="486335" y="1937148"/>
                  </a:lnTo>
                  <a:lnTo>
                    <a:pt x="485737" y="2079966"/>
                  </a:lnTo>
                  <a:lnTo>
                    <a:pt x="521993" y="2133342"/>
                  </a:lnTo>
                  <a:lnTo>
                    <a:pt x="565298" y="2133342"/>
                  </a:lnTo>
                  <a:lnTo>
                    <a:pt x="605582" y="2077952"/>
                  </a:lnTo>
                  <a:lnTo>
                    <a:pt x="605582" y="1937148"/>
                  </a:lnTo>
                  <a:lnTo>
                    <a:pt x="658072" y="1937148"/>
                  </a:lnTo>
                  <a:lnTo>
                    <a:pt x="657475" y="2079966"/>
                  </a:lnTo>
                  <a:lnTo>
                    <a:pt x="693731" y="2133342"/>
                  </a:lnTo>
                  <a:lnTo>
                    <a:pt x="737036" y="2133342"/>
                  </a:lnTo>
                  <a:lnTo>
                    <a:pt x="777320" y="2077952"/>
                  </a:lnTo>
                  <a:lnTo>
                    <a:pt x="777320" y="1937148"/>
                  </a:lnTo>
                  <a:lnTo>
                    <a:pt x="807081" y="1937148"/>
                  </a:lnTo>
                  <a:lnTo>
                    <a:pt x="807081" y="1839269"/>
                  </a:lnTo>
                  <a:lnTo>
                    <a:pt x="777320" y="1839269"/>
                  </a:lnTo>
                  <a:lnTo>
                    <a:pt x="658482" y="1839269"/>
                  </a:lnTo>
                  <a:lnTo>
                    <a:pt x="605582" y="1839269"/>
                  </a:lnTo>
                  <a:lnTo>
                    <a:pt x="486744" y="1839269"/>
                  </a:lnTo>
                  <a:lnTo>
                    <a:pt x="438894" y="1839269"/>
                  </a:lnTo>
                  <a:lnTo>
                    <a:pt x="320056" y="1839269"/>
                  </a:lnTo>
                  <a:lnTo>
                    <a:pt x="276969" y="1839269"/>
                  </a:lnTo>
                  <a:lnTo>
                    <a:pt x="158131" y="1839269"/>
                  </a:lnTo>
                  <a:lnTo>
                    <a:pt x="121281" y="1839269"/>
                  </a:lnTo>
                  <a:lnTo>
                    <a:pt x="121281" y="1937148"/>
                  </a:lnTo>
                  <a:lnTo>
                    <a:pt x="157721" y="1937148"/>
                  </a:lnTo>
                  <a:lnTo>
                    <a:pt x="157124" y="2079966"/>
                  </a:lnTo>
                  <a:close/>
                  <a:moveTo>
                    <a:pt x="715384" y="2176647"/>
                  </a:moveTo>
                  <a:lnTo>
                    <a:pt x="733542" y="2174730"/>
                  </a:lnTo>
                  <a:lnTo>
                    <a:pt x="739046" y="2172649"/>
                  </a:lnTo>
                  <a:lnTo>
                    <a:pt x="741065" y="2170100"/>
                  </a:lnTo>
                  <a:lnTo>
                    <a:pt x="741065" y="2143918"/>
                  </a:lnTo>
                  <a:lnTo>
                    <a:pt x="739046" y="2141369"/>
                  </a:lnTo>
                  <a:lnTo>
                    <a:pt x="733542" y="2139287"/>
                  </a:lnTo>
                  <a:cubicBezTo>
                    <a:pt x="728894" y="2138103"/>
                    <a:pt x="722474" y="2137370"/>
                    <a:pt x="715384" y="2137370"/>
                  </a:cubicBezTo>
                  <a:cubicBezTo>
                    <a:pt x="704748" y="2137370"/>
                    <a:pt x="695620" y="2139018"/>
                    <a:pt x="691721" y="2141369"/>
                  </a:cubicBezTo>
                  <a:cubicBezTo>
                    <a:pt x="690421" y="2142152"/>
                    <a:pt x="689703" y="2143013"/>
                    <a:pt x="689703" y="2143918"/>
                  </a:cubicBezTo>
                  <a:lnTo>
                    <a:pt x="689703" y="2170100"/>
                  </a:lnTo>
                  <a:cubicBezTo>
                    <a:pt x="689703" y="2171908"/>
                    <a:pt x="692578" y="2173545"/>
                    <a:pt x="697225" y="2174730"/>
                  </a:cubicBezTo>
                  <a:cubicBezTo>
                    <a:pt x="701873" y="2175915"/>
                    <a:pt x="708293" y="2176647"/>
                    <a:pt x="715384" y="2176647"/>
                  </a:cubicBezTo>
                  <a:close/>
                  <a:moveTo>
                    <a:pt x="543646" y="2176647"/>
                  </a:moveTo>
                  <a:lnTo>
                    <a:pt x="561804" y="2174730"/>
                  </a:lnTo>
                  <a:lnTo>
                    <a:pt x="567308" y="2172649"/>
                  </a:lnTo>
                  <a:lnTo>
                    <a:pt x="569327" y="2170100"/>
                  </a:lnTo>
                  <a:lnTo>
                    <a:pt x="569327" y="2143918"/>
                  </a:lnTo>
                  <a:lnTo>
                    <a:pt x="567308" y="2141369"/>
                  </a:lnTo>
                  <a:lnTo>
                    <a:pt x="561804" y="2139287"/>
                  </a:lnTo>
                  <a:cubicBezTo>
                    <a:pt x="557156" y="2138103"/>
                    <a:pt x="550736" y="2137370"/>
                    <a:pt x="543646" y="2137370"/>
                  </a:cubicBezTo>
                  <a:cubicBezTo>
                    <a:pt x="533010" y="2137370"/>
                    <a:pt x="523882" y="2139018"/>
                    <a:pt x="519983" y="2141369"/>
                  </a:cubicBezTo>
                  <a:cubicBezTo>
                    <a:pt x="518683" y="2142152"/>
                    <a:pt x="517965" y="2143013"/>
                    <a:pt x="517965" y="2143918"/>
                  </a:cubicBezTo>
                  <a:lnTo>
                    <a:pt x="517965" y="2170100"/>
                  </a:lnTo>
                  <a:cubicBezTo>
                    <a:pt x="517965" y="2171908"/>
                    <a:pt x="520840" y="2173545"/>
                    <a:pt x="525487" y="2174730"/>
                  </a:cubicBezTo>
                  <a:cubicBezTo>
                    <a:pt x="530135" y="2175915"/>
                    <a:pt x="536555" y="2176647"/>
                    <a:pt x="543646" y="2176647"/>
                  </a:cubicBezTo>
                  <a:close/>
                  <a:moveTo>
                    <a:pt x="376958" y="2176647"/>
                  </a:moveTo>
                  <a:lnTo>
                    <a:pt x="395116" y="2174730"/>
                  </a:lnTo>
                  <a:lnTo>
                    <a:pt x="400620" y="2172649"/>
                  </a:lnTo>
                  <a:lnTo>
                    <a:pt x="402639" y="2170100"/>
                  </a:lnTo>
                  <a:lnTo>
                    <a:pt x="402639" y="2143918"/>
                  </a:lnTo>
                  <a:lnTo>
                    <a:pt x="400620" y="2141369"/>
                  </a:lnTo>
                  <a:lnTo>
                    <a:pt x="395116" y="2139287"/>
                  </a:lnTo>
                  <a:cubicBezTo>
                    <a:pt x="390468" y="2138103"/>
                    <a:pt x="384048" y="2137370"/>
                    <a:pt x="376958" y="2137370"/>
                  </a:cubicBezTo>
                  <a:cubicBezTo>
                    <a:pt x="366322" y="2137370"/>
                    <a:pt x="357194" y="2139018"/>
                    <a:pt x="353295" y="2141369"/>
                  </a:cubicBezTo>
                  <a:cubicBezTo>
                    <a:pt x="351995" y="2142152"/>
                    <a:pt x="351277" y="2143013"/>
                    <a:pt x="351277" y="2143918"/>
                  </a:cubicBezTo>
                  <a:lnTo>
                    <a:pt x="351277" y="2170100"/>
                  </a:lnTo>
                  <a:cubicBezTo>
                    <a:pt x="351277" y="2171908"/>
                    <a:pt x="354152" y="2173545"/>
                    <a:pt x="358799" y="2174730"/>
                  </a:cubicBezTo>
                  <a:cubicBezTo>
                    <a:pt x="363447" y="2175915"/>
                    <a:pt x="369867" y="2176647"/>
                    <a:pt x="376958" y="2176647"/>
                  </a:cubicBezTo>
                  <a:close/>
                  <a:moveTo>
                    <a:pt x="215033" y="2176647"/>
                  </a:moveTo>
                  <a:lnTo>
                    <a:pt x="233191" y="2174730"/>
                  </a:lnTo>
                  <a:lnTo>
                    <a:pt x="238695" y="2172649"/>
                  </a:lnTo>
                  <a:lnTo>
                    <a:pt x="240714" y="2170100"/>
                  </a:lnTo>
                  <a:lnTo>
                    <a:pt x="240714" y="2143918"/>
                  </a:lnTo>
                  <a:lnTo>
                    <a:pt x="238695" y="2141369"/>
                  </a:lnTo>
                  <a:lnTo>
                    <a:pt x="233191" y="2139287"/>
                  </a:lnTo>
                  <a:cubicBezTo>
                    <a:pt x="228543" y="2138103"/>
                    <a:pt x="222123" y="2137370"/>
                    <a:pt x="215033" y="2137370"/>
                  </a:cubicBezTo>
                  <a:cubicBezTo>
                    <a:pt x="204397" y="2137370"/>
                    <a:pt x="195269" y="2139018"/>
                    <a:pt x="191370" y="2141369"/>
                  </a:cubicBezTo>
                  <a:cubicBezTo>
                    <a:pt x="190070" y="2142152"/>
                    <a:pt x="189352" y="2143013"/>
                    <a:pt x="189352" y="2143918"/>
                  </a:cubicBezTo>
                  <a:lnTo>
                    <a:pt x="189352" y="2170100"/>
                  </a:lnTo>
                  <a:cubicBezTo>
                    <a:pt x="189352" y="2171908"/>
                    <a:pt x="192227" y="2173545"/>
                    <a:pt x="196874" y="2174730"/>
                  </a:cubicBezTo>
                  <a:cubicBezTo>
                    <a:pt x="201522" y="2175915"/>
                    <a:pt x="207942" y="2176647"/>
                    <a:pt x="215033" y="2176647"/>
                  </a:cubicBezTo>
                  <a:close/>
                  <a:moveTo>
                    <a:pt x="193380" y="2523867"/>
                  </a:moveTo>
                  <a:lnTo>
                    <a:pt x="236685" y="2523867"/>
                  </a:lnTo>
                  <a:lnTo>
                    <a:pt x="276969" y="2468477"/>
                  </a:lnTo>
                  <a:lnTo>
                    <a:pt x="276969" y="2311314"/>
                  </a:lnTo>
                  <a:lnTo>
                    <a:pt x="319938" y="2311314"/>
                  </a:lnTo>
                  <a:lnTo>
                    <a:pt x="319272" y="2470491"/>
                  </a:lnTo>
                  <a:lnTo>
                    <a:pt x="355528" y="2523867"/>
                  </a:lnTo>
                  <a:lnTo>
                    <a:pt x="398833" y="2523867"/>
                  </a:lnTo>
                  <a:lnTo>
                    <a:pt x="439117" y="2468477"/>
                  </a:lnTo>
                  <a:lnTo>
                    <a:pt x="439117" y="2311314"/>
                  </a:lnTo>
                  <a:lnTo>
                    <a:pt x="482085" y="2311314"/>
                  </a:lnTo>
                  <a:lnTo>
                    <a:pt x="481419" y="2470491"/>
                  </a:lnTo>
                  <a:lnTo>
                    <a:pt x="517675" y="2523867"/>
                  </a:lnTo>
                  <a:lnTo>
                    <a:pt x="560980" y="2523867"/>
                  </a:lnTo>
                  <a:lnTo>
                    <a:pt x="601264" y="2468477"/>
                  </a:lnTo>
                  <a:lnTo>
                    <a:pt x="601264" y="2311314"/>
                  </a:lnTo>
                  <a:lnTo>
                    <a:pt x="644232" y="2311314"/>
                  </a:lnTo>
                  <a:lnTo>
                    <a:pt x="643566" y="2470491"/>
                  </a:lnTo>
                  <a:lnTo>
                    <a:pt x="679822" y="2523867"/>
                  </a:lnTo>
                  <a:lnTo>
                    <a:pt x="723127" y="2523867"/>
                  </a:lnTo>
                  <a:lnTo>
                    <a:pt x="763411" y="2468477"/>
                  </a:lnTo>
                  <a:lnTo>
                    <a:pt x="763411" y="2311314"/>
                  </a:lnTo>
                  <a:lnTo>
                    <a:pt x="806379" y="2311314"/>
                  </a:lnTo>
                  <a:lnTo>
                    <a:pt x="805713" y="2470491"/>
                  </a:lnTo>
                  <a:lnTo>
                    <a:pt x="841969" y="2523867"/>
                  </a:lnTo>
                  <a:lnTo>
                    <a:pt x="885274" y="2523867"/>
                  </a:lnTo>
                  <a:lnTo>
                    <a:pt x="925558" y="2468477"/>
                  </a:lnTo>
                  <a:lnTo>
                    <a:pt x="925558" y="2311314"/>
                  </a:lnTo>
                  <a:lnTo>
                    <a:pt x="968527" y="2311314"/>
                  </a:lnTo>
                  <a:lnTo>
                    <a:pt x="967861" y="2470491"/>
                  </a:lnTo>
                  <a:lnTo>
                    <a:pt x="1004117" y="2523867"/>
                  </a:lnTo>
                  <a:lnTo>
                    <a:pt x="1047422" y="2523867"/>
                  </a:lnTo>
                  <a:lnTo>
                    <a:pt x="1087706" y="2468477"/>
                  </a:lnTo>
                  <a:lnTo>
                    <a:pt x="1087706" y="2311314"/>
                  </a:lnTo>
                  <a:lnTo>
                    <a:pt x="1130675" y="2311314"/>
                  </a:lnTo>
                  <a:lnTo>
                    <a:pt x="1130009" y="2470491"/>
                  </a:lnTo>
                  <a:lnTo>
                    <a:pt x="1166265" y="2523867"/>
                  </a:lnTo>
                  <a:lnTo>
                    <a:pt x="1209570" y="2523867"/>
                  </a:lnTo>
                  <a:lnTo>
                    <a:pt x="1249854" y="2468477"/>
                  </a:lnTo>
                  <a:lnTo>
                    <a:pt x="1249854" y="2311314"/>
                  </a:lnTo>
                  <a:lnTo>
                    <a:pt x="1273424" y="2311314"/>
                  </a:lnTo>
                  <a:lnTo>
                    <a:pt x="1273424" y="2229586"/>
                  </a:lnTo>
                  <a:lnTo>
                    <a:pt x="121280" y="2229586"/>
                  </a:lnTo>
                  <a:lnTo>
                    <a:pt x="121280" y="2311314"/>
                  </a:lnTo>
                  <a:lnTo>
                    <a:pt x="157790" y="2311314"/>
                  </a:lnTo>
                  <a:lnTo>
                    <a:pt x="157124" y="2470491"/>
                  </a:lnTo>
                  <a:close/>
                  <a:moveTo>
                    <a:pt x="1187918" y="2567172"/>
                  </a:moveTo>
                  <a:lnTo>
                    <a:pt x="1206076" y="2565255"/>
                  </a:lnTo>
                  <a:lnTo>
                    <a:pt x="1211580" y="2563174"/>
                  </a:lnTo>
                  <a:lnTo>
                    <a:pt x="1213599" y="2560625"/>
                  </a:lnTo>
                  <a:lnTo>
                    <a:pt x="1213599" y="2534442"/>
                  </a:lnTo>
                  <a:lnTo>
                    <a:pt x="1211580" y="2531893"/>
                  </a:lnTo>
                  <a:lnTo>
                    <a:pt x="1206076" y="2529812"/>
                  </a:lnTo>
                  <a:cubicBezTo>
                    <a:pt x="1201428" y="2528628"/>
                    <a:pt x="1195008" y="2527895"/>
                    <a:pt x="1187918" y="2527895"/>
                  </a:cubicBezTo>
                  <a:cubicBezTo>
                    <a:pt x="1177282" y="2527895"/>
                    <a:pt x="1168154" y="2529543"/>
                    <a:pt x="1164255" y="2531893"/>
                  </a:cubicBezTo>
                  <a:cubicBezTo>
                    <a:pt x="1162955" y="2532677"/>
                    <a:pt x="1162237" y="2533538"/>
                    <a:pt x="1162237" y="2534442"/>
                  </a:cubicBezTo>
                  <a:lnTo>
                    <a:pt x="1162237" y="2560625"/>
                  </a:lnTo>
                  <a:cubicBezTo>
                    <a:pt x="1162237" y="2562433"/>
                    <a:pt x="1165112" y="2564070"/>
                    <a:pt x="1169759" y="2565255"/>
                  </a:cubicBezTo>
                  <a:cubicBezTo>
                    <a:pt x="1174407" y="2566440"/>
                    <a:pt x="1180827" y="2567172"/>
                    <a:pt x="1187918" y="2567172"/>
                  </a:cubicBezTo>
                  <a:close/>
                  <a:moveTo>
                    <a:pt x="1025770" y="2567172"/>
                  </a:moveTo>
                  <a:lnTo>
                    <a:pt x="1043928" y="2565255"/>
                  </a:lnTo>
                  <a:lnTo>
                    <a:pt x="1049432" y="2563174"/>
                  </a:lnTo>
                  <a:lnTo>
                    <a:pt x="1051451" y="2560625"/>
                  </a:lnTo>
                  <a:lnTo>
                    <a:pt x="1051451" y="2534442"/>
                  </a:lnTo>
                  <a:lnTo>
                    <a:pt x="1049432" y="2531893"/>
                  </a:lnTo>
                  <a:lnTo>
                    <a:pt x="1043928" y="2529812"/>
                  </a:lnTo>
                  <a:cubicBezTo>
                    <a:pt x="1039280" y="2528628"/>
                    <a:pt x="1032860" y="2527895"/>
                    <a:pt x="1025770" y="2527895"/>
                  </a:cubicBezTo>
                  <a:cubicBezTo>
                    <a:pt x="1015134" y="2527895"/>
                    <a:pt x="1006006" y="2529543"/>
                    <a:pt x="1002107" y="2531893"/>
                  </a:cubicBezTo>
                  <a:cubicBezTo>
                    <a:pt x="1000807" y="2532677"/>
                    <a:pt x="1000089" y="2533538"/>
                    <a:pt x="1000089" y="2534442"/>
                  </a:cubicBezTo>
                  <a:lnTo>
                    <a:pt x="1000089" y="2560625"/>
                  </a:lnTo>
                  <a:cubicBezTo>
                    <a:pt x="1000089" y="2562433"/>
                    <a:pt x="1002964" y="2564070"/>
                    <a:pt x="1007611" y="2565255"/>
                  </a:cubicBezTo>
                  <a:cubicBezTo>
                    <a:pt x="1012259" y="2566440"/>
                    <a:pt x="1018679" y="2567172"/>
                    <a:pt x="1025770" y="2567172"/>
                  </a:cubicBezTo>
                  <a:close/>
                  <a:moveTo>
                    <a:pt x="863622" y="2567172"/>
                  </a:moveTo>
                  <a:lnTo>
                    <a:pt x="881780" y="2565255"/>
                  </a:lnTo>
                  <a:lnTo>
                    <a:pt x="887284" y="2563174"/>
                  </a:lnTo>
                  <a:lnTo>
                    <a:pt x="889303" y="2560625"/>
                  </a:lnTo>
                  <a:lnTo>
                    <a:pt x="889303" y="2534442"/>
                  </a:lnTo>
                  <a:lnTo>
                    <a:pt x="887284" y="2531893"/>
                  </a:lnTo>
                  <a:lnTo>
                    <a:pt x="881780" y="2529812"/>
                  </a:lnTo>
                  <a:cubicBezTo>
                    <a:pt x="877132" y="2528628"/>
                    <a:pt x="870712" y="2527895"/>
                    <a:pt x="863622" y="2527895"/>
                  </a:cubicBezTo>
                  <a:cubicBezTo>
                    <a:pt x="852986" y="2527895"/>
                    <a:pt x="843858" y="2529543"/>
                    <a:pt x="839959" y="2531893"/>
                  </a:cubicBezTo>
                  <a:cubicBezTo>
                    <a:pt x="838659" y="2532677"/>
                    <a:pt x="837941" y="2533538"/>
                    <a:pt x="837941" y="2534442"/>
                  </a:cubicBezTo>
                  <a:lnTo>
                    <a:pt x="837941" y="2560625"/>
                  </a:lnTo>
                  <a:cubicBezTo>
                    <a:pt x="837941" y="2562433"/>
                    <a:pt x="840816" y="2564070"/>
                    <a:pt x="845463" y="2565255"/>
                  </a:cubicBezTo>
                  <a:cubicBezTo>
                    <a:pt x="850111" y="2566440"/>
                    <a:pt x="856531" y="2567172"/>
                    <a:pt x="863622" y="2567172"/>
                  </a:cubicBezTo>
                  <a:close/>
                  <a:moveTo>
                    <a:pt x="701475" y="2567172"/>
                  </a:moveTo>
                  <a:lnTo>
                    <a:pt x="719633" y="2565255"/>
                  </a:lnTo>
                  <a:lnTo>
                    <a:pt x="725137" y="2563174"/>
                  </a:lnTo>
                  <a:lnTo>
                    <a:pt x="727156" y="2560625"/>
                  </a:lnTo>
                  <a:lnTo>
                    <a:pt x="727156" y="2534442"/>
                  </a:lnTo>
                  <a:lnTo>
                    <a:pt x="725137" y="2531893"/>
                  </a:lnTo>
                  <a:lnTo>
                    <a:pt x="719633" y="2529812"/>
                  </a:lnTo>
                  <a:cubicBezTo>
                    <a:pt x="714985" y="2528628"/>
                    <a:pt x="708565" y="2527895"/>
                    <a:pt x="701475" y="2527895"/>
                  </a:cubicBezTo>
                  <a:cubicBezTo>
                    <a:pt x="690839" y="2527895"/>
                    <a:pt x="681711" y="2529543"/>
                    <a:pt x="677812" y="2531893"/>
                  </a:cubicBezTo>
                  <a:cubicBezTo>
                    <a:pt x="676512" y="2532677"/>
                    <a:pt x="675794" y="2533538"/>
                    <a:pt x="675794" y="2534442"/>
                  </a:cubicBezTo>
                  <a:lnTo>
                    <a:pt x="675794" y="2560625"/>
                  </a:lnTo>
                  <a:cubicBezTo>
                    <a:pt x="675794" y="2562433"/>
                    <a:pt x="678669" y="2564070"/>
                    <a:pt x="683316" y="2565255"/>
                  </a:cubicBezTo>
                  <a:cubicBezTo>
                    <a:pt x="687964" y="2566440"/>
                    <a:pt x="694384" y="2567172"/>
                    <a:pt x="701475" y="2567172"/>
                  </a:cubicBezTo>
                  <a:close/>
                  <a:moveTo>
                    <a:pt x="539328" y="2567172"/>
                  </a:moveTo>
                  <a:lnTo>
                    <a:pt x="557486" y="2565255"/>
                  </a:lnTo>
                  <a:lnTo>
                    <a:pt x="562990" y="2563174"/>
                  </a:lnTo>
                  <a:lnTo>
                    <a:pt x="565009" y="2560625"/>
                  </a:lnTo>
                  <a:lnTo>
                    <a:pt x="565009" y="2534442"/>
                  </a:lnTo>
                  <a:lnTo>
                    <a:pt x="562990" y="2531893"/>
                  </a:lnTo>
                  <a:lnTo>
                    <a:pt x="557486" y="2529812"/>
                  </a:lnTo>
                  <a:cubicBezTo>
                    <a:pt x="552838" y="2528628"/>
                    <a:pt x="546418" y="2527895"/>
                    <a:pt x="539328" y="2527895"/>
                  </a:cubicBezTo>
                  <a:cubicBezTo>
                    <a:pt x="528692" y="2527895"/>
                    <a:pt x="519564" y="2529543"/>
                    <a:pt x="515665" y="2531893"/>
                  </a:cubicBezTo>
                  <a:cubicBezTo>
                    <a:pt x="514365" y="2532677"/>
                    <a:pt x="513647" y="2533538"/>
                    <a:pt x="513647" y="2534442"/>
                  </a:cubicBezTo>
                  <a:lnTo>
                    <a:pt x="513647" y="2560625"/>
                  </a:lnTo>
                  <a:cubicBezTo>
                    <a:pt x="513647" y="2562433"/>
                    <a:pt x="516522" y="2564070"/>
                    <a:pt x="521169" y="2565255"/>
                  </a:cubicBezTo>
                  <a:cubicBezTo>
                    <a:pt x="525817" y="2566440"/>
                    <a:pt x="532237" y="2567172"/>
                    <a:pt x="539328" y="2567172"/>
                  </a:cubicBezTo>
                  <a:close/>
                  <a:moveTo>
                    <a:pt x="377181" y="2567172"/>
                  </a:moveTo>
                  <a:lnTo>
                    <a:pt x="395339" y="2565255"/>
                  </a:lnTo>
                  <a:lnTo>
                    <a:pt x="400843" y="2563174"/>
                  </a:lnTo>
                  <a:lnTo>
                    <a:pt x="402862" y="2560625"/>
                  </a:lnTo>
                  <a:lnTo>
                    <a:pt x="402862" y="2534442"/>
                  </a:lnTo>
                  <a:lnTo>
                    <a:pt x="400843" y="2531893"/>
                  </a:lnTo>
                  <a:lnTo>
                    <a:pt x="395339" y="2529812"/>
                  </a:lnTo>
                  <a:cubicBezTo>
                    <a:pt x="390691" y="2528628"/>
                    <a:pt x="384271" y="2527895"/>
                    <a:pt x="377181" y="2527895"/>
                  </a:cubicBezTo>
                  <a:cubicBezTo>
                    <a:pt x="366545" y="2527895"/>
                    <a:pt x="357417" y="2529543"/>
                    <a:pt x="353518" y="2531893"/>
                  </a:cubicBezTo>
                  <a:cubicBezTo>
                    <a:pt x="352218" y="2532677"/>
                    <a:pt x="351500" y="2533538"/>
                    <a:pt x="351500" y="2534442"/>
                  </a:cubicBezTo>
                  <a:lnTo>
                    <a:pt x="351500" y="2560625"/>
                  </a:lnTo>
                  <a:cubicBezTo>
                    <a:pt x="351500" y="2562433"/>
                    <a:pt x="354375" y="2564070"/>
                    <a:pt x="359022" y="2565255"/>
                  </a:cubicBezTo>
                  <a:cubicBezTo>
                    <a:pt x="363670" y="2566440"/>
                    <a:pt x="370090" y="2567172"/>
                    <a:pt x="377181" y="2567172"/>
                  </a:cubicBezTo>
                  <a:close/>
                  <a:moveTo>
                    <a:pt x="215033" y="2567172"/>
                  </a:moveTo>
                  <a:lnTo>
                    <a:pt x="233191" y="2565255"/>
                  </a:lnTo>
                  <a:lnTo>
                    <a:pt x="238695" y="2563174"/>
                  </a:lnTo>
                  <a:lnTo>
                    <a:pt x="240714" y="2560625"/>
                  </a:lnTo>
                  <a:lnTo>
                    <a:pt x="240714" y="2534442"/>
                  </a:lnTo>
                  <a:lnTo>
                    <a:pt x="238695" y="2531893"/>
                  </a:lnTo>
                  <a:lnTo>
                    <a:pt x="233191" y="2529812"/>
                  </a:lnTo>
                  <a:cubicBezTo>
                    <a:pt x="228543" y="2528628"/>
                    <a:pt x="222123" y="2527895"/>
                    <a:pt x="215033" y="2527895"/>
                  </a:cubicBezTo>
                  <a:cubicBezTo>
                    <a:pt x="204397" y="2527895"/>
                    <a:pt x="195269" y="2529543"/>
                    <a:pt x="191370" y="2531893"/>
                  </a:cubicBezTo>
                  <a:cubicBezTo>
                    <a:pt x="190070" y="2532677"/>
                    <a:pt x="189352" y="2533538"/>
                    <a:pt x="189352" y="2534442"/>
                  </a:cubicBezTo>
                  <a:lnTo>
                    <a:pt x="189352" y="2560625"/>
                  </a:lnTo>
                  <a:cubicBezTo>
                    <a:pt x="189352" y="2562433"/>
                    <a:pt x="192227" y="2564070"/>
                    <a:pt x="196874" y="2565255"/>
                  </a:cubicBezTo>
                  <a:cubicBezTo>
                    <a:pt x="201522" y="2566440"/>
                    <a:pt x="207942" y="2567172"/>
                    <a:pt x="215033" y="2567172"/>
                  </a:cubicBezTo>
                  <a:close/>
                  <a:moveTo>
                    <a:pt x="146290" y="2789345"/>
                  </a:moveTo>
                  <a:cubicBezTo>
                    <a:pt x="123931" y="2789345"/>
                    <a:pt x="105805" y="2771219"/>
                    <a:pt x="105805" y="2748860"/>
                  </a:cubicBezTo>
                  <a:lnTo>
                    <a:pt x="105805" y="2201180"/>
                  </a:lnTo>
                  <a:lnTo>
                    <a:pt x="107588" y="2196877"/>
                  </a:lnTo>
                  <a:lnTo>
                    <a:pt x="105805" y="2188048"/>
                  </a:lnTo>
                  <a:lnTo>
                    <a:pt x="105805" y="1092736"/>
                  </a:lnTo>
                  <a:cubicBezTo>
                    <a:pt x="105805" y="1067074"/>
                    <a:pt x="126609" y="1046270"/>
                    <a:pt x="152271" y="1046270"/>
                  </a:cubicBezTo>
                  <a:lnTo>
                    <a:pt x="780858" y="1046270"/>
                  </a:lnTo>
                  <a:cubicBezTo>
                    <a:pt x="806520" y="1046270"/>
                    <a:pt x="827324" y="1067074"/>
                    <a:pt x="827324" y="1092736"/>
                  </a:cubicBezTo>
                  <a:lnTo>
                    <a:pt x="827324" y="2160695"/>
                  </a:lnTo>
                  <a:lnTo>
                    <a:pt x="1255945" y="2160695"/>
                  </a:lnTo>
                  <a:cubicBezTo>
                    <a:pt x="1278304" y="2160695"/>
                    <a:pt x="1296430" y="2178821"/>
                    <a:pt x="1296430" y="2201180"/>
                  </a:cubicBezTo>
                  <a:lnTo>
                    <a:pt x="1296430" y="2748860"/>
                  </a:lnTo>
                  <a:cubicBezTo>
                    <a:pt x="1296430" y="2771219"/>
                    <a:pt x="1278304" y="2789345"/>
                    <a:pt x="1255945" y="2789345"/>
                  </a:cubicBezTo>
                  <a:close/>
                  <a:moveTo>
                    <a:pt x="0" y="2959444"/>
                  </a:moveTo>
                  <a:lnTo>
                    <a:pt x="1402492" y="2959444"/>
                  </a:lnTo>
                  <a:lnTo>
                    <a:pt x="1402492" y="205724"/>
                  </a:lnTo>
                  <a:lnTo>
                    <a:pt x="0" y="205724"/>
                  </a:lnTo>
                  <a:close/>
                </a:path>
              </a:pathLst>
            </a:cu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51" name="ds"/>
            <p:cNvSpPr>
              <a:spLocks noChangeAspect="1"/>
            </p:cNvSpPr>
            <p:nvPr/>
          </p:nvSpPr>
          <p:spPr bwMode="auto">
            <a:xfrm>
              <a:off x="9502575" y="3703255"/>
              <a:ext cx="372216" cy="506179"/>
            </a:xfrm>
            <a:custGeom>
              <a:avLst/>
              <a:gdLst/>
              <a:ahLst/>
              <a:cxnLst/>
              <a:rect l="l" t="t" r="r" b="b"/>
              <a:pathLst>
                <a:path w="2680859" h="3566160">
                  <a:moveTo>
                    <a:pt x="1957649" y="860371"/>
                  </a:moveTo>
                  <a:lnTo>
                    <a:pt x="1957649" y="1895309"/>
                  </a:lnTo>
                  <a:lnTo>
                    <a:pt x="2581106" y="1895309"/>
                  </a:lnTo>
                  <a:lnTo>
                    <a:pt x="2581106" y="860371"/>
                  </a:lnTo>
                  <a:close/>
                  <a:moveTo>
                    <a:pt x="99753" y="860371"/>
                  </a:moveTo>
                  <a:lnTo>
                    <a:pt x="99753" y="1895309"/>
                  </a:lnTo>
                  <a:lnTo>
                    <a:pt x="685798" y="1895309"/>
                  </a:lnTo>
                  <a:lnTo>
                    <a:pt x="685798" y="860371"/>
                  </a:lnTo>
                  <a:close/>
                  <a:moveTo>
                    <a:pt x="810490" y="760618"/>
                  </a:moveTo>
                  <a:lnTo>
                    <a:pt x="810490" y="2057403"/>
                  </a:lnTo>
                  <a:lnTo>
                    <a:pt x="1832959" y="2057403"/>
                  </a:lnTo>
                  <a:lnTo>
                    <a:pt x="1832959" y="760618"/>
                  </a:lnTo>
                  <a:close/>
                  <a:moveTo>
                    <a:pt x="453879" y="381745"/>
                  </a:moveTo>
                  <a:lnTo>
                    <a:pt x="481311" y="381745"/>
                  </a:lnTo>
                  <a:lnTo>
                    <a:pt x="481311" y="519818"/>
                  </a:lnTo>
                  <a:lnTo>
                    <a:pt x="453879" y="519818"/>
                  </a:lnTo>
                  <a:close/>
                  <a:moveTo>
                    <a:pt x="2115864" y="366658"/>
                  </a:moveTo>
                  <a:lnTo>
                    <a:pt x="2148572" y="366658"/>
                  </a:lnTo>
                  <a:lnTo>
                    <a:pt x="2148572" y="512147"/>
                  </a:lnTo>
                  <a:lnTo>
                    <a:pt x="2115864" y="512147"/>
                  </a:lnTo>
                  <a:close/>
                  <a:moveTo>
                    <a:pt x="467594" y="328088"/>
                  </a:moveTo>
                  <a:cubicBezTo>
                    <a:pt x="475169" y="328088"/>
                    <a:pt x="481310" y="334229"/>
                    <a:pt x="481310" y="341804"/>
                  </a:cubicBezTo>
                  <a:cubicBezTo>
                    <a:pt x="481310" y="349379"/>
                    <a:pt x="475169" y="355520"/>
                    <a:pt x="467594" y="355520"/>
                  </a:cubicBezTo>
                  <a:cubicBezTo>
                    <a:pt x="460019" y="355520"/>
                    <a:pt x="453878" y="349379"/>
                    <a:pt x="453878" y="341804"/>
                  </a:cubicBezTo>
                  <a:cubicBezTo>
                    <a:pt x="453878" y="334229"/>
                    <a:pt x="460019" y="328088"/>
                    <a:pt x="467594" y="328088"/>
                  </a:cubicBezTo>
                  <a:close/>
                  <a:moveTo>
                    <a:pt x="2132217" y="302683"/>
                  </a:moveTo>
                  <a:cubicBezTo>
                    <a:pt x="2141249" y="302683"/>
                    <a:pt x="2148571" y="310005"/>
                    <a:pt x="2148571" y="319037"/>
                  </a:cubicBezTo>
                  <a:cubicBezTo>
                    <a:pt x="2148571" y="328068"/>
                    <a:pt x="2141249" y="335390"/>
                    <a:pt x="2132217" y="335390"/>
                  </a:cubicBezTo>
                  <a:cubicBezTo>
                    <a:pt x="2123185" y="335390"/>
                    <a:pt x="2115863" y="328068"/>
                    <a:pt x="2115863" y="319037"/>
                  </a:cubicBezTo>
                  <a:cubicBezTo>
                    <a:pt x="2115863" y="310005"/>
                    <a:pt x="2123185" y="302683"/>
                    <a:pt x="2132217" y="302683"/>
                  </a:cubicBezTo>
                  <a:close/>
                  <a:moveTo>
                    <a:pt x="2007526" y="267982"/>
                  </a:moveTo>
                  <a:lnTo>
                    <a:pt x="2007526" y="592178"/>
                  </a:lnTo>
                  <a:lnTo>
                    <a:pt x="2256909" y="592178"/>
                  </a:lnTo>
                  <a:lnTo>
                    <a:pt x="2256909" y="267982"/>
                  </a:lnTo>
                  <a:close/>
                  <a:moveTo>
                    <a:pt x="349136" y="261855"/>
                  </a:moveTo>
                  <a:lnTo>
                    <a:pt x="349136" y="586051"/>
                  </a:lnTo>
                  <a:lnTo>
                    <a:pt x="586053" y="586051"/>
                  </a:lnTo>
                  <a:lnTo>
                    <a:pt x="586053" y="261855"/>
                  </a:lnTo>
                  <a:close/>
                  <a:moveTo>
                    <a:pt x="1253132" y="178857"/>
                  </a:moveTo>
                  <a:lnTo>
                    <a:pt x="1303044" y="178857"/>
                  </a:lnTo>
                  <a:lnTo>
                    <a:pt x="1303044" y="349143"/>
                  </a:lnTo>
                  <a:lnTo>
                    <a:pt x="1253132" y="349143"/>
                  </a:lnTo>
                  <a:close/>
                  <a:moveTo>
                    <a:pt x="1278086" y="81229"/>
                  </a:moveTo>
                  <a:cubicBezTo>
                    <a:pt x="1291869" y="81229"/>
                    <a:pt x="1303042" y="92403"/>
                    <a:pt x="1303042" y="106185"/>
                  </a:cubicBezTo>
                  <a:cubicBezTo>
                    <a:pt x="1303042" y="119968"/>
                    <a:pt x="1291869" y="131141"/>
                    <a:pt x="1278086" y="131141"/>
                  </a:cubicBezTo>
                  <a:cubicBezTo>
                    <a:pt x="1264304" y="131141"/>
                    <a:pt x="1253130" y="119968"/>
                    <a:pt x="1253130" y="106185"/>
                  </a:cubicBezTo>
                  <a:cubicBezTo>
                    <a:pt x="1253130" y="92403"/>
                    <a:pt x="1264304" y="81229"/>
                    <a:pt x="1278086" y="81229"/>
                  </a:cubicBezTo>
                  <a:close/>
                  <a:moveTo>
                    <a:pt x="1134687" y="37411"/>
                  </a:moveTo>
                  <a:lnTo>
                    <a:pt x="1134687" y="436422"/>
                  </a:lnTo>
                  <a:lnTo>
                    <a:pt x="1421481" y="436422"/>
                  </a:lnTo>
                  <a:lnTo>
                    <a:pt x="1421481" y="37411"/>
                  </a:lnTo>
                  <a:close/>
                  <a:moveTo>
                    <a:pt x="1097283" y="0"/>
                  </a:moveTo>
                  <a:lnTo>
                    <a:pt x="1458892" y="0"/>
                  </a:lnTo>
                  <a:lnTo>
                    <a:pt x="1458892" y="473825"/>
                  </a:lnTo>
                  <a:lnTo>
                    <a:pt x="1346666" y="473825"/>
                  </a:lnTo>
                  <a:lnTo>
                    <a:pt x="1346666" y="610989"/>
                  </a:lnTo>
                  <a:lnTo>
                    <a:pt x="1957649" y="610989"/>
                  </a:lnTo>
                  <a:lnTo>
                    <a:pt x="1957649" y="723207"/>
                  </a:lnTo>
                  <a:lnTo>
                    <a:pt x="2057403" y="723207"/>
                  </a:lnTo>
                  <a:lnTo>
                    <a:pt x="2057403" y="617117"/>
                  </a:lnTo>
                  <a:lnTo>
                    <a:pt x="1982588" y="617117"/>
                  </a:lnTo>
                  <a:lnTo>
                    <a:pt x="1982588" y="243044"/>
                  </a:lnTo>
                  <a:lnTo>
                    <a:pt x="2281847" y="243044"/>
                  </a:lnTo>
                  <a:lnTo>
                    <a:pt x="2281847" y="617117"/>
                  </a:lnTo>
                  <a:lnTo>
                    <a:pt x="2207033" y="617117"/>
                  </a:lnTo>
                  <a:lnTo>
                    <a:pt x="2207033" y="723207"/>
                  </a:lnTo>
                  <a:lnTo>
                    <a:pt x="2680859" y="723207"/>
                  </a:lnTo>
                  <a:lnTo>
                    <a:pt x="2680859" y="2032465"/>
                  </a:lnTo>
                  <a:lnTo>
                    <a:pt x="2244444" y="2032465"/>
                  </a:lnTo>
                  <a:lnTo>
                    <a:pt x="2244444" y="3054931"/>
                  </a:lnTo>
                  <a:lnTo>
                    <a:pt x="2231975" y="3086104"/>
                  </a:lnTo>
                  <a:lnTo>
                    <a:pt x="2219506" y="3111043"/>
                  </a:lnTo>
                  <a:lnTo>
                    <a:pt x="2200802" y="3117277"/>
                  </a:lnTo>
                  <a:lnTo>
                    <a:pt x="2169629" y="3129746"/>
                  </a:lnTo>
                  <a:lnTo>
                    <a:pt x="2144691" y="3117277"/>
                  </a:lnTo>
                  <a:lnTo>
                    <a:pt x="2119752" y="3111043"/>
                  </a:lnTo>
                  <a:lnTo>
                    <a:pt x="2101049" y="3086104"/>
                  </a:lnTo>
                  <a:lnTo>
                    <a:pt x="2094814" y="3054931"/>
                  </a:lnTo>
                  <a:lnTo>
                    <a:pt x="2094814" y="2032465"/>
                  </a:lnTo>
                  <a:lnTo>
                    <a:pt x="1957649" y="2032465"/>
                  </a:lnTo>
                  <a:lnTo>
                    <a:pt x="1957649" y="2219506"/>
                  </a:lnTo>
                  <a:lnTo>
                    <a:pt x="1396542" y="2219506"/>
                  </a:lnTo>
                  <a:lnTo>
                    <a:pt x="1396542" y="3491346"/>
                  </a:lnTo>
                  <a:lnTo>
                    <a:pt x="1390578" y="3516284"/>
                  </a:lnTo>
                  <a:lnTo>
                    <a:pt x="1372688" y="3541222"/>
                  </a:lnTo>
                  <a:lnTo>
                    <a:pt x="1354797" y="3559926"/>
                  </a:lnTo>
                  <a:lnTo>
                    <a:pt x="1324978" y="3566160"/>
                  </a:lnTo>
                  <a:lnTo>
                    <a:pt x="1301124" y="3559926"/>
                  </a:lnTo>
                  <a:lnTo>
                    <a:pt x="1277269" y="3541222"/>
                  </a:lnTo>
                  <a:lnTo>
                    <a:pt x="1259378" y="3516284"/>
                  </a:lnTo>
                  <a:lnTo>
                    <a:pt x="1259378" y="3491346"/>
                  </a:lnTo>
                  <a:lnTo>
                    <a:pt x="1259378" y="2219506"/>
                  </a:lnTo>
                  <a:lnTo>
                    <a:pt x="685798" y="2219506"/>
                  </a:lnTo>
                  <a:lnTo>
                    <a:pt x="685798" y="2032465"/>
                  </a:lnTo>
                  <a:lnTo>
                    <a:pt x="573580" y="2032465"/>
                  </a:lnTo>
                  <a:lnTo>
                    <a:pt x="573580" y="3054931"/>
                  </a:lnTo>
                  <a:lnTo>
                    <a:pt x="567345" y="3086104"/>
                  </a:lnTo>
                  <a:lnTo>
                    <a:pt x="561111" y="3111043"/>
                  </a:lnTo>
                  <a:lnTo>
                    <a:pt x="536172" y="3117277"/>
                  </a:lnTo>
                  <a:lnTo>
                    <a:pt x="498763" y="3129746"/>
                  </a:lnTo>
                  <a:lnTo>
                    <a:pt x="473824" y="3117277"/>
                  </a:lnTo>
                  <a:lnTo>
                    <a:pt x="448886" y="3111043"/>
                  </a:lnTo>
                  <a:lnTo>
                    <a:pt x="436416" y="3086104"/>
                  </a:lnTo>
                  <a:lnTo>
                    <a:pt x="436416" y="3054931"/>
                  </a:lnTo>
                  <a:lnTo>
                    <a:pt x="436416" y="2032465"/>
                  </a:lnTo>
                  <a:lnTo>
                    <a:pt x="0" y="2032465"/>
                  </a:lnTo>
                  <a:lnTo>
                    <a:pt x="0" y="723207"/>
                  </a:lnTo>
                  <a:lnTo>
                    <a:pt x="399012" y="723207"/>
                  </a:lnTo>
                  <a:lnTo>
                    <a:pt x="399012" y="610990"/>
                  </a:lnTo>
                  <a:lnTo>
                    <a:pt x="324197" y="610990"/>
                  </a:lnTo>
                  <a:lnTo>
                    <a:pt x="324197" y="236917"/>
                  </a:lnTo>
                  <a:lnTo>
                    <a:pt x="610991" y="236917"/>
                  </a:lnTo>
                  <a:lnTo>
                    <a:pt x="610991" y="610990"/>
                  </a:lnTo>
                  <a:lnTo>
                    <a:pt x="536176" y="610990"/>
                  </a:lnTo>
                  <a:lnTo>
                    <a:pt x="536176" y="723207"/>
                  </a:lnTo>
                  <a:lnTo>
                    <a:pt x="685798" y="723207"/>
                  </a:lnTo>
                  <a:lnTo>
                    <a:pt x="685798" y="610989"/>
                  </a:lnTo>
                  <a:lnTo>
                    <a:pt x="1209502" y="610989"/>
                  </a:lnTo>
                  <a:lnTo>
                    <a:pt x="1209502" y="473825"/>
                  </a:lnTo>
                  <a:lnTo>
                    <a:pt x="1097283" y="473825"/>
                  </a:lnTo>
                  <a:close/>
                </a:path>
              </a:pathLst>
            </a:cu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52" name="Rounded Rectangle 89"/>
            <p:cNvSpPr>
              <a:spLocks noChangeAspect="1"/>
            </p:cNvSpPr>
            <p:nvPr/>
          </p:nvSpPr>
          <p:spPr bwMode="auto">
            <a:xfrm rot="16200000">
              <a:off x="9991825" y="3745349"/>
              <a:ext cx="329663" cy="457304"/>
            </a:xfrm>
            <a:custGeom>
              <a:avLst/>
              <a:gdLst/>
              <a:ahLst/>
              <a:cxnLst/>
              <a:rect l="l" t="t" r="r" b="b"/>
              <a:pathLst>
                <a:path w="2183176" h="3096025">
                  <a:moveTo>
                    <a:pt x="467239" y="1270400"/>
                  </a:moveTo>
                  <a:lnTo>
                    <a:pt x="467239" y="3096025"/>
                  </a:lnTo>
                  <a:lnTo>
                    <a:pt x="37847" y="3096025"/>
                  </a:lnTo>
                  <a:lnTo>
                    <a:pt x="37847" y="1270400"/>
                  </a:lnTo>
                  <a:close/>
                  <a:moveTo>
                    <a:pt x="756443" y="1270400"/>
                  </a:moveTo>
                  <a:lnTo>
                    <a:pt x="754715" y="2850494"/>
                  </a:lnTo>
                  <a:lnTo>
                    <a:pt x="521043" y="3096025"/>
                  </a:lnTo>
                  <a:lnTo>
                    <a:pt x="521043" y="1270400"/>
                  </a:lnTo>
                  <a:close/>
                  <a:moveTo>
                    <a:pt x="1227004" y="1270399"/>
                  </a:moveTo>
                  <a:lnTo>
                    <a:pt x="1227004" y="2846970"/>
                  </a:lnTo>
                  <a:lnTo>
                    <a:pt x="797612" y="2846970"/>
                  </a:lnTo>
                  <a:lnTo>
                    <a:pt x="797612" y="1270399"/>
                  </a:lnTo>
                  <a:close/>
                  <a:moveTo>
                    <a:pt x="1346183" y="230719"/>
                  </a:moveTo>
                  <a:lnTo>
                    <a:pt x="908049" y="230719"/>
                  </a:lnTo>
                  <a:lnTo>
                    <a:pt x="908049" y="991315"/>
                  </a:lnTo>
                  <a:lnTo>
                    <a:pt x="1346183" y="991315"/>
                  </a:lnTo>
                  <a:close/>
                  <a:moveTo>
                    <a:pt x="1512886" y="75485"/>
                  </a:moveTo>
                  <a:lnTo>
                    <a:pt x="1512886" y="1146548"/>
                  </a:lnTo>
                  <a:cubicBezTo>
                    <a:pt x="1512886" y="1188237"/>
                    <a:pt x="1479090" y="1222033"/>
                    <a:pt x="1437401" y="1222033"/>
                  </a:cubicBezTo>
                  <a:lnTo>
                    <a:pt x="75485" y="1222033"/>
                  </a:lnTo>
                  <a:cubicBezTo>
                    <a:pt x="33796" y="1222033"/>
                    <a:pt x="0" y="1188237"/>
                    <a:pt x="0" y="1146548"/>
                  </a:cubicBezTo>
                  <a:lnTo>
                    <a:pt x="0" y="75485"/>
                  </a:lnTo>
                  <a:cubicBezTo>
                    <a:pt x="0" y="33796"/>
                    <a:pt x="33796" y="0"/>
                    <a:pt x="75485" y="0"/>
                  </a:cubicBezTo>
                  <a:lnTo>
                    <a:pt x="1437401" y="0"/>
                  </a:lnTo>
                  <a:cubicBezTo>
                    <a:pt x="1479090" y="0"/>
                    <a:pt x="1512886" y="33796"/>
                    <a:pt x="1512886" y="75485"/>
                  </a:cubicBezTo>
                  <a:close/>
                  <a:moveTo>
                    <a:pt x="2030139" y="955484"/>
                  </a:moveTo>
                  <a:cubicBezTo>
                    <a:pt x="2030139" y="946936"/>
                    <a:pt x="2024904" y="940007"/>
                    <a:pt x="2018445" y="940007"/>
                  </a:cubicBezTo>
                  <a:lnTo>
                    <a:pt x="1963031" y="940007"/>
                  </a:lnTo>
                  <a:cubicBezTo>
                    <a:pt x="1956572" y="940007"/>
                    <a:pt x="1951337" y="946936"/>
                    <a:pt x="1951337" y="955484"/>
                  </a:cubicBezTo>
                  <a:cubicBezTo>
                    <a:pt x="1951337" y="964031"/>
                    <a:pt x="1956572" y="970961"/>
                    <a:pt x="1963031" y="970961"/>
                  </a:cubicBezTo>
                  <a:lnTo>
                    <a:pt x="2018445" y="970961"/>
                  </a:lnTo>
                  <a:cubicBezTo>
                    <a:pt x="2024903" y="970961"/>
                    <a:pt x="2030139" y="964032"/>
                    <a:pt x="2030139" y="955484"/>
                  </a:cubicBezTo>
                  <a:close/>
                  <a:moveTo>
                    <a:pt x="2065118" y="955484"/>
                  </a:moveTo>
                  <a:cubicBezTo>
                    <a:pt x="2065118" y="946936"/>
                    <a:pt x="2059882" y="940007"/>
                    <a:pt x="2053424" y="940007"/>
                  </a:cubicBezTo>
                  <a:lnTo>
                    <a:pt x="2051148" y="940007"/>
                  </a:lnTo>
                  <a:cubicBezTo>
                    <a:pt x="2044690" y="940007"/>
                    <a:pt x="2039454" y="946936"/>
                    <a:pt x="2039454" y="955484"/>
                  </a:cubicBezTo>
                  <a:cubicBezTo>
                    <a:pt x="2039454" y="964031"/>
                    <a:pt x="2044690" y="970961"/>
                    <a:pt x="2051148" y="970961"/>
                  </a:cubicBezTo>
                  <a:lnTo>
                    <a:pt x="2053424" y="970961"/>
                  </a:lnTo>
                  <a:cubicBezTo>
                    <a:pt x="2059882" y="970961"/>
                    <a:pt x="2065118" y="964032"/>
                    <a:pt x="2065118" y="955484"/>
                  </a:cubicBezTo>
                  <a:close/>
                  <a:moveTo>
                    <a:pt x="2099906" y="955484"/>
                  </a:moveTo>
                  <a:cubicBezTo>
                    <a:pt x="2099906" y="946936"/>
                    <a:pt x="2094670" y="940007"/>
                    <a:pt x="2088211" y="940007"/>
                  </a:cubicBezTo>
                  <a:lnTo>
                    <a:pt x="2086127" y="940007"/>
                  </a:lnTo>
                  <a:cubicBezTo>
                    <a:pt x="2079669" y="940007"/>
                    <a:pt x="2074433" y="946936"/>
                    <a:pt x="2074433" y="955484"/>
                  </a:cubicBezTo>
                  <a:cubicBezTo>
                    <a:pt x="2074433" y="964031"/>
                    <a:pt x="2079669" y="970961"/>
                    <a:pt x="2086127" y="970961"/>
                  </a:cubicBezTo>
                  <a:lnTo>
                    <a:pt x="2088211" y="970961"/>
                  </a:lnTo>
                  <a:cubicBezTo>
                    <a:pt x="2094670" y="970961"/>
                    <a:pt x="2099905" y="964032"/>
                    <a:pt x="2099905" y="955484"/>
                  </a:cubicBezTo>
                  <a:close/>
                  <a:moveTo>
                    <a:pt x="2133036" y="272496"/>
                  </a:moveTo>
                  <a:lnTo>
                    <a:pt x="1686532" y="272496"/>
                  </a:lnTo>
                  <a:lnTo>
                    <a:pt x="1686532" y="902132"/>
                  </a:lnTo>
                  <a:lnTo>
                    <a:pt x="2133036" y="902132"/>
                  </a:lnTo>
                  <a:close/>
                  <a:moveTo>
                    <a:pt x="2183176" y="236015"/>
                  </a:moveTo>
                  <a:lnTo>
                    <a:pt x="2183176" y="986017"/>
                  </a:lnTo>
                  <a:cubicBezTo>
                    <a:pt x="2183176" y="1002511"/>
                    <a:pt x="2173073" y="1015882"/>
                    <a:pt x="2160610" y="1015882"/>
                  </a:cubicBezTo>
                  <a:lnTo>
                    <a:pt x="1658958" y="1015882"/>
                  </a:lnTo>
                  <a:cubicBezTo>
                    <a:pt x="1646495" y="1015882"/>
                    <a:pt x="1636392" y="1002511"/>
                    <a:pt x="1636392" y="986017"/>
                  </a:cubicBezTo>
                  <a:lnTo>
                    <a:pt x="1636392" y="236015"/>
                  </a:lnTo>
                  <a:cubicBezTo>
                    <a:pt x="1636392" y="219520"/>
                    <a:pt x="1646495" y="206149"/>
                    <a:pt x="1658958" y="206149"/>
                  </a:cubicBezTo>
                  <a:lnTo>
                    <a:pt x="2160610" y="206149"/>
                  </a:lnTo>
                  <a:cubicBezTo>
                    <a:pt x="2173073" y="206149"/>
                    <a:pt x="2183176" y="219520"/>
                    <a:pt x="2183176" y="236015"/>
                  </a:cubicBezTo>
                  <a:close/>
                </a:path>
              </a:pathLst>
            </a:cu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53" name="ind tab"/>
            <p:cNvSpPr/>
            <p:nvPr/>
          </p:nvSpPr>
          <p:spPr bwMode="auto">
            <a:xfrm>
              <a:off x="10427755" y="3829532"/>
              <a:ext cx="334535" cy="324087"/>
            </a:xfrm>
            <a:custGeom>
              <a:avLst/>
              <a:gdLst/>
              <a:ahLst/>
              <a:cxnLst/>
              <a:rect l="l" t="t" r="r" b="b"/>
              <a:pathLst>
                <a:path w="1626184" h="1426201">
                  <a:moveTo>
                    <a:pt x="116654" y="386811"/>
                  </a:moveTo>
                  <a:cubicBezTo>
                    <a:pt x="106724" y="386811"/>
                    <a:pt x="98674" y="394861"/>
                    <a:pt x="98674" y="404791"/>
                  </a:cubicBezTo>
                  <a:lnTo>
                    <a:pt x="98674" y="1329280"/>
                  </a:lnTo>
                  <a:cubicBezTo>
                    <a:pt x="98674" y="1339210"/>
                    <a:pt x="106724" y="1347260"/>
                    <a:pt x="116654" y="1347260"/>
                  </a:cubicBezTo>
                  <a:lnTo>
                    <a:pt x="1493738" y="1347260"/>
                  </a:lnTo>
                  <a:cubicBezTo>
                    <a:pt x="1503668" y="1347260"/>
                    <a:pt x="1511718" y="1339210"/>
                    <a:pt x="1511718" y="1329280"/>
                  </a:cubicBezTo>
                  <a:lnTo>
                    <a:pt x="1511718" y="404791"/>
                  </a:lnTo>
                  <a:cubicBezTo>
                    <a:pt x="1511718" y="394861"/>
                    <a:pt x="1503668" y="386811"/>
                    <a:pt x="1493738" y="386811"/>
                  </a:cubicBezTo>
                  <a:close/>
                  <a:moveTo>
                    <a:pt x="1475557" y="270940"/>
                  </a:moveTo>
                  <a:cubicBezTo>
                    <a:pt x="1461143" y="270940"/>
                    <a:pt x="1449459" y="282624"/>
                    <a:pt x="1449459" y="297038"/>
                  </a:cubicBezTo>
                  <a:cubicBezTo>
                    <a:pt x="1449459" y="311452"/>
                    <a:pt x="1461143" y="323136"/>
                    <a:pt x="1475557" y="323136"/>
                  </a:cubicBezTo>
                  <a:cubicBezTo>
                    <a:pt x="1489971" y="323136"/>
                    <a:pt x="1501655" y="311452"/>
                    <a:pt x="1501655" y="297038"/>
                  </a:cubicBezTo>
                  <a:cubicBezTo>
                    <a:pt x="1501655" y="282624"/>
                    <a:pt x="1489971" y="270940"/>
                    <a:pt x="1475557" y="270940"/>
                  </a:cubicBezTo>
                  <a:close/>
                  <a:moveTo>
                    <a:pt x="1283593" y="270940"/>
                  </a:moveTo>
                  <a:cubicBezTo>
                    <a:pt x="1269179" y="270940"/>
                    <a:pt x="1257495" y="282624"/>
                    <a:pt x="1257495" y="297038"/>
                  </a:cubicBezTo>
                  <a:cubicBezTo>
                    <a:pt x="1257495" y="311452"/>
                    <a:pt x="1269179" y="323136"/>
                    <a:pt x="1283593" y="323136"/>
                  </a:cubicBezTo>
                  <a:cubicBezTo>
                    <a:pt x="1298007" y="323136"/>
                    <a:pt x="1309691" y="311452"/>
                    <a:pt x="1309691" y="297038"/>
                  </a:cubicBezTo>
                  <a:cubicBezTo>
                    <a:pt x="1309691" y="282624"/>
                    <a:pt x="1298007" y="270940"/>
                    <a:pt x="1283593" y="270940"/>
                  </a:cubicBezTo>
                  <a:close/>
                  <a:moveTo>
                    <a:pt x="544099" y="166189"/>
                  </a:moveTo>
                  <a:cubicBezTo>
                    <a:pt x="502282" y="166189"/>
                    <a:pt x="468383" y="200088"/>
                    <a:pt x="468383" y="241905"/>
                  </a:cubicBezTo>
                  <a:cubicBezTo>
                    <a:pt x="468383" y="283722"/>
                    <a:pt x="502282" y="317621"/>
                    <a:pt x="544099" y="317621"/>
                  </a:cubicBezTo>
                  <a:lnTo>
                    <a:pt x="1082085" y="317621"/>
                  </a:lnTo>
                  <a:cubicBezTo>
                    <a:pt x="1123902" y="317621"/>
                    <a:pt x="1157801" y="283722"/>
                    <a:pt x="1157801" y="241905"/>
                  </a:cubicBezTo>
                  <a:cubicBezTo>
                    <a:pt x="1157801" y="200088"/>
                    <a:pt x="1123902" y="166189"/>
                    <a:pt x="1082085" y="166189"/>
                  </a:cubicBezTo>
                  <a:close/>
                  <a:moveTo>
                    <a:pt x="1475557" y="78974"/>
                  </a:moveTo>
                  <a:cubicBezTo>
                    <a:pt x="1461143" y="78974"/>
                    <a:pt x="1449459" y="90658"/>
                    <a:pt x="1449459" y="105072"/>
                  </a:cubicBezTo>
                  <a:cubicBezTo>
                    <a:pt x="1449459" y="119486"/>
                    <a:pt x="1461143" y="131170"/>
                    <a:pt x="1475557" y="131170"/>
                  </a:cubicBezTo>
                  <a:cubicBezTo>
                    <a:pt x="1489971" y="131170"/>
                    <a:pt x="1501655" y="119486"/>
                    <a:pt x="1501655" y="105072"/>
                  </a:cubicBezTo>
                  <a:cubicBezTo>
                    <a:pt x="1501655" y="90658"/>
                    <a:pt x="1489971" y="78974"/>
                    <a:pt x="1475557" y="78974"/>
                  </a:cubicBezTo>
                  <a:close/>
                  <a:moveTo>
                    <a:pt x="1379575" y="78974"/>
                  </a:moveTo>
                  <a:cubicBezTo>
                    <a:pt x="1366950" y="78974"/>
                    <a:pt x="1356715" y="89209"/>
                    <a:pt x="1356715" y="101834"/>
                  </a:cubicBezTo>
                  <a:lnTo>
                    <a:pt x="1356715" y="178193"/>
                  </a:lnTo>
                  <a:lnTo>
                    <a:pt x="1280355" y="178193"/>
                  </a:lnTo>
                  <a:cubicBezTo>
                    <a:pt x="1267730" y="178193"/>
                    <a:pt x="1257495" y="188428"/>
                    <a:pt x="1257495" y="201053"/>
                  </a:cubicBezTo>
                  <a:cubicBezTo>
                    <a:pt x="1257495" y="213678"/>
                    <a:pt x="1267730" y="223913"/>
                    <a:pt x="1280355" y="223913"/>
                  </a:cubicBezTo>
                  <a:lnTo>
                    <a:pt x="1356715" y="223913"/>
                  </a:lnTo>
                  <a:lnTo>
                    <a:pt x="1356715" y="300273"/>
                  </a:lnTo>
                  <a:cubicBezTo>
                    <a:pt x="1356715" y="312898"/>
                    <a:pt x="1366950" y="323133"/>
                    <a:pt x="1379575" y="323133"/>
                  </a:cubicBezTo>
                  <a:lnTo>
                    <a:pt x="1379574" y="323134"/>
                  </a:lnTo>
                  <a:cubicBezTo>
                    <a:pt x="1392199" y="323134"/>
                    <a:pt x="1402434" y="312899"/>
                    <a:pt x="1402434" y="300274"/>
                  </a:cubicBezTo>
                  <a:cubicBezTo>
                    <a:pt x="1402434" y="274820"/>
                    <a:pt x="1402434" y="249367"/>
                    <a:pt x="1402435" y="223913"/>
                  </a:cubicBezTo>
                  <a:lnTo>
                    <a:pt x="1478794" y="223913"/>
                  </a:lnTo>
                  <a:cubicBezTo>
                    <a:pt x="1491419" y="223913"/>
                    <a:pt x="1501654" y="213678"/>
                    <a:pt x="1501654" y="201053"/>
                  </a:cubicBezTo>
                  <a:lnTo>
                    <a:pt x="1501655" y="201054"/>
                  </a:lnTo>
                  <a:cubicBezTo>
                    <a:pt x="1501655" y="188429"/>
                    <a:pt x="1491420" y="178194"/>
                    <a:pt x="1478795" y="178194"/>
                  </a:cubicBezTo>
                  <a:cubicBezTo>
                    <a:pt x="1453342" y="178194"/>
                    <a:pt x="1427888" y="178194"/>
                    <a:pt x="1402435" y="178193"/>
                  </a:cubicBezTo>
                  <a:lnTo>
                    <a:pt x="1402435" y="101834"/>
                  </a:lnTo>
                  <a:cubicBezTo>
                    <a:pt x="1402435" y="89209"/>
                    <a:pt x="1392200" y="78974"/>
                    <a:pt x="1379575" y="78974"/>
                  </a:cubicBezTo>
                  <a:close/>
                  <a:moveTo>
                    <a:pt x="1283593" y="78974"/>
                  </a:moveTo>
                  <a:cubicBezTo>
                    <a:pt x="1269179" y="78974"/>
                    <a:pt x="1257495" y="90658"/>
                    <a:pt x="1257495" y="105072"/>
                  </a:cubicBezTo>
                  <a:cubicBezTo>
                    <a:pt x="1257495" y="119486"/>
                    <a:pt x="1269179" y="131170"/>
                    <a:pt x="1283593" y="131170"/>
                  </a:cubicBezTo>
                  <a:cubicBezTo>
                    <a:pt x="1298007" y="131170"/>
                    <a:pt x="1309691" y="119486"/>
                    <a:pt x="1309691" y="105072"/>
                  </a:cubicBezTo>
                  <a:cubicBezTo>
                    <a:pt x="1309691" y="90658"/>
                    <a:pt x="1298007" y="78974"/>
                    <a:pt x="1283593" y="78974"/>
                  </a:cubicBezTo>
                  <a:close/>
                  <a:moveTo>
                    <a:pt x="61426" y="0"/>
                  </a:moveTo>
                  <a:lnTo>
                    <a:pt x="1564758" y="0"/>
                  </a:lnTo>
                  <a:cubicBezTo>
                    <a:pt x="1598683" y="0"/>
                    <a:pt x="1626184" y="27501"/>
                    <a:pt x="1626184" y="61426"/>
                  </a:cubicBezTo>
                  <a:lnTo>
                    <a:pt x="1626184" y="1364775"/>
                  </a:lnTo>
                  <a:cubicBezTo>
                    <a:pt x="1626184" y="1398700"/>
                    <a:pt x="1598683" y="1426201"/>
                    <a:pt x="1564758" y="1426201"/>
                  </a:cubicBezTo>
                  <a:lnTo>
                    <a:pt x="61426" y="1426201"/>
                  </a:lnTo>
                  <a:cubicBezTo>
                    <a:pt x="27501" y="1426201"/>
                    <a:pt x="0" y="1398700"/>
                    <a:pt x="0" y="1364775"/>
                  </a:cubicBezTo>
                  <a:lnTo>
                    <a:pt x="0" y="61426"/>
                  </a:lnTo>
                  <a:cubicBezTo>
                    <a:pt x="0" y="27501"/>
                    <a:pt x="27501" y="0"/>
                    <a:pt x="61426" y="0"/>
                  </a:cubicBezTo>
                  <a:close/>
                </a:path>
              </a:pathLst>
            </a:cu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54" name="camera2"/>
            <p:cNvSpPr/>
            <p:nvPr/>
          </p:nvSpPr>
          <p:spPr bwMode="auto">
            <a:xfrm rot="5400000">
              <a:off x="9190472" y="3932900"/>
              <a:ext cx="268993" cy="351198"/>
            </a:xfrm>
            <a:custGeom>
              <a:avLst/>
              <a:gdLst/>
              <a:ahLst/>
              <a:cxnLst/>
              <a:rect l="l" t="t" r="r" b="b"/>
              <a:pathLst>
                <a:path w="3724643" h="4565093">
                  <a:moveTo>
                    <a:pt x="0" y="2230591"/>
                  </a:moveTo>
                  <a:lnTo>
                    <a:pt x="0" y="1130354"/>
                  </a:lnTo>
                  <a:lnTo>
                    <a:pt x="666553" y="1130354"/>
                  </a:lnTo>
                  <a:lnTo>
                    <a:pt x="666553" y="1483621"/>
                  </a:lnTo>
                  <a:lnTo>
                    <a:pt x="1018801" y="1468217"/>
                  </a:lnTo>
                  <a:lnTo>
                    <a:pt x="586117" y="614872"/>
                  </a:lnTo>
                  <a:lnTo>
                    <a:pt x="1798773" y="0"/>
                  </a:lnTo>
                  <a:lnTo>
                    <a:pt x="3266024" y="2893728"/>
                  </a:lnTo>
                  <a:lnTo>
                    <a:pt x="2870465" y="3094294"/>
                  </a:lnTo>
                  <a:lnTo>
                    <a:pt x="2967871" y="3286398"/>
                  </a:lnTo>
                  <a:lnTo>
                    <a:pt x="3254805" y="3140909"/>
                  </a:lnTo>
                  <a:lnTo>
                    <a:pt x="3724643" y="4067529"/>
                  </a:lnTo>
                  <a:lnTo>
                    <a:pt x="2743342" y="4565093"/>
                  </a:lnTo>
                  <a:lnTo>
                    <a:pt x="2273504" y="3638473"/>
                  </a:lnTo>
                  <a:lnTo>
                    <a:pt x="2583523" y="3481279"/>
                  </a:lnTo>
                  <a:lnTo>
                    <a:pt x="2486118" y="3289175"/>
                  </a:lnTo>
                  <a:lnTo>
                    <a:pt x="2053368" y="3508599"/>
                  </a:lnTo>
                  <a:lnTo>
                    <a:pt x="1232767" y="1890202"/>
                  </a:lnTo>
                  <a:lnTo>
                    <a:pt x="666553" y="1914964"/>
                  </a:lnTo>
                  <a:lnTo>
                    <a:pt x="666553" y="2230591"/>
                  </a:lnTo>
                  <a:close/>
                </a:path>
              </a:pathLst>
            </a:cu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55" name="Donut 100"/>
            <p:cNvSpPr/>
            <p:nvPr/>
          </p:nvSpPr>
          <p:spPr bwMode="auto">
            <a:xfrm>
              <a:off x="5550760" y="3273245"/>
              <a:ext cx="636781" cy="260288"/>
            </a:xfrm>
            <a:custGeom>
              <a:avLst/>
              <a:gdLst/>
              <a:ahLst/>
              <a:cxnLst/>
              <a:rect l="l" t="t" r="r" b="b"/>
              <a:pathLst>
                <a:path w="6911584" h="2912616">
                  <a:moveTo>
                    <a:pt x="4928423" y="2274235"/>
                  </a:moveTo>
                  <a:cubicBezTo>
                    <a:pt x="4810900" y="2274235"/>
                    <a:pt x="4715629" y="2369506"/>
                    <a:pt x="4715629" y="2487029"/>
                  </a:cubicBezTo>
                  <a:cubicBezTo>
                    <a:pt x="4715629" y="2604552"/>
                    <a:pt x="4810900" y="2699823"/>
                    <a:pt x="4928423" y="2699823"/>
                  </a:cubicBezTo>
                  <a:cubicBezTo>
                    <a:pt x="5045946" y="2699823"/>
                    <a:pt x="5141217" y="2604552"/>
                    <a:pt x="5141217" y="2487029"/>
                  </a:cubicBezTo>
                  <a:cubicBezTo>
                    <a:pt x="5141217" y="2369506"/>
                    <a:pt x="5045946" y="2274235"/>
                    <a:pt x="4928423" y="2274235"/>
                  </a:cubicBezTo>
                  <a:close/>
                  <a:moveTo>
                    <a:pt x="813623" y="2274235"/>
                  </a:moveTo>
                  <a:cubicBezTo>
                    <a:pt x="696100" y="2274235"/>
                    <a:pt x="600829" y="2369506"/>
                    <a:pt x="600829" y="2487029"/>
                  </a:cubicBezTo>
                  <a:cubicBezTo>
                    <a:pt x="600829" y="2604552"/>
                    <a:pt x="696100" y="2699823"/>
                    <a:pt x="813623" y="2699823"/>
                  </a:cubicBezTo>
                  <a:cubicBezTo>
                    <a:pt x="931146" y="2699823"/>
                    <a:pt x="1026417" y="2604552"/>
                    <a:pt x="1026417" y="2487029"/>
                  </a:cubicBezTo>
                  <a:cubicBezTo>
                    <a:pt x="1026417" y="2369506"/>
                    <a:pt x="931146" y="2274235"/>
                    <a:pt x="813623" y="2274235"/>
                  </a:cubicBezTo>
                  <a:close/>
                  <a:moveTo>
                    <a:pt x="4928422" y="2061442"/>
                  </a:moveTo>
                  <a:cubicBezTo>
                    <a:pt x="5163467" y="2061442"/>
                    <a:pt x="5354009" y="2251984"/>
                    <a:pt x="5354009" y="2487029"/>
                  </a:cubicBezTo>
                  <a:cubicBezTo>
                    <a:pt x="5354009" y="2722074"/>
                    <a:pt x="5163467" y="2912616"/>
                    <a:pt x="4928422" y="2912616"/>
                  </a:cubicBezTo>
                  <a:cubicBezTo>
                    <a:pt x="4693377" y="2912616"/>
                    <a:pt x="4502835" y="2722074"/>
                    <a:pt x="4502835" y="2487029"/>
                  </a:cubicBezTo>
                  <a:cubicBezTo>
                    <a:pt x="4502835" y="2251984"/>
                    <a:pt x="4693377" y="2061442"/>
                    <a:pt x="4928422" y="2061442"/>
                  </a:cubicBezTo>
                  <a:close/>
                  <a:moveTo>
                    <a:pt x="813622" y="2061442"/>
                  </a:moveTo>
                  <a:cubicBezTo>
                    <a:pt x="1048667" y="2061442"/>
                    <a:pt x="1239209" y="2251984"/>
                    <a:pt x="1239209" y="2487029"/>
                  </a:cubicBezTo>
                  <a:cubicBezTo>
                    <a:pt x="1239209" y="2722074"/>
                    <a:pt x="1048667" y="2912616"/>
                    <a:pt x="813622" y="2912616"/>
                  </a:cubicBezTo>
                  <a:cubicBezTo>
                    <a:pt x="578577" y="2912616"/>
                    <a:pt x="388035" y="2722074"/>
                    <a:pt x="388035" y="2487029"/>
                  </a:cubicBezTo>
                  <a:cubicBezTo>
                    <a:pt x="388035" y="2251984"/>
                    <a:pt x="578577" y="2061442"/>
                    <a:pt x="813622" y="2061442"/>
                  </a:cubicBezTo>
                  <a:close/>
                  <a:moveTo>
                    <a:pt x="2036754" y="1611385"/>
                  </a:moveTo>
                  <a:cubicBezTo>
                    <a:pt x="2013445" y="1611385"/>
                    <a:pt x="1994550" y="1630280"/>
                    <a:pt x="1994550" y="1653589"/>
                  </a:cubicBezTo>
                  <a:lnTo>
                    <a:pt x="1994550" y="1854931"/>
                  </a:lnTo>
                  <a:cubicBezTo>
                    <a:pt x="1994550" y="1878240"/>
                    <a:pt x="2013445" y="1897135"/>
                    <a:pt x="2036754" y="1897135"/>
                  </a:cubicBezTo>
                  <a:lnTo>
                    <a:pt x="2066645" y="1897135"/>
                  </a:lnTo>
                  <a:cubicBezTo>
                    <a:pt x="2089954" y="1897135"/>
                    <a:pt x="2108849" y="1878240"/>
                    <a:pt x="2108849" y="1854931"/>
                  </a:cubicBezTo>
                  <a:lnTo>
                    <a:pt x="2108849" y="1653589"/>
                  </a:lnTo>
                  <a:cubicBezTo>
                    <a:pt x="2108849" y="1630280"/>
                    <a:pt x="2089954" y="1611385"/>
                    <a:pt x="2066645" y="1611385"/>
                  </a:cubicBezTo>
                  <a:close/>
                  <a:moveTo>
                    <a:pt x="1475440" y="727942"/>
                  </a:moveTo>
                  <a:cubicBezTo>
                    <a:pt x="1454397" y="727942"/>
                    <a:pt x="1437338" y="745001"/>
                    <a:pt x="1437338" y="766044"/>
                  </a:cubicBezTo>
                  <a:lnTo>
                    <a:pt x="1437338" y="1383960"/>
                  </a:lnTo>
                  <a:cubicBezTo>
                    <a:pt x="1437338" y="1405003"/>
                    <a:pt x="1454397" y="1422062"/>
                    <a:pt x="1475440" y="1422062"/>
                  </a:cubicBezTo>
                  <a:lnTo>
                    <a:pt x="2070748" y="1422062"/>
                  </a:lnTo>
                  <a:cubicBezTo>
                    <a:pt x="2091791" y="1422062"/>
                    <a:pt x="2108850" y="1405003"/>
                    <a:pt x="2108850" y="1383960"/>
                  </a:cubicBezTo>
                  <a:lnTo>
                    <a:pt x="2108850" y="766044"/>
                  </a:lnTo>
                  <a:cubicBezTo>
                    <a:pt x="2108850" y="745001"/>
                    <a:pt x="2091791" y="727942"/>
                    <a:pt x="2070748" y="727942"/>
                  </a:cubicBezTo>
                  <a:close/>
                  <a:moveTo>
                    <a:pt x="1119593" y="646850"/>
                  </a:moveTo>
                  <a:lnTo>
                    <a:pt x="732731" y="1335162"/>
                  </a:lnTo>
                  <a:lnTo>
                    <a:pt x="848287" y="1415549"/>
                  </a:lnTo>
                  <a:lnTo>
                    <a:pt x="1124617" y="1400476"/>
                  </a:lnTo>
                  <a:cubicBezTo>
                    <a:pt x="1122942" y="1150942"/>
                    <a:pt x="1121269" y="876287"/>
                    <a:pt x="1119593" y="646850"/>
                  </a:cubicBezTo>
                  <a:close/>
                  <a:moveTo>
                    <a:pt x="1397179" y="570778"/>
                  </a:moveTo>
                  <a:lnTo>
                    <a:pt x="2125675" y="570778"/>
                  </a:lnTo>
                  <a:cubicBezTo>
                    <a:pt x="2202933" y="570778"/>
                    <a:pt x="2252218" y="637545"/>
                    <a:pt x="2252218" y="717081"/>
                  </a:cubicBezTo>
                  <a:cubicBezTo>
                    <a:pt x="2253123" y="910308"/>
                    <a:pt x="2249578" y="2044608"/>
                    <a:pt x="2248259" y="2269890"/>
                  </a:cubicBezTo>
                  <a:cubicBezTo>
                    <a:pt x="2250483" y="2331108"/>
                    <a:pt x="2252033" y="2459994"/>
                    <a:pt x="2105231" y="2459767"/>
                  </a:cubicBezTo>
                  <a:lnTo>
                    <a:pt x="1635886" y="2456926"/>
                  </a:lnTo>
                  <a:cubicBezTo>
                    <a:pt x="1549301" y="2441989"/>
                    <a:pt x="1520317" y="2406126"/>
                    <a:pt x="1487860" y="2315192"/>
                  </a:cubicBezTo>
                  <a:cubicBezTo>
                    <a:pt x="1453241" y="2211444"/>
                    <a:pt x="1369113" y="2004793"/>
                    <a:pt x="1281013" y="1739585"/>
                  </a:cubicBezTo>
                  <a:cubicBezTo>
                    <a:pt x="1281013" y="1190396"/>
                    <a:pt x="1277309" y="1261690"/>
                    <a:pt x="1277309" y="712501"/>
                  </a:cubicBezTo>
                  <a:cubicBezTo>
                    <a:pt x="1277309" y="632964"/>
                    <a:pt x="1319921" y="570778"/>
                    <a:pt x="1397179" y="570778"/>
                  </a:cubicBezTo>
                  <a:close/>
                  <a:moveTo>
                    <a:pt x="1378516" y="531296"/>
                  </a:moveTo>
                  <a:cubicBezTo>
                    <a:pt x="1295800" y="531296"/>
                    <a:pt x="1250178" y="595968"/>
                    <a:pt x="1250178" y="678684"/>
                  </a:cubicBezTo>
                  <a:cubicBezTo>
                    <a:pt x="1250178" y="1249827"/>
                    <a:pt x="1254144" y="1175683"/>
                    <a:pt x="1254144" y="1746826"/>
                  </a:cubicBezTo>
                  <a:cubicBezTo>
                    <a:pt x="1348468" y="2022635"/>
                    <a:pt x="1438538" y="2237547"/>
                    <a:pt x="1475603" y="2345442"/>
                  </a:cubicBezTo>
                  <a:cubicBezTo>
                    <a:pt x="1510353" y="2440012"/>
                    <a:pt x="1541385" y="2477308"/>
                    <a:pt x="1634086" y="2492842"/>
                  </a:cubicBezTo>
                  <a:lnTo>
                    <a:pt x="2136588" y="2495797"/>
                  </a:lnTo>
                  <a:cubicBezTo>
                    <a:pt x="2293761" y="2496033"/>
                    <a:pt x="2292101" y="2361995"/>
                    <a:pt x="2289720" y="2298329"/>
                  </a:cubicBezTo>
                  <a:cubicBezTo>
                    <a:pt x="2291132" y="2064042"/>
                    <a:pt x="2294928" y="884398"/>
                    <a:pt x="2293959" y="683448"/>
                  </a:cubicBezTo>
                  <a:cubicBezTo>
                    <a:pt x="2293959" y="600732"/>
                    <a:pt x="2241192" y="531296"/>
                    <a:pt x="2158476" y="531296"/>
                  </a:cubicBezTo>
                  <a:close/>
                  <a:moveTo>
                    <a:pt x="1423549" y="416"/>
                  </a:moveTo>
                  <a:cubicBezTo>
                    <a:pt x="1438368" y="-304"/>
                    <a:pt x="1455791" y="-118"/>
                    <a:pt x="1476421" y="1183"/>
                  </a:cubicBezTo>
                  <a:lnTo>
                    <a:pt x="6481089" y="10105"/>
                  </a:lnTo>
                  <a:cubicBezTo>
                    <a:pt x="6632014" y="13345"/>
                    <a:pt x="6655620" y="51095"/>
                    <a:pt x="6655050" y="184063"/>
                  </a:cubicBezTo>
                  <a:lnTo>
                    <a:pt x="6646128" y="2374162"/>
                  </a:lnTo>
                  <a:lnTo>
                    <a:pt x="6863866" y="2378147"/>
                  </a:lnTo>
                  <a:cubicBezTo>
                    <a:pt x="6877434" y="2384454"/>
                    <a:pt x="6910051" y="2397906"/>
                    <a:pt x="6906950" y="2418501"/>
                  </a:cubicBezTo>
                  <a:cubicBezTo>
                    <a:pt x="6907670" y="2461406"/>
                    <a:pt x="6908389" y="2504311"/>
                    <a:pt x="6909109" y="2547216"/>
                  </a:cubicBezTo>
                  <a:cubicBezTo>
                    <a:pt x="6920218" y="2597501"/>
                    <a:pt x="6893227" y="2619210"/>
                    <a:pt x="6842424" y="2621870"/>
                  </a:cubicBezTo>
                  <a:lnTo>
                    <a:pt x="5499782" y="2628410"/>
                  </a:lnTo>
                  <a:cubicBezTo>
                    <a:pt x="5461124" y="2372676"/>
                    <a:pt x="5294599" y="2012863"/>
                    <a:pt x="4928839" y="2021784"/>
                  </a:cubicBezTo>
                  <a:cubicBezTo>
                    <a:pt x="4563079" y="2030705"/>
                    <a:pt x="4451567" y="2316177"/>
                    <a:pt x="4380199" y="2623950"/>
                  </a:cubicBezTo>
                  <a:lnTo>
                    <a:pt x="1413975" y="2606108"/>
                  </a:lnTo>
                  <a:cubicBezTo>
                    <a:pt x="1330713" y="2347400"/>
                    <a:pt x="1185005" y="2039627"/>
                    <a:pt x="816270" y="2030705"/>
                  </a:cubicBezTo>
                  <a:cubicBezTo>
                    <a:pt x="447535" y="2021783"/>
                    <a:pt x="361300" y="2329558"/>
                    <a:pt x="294392" y="2458912"/>
                  </a:cubicBezTo>
                  <a:cubicBezTo>
                    <a:pt x="271687" y="2479538"/>
                    <a:pt x="308514" y="2502545"/>
                    <a:pt x="226278" y="2520790"/>
                  </a:cubicBezTo>
                  <a:lnTo>
                    <a:pt x="55873" y="2516259"/>
                  </a:lnTo>
                  <a:cubicBezTo>
                    <a:pt x="16901" y="2506858"/>
                    <a:pt x="4125" y="2495077"/>
                    <a:pt x="3253" y="2459482"/>
                  </a:cubicBezTo>
                  <a:cubicBezTo>
                    <a:pt x="1084" y="2355022"/>
                    <a:pt x="5613" y="2226184"/>
                    <a:pt x="0" y="2146678"/>
                  </a:cubicBezTo>
                  <a:cubicBezTo>
                    <a:pt x="66060" y="2122888"/>
                    <a:pt x="36869" y="2094337"/>
                    <a:pt x="55304" y="2068166"/>
                  </a:cubicBezTo>
                  <a:lnTo>
                    <a:pt x="51749" y="1667628"/>
                  </a:lnTo>
                  <a:cubicBezTo>
                    <a:pt x="59172" y="1613788"/>
                    <a:pt x="45162" y="1555186"/>
                    <a:pt x="102591" y="1548972"/>
                  </a:cubicBezTo>
                  <a:lnTo>
                    <a:pt x="611087" y="1308106"/>
                  </a:lnTo>
                  <a:lnTo>
                    <a:pt x="1289081" y="77011"/>
                  </a:lnTo>
                  <a:cubicBezTo>
                    <a:pt x="1343722" y="54894"/>
                    <a:pt x="1319816" y="5457"/>
                    <a:pt x="1423549" y="416"/>
                  </a:cubicBezTo>
                  <a:close/>
                </a:path>
              </a:pathLst>
            </a:cu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56" name="handheld"/>
            <p:cNvSpPr>
              <a:spLocks noChangeAspect="1"/>
            </p:cNvSpPr>
            <p:nvPr/>
          </p:nvSpPr>
          <p:spPr bwMode="auto">
            <a:xfrm>
              <a:off x="7536829" y="4004775"/>
              <a:ext cx="336373" cy="238220"/>
            </a:xfrm>
            <a:custGeom>
              <a:avLst/>
              <a:gdLst/>
              <a:ahLst/>
              <a:cxnLst/>
              <a:rect l="l" t="t" r="r" b="b"/>
              <a:pathLst>
                <a:path w="2953954" h="2046352">
                  <a:moveTo>
                    <a:pt x="2765016" y="1281519"/>
                  </a:moveTo>
                  <a:lnTo>
                    <a:pt x="2953954" y="1281519"/>
                  </a:lnTo>
                  <a:lnTo>
                    <a:pt x="2953954" y="2046352"/>
                  </a:lnTo>
                  <a:lnTo>
                    <a:pt x="2765016" y="2046352"/>
                  </a:lnTo>
                  <a:close/>
                  <a:moveTo>
                    <a:pt x="2620827" y="1281519"/>
                  </a:moveTo>
                  <a:lnTo>
                    <a:pt x="2712607" y="1281519"/>
                  </a:lnTo>
                  <a:lnTo>
                    <a:pt x="2712607" y="2046352"/>
                  </a:lnTo>
                  <a:lnTo>
                    <a:pt x="2620827" y="2046352"/>
                  </a:lnTo>
                  <a:close/>
                  <a:moveTo>
                    <a:pt x="2223114" y="1281519"/>
                  </a:moveTo>
                  <a:lnTo>
                    <a:pt x="2314894" y="1281519"/>
                  </a:lnTo>
                  <a:lnTo>
                    <a:pt x="2314894" y="2046352"/>
                  </a:lnTo>
                  <a:lnTo>
                    <a:pt x="2223114" y="2046352"/>
                  </a:lnTo>
                  <a:close/>
                  <a:moveTo>
                    <a:pt x="1923980" y="1281519"/>
                  </a:moveTo>
                  <a:lnTo>
                    <a:pt x="2015760" y="1281519"/>
                  </a:lnTo>
                  <a:lnTo>
                    <a:pt x="2015760" y="2046352"/>
                  </a:lnTo>
                  <a:lnTo>
                    <a:pt x="1923980" y="2046352"/>
                  </a:lnTo>
                  <a:close/>
                  <a:moveTo>
                    <a:pt x="1648639" y="1281519"/>
                  </a:moveTo>
                  <a:lnTo>
                    <a:pt x="1869590" y="1281519"/>
                  </a:lnTo>
                  <a:lnTo>
                    <a:pt x="1869590" y="2046352"/>
                  </a:lnTo>
                  <a:lnTo>
                    <a:pt x="1648639" y="2046352"/>
                  </a:lnTo>
                  <a:close/>
                  <a:moveTo>
                    <a:pt x="1531611" y="1281519"/>
                  </a:moveTo>
                  <a:lnTo>
                    <a:pt x="1621444" y="1281519"/>
                  </a:lnTo>
                  <a:lnTo>
                    <a:pt x="1621444" y="2046352"/>
                  </a:lnTo>
                  <a:lnTo>
                    <a:pt x="1531611" y="2046352"/>
                  </a:lnTo>
                  <a:close/>
                  <a:moveTo>
                    <a:pt x="0" y="0"/>
                  </a:moveTo>
                  <a:lnTo>
                    <a:pt x="2947156" y="0"/>
                  </a:lnTo>
                  <a:lnTo>
                    <a:pt x="2953954" y="363720"/>
                  </a:lnTo>
                  <a:lnTo>
                    <a:pt x="2648021" y="1009579"/>
                  </a:lnTo>
                  <a:lnTo>
                    <a:pt x="1407293" y="1009579"/>
                  </a:lnTo>
                  <a:lnTo>
                    <a:pt x="1233930" y="1346105"/>
                  </a:lnTo>
                  <a:lnTo>
                    <a:pt x="1094561" y="1305314"/>
                  </a:lnTo>
                  <a:lnTo>
                    <a:pt x="815822" y="2029356"/>
                  </a:lnTo>
                  <a:lnTo>
                    <a:pt x="370519" y="2046352"/>
                  </a:lnTo>
                  <a:lnTo>
                    <a:pt x="608467" y="1026575"/>
                  </a:lnTo>
                  <a:lnTo>
                    <a:pt x="0" y="1026575"/>
                  </a:lnTo>
                  <a:close/>
                </a:path>
              </a:pathLst>
            </a:cu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186521"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530" spc="-51" dirty="0" err="1">
                <a:solidFill>
                  <a:srgbClr val="00BCF2"/>
                </a:solidFill>
                <a:ea typeface="Segoe UI" pitchFamily="34" charset="0"/>
                <a:cs typeface="Segoe UI" pitchFamily="34" charset="0"/>
              </a:endParaRPr>
            </a:p>
          </p:txBody>
        </p:sp>
        <p:sp>
          <p:nvSpPr>
            <p:cNvPr id="57" name="Oval 233"/>
            <p:cNvSpPr/>
            <p:nvPr/>
          </p:nvSpPr>
          <p:spPr bwMode="auto">
            <a:xfrm>
              <a:off x="6907028" y="3250020"/>
              <a:ext cx="332782" cy="306738"/>
            </a:xfrm>
            <a:custGeom>
              <a:avLst/>
              <a:gdLst/>
              <a:ahLst/>
              <a:cxnLst/>
              <a:rect l="l" t="t" r="r" b="b"/>
              <a:pathLst>
                <a:path w="1454204" h="1224836">
                  <a:moveTo>
                    <a:pt x="1245924" y="656611"/>
                  </a:moveTo>
                  <a:cubicBezTo>
                    <a:pt x="1197655" y="656611"/>
                    <a:pt x="1158523" y="695743"/>
                    <a:pt x="1158523" y="744012"/>
                  </a:cubicBezTo>
                  <a:cubicBezTo>
                    <a:pt x="1158523" y="792281"/>
                    <a:pt x="1197655" y="831413"/>
                    <a:pt x="1245924" y="831413"/>
                  </a:cubicBezTo>
                  <a:cubicBezTo>
                    <a:pt x="1294194" y="831413"/>
                    <a:pt x="1333324" y="792281"/>
                    <a:pt x="1333324" y="744012"/>
                  </a:cubicBezTo>
                  <a:cubicBezTo>
                    <a:pt x="1333324" y="695743"/>
                    <a:pt x="1294194" y="656611"/>
                    <a:pt x="1245924" y="656611"/>
                  </a:cubicBezTo>
                  <a:close/>
                  <a:moveTo>
                    <a:pt x="211314" y="656611"/>
                  </a:moveTo>
                  <a:cubicBezTo>
                    <a:pt x="163045" y="656611"/>
                    <a:pt x="123913" y="695743"/>
                    <a:pt x="123913" y="744012"/>
                  </a:cubicBezTo>
                  <a:cubicBezTo>
                    <a:pt x="123913" y="792281"/>
                    <a:pt x="163045" y="831413"/>
                    <a:pt x="211314" y="831413"/>
                  </a:cubicBezTo>
                  <a:cubicBezTo>
                    <a:pt x="259582" y="831413"/>
                    <a:pt x="298714" y="792281"/>
                    <a:pt x="298714" y="744012"/>
                  </a:cubicBezTo>
                  <a:cubicBezTo>
                    <a:pt x="298714" y="695743"/>
                    <a:pt x="259582" y="656611"/>
                    <a:pt x="211314" y="656611"/>
                  </a:cubicBezTo>
                  <a:close/>
                  <a:moveTo>
                    <a:pt x="377803" y="66675"/>
                  </a:moveTo>
                  <a:cubicBezTo>
                    <a:pt x="350022" y="69849"/>
                    <a:pt x="303191" y="75407"/>
                    <a:pt x="280172" y="140494"/>
                  </a:cubicBezTo>
                  <a:lnTo>
                    <a:pt x="171589" y="474930"/>
                  </a:lnTo>
                  <a:lnTo>
                    <a:pt x="1285800" y="474930"/>
                  </a:lnTo>
                  <a:lnTo>
                    <a:pt x="1297698" y="477332"/>
                  </a:lnTo>
                  <a:lnTo>
                    <a:pt x="1182666" y="145256"/>
                  </a:lnTo>
                  <a:cubicBezTo>
                    <a:pt x="1160440" y="95249"/>
                    <a:pt x="1154884" y="69056"/>
                    <a:pt x="1073128" y="66675"/>
                  </a:cubicBezTo>
                  <a:close/>
                  <a:moveTo>
                    <a:pt x="384947" y="0"/>
                  </a:moveTo>
                  <a:lnTo>
                    <a:pt x="1087416" y="0"/>
                  </a:lnTo>
                  <a:cubicBezTo>
                    <a:pt x="1185047" y="9525"/>
                    <a:pt x="1196953" y="59531"/>
                    <a:pt x="1223147" y="107156"/>
                  </a:cubicBezTo>
                  <a:lnTo>
                    <a:pt x="1384486" y="510504"/>
                  </a:lnTo>
                  <a:cubicBezTo>
                    <a:pt x="1427486" y="538841"/>
                    <a:pt x="1454204" y="587967"/>
                    <a:pt x="1454204" y="643333"/>
                  </a:cubicBezTo>
                  <a:lnTo>
                    <a:pt x="1454204" y="829274"/>
                  </a:lnTo>
                  <a:cubicBezTo>
                    <a:pt x="1454204" y="906692"/>
                    <a:pt x="1401966" y="971908"/>
                    <a:pt x="1330022" y="988749"/>
                  </a:cubicBezTo>
                  <a:lnTo>
                    <a:pt x="1330022" y="1154326"/>
                  </a:lnTo>
                  <a:cubicBezTo>
                    <a:pt x="1330022" y="1193266"/>
                    <a:pt x="1298456" y="1224834"/>
                    <a:pt x="1259514" y="1224834"/>
                  </a:cubicBezTo>
                  <a:lnTo>
                    <a:pt x="1181662" y="1224834"/>
                  </a:lnTo>
                  <a:cubicBezTo>
                    <a:pt x="1142722" y="1224834"/>
                    <a:pt x="1111154" y="1193266"/>
                    <a:pt x="1111154" y="1154326"/>
                  </a:cubicBezTo>
                  <a:lnTo>
                    <a:pt x="1111154" y="997677"/>
                  </a:lnTo>
                  <a:lnTo>
                    <a:pt x="351874" y="997677"/>
                  </a:lnTo>
                  <a:lnTo>
                    <a:pt x="351874" y="1154329"/>
                  </a:lnTo>
                  <a:cubicBezTo>
                    <a:pt x="351874" y="1193269"/>
                    <a:pt x="320306" y="1224836"/>
                    <a:pt x="281366" y="1224836"/>
                  </a:cubicBezTo>
                  <a:lnTo>
                    <a:pt x="203514" y="1224836"/>
                  </a:lnTo>
                  <a:cubicBezTo>
                    <a:pt x="164573" y="1224836"/>
                    <a:pt x="133006" y="1193269"/>
                    <a:pt x="133006" y="1154329"/>
                  </a:cubicBezTo>
                  <a:lnTo>
                    <a:pt x="133006" y="990529"/>
                  </a:lnTo>
                  <a:cubicBezTo>
                    <a:pt x="56635" y="977267"/>
                    <a:pt x="0" y="909886"/>
                    <a:pt x="0" y="829274"/>
                  </a:cubicBezTo>
                  <a:lnTo>
                    <a:pt x="0" y="643333"/>
                  </a:lnTo>
                  <a:cubicBezTo>
                    <a:pt x="0" y="585621"/>
                    <a:pt x="29030" y="534691"/>
                    <a:pt x="75044" y="506913"/>
                  </a:cubicBezTo>
                  <a:lnTo>
                    <a:pt x="242072" y="90487"/>
                  </a:lnTo>
                  <a:cubicBezTo>
                    <a:pt x="275410" y="43657"/>
                    <a:pt x="301603" y="3968"/>
                    <a:pt x="384947" y="0"/>
                  </a:cubicBezTo>
                  <a:close/>
                </a:path>
              </a:pathLst>
            </a:cu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632"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58" name="Rectangle 2048"/>
            <p:cNvSpPr/>
            <p:nvPr/>
          </p:nvSpPr>
          <p:spPr bwMode="auto">
            <a:xfrm flipV="1">
              <a:off x="7292065" y="3151953"/>
              <a:ext cx="321131" cy="502873"/>
            </a:xfrm>
            <a:custGeom>
              <a:avLst/>
              <a:gdLst/>
              <a:ahLst/>
              <a:cxnLst/>
              <a:rect l="l" t="t" r="r" b="b"/>
              <a:pathLst>
                <a:path w="1402492" h="2959444">
                  <a:moveTo>
                    <a:pt x="0" y="37870"/>
                  </a:moveTo>
                  <a:lnTo>
                    <a:pt x="1402492" y="37870"/>
                  </a:lnTo>
                  <a:lnTo>
                    <a:pt x="1402492" y="0"/>
                  </a:lnTo>
                  <a:lnTo>
                    <a:pt x="0" y="0"/>
                  </a:lnTo>
                  <a:close/>
                  <a:moveTo>
                    <a:pt x="1122231" y="170769"/>
                  </a:moveTo>
                  <a:cubicBezTo>
                    <a:pt x="1117181" y="170769"/>
                    <a:pt x="1113087" y="166675"/>
                    <a:pt x="1113087" y="161625"/>
                  </a:cubicBezTo>
                  <a:lnTo>
                    <a:pt x="1113087" y="88473"/>
                  </a:lnTo>
                  <a:cubicBezTo>
                    <a:pt x="1113087" y="83423"/>
                    <a:pt x="1117181" y="79329"/>
                    <a:pt x="1122231" y="79329"/>
                  </a:cubicBezTo>
                  <a:cubicBezTo>
                    <a:pt x="1127281" y="79329"/>
                    <a:pt x="1131375" y="83423"/>
                    <a:pt x="1131375" y="88473"/>
                  </a:cubicBezTo>
                  <a:lnTo>
                    <a:pt x="1131375" y="161625"/>
                  </a:lnTo>
                  <a:cubicBezTo>
                    <a:pt x="1131375" y="166675"/>
                    <a:pt x="1127281" y="170769"/>
                    <a:pt x="1122231" y="170769"/>
                  </a:cubicBezTo>
                  <a:close/>
                  <a:moveTo>
                    <a:pt x="1094233" y="170769"/>
                  </a:moveTo>
                  <a:cubicBezTo>
                    <a:pt x="1089183" y="170769"/>
                    <a:pt x="1085089" y="166675"/>
                    <a:pt x="1085089" y="161625"/>
                  </a:cubicBezTo>
                  <a:lnTo>
                    <a:pt x="1085089" y="88473"/>
                  </a:lnTo>
                  <a:cubicBezTo>
                    <a:pt x="1085089" y="83423"/>
                    <a:pt x="1089183" y="79329"/>
                    <a:pt x="1094233" y="79329"/>
                  </a:cubicBezTo>
                  <a:cubicBezTo>
                    <a:pt x="1099283" y="79329"/>
                    <a:pt x="1103377" y="83423"/>
                    <a:pt x="1103377" y="88473"/>
                  </a:cubicBezTo>
                  <a:lnTo>
                    <a:pt x="1103377" y="161625"/>
                  </a:lnTo>
                  <a:cubicBezTo>
                    <a:pt x="1103377" y="166675"/>
                    <a:pt x="1099283" y="170769"/>
                    <a:pt x="1094233" y="170769"/>
                  </a:cubicBezTo>
                  <a:close/>
                  <a:moveTo>
                    <a:pt x="1066239" y="170769"/>
                  </a:moveTo>
                  <a:cubicBezTo>
                    <a:pt x="1061189" y="170769"/>
                    <a:pt x="1057095" y="166675"/>
                    <a:pt x="1057095" y="161625"/>
                  </a:cubicBezTo>
                  <a:lnTo>
                    <a:pt x="1057095" y="88473"/>
                  </a:lnTo>
                  <a:cubicBezTo>
                    <a:pt x="1057095" y="83423"/>
                    <a:pt x="1061189" y="79329"/>
                    <a:pt x="1066239" y="79329"/>
                  </a:cubicBezTo>
                  <a:cubicBezTo>
                    <a:pt x="1071289" y="79329"/>
                    <a:pt x="1075383" y="83423"/>
                    <a:pt x="1075383" y="88473"/>
                  </a:cubicBezTo>
                  <a:lnTo>
                    <a:pt x="1075383" y="161625"/>
                  </a:lnTo>
                  <a:cubicBezTo>
                    <a:pt x="1075383" y="166675"/>
                    <a:pt x="1071289" y="170769"/>
                    <a:pt x="1066239" y="170769"/>
                  </a:cubicBezTo>
                  <a:close/>
                  <a:moveTo>
                    <a:pt x="1038245" y="170769"/>
                  </a:moveTo>
                  <a:cubicBezTo>
                    <a:pt x="1033195" y="170769"/>
                    <a:pt x="1029101" y="166675"/>
                    <a:pt x="1029101" y="161625"/>
                  </a:cubicBezTo>
                  <a:lnTo>
                    <a:pt x="1029101" y="88473"/>
                  </a:lnTo>
                  <a:cubicBezTo>
                    <a:pt x="1029101" y="83423"/>
                    <a:pt x="1033195" y="79329"/>
                    <a:pt x="1038245" y="79329"/>
                  </a:cubicBezTo>
                  <a:cubicBezTo>
                    <a:pt x="1043295" y="79329"/>
                    <a:pt x="1047389" y="83423"/>
                    <a:pt x="1047389" y="88473"/>
                  </a:cubicBezTo>
                  <a:lnTo>
                    <a:pt x="1047389" y="161625"/>
                  </a:lnTo>
                  <a:cubicBezTo>
                    <a:pt x="1047389" y="166675"/>
                    <a:pt x="1043295" y="170769"/>
                    <a:pt x="1038245" y="170769"/>
                  </a:cubicBezTo>
                  <a:close/>
                  <a:moveTo>
                    <a:pt x="1010251" y="170769"/>
                  </a:moveTo>
                  <a:cubicBezTo>
                    <a:pt x="1005201" y="170769"/>
                    <a:pt x="1001107" y="166675"/>
                    <a:pt x="1001107" y="161625"/>
                  </a:cubicBezTo>
                  <a:lnTo>
                    <a:pt x="1001107" y="88473"/>
                  </a:lnTo>
                  <a:cubicBezTo>
                    <a:pt x="1001107" y="83423"/>
                    <a:pt x="1005201" y="79329"/>
                    <a:pt x="1010251" y="79329"/>
                  </a:cubicBezTo>
                  <a:cubicBezTo>
                    <a:pt x="1015301" y="79329"/>
                    <a:pt x="1019395" y="83423"/>
                    <a:pt x="1019395" y="88473"/>
                  </a:cubicBezTo>
                  <a:lnTo>
                    <a:pt x="1019395" y="161625"/>
                  </a:lnTo>
                  <a:cubicBezTo>
                    <a:pt x="1019395" y="166675"/>
                    <a:pt x="1015301" y="170769"/>
                    <a:pt x="1010251" y="170769"/>
                  </a:cubicBezTo>
                  <a:close/>
                  <a:moveTo>
                    <a:pt x="982257" y="170769"/>
                  </a:moveTo>
                  <a:cubicBezTo>
                    <a:pt x="977207" y="170769"/>
                    <a:pt x="973113" y="166675"/>
                    <a:pt x="973113" y="161625"/>
                  </a:cubicBezTo>
                  <a:lnTo>
                    <a:pt x="973113" y="88473"/>
                  </a:lnTo>
                  <a:cubicBezTo>
                    <a:pt x="973113" y="83423"/>
                    <a:pt x="977207" y="79329"/>
                    <a:pt x="982257" y="79329"/>
                  </a:cubicBezTo>
                  <a:cubicBezTo>
                    <a:pt x="987307" y="79329"/>
                    <a:pt x="991401" y="83423"/>
                    <a:pt x="991401" y="88473"/>
                  </a:cubicBezTo>
                  <a:lnTo>
                    <a:pt x="991401" y="161625"/>
                  </a:lnTo>
                  <a:cubicBezTo>
                    <a:pt x="991401" y="166675"/>
                    <a:pt x="987307" y="170769"/>
                    <a:pt x="982257" y="170769"/>
                  </a:cubicBezTo>
                  <a:close/>
                  <a:moveTo>
                    <a:pt x="954263" y="170769"/>
                  </a:moveTo>
                  <a:cubicBezTo>
                    <a:pt x="949213" y="170769"/>
                    <a:pt x="945119" y="166675"/>
                    <a:pt x="945119" y="161625"/>
                  </a:cubicBezTo>
                  <a:lnTo>
                    <a:pt x="945119" y="88473"/>
                  </a:lnTo>
                  <a:cubicBezTo>
                    <a:pt x="945119" y="83423"/>
                    <a:pt x="949213" y="79329"/>
                    <a:pt x="954263" y="79329"/>
                  </a:cubicBezTo>
                  <a:cubicBezTo>
                    <a:pt x="959313" y="79329"/>
                    <a:pt x="963407" y="83423"/>
                    <a:pt x="963407" y="88473"/>
                  </a:cubicBezTo>
                  <a:lnTo>
                    <a:pt x="963407" y="161625"/>
                  </a:lnTo>
                  <a:cubicBezTo>
                    <a:pt x="963407" y="166675"/>
                    <a:pt x="959313" y="170769"/>
                    <a:pt x="954263" y="170769"/>
                  </a:cubicBezTo>
                  <a:close/>
                  <a:moveTo>
                    <a:pt x="926269" y="170769"/>
                  </a:moveTo>
                  <a:cubicBezTo>
                    <a:pt x="921219" y="170769"/>
                    <a:pt x="917125" y="166675"/>
                    <a:pt x="917125" y="161625"/>
                  </a:cubicBezTo>
                  <a:lnTo>
                    <a:pt x="917125" y="88473"/>
                  </a:lnTo>
                  <a:cubicBezTo>
                    <a:pt x="917125" y="83423"/>
                    <a:pt x="921219" y="79329"/>
                    <a:pt x="926269" y="79329"/>
                  </a:cubicBezTo>
                  <a:cubicBezTo>
                    <a:pt x="931319" y="79329"/>
                    <a:pt x="935413" y="83423"/>
                    <a:pt x="935413" y="88473"/>
                  </a:cubicBezTo>
                  <a:lnTo>
                    <a:pt x="935413" y="161625"/>
                  </a:lnTo>
                  <a:cubicBezTo>
                    <a:pt x="935413" y="166675"/>
                    <a:pt x="931319" y="170769"/>
                    <a:pt x="926269" y="170769"/>
                  </a:cubicBezTo>
                  <a:close/>
                  <a:moveTo>
                    <a:pt x="898275" y="170769"/>
                  </a:moveTo>
                  <a:cubicBezTo>
                    <a:pt x="893225" y="170769"/>
                    <a:pt x="889131" y="166675"/>
                    <a:pt x="889131" y="161625"/>
                  </a:cubicBezTo>
                  <a:lnTo>
                    <a:pt x="889131" y="88473"/>
                  </a:lnTo>
                  <a:cubicBezTo>
                    <a:pt x="889131" y="83423"/>
                    <a:pt x="893225" y="79329"/>
                    <a:pt x="898275" y="79329"/>
                  </a:cubicBezTo>
                  <a:cubicBezTo>
                    <a:pt x="903325" y="79329"/>
                    <a:pt x="907419" y="83423"/>
                    <a:pt x="907419" y="88473"/>
                  </a:cubicBezTo>
                  <a:lnTo>
                    <a:pt x="907419" y="161625"/>
                  </a:lnTo>
                  <a:cubicBezTo>
                    <a:pt x="907419" y="166675"/>
                    <a:pt x="903325" y="170769"/>
                    <a:pt x="898275" y="170769"/>
                  </a:cubicBezTo>
                  <a:close/>
                  <a:moveTo>
                    <a:pt x="870281" y="170769"/>
                  </a:moveTo>
                  <a:cubicBezTo>
                    <a:pt x="865231" y="170769"/>
                    <a:pt x="861137" y="166675"/>
                    <a:pt x="861137" y="161625"/>
                  </a:cubicBezTo>
                  <a:lnTo>
                    <a:pt x="861137" y="88473"/>
                  </a:lnTo>
                  <a:cubicBezTo>
                    <a:pt x="861137" y="83423"/>
                    <a:pt x="865231" y="79329"/>
                    <a:pt x="870281" y="79329"/>
                  </a:cubicBezTo>
                  <a:cubicBezTo>
                    <a:pt x="875331" y="79329"/>
                    <a:pt x="879425" y="83423"/>
                    <a:pt x="879425" y="88473"/>
                  </a:cubicBezTo>
                  <a:lnTo>
                    <a:pt x="879425" y="161625"/>
                  </a:lnTo>
                  <a:cubicBezTo>
                    <a:pt x="879425" y="166675"/>
                    <a:pt x="875331" y="170769"/>
                    <a:pt x="870281" y="170769"/>
                  </a:cubicBezTo>
                  <a:close/>
                  <a:moveTo>
                    <a:pt x="842287" y="170769"/>
                  </a:moveTo>
                  <a:cubicBezTo>
                    <a:pt x="837237" y="170769"/>
                    <a:pt x="833143" y="166675"/>
                    <a:pt x="833143" y="161625"/>
                  </a:cubicBezTo>
                  <a:lnTo>
                    <a:pt x="833143" y="88473"/>
                  </a:lnTo>
                  <a:cubicBezTo>
                    <a:pt x="833143" y="83423"/>
                    <a:pt x="837237" y="79329"/>
                    <a:pt x="842287" y="79329"/>
                  </a:cubicBezTo>
                  <a:cubicBezTo>
                    <a:pt x="847337" y="79329"/>
                    <a:pt x="851431" y="83423"/>
                    <a:pt x="851431" y="88473"/>
                  </a:cubicBezTo>
                  <a:lnTo>
                    <a:pt x="851431" y="161625"/>
                  </a:lnTo>
                  <a:cubicBezTo>
                    <a:pt x="851431" y="166675"/>
                    <a:pt x="847337" y="170769"/>
                    <a:pt x="842287" y="170769"/>
                  </a:cubicBezTo>
                  <a:close/>
                  <a:moveTo>
                    <a:pt x="814293" y="170769"/>
                  </a:moveTo>
                  <a:cubicBezTo>
                    <a:pt x="809243" y="170769"/>
                    <a:pt x="805149" y="166675"/>
                    <a:pt x="805149" y="161625"/>
                  </a:cubicBezTo>
                  <a:lnTo>
                    <a:pt x="805149" y="88473"/>
                  </a:lnTo>
                  <a:cubicBezTo>
                    <a:pt x="805149" y="83423"/>
                    <a:pt x="809243" y="79329"/>
                    <a:pt x="814293" y="79329"/>
                  </a:cubicBezTo>
                  <a:cubicBezTo>
                    <a:pt x="819343" y="79329"/>
                    <a:pt x="823437" y="83423"/>
                    <a:pt x="823437" y="88473"/>
                  </a:cubicBezTo>
                  <a:lnTo>
                    <a:pt x="823437" y="161625"/>
                  </a:lnTo>
                  <a:cubicBezTo>
                    <a:pt x="823437" y="166675"/>
                    <a:pt x="819343" y="170769"/>
                    <a:pt x="814293" y="170769"/>
                  </a:cubicBezTo>
                  <a:close/>
                  <a:moveTo>
                    <a:pt x="786299" y="170769"/>
                  </a:moveTo>
                  <a:cubicBezTo>
                    <a:pt x="781249" y="170769"/>
                    <a:pt x="777155" y="166675"/>
                    <a:pt x="777155" y="161625"/>
                  </a:cubicBezTo>
                  <a:lnTo>
                    <a:pt x="777155" y="88473"/>
                  </a:lnTo>
                  <a:cubicBezTo>
                    <a:pt x="777155" y="83423"/>
                    <a:pt x="781249" y="79329"/>
                    <a:pt x="786299" y="79329"/>
                  </a:cubicBezTo>
                  <a:cubicBezTo>
                    <a:pt x="791349" y="79329"/>
                    <a:pt x="795443" y="83423"/>
                    <a:pt x="795443" y="88473"/>
                  </a:cubicBezTo>
                  <a:lnTo>
                    <a:pt x="795443" y="161625"/>
                  </a:lnTo>
                  <a:cubicBezTo>
                    <a:pt x="795443" y="166675"/>
                    <a:pt x="791349" y="170769"/>
                    <a:pt x="786299" y="170769"/>
                  </a:cubicBezTo>
                  <a:close/>
                  <a:moveTo>
                    <a:pt x="758305" y="170769"/>
                  </a:moveTo>
                  <a:cubicBezTo>
                    <a:pt x="753255" y="170769"/>
                    <a:pt x="749161" y="166675"/>
                    <a:pt x="749161" y="161625"/>
                  </a:cubicBezTo>
                  <a:lnTo>
                    <a:pt x="749161" y="88473"/>
                  </a:lnTo>
                  <a:cubicBezTo>
                    <a:pt x="749161" y="83423"/>
                    <a:pt x="753255" y="79329"/>
                    <a:pt x="758305" y="79329"/>
                  </a:cubicBezTo>
                  <a:cubicBezTo>
                    <a:pt x="763355" y="79329"/>
                    <a:pt x="767449" y="83423"/>
                    <a:pt x="767449" y="88473"/>
                  </a:cubicBezTo>
                  <a:lnTo>
                    <a:pt x="767449" y="161625"/>
                  </a:lnTo>
                  <a:cubicBezTo>
                    <a:pt x="767449" y="166675"/>
                    <a:pt x="763355" y="170769"/>
                    <a:pt x="758305" y="170769"/>
                  </a:cubicBezTo>
                  <a:close/>
                  <a:moveTo>
                    <a:pt x="730311" y="170769"/>
                  </a:moveTo>
                  <a:cubicBezTo>
                    <a:pt x="725261" y="170769"/>
                    <a:pt x="721167" y="166675"/>
                    <a:pt x="721167" y="161625"/>
                  </a:cubicBezTo>
                  <a:lnTo>
                    <a:pt x="721167" y="88473"/>
                  </a:lnTo>
                  <a:cubicBezTo>
                    <a:pt x="721167" y="83423"/>
                    <a:pt x="725261" y="79329"/>
                    <a:pt x="730311" y="79329"/>
                  </a:cubicBezTo>
                  <a:cubicBezTo>
                    <a:pt x="735361" y="79329"/>
                    <a:pt x="739455" y="83423"/>
                    <a:pt x="739455" y="88473"/>
                  </a:cubicBezTo>
                  <a:lnTo>
                    <a:pt x="739455" y="161625"/>
                  </a:lnTo>
                  <a:cubicBezTo>
                    <a:pt x="739455" y="166675"/>
                    <a:pt x="735361" y="170769"/>
                    <a:pt x="730311" y="170769"/>
                  </a:cubicBezTo>
                  <a:close/>
                  <a:moveTo>
                    <a:pt x="702317" y="170769"/>
                  </a:moveTo>
                  <a:cubicBezTo>
                    <a:pt x="697267" y="170769"/>
                    <a:pt x="693173" y="166675"/>
                    <a:pt x="693173" y="161625"/>
                  </a:cubicBezTo>
                  <a:lnTo>
                    <a:pt x="693173" y="88473"/>
                  </a:lnTo>
                  <a:cubicBezTo>
                    <a:pt x="693173" y="83423"/>
                    <a:pt x="697267" y="79329"/>
                    <a:pt x="702317" y="79329"/>
                  </a:cubicBezTo>
                  <a:cubicBezTo>
                    <a:pt x="707367" y="79329"/>
                    <a:pt x="711461" y="83423"/>
                    <a:pt x="711461" y="88473"/>
                  </a:cubicBezTo>
                  <a:lnTo>
                    <a:pt x="711461" y="161625"/>
                  </a:lnTo>
                  <a:cubicBezTo>
                    <a:pt x="711461" y="166675"/>
                    <a:pt x="707367" y="170769"/>
                    <a:pt x="702317" y="170769"/>
                  </a:cubicBezTo>
                  <a:close/>
                  <a:moveTo>
                    <a:pt x="674323" y="170769"/>
                  </a:moveTo>
                  <a:cubicBezTo>
                    <a:pt x="669273" y="170769"/>
                    <a:pt x="665179" y="166675"/>
                    <a:pt x="665179" y="161625"/>
                  </a:cubicBezTo>
                  <a:lnTo>
                    <a:pt x="665179" y="88473"/>
                  </a:lnTo>
                  <a:cubicBezTo>
                    <a:pt x="665179" y="83423"/>
                    <a:pt x="669273" y="79329"/>
                    <a:pt x="674323" y="79329"/>
                  </a:cubicBezTo>
                  <a:cubicBezTo>
                    <a:pt x="679373" y="79329"/>
                    <a:pt x="683467" y="83423"/>
                    <a:pt x="683467" y="88473"/>
                  </a:cubicBezTo>
                  <a:lnTo>
                    <a:pt x="683467" y="161625"/>
                  </a:lnTo>
                  <a:cubicBezTo>
                    <a:pt x="683467" y="166675"/>
                    <a:pt x="679373" y="170769"/>
                    <a:pt x="674323" y="170769"/>
                  </a:cubicBezTo>
                  <a:close/>
                  <a:moveTo>
                    <a:pt x="646329" y="170769"/>
                  </a:moveTo>
                  <a:cubicBezTo>
                    <a:pt x="641279" y="170769"/>
                    <a:pt x="637185" y="166675"/>
                    <a:pt x="637185" y="161625"/>
                  </a:cubicBezTo>
                  <a:lnTo>
                    <a:pt x="637185" y="88473"/>
                  </a:lnTo>
                  <a:cubicBezTo>
                    <a:pt x="637185" y="83423"/>
                    <a:pt x="641279" y="79329"/>
                    <a:pt x="646329" y="79329"/>
                  </a:cubicBezTo>
                  <a:cubicBezTo>
                    <a:pt x="651379" y="79329"/>
                    <a:pt x="655473" y="83423"/>
                    <a:pt x="655473" y="88473"/>
                  </a:cubicBezTo>
                  <a:lnTo>
                    <a:pt x="655473" y="161625"/>
                  </a:lnTo>
                  <a:cubicBezTo>
                    <a:pt x="655473" y="166675"/>
                    <a:pt x="651379" y="170769"/>
                    <a:pt x="646329" y="170769"/>
                  </a:cubicBezTo>
                  <a:close/>
                  <a:moveTo>
                    <a:pt x="618335" y="170769"/>
                  </a:moveTo>
                  <a:cubicBezTo>
                    <a:pt x="613285" y="170769"/>
                    <a:pt x="609191" y="166675"/>
                    <a:pt x="609191" y="161625"/>
                  </a:cubicBezTo>
                  <a:lnTo>
                    <a:pt x="609191" y="88473"/>
                  </a:lnTo>
                  <a:cubicBezTo>
                    <a:pt x="609191" y="83423"/>
                    <a:pt x="613285" y="79329"/>
                    <a:pt x="618335" y="79329"/>
                  </a:cubicBezTo>
                  <a:cubicBezTo>
                    <a:pt x="623385" y="79329"/>
                    <a:pt x="627479" y="83423"/>
                    <a:pt x="627479" y="88473"/>
                  </a:cubicBezTo>
                  <a:lnTo>
                    <a:pt x="627479" y="161625"/>
                  </a:lnTo>
                  <a:cubicBezTo>
                    <a:pt x="627479" y="166675"/>
                    <a:pt x="623385" y="170769"/>
                    <a:pt x="618335" y="170769"/>
                  </a:cubicBezTo>
                  <a:close/>
                  <a:moveTo>
                    <a:pt x="590341" y="170769"/>
                  </a:moveTo>
                  <a:cubicBezTo>
                    <a:pt x="585291" y="170769"/>
                    <a:pt x="581197" y="166675"/>
                    <a:pt x="581197" y="161625"/>
                  </a:cubicBezTo>
                  <a:lnTo>
                    <a:pt x="581197" y="88473"/>
                  </a:lnTo>
                  <a:cubicBezTo>
                    <a:pt x="581197" y="83423"/>
                    <a:pt x="585291" y="79329"/>
                    <a:pt x="590341" y="79329"/>
                  </a:cubicBezTo>
                  <a:cubicBezTo>
                    <a:pt x="595391" y="79329"/>
                    <a:pt x="599485" y="83423"/>
                    <a:pt x="599485" y="88473"/>
                  </a:cubicBezTo>
                  <a:lnTo>
                    <a:pt x="599485" y="161625"/>
                  </a:lnTo>
                  <a:cubicBezTo>
                    <a:pt x="599485" y="166675"/>
                    <a:pt x="595391" y="170769"/>
                    <a:pt x="590341" y="170769"/>
                  </a:cubicBezTo>
                  <a:close/>
                  <a:moveTo>
                    <a:pt x="562347" y="170769"/>
                  </a:moveTo>
                  <a:cubicBezTo>
                    <a:pt x="557297" y="170769"/>
                    <a:pt x="553203" y="166675"/>
                    <a:pt x="553203" y="161625"/>
                  </a:cubicBezTo>
                  <a:lnTo>
                    <a:pt x="553203" y="88473"/>
                  </a:lnTo>
                  <a:cubicBezTo>
                    <a:pt x="553203" y="83423"/>
                    <a:pt x="557297" y="79329"/>
                    <a:pt x="562347" y="79329"/>
                  </a:cubicBezTo>
                  <a:cubicBezTo>
                    <a:pt x="567397" y="79329"/>
                    <a:pt x="571491" y="83423"/>
                    <a:pt x="571491" y="88473"/>
                  </a:cubicBezTo>
                  <a:lnTo>
                    <a:pt x="571491" y="161625"/>
                  </a:lnTo>
                  <a:cubicBezTo>
                    <a:pt x="571491" y="166675"/>
                    <a:pt x="567397" y="170769"/>
                    <a:pt x="562347" y="170769"/>
                  </a:cubicBezTo>
                  <a:close/>
                  <a:moveTo>
                    <a:pt x="534353" y="170769"/>
                  </a:moveTo>
                  <a:cubicBezTo>
                    <a:pt x="529303" y="170769"/>
                    <a:pt x="525209" y="166675"/>
                    <a:pt x="525209" y="161625"/>
                  </a:cubicBezTo>
                  <a:lnTo>
                    <a:pt x="525209" y="88473"/>
                  </a:lnTo>
                  <a:cubicBezTo>
                    <a:pt x="525209" y="83423"/>
                    <a:pt x="529303" y="79329"/>
                    <a:pt x="534353" y="79329"/>
                  </a:cubicBezTo>
                  <a:cubicBezTo>
                    <a:pt x="539403" y="79329"/>
                    <a:pt x="543497" y="83423"/>
                    <a:pt x="543497" y="88473"/>
                  </a:cubicBezTo>
                  <a:lnTo>
                    <a:pt x="543497" y="161625"/>
                  </a:lnTo>
                  <a:cubicBezTo>
                    <a:pt x="543497" y="166675"/>
                    <a:pt x="539403" y="170769"/>
                    <a:pt x="534353" y="170769"/>
                  </a:cubicBezTo>
                  <a:close/>
                  <a:moveTo>
                    <a:pt x="506359" y="170769"/>
                  </a:moveTo>
                  <a:cubicBezTo>
                    <a:pt x="501309" y="170769"/>
                    <a:pt x="497215" y="166675"/>
                    <a:pt x="497215" y="161625"/>
                  </a:cubicBezTo>
                  <a:lnTo>
                    <a:pt x="497215" y="88473"/>
                  </a:lnTo>
                  <a:cubicBezTo>
                    <a:pt x="497215" y="83423"/>
                    <a:pt x="501309" y="79329"/>
                    <a:pt x="506359" y="79329"/>
                  </a:cubicBezTo>
                  <a:cubicBezTo>
                    <a:pt x="511409" y="79329"/>
                    <a:pt x="515503" y="83423"/>
                    <a:pt x="515503" y="88473"/>
                  </a:cubicBezTo>
                  <a:lnTo>
                    <a:pt x="515503" y="161625"/>
                  </a:lnTo>
                  <a:cubicBezTo>
                    <a:pt x="515503" y="166675"/>
                    <a:pt x="511409" y="170769"/>
                    <a:pt x="506359" y="170769"/>
                  </a:cubicBezTo>
                  <a:close/>
                  <a:moveTo>
                    <a:pt x="478365" y="170769"/>
                  </a:moveTo>
                  <a:cubicBezTo>
                    <a:pt x="473315" y="170769"/>
                    <a:pt x="469221" y="166675"/>
                    <a:pt x="469221" y="161625"/>
                  </a:cubicBezTo>
                  <a:lnTo>
                    <a:pt x="469221" y="88473"/>
                  </a:lnTo>
                  <a:cubicBezTo>
                    <a:pt x="469221" y="83423"/>
                    <a:pt x="473315" y="79329"/>
                    <a:pt x="478365" y="79329"/>
                  </a:cubicBezTo>
                  <a:cubicBezTo>
                    <a:pt x="483415" y="79329"/>
                    <a:pt x="487509" y="83423"/>
                    <a:pt x="487509" y="88473"/>
                  </a:cubicBezTo>
                  <a:lnTo>
                    <a:pt x="487509" y="161625"/>
                  </a:lnTo>
                  <a:cubicBezTo>
                    <a:pt x="487509" y="166675"/>
                    <a:pt x="483415" y="170769"/>
                    <a:pt x="478365" y="170769"/>
                  </a:cubicBezTo>
                  <a:close/>
                  <a:moveTo>
                    <a:pt x="450371" y="170769"/>
                  </a:moveTo>
                  <a:cubicBezTo>
                    <a:pt x="445321" y="170769"/>
                    <a:pt x="441227" y="166675"/>
                    <a:pt x="441227" y="161625"/>
                  </a:cubicBezTo>
                  <a:lnTo>
                    <a:pt x="441227" y="88473"/>
                  </a:lnTo>
                  <a:cubicBezTo>
                    <a:pt x="441227" y="83423"/>
                    <a:pt x="445321" y="79329"/>
                    <a:pt x="450371" y="79329"/>
                  </a:cubicBezTo>
                  <a:cubicBezTo>
                    <a:pt x="455421" y="79329"/>
                    <a:pt x="459515" y="83423"/>
                    <a:pt x="459515" y="88473"/>
                  </a:cubicBezTo>
                  <a:lnTo>
                    <a:pt x="459515" y="161625"/>
                  </a:lnTo>
                  <a:cubicBezTo>
                    <a:pt x="459515" y="166675"/>
                    <a:pt x="455421" y="170769"/>
                    <a:pt x="450371" y="170769"/>
                  </a:cubicBezTo>
                  <a:close/>
                  <a:moveTo>
                    <a:pt x="422377" y="170769"/>
                  </a:moveTo>
                  <a:cubicBezTo>
                    <a:pt x="417327" y="170769"/>
                    <a:pt x="413233" y="166675"/>
                    <a:pt x="413233" y="161625"/>
                  </a:cubicBezTo>
                  <a:lnTo>
                    <a:pt x="413233" y="88473"/>
                  </a:lnTo>
                  <a:cubicBezTo>
                    <a:pt x="413233" y="83423"/>
                    <a:pt x="417327" y="79329"/>
                    <a:pt x="422377" y="79329"/>
                  </a:cubicBezTo>
                  <a:cubicBezTo>
                    <a:pt x="427427" y="79329"/>
                    <a:pt x="431521" y="83423"/>
                    <a:pt x="431521" y="88473"/>
                  </a:cubicBezTo>
                  <a:lnTo>
                    <a:pt x="431521" y="161625"/>
                  </a:lnTo>
                  <a:cubicBezTo>
                    <a:pt x="431521" y="166675"/>
                    <a:pt x="427427" y="170769"/>
                    <a:pt x="422377" y="170769"/>
                  </a:cubicBezTo>
                  <a:close/>
                  <a:moveTo>
                    <a:pt x="394383" y="170769"/>
                  </a:moveTo>
                  <a:cubicBezTo>
                    <a:pt x="389333" y="170769"/>
                    <a:pt x="385239" y="166675"/>
                    <a:pt x="385239" y="161625"/>
                  </a:cubicBezTo>
                  <a:lnTo>
                    <a:pt x="385239" y="88473"/>
                  </a:lnTo>
                  <a:cubicBezTo>
                    <a:pt x="385239" y="83423"/>
                    <a:pt x="389333" y="79329"/>
                    <a:pt x="394383" y="79329"/>
                  </a:cubicBezTo>
                  <a:cubicBezTo>
                    <a:pt x="399433" y="79329"/>
                    <a:pt x="403527" y="83423"/>
                    <a:pt x="403527" y="88473"/>
                  </a:cubicBezTo>
                  <a:lnTo>
                    <a:pt x="403527" y="161625"/>
                  </a:lnTo>
                  <a:cubicBezTo>
                    <a:pt x="403527" y="166675"/>
                    <a:pt x="399433" y="170769"/>
                    <a:pt x="394383" y="170769"/>
                  </a:cubicBezTo>
                  <a:close/>
                  <a:moveTo>
                    <a:pt x="366389" y="170769"/>
                  </a:moveTo>
                  <a:cubicBezTo>
                    <a:pt x="361339" y="170769"/>
                    <a:pt x="357245" y="166675"/>
                    <a:pt x="357245" y="161625"/>
                  </a:cubicBezTo>
                  <a:lnTo>
                    <a:pt x="357245" y="88473"/>
                  </a:lnTo>
                  <a:cubicBezTo>
                    <a:pt x="357245" y="83423"/>
                    <a:pt x="361339" y="79329"/>
                    <a:pt x="366389" y="79329"/>
                  </a:cubicBezTo>
                  <a:cubicBezTo>
                    <a:pt x="371439" y="79329"/>
                    <a:pt x="375533" y="83423"/>
                    <a:pt x="375533" y="88473"/>
                  </a:cubicBezTo>
                  <a:lnTo>
                    <a:pt x="375533" y="161625"/>
                  </a:lnTo>
                  <a:cubicBezTo>
                    <a:pt x="375533" y="166675"/>
                    <a:pt x="371439" y="170769"/>
                    <a:pt x="366389" y="170769"/>
                  </a:cubicBezTo>
                  <a:close/>
                  <a:moveTo>
                    <a:pt x="338395" y="170769"/>
                  </a:moveTo>
                  <a:cubicBezTo>
                    <a:pt x="333345" y="170769"/>
                    <a:pt x="329251" y="166675"/>
                    <a:pt x="329251" y="161625"/>
                  </a:cubicBezTo>
                  <a:lnTo>
                    <a:pt x="329251" y="88473"/>
                  </a:lnTo>
                  <a:cubicBezTo>
                    <a:pt x="329251" y="83423"/>
                    <a:pt x="333345" y="79329"/>
                    <a:pt x="338395" y="79329"/>
                  </a:cubicBezTo>
                  <a:cubicBezTo>
                    <a:pt x="343445" y="79329"/>
                    <a:pt x="347539" y="83423"/>
                    <a:pt x="347539" y="88473"/>
                  </a:cubicBezTo>
                  <a:lnTo>
                    <a:pt x="347539" y="161625"/>
                  </a:lnTo>
                  <a:cubicBezTo>
                    <a:pt x="347539" y="166675"/>
                    <a:pt x="343445" y="170769"/>
                    <a:pt x="338395" y="170769"/>
                  </a:cubicBezTo>
                  <a:close/>
                  <a:moveTo>
                    <a:pt x="310401" y="170769"/>
                  </a:moveTo>
                  <a:cubicBezTo>
                    <a:pt x="305351" y="170769"/>
                    <a:pt x="301257" y="166675"/>
                    <a:pt x="301257" y="161625"/>
                  </a:cubicBezTo>
                  <a:lnTo>
                    <a:pt x="301257" y="88473"/>
                  </a:lnTo>
                  <a:cubicBezTo>
                    <a:pt x="301257" y="83423"/>
                    <a:pt x="305351" y="79329"/>
                    <a:pt x="310401" y="79329"/>
                  </a:cubicBezTo>
                  <a:cubicBezTo>
                    <a:pt x="315451" y="79329"/>
                    <a:pt x="319545" y="83423"/>
                    <a:pt x="319545" y="88473"/>
                  </a:cubicBezTo>
                  <a:lnTo>
                    <a:pt x="319545" y="161625"/>
                  </a:lnTo>
                  <a:cubicBezTo>
                    <a:pt x="319545" y="166675"/>
                    <a:pt x="315451" y="170769"/>
                    <a:pt x="310401" y="170769"/>
                  </a:cubicBezTo>
                  <a:close/>
                  <a:moveTo>
                    <a:pt x="282407" y="170769"/>
                  </a:moveTo>
                  <a:cubicBezTo>
                    <a:pt x="277357" y="170769"/>
                    <a:pt x="273263" y="166675"/>
                    <a:pt x="273263" y="161625"/>
                  </a:cubicBezTo>
                  <a:lnTo>
                    <a:pt x="273263" y="88473"/>
                  </a:lnTo>
                  <a:cubicBezTo>
                    <a:pt x="273263" y="83423"/>
                    <a:pt x="277357" y="79329"/>
                    <a:pt x="282407" y="79329"/>
                  </a:cubicBezTo>
                  <a:cubicBezTo>
                    <a:pt x="287457" y="79329"/>
                    <a:pt x="291551" y="83423"/>
                    <a:pt x="291551" y="88473"/>
                  </a:cubicBezTo>
                  <a:lnTo>
                    <a:pt x="291551" y="161625"/>
                  </a:lnTo>
                  <a:cubicBezTo>
                    <a:pt x="291551" y="166675"/>
                    <a:pt x="287457" y="170769"/>
                    <a:pt x="282407" y="170769"/>
                  </a:cubicBezTo>
                  <a:close/>
                  <a:moveTo>
                    <a:pt x="0" y="187436"/>
                  </a:moveTo>
                  <a:lnTo>
                    <a:pt x="1402492" y="187436"/>
                  </a:lnTo>
                  <a:lnTo>
                    <a:pt x="1402492" y="56158"/>
                  </a:lnTo>
                  <a:lnTo>
                    <a:pt x="0" y="56158"/>
                  </a:lnTo>
                  <a:close/>
                  <a:moveTo>
                    <a:pt x="448311" y="646221"/>
                  </a:moveTo>
                  <a:cubicBezTo>
                    <a:pt x="435378" y="646221"/>
                    <a:pt x="424893" y="635736"/>
                    <a:pt x="424893" y="622803"/>
                  </a:cubicBezTo>
                  <a:lnTo>
                    <a:pt x="424893" y="400558"/>
                  </a:lnTo>
                  <a:cubicBezTo>
                    <a:pt x="424893" y="387625"/>
                    <a:pt x="435378" y="377140"/>
                    <a:pt x="448311" y="377140"/>
                  </a:cubicBezTo>
                  <a:lnTo>
                    <a:pt x="1211100" y="377140"/>
                  </a:lnTo>
                  <a:cubicBezTo>
                    <a:pt x="1224033" y="377140"/>
                    <a:pt x="1234518" y="387625"/>
                    <a:pt x="1234518" y="400558"/>
                  </a:cubicBezTo>
                  <a:lnTo>
                    <a:pt x="1234518" y="622803"/>
                  </a:lnTo>
                  <a:cubicBezTo>
                    <a:pt x="1234518" y="635736"/>
                    <a:pt x="1224033" y="646221"/>
                    <a:pt x="1211100" y="646221"/>
                  </a:cubicBezTo>
                  <a:close/>
                  <a:moveTo>
                    <a:pt x="1157297" y="896251"/>
                  </a:moveTo>
                  <a:cubicBezTo>
                    <a:pt x="1142981" y="896251"/>
                    <a:pt x="1131375" y="884645"/>
                    <a:pt x="1131375" y="870329"/>
                  </a:cubicBezTo>
                  <a:lnTo>
                    <a:pt x="1131375" y="765012"/>
                  </a:lnTo>
                  <a:cubicBezTo>
                    <a:pt x="1131375" y="750696"/>
                    <a:pt x="1142981" y="739090"/>
                    <a:pt x="1157297" y="739090"/>
                  </a:cubicBezTo>
                  <a:lnTo>
                    <a:pt x="1260983" y="739090"/>
                  </a:lnTo>
                  <a:cubicBezTo>
                    <a:pt x="1275299" y="739090"/>
                    <a:pt x="1286905" y="750696"/>
                    <a:pt x="1286905" y="765012"/>
                  </a:cubicBezTo>
                  <a:lnTo>
                    <a:pt x="1286905" y="870329"/>
                  </a:lnTo>
                  <a:cubicBezTo>
                    <a:pt x="1286905" y="884645"/>
                    <a:pt x="1275299" y="896251"/>
                    <a:pt x="1260983" y="896251"/>
                  </a:cubicBezTo>
                  <a:close/>
                  <a:moveTo>
                    <a:pt x="193380" y="1417901"/>
                  </a:moveTo>
                  <a:lnTo>
                    <a:pt x="236685" y="1417901"/>
                  </a:lnTo>
                  <a:lnTo>
                    <a:pt x="276969" y="1362511"/>
                  </a:lnTo>
                  <a:lnTo>
                    <a:pt x="276969" y="1190793"/>
                  </a:lnTo>
                  <a:lnTo>
                    <a:pt x="319776" y="1190793"/>
                  </a:lnTo>
                  <a:lnTo>
                    <a:pt x="319049" y="1364525"/>
                  </a:lnTo>
                  <a:lnTo>
                    <a:pt x="355305" y="1417901"/>
                  </a:lnTo>
                  <a:lnTo>
                    <a:pt x="398610" y="1417901"/>
                  </a:lnTo>
                  <a:lnTo>
                    <a:pt x="438894" y="1362511"/>
                  </a:lnTo>
                  <a:lnTo>
                    <a:pt x="438894" y="1190793"/>
                  </a:lnTo>
                  <a:lnTo>
                    <a:pt x="486464" y="1190793"/>
                  </a:lnTo>
                  <a:lnTo>
                    <a:pt x="485737" y="1364525"/>
                  </a:lnTo>
                  <a:lnTo>
                    <a:pt x="521993" y="1417901"/>
                  </a:lnTo>
                  <a:lnTo>
                    <a:pt x="565298" y="1417901"/>
                  </a:lnTo>
                  <a:lnTo>
                    <a:pt x="605582" y="1362511"/>
                  </a:lnTo>
                  <a:lnTo>
                    <a:pt x="605582" y="1190793"/>
                  </a:lnTo>
                  <a:lnTo>
                    <a:pt x="658202" y="1190793"/>
                  </a:lnTo>
                  <a:lnTo>
                    <a:pt x="657475" y="1364525"/>
                  </a:lnTo>
                  <a:lnTo>
                    <a:pt x="693731" y="1417901"/>
                  </a:lnTo>
                  <a:lnTo>
                    <a:pt x="737036" y="1417901"/>
                  </a:lnTo>
                  <a:lnTo>
                    <a:pt x="777320" y="1362511"/>
                  </a:lnTo>
                  <a:lnTo>
                    <a:pt x="777320" y="1190793"/>
                  </a:lnTo>
                  <a:lnTo>
                    <a:pt x="811843" y="1190793"/>
                  </a:lnTo>
                  <a:lnTo>
                    <a:pt x="811843" y="1092914"/>
                  </a:lnTo>
                  <a:lnTo>
                    <a:pt x="126043" y="1092914"/>
                  </a:lnTo>
                  <a:lnTo>
                    <a:pt x="126043" y="1190793"/>
                  </a:lnTo>
                  <a:lnTo>
                    <a:pt x="157851" y="1190793"/>
                  </a:lnTo>
                  <a:lnTo>
                    <a:pt x="157124" y="1364525"/>
                  </a:lnTo>
                  <a:close/>
                  <a:moveTo>
                    <a:pt x="715384" y="1461206"/>
                  </a:moveTo>
                  <a:lnTo>
                    <a:pt x="733542" y="1459289"/>
                  </a:lnTo>
                  <a:lnTo>
                    <a:pt x="739046" y="1457208"/>
                  </a:lnTo>
                  <a:lnTo>
                    <a:pt x="741065" y="1454659"/>
                  </a:lnTo>
                  <a:lnTo>
                    <a:pt x="741065" y="1428476"/>
                  </a:lnTo>
                  <a:lnTo>
                    <a:pt x="739046" y="1425927"/>
                  </a:lnTo>
                  <a:lnTo>
                    <a:pt x="733542" y="1423846"/>
                  </a:lnTo>
                  <a:cubicBezTo>
                    <a:pt x="728894" y="1422661"/>
                    <a:pt x="722474" y="1421929"/>
                    <a:pt x="715384" y="1421929"/>
                  </a:cubicBezTo>
                  <a:cubicBezTo>
                    <a:pt x="704748" y="1421929"/>
                    <a:pt x="695620" y="1423577"/>
                    <a:pt x="691721" y="1425927"/>
                  </a:cubicBezTo>
                  <a:cubicBezTo>
                    <a:pt x="690421" y="1426711"/>
                    <a:pt x="689703" y="1427572"/>
                    <a:pt x="689703" y="1428476"/>
                  </a:cubicBezTo>
                  <a:lnTo>
                    <a:pt x="689703" y="1454659"/>
                  </a:lnTo>
                  <a:cubicBezTo>
                    <a:pt x="689703" y="1456467"/>
                    <a:pt x="692578" y="1458104"/>
                    <a:pt x="697225" y="1459289"/>
                  </a:cubicBezTo>
                  <a:cubicBezTo>
                    <a:pt x="701873" y="1460473"/>
                    <a:pt x="708293" y="1461206"/>
                    <a:pt x="715384" y="1461206"/>
                  </a:cubicBezTo>
                  <a:close/>
                  <a:moveTo>
                    <a:pt x="543646" y="1461206"/>
                  </a:moveTo>
                  <a:lnTo>
                    <a:pt x="561804" y="1459289"/>
                  </a:lnTo>
                  <a:lnTo>
                    <a:pt x="567308" y="1457208"/>
                  </a:lnTo>
                  <a:lnTo>
                    <a:pt x="569327" y="1454659"/>
                  </a:lnTo>
                  <a:lnTo>
                    <a:pt x="569327" y="1428476"/>
                  </a:lnTo>
                  <a:lnTo>
                    <a:pt x="567308" y="1425927"/>
                  </a:lnTo>
                  <a:lnTo>
                    <a:pt x="561804" y="1423846"/>
                  </a:lnTo>
                  <a:cubicBezTo>
                    <a:pt x="557156" y="1422661"/>
                    <a:pt x="550736" y="1421929"/>
                    <a:pt x="543646" y="1421929"/>
                  </a:cubicBezTo>
                  <a:cubicBezTo>
                    <a:pt x="533010" y="1421929"/>
                    <a:pt x="523882" y="1423577"/>
                    <a:pt x="519983" y="1425927"/>
                  </a:cubicBezTo>
                  <a:cubicBezTo>
                    <a:pt x="518683" y="1426711"/>
                    <a:pt x="517965" y="1427572"/>
                    <a:pt x="517965" y="1428476"/>
                  </a:cubicBezTo>
                  <a:lnTo>
                    <a:pt x="517965" y="1454659"/>
                  </a:lnTo>
                  <a:cubicBezTo>
                    <a:pt x="517965" y="1456467"/>
                    <a:pt x="520840" y="1458104"/>
                    <a:pt x="525487" y="1459289"/>
                  </a:cubicBezTo>
                  <a:cubicBezTo>
                    <a:pt x="530135" y="1460473"/>
                    <a:pt x="536555" y="1461206"/>
                    <a:pt x="543646" y="1461206"/>
                  </a:cubicBezTo>
                  <a:close/>
                  <a:moveTo>
                    <a:pt x="376958" y="1461206"/>
                  </a:moveTo>
                  <a:lnTo>
                    <a:pt x="395116" y="1459289"/>
                  </a:lnTo>
                  <a:lnTo>
                    <a:pt x="400620" y="1457208"/>
                  </a:lnTo>
                  <a:lnTo>
                    <a:pt x="402639" y="1454659"/>
                  </a:lnTo>
                  <a:lnTo>
                    <a:pt x="402639" y="1428476"/>
                  </a:lnTo>
                  <a:lnTo>
                    <a:pt x="400620" y="1425927"/>
                  </a:lnTo>
                  <a:lnTo>
                    <a:pt x="395116" y="1423846"/>
                  </a:lnTo>
                  <a:cubicBezTo>
                    <a:pt x="390468" y="1422661"/>
                    <a:pt x="384048" y="1421929"/>
                    <a:pt x="376958" y="1421929"/>
                  </a:cubicBezTo>
                  <a:cubicBezTo>
                    <a:pt x="366322" y="1421929"/>
                    <a:pt x="357194" y="1423577"/>
                    <a:pt x="353295" y="1425927"/>
                  </a:cubicBezTo>
                  <a:cubicBezTo>
                    <a:pt x="351995" y="1426711"/>
                    <a:pt x="351277" y="1427572"/>
                    <a:pt x="351277" y="1428476"/>
                  </a:cubicBezTo>
                  <a:lnTo>
                    <a:pt x="351277" y="1454659"/>
                  </a:lnTo>
                  <a:cubicBezTo>
                    <a:pt x="351277" y="1456467"/>
                    <a:pt x="354152" y="1458104"/>
                    <a:pt x="358799" y="1459289"/>
                  </a:cubicBezTo>
                  <a:cubicBezTo>
                    <a:pt x="363447" y="1460473"/>
                    <a:pt x="369867" y="1461206"/>
                    <a:pt x="376958" y="1461206"/>
                  </a:cubicBezTo>
                  <a:close/>
                  <a:moveTo>
                    <a:pt x="215033" y="1461206"/>
                  </a:moveTo>
                  <a:lnTo>
                    <a:pt x="233191" y="1459289"/>
                  </a:lnTo>
                  <a:lnTo>
                    <a:pt x="238695" y="1457208"/>
                  </a:lnTo>
                  <a:lnTo>
                    <a:pt x="240714" y="1454659"/>
                  </a:lnTo>
                  <a:lnTo>
                    <a:pt x="240714" y="1428476"/>
                  </a:lnTo>
                  <a:lnTo>
                    <a:pt x="238695" y="1425927"/>
                  </a:lnTo>
                  <a:lnTo>
                    <a:pt x="233191" y="1423846"/>
                  </a:lnTo>
                  <a:cubicBezTo>
                    <a:pt x="228543" y="1422661"/>
                    <a:pt x="222123" y="1421929"/>
                    <a:pt x="215033" y="1421929"/>
                  </a:cubicBezTo>
                  <a:cubicBezTo>
                    <a:pt x="204397" y="1421929"/>
                    <a:pt x="195269" y="1423577"/>
                    <a:pt x="191370" y="1425927"/>
                  </a:cubicBezTo>
                  <a:cubicBezTo>
                    <a:pt x="190070" y="1426711"/>
                    <a:pt x="189352" y="1427572"/>
                    <a:pt x="189352" y="1428476"/>
                  </a:cubicBezTo>
                  <a:lnTo>
                    <a:pt x="189352" y="1454659"/>
                  </a:lnTo>
                  <a:cubicBezTo>
                    <a:pt x="189352" y="1456467"/>
                    <a:pt x="192227" y="1458104"/>
                    <a:pt x="196874" y="1459289"/>
                  </a:cubicBezTo>
                  <a:cubicBezTo>
                    <a:pt x="201522" y="1460473"/>
                    <a:pt x="207942" y="1461206"/>
                    <a:pt x="215033" y="1461206"/>
                  </a:cubicBezTo>
                  <a:close/>
                  <a:moveTo>
                    <a:pt x="486552" y="1531448"/>
                  </a:moveTo>
                  <a:cubicBezTo>
                    <a:pt x="486158" y="1531123"/>
                    <a:pt x="486146" y="1530770"/>
                    <a:pt x="486146" y="1530415"/>
                  </a:cubicBezTo>
                  <a:lnTo>
                    <a:pt x="486560" y="1529359"/>
                  </a:lnTo>
                  <a:close/>
                  <a:moveTo>
                    <a:pt x="319858" y="1532686"/>
                  </a:moveTo>
                  <a:cubicBezTo>
                    <a:pt x="319027" y="1532018"/>
                    <a:pt x="318967" y="1531224"/>
                    <a:pt x="318967" y="1530415"/>
                  </a:cubicBezTo>
                  <a:lnTo>
                    <a:pt x="319878" y="1528094"/>
                  </a:lnTo>
                  <a:close/>
                  <a:moveTo>
                    <a:pt x="157929" y="1533624"/>
                  </a:moveTo>
                  <a:cubicBezTo>
                    <a:pt x="156796" y="1532725"/>
                    <a:pt x="156670" y="1531585"/>
                    <a:pt x="156670" y="1530415"/>
                  </a:cubicBezTo>
                  <a:lnTo>
                    <a:pt x="157957" y="1527136"/>
                  </a:lnTo>
                  <a:close/>
                  <a:moveTo>
                    <a:pt x="658276" y="1534776"/>
                  </a:moveTo>
                  <a:cubicBezTo>
                    <a:pt x="656808" y="1533616"/>
                    <a:pt x="656564" y="1532045"/>
                    <a:pt x="656564" y="1530415"/>
                  </a:cubicBezTo>
                  <a:lnTo>
                    <a:pt x="658313" y="1525960"/>
                  </a:lnTo>
                  <a:close/>
                  <a:moveTo>
                    <a:pt x="1191766" y="1623750"/>
                  </a:moveTo>
                  <a:lnTo>
                    <a:pt x="1199790" y="1623750"/>
                  </a:lnTo>
                  <a:lnTo>
                    <a:pt x="1199790" y="1566817"/>
                  </a:lnTo>
                  <a:lnTo>
                    <a:pt x="1191766" y="1566817"/>
                  </a:lnTo>
                  <a:close/>
                  <a:moveTo>
                    <a:pt x="1197062" y="1639589"/>
                  </a:moveTo>
                  <a:cubicBezTo>
                    <a:pt x="1172200" y="1639589"/>
                    <a:pt x="1152046" y="1619435"/>
                    <a:pt x="1152046" y="1594573"/>
                  </a:cubicBezTo>
                  <a:cubicBezTo>
                    <a:pt x="1152046" y="1569711"/>
                    <a:pt x="1172200" y="1549557"/>
                    <a:pt x="1197062" y="1549557"/>
                  </a:cubicBezTo>
                  <a:cubicBezTo>
                    <a:pt x="1221924" y="1549557"/>
                    <a:pt x="1242079" y="1569711"/>
                    <a:pt x="1242079" y="1594573"/>
                  </a:cubicBezTo>
                  <a:cubicBezTo>
                    <a:pt x="1242079" y="1619435"/>
                    <a:pt x="1221924" y="1639589"/>
                    <a:pt x="1197062" y="1639589"/>
                  </a:cubicBezTo>
                  <a:close/>
                  <a:moveTo>
                    <a:pt x="193380" y="1779536"/>
                  </a:moveTo>
                  <a:lnTo>
                    <a:pt x="236685" y="1779536"/>
                  </a:lnTo>
                  <a:lnTo>
                    <a:pt x="276969" y="1724146"/>
                  </a:lnTo>
                  <a:lnTo>
                    <a:pt x="276969" y="1571626"/>
                  </a:lnTo>
                  <a:lnTo>
                    <a:pt x="319696" y="1571626"/>
                  </a:lnTo>
                  <a:lnTo>
                    <a:pt x="319049" y="1726160"/>
                  </a:lnTo>
                  <a:lnTo>
                    <a:pt x="355305" y="1779536"/>
                  </a:lnTo>
                  <a:lnTo>
                    <a:pt x="398610" y="1779536"/>
                  </a:lnTo>
                  <a:lnTo>
                    <a:pt x="438894" y="1724146"/>
                  </a:lnTo>
                  <a:lnTo>
                    <a:pt x="438894" y="1571626"/>
                  </a:lnTo>
                  <a:lnTo>
                    <a:pt x="486384" y="1571626"/>
                  </a:lnTo>
                  <a:lnTo>
                    <a:pt x="485737" y="1726160"/>
                  </a:lnTo>
                  <a:lnTo>
                    <a:pt x="521993" y="1779536"/>
                  </a:lnTo>
                  <a:lnTo>
                    <a:pt x="565298" y="1779536"/>
                  </a:lnTo>
                  <a:lnTo>
                    <a:pt x="605582" y="1724146"/>
                  </a:lnTo>
                  <a:lnTo>
                    <a:pt x="605582" y="1571626"/>
                  </a:lnTo>
                  <a:lnTo>
                    <a:pt x="658122" y="1571626"/>
                  </a:lnTo>
                  <a:lnTo>
                    <a:pt x="657475" y="1726160"/>
                  </a:lnTo>
                  <a:lnTo>
                    <a:pt x="693731" y="1779536"/>
                  </a:lnTo>
                  <a:lnTo>
                    <a:pt x="737036" y="1779536"/>
                  </a:lnTo>
                  <a:lnTo>
                    <a:pt x="777320" y="1724146"/>
                  </a:lnTo>
                  <a:lnTo>
                    <a:pt x="777320" y="1571626"/>
                  </a:lnTo>
                  <a:lnTo>
                    <a:pt x="807081" y="1571626"/>
                  </a:lnTo>
                  <a:lnTo>
                    <a:pt x="807081" y="1473747"/>
                  </a:lnTo>
                  <a:lnTo>
                    <a:pt x="121281" y="1473747"/>
                  </a:lnTo>
                  <a:lnTo>
                    <a:pt x="121281" y="1571626"/>
                  </a:lnTo>
                  <a:lnTo>
                    <a:pt x="157771" y="1571626"/>
                  </a:lnTo>
                  <a:lnTo>
                    <a:pt x="157124" y="1726160"/>
                  </a:lnTo>
                  <a:close/>
                  <a:moveTo>
                    <a:pt x="715384" y="1822841"/>
                  </a:moveTo>
                  <a:lnTo>
                    <a:pt x="733542" y="1820924"/>
                  </a:lnTo>
                  <a:lnTo>
                    <a:pt x="739046" y="1818843"/>
                  </a:lnTo>
                  <a:lnTo>
                    <a:pt x="741065" y="1816294"/>
                  </a:lnTo>
                  <a:lnTo>
                    <a:pt x="741065" y="1790112"/>
                  </a:lnTo>
                  <a:lnTo>
                    <a:pt x="739046" y="1787563"/>
                  </a:lnTo>
                  <a:lnTo>
                    <a:pt x="733542" y="1785481"/>
                  </a:lnTo>
                  <a:cubicBezTo>
                    <a:pt x="728894" y="1784297"/>
                    <a:pt x="722474" y="1783564"/>
                    <a:pt x="715384" y="1783564"/>
                  </a:cubicBezTo>
                  <a:cubicBezTo>
                    <a:pt x="704748" y="1783564"/>
                    <a:pt x="695620" y="1785212"/>
                    <a:pt x="691721" y="1787563"/>
                  </a:cubicBezTo>
                  <a:cubicBezTo>
                    <a:pt x="690421" y="1788346"/>
                    <a:pt x="689703" y="1789207"/>
                    <a:pt x="689703" y="1790112"/>
                  </a:cubicBezTo>
                  <a:lnTo>
                    <a:pt x="689703" y="1816294"/>
                  </a:lnTo>
                  <a:cubicBezTo>
                    <a:pt x="689703" y="1818102"/>
                    <a:pt x="692578" y="1819739"/>
                    <a:pt x="697225" y="1820924"/>
                  </a:cubicBezTo>
                  <a:cubicBezTo>
                    <a:pt x="701873" y="1822109"/>
                    <a:pt x="708293" y="1822841"/>
                    <a:pt x="715384" y="1822841"/>
                  </a:cubicBezTo>
                  <a:close/>
                  <a:moveTo>
                    <a:pt x="543646" y="1822841"/>
                  </a:moveTo>
                  <a:lnTo>
                    <a:pt x="561804" y="1820924"/>
                  </a:lnTo>
                  <a:lnTo>
                    <a:pt x="567308" y="1818843"/>
                  </a:lnTo>
                  <a:lnTo>
                    <a:pt x="569327" y="1816294"/>
                  </a:lnTo>
                  <a:lnTo>
                    <a:pt x="569327" y="1790112"/>
                  </a:lnTo>
                  <a:lnTo>
                    <a:pt x="567308" y="1787563"/>
                  </a:lnTo>
                  <a:lnTo>
                    <a:pt x="561804" y="1785481"/>
                  </a:lnTo>
                  <a:cubicBezTo>
                    <a:pt x="557156" y="1784297"/>
                    <a:pt x="550736" y="1783564"/>
                    <a:pt x="543646" y="1783564"/>
                  </a:cubicBezTo>
                  <a:cubicBezTo>
                    <a:pt x="533010" y="1783564"/>
                    <a:pt x="523882" y="1785212"/>
                    <a:pt x="519983" y="1787563"/>
                  </a:cubicBezTo>
                  <a:cubicBezTo>
                    <a:pt x="518683" y="1788346"/>
                    <a:pt x="517965" y="1789207"/>
                    <a:pt x="517965" y="1790112"/>
                  </a:cubicBezTo>
                  <a:lnTo>
                    <a:pt x="517965" y="1816294"/>
                  </a:lnTo>
                  <a:cubicBezTo>
                    <a:pt x="517965" y="1818102"/>
                    <a:pt x="520840" y="1819739"/>
                    <a:pt x="525487" y="1820924"/>
                  </a:cubicBezTo>
                  <a:cubicBezTo>
                    <a:pt x="530135" y="1822109"/>
                    <a:pt x="536555" y="1822841"/>
                    <a:pt x="543646" y="1822841"/>
                  </a:cubicBezTo>
                  <a:close/>
                  <a:moveTo>
                    <a:pt x="376958" y="1822841"/>
                  </a:moveTo>
                  <a:lnTo>
                    <a:pt x="395116" y="1820924"/>
                  </a:lnTo>
                  <a:lnTo>
                    <a:pt x="400620" y="1818843"/>
                  </a:lnTo>
                  <a:lnTo>
                    <a:pt x="402639" y="1816294"/>
                  </a:lnTo>
                  <a:lnTo>
                    <a:pt x="402639" y="1790112"/>
                  </a:lnTo>
                  <a:lnTo>
                    <a:pt x="400620" y="1787563"/>
                  </a:lnTo>
                  <a:lnTo>
                    <a:pt x="395116" y="1785481"/>
                  </a:lnTo>
                  <a:cubicBezTo>
                    <a:pt x="390468" y="1784297"/>
                    <a:pt x="384048" y="1783564"/>
                    <a:pt x="376958" y="1783564"/>
                  </a:cubicBezTo>
                  <a:cubicBezTo>
                    <a:pt x="366322" y="1783564"/>
                    <a:pt x="357194" y="1785212"/>
                    <a:pt x="353295" y="1787563"/>
                  </a:cubicBezTo>
                  <a:cubicBezTo>
                    <a:pt x="351995" y="1788346"/>
                    <a:pt x="351277" y="1789207"/>
                    <a:pt x="351277" y="1790112"/>
                  </a:cubicBezTo>
                  <a:lnTo>
                    <a:pt x="351277" y="1816294"/>
                  </a:lnTo>
                  <a:cubicBezTo>
                    <a:pt x="351277" y="1818102"/>
                    <a:pt x="354152" y="1819739"/>
                    <a:pt x="358799" y="1820924"/>
                  </a:cubicBezTo>
                  <a:cubicBezTo>
                    <a:pt x="363447" y="1822109"/>
                    <a:pt x="369867" y="1822841"/>
                    <a:pt x="376958" y="1822841"/>
                  </a:cubicBezTo>
                  <a:close/>
                  <a:moveTo>
                    <a:pt x="215033" y="1822841"/>
                  </a:moveTo>
                  <a:lnTo>
                    <a:pt x="233191" y="1820924"/>
                  </a:lnTo>
                  <a:lnTo>
                    <a:pt x="238695" y="1818843"/>
                  </a:lnTo>
                  <a:lnTo>
                    <a:pt x="240714" y="1816294"/>
                  </a:lnTo>
                  <a:lnTo>
                    <a:pt x="240714" y="1790112"/>
                  </a:lnTo>
                  <a:lnTo>
                    <a:pt x="238695" y="1787563"/>
                  </a:lnTo>
                  <a:lnTo>
                    <a:pt x="233191" y="1785481"/>
                  </a:lnTo>
                  <a:cubicBezTo>
                    <a:pt x="228543" y="1784297"/>
                    <a:pt x="222123" y="1783564"/>
                    <a:pt x="215033" y="1783564"/>
                  </a:cubicBezTo>
                  <a:cubicBezTo>
                    <a:pt x="204397" y="1783564"/>
                    <a:pt x="195269" y="1785212"/>
                    <a:pt x="191370" y="1787563"/>
                  </a:cubicBezTo>
                  <a:cubicBezTo>
                    <a:pt x="190070" y="1788346"/>
                    <a:pt x="189352" y="1789207"/>
                    <a:pt x="189352" y="1790112"/>
                  </a:cubicBezTo>
                  <a:lnTo>
                    <a:pt x="189352" y="1816294"/>
                  </a:lnTo>
                  <a:cubicBezTo>
                    <a:pt x="189352" y="1818102"/>
                    <a:pt x="192227" y="1819739"/>
                    <a:pt x="196874" y="1820924"/>
                  </a:cubicBezTo>
                  <a:cubicBezTo>
                    <a:pt x="201522" y="1822109"/>
                    <a:pt x="207942" y="1822841"/>
                    <a:pt x="215033" y="1822841"/>
                  </a:cubicBezTo>
                  <a:close/>
                  <a:moveTo>
                    <a:pt x="986109" y="1830956"/>
                  </a:moveTo>
                  <a:lnTo>
                    <a:pt x="986109" y="1782631"/>
                  </a:lnTo>
                  <a:lnTo>
                    <a:pt x="1102789" y="1782631"/>
                  </a:lnTo>
                  <a:lnTo>
                    <a:pt x="1102789" y="1830956"/>
                  </a:lnTo>
                  <a:close/>
                  <a:moveTo>
                    <a:pt x="486503" y="1896847"/>
                  </a:moveTo>
                  <a:cubicBezTo>
                    <a:pt x="486155" y="1896558"/>
                    <a:pt x="486146" y="1896249"/>
                    <a:pt x="486146" y="1895937"/>
                  </a:cubicBezTo>
                  <a:lnTo>
                    <a:pt x="486511" y="1895007"/>
                  </a:lnTo>
                  <a:close/>
                  <a:moveTo>
                    <a:pt x="319810" y="1898084"/>
                  </a:moveTo>
                  <a:cubicBezTo>
                    <a:pt x="319020" y="1897449"/>
                    <a:pt x="318967" y="1896699"/>
                    <a:pt x="318967" y="1895937"/>
                  </a:cubicBezTo>
                  <a:lnTo>
                    <a:pt x="319828" y="1893743"/>
                  </a:lnTo>
                  <a:close/>
                  <a:moveTo>
                    <a:pt x="157881" y="1899022"/>
                  </a:moveTo>
                  <a:cubicBezTo>
                    <a:pt x="156786" y="1898152"/>
                    <a:pt x="156670" y="1897059"/>
                    <a:pt x="156670" y="1895937"/>
                  </a:cubicBezTo>
                  <a:lnTo>
                    <a:pt x="157907" y="1892784"/>
                  </a:lnTo>
                  <a:close/>
                  <a:moveTo>
                    <a:pt x="658227" y="1900174"/>
                  </a:moveTo>
                  <a:cubicBezTo>
                    <a:pt x="656794" y="1899041"/>
                    <a:pt x="656564" y="1897517"/>
                    <a:pt x="656564" y="1895937"/>
                  </a:cubicBezTo>
                  <a:lnTo>
                    <a:pt x="658263" y="1891608"/>
                  </a:lnTo>
                  <a:close/>
                  <a:moveTo>
                    <a:pt x="967231" y="1907087"/>
                  </a:moveTo>
                  <a:lnTo>
                    <a:pt x="1121668" y="1907087"/>
                  </a:lnTo>
                  <a:cubicBezTo>
                    <a:pt x="1127283" y="1907087"/>
                    <a:pt x="1131834" y="1902535"/>
                    <a:pt x="1131834" y="1896920"/>
                  </a:cubicBezTo>
                  <a:lnTo>
                    <a:pt x="1131834" y="1764992"/>
                  </a:lnTo>
                  <a:cubicBezTo>
                    <a:pt x="1131834" y="1759378"/>
                    <a:pt x="1127283" y="1754826"/>
                    <a:pt x="1121668" y="1754826"/>
                  </a:cubicBezTo>
                  <a:lnTo>
                    <a:pt x="967231" y="1754826"/>
                  </a:lnTo>
                  <a:cubicBezTo>
                    <a:pt x="961616" y="1754826"/>
                    <a:pt x="957065" y="1759378"/>
                    <a:pt x="957065" y="1764992"/>
                  </a:cubicBezTo>
                  <a:lnTo>
                    <a:pt x="957065" y="1896920"/>
                  </a:lnTo>
                  <a:cubicBezTo>
                    <a:pt x="957065" y="1902535"/>
                    <a:pt x="961616" y="1907087"/>
                    <a:pt x="967231" y="1907087"/>
                  </a:cubicBezTo>
                  <a:close/>
                  <a:moveTo>
                    <a:pt x="970657" y="1920328"/>
                  </a:moveTo>
                  <a:cubicBezTo>
                    <a:pt x="954570" y="1920328"/>
                    <a:pt x="941528" y="1907287"/>
                    <a:pt x="941528" y="1891200"/>
                  </a:cubicBezTo>
                  <a:lnTo>
                    <a:pt x="941528" y="1774688"/>
                  </a:lnTo>
                  <a:cubicBezTo>
                    <a:pt x="941528" y="1758600"/>
                    <a:pt x="954570" y="1745559"/>
                    <a:pt x="970657" y="1745559"/>
                  </a:cubicBezTo>
                  <a:lnTo>
                    <a:pt x="1114973" y="1745559"/>
                  </a:lnTo>
                  <a:cubicBezTo>
                    <a:pt x="1131061" y="1745559"/>
                    <a:pt x="1144102" y="1758600"/>
                    <a:pt x="1144102" y="1774688"/>
                  </a:cubicBezTo>
                  <a:lnTo>
                    <a:pt x="1144102" y="1891200"/>
                  </a:lnTo>
                  <a:cubicBezTo>
                    <a:pt x="1144102" y="1907287"/>
                    <a:pt x="1131061" y="1920328"/>
                    <a:pt x="1114973" y="1920328"/>
                  </a:cubicBezTo>
                  <a:close/>
                  <a:moveTo>
                    <a:pt x="1109480" y="1998069"/>
                  </a:moveTo>
                  <a:cubicBezTo>
                    <a:pt x="1115019" y="1998069"/>
                    <a:pt x="1119510" y="1993578"/>
                    <a:pt x="1119510" y="1988039"/>
                  </a:cubicBezTo>
                  <a:cubicBezTo>
                    <a:pt x="1119510" y="1982500"/>
                    <a:pt x="1115019" y="1978010"/>
                    <a:pt x="1109480" y="1978010"/>
                  </a:cubicBezTo>
                  <a:cubicBezTo>
                    <a:pt x="1103941" y="1978010"/>
                    <a:pt x="1099451" y="1982500"/>
                    <a:pt x="1099451" y="1988039"/>
                  </a:cubicBezTo>
                  <a:cubicBezTo>
                    <a:pt x="1099451" y="1993578"/>
                    <a:pt x="1103941" y="1998069"/>
                    <a:pt x="1109480" y="1998069"/>
                  </a:cubicBezTo>
                  <a:close/>
                  <a:moveTo>
                    <a:pt x="1064099" y="1998069"/>
                  </a:moveTo>
                  <a:cubicBezTo>
                    <a:pt x="1069638" y="1998069"/>
                    <a:pt x="1074128" y="1993578"/>
                    <a:pt x="1074128" y="1988039"/>
                  </a:cubicBezTo>
                  <a:cubicBezTo>
                    <a:pt x="1074128" y="1982500"/>
                    <a:pt x="1069638" y="1978010"/>
                    <a:pt x="1064099" y="1978010"/>
                  </a:cubicBezTo>
                  <a:cubicBezTo>
                    <a:pt x="1058560" y="1978010"/>
                    <a:pt x="1054069" y="1982500"/>
                    <a:pt x="1054069" y="1988039"/>
                  </a:cubicBezTo>
                  <a:cubicBezTo>
                    <a:pt x="1054069" y="1993578"/>
                    <a:pt x="1058560" y="1998069"/>
                    <a:pt x="1064099" y="1998069"/>
                  </a:cubicBezTo>
                  <a:close/>
                  <a:moveTo>
                    <a:pt x="1015110" y="1998069"/>
                  </a:moveTo>
                  <a:cubicBezTo>
                    <a:pt x="1020649" y="1998069"/>
                    <a:pt x="1025139" y="1993578"/>
                    <a:pt x="1025139" y="1988039"/>
                  </a:cubicBezTo>
                  <a:cubicBezTo>
                    <a:pt x="1025139" y="1982500"/>
                    <a:pt x="1020649" y="1978010"/>
                    <a:pt x="1015110" y="1978010"/>
                  </a:cubicBezTo>
                  <a:cubicBezTo>
                    <a:pt x="1009571" y="1978010"/>
                    <a:pt x="1005081" y="1982500"/>
                    <a:pt x="1005081" y="1988039"/>
                  </a:cubicBezTo>
                  <a:cubicBezTo>
                    <a:pt x="1005081" y="1993578"/>
                    <a:pt x="1009571" y="1998069"/>
                    <a:pt x="1015110" y="1998069"/>
                  </a:cubicBezTo>
                  <a:close/>
                  <a:moveTo>
                    <a:pt x="972742" y="1998069"/>
                  </a:moveTo>
                  <a:cubicBezTo>
                    <a:pt x="978281" y="1998069"/>
                    <a:pt x="982771" y="1993578"/>
                    <a:pt x="982771" y="1988039"/>
                  </a:cubicBezTo>
                  <a:cubicBezTo>
                    <a:pt x="982771" y="1982500"/>
                    <a:pt x="978281" y="1978010"/>
                    <a:pt x="972742" y="1978010"/>
                  </a:cubicBezTo>
                  <a:cubicBezTo>
                    <a:pt x="967203" y="1978010"/>
                    <a:pt x="962712" y="1982500"/>
                    <a:pt x="962712" y="1988039"/>
                  </a:cubicBezTo>
                  <a:cubicBezTo>
                    <a:pt x="962712" y="1993578"/>
                    <a:pt x="967203" y="1998069"/>
                    <a:pt x="972742" y="1998069"/>
                  </a:cubicBezTo>
                  <a:close/>
                  <a:moveTo>
                    <a:pt x="954327" y="2039489"/>
                  </a:moveTo>
                  <a:cubicBezTo>
                    <a:pt x="947259" y="2039489"/>
                    <a:pt x="941528" y="2033759"/>
                    <a:pt x="941528" y="2026690"/>
                  </a:cubicBezTo>
                  <a:lnTo>
                    <a:pt x="941528" y="1975495"/>
                  </a:lnTo>
                  <a:cubicBezTo>
                    <a:pt x="941528" y="1968426"/>
                    <a:pt x="947259" y="1962696"/>
                    <a:pt x="954327" y="1962696"/>
                  </a:cubicBezTo>
                  <a:lnTo>
                    <a:pt x="1131303" y="1962696"/>
                  </a:lnTo>
                  <a:cubicBezTo>
                    <a:pt x="1138372" y="1962696"/>
                    <a:pt x="1144102" y="1968426"/>
                    <a:pt x="1144102" y="1975495"/>
                  </a:cubicBezTo>
                  <a:lnTo>
                    <a:pt x="1144102" y="2026690"/>
                  </a:lnTo>
                  <a:cubicBezTo>
                    <a:pt x="1144102" y="2033759"/>
                    <a:pt x="1138372" y="2039489"/>
                    <a:pt x="1131303" y="2039489"/>
                  </a:cubicBezTo>
                  <a:close/>
                  <a:moveTo>
                    <a:pt x="921012" y="2072589"/>
                  </a:moveTo>
                  <a:lnTo>
                    <a:pt x="1276369" y="2072589"/>
                  </a:lnTo>
                  <a:cubicBezTo>
                    <a:pt x="1285949" y="2072589"/>
                    <a:pt x="1293715" y="2064823"/>
                    <a:pt x="1293715" y="2055243"/>
                  </a:cubicBezTo>
                  <a:lnTo>
                    <a:pt x="1293715" y="1533850"/>
                  </a:lnTo>
                  <a:cubicBezTo>
                    <a:pt x="1293715" y="1524271"/>
                    <a:pt x="1285949" y="1516505"/>
                    <a:pt x="1276369" y="1516505"/>
                  </a:cubicBezTo>
                  <a:lnTo>
                    <a:pt x="921012" y="1516505"/>
                  </a:lnTo>
                  <a:cubicBezTo>
                    <a:pt x="911432" y="1516505"/>
                    <a:pt x="903666" y="1524271"/>
                    <a:pt x="903666" y="1533850"/>
                  </a:cubicBezTo>
                  <a:lnTo>
                    <a:pt x="903666" y="2055243"/>
                  </a:lnTo>
                  <a:cubicBezTo>
                    <a:pt x="903666" y="2064823"/>
                    <a:pt x="911432" y="2072589"/>
                    <a:pt x="921012" y="2072589"/>
                  </a:cubicBezTo>
                  <a:close/>
                  <a:moveTo>
                    <a:pt x="902336" y="2084495"/>
                  </a:moveTo>
                  <a:cubicBezTo>
                    <a:pt x="893786" y="2084495"/>
                    <a:pt x="886855" y="2077564"/>
                    <a:pt x="886855" y="2069014"/>
                  </a:cubicBezTo>
                  <a:lnTo>
                    <a:pt x="886855" y="1516570"/>
                  </a:lnTo>
                  <a:cubicBezTo>
                    <a:pt x="886855" y="1508020"/>
                    <a:pt x="893786" y="1501089"/>
                    <a:pt x="902336" y="1501089"/>
                  </a:cubicBezTo>
                  <a:lnTo>
                    <a:pt x="1292855" y="1501089"/>
                  </a:lnTo>
                  <a:cubicBezTo>
                    <a:pt x="1301405" y="1501089"/>
                    <a:pt x="1308336" y="1508020"/>
                    <a:pt x="1308336" y="1516570"/>
                  </a:cubicBezTo>
                  <a:lnTo>
                    <a:pt x="1308336" y="2069014"/>
                  </a:lnTo>
                  <a:cubicBezTo>
                    <a:pt x="1308336" y="2077564"/>
                    <a:pt x="1301405" y="2084495"/>
                    <a:pt x="1292855" y="2084495"/>
                  </a:cubicBezTo>
                  <a:close/>
                  <a:moveTo>
                    <a:pt x="193380" y="2133342"/>
                  </a:moveTo>
                  <a:lnTo>
                    <a:pt x="236685" y="2133342"/>
                  </a:lnTo>
                  <a:lnTo>
                    <a:pt x="276969" y="2077952"/>
                  </a:lnTo>
                  <a:lnTo>
                    <a:pt x="276969" y="1937148"/>
                  </a:lnTo>
                  <a:lnTo>
                    <a:pt x="319647" y="1937148"/>
                  </a:lnTo>
                  <a:lnTo>
                    <a:pt x="319049" y="2079966"/>
                  </a:lnTo>
                  <a:lnTo>
                    <a:pt x="355305" y="2133342"/>
                  </a:lnTo>
                  <a:lnTo>
                    <a:pt x="398610" y="2133342"/>
                  </a:lnTo>
                  <a:lnTo>
                    <a:pt x="438894" y="2077952"/>
                  </a:lnTo>
                  <a:lnTo>
                    <a:pt x="438894" y="1937148"/>
                  </a:lnTo>
                  <a:lnTo>
                    <a:pt x="486335" y="1937148"/>
                  </a:lnTo>
                  <a:lnTo>
                    <a:pt x="485737" y="2079966"/>
                  </a:lnTo>
                  <a:lnTo>
                    <a:pt x="521993" y="2133342"/>
                  </a:lnTo>
                  <a:lnTo>
                    <a:pt x="565298" y="2133342"/>
                  </a:lnTo>
                  <a:lnTo>
                    <a:pt x="605582" y="2077952"/>
                  </a:lnTo>
                  <a:lnTo>
                    <a:pt x="605582" y="1937148"/>
                  </a:lnTo>
                  <a:lnTo>
                    <a:pt x="658072" y="1937148"/>
                  </a:lnTo>
                  <a:lnTo>
                    <a:pt x="657475" y="2079966"/>
                  </a:lnTo>
                  <a:lnTo>
                    <a:pt x="693731" y="2133342"/>
                  </a:lnTo>
                  <a:lnTo>
                    <a:pt x="737036" y="2133342"/>
                  </a:lnTo>
                  <a:lnTo>
                    <a:pt x="777320" y="2077952"/>
                  </a:lnTo>
                  <a:lnTo>
                    <a:pt x="777320" y="1937148"/>
                  </a:lnTo>
                  <a:lnTo>
                    <a:pt x="807081" y="1937148"/>
                  </a:lnTo>
                  <a:lnTo>
                    <a:pt x="807081" y="1839269"/>
                  </a:lnTo>
                  <a:lnTo>
                    <a:pt x="777320" y="1839269"/>
                  </a:lnTo>
                  <a:lnTo>
                    <a:pt x="658482" y="1839269"/>
                  </a:lnTo>
                  <a:lnTo>
                    <a:pt x="605582" y="1839269"/>
                  </a:lnTo>
                  <a:lnTo>
                    <a:pt x="486744" y="1839269"/>
                  </a:lnTo>
                  <a:lnTo>
                    <a:pt x="438894" y="1839269"/>
                  </a:lnTo>
                  <a:lnTo>
                    <a:pt x="320056" y="1839269"/>
                  </a:lnTo>
                  <a:lnTo>
                    <a:pt x="276969" y="1839269"/>
                  </a:lnTo>
                  <a:lnTo>
                    <a:pt x="158131" y="1839269"/>
                  </a:lnTo>
                  <a:lnTo>
                    <a:pt x="121281" y="1839269"/>
                  </a:lnTo>
                  <a:lnTo>
                    <a:pt x="121281" y="1937148"/>
                  </a:lnTo>
                  <a:lnTo>
                    <a:pt x="157721" y="1937148"/>
                  </a:lnTo>
                  <a:lnTo>
                    <a:pt x="157124" y="2079966"/>
                  </a:lnTo>
                  <a:close/>
                  <a:moveTo>
                    <a:pt x="715384" y="2176647"/>
                  </a:moveTo>
                  <a:lnTo>
                    <a:pt x="733542" y="2174730"/>
                  </a:lnTo>
                  <a:lnTo>
                    <a:pt x="739046" y="2172649"/>
                  </a:lnTo>
                  <a:lnTo>
                    <a:pt x="741065" y="2170100"/>
                  </a:lnTo>
                  <a:lnTo>
                    <a:pt x="741065" y="2143918"/>
                  </a:lnTo>
                  <a:lnTo>
                    <a:pt x="739046" y="2141369"/>
                  </a:lnTo>
                  <a:lnTo>
                    <a:pt x="733542" y="2139287"/>
                  </a:lnTo>
                  <a:cubicBezTo>
                    <a:pt x="728894" y="2138103"/>
                    <a:pt x="722474" y="2137370"/>
                    <a:pt x="715384" y="2137370"/>
                  </a:cubicBezTo>
                  <a:cubicBezTo>
                    <a:pt x="704748" y="2137370"/>
                    <a:pt x="695620" y="2139018"/>
                    <a:pt x="691721" y="2141369"/>
                  </a:cubicBezTo>
                  <a:cubicBezTo>
                    <a:pt x="690421" y="2142152"/>
                    <a:pt x="689703" y="2143013"/>
                    <a:pt x="689703" y="2143918"/>
                  </a:cubicBezTo>
                  <a:lnTo>
                    <a:pt x="689703" y="2170100"/>
                  </a:lnTo>
                  <a:cubicBezTo>
                    <a:pt x="689703" y="2171908"/>
                    <a:pt x="692578" y="2173545"/>
                    <a:pt x="697225" y="2174730"/>
                  </a:cubicBezTo>
                  <a:cubicBezTo>
                    <a:pt x="701873" y="2175915"/>
                    <a:pt x="708293" y="2176647"/>
                    <a:pt x="715384" y="2176647"/>
                  </a:cubicBezTo>
                  <a:close/>
                  <a:moveTo>
                    <a:pt x="543646" y="2176647"/>
                  </a:moveTo>
                  <a:lnTo>
                    <a:pt x="561804" y="2174730"/>
                  </a:lnTo>
                  <a:lnTo>
                    <a:pt x="567308" y="2172649"/>
                  </a:lnTo>
                  <a:lnTo>
                    <a:pt x="569327" y="2170100"/>
                  </a:lnTo>
                  <a:lnTo>
                    <a:pt x="569327" y="2143918"/>
                  </a:lnTo>
                  <a:lnTo>
                    <a:pt x="567308" y="2141369"/>
                  </a:lnTo>
                  <a:lnTo>
                    <a:pt x="561804" y="2139287"/>
                  </a:lnTo>
                  <a:cubicBezTo>
                    <a:pt x="557156" y="2138103"/>
                    <a:pt x="550736" y="2137370"/>
                    <a:pt x="543646" y="2137370"/>
                  </a:cubicBezTo>
                  <a:cubicBezTo>
                    <a:pt x="533010" y="2137370"/>
                    <a:pt x="523882" y="2139018"/>
                    <a:pt x="519983" y="2141369"/>
                  </a:cubicBezTo>
                  <a:cubicBezTo>
                    <a:pt x="518683" y="2142152"/>
                    <a:pt x="517965" y="2143013"/>
                    <a:pt x="517965" y="2143918"/>
                  </a:cubicBezTo>
                  <a:lnTo>
                    <a:pt x="517965" y="2170100"/>
                  </a:lnTo>
                  <a:cubicBezTo>
                    <a:pt x="517965" y="2171908"/>
                    <a:pt x="520840" y="2173545"/>
                    <a:pt x="525487" y="2174730"/>
                  </a:cubicBezTo>
                  <a:cubicBezTo>
                    <a:pt x="530135" y="2175915"/>
                    <a:pt x="536555" y="2176647"/>
                    <a:pt x="543646" y="2176647"/>
                  </a:cubicBezTo>
                  <a:close/>
                  <a:moveTo>
                    <a:pt x="376958" y="2176647"/>
                  </a:moveTo>
                  <a:lnTo>
                    <a:pt x="395116" y="2174730"/>
                  </a:lnTo>
                  <a:lnTo>
                    <a:pt x="400620" y="2172649"/>
                  </a:lnTo>
                  <a:lnTo>
                    <a:pt x="402639" y="2170100"/>
                  </a:lnTo>
                  <a:lnTo>
                    <a:pt x="402639" y="2143918"/>
                  </a:lnTo>
                  <a:lnTo>
                    <a:pt x="400620" y="2141369"/>
                  </a:lnTo>
                  <a:lnTo>
                    <a:pt x="395116" y="2139287"/>
                  </a:lnTo>
                  <a:cubicBezTo>
                    <a:pt x="390468" y="2138103"/>
                    <a:pt x="384048" y="2137370"/>
                    <a:pt x="376958" y="2137370"/>
                  </a:cubicBezTo>
                  <a:cubicBezTo>
                    <a:pt x="366322" y="2137370"/>
                    <a:pt x="357194" y="2139018"/>
                    <a:pt x="353295" y="2141369"/>
                  </a:cubicBezTo>
                  <a:cubicBezTo>
                    <a:pt x="351995" y="2142152"/>
                    <a:pt x="351277" y="2143013"/>
                    <a:pt x="351277" y="2143918"/>
                  </a:cubicBezTo>
                  <a:lnTo>
                    <a:pt x="351277" y="2170100"/>
                  </a:lnTo>
                  <a:cubicBezTo>
                    <a:pt x="351277" y="2171908"/>
                    <a:pt x="354152" y="2173545"/>
                    <a:pt x="358799" y="2174730"/>
                  </a:cubicBezTo>
                  <a:cubicBezTo>
                    <a:pt x="363447" y="2175915"/>
                    <a:pt x="369867" y="2176647"/>
                    <a:pt x="376958" y="2176647"/>
                  </a:cubicBezTo>
                  <a:close/>
                  <a:moveTo>
                    <a:pt x="215033" y="2176647"/>
                  </a:moveTo>
                  <a:lnTo>
                    <a:pt x="233191" y="2174730"/>
                  </a:lnTo>
                  <a:lnTo>
                    <a:pt x="238695" y="2172649"/>
                  </a:lnTo>
                  <a:lnTo>
                    <a:pt x="240714" y="2170100"/>
                  </a:lnTo>
                  <a:lnTo>
                    <a:pt x="240714" y="2143918"/>
                  </a:lnTo>
                  <a:lnTo>
                    <a:pt x="238695" y="2141369"/>
                  </a:lnTo>
                  <a:lnTo>
                    <a:pt x="233191" y="2139287"/>
                  </a:lnTo>
                  <a:cubicBezTo>
                    <a:pt x="228543" y="2138103"/>
                    <a:pt x="222123" y="2137370"/>
                    <a:pt x="215033" y="2137370"/>
                  </a:cubicBezTo>
                  <a:cubicBezTo>
                    <a:pt x="204397" y="2137370"/>
                    <a:pt x="195269" y="2139018"/>
                    <a:pt x="191370" y="2141369"/>
                  </a:cubicBezTo>
                  <a:cubicBezTo>
                    <a:pt x="190070" y="2142152"/>
                    <a:pt x="189352" y="2143013"/>
                    <a:pt x="189352" y="2143918"/>
                  </a:cubicBezTo>
                  <a:lnTo>
                    <a:pt x="189352" y="2170100"/>
                  </a:lnTo>
                  <a:cubicBezTo>
                    <a:pt x="189352" y="2171908"/>
                    <a:pt x="192227" y="2173545"/>
                    <a:pt x="196874" y="2174730"/>
                  </a:cubicBezTo>
                  <a:cubicBezTo>
                    <a:pt x="201522" y="2175915"/>
                    <a:pt x="207942" y="2176647"/>
                    <a:pt x="215033" y="2176647"/>
                  </a:cubicBezTo>
                  <a:close/>
                  <a:moveTo>
                    <a:pt x="193380" y="2523867"/>
                  </a:moveTo>
                  <a:lnTo>
                    <a:pt x="236685" y="2523867"/>
                  </a:lnTo>
                  <a:lnTo>
                    <a:pt x="276969" y="2468477"/>
                  </a:lnTo>
                  <a:lnTo>
                    <a:pt x="276969" y="2311314"/>
                  </a:lnTo>
                  <a:lnTo>
                    <a:pt x="319938" y="2311314"/>
                  </a:lnTo>
                  <a:lnTo>
                    <a:pt x="319272" y="2470491"/>
                  </a:lnTo>
                  <a:lnTo>
                    <a:pt x="355528" y="2523867"/>
                  </a:lnTo>
                  <a:lnTo>
                    <a:pt x="398833" y="2523867"/>
                  </a:lnTo>
                  <a:lnTo>
                    <a:pt x="439117" y="2468477"/>
                  </a:lnTo>
                  <a:lnTo>
                    <a:pt x="439117" y="2311314"/>
                  </a:lnTo>
                  <a:lnTo>
                    <a:pt x="482085" y="2311314"/>
                  </a:lnTo>
                  <a:lnTo>
                    <a:pt x="481419" y="2470491"/>
                  </a:lnTo>
                  <a:lnTo>
                    <a:pt x="517675" y="2523867"/>
                  </a:lnTo>
                  <a:lnTo>
                    <a:pt x="560980" y="2523867"/>
                  </a:lnTo>
                  <a:lnTo>
                    <a:pt x="601264" y="2468477"/>
                  </a:lnTo>
                  <a:lnTo>
                    <a:pt x="601264" y="2311314"/>
                  </a:lnTo>
                  <a:lnTo>
                    <a:pt x="644232" y="2311314"/>
                  </a:lnTo>
                  <a:lnTo>
                    <a:pt x="643566" y="2470491"/>
                  </a:lnTo>
                  <a:lnTo>
                    <a:pt x="679822" y="2523867"/>
                  </a:lnTo>
                  <a:lnTo>
                    <a:pt x="723127" y="2523867"/>
                  </a:lnTo>
                  <a:lnTo>
                    <a:pt x="763411" y="2468477"/>
                  </a:lnTo>
                  <a:lnTo>
                    <a:pt x="763411" y="2311314"/>
                  </a:lnTo>
                  <a:lnTo>
                    <a:pt x="806379" y="2311314"/>
                  </a:lnTo>
                  <a:lnTo>
                    <a:pt x="805713" y="2470491"/>
                  </a:lnTo>
                  <a:lnTo>
                    <a:pt x="841969" y="2523867"/>
                  </a:lnTo>
                  <a:lnTo>
                    <a:pt x="885274" y="2523867"/>
                  </a:lnTo>
                  <a:lnTo>
                    <a:pt x="925558" y="2468477"/>
                  </a:lnTo>
                  <a:lnTo>
                    <a:pt x="925558" y="2311314"/>
                  </a:lnTo>
                  <a:lnTo>
                    <a:pt x="968527" y="2311314"/>
                  </a:lnTo>
                  <a:lnTo>
                    <a:pt x="967861" y="2470491"/>
                  </a:lnTo>
                  <a:lnTo>
                    <a:pt x="1004117" y="2523867"/>
                  </a:lnTo>
                  <a:lnTo>
                    <a:pt x="1047422" y="2523867"/>
                  </a:lnTo>
                  <a:lnTo>
                    <a:pt x="1087706" y="2468477"/>
                  </a:lnTo>
                  <a:lnTo>
                    <a:pt x="1087706" y="2311314"/>
                  </a:lnTo>
                  <a:lnTo>
                    <a:pt x="1130675" y="2311314"/>
                  </a:lnTo>
                  <a:lnTo>
                    <a:pt x="1130009" y="2470491"/>
                  </a:lnTo>
                  <a:lnTo>
                    <a:pt x="1166265" y="2523867"/>
                  </a:lnTo>
                  <a:lnTo>
                    <a:pt x="1209570" y="2523867"/>
                  </a:lnTo>
                  <a:lnTo>
                    <a:pt x="1249854" y="2468477"/>
                  </a:lnTo>
                  <a:lnTo>
                    <a:pt x="1249854" y="2311314"/>
                  </a:lnTo>
                  <a:lnTo>
                    <a:pt x="1273424" y="2311314"/>
                  </a:lnTo>
                  <a:lnTo>
                    <a:pt x="1273424" y="2229586"/>
                  </a:lnTo>
                  <a:lnTo>
                    <a:pt x="121280" y="2229586"/>
                  </a:lnTo>
                  <a:lnTo>
                    <a:pt x="121280" y="2311314"/>
                  </a:lnTo>
                  <a:lnTo>
                    <a:pt x="157790" y="2311314"/>
                  </a:lnTo>
                  <a:lnTo>
                    <a:pt x="157124" y="2470491"/>
                  </a:lnTo>
                  <a:close/>
                  <a:moveTo>
                    <a:pt x="1187918" y="2567172"/>
                  </a:moveTo>
                  <a:lnTo>
                    <a:pt x="1206076" y="2565255"/>
                  </a:lnTo>
                  <a:lnTo>
                    <a:pt x="1211580" y="2563174"/>
                  </a:lnTo>
                  <a:lnTo>
                    <a:pt x="1213599" y="2560625"/>
                  </a:lnTo>
                  <a:lnTo>
                    <a:pt x="1213599" y="2534442"/>
                  </a:lnTo>
                  <a:lnTo>
                    <a:pt x="1211580" y="2531893"/>
                  </a:lnTo>
                  <a:lnTo>
                    <a:pt x="1206076" y="2529812"/>
                  </a:lnTo>
                  <a:cubicBezTo>
                    <a:pt x="1201428" y="2528628"/>
                    <a:pt x="1195008" y="2527895"/>
                    <a:pt x="1187918" y="2527895"/>
                  </a:cubicBezTo>
                  <a:cubicBezTo>
                    <a:pt x="1177282" y="2527895"/>
                    <a:pt x="1168154" y="2529543"/>
                    <a:pt x="1164255" y="2531893"/>
                  </a:cubicBezTo>
                  <a:cubicBezTo>
                    <a:pt x="1162955" y="2532677"/>
                    <a:pt x="1162237" y="2533538"/>
                    <a:pt x="1162237" y="2534442"/>
                  </a:cubicBezTo>
                  <a:lnTo>
                    <a:pt x="1162237" y="2560625"/>
                  </a:lnTo>
                  <a:cubicBezTo>
                    <a:pt x="1162237" y="2562433"/>
                    <a:pt x="1165112" y="2564070"/>
                    <a:pt x="1169759" y="2565255"/>
                  </a:cubicBezTo>
                  <a:cubicBezTo>
                    <a:pt x="1174407" y="2566440"/>
                    <a:pt x="1180827" y="2567172"/>
                    <a:pt x="1187918" y="2567172"/>
                  </a:cubicBezTo>
                  <a:close/>
                  <a:moveTo>
                    <a:pt x="1025770" y="2567172"/>
                  </a:moveTo>
                  <a:lnTo>
                    <a:pt x="1043928" y="2565255"/>
                  </a:lnTo>
                  <a:lnTo>
                    <a:pt x="1049432" y="2563174"/>
                  </a:lnTo>
                  <a:lnTo>
                    <a:pt x="1051451" y="2560625"/>
                  </a:lnTo>
                  <a:lnTo>
                    <a:pt x="1051451" y="2534442"/>
                  </a:lnTo>
                  <a:lnTo>
                    <a:pt x="1049432" y="2531893"/>
                  </a:lnTo>
                  <a:lnTo>
                    <a:pt x="1043928" y="2529812"/>
                  </a:lnTo>
                  <a:cubicBezTo>
                    <a:pt x="1039280" y="2528628"/>
                    <a:pt x="1032860" y="2527895"/>
                    <a:pt x="1025770" y="2527895"/>
                  </a:cubicBezTo>
                  <a:cubicBezTo>
                    <a:pt x="1015134" y="2527895"/>
                    <a:pt x="1006006" y="2529543"/>
                    <a:pt x="1002107" y="2531893"/>
                  </a:cubicBezTo>
                  <a:cubicBezTo>
                    <a:pt x="1000807" y="2532677"/>
                    <a:pt x="1000089" y="2533538"/>
                    <a:pt x="1000089" y="2534442"/>
                  </a:cubicBezTo>
                  <a:lnTo>
                    <a:pt x="1000089" y="2560625"/>
                  </a:lnTo>
                  <a:cubicBezTo>
                    <a:pt x="1000089" y="2562433"/>
                    <a:pt x="1002964" y="2564070"/>
                    <a:pt x="1007611" y="2565255"/>
                  </a:cubicBezTo>
                  <a:cubicBezTo>
                    <a:pt x="1012259" y="2566440"/>
                    <a:pt x="1018679" y="2567172"/>
                    <a:pt x="1025770" y="2567172"/>
                  </a:cubicBezTo>
                  <a:close/>
                  <a:moveTo>
                    <a:pt x="863622" y="2567172"/>
                  </a:moveTo>
                  <a:lnTo>
                    <a:pt x="881780" y="2565255"/>
                  </a:lnTo>
                  <a:lnTo>
                    <a:pt x="887284" y="2563174"/>
                  </a:lnTo>
                  <a:lnTo>
                    <a:pt x="889303" y="2560625"/>
                  </a:lnTo>
                  <a:lnTo>
                    <a:pt x="889303" y="2534442"/>
                  </a:lnTo>
                  <a:lnTo>
                    <a:pt x="887284" y="2531893"/>
                  </a:lnTo>
                  <a:lnTo>
                    <a:pt x="881780" y="2529812"/>
                  </a:lnTo>
                  <a:cubicBezTo>
                    <a:pt x="877132" y="2528628"/>
                    <a:pt x="870712" y="2527895"/>
                    <a:pt x="863622" y="2527895"/>
                  </a:cubicBezTo>
                  <a:cubicBezTo>
                    <a:pt x="852986" y="2527895"/>
                    <a:pt x="843858" y="2529543"/>
                    <a:pt x="839959" y="2531893"/>
                  </a:cubicBezTo>
                  <a:cubicBezTo>
                    <a:pt x="838659" y="2532677"/>
                    <a:pt x="837941" y="2533538"/>
                    <a:pt x="837941" y="2534442"/>
                  </a:cubicBezTo>
                  <a:lnTo>
                    <a:pt x="837941" y="2560625"/>
                  </a:lnTo>
                  <a:cubicBezTo>
                    <a:pt x="837941" y="2562433"/>
                    <a:pt x="840816" y="2564070"/>
                    <a:pt x="845463" y="2565255"/>
                  </a:cubicBezTo>
                  <a:cubicBezTo>
                    <a:pt x="850111" y="2566440"/>
                    <a:pt x="856531" y="2567172"/>
                    <a:pt x="863622" y="2567172"/>
                  </a:cubicBezTo>
                  <a:close/>
                  <a:moveTo>
                    <a:pt x="701475" y="2567172"/>
                  </a:moveTo>
                  <a:lnTo>
                    <a:pt x="719633" y="2565255"/>
                  </a:lnTo>
                  <a:lnTo>
                    <a:pt x="725137" y="2563174"/>
                  </a:lnTo>
                  <a:lnTo>
                    <a:pt x="727156" y="2560625"/>
                  </a:lnTo>
                  <a:lnTo>
                    <a:pt x="727156" y="2534442"/>
                  </a:lnTo>
                  <a:lnTo>
                    <a:pt x="725137" y="2531893"/>
                  </a:lnTo>
                  <a:lnTo>
                    <a:pt x="719633" y="2529812"/>
                  </a:lnTo>
                  <a:cubicBezTo>
                    <a:pt x="714985" y="2528628"/>
                    <a:pt x="708565" y="2527895"/>
                    <a:pt x="701475" y="2527895"/>
                  </a:cubicBezTo>
                  <a:cubicBezTo>
                    <a:pt x="690839" y="2527895"/>
                    <a:pt x="681711" y="2529543"/>
                    <a:pt x="677812" y="2531893"/>
                  </a:cubicBezTo>
                  <a:cubicBezTo>
                    <a:pt x="676512" y="2532677"/>
                    <a:pt x="675794" y="2533538"/>
                    <a:pt x="675794" y="2534442"/>
                  </a:cubicBezTo>
                  <a:lnTo>
                    <a:pt x="675794" y="2560625"/>
                  </a:lnTo>
                  <a:cubicBezTo>
                    <a:pt x="675794" y="2562433"/>
                    <a:pt x="678669" y="2564070"/>
                    <a:pt x="683316" y="2565255"/>
                  </a:cubicBezTo>
                  <a:cubicBezTo>
                    <a:pt x="687964" y="2566440"/>
                    <a:pt x="694384" y="2567172"/>
                    <a:pt x="701475" y="2567172"/>
                  </a:cubicBezTo>
                  <a:close/>
                  <a:moveTo>
                    <a:pt x="539328" y="2567172"/>
                  </a:moveTo>
                  <a:lnTo>
                    <a:pt x="557486" y="2565255"/>
                  </a:lnTo>
                  <a:lnTo>
                    <a:pt x="562990" y="2563174"/>
                  </a:lnTo>
                  <a:lnTo>
                    <a:pt x="565009" y="2560625"/>
                  </a:lnTo>
                  <a:lnTo>
                    <a:pt x="565009" y="2534442"/>
                  </a:lnTo>
                  <a:lnTo>
                    <a:pt x="562990" y="2531893"/>
                  </a:lnTo>
                  <a:lnTo>
                    <a:pt x="557486" y="2529812"/>
                  </a:lnTo>
                  <a:cubicBezTo>
                    <a:pt x="552838" y="2528628"/>
                    <a:pt x="546418" y="2527895"/>
                    <a:pt x="539328" y="2527895"/>
                  </a:cubicBezTo>
                  <a:cubicBezTo>
                    <a:pt x="528692" y="2527895"/>
                    <a:pt x="519564" y="2529543"/>
                    <a:pt x="515665" y="2531893"/>
                  </a:cubicBezTo>
                  <a:cubicBezTo>
                    <a:pt x="514365" y="2532677"/>
                    <a:pt x="513647" y="2533538"/>
                    <a:pt x="513647" y="2534442"/>
                  </a:cubicBezTo>
                  <a:lnTo>
                    <a:pt x="513647" y="2560625"/>
                  </a:lnTo>
                  <a:cubicBezTo>
                    <a:pt x="513647" y="2562433"/>
                    <a:pt x="516522" y="2564070"/>
                    <a:pt x="521169" y="2565255"/>
                  </a:cubicBezTo>
                  <a:cubicBezTo>
                    <a:pt x="525817" y="2566440"/>
                    <a:pt x="532237" y="2567172"/>
                    <a:pt x="539328" y="2567172"/>
                  </a:cubicBezTo>
                  <a:close/>
                  <a:moveTo>
                    <a:pt x="377181" y="2567172"/>
                  </a:moveTo>
                  <a:lnTo>
                    <a:pt x="395339" y="2565255"/>
                  </a:lnTo>
                  <a:lnTo>
                    <a:pt x="400843" y="2563174"/>
                  </a:lnTo>
                  <a:lnTo>
                    <a:pt x="402862" y="2560625"/>
                  </a:lnTo>
                  <a:lnTo>
                    <a:pt x="402862" y="2534442"/>
                  </a:lnTo>
                  <a:lnTo>
                    <a:pt x="400843" y="2531893"/>
                  </a:lnTo>
                  <a:lnTo>
                    <a:pt x="395339" y="2529812"/>
                  </a:lnTo>
                  <a:cubicBezTo>
                    <a:pt x="390691" y="2528628"/>
                    <a:pt x="384271" y="2527895"/>
                    <a:pt x="377181" y="2527895"/>
                  </a:cubicBezTo>
                  <a:cubicBezTo>
                    <a:pt x="366545" y="2527895"/>
                    <a:pt x="357417" y="2529543"/>
                    <a:pt x="353518" y="2531893"/>
                  </a:cubicBezTo>
                  <a:cubicBezTo>
                    <a:pt x="352218" y="2532677"/>
                    <a:pt x="351500" y="2533538"/>
                    <a:pt x="351500" y="2534442"/>
                  </a:cubicBezTo>
                  <a:lnTo>
                    <a:pt x="351500" y="2560625"/>
                  </a:lnTo>
                  <a:cubicBezTo>
                    <a:pt x="351500" y="2562433"/>
                    <a:pt x="354375" y="2564070"/>
                    <a:pt x="359022" y="2565255"/>
                  </a:cubicBezTo>
                  <a:cubicBezTo>
                    <a:pt x="363670" y="2566440"/>
                    <a:pt x="370090" y="2567172"/>
                    <a:pt x="377181" y="2567172"/>
                  </a:cubicBezTo>
                  <a:close/>
                  <a:moveTo>
                    <a:pt x="215033" y="2567172"/>
                  </a:moveTo>
                  <a:lnTo>
                    <a:pt x="233191" y="2565255"/>
                  </a:lnTo>
                  <a:lnTo>
                    <a:pt x="238695" y="2563174"/>
                  </a:lnTo>
                  <a:lnTo>
                    <a:pt x="240714" y="2560625"/>
                  </a:lnTo>
                  <a:lnTo>
                    <a:pt x="240714" y="2534442"/>
                  </a:lnTo>
                  <a:lnTo>
                    <a:pt x="238695" y="2531893"/>
                  </a:lnTo>
                  <a:lnTo>
                    <a:pt x="233191" y="2529812"/>
                  </a:lnTo>
                  <a:cubicBezTo>
                    <a:pt x="228543" y="2528628"/>
                    <a:pt x="222123" y="2527895"/>
                    <a:pt x="215033" y="2527895"/>
                  </a:cubicBezTo>
                  <a:cubicBezTo>
                    <a:pt x="204397" y="2527895"/>
                    <a:pt x="195269" y="2529543"/>
                    <a:pt x="191370" y="2531893"/>
                  </a:cubicBezTo>
                  <a:cubicBezTo>
                    <a:pt x="190070" y="2532677"/>
                    <a:pt x="189352" y="2533538"/>
                    <a:pt x="189352" y="2534442"/>
                  </a:cubicBezTo>
                  <a:lnTo>
                    <a:pt x="189352" y="2560625"/>
                  </a:lnTo>
                  <a:cubicBezTo>
                    <a:pt x="189352" y="2562433"/>
                    <a:pt x="192227" y="2564070"/>
                    <a:pt x="196874" y="2565255"/>
                  </a:cubicBezTo>
                  <a:cubicBezTo>
                    <a:pt x="201522" y="2566440"/>
                    <a:pt x="207942" y="2567172"/>
                    <a:pt x="215033" y="2567172"/>
                  </a:cubicBezTo>
                  <a:close/>
                  <a:moveTo>
                    <a:pt x="146290" y="2789345"/>
                  </a:moveTo>
                  <a:cubicBezTo>
                    <a:pt x="123931" y="2789345"/>
                    <a:pt x="105805" y="2771219"/>
                    <a:pt x="105805" y="2748860"/>
                  </a:cubicBezTo>
                  <a:lnTo>
                    <a:pt x="105805" y="2201180"/>
                  </a:lnTo>
                  <a:lnTo>
                    <a:pt x="107588" y="2196877"/>
                  </a:lnTo>
                  <a:lnTo>
                    <a:pt x="105805" y="2188048"/>
                  </a:lnTo>
                  <a:lnTo>
                    <a:pt x="105805" y="1092736"/>
                  </a:lnTo>
                  <a:cubicBezTo>
                    <a:pt x="105805" y="1067074"/>
                    <a:pt x="126609" y="1046270"/>
                    <a:pt x="152271" y="1046270"/>
                  </a:cubicBezTo>
                  <a:lnTo>
                    <a:pt x="780858" y="1046270"/>
                  </a:lnTo>
                  <a:cubicBezTo>
                    <a:pt x="806520" y="1046270"/>
                    <a:pt x="827324" y="1067074"/>
                    <a:pt x="827324" y="1092736"/>
                  </a:cubicBezTo>
                  <a:lnTo>
                    <a:pt x="827324" y="2160695"/>
                  </a:lnTo>
                  <a:lnTo>
                    <a:pt x="1255945" y="2160695"/>
                  </a:lnTo>
                  <a:cubicBezTo>
                    <a:pt x="1278304" y="2160695"/>
                    <a:pt x="1296430" y="2178821"/>
                    <a:pt x="1296430" y="2201180"/>
                  </a:cubicBezTo>
                  <a:lnTo>
                    <a:pt x="1296430" y="2748860"/>
                  </a:lnTo>
                  <a:cubicBezTo>
                    <a:pt x="1296430" y="2771219"/>
                    <a:pt x="1278304" y="2789345"/>
                    <a:pt x="1255945" y="2789345"/>
                  </a:cubicBezTo>
                  <a:close/>
                  <a:moveTo>
                    <a:pt x="0" y="2959444"/>
                  </a:moveTo>
                  <a:lnTo>
                    <a:pt x="1402492" y="2959444"/>
                  </a:lnTo>
                  <a:lnTo>
                    <a:pt x="1402492" y="205724"/>
                  </a:lnTo>
                  <a:lnTo>
                    <a:pt x="0" y="205724"/>
                  </a:lnTo>
                  <a:close/>
                </a:path>
              </a:pathLst>
            </a:cu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59" name="Freeform 789"/>
            <p:cNvSpPr>
              <a:spLocks/>
            </p:cNvSpPr>
            <p:nvPr/>
          </p:nvSpPr>
          <p:spPr bwMode="auto">
            <a:xfrm>
              <a:off x="5573022" y="3773758"/>
              <a:ext cx="682020" cy="321606"/>
            </a:xfrm>
            <a:custGeom>
              <a:avLst/>
              <a:gdLst/>
              <a:ahLst/>
              <a:cxnLst/>
              <a:rect l="l" t="t" r="r" b="b"/>
              <a:pathLst>
                <a:path w="1497011" h="801100">
                  <a:moveTo>
                    <a:pt x="777872" y="755062"/>
                  </a:moveTo>
                  <a:lnTo>
                    <a:pt x="1222372" y="755062"/>
                  </a:lnTo>
                  <a:lnTo>
                    <a:pt x="1224754" y="756623"/>
                  </a:lnTo>
                  <a:lnTo>
                    <a:pt x="1227929" y="759744"/>
                  </a:lnTo>
                  <a:lnTo>
                    <a:pt x="1230310" y="763646"/>
                  </a:lnTo>
                  <a:lnTo>
                    <a:pt x="1230310" y="769108"/>
                  </a:lnTo>
                  <a:lnTo>
                    <a:pt x="1230310" y="787835"/>
                  </a:lnTo>
                  <a:lnTo>
                    <a:pt x="1230310" y="793297"/>
                  </a:lnTo>
                  <a:lnTo>
                    <a:pt x="1227929" y="797199"/>
                  </a:lnTo>
                  <a:lnTo>
                    <a:pt x="1224754" y="799540"/>
                  </a:lnTo>
                  <a:lnTo>
                    <a:pt x="1222372" y="801100"/>
                  </a:lnTo>
                  <a:lnTo>
                    <a:pt x="777872" y="801100"/>
                  </a:lnTo>
                  <a:lnTo>
                    <a:pt x="775491" y="799540"/>
                  </a:lnTo>
                  <a:lnTo>
                    <a:pt x="772316" y="797199"/>
                  </a:lnTo>
                  <a:lnTo>
                    <a:pt x="770729" y="793297"/>
                  </a:lnTo>
                  <a:lnTo>
                    <a:pt x="769935" y="787835"/>
                  </a:lnTo>
                  <a:lnTo>
                    <a:pt x="769935" y="769108"/>
                  </a:lnTo>
                  <a:lnTo>
                    <a:pt x="770729" y="763646"/>
                  </a:lnTo>
                  <a:lnTo>
                    <a:pt x="772316" y="759744"/>
                  </a:lnTo>
                  <a:lnTo>
                    <a:pt x="775491" y="756623"/>
                  </a:lnTo>
                  <a:close/>
                  <a:moveTo>
                    <a:pt x="719934" y="626474"/>
                  </a:moveTo>
                  <a:lnTo>
                    <a:pt x="1315239" y="626474"/>
                  </a:lnTo>
                  <a:lnTo>
                    <a:pt x="1304111" y="628061"/>
                  </a:lnTo>
                  <a:lnTo>
                    <a:pt x="1287421" y="629649"/>
                  </a:lnTo>
                  <a:lnTo>
                    <a:pt x="1265166" y="632030"/>
                  </a:lnTo>
                  <a:lnTo>
                    <a:pt x="1240527" y="635205"/>
                  </a:lnTo>
                  <a:lnTo>
                    <a:pt x="1214299" y="640761"/>
                  </a:lnTo>
                  <a:lnTo>
                    <a:pt x="1185686" y="647111"/>
                  </a:lnTo>
                  <a:lnTo>
                    <a:pt x="1158663" y="654255"/>
                  </a:lnTo>
                  <a:lnTo>
                    <a:pt x="1130845" y="663780"/>
                  </a:lnTo>
                  <a:lnTo>
                    <a:pt x="1107796" y="674893"/>
                  </a:lnTo>
                  <a:lnTo>
                    <a:pt x="1085542" y="686799"/>
                  </a:lnTo>
                  <a:lnTo>
                    <a:pt x="1068851" y="701880"/>
                  </a:lnTo>
                  <a:lnTo>
                    <a:pt x="1057724" y="718549"/>
                  </a:lnTo>
                  <a:lnTo>
                    <a:pt x="1055339" y="737599"/>
                  </a:lnTo>
                  <a:lnTo>
                    <a:pt x="979833" y="737599"/>
                  </a:lnTo>
                  <a:lnTo>
                    <a:pt x="975859" y="718549"/>
                  </a:lnTo>
                  <a:lnTo>
                    <a:pt x="964732" y="701880"/>
                  </a:lnTo>
                  <a:lnTo>
                    <a:pt x="948041" y="686799"/>
                  </a:lnTo>
                  <a:lnTo>
                    <a:pt x="927377" y="674893"/>
                  </a:lnTo>
                  <a:lnTo>
                    <a:pt x="902738" y="663780"/>
                  </a:lnTo>
                  <a:lnTo>
                    <a:pt x="875715" y="654255"/>
                  </a:lnTo>
                  <a:lnTo>
                    <a:pt x="847897" y="647111"/>
                  </a:lnTo>
                  <a:lnTo>
                    <a:pt x="819284" y="640761"/>
                  </a:lnTo>
                  <a:lnTo>
                    <a:pt x="793056" y="635205"/>
                  </a:lnTo>
                  <a:lnTo>
                    <a:pt x="768417" y="632030"/>
                  </a:lnTo>
                  <a:lnTo>
                    <a:pt x="746162" y="629649"/>
                  </a:lnTo>
                  <a:lnTo>
                    <a:pt x="730266" y="628061"/>
                  </a:lnTo>
                  <a:close/>
                  <a:moveTo>
                    <a:pt x="521505" y="559799"/>
                  </a:moveTo>
                  <a:lnTo>
                    <a:pt x="1479534" y="559799"/>
                  </a:lnTo>
                  <a:lnTo>
                    <a:pt x="1485095" y="561441"/>
                  </a:lnTo>
                  <a:lnTo>
                    <a:pt x="1490656" y="562262"/>
                  </a:lnTo>
                  <a:lnTo>
                    <a:pt x="1493039" y="565547"/>
                  </a:lnTo>
                  <a:lnTo>
                    <a:pt x="1496217" y="569652"/>
                  </a:lnTo>
                  <a:lnTo>
                    <a:pt x="1497011" y="573758"/>
                  </a:lnTo>
                  <a:lnTo>
                    <a:pt x="1497011" y="593465"/>
                  </a:lnTo>
                  <a:lnTo>
                    <a:pt x="1496217" y="597570"/>
                  </a:lnTo>
                  <a:lnTo>
                    <a:pt x="1493039" y="601676"/>
                  </a:lnTo>
                  <a:lnTo>
                    <a:pt x="1490656" y="604960"/>
                  </a:lnTo>
                  <a:lnTo>
                    <a:pt x="1485095" y="606603"/>
                  </a:lnTo>
                  <a:lnTo>
                    <a:pt x="1479534" y="607424"/>
                  </a:lnTo>
                  <a:lnTo>
                    <a:pt x="521505" y="607424"/>
                  </a:lnTo>
                  <a:lnTo>
                    <a:pt x="515944" y="606603"/>
                  </a:lnTo>
                  <a:lnTo>
                    <a:pt x="511972" y="604960"/>
                  </a:lnTo>
                  <a:lnTo>
                    <a:pt x="508000" y="601676"/>
                  </a:lnTo>
                  <a:lnTo>
                    <a:pt x="504823" y="597570"/>
                  </a:lnTo>
                  <a:lnTo>
                    <a:pt x="504823" y="593465"/>
                  </a:lnTo>
                  <a:lnTo>
                    <a:pt x="504823" y="573758"/>
                  </a:lnTo>
                  <a:lnTo>
                    <a:pt x="504823" y="569652"/>
                  </a:lnTo>
                  <a:lnTo>
                    <a:pt x="508000" y="565547"/>
                  </a:lnTo>
                  <a:lnTo>
                    <a:pt x="511972" y="562262"/>
                  </a:lnTo>
                  <a:lnTo>
                    <a:pt x="515944" y="561441"/>
                  </a:lnTo>
                  <a:close/>
                  <a:moveTo>
                    <a:pt x="827880" y="408987"/>
                  </a:moveTo>
                  <a:lnTo>
                    <a:pt x="1029493" y="423978"/>
                  </a:lnTo>
                  <a:lnTo>
                    <a:pt x="1042987" y="426345"/>
                  </a:lnTo>
                  <a:lnTo>
                    <a:pt x="1054099" y="433446"/>
                  </a:lnTo>
                  <a:lnTo>
                    <a:pt x="1062037" y="443703"/>
                  </a:lnTo>
                  <a:lnTo>
                    <a:pt x="1062794" y="447087"/>
                  </a:lnTo>
                  <a:lnTo>
                    <a:pt x="1323181" y="447087"/>
                  </a:lnTo>
                  <a:lnTo>
                    <a:pt x="1336675" y="449449"/>
                  </a:lnTo>
                  <a:lnTo>
                    <a:pt x="1347787" y="458106"/>
                  </a:lnTo>
                  <a:lnTo>
                    <a:pt x="1354137" y="468339"/>
                  </a:lnTo>
                  <a:lnTo>
                    <a:pt x="1357312" y="482506"/>
                  </a:lnTo>
                  <a:lnTo>
                    <a:pt x="1357312" y="505331"/>
                  </a:lnTo>
                  <a:lnTo>
                    <a:pt x="1354137" y="518712"/>
                  </a:lnTo>
                  <a:lnTo>
                    <a:pt x="1347787" y="529731"/>
                  </a:lnTo>
                  <a:lnTo>
                    <a:pt x="1336675" y="537602"/>
                  </a:lnTo>
                  <a:lnTo>
                    <a:pt x="1323181" y="540750"/>
                  </a:lnTo>
                  <a:lnTo>
                    <a:pt x="1029493" y="540750"/>
                  </a:lnTo>
                  <a:lnTo>
                    <a:pt x="827880" y="540750"/>
                  </a:lnTo>
                  <a:lnTo>
                    <a:pt x="814387" y="537602"/>
                  </a:lnTo>
                  <a:lnTo>
                    <a:pt x="803274" y="529731"/>
                  </a:lnTo>
                  <a:lnTo>
                    <a:pt x="796130" y="518712"/>
                  </a:lnTo>
                  <a:lnTo>
                    <a:pt x="793749" y="505331"/>
                  </a:lnTo>
                  <a:lnTo>
                    <a:pt x="793749" y="505245"/>
                  </a:lnTo>
                  <a:lnTo>
                    <a:pt x="793749" y="482506"/>
                  </a:lnTo>
                  <a:lnTo>
                    <a:pt x="793749" y="443703"/>
                  </a:lnTo>
                  <a:lnTo>
                    <a:pt x="796130" y="430290"/>
                  </a:lnTo>
                  <a:lnTo>
                    <a:pt x="803274" y="419244"/>
                  </a:lnTo>
                  <a:lnTo>
                    <a:pt x="814387" y="411354"/>
                  </a:lnTo>
                  <a:close/>
                  <a:moveTo>
                    <a:pt x="679054" y="385174"/>
                  </a:moveTo>
                  <a:lnTo>
                    <a:pt x="703788" y="389164"/>
                  </a:lnTo>
                  <a:lnTo>
                    <a:pt x="724532" y="400334"/>
                  </a:lnTo>
                  <a:lnTo>
                    <a:pt x="740490" y="417089"/>
                  </a:lnTo>
                  <a:lnTo>
                    <a:pt x="751660" y="437833"/>
                  </a:lnTo>
                  <a:lnTo>
                    <a:pt x="755649" y="462567"/>
                  </a:lnTo>
                  <a:lnTo>
                    <a:pt x="751660" y="487301"/>
                  </a:lnTo>
                  <a:lnTo>
                    <a:pt x="740490" y="508046"/>
                  </a:lnTo>
                  <a:lnTo>
                    <a:pt x="724532" y="524003"/>
                  </a:lnTo>
                  <a:lnTo>
                    <a:pt x="703788" y="535173"/>
                  </a:lnTo>
                  <a:lnTo>
                    <a:pt x="679054" y="539162"/>
                  </a:lnTo>
                  <a:lnTo>
                    <a:pt x="653522" y="535173"/>
                  </a:lnTo>
                  <a:lnTo>
                    <a:pt x="633576" y="524003"/>
                  </a:lnTo>
                  <a:lnTo>
                    <a:pt x="616820" y="508046"/>
                  </a:lnTo>
                  <a:lnTo>
                    <a:pt x="605650" y="487301"/>
                  </a:lnTo>
                  <a:lnTo>
                    <a:pt x="601661" y="462567"/>
                  </a:lnTo>
                  <a:lnTo>
                    <a:pt x="605650" y="437833"/>
                  </a:lnTo>
                  <a:lnTo>
                    <a:pt x="616820" y="417089"/>
                  </a:lnTo>
                  <a:lnTo>
                    <a:pt x="633576" y="400334"/>
                  </a:lnTo>
                  <a:lnTo>
                    <a:pt x="653522" y="389164"/>
                  </a:lnTo>
                  <a:close/>
                  <a:moveTo>
                    <a:pt x="1208471" y="308974"/>
                  </a:moveTo>
                  <a:lnTo>
                    <a:pt x="1213398" y="310511"/>
                  </a:lnTo>
                  <a:lnTo>
                    <a:pt x="1216682" y="312815"/>
                  </a:lnTo>
                  <a:lnTo>
                    <a:pt x="1219146" y="316656"/>
                  </a:lnTo>
                  <a:lnTo>
                    <a:pt x="1220788" y="320497"/>
                  </a:lnTo>
                  <a:lnTo>
                    <a:pt x="1219146" y="324337"/>
                  </a:lnTo>
                  <a:lnTo>
                    <a:pt x="1216682" y="328946"/>
                  </a:lnTo>
                  <a:lnTo>
                    <a:pt x="1213398" y="331251"/>
                  </a:lnTo>
                  <a:lnTo>
                    <a:pt x="1208471" y="332787"/>
                  </a:lnTo>
                  <a:lnTo>
                    <a:pt x="1203544" y="331251"/>
                  </a:lnTo>
                  <a:lnTo>
                    <a:pt x="1199438" y="328946"/>
                  </a:lnTo>
                  <a:lnTo>
                    <a:pt x="1196975" y="324337"/>
                  </a:lnTo>
                  <a:lnTo>
                    <a:pt x="1196975" y="320497"/>
                  </a:lnTo>
                  <a:lnTo>
                    <a:pt x="1196975" y="316656"/>
                  </a:lnTo>
                  <a:lnTo>
                    <a:pt x="1199438" y="312815"/>
                  </a:lnTo>
                  <a:lnTo>
                    <a:pt x="1203544" y="310511"/>
                  </a:lnTo>
                  <a:close/>
                  <a:moveTo>
                    <a:pt x="718807" y="56562"/>
                  </a:moveTo>
                  <a:lnTo>
                    <a:pt x="760137" y="58947"/>
                  </a:lnTo>
                  <a:lnTo>
                    <a:pt x="795109" y="64512"/>
                  </a:lnTo>
                  <a:lnTo>
                    <a:pt x="828491" y="75643"/>
                  </a:lnTo>
                  <a:lnTo>
                    <a:pt x="857104" y="90749"/>
                  </a:lnTo>
                  <a:lnTo>
                    <a:pt x="881743" y="108240"/>
                  </a:lnTo>
                  <a:lnTo>
                    <a:pt x="905587" y="128911"/>
                  </a:lnTo>
                  <a:lnTo>
                    <a:pt x="927047" y="153557"/>
                  </a:lnTo>
                  <a:lnTo>
                    <a:pt x="947712" y="179794"/>
                  </a:lnTo>
                  <a:lnTo>
                    <a:pt x="966787" y="210005"/>
                  </a:lnTo>
                  <a:lnTo>
                    <a:pt x="950891" y="201260"/>
                  </a:lnTo>
                  <a:lnTo>
                    <a:pt x="932610" y="197284"/>
                  </a:lnTo>
                  <a:lnTo>
                    <a:pt x="913535" y="194899"/>
                  </a:lnTo>
                  <a:lnTo>
                    <a:pt x="894460" y="194899"/>
                  </a:lnTo>
                  <a:lnTo>
                    <a:pt x="873795" y="194899"/>
                  </a:lnTo>
                  <a:lnTo>
                    <a:pt x="854719" y="194899"/>
                  </a:lnTo>
                  <a:lnTo>
                    <a:pt x="836439" y="194899"/>
                  </a:lnTo>
                  <a:lnTo>
                    <a:pt x="821337" y="191719"/>
                  </a:lnTo>
                  <a:lnTo>
                    <a:pt x="807826" y="187744"/>
                  </a:lnTo>
                  <a:lnTo>
                    <a:pt x="796698" y="181384"/>
                  </a:lnTo>
                  <a:lnTo>
                    <a:pt x="790340" y="170253"/>
                  </a:lnTo>
                  <a:lnTo>
                    <a:pt x="787161" y="153557"/>
                  </a:lnTo>
                  <a:lnTo>
                    <a:pt x="785571" y="132886"/>
                  </a:lnTo>
                  <a:lnTo>
                    <a:pt x="779213" y="116985"/>
                  </a:lnTo>
                  <a:lnTo>
                    <a:pt x="768085" y="105855"/>
                  </a:lnTo>
                  <a:lnTo>
                    <a:pt x="752984" y="98699"/>
                  </a:lnTo>
                  <a:lnTo>
                    <a:pt x="736293" y="96314"/>
                  </a:lnTo>
                  <a:lnTo>
                    <a:pt x="717218" y="98699"/>
                  </a:lnTo>
                  <a:lnTo>
                    <a:pt x="694963" y="104265"/>
                  </a:lnTo>
                  <a:lnTo>
                    <a:pt x="671914" y="113805"/>
                  </a:lnTo>
                  <a:lnTo>
                    <a:pt x="648864" y="126526"/>
                  </a:lnTo>
                  <a:lnTo>
                    <a:pt x="623430" y="142427"/>
                  </a:lnTo>
                  <a:lnTo>
                    <a:pt x="598791" y="161508"/>
                  </a:lnTo>
                  <a:lnTo>
                    <a:pt x="575742" y="185359"/>
                  </a:lnTo>
                  <a:lnTo>
                    <a:pt x="552693" y="210005"/>
                  </a:lnTo>
                  <a:lnTo>
                    <a:pt x="530438" y="237036"/>
                  </a:lnTo>
                  <a:lnTo>
                    <a:pt x="511363" y="267248"/>
                  </a:lnTo>
                  <a:lnTo>
                    <a:pt x="493082" y="299050"/>
                  </a:lnTo>
                  <a:lnTo>
                    <a:pt x="479571" y="333236"/>
                  </a:lnTo>
                  <a:lnTo>
                    <a:pt x="468443" y="369013"/>
                  </a:lnTo>
                  <a:lnTo>
                    <a:pt x="462085" y="405585"/>
                  </a:lnTo>
                  <a:lnTo>
                    <a:pt x="460495" y="442952"/>
                  </a:lnTo>
                  <a:lnTo>
                    <a:pt x="462880" y="475549"/>
                  </a:lnTo>
                  <a:lnTo>
                    <a:pt x="466059" y="501785"/>
                  </a:lnTo>
                  <a:lnTo>
                    <a:pt x="466059" y="520866"/>
                  </a:lnTo>
                  <a:lnTo>
                    <a:pt x="464469" y="534382"/>
                  </a:lnTo>
                  <a:lnTo>
                    <a:pt x="462085" y="542332"/>
                  </a:lnTo>
                  <a:lnTo>
                    <a:pt x="458906" y="545512"/>
                  </a:lnTo>
                  <a:lnTo>
                    <a:pt x="453342" y="545512"/>
                  </a:lnTo>
                  <a:lnTo>
                    <a:pt x="447778" y="541537"/>
                  </a:lnTo>
                  <a:lnTo>
                    <a:pt x="420755" y="508145"/>
                  </a:lnTo>
                  <a:lnTo>
                    <a:pt x="398500" y="473164"/>
                  </a:lnTo>
                  <a:lnTo>
                    <a:pt x="383399" y="435797"/>
                  </a:lnTo>
                  <a:lnTo>
                    <a:pt x="372272" y="394455"/>
                  </a:lnTo>
                  <a:lnTo>
                    <a:pt x="371259" y="377237"/>
                  </a:lnTo>
                  <a:lnTo>
                    <a:pt x="322263" y="377237"/>
                  </a:lnTo>
                  <a:lnTo>
                    <a:pt x="322263" y="694736"/>
                  </a:lnTo>
                  <a:lnTo>
                    <a:pt x="352426" y="709817"/>
                  </a:lnTo>
                  <a:lnTo>
                    <a:pt x="388144" y="734423"/>
                  </a:lnTo>
                  <a:lnTo>
                    <a:pt x="419894" y="763792"/>
                  </a:lnTo>
                  <a:lnTo>
                    <a:pt x="446088" y="801098"/>
                  </a:lnTo>
                  <a:lnTo>
                    <a:pt x="0" y="801098"/>
                  </a:lnTo>
                  <a:lnTo>
                    <a:pt x="26194" y="763792"/>
                  </a:lnTo>
                  <a:lnTo>
                    <a:pt x="57944" y="734423"/>
                  </a:lnTo>
                  <a:lnTo>
                    <a:pt x="93662" y="709817"/>
                  </a:lnTo>
                  <a:lnTo>
                    <a:pt x="123825" y="694736"/>
                  </a:lnTo>
                  <a:lnTo>
                    <a:pt x="123825" y="88293"/>
                  </a:lnTo>
                  <a:lnTo>
                    <a:pt x="123825" y="83536"/>
                  </a:lnTo>
                  <a:lnTo>
                    <a:pt x="126207" y="78779"/>
                  </a:lnTo>
                  <a:lnTo>
                    <a:pt x="130175" y="74815"/>
                  </a:lnTo>
                  <a:lnTo>
                    <a:pt x="134938" y="72436"/>
                  </a:lnTo>
                  <a:lnTo>
                    <a:pt x="140494" y="72436"/>
                  </a:lnTo>
                  <a:lnTo>
                    <a:pt x="306388" y="72436"/>
                  </a:lnTo>
                  <a:lnTo>
                    <a:pt x="311944" y="72436"/>
                  </a:lnTo>
                  <a:lnTo>
                    <a:pt x="315913" y="74815"/>
                  </a:lnTo>
                  <a:lnTo>
                    <a:pt x="319882" y="78779"/>
                  </a:lnTo>
                  <a:lnTo>
                    <a:pt x="322263" y="83536"/>
                  </a:lnTo>
                  <a:lnTo>
                    <a:pt x="322263" y="88293"/>
                  </a:lnTo>
                  <a:lnTo>
                    <a:pt x="322263" y="301037"/>
                  </a:lnTo>
                  <a:lnTo>
                    <a:pt x="376231" y="301037"/>
                  </a:lnTo>
                  <a:lnTo>
                    <a:pt x="384989" y="267248"/>
                  </a:lnTo>
                  <a:lnTo>
                    <a:pt x="401680" y="227496"/>
                  </a:lnTo>
                  <a:lnTo>
                    <a:pt x="426319" y="191719"/>
                  </a:lnTo>
                  <a:lnTo>
                    <a:pt x="454932" y="157532"/>
                  </a:lnTo>
                  <a:lnTo>
                    <a:pt x="489108" y="128911"/>
                  </a:lnTo>
                  <a:lnTo>
                    <a:pt x="528054" y="104265"/>
                  </a:lnTo>
                  <a:lnTo>
                    <a:pt x="571768" y="83594"/>
                  </a:lnTo>
                  <a:lnTo>
                    <a:pt x="617072" y="68487"/>
                  </a:lnTo>
                  <a:lnTo>
                    <a:pt x="666350" y="58947"/>
                  </a:lnTo>
                  <a:close/>
                  <a:moveTo>
                    <a:pt x="1045399" y="39099"/>
                  </a:moveTo>
                  <a:lnTo>
                    <a:pt x="1373955" y="39099"/>
                  </a:lnTo>
                  <a:lnTo>
                    <a:pt x="1379524" y="40692"/>
                  </a:lnTo>
                  <a:lnTo>
                    <a:pt x="1383501" y="43877"/>
                  </a:lnTo>
                  <a:lnTo>
                    <a:pt x="1385888" y="47858"/>
                  </a:lnTo>
                  <a:lnTo>
                    <a:pt x="1385888" y="53432"/>
                  </a:lnTo>
                  <a:lnTo>
                    <a:pt x="1385888" y="281156"/>
                  </a:lnTo>
                  <a:lnTo>
                    <a:pt x="1385888" y="285933"/>
                  </a:lnTo>
                  <a:lnTo>
                    <a:pt x="1383501" y="289118"/>
                  </a:lnTo>
                  <a:lnTo>
                    <a:pt x="1379524" y="291507"/>
                  </a:lnTo>
                  <a:lnTo>
                    <a:pt x="1373955" y="293099"/>
                  </a:lnTo>
                  <a:lnTo>
                    <a:pt x="1045399" y="293099"/>
                  </a:lnTo>
                  <a:lnTo>
                    <a:pt x="1039830" y="291507"/>
                  </a:lnTo>
                  <a:lnTo>
                    <a:pt x="1035853" y="289118"/>
                  </a:lnTo>
                  <a:lnTo>
                    <a:pt x="1032671" y="285933"/>
                  </a:lnTo>
                  <a:lnTo>
                    <a:pt x="1031875" y="281156"/>
                  </a:lnTo>
                  <a:lnTo>
                    <a:pt x="1031875" y="53432"/>
                  </a:lnTo>
                  <a:lnTo>
                    <a:pt x="1032671" y="47858"/>
                  </a:lnTo>
                  <a:lnTo>
                    <a:pt x="1035853" y="43877"/>
                  </a:lnTo>
                  <a:lnTo>
                    <a:pt x="1039830" y="40692"/>
                  </a:lnTo>
                  <a:close/>
                  <a:moveTo>
                    <a:pt x="1007800" y="15038"/>
                  </a:moveTo>
                  <a:cubicBezTo>
                    <a:pt x="1002612" y="15038"/>
                    <a:pt x="998406" y="19879"/>
                    <a:pt x="998406" y="25850"/>
                  </a:cubicBezTo>
                  <a:lnTo>
                    <a:pt x="998406" y="336691"/>
                  </a:lnTo>
                  <a:cubicBezTo>
                    <a:pt x="998406" y="342662"/>
                    <a:pt x="1002612" y="347503"/>
                    <a:pt x="1007800" y="347503"/>
                  </a:cubicBezTo>
                  <a:lnTo>
                    <a:pt x="1409021" y="347503"/>
                  </a:lnTo>
                  <a:cubicBezTo>
                    <a:pt x="1414210" y="347503"/>
                    <a:pt x="1418416" y="342662"/>
                    <a:pt x="1418416" y="336691"/>
                  </a:cubicBezTo>
                  <a:lnTo>
                    <a:pt x="1418416" y="25850"/>
                  </a:lnTo>
                  <a:cubicBezTo>
                    <a:pt x="1418416" y="19879"/>
                    <a:pt x="1414210" y="15038"/>
                    <a:pt x="1409021" y="15038"/>
                  </a:cubicBezTo>
                  <a:close/>
                  <a:moveTo>
                    <a:pt x="1004649" y="0"/>
                  </a:moveTo>
                  <a:lnTo>
                    <a:pt x="1413112" y="0"/>
                  </a:lnTo>
                  <a:cubicBezTo>
                    <a:pt x="1422977" y="0"/>
                    <a:pt x="1430974" y="9203"/>
                    <a:pt x="1430974" y="20557"/>
                  </a:cubicBezTo>
                  <a:lnTo>
                    <a:pt x="1430974" y="342188"/>
                  </a:lnTo>
                  <a:cubicBezTo>
                    <a:pt x="1430974" y="353542"/>
                    <a:pt x="1422977" y="362745"/>
                    <a:pt x="1413112" y="362745"/>
                  </a:cubicBezTo>
                  <a:lnTo>
                    <a:pt x="1004649" y="362745"/>
                  </a:lnTo>
                  <a:cubicBezTo>
                    <a:pt x="994784" y="362745"/>
                    <a:pt x="986787" y="353542"/>
                    <a:pt x="986787" y="342188"/>
                  </a:cubicBezTo>
                  <a:lnTo>
                    <a:pt x="986787" y="20557"/>
                  </a:lnTo>
                  <a:cubicBezTo>
                    <a:pt x="986787" y="9203"/>
                    <a:pt x="994784" y="0"/>
                    <a:pt x="1004649" y="0"/>
                  </a:cubicBezTo>
                  <a:close/>
                </a:path>
              </a:pathLst>
            </a:custGeom>
            <a:solidFill>
              <a:schemeClr val="accent2"/>
            </a:solidFill>
            <a:ln w="0">
              <a:noFill/>
              <a:prstDash val="solid"/>
              <a:round/>
              <a:headEnd/>
              <a:tailEnd/>
            </a:ln>
          </p:spPr>
          <p:txBody>
            <a:bodyPr vert="horz" wrap="square" lIns="93260" tIns="46630" rIns="93260" bIns="46630" numCol="1" anchor="t" anchorCtr="0" compatLnSpc="1">
              <a:prstTxWarp prst="textNoShape">
                <a:avLst/>
              </a:prstTxWarp>
            </a:bodyPr>
            <a:lstStyle/>
            <a:p>
              <a:pPr defTabSz="466298"/>
              <a:endParaRPr lang="en-US" sz="1836">
                <a:solidFill>
                  <a:srgbClr val="404040"/>
                </a:solidFill>
              </a:endParaRPr>
            </a:p>
          </p:txBody>
        </p:sp>
        <p:sp>
          <p:nvSpPr>
            <p:cNvPr id="61" name="ind tab"/>
            <p:cNvSpPr/>
            <p:nvPr/>
          </p:nvSpPr>
          <p:spPr bwMode="auto">
            <a:xfrm>
              <a:off x="9278392" y="3171133"/>
              <a:ext cx="444088" cy="436031"/>
            </a:xfrm>
            <a:custGeom>
              <a:avLst/>
              <a:gdLst/>
              <a:ahLst/>
              <a:cxnLst/>
              <a:rect l="l" t="t" r="r" b="b"/>
              <a:pathLst>
                <a:path w="1626184" h="1426201">
                  <a:moveTo>
                    <a:pt x="116654" y="386811"/>
                  </a:moveTo>
                  <a:cubicBezTo>
                    <a:pt x="106724" y="386811"/>
                    <a:pt x="98674" y="394861"/>
                    <a:pt x="98674" y="404791"/>
                  </a:cubicBezTo>
                  <a:lnTo>
                    <a:pt x="98674" y="1329280"/>
                  </a:lnTo>
                  <a:cubicBezTo>
                    <a:pt x="98674" y="1339210"/>
                    <a:pt x="106724" y="1347260"/>
                    <a:pt x="116654" y="1347260"/>
                  </a:cubicBezTo>
                  <a:lnTo>
                    <a:pt x="1493738" y="1347260"/>
                  </a:lnTo>
                  <a:cubicBezTo>
                    <a:pt x="1503668" y="1347260"/>
                    <a:pt x="1511718" y="1339210"/>
                    <a:pt x="1511718" y="1329280"/>
                  </a:cubicBezTo>
                  <a:lnTo>
                    <a:pt x="1511718" y="404791"/>
                  </a:lnTo>
                  <a:cubicBezTo>
                    <a:pt x="1511718" y="394861"/>
                    <a:pt x="1503668" y="386811"/>
                    <a:pt x="1493738" y="386811"/>
                  </a:cubicBezTo>
                  <a:close/>
                  <a:moveTo>
                    <a:pt x="1475557" y="270940"/>
                  </a:moveTo>
                  <a:cubicBezTo>
                    <a:pt x="1461143" y="270940"/>
                    <a:pt x="1449459" y="282624"/>
                    <a:pt x="1449459" y="297038"/>
                  </a:cubicBezTo>
                  <a:cubicBezTo>
                    <a:pt x="1449459" y="311452"/>
                    <a:pt x="1461143" y="323136"/>
                    <a:pt x="1475557" y="323136"/>
                  </a:cubicBezTo>
                  <a:cubicBezTo>
                    <a:pt x="1489971" y="323136"/>
                    <a:pt x="1501655" y="311452"/>
                    <a:pt x="1501655" y="297038"/>
                  </a:cubicBezTo>
                  <a:cubicBezTo>
                    <a:pt x="1501655" y="282624"/>
                    <a:pt x="1489971" y="270940"/>
                    <a:pt x="1475557" y="270940"/>
                  </a:cubicBezTo>
                  <a:close/>
                  <a:moveTo>
                    <a:pt x="1283593" y="270940"/>
                  </a:moveTo>
                  <a:cubicBezTo>
                    <a:pt x="1269179" y="270940"/>
                    <a:pt x="1257495" y="282624"/>
                    <a:pt x="1257495" y="297038"/>
                  </a:cubicBezTo>
                  <a:cubicBezTo>
                    <a:pt x="1257495" y="311452"/>
                    <a:pt x="1269179" y="323136"/>
                    <a:pt x="1283593" y="323136"/>
                  </a:cubicBezTo>
                  <a:cubicBezTo>
                    <a:pt x="1298007" y="323136"/>
                    <a:pt x="1309691" y="311452"/>
                    <a:pt x="1309691" y="297038"/>
                  </a:cubicBezTo>
                  <a:cubicBezTo>
                    <a:pt x="1309691" y="282624"/>
                    <a:pt x="1298007" y="270940"/>
                    <a:pt x="1283593" y="270940"/>
                  </a:cubicBezTo>
                  <a:close/>
                  <a:moveTo>
                    <a:pt x="544099" y="166189"/>
                  </a:moveTo>
                  <a:cubicBezTo>
                    <a:pt x="502282" y="166189"/>
                    <a:pt x="468383" y="200088"/>
                    <a:pt x="468383" y="241905"/>
                  </a:cubicBezTo>
                  <a:cubicBezTo>
                    <a:pt x="468383" y="283722"/>
                    <a:pt x="502282" y="317621"/>
                    <a:pt x="544099" y="317621"/>
                  </a:cubicBezTo>
                  <a:lnTo>
                    <a:pt x="1082085" y="317621"/>
                  </a:lnTo>
                  <a:cubicBezTo>
                    <a:pt x="1123902" y="317621"/>
                    <a:pt x="1157801" y="283722"/>
                    <a:pt x="1157801" y="241905"/>
                  </a:cubicBezTo>
                  <a:cubicBezTo>
                    <a:pt x="1157801" y="200088"/>
                    <a:pt x="1123902" y="166189"/>
                    <a:pt x="1082085" y="166189"/>
                  </a:cubicBezTo>
                  <a:close/>
                  <a:moveTo>
                    <a:pt x="1475557" y="78974"/>
                  </a:moveTo>
                  <a:cubicBezTo>
                    <a:pt x="1461143" y="78974"/>
                    <a:pt x="1449459" y="90658"/>
                    <a:pt x="1449459" y="105072"/>
                  </a:cubicBezTo>
                  <a:cubicBezTo>
                    <a:pt x="1449459" y="119486"/>
                    <a:pt x="1461143" y="131170"/>
                    <a:pt x="1475557" y="131170"/>
                  </a:cubicBezTo>
                  <a:cubicBezTo>
                    <a:pt x="1489971" y="131170"/>
                    <a:pt x="1501655" y="119486"/>
                    <a:pt x="1501655" y="105072"/>
                  </a:cubicBezTo>
                  <a:cubicBezTo>
                    <a:pt x="1501655" y="90658"/>
                    <a:pt x="1489971" y="78974"/>
                    <a:pt x="1475557" y="78974"/>
                  </a:cubicBezTo>
                  <a:close/>
                  <a:moveTo>
                    <a:pt x="1379575" y="78974"/>
                  </a:moveTo>
                  <a:cubicBezTo>
                    <a:pt x="1366950" y="78974"/>
                    <a:pt x="1356715" y="89209"/>
                    <a:pt x="1356715" y="101834"/>
                  </a:cubicBezTo>
                  <a:lnTo>
                    <a:pt x="1356715" y="178193"/>
                  </a:lnTo>
                  <a:lnTo>
                    <a:pt x="1280355" y="178193"/>
                  </a:lnTo>
                  <a:cubicBezTo>
                    <a:pt x="1267730" y="178193"/>
                    <a:pt x="1257495" y="188428"/>
                    <a:pt x="1257495" y="201053"/>
                  </a:cubicBezTo>
                  <a:cubicBezTo>
                    <a:pt x="1257495" y="213678"/>
                    <a:pt x="1267730" y="223913"/>
                    <a:pt x="1280355" y="223913"/>
                  </a:cubicBezTo>
                  <a:lnTo>
                    <a:pt x="1356715" y="223913"/>
                  </a:lnTo>
                  <a:lnTo>
                    <a:pt x="1356715" y="300273"/>
                  </a:lnTo>
                  <a:cubicBezTo>
                    <a:pt x="1356715" y="312898"/>
                    <a:pt x="1366950" y="323133"/>
                    <a:pt x="1379575" y="323133"/>
                  </a:cubicBezTo>
                  <a:lnTo>
                    <a:pt x="1379574" y="323134"/>
                  </a:lnTo>
                  <a:cubicBezTo>
                    <a:pt x="1392199" y="323134"/>
                    <a:pt x="1402434" y="312899"/>
                    <a:pt x="1402434" y="300274"/>
                  </a:cubicBezTo>
                  <a:cubicBezTo>
                    <a:pt x="1402434" y="274820"/>
                    <a:pt x="1402434" y="249367"/>
                    <a:pt x="1402435" y="223913"/>
                  </a:cubicBezTo>
                  <a:lnTo>
                    <a:pt x="1478794" y="223913"/>
                  </a:lnTo>
                  <a:cubicBezTo>
                    <a:pt x="1491419" y="223913"/>
                    <a:pt x="1501654" y="213678"/>
                    <a:pt x="1501654" y="201053"/>
                  </a:cubicBezTo>
                  <a:lnTo>
                    <a:pt x="1501655" y="201054"/>
                  </a:lnTo>
                  <a:cubicBezTo>
                    <a:pt x="1501655" y="188429"/>
                    <a:pt x="1491420" y="178194"/>
                    <a:pt x="1478795" y="178194"/>
                  </a:cubicBezTo>
                  <a:cubicBezTo>
                    <a:pt x="1453342" y="178194"/>
                    <a:pt x="1427888" y="178194"/>
                    <a:pt x="1402435" y="178193"/>
                  </a:cubicBezTo>
                  <a:lnTo>
                    <a:pt x="1402435" y="101834"/>
                  </a:lnTo>
                  <a:cubicBezTo>
                    <a:pt x="1402435" y="89209"/>
                    <a:pt x="1392200" y="78974"/>
                    <a:pt x="1379575" y="78974"/>
                  </a:cubicBezTo>
                  <a:close/>
                  <a:moveTo>
                    <a:pt x="1283593" y="78974"/>
                  </a:moveTo>
                  <a:cubicBezTo>
                    <a:pt x="1269179" y="78974"/>
                    <a:pt x="1257495" y="90658"/>
                    <a:pt x="1257495" y="105072"/>
                  </a:cubicBezTo>
                  <a:cubicBezTo>
                    <a:pt x="1257495" y="119486"/>
                    <a:pt x="1269179" y="131170"/>
                    <a:pt x="1283593" y="131170"/>
                  </a:cubicBezTo>
                  <a:cubicBezTo>
                    <a:pt x="1298007" y="131170"/>
                    <a:pt x="1309691" y="119486"/>
                    <a:pt x="1309691" y="105072"/>
                  </a:cubicBezTo>
                  <a:cubicBezTo>
                    <a:pt x="1309691" y="90658"/>
                    <a:pt x="1298007" y="78974"/>
                    <a:pt x="1283593" y="78974"/>
                  </a:cubicBezTo>
                  <a:close/>
                  <a:moveTo>
                    <a:pt x="61426" y="0"/>
                  </a:moveTo>
                  <a:lnTo>
                    <a:pt x="1564758" y="0"/>
                  </a:lnTo>
                  <a:cubicBezTo>
                    <a:pt x="1598683" y="0"/>
                    <a:pt x="1626184" y="27501"/>
                    <a:pt x="1626184" y="61426"/>
                  </a:cubicBezTo>
                  <a:lnTo>
                    <a:pt x="1626184" y="1364775"/>
                  </a:lnTo>
                  <a:cubicBezTo>
                    <a:pt x="1626184" y="1398700"/>
                    <a:pt x="1598683" y="1426201"/>
                    <a:pt x="1564758" y="1426201"/>
                  </a:cubicBezTo>
                  <a:lnTo>
                    <a:pt x="61426" y="1426201"/>
                  </a:lnTo>
                  <a:cubicBezTo>
                    <a:pt x="27501" y="1426201"/>
                    <a:pt x="0" y="1398700"/>
                    <a:pt x="0" y="1364775"/>
                  </a:cubicBezTo>
                  <a:lnTo>
                    <a:pt x="0" y="61426"/>
                  </a:lnTo>
                  <a:cubicBezTo>
                    <a:pt x="0" y="27501"/>
                    <a:pt x="27501" y="0"/>
                    <a:pt x="61426" y="0"/>
                  </a:cubicBezTo>
                  <a:close/>
                </a:path>
              </a:pathLst>
            </a:cu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62" name="phone"/>
            <p:cNvSpPr>
              <a:spLocks noChangeAspect="1"/>
            </p:cNvSpPr>
            <p:nvPr/>
          </p:nvSpPr>
          <p:spPr bwMode="auto">
            <a:xfrm>
              <a:off x="8989616" y="3225069"/>
              <a:ext cx="207063" cy="356640"/>
            </a:xfrm>
            <a:custGeom>
              <a:avLst/>
              <a:gdLst/>
              <a:ahLst/>
              <a:cxnLst/>
              <a:rect l="l" t="t" r="r" b="b"/>
              <a:pathLst>
                <a:path w="1752600" h="3019424">
                  <a:moveTo>
                    <a:pt x="125916" y="2027200"/>
                  </a:moveTo>
                  <a:lnTo>
                    <a:pt x="125916" y="2164731"/>
                  </a:lnTo>
                  <a:lnTo>
                    <a:pt x="125916" y="2491833"/>
                  </a:lnTo>
                  <a:cubicBezTo>
                    <a:pt x="125916" y="2672486"/>
                    <a:pt x="272365" y="2818935"/>
                    <a:pt x="453018" y="2818935"/>
                  </a:cubicBezTo>
                  <a:lnTo>
                    <a:pt x="1281926" y="2818935"/>
                  </a:lnTo>
                  <a:cubicBezTo>
                    <a:pt x="1462579" y="2818935"/>
                    <a:pt x="1609028" y="2672486"/>
                    <a:pt x="1609028" y="2491833"/>
                  </a:cubicBezTo>
                  <a:cubicBezTo>
                    <a:pt x="1609028" y="2384143"/>
                    <a:pt x="1601776" y="2160419"/>
                    <a:pt x="1601623" y="2049869"/>
                  </a:cubicBezTo>
                  <a:lnTo>
                    <a:pt x="1616462" y="2045785"/>
                  </a:lnTo>
                  <a:lnTo>
                    <a:pt x="1601594" y="2045785"/>
                  </a:lnTo>
                  <a:lnTo>
                    <a:pt x="1601623" y="2049869"/>
                  </a:lnTo>
                  <a:cubicBezTo>
                    <a:pt x="1126071" y="2202699"/>
                    <a:pt x="536769" y="2180503"/>
                    <a:pt x="125916" y="2027200"/>
                  </a:cubicBezTo>
                  <a:close/>
                  <a:moveTo>
                    <a:pt x="1324773" y="1874254"/>
                  </a:moveTo>
                  <a:cubicBezTo>
                    <a:pt x="1312258" y="1874254"/>
                    <a:pt x="1302112" y="1884400"/>
                    <a:pt x="1302112" y="1896915"/>
                  </a:cubicBezTo>
                  <a:lnTo>
                    <a:pt x="1302112" y="1987559"/>
                  </a:lnTo>
                  <a:cubicBezTo>
                    <a:pt x="1302112" y="2000074"/>
                    <a:pt x="1312258" y="2010220"/>
                    <a:pt x="1324773" y="2010220"/>
                  </a:cubicBezTo>
                  <a:lnTo>
                    <a:pt x="1593801" y="2010220"/>
                  </a:lnTo>
                  <a:cubicBezTo>
                    <a:pt x="1606316" y="2010220"/>
                    <a:pt x="1616462" y="2000074"/>
                    <a:pt x="1616462" y="1987559"/>
                  </a:cubicBezTo>
                  <a:lnTo>
                    <a:pt x="1616462" y="1896915"/>
                  </a:lnTo>
                  <a:cubicBezTo>
                    <a:pt x="1616462" y="1884400"/>
                    <a:pt x="1606316" y="1874254"/>
                    <a:pt x="1593801" y="1874254"/>
                  </a:cubicBezTo>
                  <a:close/>
                  <a:moveTo>
                    <a:pt x="935186" y="1874254"/>
                  </a:moveTo>
                  <a:cubicBezTo>
                    <a:pt x="922671" y="1874254"/>
                    <a:pt x="912525" y="1884400"/>
                    <a:pt x="912525" y="1896915"/>
                  </a:cubicBezTo>
                  <a:lnTo>
                    <a:pt x="912525" y="1987559"/>
                  </a:lnTo>
                  <a:cubicBezTo>
                    <a:pt x="912525" y="2000074"/>
                    <a:pt x="922671" y="2010220"/>
                    <a:pt x="935186" y="2010220"/>
                  </a:cubicBezTo>
                  <a:lnTo>
                    <a:pt x="1204214" y="2010220"/>
                  </a:lnTo>
                  <a:cubicBezTo>
                    <a:pt x="1216729" y="2010220"/>
                    <a:pt x="1226875" y="2000074"/>
                    <a:pt x="1226875" y="1987559"/>
                  </a:cubicBezTo>
                  <a:lnTo>
                    <a:pt x="1226875" y="1896915"/>
                  </a:lnTo>
                  <a:cubicBezTo>
                    <a:pt x="1226875" y="1884400"/>
                    <a:pt x="1216729" y="1874254"/>
                    <a:pt x="1204214" y="1874254"/>
                  </a:cubicBezTo>
                  <a:close/>
                  <a:moveTo>
                    <a:pt x="545598" y="1874254"/>
                  </a:moveTo>
                  <a:cubicBezTo>
                    <a:pt x="533083" y="1874254"/>
                    <a:pt x="522937" y="1884400"/>
                    <a:pt x="522937" y="1896915"/>
                  </a:cubicBezTo>
                  <a:lnTo>
                    <a:pt x="522937" y="1987559"/>
                  </a:lnTo>
                  <a:cubicBezTo>
                    <a:pt x="522937" y="2000074"/>
                    <a:pt x="533083" y="2010220"/>
                    <a:pt x="545598" y="2010220"/>
                  </a:cubicBezTo>
                  <a:lnTo>
                    <a:pt x="814626" y="2010220"/>
                  </a:lnTo>
                  <a:cubicBezTo>
                    <a:pt x="827141" y="2010220"/>
                    <a:pt x="837287" y="2000074"/>
                    <a:pt x="837287" y="1987559"/>
                  </a:cubicBezTo>
                  <a:lnTo>
                    <a:pt x="837287" y="1896915"/>
                  </a:lnTo>
                  <a:cubicBezTo>
                    <a:pt x="837287" y="1884400"/>
                    <a:pt x="827141" y="1874254"/>
                    <a:pt x="814626" y="1874254"/>
                  </a:cubicBezTo>
                  <a:close/>
                  <a:moveTo>
                    <a:pt x="156010" y="1874254"/>
                  </a:moveTo>
                  <a:cubicBezTo>
                    <a:pt x="143495" y="1874254"/>
                    <a:pt x="133349" y="1884400"/>
                    <a:pt x="133349" y="1896915"/>
                  </a:cubicBezTo>
                  <a:lnTo>
                    <a:pt x="133349" y="1987559"/>
                  </a:lnTo>
                  <a:cubicBezTo>
                    <a:pt x="133349" y="2000074"/>
                    <a:pt x="143495" y="2010220"/>
                    <a:pt x="156010" y="2010220"/>
                  </a:cubicBezTo>
                  <a:lnTo>
                    <a:pt x="425038" y="2010220"/>
                  </a:lnTo>
                  <a:cubicBezTo>
                    <a:pt x="437553" y="2010220"/>
                    <a:pt x="447699" y="2000074"/>
                    <a:pt x="447699" y="1987559"/>
                  </a:cubicBezTo>
                  <a:lnTo>
                    <a:pt x="447699" y="1896915"/>
                  </a:lnTo>
                  <a:cubicBezTo>
                    <a:pt x="447699" y="1884400"/>
                    <a:pt x="437553" y="1874254"/>
                    <a:pt x="425038" y="1874254"/>
                  </a:cubicBezTo>
                  <a:close/>
                  <a:moveTo>
                    <a:pt x="0" y="1811356"/>
                  </a:moveTo>
                  <a:lnTo>
                    <a:pt x="1752600" y="1811356"/>
                  </a:lnTo>
                  <a:lnTo>
                    <a:pt x="1752600" y="2501115"/>
                  </a:lnTo>
                  <a:cubicBezTo>
                    <a:pt x="1752600" y="2787369"/>
                    <a:pt x="1520545" y="3019424"/>
                    <a:pt x="1234291" y="3019424"/>
                  </a:cubicBezTo>
                  <a:lnTo>
                    <a:pt x="518309" y="3019424"/>
                  </a:lnTo>
                  <a:cubicBezTo>
                    <a:pt x="232055" y="3019424"/>
                    <a:pt x="0" y="2787369"/>
                    <a:pt x="0" y="2501115"/>
                  </a:cubicBezTo>
                  <a:close/>
                  <a:moveTo>
                    <a:pt x="142875" y="676276"/>
                  </a:moveTo>
                  <a:lnTo>
                    <a:pt x="142875" y="1628776"/>
                  </a:lnTo>
                  <a:lnTo>
                    <a:pt x="1609725" y="1628776"/>
                  </a:lnTo>
                  <a:lnTo>
                    <a:pt x="1609725" y="676276"/>
                  </a:lnTo>
                  <a:close/>
                  <a:moveTo>
                    <a:pt x="699410" y="192089"/>
                  </a:moveTo>
                  <a:cubicBezTo>
                    <a:pt x="638133" y="192089"/>
                    <a:pt x="588459" y="241763"/>
                    <a:pt x="588459" y="303040"/>
                  </a:cubicBezTo>
                  <a:cubicBezTo>
                    <a:pt x="588459" y="303039"/>
                    <a:pt x="588459" y="303039"/>
                    <a:pt x="588459" y="303039"/>
                  </a:cubicBezTo>
                  <a:lnTo>
                    <a:pt x="588459" y="303040"/>
                  </a:lnTo>
                  <a:lnTo>
                    <a:pt x="588459" y="303040"/>
                  </a:lnTo>
                  <a:cubicBezTo>
                    <a:pt x="588459" y="364316"/>
                    <a:pt x="638133" y="413990"/>
                    <a:pt x="699410" y="413990"/>
                  </a:cubicBezTo>
                  <a:lnTo>
                    <a:pt x="1053190" y="413991"/>
                  </a:lnTo>
                  <a:cubicBezTo>
                    <a:pt x="1114467" y="413991"/>
                    <a:pt x="1164141" y="364317"/>
                    <a:pt x="1164141" y="303040"/>
                  </a:cubicBezTo>
                  <a:lnTo>
                    <a:pt x="1164142" y="303040"/>
                  </a:lnTo>
                  <a:cubicBezTo>
                    <a:pt x="1164142" y="241763"/>
                    <a:pt x="1114468" y="192089"/>
                    <a:pt x="1053191" y="192089"/>
                  </a:cubicBezTo>
                  <a:close/>
                  <a:moveTo>
                    <a:pt x="434978" y="0"/>
                  </a:moveTo>
                  <a:lnTo>
                    <a:pt x="1317622" y="0"/>
                  </a:lnTo>
                  <a:cubicBezTo>
                    <a:pt x="1557854" y="0"/>
                    <a:pt x="1752600" y="194746"/>
                    <a:pt x="1752600" y="434978"/>
                  </a:cubicBezTo>
                  <a:lnTo>
                    <a:pt x="1752600" y="1781175"/>
                  </a:lnTo>
                  <a:lnTo>
                    <a:pt x="0" y="1781175"/>
                  </a:lnTo>
                  <a:lnTo>
                    <a:pt x="0" y="434978"/>
                  </a:lnTo>
                  <a:cubicBezTo>
                    <a:pt x="0" y="194746"/>
                    <a:pt x="194746" y="0"/>
                    <a:pt x="434978" y="0"/>
                  </a:cubicBezTo>
                  <a:close/>
                </a:path>
              </a:pathLst>
            </a:cu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63" name="health 2"/>
            <p:cNvSpPr>
              <a:spLocks noChangeAspect="1"/>
            </p:cNvSpPr>
            <p:nvPr/>
          </p:nvSpPr>
          <p:spPr bwMode="auto">
            <a:xfrm>
              <a:off x="8399726" y="3236477"/>
              <a:ext cx="537635" cy="333824"/>
            </a:xfrm>
            <a:custGeom>
              <a:avLst/>
              <a:gdLst/>
              <a:ahLst/>
              <a:cxnLst/>
              <a:rect l="l" t="t" r="r" b="b"/>
              <a:pathLst>
                <a:path w="4203700" h="2610803">
                  <a:moveTo>
                    <a:pt x="2491581" y="932635"/>
                  </a:moveTo>
                  <a:lnTo>
                    <a:pt x="3355975" y="932635"/>
                  </a:lnTo>
                  <a:cubicBezTo>
                    <a:pt x="3634582" y="947716"/>
                    <a:pt x="3829843" y="1131866"/>
                    <a:pt x="3863181" y="1242197"/>
                  </a:cubicBezTo>
                  <a:lnTo>
                    <a:pt x="1996281" y="1242197"/>
                  </a:lnTo>
                  <a:cubicBezTo>
                    <a:pt x="1954212" y="1129485"/>
                    <a:pt x="2235993" y="921522"/>
                    <a:pt x="2491581" y="932635"/>
                  </a:cubicBezTo>
                  <a:close/>
                  <a:moveTo>
                    <a:pt x="1715294" y="801666"/>
                  </a:moveTo>
                  <a:cubicBezTo>
                    <a:pt x="1834971" y="801666"/>
                    <a:pt x="1931988" y="898683"/>
                    <a:pt x="1931988" y="1018360"/>
                  </a:cubicBezTo>
                  <a:cubicBezTo>
                    <a:pt x="1931988" y="1138037"/>
                    <a:pt x="1834971" y="1235054"/>
                    <a:pt x="1715294" y="1235054"/>
                  </a:cubicBezTo>
                  <a:cubicBezTo>
                    <a:pt x="1595617" y="1235054"/>
                    <a:pt x="1498600" y="1138037"/>
                    <a:pt x="1498600" y="1018360"/>
                  </a:cubicBezTo>
                  <a:cubicBezTo>
                    <a:pt x="1498600" y="898683"/>
                    <a:pt x="1595617" y="801666"/>
                    <a:pt x="1715294" y="801666"/>
                  </a:cubicBezTo>
                  <a:close/>
                  <a:moveTo>
                    <a:pt x="1919287" y="0"/>
                  </a:moveTo>
                  <a:cubicBezTo>
                    <a:pt x="2448028" y="0"/>
                    <a:pt x="2898259" y="336140"/>
                    <a:pt x="3066567" y="806877"/>
                  </a:cubicBezTo>
                  <a:lnTo>
                    <a:pt x="2520890" y="806877"/>
                  </a:lnTo>
                  <a:cubicBezTo>
                    <a:pt x="2388025" y="637288"/>
                    <a:pt x="2180846" y="530203"/>
                    <a:pt x="1948656" y="530203"/>
                  </a:cubicBezTo>
                  <a:cubicBezTo>
                    <a:pt x="1540528" y="530203"/>
                    <a:pt x="1209675" y="861056"/>
                    <a:pt x="1209675" y="1269184"/>
                  </a:cubicBezTo>
                  <a:cubicBezTo>
                    <a:pt x="1209675" y="1295733"/>
                    <a:pt x="1211075" y="1321956"/>
                    <a:pt x="1213952" y="1347766"/>
                  </a:cubicBezTo>
                  <a:lnTo>
                    <a:pt x="4203700" y="1347766"/>
                  </a:lnTo>
                  <a:lnTo>
                    <a:pt x="4203700" y="1622086"/>
                  </a:lnTo>
                  <a:lnTo>
                    <a:pt x="1303168" y="1622086"/>
                  </a:lnTo>
                  <a:cubicBezTo>
                    <a:pt x="1425647" y="1852836"/>
                    <a:pt x="1669012" y="2008165"/>
                    <a:pt x="1948656" y="2008165"/>
                  </a:cubicBezTo>
                  <a:cubicBezTo>
                    <a:pt x="2180846" y="2008165"/>
                    <a:pt x="2388025" y="1901080"/>
                    <a:pt x="2520889" y="1731492"/>
                  </a:cubicBezTo>
                  <a:lnTo>
                    <a:pt x="3140075" y="1731492"/>
                  </a:lnTo>
                  <a:cubicBezTo>
                    <a:pt x="3140075" y="2024596"/>
                    <a:pt x="3140074" y="2317700"/>
                    <a:pt x="3140074" y="2610803"/>
                  </a:cubicBezTo>
                  <a:lnTo>
                    <a:pt x="698499" y="2610803"/>
                  </a:lnTo>
                  <a:lnTo>
                    <a:pt x="698499" y="1622086"/>
                  </a:lnTo>
                  <a:lnTo>
                    <a:pt x="0" y="1622086"/>
                  </a:lnTo>
                  <a:lnTo>
                    <a:pt x="0" y="1347766"/>
                  </a:lnTo>
                  <a:lnTo>
                    <a:pt x="698499" y="1347766"/>
                  </a:lnTo>
                  <a:lnTo>
                    <a:pt x="698499" y="1220788"/>
                  </a:lnTo>
                  <a:cubicBezTo>
                    <a:pt x="698499" y="546565"/>
                    <a:pt x="1245064" y="0"/>
                    <a:pt x="1919287" y="0"/>
                  </a:cubicBezTo>
                  <a:close/>
                </a:path>
              </a:pathLst>
            </a:cu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64" name="camera2"/>
            <p:cNvSpPr/>
            <p:nvPr/>
          </p:nvSpPr>
          <p:spPr bwMode="auto">
            <a:xfrm rot="5400000">
              <a:off x="10255431" y="3103027"/>
              <a:ext cx="508145" cy="622970"/>
            </a:xfrm>
            <a:custGeom>
              <a:avLst/>
              <a:gdLst/>
              <a:ahLst/>
              <a:cxnLst/>
              <a:rect l="l" t="t" r="r" b="b"/>
              <a:pathLst>
                <a:path w="3724643" h="4565093">
                  <a:moveTo>
                    <a:pt x="0" y="2230591"/>
                  </a:moveTo>
                  <a:lnTo>
                    <a:pt x="0" y="1130354"/>
                  </a:lnTo>
                  <a:lnTo>
                    <a:pt x="666553" y="1130354"/>
                  </a:lnTo>
                  <a:lnTo>
                    <a:pt x="666553" y="1483621"/>
                  </a:lnTo>
                  <a:lnTo>
                    <a:pt x="1018801" y="1468217"/>
                  </a:lnTo>
                  <a:lnTo>
                    <a:pt x="586117" y="614872"/>
                  </a:lnTo>
                  <a:lnTo>
                    <a:pt x="1798773" y="0"/>
                  </a:lnTo>
                  <a:lnTo>
                    <a:pt x="3266024" y="2893728"/>
                  </a:lnTo>
                  <a:lnTo>
                    <a:pt x="2870465" y="3094294"/>
                  </a:lnTo>
                  <a:lnTo>
                    <a:pt x="2967871" y="3286398"/>
                  </a:lnTo>
                  <a:lnTo>
                    <a:pt x="3254805" y="3140909"/>
                  </a:lnTo>
                  <a:lnTo>
                    <a:pt x="3724643" y="4067529"/>
                  </a:lnTo>
                  <a:lnTo>
                    <a:pt x="2743342" y="4565093"/>
                  </a:lnTo>
                  <a:lnTo>
                    <a:pt x="2273504" y="3638473"/>
                  </a:lnTo>
                  <a:lnTo>
                    <a:pt x="2583523" y="3481279"/>
                  </a:lnTo>
                  <a:lnTo>
                    <a:pt x="2486118" y="3289175"/>
                  </a:lnTo>
                  <a:lnTo>
                    <a:pt x="2053368" y="3508599"/>
                  </a:lnTo>
                  <a:lnTo>
                    <a:pt x="1232767" y="1890202"/>
                  </a:lnTo>
                  <a:lnTo>
                    <a:pt x="666553" y="1914964"/>
                  </a:lnTo>
                  <a:lnTo>
                    <a:pt x="666553" y="2230591"/>
                  </a:lnTo>
                  <a:close/>
                </a:path>
              </a:pathLst>
            </a:cu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65" name="phone3"/>
            <p:cNvSpPr>
              <a:spLocks noChangeAspect="1"/>
            </p:cNvSpPr>
            <p:nvPr/>
          </p:nvSpPr>
          <p:spPr bwMode="auto">
            <a:xfrm>
              <a:off x="9870869" y="3167362"/>
              <a:ext cx="264117" cy="464550"/>
            </a:xfrm>
            <a:custGeom>
              <a:avLst/>
              <a:gdLst/>
              <a:ahLst/>
              <a:cxnLst/>
              <a:rect l="l" t="t" r="r" b="b"/>
              <a:pathLst>
                <a:path w="1171885" h="2061737">
                  <a:moveTo>
                    <a:pt x="143419" y="1960615"/>
                  </a:moveTo>
                  <a:cubicBezTo>
                    <a:pt x="138369" y="1960615"/>
                    <a:pt x="134275" y="1964709"/>
                    <a:pt x="134275" y="1969759"/>
                  </a:cubicBezTo>
                  <a:cubicBezTo>
                    <a:pt x="134275" y="1974809"/>
                    <a:pt x="138369" y="1978903"/>
                    <a:pt x="143419" y="1978903"/>
                  </a:cubicBezTo>
                  <a:lnTo>
                    <a:pt x="579179" y="1978903"/>
                  </a:lnTo>
                  <a:cubicBezTo>
                    <a:pt x="584229" y="1978903"/>
                    <a:pt x="588323" y="1974809"/>
                    <a:pt x="588323" y="1969759"/>
                  </a:cubicBezTo>
                  <a:cubicBezTo>
                    <a:pt x="588323" y="1964709"/>
                    <a:pt x="584229" y="1960615"/>
                    <a:pt x="579179" y="1960615"/>
                  </a:cubicBezTo>
                  <a:close/>
                  <a:moveTo>
                    <a:pt x="143419" y="1910375"/>
                  </a:moveTo>
                  <a:cubicBezTo>
                    <a:pt x="138369" y="1910375"/>
                    <a:pt x="134275" y="1914469"/>
                    <a:pt x="134275" y="1919519"/>
                  </a:cubicBezTo>
                  <a:cubicBezTo>
                    <a:pt x="134275" y="1924569"/>
                    <a:pt x="138369" y="1928663"/>
                    <a:pt x="143419" y="1928663"/>
                  </a:cubicBezTo>
                  <a:lnTo>
                    <a:pt x="579179" y="1928663"/>
                  </a:lnTo>
                  <a:cubicBezTo>
                    <a:pt x="584229" y="1928663"/>
                    <a:pt x="588323" y="1924569"/>
                    <a:pt x="588323" y="1919519"/>
                  </a:cubicBezTo>
                  <a:cubicBezTo>
                    <a:pt x="588323" y="1914469"/>
                    <a:pt x="584229" y="1910375"/>
                    <a:pt x="579179" y="1910375"/>
                  </a:cubicBezTo>
                  <a:close/>
                  <a:moveTo>
                    <a:pt x="636962" y="1860134"/>
                  </a:moveTo>
                  <a:cubicBezTo>
                    <a:pt x="626871" y="1860134"/>
                    <a:pt x="618691" y="1868314"/>
                    <a:pt x="618691" y="1878405"/>
                  </a:cubicBezTo>
                  <a:lnTo>
                    <a:pt x="618691" y="1951488"/>
                  </a:lnTo>
                  <a:cubicBezTo>
                    <a:pt x="618691" y="1961579"/>
                    <a:pt x="626871" y="1969759"/>
                    <a:pt x="636962" y="1969759"/>
                  </a:cubicBezTo>
                  <a:lnTo>
                    <a:pt x="1027491" y="1969759"/>
                  </a:lnTo>
                  <a:cubicBezTo>
                    <a:pt x="1037582" y="1969759"/>
                    <a:pt x="1045762" y="1961579"/>
                    <a:pt x="1045762" y="1951488"/>
                  </a:cubicBezTo>
                  <a:lnTo>
                    <a:pt x="1045762" y="1878405"/>
                  </a:lnTo>
                  <a:cubicBezTo>
                    <a:pt x="1045762" y="1868314"/>
                    <a:pt x="1037582" y="1860134"/>
                    <a:pt x="1027491" y="1860134"/>
                  </a:cubicBezTo>
                  <a:close/>
                  <a:moveTo>
                    <a:pt x="143419" y="1860134"/>
                  </a:moveTo>
                  <a:cubicBezTo>
                    <a:pt x="138369" y="1860134"/>
                    <a:pt x="134275" y="1864228"/>
                    <a:pt x="134275" y="1869278"/>
                  </a:cubicBezTo>
                  <a:cubicBezTo>
                    <a:pt x="134275" y="1874328"/>
                    <a:pt x="138369" y="1878422"/>
                    <a:pt x="143419" y="1878422"/>
                  </a:cubicBezTo>
                  <a:lnTo>
                    <a:pt x="579179" y="1878422"/>
                  </a:lnTo>
                  <a:cubicBezTo>
                    <a:pt x="584229" y="1878422"/>
                    <a:pt x="588323" y="1874328"/>
                    <a:pt x="588323" y="1869278"/>
                  </a:cubicBezTo>
                  <a:cubicBezTo>
                    <a:pt x="588323" y="1864228"/>
                    <a:pt x="584229" y="1860134"/>
                    <a:pt x="579179" y="1860134"/>
                  </a:cubicBezTo>
                  <a:close/>
                  <a:moveTo>
                    <a:pt x="849158" y="653609"/>
                  </a:moveTo>
                  <a:lnTo>
                    <a:pt x="948122" y="653609"/>
                  </a:lnTo>
                  <a:lnTo>
                    <a:pt x="948122" y="1054223"/>
                  </a:lnTo>
                  <a:lnTo>
                    <a:pt x="849158" y="1054223"/>
                  </a:lnTo>
                  <a:close/>
                  <a:moveTo>
                    <a:pt x="773632" y="653609"/>
                  </a:moveTo>
                  <a:lnTo>
                    <a:pt x="821706" y="653609"/>
                  </a:lnTo>
                  <a:lnTo>
                    <a:pt x="821706" y="1054223"/>
                  </a:lnTo>
                  <a:lnTo>
                    <a:pt x="773632" y="1054223"/>
                  </a:lnTo>
                  <a:close/>
                  <a:moveTo>
                    <a:pt x="565313" y="653609"/>
                  </a:moveTo>
                  <a:lnTo>
                    <a:pt x="613386" y="653609"/>
                  </a:lnTo>
                  <a:lnTo>
                    <a:pt x="613386" y="1054223"/>
                  </a:lnTo>
                  <a:lnTo>
                    <a:pt x="565313" y="1054223"/>
                  </a:lnTo>
                  <a:close/>
                  <a:moveTo>
                    <a:pt x="408629" y="653609"/>
                  </a:moveTo>
                  <a:lnTo>
                    <a:pt x="456702" y="653609"/>
                  </a:lnTo>
                  <a:lnTo>
                    <a:pt x="456702" y="1054223"/>
                  </a:lnTo>
                  <a:lnTo>
                    <a:pt x="408629" y="1054223"/>
                  </a:lnTo>
                  <a:close/>
                  <a:moveTo>
                    <a:pt x="264406" y="653609"/>
                  </a:moveTo>
                  <a:lnTo>
                    <a:pt x="380140" y="653609"/>
                  </a:lnTo>
                  <a:lnTo>
                    <a:pt x="380140" y="1054223"/>
                  </a:lnTo>
                  <a:lnTo>
                    <a:pt x="264406" y="1054223"/>
                  </a:lnTo>
                  <a:close/>
                  <a:moveTo>
                    <a:pt x="203108" y="653609"/>
                  </a:moveTo>
                  <a:lnTo>
                    <a:pt x="250162" y="653609"/>
                  </a:lnTo>
                  <a:lnTo>
                    <a:pt x="250162" y="1054223"/>
                  </a:lnTo>
                  <a:lnTo>
                    <a:pt x="203108" y="1054223"/>
                  </a:lnTo>
                  <a:close/>
                  <a:moveTo>
                    <a:pt x="117669" y="194556"/>
                  </a:moveTo>
                  <a:lnTo>
                    <a:pt x="117669" y="1775970"/>
                  </a:lnTo>
                  <a:lnTo>
                    <a:pt x="1054217" y="1775970"/>
                  </a:lnTo>
                  <a:lnTo>
                    <a:pt x="1054217" y="194556"/>
                  </a:lnTo>
                  <a:close/>
                  <a:moveTo>
                    <a:pt x="195318" y="0"/>
                  </a:moveTo>
                  <a:lnTo>
                    <a:pt x="976567" y="0"/>
                  </a:lnTo>
                  <a:cubicBezTo>
                    <a:pt x="1084438" y="0"/>
                    <a:pt x="1171885" y="87447"/>
                    <a:pt x="1171885" y="195318"/>
                  </a:cubicBezTo>
                  <a:lnTo>
                    <a:pt x="1171885" y="1866419"/>
                  </a:lnTo>
                  <a:cubicBezTo>
                    <a:pt x="1171885" y="1974290"/>
                    <a:pt x="1084438" y="2061737"/>
                    <a:pt x="976567" y="2061737"/>
                  </a:cubicBezTo>
                  <a:lnTo>
                    <a:pt x="195318" y="2061737"/>
                  </a:lnTo>
                  <a:cubicBezTo>
                    <a:pt x="87447" y="2061737"/>
                    <a:pt x="0" y="1974290"/>
                    <a:pt x="0" y="1866419"/>
                  </a:cubicBezTo>
                  <a:lnTo>
                    <a:pt x="0" y="195318"/>
                  </a:lnTo>
                  <a:cubicBezTo>
                    <a:pt x="0" y="87447"/>
                    <a:pt x="87447" y="0"/>
                    <a:pt x="195318" y="0"/>
                  </a:cubicBezTo>
                  <a:close/>
                </a:path>
              </a:pathLst>
            </a:cu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solidFill>
                  <a:srgbClr val="00BCF2"/>
                </a:solidFill>
                <a:ea typeface="Segoe UI" pitchFamily="34" charset="0"/>
                <a:cs typeface="Segoe UI" pitchFamily="34" charset="0"/>
              </a:endParaRPr>
            </a:p>
          </p:txBody>
        </p:sp>
        <p:sp>
          <p:nvSpPr>
            <p:cNvPr id="66" name="health 3"/>
            <p:cNvSpPr>
              <a:spLocks noChangeAspect="1"/>
            </p:cNvSpPr>
            <p:nvPr/>
          </p:nvSpPr>
          <p:spPr bwMode="auto">
            <a:xfrm rot="5400000">
              <a:off x="9105516" y="2689245"/>
              <a:ext cx="350126" cy="342487"/>
            </a:xfrm>
            <a:custGeom>
              <a:avLst/>
              <a:gdLst/>
              <a:ahLst/>
              <a:cxnLst/>
              <a:rect l="l" t="t" r="r" b="b"/>
              <a:pathLst>
                <a:path w="3221975" h="3221974">
                  <a:moveTo>
                    <a:pt x="695463" y="1877687"/>
                  </a:moveTo>
                  <a:lnTo>
                    <a:pt x="1344288" y="1877687"/>
                  </a:lnTo>
                  <a:lnTo>
                    <a:pt x="1344288" y="2526511"/>
                  </a:lnTo>
                  <a:lnTo>
                    <a:pt x="1877688" y="2526511"/>
                  </a:lnTo>
                  <a:lnTo>
                    <a:pt x="1877688" y="1877687"/>
                  </a:lnTo>
                  <a:lnTo>
                    <a:pt x="2526513" y="1877687"/>
                  </a:lnTo>
                  <a:lnTo>
                    <a:pt x="2526513" y="1344287"/>
                  </a:lnTo>
                  <a:lnTo>
                    <a:pt x="1877688" y="1344287"/>
                  </a:lnTo>
                  <a:lnTo>
                    <a:pt x="1877688" y="695462"/>
                  </a:lnTo>
                  <a:lnTo>
                    <a:pt x="1344288" y="695462"/>
                  </a:lnTo>
                  <a:lnTo>
                    <a:pt x="1344288" y="1344287"/>
                  </a:lnTo>
                  <a:lnTo>
                    <a:pt x="695463" y="1344287"/>
                  </a:lnTo>
                  <a:close/>
                  <a:moveTo>
                    <a:pt x="0" y="1610987"/>
                  </a:moveTo>
                  <a:cubicBezTo>
                    <a:pt x="0" y="721263"/>
                    <a:pt x="721264" y="0"/>
                    <a:pt x="1610988" y="0"/>
                  </a:cubicBezTo>
                  <a:cubicBezTo>
                    <a:pt x="2500712" y="0"/>
                    <a:pt x="3221975" y="721263"/>
                    <a:pt x="3221975" y="1610987"/>
                  </a:cubicBezTo>
                  <a:cubicBezTo>
                    <a:pt x="3221975" y="2500711"/>
                    <a:pt x="2500712" y="3221974"/>
                    <a:pt x="1610988" y="3221974"/>
                  </a:cubicBezTo>
                  <a:cubicBezTo>
                    <a:pt x="721264" y="3221974"/>
                    <a:pt x="0" y="2500711"/>
                    <a:pt x="0" y="1610987"/>
                  </a:cubicBezTo>
                  <a:close/>
                </a:path>
              </a:pathLst>
            </a:cu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solidFill>
                  <a:srgbClr val="00BCF2"/>
                </a:solidFill>
                <a:ea typeface="Segoe UI" pitchFamily="34" charset="0"/>
                <a:cs typeface="Segoe UI" pitchFamily="34" charset="0"/>
              </a:endParaRPr>
            </a:p>
          </p:txBody>
        </p:sp>
        <p:sp>
          <p:nvSpPr>
            <p:cNvPr id="67" name="DS2"/>
            <p:cNvSpPr>
              <a:spLocks noChangeAspect="1"/>
            </p:cNvSpPr>
            <p:nvPr/>
          </p:nvSpPr>
          <p:spPr bwMode="auto">
            <a:xfrm>
              <a:off x="8685888" y="2653638"/>
              <a:ext cx="352797" cy="413127"/>
            </a:xfrm>
            <a:custGeom>
              <a:avLst/>
              <a:gdLst/>
              <a:ahLst/>
              <a:cxnLst/>
              <a:rect l="l" t="t" r="r" b="b"/>
              <a:pathLst>
                <a:path w="3843338" h="4402366">
                  <a:moveTo>
                    <a:pt x="2974980" y="3679979"/>
                  </a:moveTo>
                  <a:cubicBezTo>
                    <a:pt x="2936403" y="3679979"/>
                    <a:pt x="2905130" y="3714726"/>
                    <a:pt x="2905130" y="3757589"/>
                  </a:cubicBezTo>
                  <a:cubicBezTo>
                    <a:pt x="2905130" y="3800452"/>
                    <a:pt x="2936403" y="3835199"/>
                    <a:pt x="2974980" y="3835199"/>
                  </a:cubicBezTo>
                  <a:lnTo>
                    <a:pt x="2987428" y="3835200"/>
                  </a:lnTo>
                  <a:cubicBezTo>
                    <a:pt x="3026005" y="3835200"/>
                    <a:pt x="3057278" y="3800453"/>
                    <a:pt x="3057278" y="3757589"/>
                  </a:cubicBezTo>
                  <a:lnTo>
                    <a:pt x="3057279" y="3757589"/>
                  </a:lnTo>
                  <a:cubicBezTo>
                    <a:pt x="3057279" y="3714726"/>
                    <a:pt x="3026006" y="3679979"/>
                    <a:pt x="2987429" y="3679979"/>
                  </a:cubicBezTo>
                  <a:close/>
                  <a:moveTo>
                    <a:pt x="2766049" y="3679979"/>
                  </a:moveTo>
                  <a:cubicBezTo>
                    <a:pt x="2727472" y="3679979"/>
                    <a:pt x="2696199" y="3714726"/>
                    <a:pt x="2696199" y="3757589"/>
                  </a:cubicBezTo>
                  <a:cubicBezTo>
                    <a:pt x="2696199" y="3800452"/>
                    <a:pt x="2727472" y="3835199"/>
                    <a:pt x="2766049" y="3835199"/>
                  </a:cubicBezTo>
                  <a:lnTo>
                    <a:pt x="2779639" y="3835200"/>
                  </a:lnTo>
                  <a:cubicBezTo>
                    <a:pt x="2818216" y="3835200"/>
                    <a:pt x="2849489" y="3800453"/>
                    <a:pt x="2849489" y="3757589"/>
                  </a:cubicBezTo>
                  <a:lnTo>
                    <a:pt x="2849490" y="3757589"/>
                  </a:lnTo>
                  <a:cubicBezTo>
                    <a:pt x="2849490" y="3714726"/>
                    <a:pt x="2818217" y="3679979"/>
                    <a:pt x="2779640" y="3679979"/>
                  </a:cubicBezTo>
                  <a:close/>
                  <a:moveTo>
                    <a:pt x="2239716" y="3679979"/>
                  </a:moveTo>
                  <a:cubicBezTo>
                    <a:pt x="2201139" y="3679979"/>
                    <a:pt x="2169866" y="3714726"/>
                    <a:pt x="2169866" y="3757589"/>
                  </a:cubicBezTo>
                  <a:cubicBezTo>
                    <a:pt x="2169866" y="3800452"/>
                    <a:pt x="2201139" y="3835199"/>
                    <a:pt x="2239716" y="3835199"/>
                  </a:cubicBezTo>
                  <a:lnTo>
                    <a:pt x="2570709" y="3835200"/>
                  </a:lnTo>
                  <a:cubicBezTo>
                    <a:pt x="2609286" y="3835200"/>
                    <a:pt x="2640559" y="3800453"/>
                    <a:pt x="2640559" y="3757589"/>
                  </a:cubicBezTo>
                  <a:lnTo>
                    <a:pt x="2640560" y="3757589"/>
                  </a:lnTo>
                  <a:cubicBezTo>
                    <a:pt x="2640560" y="3714726"/>
                    <a:pt x="2609287" y="3679979"/>
                    <a:pt x="2570710" y="3679979"/>
                  </a:cubicBezTo>
                  <a:close/>
                  <a:moveTo>
                    <a:pt x="588168" y="332699"/>
                  </a:moveTo>
                  <a:lnTo>
                    <a:pt x="588168" y="3490051"/>
                  </a:lnTo>
                  <a:lnTo>
                    <a:pt x="3255168" y="3490051"/>
                  </a:lnTo>
                  <a:lnTo>
                    <a:pt x="3255168" y="332699"/>
                  </a:lnTo>
                  <a:close/>
                  <a:moveTo>
                    <a:pt x="423466" y="0"/>
                  </a:moveTo>
                  <a:lnTo>
                    <a:pt x="3419873" y="0"/>
                  </a:lnTo>
                  <a:cubicBezTo>
                    <a:pt x="3494314" y="0"/>
                    <a:pt x="3554660" y="67051"/>
                    <a:pt x="3554660" y="149763"/>
                  </a:cubicBezTo>
                  <a:lnTo>
                    <a:pt x="3554660" y="3910698"/>
                  </a:lnTo>
                  <a:cubicBezTo>
                    <a:pt x="3554660" y="3993410"/>
                    <a:pt x="3494314" y="4060461"/>
                    <a:pt x="3419873" y="4060461"/>
                  </a:cubicBezTo>
                  <a:lnTo>
                    <a:pt x="2251861" y="4060461"/>
                  </a:lnTo>
                  <a:lnTo>
                    <a:pt x="2251861" y="4206670"/>
                  </a:lnTo>
                  <a:lnTo>
                    <a:pt x="3553070" y="4206670"/>
                  </a:lnTo>
                  <a:cubicBezTo>
                    <a:pt x="3610378" y="4206670"/>
                    <a:pt x="3656836" y="4171150"/>
                    <a:pt x="3656836" y="4127335"/>
                  </a:cubicBezTo>
                  <a:lnTo>
                    <a:pt x="3656836" y="3926364"/>
                  </a:lnTo>
                  <a:lnTo>
                    <a:pt x="3739572" y="3926364"/>
                  </a:lnTo>
                  <a:cubicBezTo>
                    <a:pt x="3796880" y="3926364"/>
                    <a:pt x="3843338" y="3961884"/>
                    <a:pt x="3843338" y="4005699"/>
                  </a:cubicBezTo>
                  <a:lnTo>
                    <a:pt x="3843338" y="4323031"/>
                  </a:lnTo>
                  <a:cubicBezTo>
                    <a:pt x="3843338" y="4366846"/>
                    <a:pt x="3796880" y="4402366"/>
                    <a:pt x="3739572" y="4402366"/>
                  </a:cubicBezTo>
                  <a:lnTo>
                    <a:pt x="103766" y="4402366"/>
                  </a:lnTo>
                  <a:cubicBezTo>
                    <a:pt x="46458" y="4402366"/>
                    <a:pt x="0" y="4366846"/>
                    <a:pt x="0" y="4323031"/>
                  </a:cubicBezTo>
                  <a:lnTo>
                    <a:pt x="0" y="4005699"/>
                  </a:lnTo>
                  <a:cubicBezTo>
                    <a:pt x="0" y="3961884"/>
                    <a:pt x="46458" y="3926364"/>
                    <a:pt x="103766" y="3926364"/>
                  </a:cubicBezTo>
                  <a:lnTo>
                    <a:pt x="186502" y="3926364"/>
                  </a:lnTo>
                  <a:lnTo>
                    <a:pt x="186502" y="4127335"/>
                  </a:lnTo>
                  <a:cubicBezTo>
                    <a:pt x="186502" y="4171150"/>
                    <a:pt x="232960" y="4206670"/>
                    <a:pt x="290268" y="4206670"/>
                  </a:cubicBezTo>
                  <a:lnTo>
                    <a:pt x="1591477" y="4206670"/>
                  </a:lnTo>
                  <a:lnTo>
                    <a:pt x="1591477" y="4060461"/>
                  </a:lnTo>
                  <a:lnTo>
                    <a:pt x="423466" y="4060461"/>
                  </a:lnTo>
                  <a:cubicBezTo>
                    <a:pt x="349025" y="4060461"/>
                    <a:pt x="288679" y="3993410"/>
                    <a:pt x="288679" y="3910698"/>
                  </a:cubicBezTo>
                  <a:lnTo>
                    <a:pt x="288679" y="149763"/>
                  </a:lnTo>
                  <a:cubicBezTo>
                    <a:pt x="288679" y="67051"/>
                    <a:pt x="349025" y="0"/>
                    <a:pt x="423466" y="0"/>
                  </a:cubicBezTo>
                  <a:close/>
                </a:path>
              </a:pathLst>
            </a:cu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68" name="kiosk"/>
            <p:cNvSpPr>
              <a:spLocks noChangeAspect="1"/>
            </p:cNvSpPr>
            <p:nvPr/>
          </p:nvSpPr>
          <p:spPr bwMode="auto">
            <a:xfrm>
              <a:off x="9527614" y="2639413"/>
              <a:ext cx="205349" cy="397028"/>
            </a:xfrm>
            <a:custGeom>
              <a:avLst/>
              <a:gdLst/>
              <a:ahLst/>
              <a:cxnLst/>
              <a:rect l="l" t="t" r="r" b="b"/>
              <a:pathLst>
                <a:path w="985568" h="1863954">
                  <a:moveTo>
                    <a:pt x="36891" y="1642610"/>
                  </a:moveTo>
                  <a:lnTo>
                    <a:pt x="92599" y="1642610"/>
                  </a:lnTo>
                  <a:lnTo>
                    <a:pt x="92599" y="1768745"/>
                  </a:lnTo>
                  <a:lnTo>
                    <a:pt x="893493" y="1768745"/>
                  </a:lnTo>
                  <a:lnTo>
                    <a:pt x="893493" y="1642610"/>
                  </a:lnTo>
                  <a:lnTo>
                    <a:pt x="948677" y="1642610"/>
                  </a:lnTo>
                  <a:cubicBezTo>
                    <a:pt x="969051" y="1642610"/>
                    <a:pt x="985568" y="1659127"/>
                    <a:pt x="985568" y="1679501"/>
                  </a:cubicBezTo>
                  <a:lnTo>
                    <a:pt x="985568" y="1827063"/>
                  </a:lnTo>
                  <a:cubicBezTo>
                    <a:pt x="985568" y="1847437"/>
                    <a:pt x="969051" y="1863954"/>
                    <a:pt x="948677" y="1863954"/>
                  </a:cubicBezTo>
                  <a:lnTo>
                    <a:pt x="36891" y="1863954"/>
                  </a:lnTo>
                  <a:cubicBezTo>
                    <a:pt x="16517" y="1863954"/>
                    <a:pt x="0" y="1847437"/>
                    <a:pt x="0" y="1827063"/>
                  </a:cubicBezTo>
                  <a:lnTo>
                    <a:pt x="0" y="1679501"/>
                  </a:lnTo>
                  <a:cubicBezTo>
                    <a:pt x="0" y="1659127"/>
                    <a:pt x="16517" y="1642610"/>
                    <a:pt x="36891" y="1642610"/>
                  </a:cubicBezTo>
                  <a:close/>
                  <a:moveTo>
                    <a:pt x="779514" y="719478"/>
                  </a:moveTo>
                  <a:cubicBezTo>
                    <a:pt x="766736" y="719478"/>
                    <a:pt x="756377" y="729837"/>
                    <a:pt x="756377" y="742615"/>
                  </a:cubicBezTo>
                  <a:cubicBezTo>
                    <a:pt x="756377" y="755393"/>
                    <a:pt x="766736" y="765752"/>
                    <a:pt x="779514" y="765752"/>
                  </a:cubicBezTo>
                  <a:cubicBezTo>
                    <a:pt x="792292" y="765752"/>
                    <a:pt x="802651" y="755393"/>
                    <a:pt x="802651" y="742615"/>
                  </a:cubicBezTo>
                  <a:cubicBezTo>
                    <a:pt x="802651" y="729837"/>
                    <a:pt x="792292" y="719478"/>
                    <a:pt x="779514" y="719478"/>
                  </a:cubicBezTo>
                  <a:close/>
                  <a:moveTo>
                    <a:pt x="707619" y="719478"/>
                  </a:moveTo>
                  <a:cubicBezTo>
                    <a:pt x="694841" y="719478"/>
                    <a:pt x="684482" y="729837"/>
                    <a:pt x="684482" y="742615"/>
                  </a:cubicBezTo>
                  <a:cubicBezTo>
                    <a:pt x="684482" y="755393"/>
                    <a:pt x="694841" y="765752"/>
                    <a:pt x="707619" y="765752"/>
                  </a:cubicBezTo>
                  <a:cubicBezTo>
                    <a:pt x="720397" y="765752"/>
                    <a:pt x="730756" y="755393"/>
                    <a:pt x="730756" y="742615"/>
                  </a:cubicBezTo>
                  <a:cubicBezTo>
                    <a:pt x="730756" y="729837"/>
                    <a:pt x="720397" y="719478"/>
                    <a:pt x="707619" y="719478"/>
                  </a:cubicBezTo>
                  <a:close/>
                  <a:moveTo>
                    <a:pt x="374779" y="710591"/>
                  </a:moveTo>
                  <a:lnTo>
                    <a:pt x="374779" y="774637"/>
                  </a:lnTo>
                  <a:lnTo>
                    <a:pt x="432929" y="774637"/>
                  </a:lnTo>
                  <a:cubicBezTo>
                    <a:pt x="445863" y="774637"/>
                    <a:pt x="456348" y="764152"/>
                    <a:pt x="456348" y="751219"/>
                  </a:cubicBezTo>
                  <a:lnTo>
                    <a:pt x="456348" y="734009"/>
                  </a:lnTo>
                  <a:cubicBezTo>
                    <a:pt x="456348" y="721076"/>
                    <a:pt x="445863" y="710591"/>
                    <a:pt x="432929" y="710591"/>
                  </a:cubicBezTo>
                  <a:close/>
                  <a:moveTo>
                    <a:pt x="274277" y="710591"/>
                  </a:moveTo>
                  <a:lnTo>
                    <a:pt x="274277" y="774637"/>
                  </a:lnTo>
                  <a:lnTo>
                    <a:pt x="355845" y="774637"/>
                  </a:lnTo>
                  <a:lnTo>
                    <a:pt x="355845" y="710591"/>
                  </a:lnTo>
                  <a:close/>
                  <a:moveTo>
                    <a:pt x="197192" y="710591"/>
                  </a:moveTo>
                  <a:cubicBezTo>
                    <a:pt x="184259" y="710591"/>
                    <a:pt x="173774" y="721076"/>
                    <a:pt x="173774" y="734009"/>
                  </a:cubicBezTo>
                  <a:lnTo>
                    <a:pt x="173774" y="751219"/>
                  </a:lnTo>
                  <a:cubicBezTo>
                    <a:pt x="173774" y="764152"/>
                    <a:pt x="184259" y="774637"/>
                    <a:pt x="197192" y="774637"/>
                  </a:cubicBezTo>
                  <a:lnTo>
                    <a:pt x="255342" y="774637"/>
                  </a:lnTo>
                  <a:lnTo>
                    <a:pt x="255342" y="710591"/>
                  </a:lnTo>
                  <a:close/>
                  <a:moveTo>
                    <a:pt x="178768" y="164337"/>
                  </a:moveTo>
                  <a:lnTo>
                    <a:pt x="178768" y="633303"/>
                  </a:lnTo>
                  <a:lnTo>
                    <a:pt x="807324" y="633303"/>
                  </a:lnTo>
                  <a:lnTo>
                    <a:pt x="807324" y="164337"/>
                  </a:lnTo>
                  <a:close/>
                  <a:moveTo>
                    <a:pt x="114741" y="0"/>
                  </a:moveTo>
                  <a:lnTo>
                    <a:pt x="871352" y="0"/>
                  </a:lnTo>
                  <a:lnTo>
                    <a:pt x="871352" y="1738511"/>
                  </a:lnTo>
                  <a:lnTo>
                    <a:pt x="114741" y="1738511"/>
                  </a:lnTo>
                  <a:close/>
                </a:path>
              </a:pathLst>
            </a:cu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69" name="Freeform 68"/>
            <p:cNvSpPr/>
            <p:nvPr/>
          </p:nvSpPr>
          <p:spPr bwMode="auto">
            <a:xfrm>
              <a:off x="7669134" y="2629494"/>
              <a:ext cx="312827" cy="449569"/>
            </a:xfrm>
            <a:custGeom>
              <a:avLst/>
              <a:gdLst>
                <a:gd name="connsiteX0" fmla="*/ 1321795 w 3930109"/>
                <a:gd name="connsiteY0" fmla="*/ 3505742 h 5133587"/>
                <a:gd name="connsiteX1" fmla="*/ 1237949 w 3930109"/>
                <a:gd name="connsiteY1" fmla="*/ 3589588 h 5133587"/>
                <a:gd name="connsiteX2" fmla="*/ 1237949 w 3930109"/>
                <a:gd name="connsiteY2" fmla="*/ 3625096 h 5133587"/>
                <a:gd name="connsiteX3" fmla="*/ 1321795 w 3930109"/>
                <a:gd name="connsiteY3" fmla="*/ 3708942 h 5133587"/>
                <a:gd name="connsiteX4" fmla="*/ 2555113 w 3930109"/>
                <a:gd name="connsiteY4" fmla="*/ 3708942 h 5133587"/>
                <a:gd name="connsiteX5" fmla="*/ 2638959 w 3930109"/>
                <a:gd name="connsiteY5" fmla="*/ 3625096 h 5133587"/>
                <a:gd name="connsiteX6" fmla="*/ 2638959 w 3930109"/>
                <a:gd name="connsiteY6" fmla="*/ 3589588 h 5133587"/>
                <a:gd name="connsiteX7" fmla="*/ 2555113 w 3930109"/>
                <a:gd name="connsiteY7" fmla="*/ 3505742 h 5133587"/>
                <a:gd name="connsiteX8" fmla="*/ 3365931 w 3930109"/>
                <a:gd name="connsiteY8" fmla="*/ 3154811 h 5133587"/>
                <a:gd name="connsiteX9" fmla="*/ 3091611 w 3930109"/>
                <a:gd name="connsiteY9" fmla="*/ 3429131 h 5133587"/>
                <a:gd name="connsiteX10" fmla="*/ 3365931 w 3930109"/>
                <a:gd name="connsiteY10" fmla="*/ 3703451 h 5133587"/>
                <a:gd name="connsiteX11" fmla="*/ 3640251 w 3930109"/>
                <a:gd name="connsiteY11" fmla="*/ 3429131 h 5133587"/>
                <a:gd name="connsiteX12" fmla="*/ 3365931 w 3930109"/>
                <a:gd name="connsiteY12" fmla="*/ 3154811 h 5133587"/>
                <a:gd name="connsiteX13" fmla="*/ 1321795 w 3930109"/>
                <a:gd name="connsiteY13" fmla="*/ 3154811 h 5133587"/>
                <a:gd name="connsiteX14" fmla="*/ 1237949 w 3930109"/>
                <a:gd name="connsiteY14" fmla="*/ 3238657 h 5133587"/>
                <a:gd name="connsiteX15" fmla="*/ 1237949 w 3930109"/>
                <a:gd name="connsiteY15" fmla="*/ 3274165 h 5133587"/>
                <a:gd name="connsiteX16" fmla="*/ 1321795 w 3930109"/>
                <a:gd name="connsiteY16" fmla="*/ 3358011 h 5133587"/>
                <a:gd name="connsiteX17" fmla="*/ 2555113 w 3930109"/>
                <a:gd name="connsiteY17" fmla="*/ 3358011 h 5133587"/>
                <a:gd name="connsiteX18" fmla="*/ 2638959 w 3930109"/>
                <a:gd name="connsiteY18" fmla="*/ 3274165 h 5133587"/>
                <a:gd name="connsiteX19" fmla="*/ 2638959 w 3930109"/>
                <a:gd name="connsiteY19" fmla="*/ 3238657 h 5133587"/>
                <a:gd name="connsiteX20" fmla="*/ 2555113 w 3930109"/>
                <a:gd name="connsiteY20" fmla="*/ 3154811 h 5133587"/>
                <a:gd name="connsiteX21" fmla="*/ 538504 w 3930109"/>
                <a:gd name="connsiteY21" fmla="*/ 3154811 h 5133587"/>
                <a:gd name="connsiteX22" fmla="*/ 264184 w 3930109"/>
                <a:gd name="connsiteY22" fmla="*/ 3429131 h 5133587"/>
                <a:gd name="connsiteX23" fmla="*/ 538504 w 3930109"/>
                <a:gd name="connsiteY23" fmla="*/ 3703451 h 5133587"/>
                <a:gd name="connsiteX24" fmla="*/ 812824 w 3930109"/>
                <a:gd name="connsiteY24" fmla="*/ 3429131 h 5133587"/>
                <a:gd name="connsiteX25" fmla="*/ 538504 w 3930109"/>
                <a:gd name="connsiteY25" fmla="*/ 3154811 h 5133587"/>
                <a:gd name="connsiteX26" fmla="*/ 414001 w 3930109"/>
                <a:gd name="connsiteY26" fmla="*/ 641548 h 5133587"/>
                <a:gd name="connsiteX27" fmla="*/ 200558 w 3930109"/>
                <a:gd name="connsiteY27" fmla="*/ 854992 h 5133587"/>
                <a:gd name="connsiteX28" fmla="*/ 200558 w 3930109"/>
                <a:gd name="connsiteY28" fmla="*/ 2085789 h 5133587"/>
                <a:gd name="connsiteX29" fmla="*/ 414001 w 3930109"/>
                <a:gd name="connsiteY29" fmla="*/ 2299232 h 5133587"/>
                <a:gd name="connsiteX30" fmla="*/ 3505685 w 3930109"/>
                <a:gd name="connsiteY30" fmla="*/ 2299232 h 5133587"/>
                <a:gd name="connsiteX31" fmla="*/ 3719128 w 3930109"/>
                <a:gd name="connsiteY31" fmla="*/ 2085789 h 5133587"/>
                <a:gd name="connsiteX32" fmla="*/ 3719128 w 3930109"/>
                <a:gd name="connsiteY32" fmla="*/ 854992 h 5133587"/>
                <a:gd name="connsiteX33" fmla="*/ 3505685 w 3930109"/>
                <a:gd name="connsiteY33" fmla="*/ 641548 h 5133587"/>
                <a:gd name="connsiteX34" fmla="*/ 1110629 w 3930109"/>
                <a:gd name="connsiteY34" fmla="*/ 210424 h 5133587"/>
                <a:gd name="connsiteX35" fmla="*/ 981277 w 3930109"/>
                <a:gd name="connsiteY35" fmla="*/ 339776 h 5133587"/>
                <a:gd name="connsiteX36" fmla="*/ 981277 w 3930109"/>
                <a:gd name="connsiteY36" fmla="*/ 394553 h 5133587"/>
                <a:gd name="connsiteX37" fmla="*/ 1110629 w 3930109"/>
                <a:gd name="connsiteY37" fmla="*/ 523905 h 5133587"/>
                <a:gd name="connsiteX38" fmla="*/ 2819755 w 3930109"/>
                <a:gd name="connsiteY38" fmla="*/ 523905 h 5133587"/>
                <a:gd name="connsiteX39" fmla="*/ 2949107 w 3930109"/>
                <a:gd name="connsiteY39" fmla="*/ 394553 h 5133587"/>
                <a:gd name="connsiteX40" fmla="*/ 2949107 w 3930109"/>
                <a:gd name="connsiteY40" fmla="*/ 339776 h 5133587"/>
                <a:gd name="connsiteX41" fmla="*/ 2819755 w 3930109"/>
                <a:gd name="connsiteY41" fmla="*/ 210424 h 5133587"/>
                <a:gd name="connsiteX42" fmla="*/ 1977628 w 3930109"/>
                <a:gd name="connsiteY42" fmla="*/ 361 h 5133587"/>
                <a:gd name="connsiteX43" fmla="*/ 3378686 w 3930109"/>
                <a:gd name="connsiteY43" fmla="*/ 101518 h 5133587"/>
                <a:gd name="connsiteX44" fmla="*/ 3930109 w 3930109"/>
                <a:gd name="connsiteY44" fmla="*/ 710891 h 5133587"/>
                <a:gd name="connsiteX45" fmla="*/ 3930109 w 3930109"/>
                <a:gd name="connsiteY45" fmla="*/ 3765920 h 5133587"/>
                <a:gd name="connsiteX46" fmla="*/ 3738269 w 3930109"/>
                <a:gd name="connsiteY46" fmla="*/ 4236716 h 5133587"/>
                <a:gd name="connsiteX47" fmla="*/ 3671002 w 3930109"/>
                <a:gd name="connsiteY47" fmla="*/ 4293132 h 5133587"/>
                <a:gd name="connsiteX48" fmla="*/ 3671002 w 3930109"/>
                <a:gd name="connsiteY48" fmla="*/ 4895063 h 5133587"/>
                <a:gd name="connsiteX49" fmla="*/ 3432478 w 3930109"/>
                <a:gd name="connsiteY49" fmla="*/ 5133587 h 5133587"/>
                <a:gd name="connsiteX50" fmla="*/ 3331467 w 3930109"/>
                <a:gd name="connsiteY50" fmla="*/ 5133587 h 5133587"/>
                <a:gd name="connsiteX51" fmla="*/ 3092943 w 3930109"/>
                <a:gd name="connsiteY51" fmla="*/ 4895063 h 5133587"/>
                <a:gd name="connsiteX52" fmla="*/ 3092943 w 3930109"/>
                <a:gd name="connsiteY52" fmla="*/ 4431725 h 5133587"/>
                <a:gd name="connsiteX53" fmla="*/ 831549 w 3930109"/>
                <a:gd name="connsiteY53" fmla="*/ 4431725 h 5133587"/>
                <a:gd name="connsiteX54" fmla="*/ 831549 w 3930109"/>
                <a:gd name="connsiteY54" fmla="*/ 4895063 h 5133587"/>
                <a:gd name="connsiteX55" fmla="*/ 593025 w 3930109"/>
                <a:gd name="connsiteY55" fmla="*/ 5133587 h 5133587"/>
                <a:gd name="connsiteX56" fmla="*/ 492014 w 3930109"/>
                <a:gd name="connsiteY56" fmla="*/ 5133587 h 5133587"/>
                <a:gd name="connsiteX57" fmla="*/ 253490 w 3930109"/>
                <a:gd name="connsiteY57" fmla="*/ 4895063 h 5133587"/>
                <a:gd name="connsiteX58" fmla="*/ 253490 w 3930109"/>
                <a:gd name="connsiteY58" fmla="*/ 4342365 h 5133587"/>
                <a:gd name="connsiteX59" fmla="*/ 188103 w 3930109"/>
                <a:gd name="connsiteY59" fmla="*/ 4300884 h 5133587"/>
                <a:gd name="connsiteX60" fmla="*/ 273 w 3930109"/>
                <a:gd name="connsiteY60" fmla="*/ 3765920 h 5133587"/>
                <a:gd name="connsiteX61" fmla="*/ 273 w 3930109"/>
                <a:gd name="connsiteY61" fmla="*/ 710891 h 5133587"/>
                <a:gd name="connsiteX62" fmla="*/ 497133 w 3930109"/>
                <a:gd name="connsiteY62" fmla="*/ 99549 h 5133587"/>
                <a:gd name="connsiteX63" fmla="*/ 1977628 w 3930109"/>
                <a:gd name="connsiteY63" fmla="*/ 361 h 5133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3930109" h="5133587">
                  <a:moveTo>
                    <a:pt x="1321795" y="3505742"/>
                  </a:moveTo>
                  <a:cubicBezTo>
                    <a:pt x="1275488" y="3505742"/>
                    <a:pt x="1237949" y="3543281"/>
                    <a:pt x="1237949" y="3589588"/>
                  </a:cubicBezTo>
                  <a:lnTo>
                    <a:pt x="1237949" y="3625096"/>
                  </a:lnTo>
                  <a:cubicBezTo>
                    <a:pt x="1237949" y="3671403"/>
                    <a:pt x="1275488" y="3708942"/>
                    <a:pt x="1321795" y="3708942"/>
                  </a:cubicBezTo>
                  <a:lnTo>
                    <a:pt x="2555113" y="3708942"/>
                  </a:lnTo>
                  <a:cubicBezTo>
                    <a:pt x="2601420" y="3708942"/>
                    <a:pt x="2638959" y="3671403"/>
                    <a:pt x="2638959" y="3625096"/>
                  </a:cubicBezTo>
                  <a:lnTo>
                    <a:pt x="2638959" y="3589588"/>
                  </a:lnTo>
                  <a:cubicBezTo>
                    <a:pt x="2638959" y="3543281"/>
                    <a:pt x="2601420" y="3505742"/>
                    <a:pt x="2555113" y="3505742"/>
                  </a:cubicBezTo>
                  <a:close/>
                  <a:moveTo>
                    <a:pt x="3365931" y="3154811"/>
                  </a:moveTo>
                  <a:cubicBezTo>
                    <a:pt x="3214428" y="3154811"/>
                    <a:pt x="3091611" y="3277628"/>
                    <a:pt x="3091611" y="3429131"/>
                  </a:cubicBezTo>
                  <a:cubicBezTo>
                    <a:pt x="3091611" y="3580634"/>
                    <a:pt x="3214428" y="3703451"/>
                    <a:pt x="3365931" y="3703451"/>
                  </a:cubicBezTo>
                  <a:cubicBezTo>
                    <a:pt x="3517434" y="3703451"/>
                    <a:pt x="3640251" y="3580634"/>
                    <a:pt x="3640251" y="3429131"/>
                  </a:cubicBezTo>
                  <a:cubicBezTo>
                    <a:pt x="3640251" y="3277628"/>
                    <a:pt x="3517434" y="3154811"/>
                    <a:pt x="3365931" y="3154811"/>
                  </a:cubicBezTo>
                  <a:close/>
                  <a:moveTo>
                    <a:pt x="1321795" y="3154811"/>
                  </a:moveTo>
                  <a:cubicBezTo>
                    <a:pt x="1275488" y="3154811"/>
                    <a:pt x="1237949" y="3192350"/>
                    <a:pt x="1237949" y="3238657"/>
                  </a:cubicBezTo>
                  <a:lnTo>
                    <a:pt x="1237949" y="3274165"/>
                  </a:lnTo>
                  <a:cubicBezTo>
                    <a:pt x="1237949" y="3320472"/>
                    <a:pt x="1275488" y="3358011"/>
                    <a:pt x="1321795" y="3358011"/>
                  </a:cubicBezTo>
                  <a:lnTo>
                    <a:pt x="2555113" y="3358011"/>
                  </a:lnTo>
                  <a:cubicBezTo>
                    <a:pt x="2601420" y="3358011"/>
                    <a:pt x="2638959" y="3320472"/>
                    <a:pt x="2638959" y="3274165"/>
                  </a:cubicBezTo>
                  <a:lnTo>
                    <a:pt x="2638959" y="3238657"/>
                  </a:lnTo>
                  <a:cubicBezTo>
                    <a:pt x="2638959" y="3192350"/>
                    <a:pt x="2601420" y="3154811"/>
                    <a:pt x="2555113" y="3154811"/>
                  </a:cubicBezTo>
                  <a:close/>
                  <a:moveTo>
                    <a:pt x="538504" y="3154811"/>
                  </a:moveTo>
                  <a:cubicBezTo>
                    <a:pt x="387001" y="3154811"/>
                    <a:pt x="264184" y="3277628"/>
                    <a:pt x="264184" y="3429131"/>
                  </a:cubicBezTo>
                  <a:cubicBezTo>
                    <a:pt x="264184" y="3580634"/>
                    <a:pt x="387001" y="3703451"/>
                    <a:pt x="538504" y="3703451"/>
                  </a:cubicBezTo>
                  <a:cubicBezTo>
                    <a:pt x="690007" y="3703451"/>
                    <a:pt x="812824" y="3580634"/>
                    <a:pt x="812824" y="3429131"/>
                  </a:cubicBezTo>
                  <a:cubicBezTo>
                    <a:pt x="812824" y="3277628"/>
                    <a:pt x="690007" y="3154811"/>
                    <a:pt x="538504" y="3154811"/>
                  </a:cubicBezTo>
                  <a:close/>
                  <a:moveTo>
                    <a:pt x="414001" y="641548"/>
                  </a:moveTo>
                  <a:cubicBezTo>
                    <a:pt x="296120" y="641548"/>
                    <a:pt x="200558" y="737110"/>
                    <a:pt x="200558" y="854992"/>
                  </a:cubicBezTo>
                  <a:lnTo>
                    <a:pt x="200558" y="2085789"/>
                  </a:lnTo>
                  <a:cubicBezTo>
                    <a:pt x="200558" y="2203670"/>
                    <a:pt x="296120" y="2299232"/>
                    <a:pt x="414001" y="2299232"/>
                  </a:cubicBezTo>
                  <a:lnTo>
                    <a:pt x="3505685" y="2299232"/>
                  </a:lnTo>
                  <a:cubicBezTo>
                    <a:pt x="3623566" y="2299232"/>
                    <a:pt x="3719128" y="2203670"/>
                    <a:pt x="3719128" y="2085789"/>
                  </a:cubicBezTo>
                  <a:lnTo>
                    <a:pt x="3719128" y="854992"/>
                  </a:lnTo>
                  <a:cubicBezTo>
                    <a:pt x="3719128" y="737110"/>
                    <a:pt x="3623566" y="641548"/>
                    <a:pt x="3505685" y="641548"/>
                  </a:cubicBezTo>
                  <a:close/>
                  <a:moveTo>
                    <a:pt x="1110629" y="210424"/>
                  </a:moveTo>
                  <a:cubicBezTo>
                    <a:pt x="1039190" y="210424"/>
                    <a:pt x="981277" y="268338"/>
                    <a:pt x="981277" y="339776"/>
                  </a:cubicBezTo>
                  <a:lnTo>
                    <a:pt x="981277" y="394553"/>
                  </a:lnTo>
                  <a:cubicBezTo>
                    <a:pt x="981277" y="465992"/>
                    <a:pt x="1039190" y="523905"/>
                    <a:pt x="1110629" y="523905"/>
                  </a:cubicBezTo>
                  <a:lnTo>
                    <a:pt x="2819755" y="523905"/>
                  </a:lnTo>
                  <a:cubicBezTo>
                    <a:pt x="2891194" y="523905"/>
                    <a:pt x="2949107" y="465992"/>
                    <a:pt x="2949107" y="394553"/>
                  </a:cubicBezTo>
                  <a:lnTo>
                    <a:pt x="2949107" y="339776"/>
                  </a:lnTo>
                  <a:cubicBezTo>
                    <a:pt x="2949107" y="268338"/>
                    <a:pt x="2891194" y="210424"/>
                    <a:pt x="2819755" y="210424"/>
                  </a:cubicBezTo>
                  <a:close/>
                  <a:moveTo>
                    <a:pt x="1977628" y="361"/>
                  </a:moveTo>
                  <a:cubicBezTo>
                    <a:pt x="2455726" y="21431"/>
                    <a:pt x="3042578" y="25875"/>
                    <a:pt x="3378686" y="101518"/>
                  </a:cubicBezTo>
                  <a:cubicBezTo>
                    <a:pt x="3714794" y="177160"/>
                    <a:pt x="3930109" y="343177"/>
                    <a:pt x="3930109" y="710891"/>
                  </a:cubicBezTo>
                  <a:lnTo>
                    <a:pt x="3930109" y="3765920"/>
                  </a:lnTo>
                  <a:cubicBezTo>
                    <a:pt x="3930109" y="3949778"/>
                    <a:pt x="3856798" y="4116229"/>
                    <a:pt x="3738269" y="4236716"/>
                  </a:cubicBezTo>
                  <a:lnTo>
                    <a:pt x="3671002" y="4293132"/>
                  </a:lnTo>
                  <a:lnTo>
                    <a:pt x="3671002" y="4895063"/>
                  </a:lnTo>
                  <a:cubicBezTo>
                    <a:pt x="3671002" y="5026796"/>
                    <a:pt x="3564211" y="5133587"/>
                    <a:pt x="3432478" y="5133587"/>
                  </a:cubicBezTo>
                  <a:lnTo>
                    <a:pt x="3331467" y="5133587"/>
                  </a:lnTo>
                  <a:cubicBezTo>
                    <a:pt x="3199734" y="5133587"/>
                    <a:pt x="3092943" y="5026796"/>
                    <a:pt x="3092943" y="4895063"/>
                  </a:cubicBezTo>
                  <a:lnTo>
                    <a:pt x="3092943" y="4431725"/>
                  </a:lnTo>
                  <a:lnTo>
                    <a:pt x="831549" y="4431725"/>
                  </a:lnTo>
                  <a:lnTo>
                    <a:pt x="831549" y="4895063"/>
                  </a:lnTo>
                  <a:cubicBezTo>
                    <a:pt x="831549" y="5026796"/>
                    <a:pt x="724758" y="5133587"/>
                    <a:pt x="593025" y="5133587"/>
                  </a:cubicBezTo>
                  <a:lnTo>
                    <a:pt x="492014" y="5133587"/>
                  </a:lnTo>
                  <a:cubicBezTo>
                    <a:pt x="360281" y="5133587"/>
                    <a:pt x="253490" y="5026796"/>
                    <a:pt x="253490" y="4895063"/>
                  </a:cubicBezTo>
                  <a:lnTo>
                    <a:pt x="253490" y="4342365"/>
                  </a:lnTo>
                  <a:lnTo>
                    <a:pt x="188103" y="4300884"/>
                  </a:lnTo>
                  <a:cubicBezTo>
                    <a:pt x="68237" y="4201787"/>
                    <a:pt x="-5075" y="4035336"/>
                    <a:pt x="273" y="3765920"/>
                  </a:cubicBezTo>
                  <a:cubicBezTo>
                    <a:pt x="10969" y="3227090"/>
                    <a:pt x="273" y="1729234"/>
                    <a:pt x="273" y="710891"/>
                  </a:cubicBezTo>
                  <a:cubicBezTo>
                    <a:pt x="273" y="343177"/>
                    <a:pt x="156485" y="185304"/>
                    <a:pt x="497133" y="99549"/>
                  </a:cubicBezTo>
                  <a:cubicBezTo>
                    <a:pt x="925849" y="28725"/>
                    <a:pt x="1570002" y="-3853"/>
                    <a:pt x="1977628" y="361"/>
                  </a:cubicBezTo>
                  <a:close/>
                </a:path>
              </a:pathLst>
            </a:cu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70" name="Rectangle 400"/>
            <p:cNvSpPr/>
            <p:nvPr/>
          </p:nvSpPr>
          <p:spPr bwMode="auto">
            <a:xfrm flipH="1">
              <a:off x="7003493" y="2891904"/>
              <a:ext cx="315288" cy="267777"/>
            </a:xfrm>
            <a:custGeom>
              <a:avLst/>
              <a:gdLst/>
              <a:ahLst/>
              <a:cxnLst/>
              <a:rect l="l" t="t" r="r" b="b"/>
              <a:pathLst>
                <a:path w="2427557" h="2157628">
                  <a:moveTo>
                    <a:pt x="1137152" y="1713146"/>
                  </a:moveTo>
                  <a:cubicBezTo>
                    <a:pt x="1060812" y="1713146"/>
                    <a:pt x="998926" y="1773764"/>
                    <a:pt x="998926" y="1848540"/>
                  </a:cubicBezTo>
                  <a:cubicBezTo>
                    <a:pt x="998926" y="1923316"/>
                    <a:pt x="1060812" y="1983934"/>
                    <a:pt x="1137152" y="1983934"/>
                  </a:cubicBezTo>
                  <a:cubicBezTo>
                    <a:pt x="1213492" y="1983934"/>
                    <a:pt x="1275378" y="1923316"/>
                    <a:pt x="1275378" y="1848540"/>
                  </a:cubicBezTo>
                  <a:cubicBezTo>
                    <a:pt x="1275378" y="1773764"/>
                    <a:pt x="1213492" y="1713146"/>
                    <a:pt x="1137152" y="1713146"/>
                  </a:cubicBezTo>
                  <a:close/>
                  <a:moveTo>
                    <a:pt x="740920" y="1713146"/>
                  </a:moveTo>
                  <a:cubicBezTo>
                    <a:pt x="664580" y="1713146"/>
                    <a:pt x="602694" y="1773764"/>
                    <a:pt x="602694" y="1848540"/>
                  </a:cubicBezTo>
                  <a:cubicBezTo>
                    <a:pt x="602694" y="1923316"/>
                    <a:pt x="664580" y="1983934"/>
                    <a:pt x="740920" y="1983934"/>
                  </a:cubicBezTo>
                  <a:cubicBezTo>
                    <a:pt x="817260" y="1983934"/>
                    <a:pt x="879146" y="1923316"/>
                    <a:pt x="879146" y="1848540"/>
                  </a:cubicBezTo>
                  <a:cubicBezTo>
                    <a:pt x="879146" y="1773764"/>
                    <a:pt x="817260" y="1713146"/>
                    <a:pt x="740920" y="1713146"/>
                  </a:cubicBezTo>
                  <a:close/>
                  <a:moveTo>
                    <a:pt x="344688" y="1713146"/>
                  </a:moveTo>
                  <a:cubicBezTo>
                    <a:pt x="268348" y="1713146"/>
                    <a:pt x="206462" y="1773764"/>
                    <a:pt x="206462" y="1848540"/>
                  </a:cubicBezTo>
                  <a:cubicBezTo>
                    <a:pt x="206462" y="1923316"/>
                    <a:pt x="268348" y="1983934"/>
                    <a:pt x="344688" y="1983934"/>
                  </a:cubicBezTo>
                  <a:cubicBezTo>
                    <a:pt x="421028" y="1983934"/>
                    <a:pt x="482914" y="1923316"/>
                    <a:pt x="482914" y="1848540"/>
                  </a:cubicBezTo>
                  <a:cubicBezTo>
                    <a:pt x="482914" y="1773764"/>
                    <a:pt x="421028" y="1713146"/>
                    <a:pt x="344688" y="1713146"/>
                  </a:cubicBezTo>
                  <a:close/>
                  <a:moveTo>
                    <a:pt x="1137152" y="1302659"/>
                  </a:moveTo>
                  <a:cubicBezTo>
                    <a:pt x="1060812" y="1302659"/>
                    <a:pt x="998926" y="1363277"/>
                    <a:pt x="998926" y="1438053"/>
                  </a:cubicBezTo>
                  <a:cubicBezTo>
                    <a:pt x="998926" y="1512829"/>
                    <a:pt x="1060812" y="1573447"/>
                    <a:pt x="1137152" y="1573447"/>
                  </a:cubicBezTo>
                  <a:cubicBezTo>
                    <a:pt x="1213492" y="1573447"/>
                    <a:pt x="1275378" y="1512829"/>
                    <a:pt x="1275378" y="1438053"/>
                  </a:cubicBezTo>
                  <a:cubicBezTo>
                    <a:pt x="1275378" y="1363277"/>
                    <a:pt x="1213492" y="1302659"/>
                    <a:pt x="1137152" y="1302659"/>
                  </a:cubicBezTo>
                  <a:close/>
                  <a:moveTo>
                    <a:pt x="740920" y="1302659"/>
                  </a:moveTo>
                  <a:cubicBezTo>
                    <a:pt x="664580" y="1302659"/>
                    <a:pt x="602694" y="1363277"/>
                    <a:pt x="602694" y="1438053"/>
                  </a:cubicBezTo>
                  <a:cubicBezTo>
                    <a:pt x="602694" y="1512829"/>
                    <a:pt x="664580" y="1573447"/>
                    <a:pt x="740920" y="1573447"/>
                  </a:cubicBezTo>
                  <a:cubicBezTo>
                    <a:pt x="817260" y="1573447"/>
                    <a:pt x="879146" y="1512829"/>
                    <a:pt x="879146" y="1438053"/>
                  </a:cubicBezTo>
                  <a:cubicBezTo>
                    <a:pt x="879146" y="1363277"/>
                    <a:pt x="817260" y="1302659"/>
                    <a:pt x="740920" y="1302659"/>
                  </a:cubicBezTo>
                  <a:close/>
                  <a:moveTo>
                    <a:pt x="344688" y="1302659"/>
                  </a:moveTo>
                  <a:cubicBezTo>
                    <a:pt x="268348" y="1302659"/>
                    <a:pt x="206462" y="1363277"/>
                    <a:pt x="206462" y="1438053"/>
                  </a:cubicBezTo>
                  <a:cubicBezTo>
                    <a:pt x="206462" y="1512829"/>
                    <a:pt x="268348" y="1573447"/>
                    <a:pt x="344688" y="1573447"/>
                  </a:cubicBezTo>
                  <a:cubicBezTo>
                    <a:pt x="421028" y="1573447"/>
                    <a:pt x="482914" y="1512829"/>
                    <a:pt x="482914" y="1438053"/>
                  </a:cubicBezTo>
                  <a:cubicBezTo>
                    <a:pt x="482914" y="1363277"/>
                    <a:pt x="421028" y="1302659"/>
                    <a:pt x="344688" y="1302659"/>
                  </a:cubicBezTo>
                  <a:close/>
                  <a:moveTo>
                    <a:pt x="1678851" y="1191552"/>
                  </a:moveTo>
                  <a:lnTo>
                    <a:pt x="1678851" y="1290962"/>
                  </a:lnTo>
                  <a:cubicBezTo>
                    <a:pt x="1716650" y="1276927"/>
                    <a:pt x="1753565" y="1220563"/>
                    <a:pt x="1678851" y="1191552"/>
                  </a:cubicBezTo>
                  <a:close/>
                  <a:moveTo>
                    <a:pt x="1664260" y="1053673"/>
                  </a:moveTo>
                  <a:cubicBezTo>
                    <a:pt x="1640223" y="1060115"/>
                    <a:pt x="1611859" y="1077582"/>
                    <a:pt x="1626486" y="1118449"/>
                  </a:cubicBezTo>
                  <a:cubicBezTo>
                    <a:pt x="1635590" y="1132658"/>
                    <a:pt x="1651289" y="1139910"/>
                    <a:pt x="1664260" y="1144474"/>
                  </a:cubicBezTo>
                  <a:close/>
                  <a:moveTo>
                    <a:pt x="1670193" y="992446"/>
                  </a:moveTo>
                  <a:lnTo>
                    <a:pt x="1672917" y="992446"/>
                  </a:lnTo>
                  <a:cubicBezTo>
                    <a:pt x="1676194" y="992446"/>
                    <a:pt x="1678851" y="995512"/>
                    <a:pt x="1678851" y="999293"/>
                  </a:cubicBezTo>
                  <a:lnTo>
                    <a:pt x="1678851" y="1039377"/>
                  </a:lnTo>
                  <a:cubicBezTo>
                    <a:pt x="1700671" y="1041600"/>
                    <a:pt x="1717287" y="1045587"/>
                    <a:pt x="1733006" y="1054746"/>
                  </a:cubicBezTo>
                  <a:cubicBezTo>
                    <a:pt x="1745328" y="1065784"/>
                    <a:pt x="1747922" y="1074577"/>
                    <a:pt x="1744680" y="1083932"/>
                  </a:cubicBezTo>
                  <a:cubicBezTo>
                    <a:pt x="1733979" y="1093660"/>
                    <a:pt x="1709173" y="1079254"/>
                    <a:pt x="1702364" y="1055869"/>
                  </a:cubicBezTo>
                  <a:cubicBezTo>
                    <a:pt x="1694483" y="1054264"/>
                    <a:pt x="1687485" y="1050110"/>
                    <a:pt x="1678851" y="1050833"/>
                  </a:cubicBezTo>
                  <a:lnTo>
                    <a:pt x="1678851" y="1149514"/>
                  </a:lnTo>
                  <a:cubicBezTo>
                    <a:pt x="1825718" y="1195737"/>
                    <a:pt x="1743341" y="1298826"/>
                    <a:pt x="1678851" y="1304854"/>
                  </a:cubicBezTo>
                  <a:lnTo>
                    <a:pt x="1678851" y="1337509"/>
                  </a:lnTo>
                  <a:cubicBezTo>
                    <a:pt x="1678851" y="1341290"/>
                    <a:pt x="1676194" y="1344356"/>
                    <a:pt x="1672917" y="1344356"/>
                  </a:cubicBezTo>
                  <a:lnTo>
                    <a:pt x="1670193" y="1344356"/>
                  </a:lnTo>
                  <a:cubicBezTo>
                    <a:pt x="1666916" y="1344356"/>
                    <a:pt x="1664260" y="1341290"/>
                    <a:pt x="1664260" y="1337509"/>
                  </a:cubicBezTo>
                  <a:lnTo>
                    <a:pt x="1664260" y="1305880"/>
                  </a:lnTo>
                  <a:cubicBezTo>
                    <a:pt x="1653490" y="1306996"/>
                    <a:pt x="1643429" y="1305777"/>
                    <a:pt x="1630863" y="1302823"/>
                  </a:cubicBezTo>
                  <a:cubicBezTo>
                    <a:pt x="1610111" y="1296649"/>
                    <a:pt x="1573307" y="1274199"/>
                    <a:pt x="1591952" y="1255677"/>
                  </a:cubicBezTo>
                  <a:cubicBezTo>
                    <a:pt x="1605733" y="1246135"/>
                    <a:pt x="1627783" y="1268025"/>
                    <a:pt x="1633295" y="1289353"/>
                  </a:cubicBezTo>
                  <a:cubicBezTo>
                    <a:pt x="1644040" y="1293168"/>
                    <a:pt x="1653237" y="1295792"/>
                    <a:pt x="1664260" y="1294525"/>
                  </a:cubicBezTo>
                  <a:lnTo>
                    <a:pt x="1664260" y="1186587"/>
                  </a:lnTo>
                  <a:cubicBezTo>
                    <a:pt x="1630347" y="1175068"/>
                    <a:pt x="1586458" y="1153777"/>
                    <a:pt x="1586602" y="1108627"/>
                  </a:cubicBezTo>
                  <a:cubicBezTo>
                    <a:pt x="1586747" y="1063064"/>
                    <a:pt x="1629330" y="1043148"/>
                    <a:pt x="1664260" y="1039737"/>
                  </a:cubicBezTo>
                  <a:lnTo>
                    <a:pt x="1664260" y="999293"/>
                  </a:lnTo>
                  <a:cubicBezTo>
                    <a:pt x="1664260" y="995512"/>
                    <a:pt x="1666916" y="992446"/>
                    <a:pt x="1670193" y="992446"/>
                  </a:cubicBezTo>
                  <a:close/>
                  <a:moveTo>
                    <a:pt x="1724371" y="450966"/>
                  </a:moveTo>
                  <a:lnTo>
                    <a:pt x="1770091" y="450966"/>
                  </a:lnTo>
                  <a:lnTo>
                    <a:pt x="1770091" y="899314"/>
                  </a:lnTo>
                  <a:lnTo>
                    <a:pt x="1724371" y="899314"/>
                  </a:lnTo>
                  <a:close/>
                  <a:moveTo>
                    <a:pt x="1621706" y="450966"/>
                  </a:moveTo>
                  <a:lnTo>
                    <a:pt x="1667426" y="450966"/>
                  </a:lnTo>
                  <a:lnTo>
                    <a:pt x="1667426" y="899314"/>
                  </a:lnTo>
                  <a:lnTo>
                    <a:pt x="1621706" y="899314"/>
                  </a:lnTo>
                  <a:close/>
                  <a:moveTo>
                    <a:pt x="1519041" y="450966"/>
                  </a:moveTo>
                  <a:lnTo>
                    <a:pt x="1564761" y="450966"/>
                  </a:lnTo>
                  <a:lnTo>
                    <a:pt x="1564761" y="899314"/>
                  </a:lnTo>
                  <a:lnTo>
                    <a:pt x="1519041" y="899314"/>
                  </a:lnTo>
                  <a:close/>
                  <a:moveTo>
                    <a:pt x="2053281" y="400716"/>
                  </a:moveTo>
                  <a:lnTo>
                    <a:pt x="2053281" y="1453952"/>
                  </a:lnTo>
                  <a:lnTo>
                    <a:pt x="2287566" y="1453952"/>
                  </a:lnTo>
                  <a:cubicBezTo>
                    <a:pt x="2330192" y="1453952"/>
                    <a:pt x="2364748" y="1419396"/>
                    <a:pt x="2364748" y="1376770"/>
                  </a:cubicBezTo>
                  <a:lnTo>
                    <a:pt x="2364748" y="477899"/>
                  </a:lnTo>
                  <a:cubicBezTo>
                    <a:pt x="2364748" y="435272"/>
                    <a:pt x="2330192" y="400716"/>
                    <a:pt x="2287566" y="400716"/>
                  </a:cubicBezTo>
                  <a:close/>
                  <a:moveTo>
                    <a:pt x="1462980" y="400716"/>
                  </a:moveTo>
                  <a:lnTo>
                    <a:pt x="1462980" y="1453952"/>
                  </a:lnTo>
                  <a:lnTo>
                    <a:pt x="1880260" y="1453952"/>
                  </a:lnTo>
                  <a:lnTo>
                    <a:pt x="1880260" y="400716"/>
                  </a:lnTo>
                  <a:close/>
                  <a:moveTo>
                    <a:pt x="250026" y="208196"/>
                  </a:moveTo>
                  <a:cubicBezTo>
                    <a:pt x="218585" y="208196"/>
                    <a:pt x="193097" y="233684"/>
                    <a:pt x="193097" y="265125"/>
                  </a:cubicBezTo>
                  <a:lnTo>
                    <a:pt x="193097" y="1124405"/>
                  </a:lnTo>
                  <a:cubicBezTo>
                    <a:pt x="193097" y="1155846"/>
                    <a:pt x="218585" y="1181334"/>
                    <a:pt x="250026" y="1181334"/>
                  </a:cubicBezTo>
                  <a:lnTo>
                    <a:pt x="1210374" y="1181334"/>
                  </a:lnTo>
                  <a:cubicBezTo>
                    <a:pt x="1241815" y="1181334"/>
                    <a:pt x="1267303" y="1155846"/>
                    <a:pt x="1267303" y="1124405"/>
                  </a:cubicBezTo>
                  <a:lnTo>
                    <a:pt x="1267303" y="265125"/>
                  </a:lnTo>
                  <a:cubicBezTo>
                    <a:pt x="1267303" y="233684"/>
                    <a:pt x="1241815" y="208196"/>
                    <a:pt x="1210374" y="208196"/>
                  </a:cubicBezTo>
                  <a:close/>
                  <a:moveTo>
                    <a:pt x="243835" y="0"/>
                  </a:moveTo>
                  <a:lnTo>
                    <a:pt x="1219145" y="0"/>
                  </a:lnTo>
                  <a:cubicBezTo>
                    <a:pt x="1353811" y="0"/>
                    <a:pt x="1462980" y="109169"/>
                    <a:pt x="1462980" y="243835"/>
                  </a:cubicBezTo>
                  <a:lnTo>
                    <a:pt x="1462980" y="325122"/>
                  </a:lnTo>
                  <a:lnTo>
                    <a:pt x="2314448" y="325122"/>
                  </a:lnTo>
                  <a:cubicBezTo>
                    <a:pt x="2376916" y="325122"/>
                    <a:pt x="2427557" y="375763"/>
                    <a:pt x="2427557" y="438231"/>
                  </a:cubicBezTo>
                  <a:lnTo>
                    <a:pt x="2427557" y="1416436"/>
                  </a:lnTo>
                  <a:cubicBezTo>
                    <a:pt x="2427557" y="1478904"/>
                    <a:pt x="2376916" y="1529545"/>
                    <a:pt x="2314448" y="1529545"/>
                  </a:cubicBezTo>
                  <a:lnTo>
                    <a:pt x="1462980" y="1529545"/>
                  </a:lnTo>
                  <a:lnTo>
                    <a:pt x="1462980" y="1913793"/>
                  </a:lnTo>
                  <a:cubicBezTo>
                    <a:pt x="1462980" y="2048459"/>
                    <a:pt x="1353811" y="2157628"/>
                    <a:pt x="1219145" y="2157628"/>
                  </a:cubicBezTo>
                  <a:lnTo>
                    <a:pt x="243835" y="2157628"/>
                  </a:lnTo>
                  <a:cubicBezTo>
                    <a:pt x="109169" y="2157628"/>
                    <a:pt x="0" y="2048459"/>
                    <a:pt x="0" y="1913793"/>
                  </a:cubicBezTo>
                  <a:lnTo>
                    <a:pt x="0" y="243835"/>
                  </a:lnTo>
                  <a:cubicBezTo>
                    <a:pt x="0" y="109169"/>
                    <a:pt x="109169" y="0"/>
                    <a:pt x="243835" y="0"/>
                  </a:cubicBezTo>
                  <a:close/>
                </a:path>
              </a:pathLst>
            </a:cu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71" name="health 2"/>
            <p:cNvSpPr>
              <a:spLocks noChangeAspect="1"/>
            </p:cNvSpPr>
            <p:nvPr/>
          </p:nvSpPr>
          <p:spPr bwMode="auto">
            <a:xfrm flipH="1">
              <a:off x="6717049" y="2561137"/>
              <a:ext cx="444088" cy="281963"/>
            </a:xfrm>
            <a:custGeom>
              <a:avLst/>
              <a:gdLst/>
              <a:ahLst/>
              <a:cxnLst/>
              <a:rect l="l" t="t" r="r" b="b"/>
              <a:pathLst>
                <a:path w="4203700" h="2610803">
                  <a:moveTo>
                    <a:pt x="2491581" y="932635"/>
                  </a:moveTo>
                  <a:lnTo>
                    <a:pt x="3355975" y="932635"/>
                  </a:lnTo>
                  <a:cubicBezTo>
                    <a:pt x="3634582" y="947716"/>
                    <a:pt x="3829843" y="1131866"/>
                    <a:pt x="3863181" y="1242197"/>
                  </a:cubicBezTo>
                  <a:lnTo>
                    <a:pt x="1996281" y="1242197"/>
                  </a:lnTo>
                  <a:cubicBezTo>
                    <a:pt x="1954212" y="1129485"/>
                    <a:pt x="2235993" y="921522"/>
                    <a:pt x="2491581" y="932635"/>
                  </a:cubicBezTo>
                  <a:close/>
                  <a:moveTo>
                    <a:pt x="1715294" y="801666"/>
                  </a:moveTo>
                  <a:cubicBezTo>
                    <a:pt x="1834971" y="801666"/>
                    <a:pt x="1931988" y="898683"/>
                    <a:pt x="1931988" y="1018360"/>
                  </a:cubicBezTo>
                  <a:cubicBezTo>
                    <a:pt x="1931988" y="1138037"/>
                    <a:pt x="1834971" y="1235054"/>
                    <a:pt x="1715294" y="1235054"/>
                  </a:cubicBezTo>
                  <a:cubicBezTo>
                    <a:pt x="1595617" y="1235054"/>
                    <a:pt x="1498600" y="1138037"/>
                    <a:pt x="1498600" y="1018360"/>
                  </a:cubicBezTo>
                  <a:cubicBezTo>
                    <a:pt x="1498600" y="898683"/>
                    <a:pt x="1595617" y="801666"/>
                    <a:pt x="1715294" y="801666"/>
                  </a:cubicBezTo>
                  <a:close/>
                  <a:moveTo>
                    <a:pt x="1919287" y="0"/>
                  </a:moveTo>
                  <a:cubicBezTo>
                    <a:pt x="2448028" y="0"/>
                    <a:pt x="2898259" y="336140"/>
                    <a:pt x="3066567" y="806877"/>
                  </a:cubicBezTo>
                  <a:lnTo>
                    <a:pt x="2520890" y="806877"/>
                  </a:lnTo>
                  <a:cubicBezTo>
                    <a:pt x="2388025" y="637288"/>
                    <a:pt x="2180846" y="530203"/>
                    <a:pt x="1948656" y="530203"/>
                  </a:cubicBezTo>
                  <a:cubicBezTo>
                    <a:pt x="1540528" y="530203"/>
                    <a:pt x="1209675" y="861056"/>
                    <a:pt x="1209675" y="1269184"/>
                  </a:cubicBezTo>
                  <a:cubicBezTo>
                    <a:pt x="1209675" y="1295733"/>
                    <a:pt x="1211075" y="1321956"/>
                    <a:pt x="1213952" y="1347766"/>
                  </a:cubicBezTo>
                  <a:lnTo>
                    <a:pt x="4203700" y="1347766"/>
                  </a:lnTo>
                  <a:lnTo>
                    <a:pt x="4203700" y="1622086"/>
                  </a:lnTo>
                  <a:lnTo>
                    <a:pt x="1303168" y="1622086"/>
                  </a:lnTo>
                  <a:cubicBezTo>
                    <a:pt x="1425647" y="1852836"/>
                    <a:pt x="1669012" y="2008165"/>
                    <a:pt x="1948656" y="2008165"/>
                  </a:cubicBezTo>
                  <a:cubicBezTo>
                    <a:pt x="2180846" y="2008165"/>
                    <a:pt x="2388025" y="1901080"/>
                    <a:pt x="2520889" y="1731492"/>
                  </a:cubicBezTo>
                  <a:lnTo>
                    <a:pt x="3140075" y="1731492"/>
                  </a:lnTo>
                  <a:cubicBezTo>
                    <a:pt x="3140075" y="2024596"/>
                    <a:pt x="3140074" y="2317700"/>
                    <a:pt x="3140074" y="2610803"/>
                  </a:cubicBezTo>
                  <a:lnTo>
                    <a:pt x="698499" y="2610803"/>
                  </a:lnTo>
                  <a:lnTo>
                    <a:pt x="698499" y="1622086"/>
                  </a:lnTo>
                  <a:lnTo>
                    <a:pt x="0" y="1622086"/>
                  </a:lnTo>
                  <a:lnTo>
                    <a:pt x="0" y="1347766"/>
                  </a:lnTo>
                  <a:lnTo>
                    <a:pt x="698499" y="1347766"/>
                  </a:lnTo>
                  <a:lnTo>
                    <a:pt x="698499" y="1220788"/>
                  </a:lnTo>
                  <a:cubicBezTo>
                    <a:pt x="698499" y="546565"/>
                    <a:pt x="1245064" y="0"/>
                    <a:pt x="1919287" y="0"/>
                  </a:cubicBezTo>
                  <a:close/>
                </a:path>
              </a:pathLst>
            </a:cu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72" name="handheld"/>
            <p:cNvSpPr>
              <a:spLocks noChangeAspect="1"/>
            </p:cNvSpPr>
            <p:nvPr/>
          </p:nvSpPr>
          <p:spPr bwMode="auto">
            <a:xfrm>
              <a:off x="7272778" y="2642063"/>
              <a:ext cx="309690" cy="219323"/>
            </a:xfrm>
            <a:custGeom>
              <a:avLst/>
              <a:gdLst/>
              <a:ahLst/>
              <a:cxnLst/>
              <a:rect l="l" t="t" r="r" b="b"/>
              <a:pathLst>
                <a:path w="2953954" h="2046352">
                  <a:moveTo>
                    <a:pt x="2765016" y="1281519"/>
                  </a:moveTo>
                  <a:lnTo>
                    <a:pt x="2953954" y="1281519"/>
                  </a:lnTo>
                  <a:lnTo>
                    <a:pt x="2953954" y="2046352"/>
                  </a:lnTo>
                  <a:lnTo>
                    <a:pt x="2765016" y="2046352"/>
                  </a:lnTo>
                  <a:close/>
                  <a:moveTo>
                    <a:pt x="2620827" y="1281519"/>
                  </a:moveTo>
                  <a:lnTo>
                    <a:pt x="2712607" y="1281519"/>
                  </a:lnTo>
                  <a:lnTo>
                    <a:pt x="2712607" y="2046352"/>
                  </a:lnTo>
                  <a:lnTo>
                    <a:pt x="2620827" y="2046352"/>
                  </a:lnTo>
                  <a:close/>
                  <a:moveTo>
                    <a:pt x="2223114" y="1281519"/>
                  </a:moveTo>
                  <a:lnTo>
                    <a:pt x="2314894" y="1281519"/>
                  </a:lnTo>
                  <a:lnTo>
                    <a:pt x="2314894" y="2046352"/>
                  </a:lnTo>
                  <a:lnTo>
                    <a:pt x="2223114" y="2046352"/>
                  </a:lnTo>
                  <a:close/>
                  <a:moveTo>
                    <a:pt x="1923980" y="1281519"/>
                  </a:moveTo>
                  <a:lnTo>
                    <a:pt x="2015760" y="1281519"/>
                  </a:lnTo>
                  <a:lnTo>
                    <a:pt x="2015760" y="2046352"/>
                  </a:lnTo>
                  <a:lnTo>
                    <a:pt x="1923980" y="2046352"/>
                  </a:lnTo>
                  <a:close/>
                  <a:moveTo>
                    <a:pt x="1648639" y="1281519"/>
                  </a:moveTo>
                  <a:lnTo>
                    <a:pt x="1869590" y="1281519"/>
                  </a:lnTo>
                  <a:lnTo>
                    <a:pt x="1869590" y="2046352"/>
                  </a:lnTo>
                  <a:lnTo>
                    <a:pt x="1648639" y="2046352"/>
                  </a:lnTo>
                  <a:close/>
                  <a:moveTo>
                    <a:pt x="1531611" y="1281519"/>
                  </a:moveTo>
                  <a:lnTo>
                    <a:pt x="1621444" y="1281519"/>
                  </a:lnTo>
                  <a:lnTo>
                    <a:pt x="1621444" y="2046352"/>
                  </a:lnTo>
                  <a:lnTo>
                    <a:pt x="1531611" y="2046352"/>
                  </a:lnTo>
                  <a:close/>
                  <a:moveTo>
                    <a:pt x="0" y="0"/>
                  </a:moveTo>
                  <a:lnTo>
                    <a:pt x="2947156" y="0"/>
                  </a:lnTo>
                  <a:lnTo>
                    <a:pt x="2953954" y="363720"/>
                  </a:lnTo>
                  <a:lnTo>
                    <a:pt x="2648021" y="1009579"/>
                  </a:lnTo>
                  <a:lnTo>
                    <a:pt x="1407293" y="1009579"/>
                  </a:lnTo>
                  <a:lnTo>
                    <a:pt x="1233930" y="1346105"/>
                  </a:lnTo>
                  <a:lnTo>
                    <a:pt x="1094561" y="1305314"/>
                  </a:lnTo>
                  <a:lnTo>
                    <a:pt x="815822" y="2029356"/>
                  </a:lnTo>
                  <a:lnTo>
                    <a:pt x="370519" y="2046352"/>
                  </a:lnTo>
                  <a:lnTo>
                    <a:pt x="608467" y="1026575"/>
                  </a:lnTo>
                  <a:lnTo>
                    <a:pt x="0" y="1026575"/>
                  </a:lnTo>
                  <a:close/>
                </a:path>
              </a:pathLst>
            </a:cu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186521"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530" spc="-51" dirty="0" err="1">
                <a:solidFill>
                  <a:srgbClr val="00BCF2"/>
                </a:solidFill>
                <a:ea typeface="Segoe UI" pitchFamily="34" charset="0"/>
                <a:cs typeface="Segoe UI" pitchFamily="34" charset="0"/>
              </a:endParaRPr>
            </a:p>
          </p:txBody>
        </p:sp>
        <p:sp>
          <p:nvSpPr>
            <p:cNvPr id="73" name="Freeform 703"/>
            <p:cNvSpPr>
              <a:spLocks/>
            </p:cNvSpPr>
            <p:nvPr/>
          </p:nvSpPr>
          <p:spPr bwMode="auto">
            <a:xfrm>
              <a:off x="8089457" y="2658624"/>
              <a:ext cx="541894" cy="233280"/>
            </a:xfrm>
            <a:custGeom>
              <a:avLst/>
              <a:gdLst/>
              <a:ahLst/>
              <a:cxnLst/>
              <a:rect l="l" t="t" r="r" b="b"/>
              <a:pathLst>
                <a:path w="1536701" h="782454">
                  <a:moveTo>
                    <a:pt x="835025" y="686465"/>
                  </a:moveTo>
                  <a:lnTo>
                    <a:pt x="1363663" y="686465"/>
                  </a:lnTo>
                  <a:lnTo>
                    <a:pt x="1363663" y="782454"/>
                  </a:lnTo>
                  <a:lnTo>
                    <a:pt x="835025" y="782454"/>
                  </a:lnTo>
                  <a:close/>
                  <a:moveTo>
                    <a:pt x="534641" y="363355"/>
                  </a:moveTo>
                  <a:lnTo>
                    <a:pt x="540189" y="363355"/>
                  </a:lnTo>
                  <a:lnTo>
                    <a:pt x="545340" y="364933"/>
                  </a:lnTo>
                  <a:lnTo>
                    <a:pt x="549699" y="367693"/>
                  </a:lnTo>
                  <a:lnTo>
                    <a:pt x="552473" y="371636"/>
                  </a:lnTo>
                  <a:lnTo>
                    <a:pt x="554058" y="377157"/>
                  </a:lnTo>
                  <a:lnTo>
                    <a:pt x="566342" y="433943"/>
                  </a:lnTo>
                  <a:lnTo>
                    <a:pt x="566738" y="439070"/>
                  </a:lnTo>
                  <a:lnTo>
                    <a:pt x="565153" y="444196"/>
                  </a:lnTo>
                  <a:lnTo>
                    <a:pt x="562379" y="448534"/>
                  </a:lnTo>
                  <a:lnTo>
                    <a:pt x="558020" y="451295"/>
                  </a:lnTo>
                  <a:lnTo>
                    <a:pt x="552869" y="452872"/>
                  </a:lnTo>
                  <a:lnTo>
                    <a:pt x="377565" y="486304"/>
                  </a:lnTo>
                  <a:lnTo>
                    <a:pt x="377233" y="486386"/>
                  </a:lnTo>
                  <a:lnTo>
                    <a:pt x="376976" y="486416"/>
                  </a:lnTo>
                  <a:lnTo>
                    <a:pt x="372970" y="487180"/>
                  </a:lnTo>
                  <a:lnTo>
                    <a:pt x="370432" y="487180"/>
                  </a:lnTo>
                  <a:lnTo>
                    <a:pt x="367423" y="487180"/>
                  </a:lnTo>
                  <a:lnTo>
                    <a:pt x="362668" y="485603"/>
                  </a:lnTo>
                  <a:lnTo>
                    <a:pt x="358309" y="482448"/>
                  </a:lnTo>
                  <a:lnTo>
                    <a:pt x="358089" y="482146"/>
                  </a:lnTo>
                  <a:lnTo>
                    <a:pt x="269117" y="429331"/>
                  </a:lnTo>
                  <a:lnTo>
                    <a:pt x="69726" y="478843"/>
                  </a:lnTo>
                  <a:lnTo>
                    <a:pt x="64592" y="479243"/>
                  </a:lnTo>
                  <a:lnTo>
                    <a:pt x="59457" y="478043"/>
                  </a:lnTo>
                  <a:lnTo>
                    <a:pt x="55508" y="475244"/>
                  </a:lnTo>
                  <a:lnTo>
                    <a:pt x="51558" y="471244"/>
                  </a:lnTo>
                  <a:lnTo>
                    <a:pt x="49584" y="466045"/>
                  </a:lnTo>
                  <a:lnTo>
                    <a:pt x="44844" y="448047"/>
                  </a:lnTo>
                  <a:lnTo>
                    <a:pt x="44449" y="442447"/>
                  </a:lnTo>
                  <a:lnTo>
                    <a:pt x="46029" y="437648"/>
                  </a:lnTo>
                  <a:lnTo>
                    <a:pt x="48794" y="432849"/>
                  </a:lnTo>
                  <a:lnTo>
                    <a:pt x="52348" y="429649"/>
                  </a:lnTo>
                  <a:lnTo>
                    <a:pt x="57483" y="427249"/>
                  </a:lnTo>
                  <a:lnTo>
                    <a:pt x="263647" y="376855"/>
                  </a:lnTo>
                  <a:lnTo>
                    <a:pt x="268782" y="376055"/>
                  </a:lnTo>
                  <a:lnTo>
                    <a:pt x="270778" y="376677"/>
                  </a:lnTo>
                  <a:lnTo>
                    <a:pt x="272816" y="376055"/>
                  </a:lnTo>
                  <a:lnTo>
                    <a:pt x="278017" y="376849"/>
                  </a:lnTo>
                  <a:lnTo>
                    <a:pt x="324966" y="401902"/>
                  </a:lnTo>
                  <a:lnTo>
                    <a:pt x="327797" y="400818"/>
                  </a:lnTo>
                  <a:close/>
                  <a:moveTo>
                    <a:pt x="1435694" y="7754"/>
                  </a:moveTo>
                  <a:lnTo>
                    <a:pt x="1519231" y="7754"/>
                  </a:lnTo>
                  <a:lnTo>
                    <a:pt x="1525981" y="8948"/>
                  </a:lnTo>
                  <a:lnTo>
                    <a:pt x="1531142" y="12529"/>
                  </a:lnTo>
                  <a:lnTo>
                    <a:pt x="1535113" y="18099"/>
                  </a:lnTo>
                  <a:lnTo>
                    <a:pt x="1536701" y="24466"/>
                  </a:lnTo>
                  <a:lnTo>
                    <a:pt x="1536701" y="611756"/>
                  </a:lnTo>
                  <a:lnTo>
                    <a:pt x="1535113" y="618122"/>
                  </a:lnTo>
                  <a:lnTo>
                    <a:pt x="1531142" y="624090"/>
                  </a:lnTo>
                  <a:lnTo>
                    <a:pt x="1525981" y="627274"/>
                  </a:lnTo>
                  <a:lnTo>
                    <a:pt x="1519231" y="628467"/>
                  </a:lnTo>
                  <a:lnTo>
                    <a:pt x="1436874" y="628467"/>
                  </a:lnTo>
                  <a:lnTo>
                    <a:pt x="1436874" y="9908"/>
                  </a:lnTo>
                  <a:close/>
                  <a:moveTo>
                    <a:pt x="694937" y="7754"/>
                  </a:moveTo>
                  <a:lnTo>
                    <a:pt x="776320" y="7754"/>
                  </a:lnTo>
                  <a:lnTo>
                    <a:pt x="775140" y="9908"/>
                  </a:lnTo>
                  <a:lnTo>
                    <a:pt x="775140" y="628467"/>
                  </a:lnTo>
                  <a:lnTo>
                    <a:pt x="694937" y="628467"/>
                  </a:lnTo>
                  <a:lnTo>
                    <a:pt x="688187" y="627274"/>
                  </a:lnTo>
                  <a:lnTo>
                    <a:pt x="682628" y="624090"/>
                  </a:lnTo>
                  <a:lnTo>
                    <a:pt x="679451" y="618122"/>
                  </a:lnTo>
                  <a:lnTo>
                    <a:pt x="677863" y="611756"/>
                  </a:lnTo>
                  <a:lnTo>
                    <a:pt x="677863" y="555443"/>
                  </a:lnTo>
                  <a:lnTo>
                    <a:pt x="17072" y="555443"/>
                  </a:lnTo>
                  <a:lnTo>
                    <a:pt x="10323" y="554260"/>
                  </a:lnTo>
                  <a:lnTo>
                    <a:pt x="5161" y="550318"/>
                  </a:lnTo>
                  <a:lnTo>
                    <a:pt x="1588" y="545194"/>
                  </a:lnTo>
                  <a:lnTo>
                    <a:pt x="0" y="538886"/>
                  </a:lnTo>
                  <a:lnTo>
                    <a:pt x="0" y="513656"/>
                  </a:lnTo>
                  <a:lnTo>
                    <a:pt x="1588" y="506955"/>
                  </a:lnTo>
                  <a:lnTo>
                    <a:pt x="5161" y="501436"/>
                  </a:lnTo>
                  <a:lnTo>
                    <a:pt x="10323" y="497494"/>
                  </a:lnTo>
                  <a:lnTo>
                    <a:pt x="17072" y="496705"/>
                  </a:lnTo>
                  <a:lnTo>
                    <a:pt x="610097" y="496705"/>
                  </a:lnTo>
                  <a:lnTo>
                    <a:pt x="609600" y="494324"/>
                  </a:lnTo>
                  <a:lnTo>
                    <a:pt x="611175" y="486783"/>
                  </a:lnTo>
                  <a:lnTo>
                    <a:pt x="614719" y="480433"/>
                  </a:lnTo>
                  <a:lnTo>
                    <a:pt x="621019" y="474083"/>
                  </a:lnTo>
                  <a:lnTo>
                    <a:pt x="628500" y="468924"/>
                  </a:lnTo>
                  <a:lnTo>
                    <a:pt x="637556" y="465352"/>
                  </a:lnTo>
                  <a:lnTo>
                    <a:pt x="647794" y="462971"/>
                  </a:lnTo>
                  <a:lnTo>
                    <a:pt x="659606" y="461780"/>
                  </a:lnTo>
                  <a:lnTo>
                    <a:pt x="670631" y="462971"/>
                  </a:lnTo>
                  <a:lnTo>
                    <a:pt x="677863" y="464533"/>
                  </a:lnTo>
                  <a:lnTo>
                    <a:pt x="677863" y="403432"/>
                  </a:lnTo>
                  <a:lnTo>
                    <a:pt x="676307" y="408444"/>
                  </a:lnTo>
                  <a:lnTo>
                    <a:pt x="671182" y="418299"/>
                  </a:lnTo>
                  <a:lnTo>
                    <a:pt x="663692" y="426972"/>
                  </a:lnTo>
                  <a:lnTo>
                    <a:pt x="655020" y="434068"/>
                  </a:lnTo>
                  <a:lnTo>
                    <a:pt x="644770" y="439587"/>
                  </a:lnTo>
                  <a:lnTo>
                    <a:pt x="634127" y="442740"/>
                  </a:lnTo>
                  <a:lnTo>
                    <a:pt x="621906" y="444317"/>
                  </a:lnTo>
                  <a:lnTo>
                    <a:pt x="610474" y="442740"/>
                  </a:lnTo>
                  <a:lnTo>
                    <a:pt x="599042" y="439587"/>
                  </a:lnTo>
                  <a:lnTo>
                    <a:pt x="589186" y="434068"/>
                  </a:lnTo>
                  <a:lnTo>
                    <a:pt x="580514" y="426972"/>
                  </a:lnTo>
                  <a:lnTo>
                    <a:pt x="573418" y="418299"/>
                  </a:lnTo>
                  <a:lnTo>
                    <a:pt x="567899" y="408444"/>
                  </a:lnTo>
                  <a:lnTo>
                    <a:pt x="564351" y="397012"/>
                  </a:lnTo>
                  <a:lnTo>
                    <a:pt x="563563" y="385580"/>
                  </a:lnTo>
                  <a:lnTo>
                    <a:pt x="564351" y="373359"/>
                  </a:lnTo>
                  <a:lnTo>
                    <a:pt x="567899" y="362715"/>
                  </a:lnTo>
                  <a:lnTo>
                    <a:pt x="573418" y="352466"/>
                  </a:lnTo>
                  <a:lnTo>
                    <a:pt x="580514" y="344187"/>
                  </a:lnTo>
                  <a:lnTo>
                    <a:pt x="589186" y="336697"/>
                  </a:lnTo>
                  <a:lnTo>
                    <a:pt x="599042" y="331573"/>
                  </a:lnTo>
                  <a:lnTo>
                    <a:pt x="610474" y="327631"/>
                  </a:lnTo>
                  <a:lnTo>
                    <a:pt x="621906" y="326842"/>
                  </a:lnTo>
                  <a:lnTo>
                    <a:pt x="634127" y="327631"/>
                  </a:lnTo>
                  <a:lnTo>
                    <a:pt x="644770" y="331573"/>
                  </a:lnTo>
                  <a:lnTo>
                    <a:pt x="655020" y="336697"/>
                  </a:lnTo>
                  <a:lnTo>
                    <a:pt x="663692" y="344187"/>
                  </a:lnTo>
                  <a:lnTo>
                    <a:pt x="671182" y="352466"/>
                  </a:lnTo>
                  <a:lnTo>
                    <a:pt x="676307" y="362715"/>
                  </a:lnTo>
                  <a:lnTo>
                    <a:pt x="677863" y="367382"/>
                  </a:lnTo>
                  <a:lnTo>
                    <a:pt x="677863" y="24466"/>
                  </a:lnTo>
                  <a:lnTo>
                    <a:pt x="679451" y="18099"/>
                  </a:lnTo>
                  <a:lnTo>
                    <a:pt x="682628" y="12529"/>
                  </a:lnTo>
                  <a:lnTo>
                    <a:pt x="688187" y="8948"/>
                  </a:lnTo>
                  <a:close/>
                  <a:moveTo>
                    <a:pt x="822670" y="0"/>
                  </a:moveTo>
                  <a:lnTo>
                    <a:pt x="1389718" y="0"/>
                  </a:lnTo>
                  <a:cubicBezTo>
                    <a:pt x="1400611" y="0"/>
                    <a:pt x="1409441" y="6675"/>
                    <a:pt x="1409441" y="14909"/>
                  </a:cubicBezTo>
                  <a:lnTo>
                    <a:pt x="1409441" y="651627"/>
                  </a:lnTo>
                  <a:cubicBezTo>
                    <a:pt x="1409441" y="659861"/>
                    <a:pt x="1400611" y="666536"/>
                    <a:pt x="1389718" y="666536"/>
                  </a:cubicBezTo>
                  <a:lnTo>
                    <a:pt x="822670" y="666536"/>
                  </a:lnTo>
                  <a:cubicBezTo>
                    <a:pt x="811777" y="666536"/>
                    <a:pt x="802946" y="659861"/>
                    <a:pt x="802946" y="651627"/>
                  </a:cubicBezTo>
                  <a:lnTo>
                    <a:pt x="802946" y="14909"/>
                  </a:lnTo>
                  <a:cubicBezTo>
                    <a:pt x="802946" y="6675"/>
                    <a:pt x="811777" y="0"/>
                    <a:pt x="822670" y="0"/>
                  </a:cubicBezTo>
                  <a:close/>
                </a:path>
              </a:pathLst>
            </a:custGeom>
            <a:solidFill>
              <a:schemeClr val="accent2"/>
            </a:solidFill>
            <a:ln w="0">
              <a:noFill/>
              <a:prstDash val="solid"/>
              <a:round/>
              <a:headEnd/>
              <a:tailEnd/>
            </a:ln>
          </p:spPr>
          <p:txBody>
            <a:bodyPr vert="horz" wrap="square" lIns="93260" tIns="46630" rIns="93260" bIns="46630" numCol="1" anchor="t" anchorCtr="0" compatLnSpc="1">
              <a:prstTxWarp prst="textNoShape">
                <a:avLst/>
              </a:prstTxWarp>
            </a:bodyPr>
            <a:lstStyle/>
            <a:p>
              <a:pPr defTabSz="466298"/>
              <a:endParaRPr lang="en-US" sz="1836">
                <a:solidFill>
                  <a:srgbClr val="404040"/>
                </a:solidFill>
              </a:endParaRPr>
            </a:p>
          </p:txBody>
        </p:sp>
        <p:sp>
          <p:nvSpPr>
            <p:cNvPr id="74" name="Rectangle 2048"/>
            <p:cNvSpPr/>
            <p:nvPr/>
          </p:nvSpPr>
          <p:spPr bwMode="auto">
            <a:xfrm flipH="1" flipV="1">
              <a:off x="10485952" y="2540567"/>
              <a:ext cx="321131" cy="502873"/>
            </a:xfrm>
            <a:custGeom>
              <a:avLst/>
              <a:gdLst/>
              <a:ahLst/>
              <a:cxnLst/>
              <a:rect l="l" t="t" r="r" b="b"/>
              <a:pathLst>
                <a:path w="1402492" h="2959444">
                  <a:moveTo>
                    <a:pt x="0" y="37870"/>
                  </a:moveTo>
                  <a:lnTo>
                    <a:pt x="1402492" y="37870"/>
                  </a:lnTo>
                  <a:lnTo>
                    <a:pt x="1402492" y="0"/>
                  </a:lnTo>
                  <a:lnTo>
                    <a:pt x="0" y="0"/>
                  </a:lnTo>
                  <a:close/>
                  <a:moveTo>
                    <a:pt x="1122231" y="170769"/>
                  </a:moveTo>
                  <a:cubicBezTo>
                    <a:pt x="1117181" y="170769"/>
                    <a:pt x="1113087" y="166675"/>
                    <a:pt x="1113087" y="161625"/>
                  </a:cubicBezTo>
                  <a:lnTo>
                    <a:pt x="1113087" y="88473"/>
                  </a:lnTo>
                  <a:cubicBezTo>
                    <a:pt x="1113087" y="83423"/>
                    <a:pt x="1117181" y="79329"/>
                    <a:pt x="1122231" y="79329"/>
                  </a:cubicBezTo>
                  <a:cubicBezTo>
                    <a:pt x="1127281" y="79329"/>
                    <a:pt x="1131375" y="83423"/>
                    <a:pt x="1131375" y="88473"/>
                  </a:cubicBezTo>
                  <a:lnTo>
                    <a:pt x="1131375" y="161625"/>
                  </a:lnTo>
                  <a:cubicBezTo>
                    <a:pt x="1131375" y="166675"/>
                    <a:pt x="1127281" y="170769"/>
                    <a:pt x="1122231" y="170769"/>
                  </a:cubicBezTo>
                  <a:close/>
                  <a:moveTo>
                    <a:pt x="1094233" y="170769"/>
                  </a:moveTo>
                  <a:cubicBezTo>
                    <a:pt x="1089183" y="170769"/>
                    <a:pt x="1085089" y="166675"/>
                    <a:pt x="1085089" y="161625"/>
                  </a:cubicBezTo>
                  <a:lnTo>
                    <a:pt x="1085089" y="88473"/>
                  </a:lnTo>
                  <a:cubicBezTo>
                    <a:pt x="1085089" y="83423"/>
                    <a:pt x="1089183" y="79329"/>
                    <a:pt x="1094233" y="79329"/>
                  </a:cubicBezTo>
                  <a:cubicBezTo>
                    <a:pt x="1099283" y="79329"/>
                    <a:pt x="1103377" y="83423"/>
                    <a:pt x="1103377" y="88473"/>
                  </a:cubicBezTo>
                  <a:lnTo>
                    <a:pt x="1103377" y="161625"/>
                  </a:lnTo>
                  <a:cubicBezTo>
                    <a:pt x="1103377" y="166675"/>
                    <a:pt x="1099283" y="170769"/>
                    <a:pt x="1094233" y="170769"/>
                  </a:cubicBezTo>
                  <a:close/>
                  <a:moveTo>
                    <a:pt x="1066239" y="170769"/>
                  </a:moveTo>
                  <a:cubicBezTo>
                    <a:pt x="1061189" y="170769"/>
                    <a:pt x="1057095" y="166675"/>
                    <a:pt x="1057095" y="161625"/>
                  </a:cubicBezTo>
                  <a:lnTo>
                    <a:pt x="1057095" y="88473"/>
                  </a:lnTo>
                  <a:cubicBezTo>
                    <a:pt x="1057095" y="83423"/>
                    <a:pt x="1061189" y="79329"/>
                    <a:pt x="1066239" y="79329"/>
                  </a:cubicBezTo>
                  <a:cubicBezTo>
                    <a:pt x="1071289" y="79329"/>
                    <a:pt x="1075383" y="83423"/>
                    <a:pt x="1075383" y="88473"/>
                  </a:cubicBezTo>
                  <a:lnTo>
                    <a:pt x="1075383" y="161625"/>
                  </a:lnTo>
                  <a:cubicBezTo>
                    <a:pt x="1075383" y="166675"/>
                    <a:pt x="1071289" y="170769"/>
                    <a:pt x="1066239" y="170769"/>
                  </a:cubicBezTo>
                  <a:close/>
                  <a:moveTo>
                    <a:pt x="1038245" y="170769"/>
                  </a:moveTo>
                  <a:cubicBezTo>
                    <a:pt x="1033195" y="170769"/>
                    <a:pt x="1029101" y="166675"/>
                    <a:pt x="1029101" y="161625"/>
                  </a:cubicBezTo>
                  <a:lnTo>
                    <a:pt x="1029101" y="88473"/>
                  </a:lnTo>
                  <a:cubicBezTo>
                    <a:pt x="1029101" y="83423"/>
                    <a:pt x="1033195" y="79329"/>
                    <a:pt x="1038245" y="79329"/>
                  </a:cubicBezTo>
                  <a:cubicBezTo>
                    <a:pt x="1043295" y="79329"/>
                    <a:pt x="1047389" y="83423"/>
                    <a:pt x="1047389" y="88473"/>
                  </a:cubicBezTo>
                  <a:lnTo>
                    <a:pt x="1047389" y="161625"/>
                  </a:lnTo>
                  <a:cubicBezTo>
                    <a:pt x="1047389" y="166675"/>
                    <a:pt x="1043295" y="170769"/>
                    <a:pt x="1038245" y="170769"/>
                  </a:cubicBezTo>
                  <a:close/>
                  <a:moveTo>
                    <a:pt x="1010251" y="170769"/>
                  </a:moveTo>
                  <a:cubicBezTo>
                    <a:pt x="1005201" y="170769"/>
                    <a:pt x="1001107" y="166675"/>
                    <a:pt x="1001107" y="161625"/>
                  </a:cubicBezTo>
                  <a:lnTo>
                    <a:pt x="1001107" y="88473"/>
                  </a:lnTo>
                  <a:cubicBezTo>
                    <a:pt x="1001107" y="83423"/>
                    <a:pt x="1005201" y="79329"/>
                    <a:pt x="1010251" y="79329"/>
                  </a:cubicBezTo>
                  <a:cubicBezTo>
                    <a:pt x="1015301" y="79329"/>
                    <a:pt x="1019395" y="83423"/>
                    <a:pt x="1019395" y="88473"/>
                  </a:cubicBezTo>
                  <a:lnTo>
                    <a:pt x="1019395" y="161625"/>
                  </a:lnTo>
                  <a:cubicBezTo>
                    <a:pt x="1019395" y="166675"/>
                    <a:pt x="1015301" y="170769"/>
                    <a:pt x="1010251" y="170769"/>
                  </a:cubicBezTo>
                  <a:close/>
                  <a:moveTo>
                    <a:pt x="982257" y="170769"/>
                  </a:moveTo>
                  <a:cubicBezTo>
                    <a:pt x="977207" y="170769"/>
                    <a:pt x="973113" y="166675"/>
                    <a:pt x="973113" y="161625"/>
                  </a:cubicBezTo>
                  <a:lnTo>
                    <a:pt x="973113" y="88473"/>
                  </a:lnTo>
                  <a:cubicBezTo>
                    <a:pt x="973113" y="83423"/>
                    <a:pt x="977207" y="79329"/>
                    <a:pt x="982257" y="79329"/>
                  </a:cubicBezTo>
                  <a:cubicBezTo>
                    <a:pt x="987307" y="79329"/>
                    <a:pt x="991401" y="83423"/>
                    <a:pt x="991401" y="88473"/>
                  </a:cubicBezTo>
                  <a:lnTo>
                    <a:pt x="991401" y="161625"/>
                  </a:lnTo>
                  <a:cubicBezTo>
                    <a:pt x="991401" y="166675"/>
                    <a:pt x="987307" y="170769"/>
                    <a:pt x="982257" y="170769"/>
                  </a:cubicBezTo>
                  <a:close/>
                  <a:moveTo>
                    <a:pt x="954263" y="170769"/>
                  </a:moveTo>
                  <a:cubicBezTo>
                    <a:pt x="949213" y="170769"/>
                    <a:pt x="945119" y="166675"/>
                    <a:pt x="945119" y="161625"/>
                  </a:cubicBezTo>
                  <a:lnTo>
                    <a:pt x="945119" y="88473"/>
                  </a:lnTo>
                  <a:cubicBezTo>
                    <a:pt x="945119" y="83423"/>
                    <a:pt x="949213" y="79329"/>
                    <a:pt x="954263" y="79329"/>
                  </a:cubicBezTo>
                  <a:cubicBezTo>
                    <a:pt x="959313" y="79329"/>
                    <a:pt x="963407" y="83423"/>
                    <a:pt x="963407" y="88473"/>
                  </a:cubicBezTo>
                  <a:lnTo>
                    <a:pt x="963407" y="161625"/>
                  </a:lnTo>
                  <a:cubicBezTo>
                    <a:pt x="963407" y="166675"/>
                    <a:pt x="959313" y="170769"/>
                    <a:pt x="954263" y="170769"/>
                  </a:cubicBezTo>
                  <a:close/>
                  <a:moveTo>
                    <a:pt x="926269" y="170769"/>
                  </a:moveTo>
                  <a:cubicBezTo>
                    <a:pt x="921219" y="170769"/>
                    <a:pt x="917125" y="166675"/>
                    <a:pt x="917125" y="161625"/>
                  </a:cubicBezTo>
                  <a:lnTo>
                    <a:pt x="917125" y="88473"/>
                  </a:lnTo>
                  <a:cubicBezTo>
                    <a:pt x="917125" y="83423"/>
                    <a:pt x="921219" y="79329"/>
                    <a:pt x="926269" y="79329"/>
                  </a:cubicBezTo>
                  <a:cubicBezTo>
                    <a:pt x="931319" y="79329"/>
                    <a:pt x="935413" y="83423"/>
                    <a:pt x="935413" y="88473"/>
                  </a:cubicBezTo>
                  <a:lnTo>
                    <a:pt x="935413" y="161625"/>
                  </a:lnTo>
                  <a:cubicBezTo>
                    <a:pt x="935413" y="166675"/>
                    <a:pt x="931319" y="170769"/>
                    <a:pt x="926269" y="170769"/>
                  </a:cubicBezTo>
                  <a:close/>
                  <a:moveTo>
                    <a:pt x="898275" y="170769"/>
                  </a:moveTo>
                  <a:cubicBezTo>
                    <a:pt x="893225" y="170769"/>
                    <a:pt x="889131" y="166675"/>
                    <a:pt x="889131" y="161625"/>
                  </a:cubicBezTo>
                  <a:lnTo>
                    <a:pt x="889131" y="88473"/>
                  </a:lnTo>
                  <a:cubicBezTo>
                    <a:pt x="889131" y="83423"/>
                    <a:pt x="893225" y="79329"/>
                    <a:pt x="898275" y="79329"/>
                  </a:cubicBezTo>
                  <a:cubicBezTo>
                    <a:pt x="903325" y="79329"/>
                    <a:pt x="907419" y="83423"/>
                    <a:pt x="907419" y="88473"/>
                  </a:cubicBezTo>
                  <a:lnTo>
                    <a:pt x="907419" y="161625"/>
                  </a:lnTo>
                  <a:cubicBezTo>
                    <a:pt x="907419" y="166675"/>
                    <a:pt x="903325" y="170769"/>
                    <a:pt x="898275" y="170769"/>
                  </a:cubicBezTo>
                  <a:close/>
                  <a:moveTo>
                    <a:pt x="870281" y="170769"/>
                  </a:moveTo>
                  <a:cubicBezTo>
                    <a:pt x="865231" y="170769"/>
                    <a:pt x="861137" y="166675"/>
                    <a:pt x="861137" y="161625"/>
                  </a:cubicBezTo>
                  <a:lnTo>
                    <a:pt x="861137" y="88473"/>
                  </a:lnTo>
                  <a:cubicBezTo>
                    <a:pt x="861137" y="83423"/>
                    <a:pt x="865231" y="79329"/>
                    <a:pt x="870281" y="79329"/>
                  </a:cubicBezTo>
                  <a:cubicBezTo>
                    <a:pt x="875331" y="79329"/>
                    <a:pt x="879425" y="83423"/>
                    <a:pt x="879425" y="88473"/>
                  </a:cubicBezTo>
                  <a:lnTo>
                    <a:pt x="879425" y="161625"/>
                  </a:lnTo>
                  <a:cubicBezTo>
                    <a:pt x="879425" y="166675"/>
                    <a:pt x="875331" y="170769"/>
                    <a:pt x="870281" y="170769"/>
                  </a:cubicBezTo>
                  <a:close/>
                  <a:moveTo>
                    <a:pt x="842287" y="170769"/>
                  </a:moveTo>
                  <a:cubicBezTo>
                    <a:pt x="837237" y="170769"/>
                    <a:pt x="833143" y="166675"/>
                    <a:pt x="833143" y="161625"/>
                  </a:cubicBezTo>
                  <a:lnTo>
                    <a:pt x="833143" y="88473"/>
                  </a:lnTo>
                  <a:cubicBezTo>
                    <a:pt x="833143" y="83423"/>
                    <a:pt x="837237" y="79329"/>
                    <a:pt x="842287" y="79329"/>
                  </a:cubicBezTo>
                  <a:cubicBezTo>
                    <a:pt x="847337" y="79329"/>
                    <a:pt x="851431" y="83423"/>
                    <a:pt x="851431" y="88473"/>
                  </a:cubicBezTo>
                  <a:lnTo>
                    <a:pt x="851431" y="161625"/>
                  </a:lnTo>
                  <a:cubicBezTo>
                    <a:pt x="851431" y="166675"/>
                    <a:pt x="847337" y="170769"/>
                    <a:pt x="842287" y="170769"/>
                  </a:cubicBezTo>
                  <a:close/>
                  <a:moveTo>
                    <a:pt x="814293" y="170769"/>
                  </a:moveTo>
                  <a:cubicBezTo>
                    <a:pt x="809243" y="170769"/>
                    <a:pt x="805149" y="166675"/>
                    <a:pt x="805149" y="161625"/>
                  </a:cubicBezTo>
                  <a:lnTo>
                    <a:pt x="805149" y="88473"/>
                  </a:lnTo>
                  <a:cubicBezTo>
                    <a:pt x="805149" y="83423"/>
                    <a:pt x="809243" y="79329"/>
                    <a:pt x="814293" y="79329"/>
                  </a:cubicBezTo>
                  <a:cubicBezTo>
                    <a:pt x="819343" y="79329"/>
                    <a:pt x="823437" y="83423"/>
                    <a:pt x="823437" y="88473"/>
                  </a:cubicBezTo>
                  <a:lnTo>
                    <a:pt x="823437" y="161625"/>
                  </a:lnTo>
                  <a:cubicBezTo>
                    <a:pt x="823437" y="166675"/>
                    <a:pt x="819343" y="170769"/>
                    <a:pt x="814293" y="170769"/>
                  </a:cubicBezTo>
                  <a:close/>
                  <a:moveTo>
                    <a:pt x="786299" y="170769"/>
                  </a:moveTo>
                  <a:cubicBezTo>
                    <a:pt x="781249" y="170769"/>
                    <a:pt x="777155" y="166675"/>
                    <a:pt x="777155" y="161625"/>
                  </a:cubicBezTo>
                  <a:lnTo>
                    <a:pt x="777155" y="88473"/>
                  </a:lnTo>
                  <a:cubicBezTo>
                    <a:pt x="777155" y="83423"/>
                    <a:pt x="781249" y="79329"/>
                    <a:pt x="786299" y="79329"/>
                  </a:cubicBezTo>
                  <a:cubicBezTo>
                    <a:pt x="791349" y="79329"/>
                    <a:pt x="795443" y="83423"/>
                    <a:pt x="795443" y="88473"/>
                  </a:cubicBezTo>
                  <a:lnTo>
                    <a:pt x="795443" y="161625"/>
                  </a:lnTo>
                  <a:cubicBezTo>
                    <a:pt x="795443" y="166675"/>
                    <a:pt x="791349" y="170769"/>
                    <a:pt x="786299" y="170769"/>
                  </a:cubicBezTo>
                  <a:close/>
                  <a:moveTo>
                    <a:pt x="758305" y="170769"/>
                  </a:moveTo>
                  <a:cubicBezTo>
                    <a:pt x="753255" y="170769"/>
                    <a:pt x="749161" y="166675"/>
                    <a:pt x="749161" y="161625"/>
                  </a:cubicBezTo>
                  <a:lnTo>
                    <a:pt x="749161" y="88473"/>
                  </a:lnTo>
                  <a:cubicBezTo>
                    <a:pt x="749161" y="83423"/>
                    <a:pt x="753255" y="79329"/>
                    <a:pt x="758305" y="79329"/>
                  </a:cubicBezTo>
                  <a:cubicBezTo>
                    <a:pt x="763355" y="79329"/>
                    <a:pt x="767449" y="83423"/>
                    <a:pt x="767449" y="88473"/>
                  </a:cubicBezTo>
                  <a:lnTo>
                    <a:pt x="767449" y="161625"/>
                  </a:lnTo>
                  <a:cubicBezTo>
                    <a:pt x="767449" y="166675"/>
                    <a:pt x="763355" y="170769"/>
                    <a:pt x="758305" y="170769"/>
                  </a:cubicBezTo>
                  <a:close/>
                  <a:moveTo>
                    <a:pt x="730311" y="170769"/>
                  </a:moveTo>
                  <a:cubicBezTo>
                    <a:pt x="725261" y="170769"/>
                    <a:pt x="721167" y="166675"/>
                    <a:pt x="721167" y="161625"/>
                  </a:cubicBezTo>
                  <a:lnTo>
                    <a:pt x="721167" y="88473"/>
                  </a:lnTo>
                  <a:cubicBezTo>
                    <a:pt x="721167" y="83423"/>
                    <a:pt x="725261" y="79329"/>
                    <a:pt x="730311" y="79329"/>
                  </a:cubicBezTo>
                  <a:cubicBezTo>
                    <a:pt x="735361" y="79329"/>
                    <a:pt x="739455" y="83423"/>
                    <a:pt x="739455" y="88473"/>
                  </a:cubicBezTo>
                  <a:lnTo>
                    <a:pt x="739455" y="161625"/>
                  </a:lnTo>
                  <a:cubicBezTo>
                    <a:pt x="739455" y="166675"/>
                    <a:pt x="735361" y="170769"/>
                    <a:pt x="730311" y="170769"/>
                  </a:cubicBezTo>
                  <a:close/>
                  <a:moveTo>
                    <a:pt x="702317" y="170769"/>
                  </a:moveTo>
                  <a:cubicBezTo>
                    <a:pt x="697267" y="170769"/>
                    <a:pt x="693173" y="166675"/>
                    <a:pt x="693173" y="161625"/>
                  </a:cubicBezTo>
                  <a:lnTo>
                    <a:pt x="693173" y="88473"/>
                  </a:lnTo>
                  <a:cubicBezTo>
                    <a:pt x="693173" y="83423"/>
                    <a:pt x="697267" y="79329"/>
                    <a:pt x="702317" y="79329"/>
                  </a:cubicBezTo>
                  <a:cubicBezTo>
                    <a:pt x="707367" y="79329"/>
                    <a:pt x="711461" y="83423"/>
                    <a:pt x="711461" y="88473"/>
                  </a:cubicBezTo>
                  <a:lnTo>
                    <a:pt x="711461" y="161625"/>
                  </a:lnTo>
                  <a:cubicBezTo>
                    <a:pt x="711461" y="166675"/>
                    <a:pt x="707367" y="170769"/>
                    <a:pt x="702317" y="170769"/>
                  </a:cubicBezTo>
                  <a:close/>
                  <a:moveTo>
                    <a:pt x="674323" y="170769"/>
                  </a:moveTo>
                  <a:cubicBezTo>
                    <a:pt x="669273" y="170769"/>
                    <a:pt x="665179" y="166675"/>
                    <a:pt x="665179" y="161625"/>
                  </a:cubicBezTo>
                  <a:lnTo>
                    <a:pt x="665179" y="88473"/>
                  </a:lnTo>
                  <a:cubicBezTo>
                    <a:pt x="665179" y="83423"/>
                    <a:pt x="669273" y="79329"/>
                    <a:pt x="674323" y="79329"/>
                  </a:cubicBezTo>
                  <a:cubicBezTo>
                    <a:pt x="679373" y="79329"/>
                    <a:pt x="683467" y="83423"/>
                    <a:pt x="683467" y="88473"/>
                  </a:cubicBezTo>
                  <a:lnTo>
                    <a:pt x="683467" y="161625"/>
                  </a:lnTo>
                  <a:cubicBezTo>
                    <a:pt x="683467" y="166675"/>
                    <a:pt x="679373" y="170769"/>
                    <a:pt x="674323" y="170769"/>
                  </a:cubicBezTo>
                  <a:close/>
                  <a:moveTo>
                    <a:pt x="646329" y="170769"/>
                  </a:moveTo>
                  <a:cubicBezTo>
                    <a:pt x="641279" y="170769"/>
                    <a:pt x="637185" y="166675"/>
                    <a:pt x="637185" y="161625"/>
                  </a:cubicBezTo>
                  <a:lnTo>
                    <a:pt x="637185" y="88473"/>
                  </a:lnTo>
                  <a:cubicBezTo>
                    <a:pt x="637185" y="83423"/>
                    <a:pt x="641279" y="79329"/>
                    <a:pt x="646329" y="79329"/>
                  </a:cubicBezTo>
                  <a:cubicBezTo>
                    <a:pt x="651379" y="79329"/>
                    <a:pt x="655473" y="83423"/>
                    <a:pt x="655473" y="88473"/>
                  </a:cubicBezTo>
                  <a:lnTo>
                    <a:pt x="655473" y="161625"/>
                  </a:lnTo>
                  <a:cubicBezTo>
                    <a:pt x="655473" y="166675"/>
                    <a:pt x="651379" y="170769"/>
                    <a:pt x="646329" y="170769"/>
                  </a:cubicBezTo>
                  <a:close/>
                  <a:moveTo>
                    <a:pt x="618335" y="170769"/>
                  </a:moveTo>
                  <a:cubicBezTo>
                    <a:pt x="613285" y="170769"/>
                    <a:pt x="609191" y="166675"/>
                    <a:pt x="609191" y="161625"/>
                  </a:cubicBezTo>
                  <a:lnTo>
                    <a:pt x="609191" y="88473"/>
                  </a:lnTo>
                  <a:cubicBezTo>
                    <a:pt x="609191" y="83423"/>
                    <a:pt x="613285" y="79329"/>
                    <a:pt x="618335" y="79329"/>
                  </a:cubicBezTo>
                  <a:cubicBezTo>
                    <a:pt x="623385" y="79329"/>
                    <a:pt x="627479" y="83423"/>
                    <a:pt x="627479" y="88473"/>
                  </a:cubicBezTo>
                  <a:lnTo>
                    <a:pt x="627479" y="161625"/>
                  </a:lnTo>
                  <a:cubicBezTo>
                    <a:pt x="627479" y="166675"/>
                    <a:pt x="623385" y="170769"/>
                    <a:pt x="618335" y="170769"/>
                  </a:cubicBezTo>
                  <a:close/>
                  <a:moveTo>
                    <a:pt x="590341" y="170769"/>
                  </a:moveTo>
                  <a:cubicBezTo>
                    <a:pt x="585291" y="170769"/>
                    <a:pt x="581197" y="166675"/>
                    <a:pt x="581197" y="161625"/>
                  </a:cubicBezTo>
                  <a:lnTo>
                    <a:pt x="581197" y="88473"/>
                  </a:lnTo>
                  <a:cubicBezTo>
                    <a:pt x="581197" y="83423"/>
                    <a:pt x="585291" y="79329"/>
                    <a:pt x="590341" y="79329"/>
                  </a:cubicBezTo>
                  <a:cubicBezTo>
                    <a:pt x="595391" y="79329"/>
                    <a:pt x="599485" y="83423"/>
                    <a:pt x="599485" y="88473"/>
                  </a:cubicBezTo>
                  <a:lnTo>
                    <a:pt x="599485" y="161625"/>
                  </a:lnTo>
                  <a:cubicBezTo>
                    <a:pt x="599485" y="166675"/>
                    <a:pt x="595391" y="170769"/>
                    <a:pt x="590341" y="170769"/>
                  </a:cubicBezTo>
                  <a:close/>
                  <a:moveTo>
                    <a:pt x="562347" y="170769"/>
                  </a:moveTo>
                  <a:cubicBezTo>
                    <a:pt x="557297" y="170769"/>
                    <a:pt x="553203" y="166675"/>
                    <a:pt x="553203" y="161625"/>
                  </a:cubicBezTo>
                  <a:lnTo>
                    <a:pt x="553203" y="88473"/>
                  </a:lnTo>
                  <a:cubicBezTo>
                    <a:pt x="553203" y="83423"/>
                    <a:pt x="557297" y="79329"/>
                    <a:pt x="562347" y="79329"/>
                  </a:cubicBezTo>
                  <a:cubicBezTo>
                    <a:pt x="567397" y="79329"/>
                    <a:pt x="571491" y="83423"/>
                    <a:pt x="571491" y="88473"/>
                  </a:cubicBezTo>
                  <a:lnTo>
                    <a:pt x="571491" y="161625"/>
                  </a:lnTo>
                  <a:cubicBezTo>
                    <a:pt x="571491" y="166675"/>
                    <a:pt x="567397" y="170769"/>
                    <a:pt x="562347" y="170769"/>
                  </a:cubicBezTo>
                  <a:close/>
                  <a:moveTo>
                    <a:pt x="534353" y="170769"/>
                  </a:moveTo>
                  <a:cubicBezTo>
                    <a:pt x="529303" y="170769"/>
                    <a:pt x="525209" y="166675"/>
                    <a:pt x="525209" y="161625"/>
                  </a:cubicBezTo>
                  <a:lnTo>
                    <a:pt x="525209" y="88473"/>
                  </a:lnTo>
                  <a:cubicBezTo>
                    <a:pt x="525209" y="83423"/>
                    <a:pt x="529303" y="79329"/>
                    <a:pt x="534353" y="79329"/>
                  </a:cubicBezTo>
                  <a:cubicBezTo>
                    <a:pt x="539403" y="79329"/>
                    <a:pt x="543497" y="83423"/>
                    <a:pt x="543497" y="88473"/>
                  </a:cubicBezTo>
                  <a:lnTo>
                    <a:pt x="543497" y="161625"/>
                  </a:lnTo>
                  <a:cubicBezTo>
                    <a:pt x="543497" y="166675"/>
                    <a:pt x="539403" y="170769"/>
                    <a:pt x="534353" y="170769"/>
                  </a:cubicBezTo>
                  <a:close/>
                  <a:moveTo>
                    <a:pt x="506359" y="170769"/>
                  </a:moveTo>
                  <a:cubicBezTo>
                    <a:pt x="501309" y="170769"/>
                    <a:pt x="497215" y="166675"/>
                    <a:pt x="497215" y="161625"/>
                  </a:cubicBezTo>
                  <a:lnTo>
                    <a:pt x="497215" y="88473"/>
                  </a:lnTo>
                  <a:cubicBezTo>
                    <a:pt x="497215" y="83423"/>
                    <a:pt x="501309" y="79329"/>
                    <a:pt x="506359" y="79329"/>
                  </a:cubicBezTo>
                  <a:cubicBezTo>
                    <a:pt x="511409" y="79329"/>
                    <a:pt x="515503" y="83423"/>
                    <a:pt x="515503" y="88473"/>
                  </a:cubicBezTo>
                  <a:lnTo>
                    <a:pt x="515503" y="161625"/>
                  </a:lnTo>
                  <a:cubicBezTo>
                    <a:pt x="515503" y="166675"/>
                    <a:pt x="511409" y="170769"/>
                    <a:pt x="506359" y="170769"/>
                  </a:cubicBezTo>
                  <a:close/>
                  <a:moveTo>
                    <a:pt x="478365" y="170769"/>
                  </a:moveTo>
                  <a:cubicBezTo>
                    <a:pt x="473315" y="170769"/>
                    <a:pt x="469221" y="166675"/>
                    <a:pt x="469221" y="161625"/>
                  </a:cubicBezTo>
                  <a:lnTo>
                    <a:pt x="469221" y="88473"/>
                  </a:lnTo>
                  <a:cubicBezTo>
                    <a:pt x="469221" y="83423"/>
                    <a:pt x="473315" y="79329"/>
                    <a:pt x="478365" y="79329"/>
                  </a:cubicBezTo>
                  <a:cubicBezTo>
                    <a:pt x="483415" y="79329"/>
                    <a:pt x="487509" y="83423"/>
                    <a:pt x="487509" y="88473"/>
                  </a:cubicBezTo>
                  <a:lnTo>
                    <a:pt x="487509" y="161625"/>
                  </a:lnTo>
                  <a:cubicBezTo>
                    <a:pt x="487509" y="166675"/>
                    <a:pt x="483415" y="170769"/>
                    <a:pt x="478365" y="170769"/>
                  </a:cubicBezTo>
                  <a:close/>
                  <a:moveTo>
                    <a:pt x="450371" y="170769"/>
                  </a:moveTo>
                  <a:cubicBezTo>
                    <a:pt x="445321" y="170769"/>
                    <a:pt x="441227" y="166675"/>
                    <a:pt x="441227" y="161625"/>
                  </a:cubicBezTo>
                  <a:lnTo>
                    <a:pt x="441227" y="88473"/>
                  </a:lnTo>
                  <a:cubicBezTo>
                    <a:pt x="441227" y="83423"/>
                    <a:pt x="445321" y="79329"/>
                    <a:pt x="450371" y="79329"/>
                  </a:cubicBezTo>
                  <a:cubicBezTo>
                    <a:pt x="455421" y="79329"/>
                    <a:pt x="459515" y="83423"/>
                    <a:pt x="459515" y="88473"/>
                  </a:cubicBezTo>
                  <a:lnTo>
                    <a:pt x="459515" y="161625"/>
                  </a:lnTo>
                  <a:cubicBezTo>
                    <a:pt x="459515" y="166675"/>
                    <a:pt x="455421" y="170769"/>
                    <a:pt x="450371" y="170769"/>
                  </a:cubicBezTo>
                  <a:close/>
                  <a:moveTo>
                    <a:pt x="422377" y="170769"/>
                  </a:moveTo>
                  <a:cubicBezTo>
                    <a:pt x="417327" y="170769"/>
                    <a:pt x="413233" y="166675"/>
                    <a:pt x="413233" y="161625"/>
                  </a:cubicBezTo>
                  <a:lnTo>
                    <a:pt x="413233" y="88473"/>
                  </a:lnTo>
                  <a:cubicBezTo>
                    <a:pt x="413233" y="83423"/>
                    <a:pt x="417327" y="79329"/>
                    <a:pt x="422377" y="79329"/>
                  </a:cubicBezTo>
                  <a:cubicBezTo>
                    <a:pt x="427427" y="79329"/>
                    <a:pt x="431521" y="83423"/>
                    <a:pt x="431521" y="88473"/>
                  </a:cubicBezTo>
                  <a:lnTo>
                    <a:pt x="431521" y="161625"/>
                  </a:lnTo>
                  <a:cubicBezTo>
                    <a:pt x="431521" y="166675"/>
                    <a:pt x="427427" y="170769"/>
                    <a:pt x="422377" y="170769"/>
                  </a:cubicBezTo>
                  <a:close/>
                  <a:moveTo>
                    <a:pt x="394383" y="170769"/>
                  </a:moveTo>
                  <a:cubicBezTo>
                    <a:pt x="389333" y="170769"/>
                    <a:pt x="385239" y="166675"/>
                    <a:pt x="385239" y="161625"/>
                  </a:cubicBezTo>
                  <a:lnTo>
                    <a:pt x="385239" y="88473"/>
                  </a:lnTo>
                  <a:cubicBezTo>
                    <a:pt x="385239" y="83423"/>
                    <a:pt x="389333" y="79329"/>
                    <a:pt x="394383" y="79329"/>
                  </a:cubicBezTo>
                  <a:cubicBezTo>
                    <a:pt x="399433" y="79329"/>
                    <a:pt x="403527" y="83423"/>
                    <a:pt x="403527" y="88473"/>
                  </a:cubicBezTo>
                  <a:lnTo>
                    <a:pt x="403527" y="161625"/>
                  </a:lnTo>
                  <a:cubicBezTo>
                    <a:pt x="403527" y="166675"/>
                    <a:pt x="399433" y="170769"/>
                    <a:pt x="394383" y="170769"/>
                  </a:cubicBezTo>
                  <a:close/>
                  <a:moveTo>
                    <a:pt x="366389" y="170769"/>
                  </a:moveTo>
                  <a:cubicBezTo>
                    <a:pt x="361339" y="170769"/>
                    <a:pt x="357245" y="166675"/>
                    <a:pt x="357245" y="161625"/>
                  </a:cubicBezTo>
                  <a:lnTo>
                    <a:pt x="357245" y="88473"/>
                  </a:lnTo>
                  <a:cubicBezTo>
                    <a:pt x="357245" y="83423"/>
                    <a:pt x="361339" y="79329"/>
                    <a:pt x="366389" y="79329"/>
                  </a:cubicBezTo>
                  <a:cubicBezTo>
                    <a:pt x="371439" y="79329"/>
                    <a:pt x="375533" y="83423"/>
                    <a:pt x="375533" y="88473"/>
                  </a:cubicBezTo>
                  <a:lnTo>
                    <a:pt x="375533" y="161625"/>
                  </a:lnTo>
                  <a:cubicBezTo>
                    <a:pt x="375533" y="166675"/>
                    <a:pt x="371439" y="170769"/>
                    <a:pt x="366389" y="170769"/>
                  </a:cubicBezTo>
                  <a:close/>
                  <a:moveTo>
                    <a:pt x="338395" y="170769"/>
                  </a:moveTo>
                  <a:cubicBezTo>
                    <a:pt x="333345" y="170769"/>
                    <a:pt x="329251" y="166675"/>
                    <a:pt x="329251" y="161625"/>
                  </a:cubicBezTo>
                  <a:lnTo>
                    <a:pt x="329251" y="88473"/>
                  </a:lnTo>
                  <a:cubicBezTo>
                    <a:pt x="329251" y="83423"/>
                    <a:pt x="333345" y="79329"/>
                    <a:pt x="338395" y="79329"/>
                  </a:cubicBezTo>
                  <a:cubicBezTo>
                    <a:pt x="343445" y="79329"/>
                    <a:pt x="347539" y="83423"/>
                    <a:pt x="347539" y="88473"/>
                  </a:cubicBezTo>
                  <a:lnTo>
                    <a:pt x="347539" y="161625"/>
                  </a:lnTo>
                  <a:cubicBezTo>
                    <a:pt x="347539" y="166675"/>
                    <a:pt x="343445" y="170769"/>
                    <a:pt x="338395" y="170769"/>
                  </a:cubicBezTo>
                  <a:close/>
                  <a:moveTo>
                    <a:pt x="310401" y="170769"/>
                  </a:moveTo>
                  <a:cubicBezTo>
                    <a:pt x="305351" y="170769"/>
                    <a:pt x="301257" y="166675"/>
                    <a:pt x="301257" y="161625"/>
                  </a:cubicBezTo>
                  <a:lnTo>
                    <a:pt x="301257" y="88473"/>
                  </a:lnTo>
                  <a:cubicBezTo>
                    <a:pt x="301257" y="83423"/>
                    <a:pt x="305351" y="79329"/>
                    <a:pt x="310401" y="79329"/>
                  </a:cubicBezTo>
                  <a:cubicBezTo>
                    <a:pt x="315451" y="79329"/>
                    <a:pt x="319545" y="83423"/>
                    <a:pt x="319545" y="88473"/>
                  </a:cubicBezTo>
                  <a:lnTo>
                    <a:pt x="319545" y="161625"/>
                  </a:lnTo>
                  <a:cubicBezTo>
                    <a:pt x="319545" y="166675"/>
                    <a:pt x="315451" y="170769"/>
                    <a:pt x="310401" y="170769"/>
                  </a:cubicBezTo>
                  <a:close/>
                  <a:moveTo>
                    <a:pt x="282407" y="170769"/>
                  </a:moveTo>
                  <a:cubicBezTo>
                    <a:pt x="277357" y="170769"/>
                    <a:pt x="273263" y="166675"/>
                    <a:pt x="273263" y="161625"/>
                  </a:cubicBezTo>
                  <a:lnTo>
                    <a:pt x="273263" y="88473"/>
                  </a:lnTo>
                  <a:cubicBezTo>
                    <a:pt x="273263" y="83423"/>
                    <a:pt x="277357" y="79329"/>
                    <a:pt x="282407" y="79329"/>
                  </a:cubicBezTo>
                  <a:cubicBezTo>
                    <a:pt x="287457" y="79329"/>
                    <a:pt x="291551" y="83423"/>
                    <a:pt x="291551" y="88473"/>
                  </a:cubicBezTo>
                  <a:lnTo>
                    <a:pt x="291551" y="161625"/>
                  </a:lnTo>
                  <a:cubicBezTo>
                    <a:pt x="291551" y="166675"/>
                    <a:pt x="287457" y="170769"/>
                    <a:pt x="282407" y="170769"/>
                  </a:cubicBezTo>
                  <a:close/>
                  <a:moveTo>
                    <a:pt x="0" y="187436"/>
                  </a:moveTo>
                  <a:lnTo>
                    <a:pt x="1402492" y="187436"/>
                  </a:lnTo>
                  <a:lnTo>
                    <a:pt x="1402492" y="56158"/>
                  </a:lnTo>
                  <a:lnTo>
                    <a:pt x="0" y="56158"/>
                  </a:lnTo>
                  <a:close/>
                  <a:moveTo>
                    <a:pt x="448311" y="646221"/>
                  </a:moveTo>
                  <a:cubicBezTo>
                    <a:pt x="435378" y="646221"/>
                    <a:pt x="424893" y="635736"/>
                    <a:pt x="424893" y="622803"/>
                  </a:cubicBezTo>
                  <a:lnTo>
                    <a:pt x="424893" y="400558"/>
                  </a:lnTo>
                  <a:cubicBezTo>
                    <a:pt x="424893" y="387625"/>
                    <a:pt x="435378" y="377140"/>
                    <a:pt x="448311" y="377140"/>
                  </a:cubicBezTo>
                  <a:lnTo>
                    <a:pt x="1211100" y="377140"/>
                  </a:lnTo>
                  <a:cubicBezTo>
                    <a:pt x="1224033" y="377140"/>
                    <a:pt x="1234518" y="387625"/>
                    <a:pt x="1234518" y="400558"/>
                  </a:cubicBezTo>
                  <a:lnTo>
                    <a:pt x="1234518" y="622803"/>
                  </a:lnTo>
                  <a:cubicBezTo>
                    <a:pt x="1234518" y="635736"/>
                    <a:pt x="1224033" y="646221"/>
                    <a:pt x="1211100" y="646221"/>
                  </a:cubicBezTo>
                  <a:close/>
                  <a:moveTo>
                    <a:pt x="1157297" y="896251"/>
                  </a:moveTo>
                  <a:cubicBezTo>
                    <a:pt x="1142981" y="896251"/>
                    <a:pt x="1131375" y="884645"/>
                    <a:pt x="1131375" y="870329"/>
                  </a:cubicBezTo>
                  <a:lnTo>
                    <a:pt x="1131375" y="765012"/>
                  </a:lnTo>
                  <a:cubicBezTo>
                    <a:pt x="1131375" y="750696"/>
                    <a:pt x="1142981" y="739090"/>
                    <a:pt x="1157297" y="739090"/>
                  </a:cubicBezTo>
                  <a:lnTo>
                    <a:pt x="1260983" y="739090"/>
                  </a:lnTo>
                  <a:cubicBezTo>
                    <a:pt x="1275299" y="739090"/>
                    <a:pt x="1286905" y="750696"/>
                    <a:pt x="1286905" y="765012"/>
                  </a:cubicBezTo>
                  <a:lnTo>
                    <a:pt x="1286905" y="870329"/>
                  </a:lnTo>
                  <a:cubicBezTo>
                    <a:pt x="1286905" y="884645"/>
                    <a:pt x="1275299" y="896251"/>
                    <a:pt x="1260983" y="896251"/>
                  </a:cubicBezTo>
                  <a:close/>
                  <a:moveTo>
                    <a:pt x="193380" y="1417901"/>
                  </a:moveTo>
                  <a:lnTo>
                    <a:pt x="236685" y="1417901"/>
                  </a:lnTo>
                  <a:lnTo>
                    <a:pt x="276969" y="1362511"/>
                  </a:lnTo>
                  <a:lnTo>
                    <a:pt x="276969" y="1190793"/>
                  </a:lnTo>
                  <a:lnTo>
                    <a:pt x="319776" y="1190793"/>
                  </a:lnTo>
                  <a:lnTo>
                    <a:pt x="319049" y="1364525"/>
                  </a:lnTo>
                  <a:lnTo>
                    <a:pt x="355305" y="1417901"/>
                  </a:lnTo>
                  <a:lnTo>
                    <a:pt x="398610" y="1417901"/>
                  </a:lnTo>
                  <a:lnTo>
                    <a:pt x="438894" y="1362511"/>
                  </a:lnTo>
                  <a:lnTo>
                    <a:pt x="438894" y="1190793"/>
                  </a:lnTo>
                  <a:lnTo>
                    <a:pt x="486464" y="1190793"/>
                  </a:lnTo>
                  <a:lnTo>
                    <a:pt x="485737" y="1364525"/>
                  </a:lnTo>
                  <a:lnTo>
                    <a:pt x="521993" y="1417901"/>
                  </a:lnTo>
                  <a:lnTo>
                    <a:pt x="565298" y="1417901"/>
                  </a:lnTo>
                  <a:lnTo>
                    <a:pt x="605582" y="1362511"/>
                  </a:lnTo>
                  <a:lnTo>
                    <a:pt x="605582" y="1190793"/>
                  </a:lnTo>
                  <a:lnTo>
                    <a:pt x="658202" y="1190793"/>
                  </a:lnTo>
                  <a:lnTo>
                    <a:pt x="657475" y="1364525"/>
                  </a:lnTo>
                  <a:lnTo>
                    <a:pt x="693731" y="1417901"/>
                  </a:lnTo>
                  <a:lnTo>
                    <a:pt x="737036" y="1417901"/>
                  </a:lnTo>
                  <a:lnTo>
                    <a:pt x="777320" y="1362511"/>
                  </a:lnTo>
                  <a:lnTo>
                    <a:pt x="777320" y="1190793"/>
                  </a:lnTo>
                  <a:lnTo>
                    <a:pt x="811843" y="1190793"/>
                  </a:lnTo>
                  <a:lnTo>
                    <a:pt x="811843" y="1092914"/>
                  </a:lnTo>
                  <a:lnTo>
                    <a:pt x="126043" y="1092914"/>
                  </a:lnTo>
                  <a:lnTo>
                    <a:pt x="126043" y="1190793"/>
                  </a:lnTo>
                  <a:lnTo>
                    <a:pt x="157851" y="1190793"/>
                  </a:lnTo>
                  <a:lnTo>
                    <a:pt x="157124" y="1364525"/>
                  </a:lnTo>
                  <a:close/>
                  <a:moveTo>
                    <a:pt x="715384" y="1461206"/>
                  </a:moveTo>
                  <a:lnTo>
                    <a:pt x="733542" y="1459289"/>
                  </a:lnTo>
                  <a:lnTo>
                    <a:pt x="739046" y="1457208"/>
                  </a:lnTo>
                  <a:lnTo>
                    <a:pt x="741065" y="1454659"/>
                  </a:lnTo>
                  <a:lnTo>
                    <a:pt x="741065" y="1428476"/>
                  </a:lnTo>
                  <a:lnTo>
                    <a:pt x="739046" y="1425927"/>
                  </a:lnTo>
                  <a:lnTo>
                    <a:pt x="733542" y="1423846"/>
                  </a:lnTo>
                  <a:cubicBezTo>
                    <a:pt x="728894" y="1422661"/>
                    <a:pt x="722474" y="1421929"/>
                    <a:pt x="715384" y="1421929"/>
                  </a:cubicBezTo>
                  <a:cubicBezTo>
                    <a:pt x="704748" y="1421929"/>
                    <a:pt x="695620" y="1423577"/>
                    <a:pt x="691721" y="1425927"/>
                  </a:cubicBezTo>
                  <a:cubicBezTo>
                    <a:pt x="690421" y="1426711"/>
                    <a:pt x="689703" y="1427572"/>
                    <a:pt x="689703" y="1428476"/>
                  </a:cubicBezTo>
                  <a:lnTo>
                    <a:pt x="689703" y="1454659"/>
                  </a:lnTo>
                  <a:cubicBezTo>
                    <a:pt x="689703" y="1456467"/>
                    <a:pt x="692578" y="1458104"/>
                    <a:pt x="697225" y="1459289"/>
                  </a:cubicBezTo>
                  <a:cubicBezTo>
                    <a:pt x="701873" y="1460473"/>
                    <a:pt x="708293" y="1461206"/>
                    <a:pt x="715384" y="1461206"/>
                  </a:cubicBezTo>
                  <a:close/>
                  <a:moveTo>
                    <a:pt x="543646" y="1461206"/>
                  </a:moveTo>
                  <a:lnTo>
                    <a:pt x="561804" y="1459289"/>
                  </a:lnTo>
                  <a:lnTo>
                    <a:pt x="567308" y="1457208"/>
                  </a:lnTo>
                  <a:lnTo>
                    <a:pt x="569327" y="1454659"/>
                  </a:lnTo>
                  <a:lnTo>
                    <a:pt x="569327" y="1428476"/>
                  </a:lnTo>
                  <a:lnTo>
                    <a:pt x="567308" y="1425927"/>
                  </a:lnTo>
                  <a:lnTo>
                    <a:pt x="561804" y="1423846"/>
                  </a:lnTo>
                  <a:cubicBezTo>
                    <a:pt x="557156" y="1422661"/>
                    <a:pt x="550736" y="1421929"/>
                    <a:pt x="543646" y="1421929"/>
                  </a:cubicBezTo>
                  <a:cubicBezTo>
                    <a:pt x="533010" y="1421929"/>
                    <a:pt x="523882" y="1423577"/>
                    <a:pt x="519983" y="1425927"/>
                  </a:cubicBezTo>
                  <a:cubicBezTo>
                    <a:pt x="518683" y="1426711"/>
                    <a:pt x="517965" y="1427572"/>
                    <a:pt x="517965" y="1428476"/>
                  </a:cubicBezTo>
                  <a:lnTo>
                    <a:pt x="517965" y="1454659"/>
                  </a:lnTo>
                  <a:cubicBezTo>
                    <a:pt x="517965" y="1456467"/>
                    <a:pt x="520840" y="1458104"/>
                    <a:pt x="525487" y="1459289"/>
                  </a:cubicBezTo>
                  <a:cubicBezTo>
                    <a:pt x="530135" y="1460473"/>
                    <a:pt x="536555" y="1461206"/>
                    <a:pt x="543646" y="1461206"/>
                  </a:cubicBezTo>
                  <a:close/>
                  <a:moveTo>
                    <a:pt x="376958" y="1461206"/>
                  </a:moveTo>
                  <a:lnTo>
                    <a:pt x="395116" y="1459289"/>
                  </a:lnTo>
                  <a:lnTo>
                    <a:pt x="400620" y="1457208"/>
                  </a:lnTo>
                  <a:lnTo>
                    <a:pt x="402639" y="1454659"/>
                  </a:lnTo>
                  <a:lnTo>
                    <a:pt x="402639" y="1428476"/>
                  </a:lnTo>
                  <a:lnTo>
                    <a:pt x="400620" y="1425927"/>
                  </a:lnTo>
                  <a:lnTo>
                    <a:pt x="395116" y="1423846"/>
                  </a:lnTo>
                  <a:cubicBezTo>
                    <a:pt x="390468" y="1422661"/>
                    <a:pt x="384048" y="1421929"/>
                    <a:pt x="376958" y="1421929"/>
                  </a:cubicBezTo>
                  <a:cubicBezTo>
                    <a:pt x="366322" y="1421929"/>
                    <a:pt x="357194" y="1423577"/>
                    <a:pt x="353295" y="1425927"/>
                  </a:cubicBezTo>
                  <a:cubicBezTo>
                    <a:pt x="351995" y="1426711"/>
                    <a:pt x="351277" y="1427572"/>
                    <a:pt x="351277" y="1428476"/>
                  </a:cubicBezTo>
                  <a:lnTo>
                    <a:pt x="351277" y="1454659"/>
                  </a:lnTo>
                  <a:cubicBezTo>
                    <a:pt x="351277" y="1456467"/>
                    <a:pt x="354152" y="1458104"/>
                    <a:pt x="358799" y="1459289"/>
                  </a:cubicBezTo>
                  <a:cubicBezTo>
                    <a:pt x="363447" y="1460473"/>
                    <a:pt x="369867" y="1461206"/>
                    <a:pt x="376958" y="1461206"/>
                  </a:cubicBezTo>
                  <a:close/>
                  <a:moveTo>
                    <a:pt x="215033" y="1461206"/>
                  </a:moveTo>
                  <a:lnTo>
                    <a:pt x="233191" y="1459289"/>
                  </a:lnTo>
                  <a:lnTo>
                    <a:pt x="238695" y="1457208"/>
                  </a:lnTo>
                  <a:lnTo>
                    <a:pt x="240714" y="1454659"/>
                  </a:lnTo>
                  <a:lnTo>
                    <a:pt x="240714" y="1428476"/>
                  </a:lnTo>
                  <a:lnTo>
                    <a:pt x="238695" y="1425927"/>
                  </a:lnTo>
                  <a:lnTo>
                    <a:pt x="233191" y="1423846"/>
                  </a:lnTo>
                  <a:cubicBezTo>
                    <a:pt x="228543" y="1422661"/>
                    <a:pt x="222123" y="1421929"/>
                    <a:pt x="215033" y="1421929"/>
                  </a:cubicBezTo>
                  <a:cubicBezTo>
                    <a:pt x="204397" y="1421929"/>
                    <a:pt x="195269" y="1423577"/>
                    <a:pt x="191370" y="1425927"/>
                  </a:cubicBezTo>
                  <a:cubicBezTo>
                    <a:pt x="190070" y="1426711"/>
                    <a:pt x="189352" y="1427572"/>
                    <a:pt x="189352" y="1428476"/>
                  </a:cubicBezTo>
                  <a:lnTo>
                    <a:pt x="189352" y="1454659"/>
                  </a:lnTo>
                  <a:cubicBezTo>
                    <a:pt x="189352" y="1456467"/>
                    <a:pt x="192227" y="1458104"/>
                    <a:pt x="196874" y="1459289"/>
                  </a:cubicBezTo>
                  <a:cubicBezTo>
                    <a:pt x="201522" y="1460473"/>
                    <a:pt x="207942" y="1461206"/>
                    <a:pt x="215033" y="1461206"/>
                  </a:cubicBezTo>
                  <a:close/>
                  <a:moveTo>
                    <a:pt x="486552" y="1531448"/>
                  </a:moveTo>
                  <a:cubicBezTo>
                    <a:pt x="486158" y="1531123"/>
                    <a:pt x="486146" y="1530770"/>
                    <a:pt x="486146" y="1530415"/>
                  </a:cubicBezTo>
                  <a:lnTo>
                    <a:pt x="486560" y="1529359"/>
                  </a:lnTo>
                  <a:close/>
                  <a:moveTo>
                    <a:pt x="319858" y="1532686"/>
                  </a:moveTo>
                  <a:cubicBezTo>
                    <a:pt x="319027" y="1532018"/>
                    <a:pt x="318967" y="1531224"/>
                    <a:pt x="318967" y="1530415"/>
                  </a:cubicBezTo>
                  <a:lnTo>
                    <a:pt x="319878" y="1528094"/>
                  </a:lnTo>
                  <a:close/>
                  <a:moveTo>
                    <a:pt x="157929" y="1533624"/>
                  </a:moveTo>
                  <a:cubicBezTo>
                    <a:pt x="156796" y="1532725"/>
                    <a:pt x="156670" y="1531585"/>
                    <a:pt x="156670" y="1530415"/>
                  </a:cubicBezTo>
                  <a:lnTo>
                    <a:pt x="157957" y="1527136"/>
                  </a:lnTo>
                  <a:close/>
                  <a:moveTo>
                    <a:pt x="658276" y="1534776"/>
                  </a:moveTo>
                  <a:cubicBezTo>
                    <a:pt x="656808" y="1533616"/>
                    <a:pt x="656564" y="1532045"/>
                    <a:pt x="656564" y="1530415"/>
                  </a:cubicBezTo>
                  <a:lnTo>
                    <a:pt x="658313" y="1525960"/>
                  </a:lnTo>
                  <a:close/>
                  <a:moveTo>
                    <a:pt x="1191766" y="1623750"/>
                  </a:moveTo>
                  <a:lnTo>
                    <a:pt x="1199790" y="1623750"/>
                  </a:lnTo>
                  <a:lnTo>
                    <a:pt x="1199790" y="1566817"/>
                  </a:lnTo>
                  <a:lnTo>
                    <a:pt x="1191766" y="1566817"/>
                  </a:lnTo>
                  <a:close/>
                  <a:moveTo>
                    <a:pt x="1197062" y="1639589"/>
                  </a:moveTo>
                  <a:cubicBezTo>
                    <a:pt x="1172200" y="1639589"/>
                    <a:pt x="1152046" y="1619435"/>
                    <a:pt x="1152046" y="1594573"/>
                  </a:cubicBezTo>
                  <a:cubicBezTo>
                    <a:pt x="1152046" y="1569711"/>
                    <a:pt x="1172200" y="1549557"/>
                    <a:pt x="1197062" y="1549557"/>
                  </a:cubicBezTo>
                  <a:cubicBezTo>
                    <a:pt x="1221924" y="1549557"/>
                    <a:pt x="1242079" y="1569711"/>
                    <a:pt x="1242079" y="1594573"/>
                  </a:cubicBezTo>
                  <a:cubicBezTo>
                    <a:pt x="1242079" y="1619435"/>
                    <a:pt x="1221924" y="1639589"/>
                    <a:pt x="1197062" y="1639589"/>
                  </a:cubicBezTo>
                  <a:close/>
                  <a:moveTo>
                    <a:pt x="193380" y="1779536"/>
                  </a:moveTo>
                  <a:lnTo>
                    <a:pt x="236685" y="1779536"/>
                  </a:lnTo>
                  <a:lnTo>
                    <a:pt x="276969" y="1724146"/>
                  </a:lnTo>
                  <a:lnTo>
                    <a:pt x="276969" y="1571626"/>
                  </a:lnTo>
                  <a:lnTo>
                    <a:pt x="319696" y="1571626"/>
                  </a:lnTo>
                  <a:lnTo>
                    <a:pt x="319049" y="1726160"/>
                  </a:lnTo>
                  <a:lnTo>
                    <a:pt x="355305" y="1779536"/>
                  </a:lnTo>
                  <a:lnTo>
                    <a:pt x="398610" y="1779536"/>
                  </a:lnTo>
                  <a:lnTo>
                    <a:pt x="438894" y="1724146"/>
                  </a:lnTo>
                  <a:lnTo>
                    <a:pt x="438894" y="1571626"/>
                  </a:lnTo>
                  <a:lnTo>
                    <a:pt x="486384" y="1571626"/>
                  </a:lnTo>
                  <a:lnTo>
                    <a:pt x="485737" y="1726160"/>
                  </a:lnTo>
                  <a:lnTo>
                    <a:pt x="521993" y="1779536"/>
                  </a:lnTo>
                  <a:lnTo>
                    <a:pt x="565298" y="1779536"/>
                  </a:lnTo>
                  <a:lnTo>
                    <a:pt x="605582" y="1724146"/>
                  </a:lnTo>
                  <a:lnTo>
                    <a:pt x="605582" y="1571626"/>
                  </a:lnTo>
                  <a:lnTo>
                    <a:pt x="658122" y="1571626"/>
                  </a:lnTo>
                  <a:lnTo>
                    <a:pt x="657475" y="1726160"/>
                  </a:lnTo>
                  <a:lnTo>
                    <a:pt x="693731" y="1779536"/>
                  </a:lnTo>
                  <a:lnTo>
                    <a:pt x="737036" y="1779536"/>
                  </a:lnTo>
                  <a:lnTo>
                    <a:pt x="777320" y="1724146"/>
                  </a:lnTo>
                  <a:lnTo>
                    <a:pt x="777320" y="1571626"/>
                  </a:lnTo>
                  <a:lnTo>
                    <a:pt x="807081" y="1571626"/>
                  </a:lnTo>
                  <a:lnTo>
                    <a:pt x="807081" y="1473747"/>
                  </a:lnTo>
                  <a:lnTo>
                    <a:pt x="121281" y="1473747"/>
                  </a:lnTo>
                  <a:lnTo>
                    <a:pt x="121281" y="1571626"/>
                  </a:lnTo>
                  <a:lnTo>
                    <a:pt x="157771" y="1571626"/>
                  </a:lnTo>
                  <a:lnTo>
                    <a:pt x="157124" y="1726160"/>
                  </a:lnTo>
                  <a:close/>
                  <a:moveTo>
                    <a:pt x="715384" y="1822841"/>
                  </a:moveTo>
                  <a:lnTo>
                    <a:pt x="733542" y="1820924"/>
                  </a:lnTo>
                  <a:lnTo>
                    <a:pt x="739046" y="1818843"/>
                  </a:lnTo>
                  <a:lnTo>
                    <a:pt x="741065" y="1816294"/>
                  </a:lnTo>
                  <a:lnTo>
                    <a:pt x="741065" y="1790112"/>
                  </a:lnTo>
                  <a:lnTo>
                    <a:pt x="739046" y="1787563"/>
                  </a:lnTo>
                  <a:lnTo>
                    <a:pt x="733542" y="1785481"/>
                  </a:lnTo>
                  <a:cubicBezTo>
                    <a:pt x="728894" y="1784297"/>
                    <a:pt x="722474" y="1783564"/>
                    <a:pt x="715384" y="1783564"/>
                  </a:cubicBezTo>
                  <a:cubicBezTo>
                    <a:pt x="704748" y="1783564"/>
                    <a:pt x="695620" y="1785212"/>
                    <a:pt x="691721" y="1787563"/>
                  </a:cubicBezTo>
                  <a:cubicBezTo>
                    <a:pt x="690421" y="1788346"/>
                    <a:pt x="689703" y="1789207"/>
                    <a:pt x="689703" y="1790112"/>
                  </a:cubicBezTo>
                  <a:lnTo>
                    <a:pt x="689703" y="1816294"/>
                  </a:lnTo>
                  <a:cubicBezTo>
                    <a:pt x="689703" y="1818102"/>
                    <a:pt x="692578" y="1819739"/>
                    <a:pt x="697225" y="1820924"/>
                  </a:cubicBezTo>
                  <a:cubicBezTo>
                    <a:pt x="701873" y="1822109"/>
                    <a:pt x="708293" y="1822841"/>
                    <a:pt x="715384" y="1822841"/>
                  </a:cubicBezTo>
                  <a:close/>
                  <a:moveTo>
                    <a:pt x="543646" y="1822841"/>
                  </a:moveTo>
                  <a:lnTo>
                    <a:pt x="561804" y="1820924"/>
                  </a:lnTo>
                  <a:lnTo>
                    <a:pt x="567308" y="1818843"/>
                  </a:lnTo>
                  <a:lnTo>
                    <a:pt x="569327" y="1816294"/>
                  </a:lnTo>
                  <a:lnTo>
                    <a:pt x="569327" y="1790112"/>
                  </a:lnTo>
                  <a:lnTo>
                    <a:pt x="567308" y="1787563"/>
                  </a:lnTo>
                  <a:lnTo>
                    <a:pt x="561804" y="1785481"/>
                  </a:lnTo>
                  <a:cubicBezTo>
                    <a:pt x="557156" y="1784297"/>
                    <a:pt x="550736" y="1783564"/>
                    <a:pt x="543646" y="1783564"/>
                  </a:cubicBezTo>
                  <a:cubicBezTo>
                    <a:pt x="533010" y="1783564"/>
                    <a:pt x="523882" y="1785212"/>
                    <a:pt x="519983" y="1787563"/>
                  </a:cubicBezTo>
                  <a:cubicBezTo>
                    <a:pt x="518683" y="1788346"/>
                    <a:pt x="517965" y="1789207"/>
                    <a:pt x="517965" y="1790112"/>
                  </a:cubicBezTo>
                  <a:lnTo>
                    <a:pt x="517965" y="1816294"/>
                  </a:lnTo>
                  <a:cubicBezTo>
                    <a:pt x="517965" y="1818102"/>
                    <a:pt x="520840" y="1819739"/>
                    <a:pt x="525487" y="1820924"/>
                  </a:cubicBezTo>
                  <a:cubicBezTo>
                    <a:pt x="530135" y="1822109"/>
                    <a:pt x="536555" y="1822841"/>
                    <a:pt x="543646" y="1822841"/>
                  </a:cubicBezTo>
                  <a:close/>
                  <a:moveTo>
                    <a:pt x="376958" y="1822841"/>
                  </a:moveTo>
                  <a:lnTo>
                    <a:pt x="395116" y="1820924"/>
                  </a:lnTo>
                  <a:lnTo>
                    <a:pt x="400620" y="1818843"/>
                  </a:lnTo>
                  <a:lnTo>
                    <a:pt x="402639" y="1816294"/>
                  </a:lnTo>
                  <a:lnTo>
                    <a:pt x="402639" y="1790112"/>
                  </a:lnTo>
                  <a:lnTo>
                    <a:pt x="400620" y="1787563"/>
                  </a:lnTo>
                  <a:lnTo>
                    <a:pt x="395116" y="1785481"/>
                  </a:lnTo>
                  <a:cubicBezTo>
                    <a:pt x="390468" y="1784297"/>
                    <a:pt x="384048" y="1783564"/>
                    <a:pt x="376958" y="1783564"/>
                  </a:cubicBezTo>
                  <a:cubicBezTo>
                    <a:pt x="366322" y="1783564"/>
                    <a:pt x="357194" y="1785212"/>
                    <a:pt x="353295" y="1787563"/>
                  </a:cubicBezTo>
                  <a:cubicBezTo>
                    <a:pt x="351995" y="1788346"/>
                    <a:pt x="351277" y="1789207"/>
                    <a:pt x="351277" y="1790112"/>
                  </a:cubicBezTo>
                  <a:lnTo>
                    <a:pt x="351277" y="1816294"/>
                  </a:lnTo>
                  <a:cubicBezTo>
                    <a:pt x="351277" y="1818102"/>
                    <a:pt x="354152" y="1819739"/>
                    <a:pt x="358799" y="1820924"/>
                  </a:cubicBezTo>
                  <a:cubicBezTo>
                    <a:pt x="363447" y="1822109"/>
                    <a:pt x="369867" y="1822841"/>
                    <a:pt x="376958" y="1822841"/>
                  </a:cubicBezTo>
                  <a:close/>
                  <a:moveTo>
                    <a:pt x="215033" y="1822841"/>
                  </a:moveTo>
                  <a:lnTo>
                    <a:pt x="233191" y="1820924"/>
                  </a:lnTo>
                  <a:lnTo>
                    <a:pt x="238695" y="1818843"/>
                  </a:lnTo>
                  <a:lnTo>
                    <a:pt x="240714" y="1816294"/>
                  </a:lnTo>
                  <a:lnTo>
                    <a:pt x="240714" y="1790112"/>
                  </a:lnTo>
                  <a:lnTo>
                    <a:pt x="238695" y="1787563"/>
                  </a:lnTo>
                  <a:lnTo>
                    <a:pt x="233191" y="1785481"/>
                  </a:lnTo>
                  <a:cubicBezTo>
                    <a:pt x="228543" y="1784297"/>
                    <a:pt x="222123" y="1783564"/>
                    <a:pt x="215033" y="1783564"/>
                  </a:cubicBezTo>
                  <a:cubicBezTo>
                    <a:pt x="204397" y="1783564"/>
                    <a:pt x="195269" y="1785212"/>
                    <a:pt x="191370" y="1787563"/>
                  </a:cubicBezTo>
                  <a:cubicBezTo>
                    <a:pt x="190070" y="1788346"/>
                    <a:pt x="189352" y="1789207"/>
                    <a:pt x="189352" y="1790112"/>
                  </a:cubicBezTo>
                  <a:lnTo>
                    <a:pt x="189352" y="1816294"/>
                  </a:lnTo>
                  <a:cubicBezTo>
                    <a:pt x="189352" y="1818102"/>
                    <a:pt x="192227" y="1819739"/>
                    <a:pt x="196874" y="1820924"/>
                  </a:cubicBezTo>
                  <a:cubicBezTo>
                    <a:pt x="201522" y="1822109"/>
                    <a:pt x="207942" y="1822841"/>
                    <a:pt x="215033" y="1822841"/>
                  </a:cubicBezTo>
                  <a:close/>
                  <a:moveTo>
                    <a:pt x="986109" y="1830956"/>
                  </a:moveTo>
                  <a:lnTo>
                    <a:pt x="986109" y="1782631"/>
                  </a:lnTo>
                  <a:lnTo>
                    <a:pt x="1102789" y="1782631"/>
                  </a:lnTo>
                  <a:lnTo>
                    <a:pt x="1102789" y="1830956"/>
                  </a:lnTo>
                  <a:close/>
                  <a:moveTo>
                    <a:pt x="486503" y="1896847"/>
                  </a:moveTo>
                  <a:cubicBezTo>
                    <a:pt x="486155" y="1896558"/>
                    <a:pt x="486146" y="1896249"/>
                    <a:pt x="486146" y="1895937"/>
                  </a:cubicBezTo>
                  <a:lnTo>
                    <a:pt x="486511" y="1895007"/>
                  </a:lnTo>
                  <a:close/>
                  <a:moveTo>
                    <a:pt x="319810" y="1898084"/>
                  </a:moveTo>
                  <a:cubicBezTo>
                    <a:pt x="319020" y="1897449"/>
                    <a:pt x="318967" y="1896699"/>
                    <a:pt x="318967" y="1895937"/>
                  </a:cubicBezTo>
                  <a:lnTo>
                    <a:pt x="319828" y="1893743"/>
                  </a:lnTo>
                  <a:close/>
                  <a:moveTo>
                    <a:pt x="157881" y="1899022"/>
                  </a:moveTo>
                  <a:cubicBezTo>
                    <a:pt x="156786" y="1898152"/>
                    <a:pt x="156670" y="1897059"/>
                    <a:pt x="156670" y="1895937"/>
                  </a:cubicBezTo>
                  <a:lnTo>
                    <a:pt x="157907" y="1892784"/>
                  </a:lnTo>
                  <a:close/>
                  <a:moveTo>
                    <a:pt x="658227" y="1900174"/>
                  </a:moveTo>
                  <a:cubicBezTo>
                    <a:pt x="656794" y="1899041"/>
                    <a:pt x="656564" y="1897517"/>
                    <a:pt x="656564" y="1895937"/>
                  </a:cubicBezTo>
                  <a:lnTo>
                    <a:pt x="658263" y="1891608"/>
                  </a:lnTo>
                  <a:close/>
                  <a:moveTo>
                    <a:pt x="967231" y="1907087"/>
                  </a:moveTo>
                  <a:lnTo>
                    <a:pt x="1121668" y="1907087"/>
                  </a:lnTo>
                  <a:cubicBezTo>
                    <a:pt x="1127283" y="1907087"/>
                    <a:pt x="1131834" y="1902535"/>
                    <a:pt x="1131834" y="1896920"/>
                  </a:cubicBezTo>
                  <a:lnTo>
                    <a:pt x="1131834" y="1764992"/>
                  </a:lnTo>
                  <a:cubicBezTo>
                    <a:pt x="1131834" y="1759378"/>
                    <a:pt x="1127283" y="1754826"/>
                    <a:pt x="1121668" y="1754826"/>
                  </a:cubicBezTo>
                  <a:lnTo>
                    <a:pt x="967231" y="1754826"/>
                  </a:lnTo>
                  <a:cubicBezTo>
                    <a:pt x="961616" y="1754826"/>
                    <a:pt x="957065" y="1759378"/>
                    <a:pt x="957065" y="1764992"/>
                  </a:cubicBezTo>
                  <a:lnTo>
                    <a:pt x="957065" y="1896920"/>
                  </a:lnTo>
                  <a:cubicBezTo>
                    <a:pt x="957065" y="1902535"/>
                    <a:pt x="961616" y="1907087"/>
                    <a:pt x="967231" y="1907087"/>
                  </a:cubicBezTo>
                  <a:close/>
                  <a:moveTo>
                    <a:pt x="970657" y="1920328"/>
                  </a:moveTo>
                  <a:cubicBezTo>
                    <a:pt x="954570" y="1920328"/>
                    <a:pt x="941528" y="1907287"/>
                    <a:pt x="941528" y="1891200"/>
                  </a:cubicBezTo>
                  <a:lnTo>
                    <a:pt x="941528" y="1774688"/>
                  </a:lnTo>
                  <a:cubicBezTo>
                    <a:pt x="941528" y="1758600"/>
                    <a:pt x="954570" y="1745559"/>
                    <a:pt x="970657" y="1745559"/>
                  </a:cubicBezTo>
                  <a:lnTo>
                    <a:pt x="1114973" y="1745559"/>
                  </a:lnTo>
                  <a:cubicBezTo>
                    <a:pt x="1131061" y="1745559"/>
                    <a:pt x="1144102" y="1758600"/>
                    <a:pt x="1144102" y="1774688"/>
                  </a:cubicBezTo>
                  <a:lnTo>
                    <a:pt x="1144102" y="1891200"/>
                  </a:lnTo>
                  <a:cubicBezTo>
                    <a:pt x="1144102" y="1907287"/>
                    <a:pt x="1131061" y="1920328"/>
                    <a:pt x="1114973" y="1920328"/>
                  </a:cubicBezTo>
                  <a:close/>
                  <a:moveTo>
                    <a:pt x="1109480" y="1998069"/>
                  </a:moveTo>
                  <a:cubicBezTo>
                    <a:pt x="1115019" y="1998069"/>
                    <a:pt x="1119510" y="1993578"/>
                    <a:pt x="1119510" y="1988039"/>
                  </a:cubicBezTo>
                  <a:cubicBezTo>
                    <a:pt x="1119510" y="1982500"/>
                    <a:pt x="1115019" y="1978010"/>
                    <a:pt x="1109480" y="1978010"/>
                  </a:cubicBezTo>
                  <a:cubicBezTo>
                    <a:pt x="1103941" y="1978010"/>
                    <a:pt x="1099451" y="1982500"/>
                    <a:pt x="1099451" y="1988039"/>
                  </a:cubicBezTo>
                  <a:cubicBezTo>
                    <a:pt x="1099451" y="1993578"/>
                    <a:pt x="1103941" y="1998069"/>
                    <a:pt x="1109480" y="1998069"/>
                  </a:cubicBezTo>
                  <a:close/>
                  <a:moveTo>
                    <a:pt x="1064099" y="1998069"/>
                  </a:moveTo>
                  <a:cubicBezTo>
                    <a:pt x="1069638" y="1998069"/>
                    <a:pt x="1074128" y="1993578"/>
                    <a:pt x="1074128" y="1988039"/>
                  </a:cubicBezTo>
                  <a:cubicBezTo>
                    <a:pt x="1074128" y="1982500"/>
                    <a:pt x="1069638" y="1978010"/>
                    <a:pt x="1064099" y="1978010"/>
                  </a:cubicBezTo>
                  <a:cubicBezTo>
                    <a:pt x="1058560" y="1978010"/>
                    <a:pt x="1054069" y="1982500"/>
                    <a:pt x="1054069" y="1988039"/>
                  </a:cubicBezTo>
                  <a:cubicBezTo>
                    <a:pt x="1054069" y="1993578"/>
                    <a:pt x="1058560" y="1998069"/>
                    <a:pt x="1064099" y="1998069"/>
                  </a:cubicBezTo>
                  <a:close/>
                  <a:moveTo>
                    <a:pt x="1015110" y="1998069"/>
                  </a:moveTo>
                  <a:cubicBezTo>
                    <a:pt x="1020649" y="1998069"/>
                    <a:pt x="1025139" y="1993578"/>
                    <a:pt x="1025139" y="1988039"/>
                  </a:cubicBezTo>
                  <a:cubicBezTo>
                    <a:pt x="1025139" y="1982500"/>
                    <a:pt x="1020649" y="1978010"/>
                    <a:pt x="1015110" y="1978010"/>
                  </a:cubicBezTo>
                  <a:cubicBezTo>
                    <a:pt x="1009571" y="1978010"/>
                    <a:pt x="1005081" y="1982500"/>
                    <a:pt x="1005081" y="1988039"/>
                  </a:cubicBezTo>
                  <a:cubicBezTo>
                    <a:pt x="1005081" y="1993578"/>
                    <a:pt x="1009571" y="1998069"/>
                    <a:pt x="1015110" y="1998069"/>
                  </a:cubicBezTo>
                  <a:close/>
                  <a:moveTo>
                    <a:pt x="972742" y="1998069"/>
                  </a:moveTo>
                  <a:cubicBezTo>
                    <a:pt x="978281" y="1998069"/>
                    <a:pt x="982771" y="1993578"/>
                    <a:pt x="982771" y="1988039"/>
                  </a:cubicBezTo>
                  <a:cubicBezTo>
                    <a:pt x="982771" y="1982500"/>
                    <a:pt x="978281" y="1978010"/>
                    <a:pt x="972742" y="1978010"/>
                  </a:cubicBezTo>
                  <a:cubicBezTo>
                    <a:pt x="967203" y="1978010"/>
                    <a:pt x="962712" y="1982500"/>
                    <a:pt x="962712" y="1988039"/>
                  </a:cubicBezTo>
                  <a:cubicBezTo>
                    <a:pt x="962712" y="1993578"/>
                    <a:pt x="967203" y="1998069"/>
                    <a:pt x="972742" y="1998069"/>
                  </a:cubicBezTo>
                  <a:close/>
                  <a:moveTo>
                    <a:pt x="954327" y="2039489"/>
                  </a:moveTo>
                  <a:cubicBezTo>
                    <a:pt x="947259" y="2039489"/>
                    <a:pt x="941528" y="2033759"/>
                    <a:pt x="941528" y="2026690"/>
                  </a:cubicBezTo>
                  <a:lnTo>
                    <a:pt x="941528" y="1975495"/>
                  </a:lnTo>
                  <a:cubicBezTo>
                    <a:pt x="941528" y="1968426"/>
                    <a:pt x="947259" y="1962696"/>
                    <a:pt x="954327" y="1962696"/>
                  </a:cubicBezTo>
                  <a:lnTo>
                    <a:pt x="1131303" y="1962696"/>
                  </a:lnTo>
                  <a:cubicBezTo>
                    <a:pt x="1138372" y="1962696"/>
                    <a:pt x="1144102" y="1968426"/>
                    <a:pt x="1144102" y="1975495"/>
                  </a:cubicBezTo>
                  <a:lnTo>
                    <a:pt x="1144102" y="2026690"/>
                  </a:lnTo>
                  <a:cubicBezTo>
                    <a:pt x="1144102" y="2033759"/>
                    <a:pt x="1138372" y="2039489"/>
                    <a:pt x="1131303" y="2039489"/>
                  </a:cubicBezTo>
                  <a:close/>
                  <a:moveTo>
                    <a:pt x="921012" y="2072589"/>
                  </a:moveTo>
                  <a:lnTo>
                    <a:pt x="1276369" y="2072589"/>
                  </a:lnTo>
                  <a:cubicBezTo>
                    <a:pt x="1285949" y="2072589"/>
                    <a:pt x="1293715" y="2064823"/>
                    <a:pt x="1293715" y="2055243"/>
                  </a:cubicBezTo>
                  <a:lnTo>
                    <a:pt x="1293715" y="1533850"/>
                  </a:lnTo>
                  <a:cubicBezTo>
                    <a:pt x="1293715" y="1524271"/>
                    <a:pt x="1285949" y="1516505"/>
                    <a:pt x="1276369" y="1516505"/>
                  </a:cubicBezTo>
                  <a:lnTo>
                    <a:pt x="921012" y="1516505"/>
                  </a:lnTo>
                  <a:cubicBezTo>
                    <a:pt x="911432" y="1516505"/>
                    <a:pt x="903666" y="1524271"/>
                    <a:pt x="903666" y="1533850"/>
                  </a:cubicBezTo>
                  <a:lnTo>
                    <a:pt x="903666" y="2055243"/>
                  </a:lnTo>
                  <a:cubicBezTo>
                    <a:pt x="903666" y="2064823"/>
                    <a:pt x="911432" y="2072589"/>
                    <a:pt x="921012" y="2072589"/>
                  </a:cubicBezTo>
                  <a:close/>
                  <a:moveTo>
                    <a:pt x="902336" y="2084495"/>
                  </a:moveTo>
                  <a:cubicBezTo>
                    <a:pt x="893786" y="2084495"/>
                    <a:pt x="886855" y="2077564"/>
                    <a:pt x="886855" y="2069014"/>
                  </a:cubicBezTo>
                  <a:lnTo>
                    <a:pt x="886855" y="1516570"/>
                  </a:lnTo>
                  <a:cubicBezTo>
                    <a:pt x="886855" y="1508020"/>
                    <a:pt x="893786" y="1501089"/>
                    <a:pt x="902336" y="1501089"/>
                  </a:cubicBezTo>
                  <a:lnTo>
                    <a:pt x="1292855" y="1501089"/>
                  </a:lnTo>
                  <a:cubicBezTo>
                    <a:pt x="1301405" y="1501089"/>
                    <a:pt x="1308336" y="1508020"/>
                    <a:pt x="1308336" y="1516570"/>
                  </a:cubicBezTo>
                  <a:lnTo>
                    <a:pt x="1308336" y="2069014"/>
                  </a:lnTo>
                  <a:cubicBezTo>
                    <a:pt x="1308336" y="2077564"/>
                    <a:pt x="1301405" y="2084495"/>
                    <a:pt x="1292855" y="2084495"/>
                  </a:cubicBezTo>
                  <a:close/>
                  <a:moveTo>
                    <a:pt x="193380" y="2133342"/>
                  </a:moveTo>
                  <a:lnTo>
                    <a:pt x="236685" y="2133342"/>
                  </a:lnTo>
                  <a:lnTo>
                    <a:pt x="276969" y="2077952"/>
                  </a:lnTo>
                  <a:lnTo>
                    <a:pt x="276969" y="1937148"/>
                  </a:lnTo>
                  <a:lnTo>
                    <a:pt x="319647" y="1937148"/>
                  </a:lnTo>
                  <a:lnTo>
                    <a:pt x="319049" y="2079966"/>
                  </a:lnTo>
                  <a:lnTo>
                    <a:pt x="355305" y="2133342"/>
                  </a:lnTo>
                  <a:lnTo>
                    <a:pt x="398610" y="2133342"/>
                  </a:lnTo>
                  <a:lnTo>
                    <a:pt x="438894" y="2077952"/>
                  </a:lnTo>
                  <a:lnTo>
                    <a:pt x="438894" y="1937148"/>
                  </a:lnTo>
                  <a:lnTo>
                    <a:pt x="486335" y="1937148"/>
                  </a:lnTo>
                  <a:lnTo>
                    <a:pt x="485737" y="2079966"/>
                  </a:lnTo>
                  <a:lnTo>
                    <a:pt x="521993" y="2133342"/>
                  </a:lnTo>
                  <a:lnTo>
                    <a:pt x="565298" y="2133342"/>
                  </a:lnTo>
                  <a:lnTo>
                    <a:pt x="605582" y="2077952"/>
                  </a:lnTo>
                  <a:lnTo>
                    <a:pt x="605582" y="1937148"/>
                  </a:lnTo>
                  <a:lnTo>
                    <a:pt x="658072" y="1937148"/>
                  </a:lnTo>
                  <a:lnTo>
                    <a:pt x="657475" y="2079966"/>
                  </a:lnTo>
                  <a:lnTo>
                    <a:pt x="693731" y="2133342"/>
                  </a:lnTo>
                  <a:lnTo>
                    <a:pt x="737036" y="2133342"/>
                  </a:lnTo>
                  <a:lnTo>
                    <a:pt x="777320" y="2077952"/>
                  </a:lnTo>
                  <a:lnTo>
                    <a:pt x="777320" y="1937148"/>
                  </a:lnTo>
                  <a:lnTo>
                    <a:pt x="807081" y="1937148"/>
                  </a:lnTo>
                  <a:lnTo>
                    <a:pt x="807081" y="1839269"/>
                  </a:lnTo>
                  <a:lnTo>
                    <a:pt x="777320" y="1839269"/>
                  </a:lnTo>
                  <a:lnTo>
                    <a:pt x="658482" y="1839269"/>
                  </a:lnTo>
                  <a:lnTo>
                    <a:pt x="605582" y="1839269"/>
                  </a:lnTo>
                  <a:lnTo>
                    <a:pt x="486744" y="1839269"/>
                  </a:lnTo>
                  <a:lnTo>
                    <a:pt x="438894" y="1839269"/>
                  </a:lnTo>
                  <a:lnTo>
                    <a:pt x="320056" y="1839269"/>
                  </a:lnTo>
                  <a:lnTo>
                    <a:pt x="276969" y="1839269"/>
                  </a:lnTo>
                  <a:lnTo>
                    <a:pt x="158131" y="1839269"/>
                  </a:lnTo>
                  <a:lnTo>
                    <a:pt x="121281" y="1839269"/>
                  </a:lnTo>
                  <a:lnTo>
                    <a:pt x="121281" y="1937148"/>
                  </a:lnTo>
                  <a:lnTo>
                    <a:pt x="157721" y="1937148"/>
                  </a:lnTo>
                  <a:lnTo>
                    <a:pt x="157124" y="2079966"/>
                  </a:lnTo>
                  <a:close/>
                  <a:moveTo>
                    <a:pt x="715384" y="2176647"/>
                  </a:moveTo>
                  <a:lnTo>
                    <a:pt x="733542" y="2174730"/>
                  </a:lnTo>
                  <a:lnTo>
                    <a:pt x="739046" y="2172649"/>
                  </a:lnTo>
                  <a:lnTo>
                    <a:pt x="741065" y="2170100"/>
                  </a:lnTo>
                  <a:lnTo>
                    <a:pt x="741065" y="2143918"/>
                  </a:lnTo>
                  <a:lnTo>
                    <a:pt x="739046" y="2141369"/>
                  </a:lnTo>
                  <a:lnTo>
                    <a:pt x="733542" y="2139287"/>
                  </a:lnTo>
                  <a:cubicBezTo>
                    <a:pt x="728894" y="2138103"/>
                    <a:pt x="722474" y="2137370"/>
                    <a:pt x="715384" y="2137370"/>
                  </a:cubicBezTo>
                  <a:cubicBezTo>
                    <a:pt x="704748" y="2137370"/>
                    <a:pt x="695620" y="2139018"/>
                    <a:pt x="691721" y="2141369"/>
                  </a:cubicBezTo>
                  <a:cubicBezTo>
                    <a:pt x="690421" y="2142152"/>
                    <a:pt x="689703" y="2143013"/>
                    <a:pt x="689703" y="2143918"/>
                  </a:cubicBezTo>
                  <a:lnTo>
                    <a:pt x="689703" y="2170100"/>
                  </a:lnTo>
                  <a:cubicBezTo>
                    <a:pt x="689703" y="2171908"/>
                    <a:pt x="692578" y="2173545"/>
                    <a:pt x="697225" y="2174730"/>
                  </a:cubicBezTo>
                  <a:cubicBezTo>
                    <a:pt x="701873" y="2175915"/>
                    <a:pt x="708293" y="2176647"/>
                    <a:pt x="715384" y="2176647"/>
                  </a:cubicBezTo>
                  <a:close/>
                  <a:moveTo>
                    <a:pt x="543646" y="2176647"/>
                  </a:moveTo>
                  <a:lnTo>
                    <a:pt x="561804" y="2174730"/>
                  </a:lnTo>
                  <a:lnTo>
                    <a:pt x="567308" y="2172649"/>
                  </a:lnTo>
                  <a:lnTo>
                    <a:pt x="569327" y="2170100"/>
                  </a:lnTo>
                  <a:lnTo>
                    <a:pt x="569327" y="2143918"/>
                  </a:lnTo>
                  <a:lnTo>
                    <a:pt x="567308" y="2141369"/>
                  </a:lnTo>
                  <a:lnTo>
                    <a:pt x="561804" y="2139287"/>
                  </a:lnTo>
                  <a:cubicBezTo>
                    <a:pt x="557156" y="2138103"/>
                    <a:pt x="550736" y="2137370"/>
                    <a:pt x="543646" y="2137370"/>
                  </a:cubicBezTo>
                  <a:cubicBezTo>
                    <a:pt x="533010" y="2137370"/>
                    <a:pt x="523882" y="2139018"/>
                    <a:pt x="519983" y="2141369"/>
                  </a:cubicBezTo>
                  <a:cubicBezTo>
                    <a:pt x="518683" y="2142152"/>
                    <a:pt x="517965" y="2143013"/>
                    <a:pt x="517965" y="2143918"/>
                  </a:cubicBezTo>
                  <a:lnTo>
                    <a:pt x="517965" y="2170100"/>
                  </a:lnTo>
                  <a:cubicBezTo>
                    <a:pt x="517965" y="2171908"/>
                    <a:pt x="520840" y="2173545"/>
                    <a:pt x="525487" y="2174730"/>
                  </a:cubicBezTo>
                  <a:cubicBezTo>
                    <a:pt x="530135" y="2175915"/>
                    <a:pt x="536555" y="2176647"/>
                    <a:pt x="543646" y="2176647"/>
                  </a:cubicBezTo>
                  <a:close/>
                  <a:moveTo>
                    <a:pt x="376958" y="2176647"/>
                  </a:moveTo>
                  <a:lnTo>
                    <a:pt x="395116" y="2174730"/>
                  </a:lnTo>
                  <a:lnTo>
                    <a:pt x="400620" y="2172649"/>
                  </a:lnTo>
                  <a:lnTo>
                    <a:pt x="402639" y="2170100"/>
                  </a:lnTo>
                  <a:lnTo>
                    <a:pt x="402639" y="2143918"/>
                  </a:lnTo>
                  <a:lnTo>
                    <a:pt x="400620" y="2141369"/>
                  </a:lnTo>
                  <a:lnTo>
                    <a:pt x="395116" y="2139287"/>
                  </a:lnTo>
                  <a:cubicBezTo>
                    <a:pt x="390468" y="2138103"/>
                    <a:pt x="384048" y="2137370"/>
                    <a:pt x="376958" y="2137370"/>
                  </a:cubicBezTo>
                  <a:cubicBezTo>
                    <a:pt x="366322" y="2137370"/>
                    <a:pt x="357194" y="2139018"/>
                    <a:pt x="353295" y="2141369"/>
                  </a:cubicBezTo>
                  <a:cubicBezTo>
                    <a:pt x="351995" y="2142152"/>
                    <a:pt x="351277" y="2143013"/>
                    <a:pt x="351277" y="2143918"/>
                  </a:cubicBezTo>
                  <a:lnTo>
                    <a:pt x="351277" y="2170100"/>
                  </a:lnTo>
                  <a:cubicBezTo>
                    <a:pt x="351277" y="2171908"/>
                    <a:pt x="354152" y="2173545"/>
                    <a:pt x="358799" y="2174730"/>
                  </a:cubicBezTo>
                  <a:cubicBezTo>
                    <a:pt x="363447" y="2175915"/>
                    <a:pt x="369867" y="2176647"/>
                    <a:pt x="376958" y="2176647"/>
                  </a:cubicBezTo>
                  <a:close/>
                  <a:moveTo>
                    <a:pt x="215033" y="2176647"/>
                  </a:moveTo>
                  <a:lnTo>
                    <a:pt x="233191" y="2174730"/>
                  </a:lnTo>
                  <a:lnTo>
                    <a:pt x="238695" y="2172649"/>
                  </a:lnTo>
                  <a:lnTo>
                    <a:pt x="240714" y="2170100"/>
                  </a:lnTo>
                  <a:lnTo>
                    <a:pt x="240714" y="2143918"/>
                  </a:lnTo>
                  <a:lnTo>
                    <a:pt x="238695" y="2141369"/>
                  </a:lnTo>
                  <a:lnTo>
                    <a:pt x="233191" y="2139287"/>
                  </a:lnTo>
                  <a:cubicBezTo>
                    <a:pt x="228543" y="2138103"/>
                    <a:pt x="222123" y="2137370"/>
                    <a:pt x="215033" y="2137370"/>
                  </a:cubicBezTo>
                  <a:cubicBezTo>
                    <a:pt x="204397" y="2137370"/>
                    <a:pt x="195269" y="2139018"/>
                    <a:pt x="191370" y="2141369"/>
                  </a:cubicBezTo>
                  <a:cubicBezTo>
                    <a:pt x="190070" y="2142152"/>
                    <a:pt x="189352" y="2143013"/>
                    <a:pt x="189352" y="2143918"/>
                  </a:cubicBezTo>
                  <a:lnTo>
                    <a:pt x="189352" y="2170100"/>
                  </a:lnTo>
                  <a:cubicBezTo>
                    <a:pt x="189352" y="2171908"/>
                    <a:pt x="192227" y="2173545"/>
                    <a:pt x="196874" y="2174730"/>
                  </a:cubicBezTo>
                  <a:cubicBezTo>
                    <a:pt x="201522" y="2175915"/>
                    <a:pt x="207942" y="2176647"/>
                    <a:pt x="215033" y="2176647"/>
                  </a:cubicBezTo>
                  <a:close/>
                  <a:moveTo>
                    <a:pt x="193380" y="2523867"/>
                  </a:moveTo>
                  <a:lnTo>
                    <a:pt x="236685" y="2523867"/>
                  </a:lnTo>
                  <a:lnTo>
                    <a:pt x="276969" y="2468477"/>
                  </a:lnTo>
                  <a:lnTo>
                    <a:pt x="276969" y="2311314"/>
                  </a:lnTo>
                  <a:lnTo>
                    <a:pt x="319938" y="2311314"/>
                  </a:lnTo>
                  <a:lnTo>
                    <a:pt x="319272" y="2470491"/>
                  </a:lnTo>
                  <a:lnTo>
                    <a:pt x="355528" y="2523867"/>
                  </a:lnTo>
                  <a:lnTo>
                    <a:pt x="398833" y="2523867"/>
                  </a:lnTo>
                  <a:lnTo>
                    <a:pt x="439117" y="2468477"/>
                  </a:lnTo>
                  <a:lnTo>
                    <a:pt x="439117" y="2311314"/>
                  </a:lnTo>
                  <a:lnTo>
                    <a:pt x="482085" y="2311314"/>
                  </a:lnTo>
                  <a:lnTo>
                    <a:pt x="481419" y="2470491"/>
                  </a:lnTo>
                  <a:lnTo>
                    <a:pt x="517675" y="2523867"/>
                  </a:lnTo>
                  <a:lnTo>
                    <a:pt x="560980" y="2523867"/>
                  </a:lnTo>
                  <a:lnTo>
                    <a:pt x="601264" y="2468477"/>
                  </a:lnTo>
                  <a:lnTo>
                    <a:pt x="601264" y="2311314"/>
                  </a:lnTo>
                  <a:lnTo>
                    <a:pt x="644232" y="2311314"/>
                  </a:lnTo>
                  <a:lnTo>
                    <a:pt x="643566" y="2470491"/>
                  </a:lnTo>
                  <a:lnTo>
                    <a:pt x="679822" y="2523867"/>
                  </a:lnTo>
                  <a:lnTo>
                    <a:pt x="723127" y="2523867"/>
                  </a:lnTo>
                  <a:lnTo>
                    <a:pt x="763411" y="2468477"/>
                  </a:lnTo>
                  <a:lnTo>
                    <a:pt x="763411" y="2311314"/>
                  </a:lnTo>
                  <a:lnTo>
                    <a:pt x="806379" y="2311314"/>
                  </a:lnTo>
                  <a:lnTo>
                    <a:pt x="805713" y="2470491"/>
                  </a:lnTo>
                  <a:lnTo>
                    <a:pt x="841969" y="2523867"/>
                  </a:lnTo>
                  <a:lnTo>
                    <a:pt x="885274" y="2523867"/>
                  </a:lnTo>
                  <a:lnTo>
                    <a:pt x="925558" y="2468477"/>
                  </a:lnTo>
                  <a:lnTo>
                    <a:pt x="925558" y="2311314"/>
                  </a:lnTo>
                  <a:lnTo>
                    <a:pt x="968527" y="2311314"/>
                  </a:lnTo>
                  <a:lnTo>
                    <a:pt x="967861" y="2470491"/>
                  </a:lnTo>
                  <a:lnTo>
                    <a:pt x="1004117" y="2523867"/>
                  </a:lnTo>
                  <a:lnTo>
                    <a:pt x="1047422" y="2523867"/>
                  </a:lnTo>
                  <a:lnTo>
                    <a:pt x="1087706" y="2468477"/>
                  </a:lnTo>
                  <a:lnTo>
                    <a:pt x="1087706" y="2311314"/>
                  </a:lnTo>
                  <a:lnTo>
                    <a:pt x="1130675" y="2311314"/>
                  </a:lnTo>
                  <a:lnTo>
                    <a:pt x="1130009" y="2470491"/>
                  </a:lnTo>
                  <a:lnTo>
                    <a:pt x="1166265" y="2523867"/>
                  </a:lnTo>
                  <a:lnTo>
                    <a:pt x="1209570" y="2523867"/>
                  </a:lnTo>
                  <a:lnTo>
                    <a:pt x="1249854" y="2468477"/>
                  </a:lnTo>
                  <a:lnTo>
                    <a:pt x="1249854" y="2311314"/>
                  </a:lnTo>
                  <a:lnTo>
                    <a:pt x="1273424" y="2311314"/>
                  </a:lnTo>
                  <a:lnTo>
                    <a:pt x="1273424" y="2229586"/>
                  </a:lnTo>
                  <a:lnTo>
                    <a:pt x="121280" y="2229586"/>
                  </a:lnTo>
                  <a:lnTo>
                    <a:pt x="121280" y="2311314"/>
                  </a:lnTo>
                  <a:lnTo>
                    <a:pt x="157790" y="2311314"/>
                  </a:lnTo>
                  <a:lnTo>
                    <a:pt x="157124" y="2470491"/>
                  </a:lnTo>
                  <a:close/>
                  <a:moveTo>
                    <a:pt x="1187918" y="2567172"/>
                  </a:moveTo>
                  <a:lnTo>
                    <a:pt x="1206076" y="2565255"/>
                  </a:lnTo>
                  <a:lnTo>
                    <a:pt x="1211580" y="2563174"/>
                  </a:lnTo>
                  <a:lnTo>
                    <a:pt x="1213599" y="2560625"/>
                  </a:lnTo>
                  <a:lnTo>
                    <a:pt x="1213599" y="2534442"/>
                  </a:lnTo>
                  <a:lnTo>
                    <a:pt x="1211580" y="2531893"/>
                  </a:lnTo>
                  <a:lnTo>
                    <a:pt x="1206076" y="2529812"/>
                  </a:lnTo>
                  <a:cubicBezTo>
                    <a:pt x="1201428" y="2528628"/>
                    <a:pt x="1195008" y="2527895"/>
                    <a:pt x="1187918" y="2527895"/>
                  </a:cubicBezTo>
                  <a:cubicBezTo>
                    <a:pt x="1177282" y="2527895"/>
                    <a:pt x="1168154" y="2529543"/>
                    <a:pt x="1164255" y="2531893"/>
                  </a:cubicBezTo>
                  <a:cubicBezTo>
                    <a:pt x="1162955" y="2532677"/>
                    <a:pt x="1162237" y="2533538"/>
                    <a:pt x="1162237" y="2534442"/>
                  </a:cubicBezTo>
                  <a:lnTo>
                    <a:pt x="1162237" y="2560625"/>
                  </a:lnTo>
                  <a:cubicBezTo>
                    <a:pt x="1162237" y="2562433"/>
                    <a:pt x="1165112" y="2564070"/>
                    <a:pt x="1169759" y="2565255"/>
                  </a:cubicBezTo>
                  <a:cubicBezTo>
                    <a:pt x="1174407" y="2566440"/>
                    <a:pt x="1180827" y="2567172"/>
                    <a:pt x="1187918" y="2567172"/>
                  </a:cubicBezTo>
                  <a:close/>
                  <a:moveTo>
                    <a:pt x="1025770" y="2567172"/>
                  </a:moveTo>
                  <a:lnTo>
                    <a:pt x="1043928" y="2565255"/>
                  </a:lnTo>
                  <a:lnTo>
                    <a:pt x="1049432" y="2563174"/>
                  </a:lnTo>
                  <a:lnTo>
                    <a:pt x="1051451" y="2560625"/>
                  </a:lnTo>
                  <a:lnTo>
                    <a:pt x="1051451" y="2534442"/>
                  </a:lnTo>
                  <a:lnTo>
                    <a:pt x="1049432" y="2531893"/>
                  </a:lnTo>
                  <a:lnTo>
                    <a:pt x="1043928" y="2529812"/>
                  </a:lnTo>
                  <a:cubicBezTo>
                    <a:pt x="1039280" y="2528628"/>
                    <a:pt x="1032860" y="2527895"/>
                    <a:pt x="1025770" y="2527895"/>
                  </a:cubicBezTo>
                  <a:cubicBezTo>
                    <a:pt x="1015134" y="2527895"/>
                    <a:pt x="1006006" y="2529543"/>
                    <a:pt x="1002107" y="2531893"/>
                  </a:cubicBezTo>
                  <a:cubicBezTo>
                    <a:pt x="1000807" y="2532677"/>
                    <a:pt x="1000089" y="2533538"/>
                    <a:pt x="1000089" y="2534442"/>
                  </a:cubicBezTo>
                  <a:lnTo>
                    <a:pt x="1000089" y="2560625"/>
                  </a:lnTo>
                  <a:cubicBezTo>
                    <a:pt x="1000089" y="2562433"/>
                    <a:pt x="1002964" y="2564070"/>
                    <a:pt x="1007611" y="2565255"/>
                  </a:cubicBezTo>
                  <a:cubicBezTo>
                    <a:pt x="1012259" y="2566440"/>
                    <a:pt x="1018679" y="2567172"/>
                    <a:pt x="1025770" y="2567172"/>
                  </a:cubicBezTo>
                  <a:close/>
                  <a:moveTo>
                    <a:pt x="863622" y="2567172"/>
                  </a:moveTo>
                  <a:lnTo>
                    <a:pt x="881780" y="2565255"/>
                  </a:lnTo>
                  <a:lnTo>
                    <a:pt x="887284" y="2563174"/>
                  </a:lnTo>
                  <a:lnTo>
                    <a:pt x="889303" y="2560625"/>
                  </a:lnTo>
                  <a:lnTo>
                    <a:pt x="889303" y="2534442"/>
                  </a:lnTo>
                  <a:lnTo>
                    <a:pt x="887284" y="2531893"/>
                  </a:lnTo>
                  <a:lnTo>
                    <a:pt x="881780" y="2529812"/>
                  </a:lnTo>
                  <a:cubicBezTo>
                    <a:pt x="877132" y="2528628"/>
                    <a:pt x="870712" y="2527895"/>
                    <a:pt x="863622" y="2527895"/>
                  </a:cubicBezTo>
                  <a:cubicBezTo>
                    <a:pt x="852986" y="2527895"/>
                    <a:pt x="843858" y="2529543"/>
                    <a:pt x="839959" y="2531893"/>
                  </a:cubicBezTo>
                  <a:cubicBezTo>
                    <a:pt x="838659" y="2532677"/>
                    <a:pt x="837941" y="2533538"/>
                    <a:pt x="837941" y="2534442"/>
                  </a:cubicBezTo>
                  <a:lnTo>
                    <a:pt x="837941" y="2560625"/>
                  </a:lnTo>
                  <a:cubicBezTo>
                    <a:pt x="837941" y="2562433"/>
                    <a:pt x="840816" y="2564070"/>
                    <a:pt x="845463" y="2565255"/>
                  </a:cubicBezTo>
                  <a:cubicBezTo>
                    <a:pt x="850111" y="2566440"/>
                    <a:pt x="856531" y="2567172"/>
                    <a:pt x="863622" y="2567172"/>
                  </a:cubicBezTo>
                  <a:close/>
                  <a:moveTo>
                    <a:pt x="701475" y="2567172"/>
                  </a:moveTo>
                  <a:lnTo>
                    <a:pt x="719633" y="2565255"/>
                  </a:lnTo>
                  <a:lnTo>
                    <a:pt x="725137" y="2563174"/>
                  </a:lnTo>
                  <a:lnTo>
                    <a:pt x="727156" y="2560625"/>
                  </a:lnTo>
                  <a:lnTo>
                    <a:pt x="727156" y="2534442"/>
                  </a:lnTo>
                  <a:lnTo>
                    <a:pt x="725137" y="2531893"/>
                  </a:lnTo>
                  <a:lnTo>
                    <a:pt x="719633" y="2529812"/>
                  </a:lnTo>
                  <a:cubicBezTo>
                    <a:pt x="714985" y="2528628"/>
                    <a:pt x="708565" y="2527895"/>
                    <a:pt x="701475" y="2527895"/>
                  </a:cubicBezTo>
                  <a:cubicBezTo>
                    <a:pt x="690839" y="2527895"/>
                    <a:pt x="681711" y="2529543"/>
                    <a:pt x="677812" y="2531893"/>
                  </a:cubicBezTo>
                  <a:cubicBezTo>
                    <a:pt x="676512" y="2532677"/>
                    <a:pt x="675794" y="2533538"/>
                    <a:pt x="675794" y="2534442"/>
                  </a:cubicBezTo>
                  <a:lnTo>
                    <a:pt x="675794" y="2560625"/>
                  </a:lnTo>
                  <a:cubicBezTo>
                    <a:pt x="675794" y="2562433"/>
                    <a:pt x="678669" y="2564070"/>
                    <a:pt x="683316" y="2565255"/>
                  </a:cubicBezTo>
                  <a:cubicBezTo>
                    <a:pt x="687964" y="2566440"/>
                    <a:pt x="694384" y="2567172"/>
                    <a:pt x="701475" y="2567172"/>
                  </a:cubicBezTo>
                  <a:close/>
                  <a:moveTo>
                    <a:pt x="539328" y="2567172"/>
                  </a:moveTo>
                  <a:lnTo>
                    <a:pt x="557486" y="2565255"/>
                  </a:lnTo>
                  <a:lnTo>
                    <a:pt x="562990" y="2563174"/>
                  </a:lnTo>
                  <a:lnTo>
                    <a:pt x="565009" y="2560625"/>
                  </a:lnTo>
                  <a:lnTo>
                    <a:pt x="565009" y="2534442"/>
                  </a:lnTo>
                  <a:lnTo>
                    <a:pt x="562990" y="2531893"/>
                  </a:lnTo>
                  <a:lnTo>
                    <a:pt x="557486" y="2529812"/>
                  </a:lnTo>
                  <a:cubicBezTo>
                    <a:pt x="552838" y="2528628"/>
                    <a:pt x="546418" y="2527895"/>
                    <a:pt x="539328" y="2527895"/>
                  </a:cubicBezTo>
                  <a:cubicBezTo>
                    <a:pt x="528692" y="2527895"/>
                    <a:pt x="519564" y="2529543"/>
                    <a:pt x="515665" y="2531893"/>
                  </a:cubicBezTo>
                  <a:cubicBezTo>
                    <a:pt x="514365" y="2532677"/>
                    <a:pt x="513647" y="2533538"/>
                    <a:pt x="513647" y="2534442"/>
                  </a:cubicBezTo>
                  <a:lnTo>
                    <a:pt x="513647" y="2560625"/>
                  </a:lnTo>
                  <a:cubicBezTo>
                    <a:pt x="513647" y="2562433"/>
                    <a:pt x="516522" y="2564070"/>
                    <a:pt x="521169" y="2565255"/>
                  </a:cubicBezTo>
                  <a:cubicBezTo>
                    <a:pt x="525817" y="2566440"/>
                    <a:pt x="532237" y="2567172"/>
                    <a:pt x="539328" y="2567172"/>
                  </a:cubicBezTo>
                  <a:close/>
                  <a:moveTo>
                    <a:pt x="377181" y="2567172"/>
                  </a:moveTo>
                  <a:lnTo>
                    <a:pt x="395339" y="2565255"/>
                  </a:lnTo>
                  <a:lnTo>
                    <a:pt x="400843" y="2563174"/>
                  </a:lnTo>
                  <a:lnTo>
                    <a:pt x="402862" y="2560625"/>
                  </a:lnTo>
                  <a:lnTo>
                    <a:pt x="402862" y="2534442"/>
                  </a:lnTo>
                  <a:lnTo>
                    <a:pt x="400843" y="2531893"/>
                  </a:lnTo>
                  <a:lnTo>
                    <a:pt x="395339" y="2529812"/>
                  </a:lnTo>
                  <a:cubicBezTo>
                    <a:pt x="390691" y="2528628"/>
                    <a:pt x="384271" y="2527895"/>
                    <a:pt x="377181" y="2527895"/>
                  </a:cubicBezTo>
                  <a:cubicBezTo>
                    <a:pt x="366545" y="2527895"/>
                    <a:pt x="357417" y="2529543"/>
                    <a:pt x="353518" y="2531893"/>
                  </a:cubicBezTo>
                  <a:cubicBezTo>
                    <a:pt x="352218" y="2532677"/>
                    <a:pt x="351500" y="2533538"/>
                    <a:pt x="351500" y="2534442"/>
                  </a:cubicBezTo>
                  <a:lnTo>
                    <a:pt x="351500" y="2560625"/>
                  </a:lnTo>
                  <a:cubicBezTo>
                    <a:pt x="351500" y="2562433"/>
                    <a:pt x="354375" y="2564070"/>
                    <a:pt x="359022" y="2565255"/>
                  </a:cubicBezTo>
                  <a:cubicBezTo>
                    <a:pt x="363670" y="2566440"/>
                    <a:pt x="370090" y="2567172"/>
                    <a:pt x="377181" y="2567172"/>
                  </a:cubicBezTo>
                  <a:close/>
                  <a:moveTo>
                    <a:pt x="215033" y="2567172"/>
                  </a:moveTo>
                  <a:lnTo>
                    <a:pt x="233191" y="2565255"/>
                  </a:lnTo>
                  <a:lnTo>
                    <a:pt x="238695" y="2563174"/>
                  </a:lnTo>
                  <a:lnTo>
                    <a:pt x="240714" y="2560625"/>
                  </a:lnTo>
                  <a:lnTo>
                    <a:pt x="240714" y="2534442"/>
                  </a:lnTo>
                  <a:lnTo>
                    <a:pt x="238695" y="2531893"/>
                  </a:lnTo>
                  <a:lnTo>
                    <a:pt x="233191" y="2529812"/>
                  </a:lnTo>
                  <a:cubicBezTo>
                    <a:pt x="228543" y="2528628"/>
                    <a:pt x="222123" y="2527895"/>
                    <a:pt x="215033" y="2527895"/>
                  </a:cubicBezTo>
                  <a:cubicBezTo>
                    <a:pt x="204397" y="2527895"/>
                    <a:pt x="195269" y="2529543"/>
                    <a:pt x="191370" y="2531893"/>
                  </a:cubicBezTo>
                  <a:cubicBezTo>
                    <a:pt x="190070" y="2532677"/>
                    <a:pt x="189352" y="2533538"/>
                    <a:pt x="189352" y="2534442"/>
                  </a:cubicBezTo>
                  <a:lnTo>
                    <a:pt x="189352" y="2560625"/>
                  </a:lnTo>
                  <a:cubicBezTo>
                    <a:pt x="189352" y="2562433"/>
                    <a:pt x="192227" y="2564070"/>
                    <a:pt x="196874" y="2565255"/>
                  </a:cubicBezTo>
                  <a:cubicBezTo>
                    <a:pt x="201522" y="2566440"/>
                    <a:pt x="207942" y="2567172"/>
                    <a:pt x="215033" y="2567172"/>
                  </a:cubicBezTo>
                  <a:close/>
                  <a:moveTo>
                    <a:pt x="146290" y="2789345"/>
                  </a:moveTo>
                  <a:cubicBezTo>
                    <a:pt x="123931" y="2789345"/>
                    <a:pt x="105805" y="2771219"/>
                    <a:pt x="105805" y="2748860"/>
                  </a:cubicBezTo>
                  <a:lnTo>
                    <a:pt x="105805" y="2201180"/>
                  </a:lnTo>
                  <a:lnTo>
                    <a:pt x="107588" y="2196877"/>
                  </a:lnTo>
                  <a:lnTo>
                    <a:pt x="105805" y="2188048"/>
                  </a:lnTo>
                  <a:lnTo>
                    <a:pt x="105805" y="1092736"/>
                  </a:lnTo>
                  <a:cubicBezTo>
                    <a:pt x="105805" y="1067074"/>
                    <a:pt x="126609" y="1046270"/>
                    <a:pt x="152271" y="1046270"/>
                  </a:cubicBezTo>
                  <a:lnTo>
                    <a:pt x="780858" y="1046270"/>
                  </a:lnTo>
                  <a:cubicBezTo>
                    <a:pt x="806520" y="1046270"/>
                    <a:pt x="827324" y="1067074"/>
                    <a:pt x="827324" y="1092736"/>
                  </a:cubicBezTo>
                  <a:lnTo>
                    <a:pt x="827324" y="2160695"/>
                  </a:lnTo>
                  <a:lnTo>
                    <a:pt x="1255945" y="2160695"/>
                  </a:lnTo>
                  <a:cubicBezTo>
                    <a:pt x="1278304" y="2160695"/>
                    <a:pt x="1296430" y="2178821"/>
                    <a:pt x="1296430" y="2201180"/>
                  </a:cubicBezTo>
                  <a:lnTo>
                    <a:pt x="1296430" y="2748860"/>
                  </a:lnTo>
                  <a:cubicBezTo>
                    <a:pt x="1296430" y="2771219"/>
                    <a:pt x="1278304" y="2789345"/>
                    <a:pt x="1255945" y="2789345"/>
                  </a:cubicBezTo>
                  <a:close/>
                  <a:moveTo>
                    <a:pt x="0" y="2959444"/>
                  </a:moveTo>
                  <a:lnTo>
                    <a:pt x="1402492" y="2959444"/>
                  </a:lnTo>
                  <a:lnTo>
                    <a:pt x="1402492" y="205724"/>
                  </a:lnTo>
                  <a:lnTo>
                    <a:pt x="0" y="205724"/>
                  </a:lnTo>
                  <a:close/>
                </a:path>
              </a:pathLst>
            </a:cu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75" name="ds"/>
            <p:cNvSpPr>
              <a:spLocks noChangeAspect="1"/>
            </p:cNvSpPr>
            <p:nvPr/>
          </p:nvSpPr>
          <p:spPr bwMode="auto">
            <a:xfrm>
              <a:off x="6184183" y="2614922"/>
              <a:ext cx="372216" cy="506179"/>
            </a:xfrm>
            <a:custGeom>
              <a:avLst/>
              <a:gdLst/>
              <a:ahLst/>
              <a:cxnLst/>
              <a:rect l="l" t="t" r="r" b="b"/>
              <a:pathLst>
                <a:path w="2680859" h="3566160">
                  <a:moveTo>
                    <a:pt x="1957649" y="860371"/>
                  </a:moveTo>
                  <a:lnTo>
                    <a:pt x="1957649" y="1895309"/>
                  </a:lnTo>
                  <a:lnTo>
                    <a:pt x="2581106" y="1895309"/>
                  </a:lnTo>
                  <a:lnTo>
                    <a:pt x="2581106" y="860371"/>
                  </a:lnTo>
                  <a:close/>
                  <a:moveTo>
                    <a:pt x="99753" y="860371"/>
                  </a:moveTo>
                  <a:lnTo>
                    <a:pt x="99753" y="1895309"/>
                  </a:lnTo>
                  <a:lnTo>
                    <a:pt x="685798" y="1895309"/>
                  </a:lnTo>
                  <a:lnTo>
                    <a:pt x="685798" y="860371"/>
                  </a:lnTo>
                  <a:close/>
                  <a:moveTo>
                    <a:pt x="810490" y="760618"/>
                  </a:moveTo>
                  <a:lnTo>
                    <a:pt x="810490" y="2057403"/>
                  </a:lnTo>
                  <a:lnTo>
                    <a:pt x="1832959" y="2057403"/>
                  </a:lnTo>
                  <a:lnTo>
                    <a:pt x="1832959" y="760618"/>
                  </a:lnTo>
                  <a:close/>
                  <a:moveTo>
                    <a:pt x="453879" y="381745"/>
                  </a:moveTo>
                  <a:lnTo>
                    <a:pt x="481311" y="381745"/>
                  </a:lnTo>
                  <a:lnTo>
                    <a:pt x="481311" y="519818"/>
                  </a:lnTo>
                  <a:lnTo>
                    <a:pt x="453879" y="519818"/>
                  </a:lnTo>
                  <a:close/>
                  <a:moveTo>
                    <a:pt x="2115864" y="366658"/>
                  </a:moveTo>
                  <a:lnTo>
                    <a:pt x="2148572" y="366658"/>
                  </a:lnTo>
                  <a:lnTo>
                    <a:pt x="2148572" y="512147"/>
                  </a:lnTo>
                  <a:lnTo>
                    <a:pt x="2115864" y="512147"/>
                  </a:lnTo>
                  <a:close/>
                  <a:moveTo>
                    <a:pt x="467594" y="328088"/>
                  </a:moveTo>
                  <a:cubicBezTo>
                    <a:pt x="475169" y="328088"/>
                    <a:pt x="481310" y="334229"/>
                    <a:pt x="481310" y="341804"/>
                  </a:cubicBezTo>
                  <a:cubicBezTo>
                    <a:pt x="481310" y="349379"/>
                    <a:pt x="475169" y="355520"/>
                    <a:pt x="467594" y="355520"/>
                  </a:cubicBezTo>
                  <a:cubicBezTo>
                    <a:pt x="460019" y="355520"/>
                    <a:pt x="453878" y="349379"/>
                    <a:pt x="453878" y="341804"/>
                  </a:cubicBezTo>
                  <a:cubicBezTo>
                    <a:pt x="453878" y="334229"/>
                    <a:pt x="460019" y="328088"/>
                    <a:pt x="467594" y="328088"/>
                  </a:cubicBezTo>
                  <a:close/>
                  <a:moveTo>
                    <a:pt x="2132217" y="302683"/>
                  </a:moveTo>
                  <a:cubicBezTo>
                    <a:pt x="2141249" y="302683"/>
                    <a:pt x="2148571" y="310005"/>
                    <a:pt x="2148571" y="319037"/>
                  </a:cubicBezTo>
                  <a:cubicBezTo>
                    <a:pt x="2148571" y="328068"/>
                    <a:pt x="2141249" y="335390"/>
                    <a:pt x="2132217" y="335390"/>
                  </a:cubicBezTo>
                  <a:cubicBezTo>
                    <a:pt x="2123185" y="335390"/>
                    <a:pt x="2115863" y="328068"/>
                    <a:pt x="2115863" y="319037"/>
                  </a:cubicBezTo>
                  <a:cubicBezTo>
                    <a:pt x="2115863" y="310005"/>
                    <a:pt x="2123185" y="302683"/>
                    <a:pt x="2132217" y="302683"/>
                  </a:cubicBezTo>
                  <a:close/>
                  <a:moveTo>
                    <a:pt x="2007526" y="267982"/>
                  </a:moveTo>
                  <a:lnTo>
                    <a:pt x="2007526" y="592178"/>
                  </a:lnTo>
                  <a:lnTo>
                    <a:pt x="2256909" y="592178"/>
                  </a:lnTo>
                  <a:lnTo>
                    <a:pt x="2256909" y="267982"/>
                  </a:lnTo>
                  <a:close/>
                  <a:moveTo>
                    <a:pt x="349136" y="261855"/>
                  </a:moveTo>
                  <a:lnTo>
                    <a:pt x="349136" y="586051"/>
                  </a:lnTo>
                  <a:lnTo>
                    <a:pt x="586053" y="586051"/>
                  </a:lnTo>
                  <a:lnTo>
                    <a:pt x="586053" y="261855"/>
                  </a:lnTo>
                  <a:close/>
                  <a:moveTo>
                    <a:pt x="1253132" y="178857"/>
                  </a:moveTo>
                  <a:lnTo>
                    <a:pt x="1303044" y="178857"/>
                  </a:lnTo>
                  <a:lnTo>
                    <a:pt x="1303044" y="349143"/>
                  </a:lnTo>
                  <a:lnTo>
                    <a:pt x="1253132" y="349143"/>
                  </a:lnTo>
                  <a:close/>
                  <a:moveTo>
                    <a:pt x="1278086" y="81229"/>
                  </a:moveTo>
                  <a:cubicBezTo>
                    <a:pt x="1291869" y="81229"/>
                    <a:pt x="1303042" y="92403"/>
                    <a:pt x="1303042" y="106185"/>
                  </a:cubicBezTo>
                  <a:cubicBezTo>
                    <a:pt x="1303042" y="119968"/>
                    <a:pt x="1291869" y="131141"/>
                    <a:pt x="1278086" y="131141"/>
                  </a:cubicBezTo>
                  <a:cubicBezTo>
                    <a:pt x="1264304" y="131141"/>
                    <a:pt x="1253130" y="119968"/>
                    <a:pt x="1253130" y="106185"/>
                  </a:cubicBezTo>
                  <a:cubicBezTo>
                    <a:pt x="1253130" y="92403"/>
                    <a:pt x="1264304" y="81229"/>
                    <a:pt x="1278086" y="81229"/>
                  </a:cubicBezTo>
                  <a:close/>
                  <a:moveTo>
                    <a:pt x="1134687" y="37411"/>
                  </a:moveTo>
                  <a:lnTo>
                    <a:pt x="1134687" y="436422"/>
                  </a:lnTo>
                  <a:lnTo>
                    <a:pt x="1421481" y="436422"/>
                  </a:lnTo>
                  <a:lnTo>
                    <a:pt x="1421481" y="37411"/>
                  </a:lnTo>
                  <a:close/>
                  <a:moveTo>
                    <a:pt x="1097283" y="0"/>
                  </a:moveTo>
                  <a:lnTo>
                    <a:pt x="1458892" y="0"/>
                  </a:lnTo>
                  <a:lnTo>
                    <a:pt x="1458892" y="473825"/>
                  </a:lnTo>
                  <a:lnTo>
                    <a:pt x="1346666" y="473825"/>
                  </a:lnTo>
                  <a:lnTo>
                    <a:pt x="1346666" y="610989"/>
                  </a:lnTo>
                  <a:lnTo>
                    <a:pt x="1957649" y="610989"/>
                  </a:lnTo>
                  <a:lnTo>
                    <a:pt x="1957649" y="723207"/>
                  </a:lnTo>
                  <a:lnTo>
                    <a:pt x="2057403" y="723207"/>
                  </a:lnTo>
                  <a:lnTo>
                    <a:pt x="2057403" y="617117"/>
                  </a:lnTo>
                  <a:lnTo>
                    <a:pt x="1982588" y="617117"/>
                  </a:lnTo>
                  <a:lnTo>
                    <a:pt x="1982588" y="243044"/>
                  </a:lnTo>
                  <a:lnTo>
                    <a:pt x="2281847" y="243044"/>
                  </a:lnTo>
                  <a:lnTo>
                    <a:pt x="2281847" y="617117"/>
                  </a:lnTo>
                  <a:lnTo>
                    <a:pt x="2207033" y="617117"/>
                  </a:lnTo>
                  <a:lnTo>
                    <a:pt x="2207033" y="723207"/>
                  </a:lnTo>
                  <a:lnTo>
                    <a:pt x="2680859" y="723207"/>
                  </a:lnTo>
                  <a:lnTo>
                    <a:pt x="2680859" y="2032465"/>
                  </a:lnTo>
                  <a:lnTo>
                    <a:pt x="2244444" y="2032465"/>
                  </a:lnTo>
                  <a:lnTo>
                    <a:pt x="2244444" y="3054931"/>
                  </a:lnTo>
                  <a:lnTo>
                    <a:pt x="2231975" y="3086104"/>
                  </a:lnTo>
                  <a:lnTo>
                    <a:pt x="2219506" y="3111043"/>
                  </a:lnTo>
                  <a:lnTo>
                    <a:pt x="2200802" y="3117277"/>
                  </a:lnTo>
                  <a:lnTo>
                    <a:pt x="2169629" y="3129746"/>
                  </a:lnTo>
                  <a:lnTo>
                    <a:pt x="2144691" y="3117277"/>
                  </a:lnTo>
                  <a:lnTo>
                    <a:pt x="2119752" y="3111043"/>
                  </a:lnTo>
                  <a:lnTo>
                    <a:pt x="2101049" y="3086104"/>
                  </a:lnTo>
                  <a:lnTo>
                    <a:pt x="2094814" y="3054931"/>
                  </a:lnTo>
                  <a:lnTo>
                    <a:pt x="2094814" y="2032465"/>
                  </a:lnTo>
                  <a:lnTo>
                    <a:pt x="1957649" y="2032465"/>
                  </a:lnTo>
                  <a:lnTo>
                    <a:pt x="1957649" y="2219506"/>
                  </a:lnTo>
                  <a:lnTo>
                    <a:pt x="1396542" y="2219506"/>
                  </a:lnTo>
                  <a:lnTo>
                    <a:pt x="1396542" y="3491346"/>
                  </a:lnTo>
                  <a:lnTo>
                    <a:pt x="1390578" y="3516284"/>
                  </a:lnTo>
                  <a:lnTo>
                    <a:pt x="1372688" y="3541222"/>
                  </a:lnTo>
                  <a:lnTo>
                    <a:pt x="1354797" y="3559926"/>
                  </a:lnTo>
                  <a:lnTo>
                    <a:pt x="1324978" y="3566160"/>
                  </a:lnTo>
                  <a:lnTo>
                    <a:pt x="1301124" y="3559926"/>
                  </a:lnTo>
                  <a:lnTo>
                    <a:pt x="1277269" y="3541222"/>
                  </a:lnTo>
                  <a:lnTo>
                    <a:pt x="1259378" y="3516284"/>
                  </a:lnTo>
                  <a:lnTo>
                    <a:pt x="1259378" y="3491346"/>
                  </a:lnTo>
                  <a:lnTo>
                    <a:pt x="1259378" y="2219506"/>
                  </a:lnTo>
                  <a:lnTo>
                    <a:pt x="685798" y="2219506"/>
                  </a:lnTo>
                  <a:lnTo>
                    <a:pt x="685798" y="2032465"/>
                  </a:lnTo>
                  <a:lnTo>
                    <a:pt x="573580" y="2032465"/>
                  </a:lnTo>
                  <a:lnTo>
                    <a:pt x="573580" y="3054931"/>
                  </a:lnTo>
                  <a:lnTo>
                    <a:pt x="567345" y="3086104"/>
                  </a:lnTo>
                  <a:lnTo>
                    <a:pt x="561111" y="3111043"/>
                  </a:lnTo>
                  <a:lnTo>
                    <a:pt x="536172" y="3117277"/>
                  </a:lnTo>
                  <a:lnTo>
                    <a:pt x="498763" y="3129746"/>
                  </a:lnTo>
                  <a:lnTo>
                    <a:pt x="473824" y="3117277"/>
                  </a:lnTo>
                  <a:lnTo>
                    <a:pt x="448886" y="3111043"/>
                  </a:lnTo>
                  <a:lnTo>
                    <a:pt x="436416" y="3086104"/>
                  </a:lnTo>
                  <a:lnTo>
                    <a:pt x="436416" y="3054931"/>
                  </a:lnTo>
                  <a:lnTo>
                    <a:pt x="436416" y="2032465"/>
                  </a:lnTo>
                  <a:lnTo>
                    <a:pt x="0" y="2032465"/>
                  </a:lnTo>
                  <a:lnTo>
                    <a:pt x="0" y="723207"/>
                  </a:lnTo>
                  <a:lnTo>
                    <a:pt x="399012" y="723207"/>
                  </a:lnTo>
                  <a:lnTo>
                    <a:pt x="399012" y="610990"/>
                  </a:lnTo>
                  <a:lnTo>
                    <a:pt x="324197" y="610990"/>
                  </a:lnTo>
                  <a:lnTo>
                    <a:pt x="324197" y="236917"/>
                  </a:lnTo>
                  <a:lnTo>
                    <a:pt x="610991" y="236917"/>
                  </a:lnTo>
                  <a:lnTo>
                    <a:pt x="610991" y="610990"/>
                  </a:lnTo>
                  <a:lnTo>
                    <a:pt x="536176" y="610990"/>
                  </a:lnTo>
                  <a:lnTo>
                    <a:pt x="536176" y="723207"/>
                  </a:lnTo>
                  <a:lnTo>
                    <a:pt x="685798" y="723207"/>
                  </a:lnTo>
                  <a:lnTo>
                    <a:pt x="685798" y="610989"/>
                  </a:lnTo>
                  <a:lnTo>
                    <a:pt x="1209502" y="610989"/>
                  </a:lnTo>
                  <a:lnTo>
                    <a:pt x="1209502" y="473825"/>
                  </a:lnTo>
                  <a:lnTo>
                    <a:pt x="1097283" y="473825"/>
                  </a:lnTo>
                  <a:close/>
                </a:path>
              </a:pathLst>
            </a:cu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76" name="Rounded Rectangle 89"/>
            <p:cNvSpPr>
              <a:spLocks noChangeAspect="1"/>
            </p:cNvSpPr>
            <p:nvPr/>
          </p:nvSpPr>
          <p:spPr bwMode="auto">
            <a:xfrm rot="16200000">
              <a:off x="5737486" y="2657016"/>
              <a:ext cx="329663" cy="457304"/>
            </a:xfrm>
            <a:custGeom>
              <a:avLst/>
              <a:gdLst/>
              <a:ahLst/>
              <a:cxnLst/>
              <a:rect l="l" t="t" r="r" b="b"/>
              <a:pathLst>
                <a:path w="2183176" h="3096025">
                  <a:moveTo>
                    <a:pt x="467239" y="1270400"/>
                  </a:moveTo>
                  <a:lnTo>
                    <a:pt x="467239" y="3096025"/>
                  </a:lnTo>
                  <a:lnTo>
                    <a:pt x="37847" y="3096025"/>
                  </a:lnTo>
                  <a:lnTo>
                    <a:pt x="37847" y="1270400"/>
                  </a:lnTo>
                  <a:close/>
                  <a:moveTo>
                    <a:pt x="756443" y="1270400"/>
                  </a:moveTo>
                  <a:lnTo>
                    <a:pt x="754715" y="2850494"/>
                  </a:lnTo>
                  <a:lnTo>
                    <a:pt x="521043" y="3096025"/>
                  </a:lnTo>
                  <a:lnTo>
                    <a:pt x="521043" y="1270400"/>
                  </a:lnTo>
                  <a:close/>
                  <a:moveTo>
                    <a:pt x="1227004" y="1270399"/>
                  </a:moveTo>
                  <a:lnTo>
                    <a:pt x="1227004" y="2846970"/>
                  </a:lnTo>
                  <a:lnTo>
                    <a:pt x="797612" y="2846970"/>
                  </a:lnTo>
                  <a:lnTo>
                    <a:pt x="797612" y="1270399"/>
                  </a:lnTo>
                  <a:close/>
                  <a:moveTo>
                    <a:pt x="1346183" y="230719"/>
                  </a:moveTo>
                  <a:lnTo>
                    <a:pt x="908049" y="230719"/>
                  </a:lnTo>
                  <a:lnTo>
                    <a:pt x="908049" y="991315"/>
                  </a:lnTo>
                  <a:lnTo>
                    <a:pt x="1346183" y="991315"/>
                  </a:lnTo>
                  <a:close/>
                  <a:moveTo>
                    <a:pt x="1512886" y="75485"/>
                  </a:moveTo>
                  <a:lnTo>
                    <a:pt x="1512886" y="1146548"/>
                  </a:lnTo>
                  <a:cubicBezTo>
                    <a:pt x="1512886" y="1188237"/>
                    <a:pt x="1479090" y="1222033"/>
                    <a:pt x="1437401" y="1222033"/>
                  </a:cubicBezTo>
                  <a:lnTo>
                    <a:pt x="75485" y="1222033"/>
                  </a:lnTo>
                  <a:cubicBezTo>
                    <a:pt x="33796" y="1222033"/>
                    <a:pt x="0" y="1188237"/>
                    <a:pt x="0" y="1146548"/>
                  </a:cubicBezTo>
                  <a:lnTo>
                    <a:pt x="0" y="75485"/>
                  </a:lnTo>
                  <a:cubicBezTo>
                    <a:pt x="0" y="33796"/>
                    <a:pt x="33796" y="0"/>
                    <a:pt x="75485" y="0"/>
                  </a:cubicBezTo>
                  <a:lnTo>
                    <a:pt x="1437401" y="0"/>
                  </a:lnTo>
                  <a:cubicBezTo>
                    <a:pt x="1479090" y="0"/>
                    <a:pt x="1512886" y="33796"/>
                    <a:pt x="1512886" y="75485"/>
                  </a:cubicBezTo>
                  <a:close/>
                  <a:moveTo>
                    <a:pt x="2030139" y="955484"/>
                  </a:moveTo>
                  <a:cubicBezTo>
                    <a:pt x="2030139" y="946936"/>
                    <a:pt x="2024904" y="940007"/>
                    <a:pt x="2018445" y="940007"/>
                  </a:cubicBezTo>
                  <a:lnTo>
                    <a:pt x="1963031" y="940007"/>
                  </a:lnTo>
                  <a:cubicBezTo>
                    <a:pt x="1956572" y="940007"/>
                    <a:pt x="1951337" y="946936"/>
                    <a:pt x="1951337" y="955484"/>
                  </a:cubicBezTo>
                  <a:cubicBezTo>
                    <a:pt x="1951337" y="964031"/>
                    <a:pt x="1956572" y="970961"/>
                    <a:pt x="1963031" y="970961"/>
                  </a:cubicBezTo>
                  <a:lnTo>
                    <a:pt x="2018445" y="970961"/>
                  </a:lnTo>
                  <a:cubicBezTo>
                    <a:pt x="2024903" y="970961"/>
                    <a:pt x="2030139" y="964032"/>
                    <a:pt x="2030139" y="955484"/>
                  </a:cubicBezTo>
                  <a:close/>
                  <a:moveTo>
                    <a:pt x="2065118" y="955484"/>
                  </a:moveTo>
                  <a:cubicBezTo>
                    <a:pt x="2065118" y="946936"/>
                    <a:pt x="2059882" y="940007"/>
                    <a:pt x="2053424" y="940007"/>
                  </a:cubicBezTo>
                  <a:lnTo>
                    <a:pt x="2051148" y="940007"/>
                  </a:lnTo>
                  <a:cubicBezTo>
                    <a:pt x="2044690" y="940007"/>
                    <a:pt x="2039454" y="946936"/>
                    <a:pt x="2039454" y="955484"/>
                  </a:cubicBezTo>
                  <a:cubicBezTo>
                    <a:pt x="2039454" y="964031"/>
                    <a:pt x="2044690" y="970961"/>
                    <a:pt x="2051148" y="970961"/>
                  </a:cubicBezTo>
                  <a:lnTo>
                    <a:pt x="2053424" y="970961"/>
                  </a:lnTo>
                  <a:cubicBezTo>
                    <a:pt x="2059882" y="970961"/>
                    <a:pt x="2065118" y="964032"/>
                    <a:pt x="2065118" y="955484"/>
                  </a:cubicBezTo>
                  <a:close/>
                  <a:moveTo>
                    <a:pt x="2099906" y="955484"/>
                  </a:moveTo>
                  <a:cubicBezTo>
                    <a:pt x="2099906" y="946936"/>
                    <a:pt x="2094670" y="940007"/>
                    <a:pt x="2088211" y="940007"/>
                  </a:cubicBezTo>
                  <a:lnTo>
                    <a:pt x="2086127" y="940007"/>
                  </a:lnTo>
                  <a:cubicBezTo>
                    <a:pt x="2079669" y="940007"/>
                    <a:pt x="2074433" y="946936"/>
                    <a:pt x="2074433" y="955484"/>
                  </a:cubicBezTo>
                  <a:cubicBezTo>
                    <a:pt x="2074433" y="964031"/>
                    <a:pt x="2079669" y="970961"/>
                    <a:pt x="2086127" y="970961"/>
                  </a:cubicBezTo>
                  <a:lnTo>
                    <a:pt x="2088211" y="970961"/>
                  </a:lnTo>
                  <a:cubicBezTo>
                    <a:pt x="2094670" y="970961"/>
                    <a:pt x="2099905" y="964032"/>
                    <a:pt x="2099905" y="955484"/>
                  </a:cubicBezTo>
                  <a:close/>
                  <a:moveTo>
                    <a:pt x="2133036" y="272496"/>
                  </a:moveTo>
                  <a:lnTo>
                    <a:pt x="1686532" y="272496"/>
                  </a:lnTo>
                  <a:lnTo>
                    <a:pt x="1686532" y="902132"/>
                  </a:lnTo>
                  <a:lnTo>
                    <a:pt x="2133036" y="902132"/>
                  </a:lnTo>
                  <a:close/>
                  <a:moveTo>
                    <a:pt x="2183176" y="236015"/>
                  </a:moveTo>
                  <a:lnTo>
                    <a:pt x="2183176" y="986017"/>
                  </a:lnTo>
                  <a:cubicBezTo>
                    <a:pt x="2183176" y="1002511"/>
                    <a:pt x="2173073" y="1015882"/>
                    <a:pt x="2160610" y="1015882"/>
                  </a:cubicBezTo>
                  <a:lnTo>
                    <a:pt x="1658958" y="1015882"/>
                  </a:lnTo>
                  <a:cubicBezTo>
                    <a:pt x="1646495" y="1015882"/>
                    <a:pt x="1636392" y="1002511"/>
                    <a:pt x="1636392" y="986017"/>
                  </a:cubicBezTo>
                  <a:lnTo>
                    <a:pt x="1636392" y="236015"/>
                  </a:lnTo>
                  <a:cubicBezTo>
                    <a:pt x="1636392" y="219520"/>
                    <a:pt x="1646495" y="206149"/>
                    <a:pt x="1658958" y="206149"/>
                  </a:cubicBezTo>
                  <a:lnTo>
                    <a:pt x="2160610" y="206149"/>
                  </a:lnTo>
                  <a:cubicBezTo>
                    <a:pt x="2173073" y="206149"/>
                    <a:pt x="2183176" y="219520"/>
                    <a:pt x="2183176" y="236015"/>
                  </a:cubicBezTo>
                  <a:close/>
                </a:path>
              </a:pathLst>
            </a:cu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77" name="ind tab"/>
            <p:cNvSpPr/>
            <p:nvPr/>
          </p:nvSpPr>
          <p:spPr bwMode="auto">
            <a:xfrm flipH="1">
              <a:off x="5296684" y="2741199"/>
              <a:ext cx="334535" cy="324087"/>
            </a:xfrm>
            <a:custGeom>
              <a:avLst/>
              <a:gdLst/>
              <a:ahLst/>
              <a:cxnLst/>
              <a:rect l="l" t="t" r="r" b="b"/>
              <a:pathLst>
                <a:path w="1626184" h="1426201">
                  <a:moveTo>
                    <a:pt x="116654" y="386811"/>
                  </a:moveTo>
                  <a:cubicBezTo>
                    <a:pt x="106724" y="386811"/>
                    <a:pt x="98674" y="394861"/>
                    <a:pt x="98674" y="404791"/>
                  </a:cubicBezTo>
                  <a:lnTo>
                    <a:pt x="98674" y="1329280"/>
                  </a:lnTo>
                  <a:cubicBezTo>
                    <a:pt x="98674" y="1339210"/>
                    <a:pt x="106724" y="1347260"/>
                    <a:pt x="116654" y="1347260"/>
                  </a:cubicBezTo>
                  <a:lnTo>
                    <a:pt x="1493738" y="1347260"/>
                  </a:lnTo>
                  <a:cubicBezTo>
                    <a:pt x="1503668" y="1347260"/>
                    <a:pt x="1511718" y="1339210"/>
                    <a:pt x="1511718" y="1329280"/>
                  </a:cubicBezTo>
                  <a:lnTo>
                    <a:pt x="1511718" y="404791"/>
                  </a:lnTo>
                  <a:cubicBezTo>
                    <a:pt x="1511718" y="394861"/>
                    <a:pt x="1503668" y="386811"/>
                    <a:pt x="1493738" y="386811"/>
                  </a:cubicBezTo>
                  <a:close/>
                  <a:moveTo>
                    <a:pt x="1475557" y="270940"/>
                  </a:moveTo>
                  <a:cubicBezTo>
                    <a:pt x="1461143" y="270940"/>
                    <a:pt x="1449459" y="282624"/>
                    <a:pt x="1449459" y="297038"/>
                  </a:cubicBezTo>
                  <a:cubicBezTo>
                    <a:pt x="1449459" y="311452"/>
                    <a:pt x="1461143" y="323136"/>
                    <a:pt x="1475557" y="323136"/>
                  </a:cubicBezTo>
                  <a:cubicBezTo>
                    <a:pt x="1489971" y="323136"/>
                    <a:pt x="1501655" y="311452"/>
                    <a:pt x="1501655" y="297038"/>
                  </a:cubicBezTo>
                  <a:cubicBezTo>
                    <a:pt x="1501655" y="282624"/>
                    <a:pt x="1489971" y="270940"/>
                    <a:pt x="1475557" y="270940"/>
                  </a:cubicBezTo>
                  <a:close/>
                  <a:moveTo>
                    <a:pt x="1283593" y="270940"/>
                  </a:moveTo>
                  <a:cubicBezTo>
                    <a:pt x="1269179" y="270940"/>
                    <a:pt x="1257495" y="282624"/>
                    <a:pt x="1257495" y="297038"/>
                  </a:cubicBezTo>
                  <a:cubicBezTo>
                    <a:pt x="1257495" y="311452"/>
                    <a:pt x="1269179" y="323136"/>
                    <a:pt x="1283593" y="323136"/>
                  </a:cubicBezTo>
                  <a:cubicBezTo>
                    <a:pt x="1298007" y="323136"/>
                    <a:pt x="1309691" y="311452"/>
                    <a:pt x="1309691" y="297038"/>
                  </a:cubicBezTo>
                  <a:cubicBezTo>
                    <a:pt x="1309691" y="282624"/>
                    <a:pt x="1298007" y="270940"/>
                    <a:pt x="1283593" y="270940"/>
                  </a:cubicBezTo>
                  <a:close/>
                  <a:moveTo>
                    <a:pt x="544099" y="166189"/>
                  </a:moveTo>
                  <a:cubicBezTo>
                    <a:pt x="502282" y="166189"/>
                    <a:pt x="468383" y="200088"/>
                    <a:pt x="468383" y="241905"/>
                  </a:cubicBezTo>
                  <a:cubicBezTo>
                    <a:pt x="468383" y="283722"/>
                    <a:pt x="502282" y="317621"/>
                    <a:pt x="544099" y="317621"/>
                  </a:cubicBezTo>
                  <a:lnTo>
                    <a:pt x="1082085" y="317621"/>
                  </a:lnTo>
                  <a:cubicBezTo>
                    <a:pt x="1123902" y="317621"/>
                    <a:pt x="1157801" y="283722"/>
                    <a:pt x="1157801" y="241905"/>
                  </a:cubicBezTo>
                  <a:cubicBezTo>
                    <a:pt x="1157801" y="200088"/>
                    <a:pt x="1123902" y="166189"/>
                    <a:pt x="1082085" y="166189"/>
                  </a:cubicBezTo>
                  <a:close/>
                  <a:moveTo>
                    <a:pt x="1475557" y="78974"/>
                  </a:moveTo>
                  <a:cubicBezTo>
                    <a:pt x="1461143" y="78974"/>
                    <a:pt x="1449459" y="90658"/>
                    <a:pt x="1449459" y="105072"/>
                  </a:cubicBezTo>
                  <a:cubicBezTo>
                    <a:pt x="1449459" y="119486"/>
                    <a:pt x="1461143" y="131170"/>
                    <a:pt x="1475557" y="131170"/>
                  </a:cubicBezTo>
                  <a:cubicBezTo>
                    <a:pt x="1489971" y="131170"/>
                    <a:pt x="1501655" y="119486"/>
                    <a:pt x="1501655" y="105072"/>
                  </a:cubicBezTo>
                  <a:cubicBezTo>
                    <a:pt x="1501655" y="90658"/>
                    <a:pt x="1489971" y="78974"/>
                    <a:pt x="1475557" y="78974"/>
                  </a:cubicBezTo>
                  <a:close/>
                  <a:moveTo>
                    <a:pt x="1379575" y="78974"/>
                  </a:moveTo>
                  <a:cubicBezTo>
                    <a:pt x="1366950" y="78974"/>
                    <a:pt x="1356715" y="89209"/>
                    <a:pt x="1356715" y="101834"/>
                  </a:cubicBezTo>
                  <a:lnTo>
                    <a:pt x="1356715" y="178193"/>
                  </a:lnTo>
                  <a:lnTo>
                    <a:pt x="1280355" y="178193"/>
                  </a:lnTo>
                  <a:cubicBezTo>
                    <a:pt x="1267730" y="178193"/>
                    <a:pt x="1257495" y="188428"/>
                    <a:pt x="1257495" y="201053"/>
                  </a:cubicBezTo>
                  <a:cubicBezTo>
                    <a:pt x="1257495" y="213678"/>
                    <a:pt x="1267730" y="223913"/>
                    <a:pt x="1280355" y="223913"/>
                  </a:cubicBezTo>
                  <a:lnTo>
                    <a:pt x="1356715" y="223913"/>
                  </a:lnTo>
                  <a:lnTo>
                    <a:pt x="1356715" y="300273"/>
                  </a:lnTo>
                  <a:cubicBezTo>
                    <a:pt x="1356715" y="312898"/>
                    <a:pt x="1366950" y="323133"/>
                    <a:pt x="1379575" y="323133"/>
                  </a:cubicBezTo>
                  <a:lnTo>
                    <a:pt x="1379574" y="323134"/>
                  </a:lnTo>
                  <a:cubicBezTo>
                    <a:pt x="1392199" y="323134"/>
                    <a:pt x="1402434" y="312899"/>
                    <a:pt x="1402434" y="300274"/>
                  </a:cubicBezTo>
                  <a:cubicBezTo>
                    <a:pt x="1402434" y="274820"/>
                    <a:pt x="1402434" y="249367"/>
                    <a:pt x="1402435" y="223913"/>
                  </a:cubicBezTo>
                  <a:lnTo>
                    <a:pt x="1478794" y="223913"/>
                  </a:lnTo>
                  <a:cubicBezTo>
                    <a:pt x="1491419" y="223913"/>
                    <a:pt x="1501654" y="213678"/>
                    <a:pt x="1501654" y="201053"/>
                  </a:cubicBezTo>
                  <a:lnTo>
                    <a:pt x="1501655" y="201054"/>
                  </a:lnTo>
                  <a:cubicBezTo>
                    <a:pt x="1501655" y="188429"/>
                    <a:pt x="1491420" y="178194"/>
                    <a:pt x="1478795" y="178194"/>
                  </a:cubicBezTo>
                  <a:cubicBezTo>
                    <a:pt x="1453342" y="178194"/>
                    <a:pt x="1427888" y="178194"/>
                    <a:pt x="1402435" y="178193"/>
                  </a:cubicBezTo>
                  <a:lnTo>
                    <a:pt x="1402435" y="101834"/>
                  </a:lnTo>
                  <a:cubicBezTo>
                    <a:pt x="1402435" y="89209"/>
                    <a:pt x="1392200" y="78974"/>
                    <a:pt x="1379575" y="78974"/>
                  </a:cubicBezTo>
                  <a:close/>
                  <a:moveTo>
                    <a:pt x="1283593" y="78974"/>
                  </a:moveTo>
                  <a:cubicBezTo>
                    <a:pt x="1269179" y="78974"/>
                    <a:pt x="1257495" y="90658"/>
                    <a:pt x="1257495" y="105072"/>
                  </a:cubicBezTo>
                  <a:cubicBezTo>
                    <a:pt x="1257495" y="119486"/>
                    <a:pt x="1269179" y="131170"/>
                    <a:pt x="1283593" y="131170"/>
                  </a:cubicBezTo>
                  <a:cubicBezTo>
                    <a:pt x="1298007" y="131170"/>
                    <a:pt x="1309691" y="119486"/>
                    <a:pt x="1309691" y="105072"/>
                  </a:cubicBezTo>
                  <a:cubicBezTo>
                    <a:pt x="1309691" y="90658"/>
                    <a:pt x="1298007" y="78974"/>
                    <a:pt x="1283593" y="78974"/>
                  </a:cubicBezTo>
                  <a:close/>
                  <a:moveTo>
                    <a:pt x="61426" y="0"/>
                  </a:moveTo>
                  <a:lnTo>
                    <a:pt x="1564758" y="0"/>
                  </a:lnTo>
                  <a:cubicBezTo>
                    <a:pt x="1598683" y="0"/>
                    <a:pt x="1626184" y="27501"/>
                    <a:pt x="1626184" y="61426"/>
                  </a:cubicBezTo>
                  <a:lnTo>
                    <a:pt x="1626184" y="1364775"/>
                  </a:lnTo>
                  <a:cubicBezTo>
                    <a:pt x="1626184" y="1398700"/>
                    <a:pt x="1598683" y="1426201"/>
                    <a:pt x="1564758" y="1426201"/>
                  </a:cubicBezTo>
                  <a:lnTo>
                    <a:pt x="61426" y="1426201"/>
                  </a:lnTo>
                  <a:cubicBezTo>
                    <a:pt x="27501" y="1426201"/>
                    <a:pt x="0" y="1398700"/>
                    <a:pt x="0" y="1364775"/>
                  </a:cubicBezTo>
                  <a:lnTo>
                    <a:pt x="0" y="61426"/>
                  </a:lnTo>
                  <a:cubicBezTo>
                    <a:pt x="0" y="27501"/>
                    <a:pt x="27501" y="0"/>
                    <a:pt x="61426" y="0"/>
                  </a:cubicBezTo>
                  <a:close/>
                </a:path>
              </a:pathLst>
            </a:cu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78" name="camera2"/>
            <p:cNvSpPr/>
            <p:nvPr/>
          </p:nvSpPr>
          <p:spPr bwMode="auto">
            <a:xfrm rot="16200000" flipH="1">
              <a:off x="6599509" y="2844567"/>
              <a:ext cx="268993" cy="351198"/>
            </a:xfrm>
            <a:custGeom>
              <a:avLst/>
              <a:gdLst/>
              <a:ahLst/>
              <a:cxnLst/>
              <a:rect l="l" t="t" r="r" b="b"/>
              <a:pathLst>
                <a:path w="3724643" h="4565093">
                  <a:moveTo>
                    <a:pt x="0" y="2230591"/>
                  </a:moveTo>
                  <a:lnTo>
                    <a:pt x="0" y="1130354"/>
                  </a:lnTo>
                  <a:lnTo>
                    <a:pt x="666553" y="1130354"/>
                  </a:lnTo>
                  <a:lnTo>
                    <a:pt x="666553" y="1483621"/>
                  </a:lnTo>
                  <a:lnTo>
                    <a:pt x="1018801" y="1468217"/>
                  </a:lnTo>
                  <a:lnTo>
                    <a:pt x="586117" y="614872"/>
                  </a:lnTo>
                  <a:lnTo>
                    <a:pt x="1798773" y="0"/>
                  </a:lnTo>
                  <a:lnTo>
                    <a:pt x="3266024" y="2893728"/>
                  </a:lnTo>
                  <a:lnTo>
                    <a:pt x="2870465" y="3094294"/>
                  </a:lnTo>
                  <a:lnTo>
                    <a:pt x="2967871" y="3286398"/>
                  </a:lnTo>
                  <a:lnTo>
                    <a:pt x="3254805" y="3140909"/>
                  </a:lnTo>
                  <a:lnTo>
                    <a:pt x="3724643" y="4067529"/>
                  </a:lnTo>
                  <a:lnTo>
                    <a:pt x="2743342" y="4565093"/>
                  </a:lnTo>
                  <a:lnTo>
                    <a:pt x="2273504" y="3638473"/>
                  </a:lnTo>
                  <a:lnTo>
                    <a:pt x="2583523" y="3481279"/>
                  </a:lnTo>
                  <a:lnTo>
                    <a:pt x="2486118" y="3289175"/>
                  </a:lnTo>
                  <a:lnTo>
                    <a:pt x="2053368" y="3508599"/>
                  </a:lnTo>
                  <a:lnTo>
                    <a:pt x="1232767" y="1890202"/>
                  </a:lnTo>
                  <a:lnTo>
                    <a:pt x="666553" y="1914964"/>
                  </a:lnTo>
                  <a:lnTo>
                    <a:pt x="666553" y="2230591"/>
                  </a:lnTo>
                  <a:close/>
                </a:path>
              </a:pathLst>
            </a:cu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79" name="handheld"/>
            <p:cNvSpPr>
              <a:spLocks noChangeAspect="1"/>
            </p:cNvSpPr>
            <p:nvPr/>
          </p:nvSpPr>
          <p:spPr bwMode="auto">
            <a:xfrm flipH="1">
              <a:off x="8185772" y="2916442"/>
              <a:ext cx="336373" cy="238220"/>
            </a:xfrm>
            <a:custGeom>
              <a:avLst/>
              <a:gdLst/>
              <a:ahLst/>
              <a:cxnLst/>
              <a:rect l="l" t="t" r="r" b="b"/>
              <a:pathLst>
                <a:path w="2953954" h="2046352">
                  <a:moveTo>
                    <a:pt x="2765016" y="1281519"/>
                  </a:moveTo>
                  <a:lnTo>
                    <a:pt x="2953954" y="1281519"/>
                  </a:lnTo>
                  <a:lnTo>
                    <a:pt x="2953954" y="2046352"/>
                  </a:lnTo>
                  <a:lnTo>
                    <a:pt x="2765016" y="2046352"/>
                  </a:lnTo>
                  <a:close/>
                  <a:moveTo>
                    <a:pt x="2620827" y="1281519"/>
                  </a:moveTo>
                  <a:lnTo>
                    <a:pt x="2712607" y="1281519"/>
                  </a:lnTo>
                  <a:lnTo>
                    <a:pt x="2712607" y="2046352"/>
                  </a:lnTo>
                  <a:lnTo>
                    <a:pt x="2620827" y="2046352"/>
                  </a:lnTo>
                  <a:close/>
                  <a:moveTo>
                    <a:pt x="2223114" y="1281519"/>
                  </a:moveTo>
                  <a:lnTo>
                    <a:pt x="2314894" y="1281519"/>
                  </a:lnTo>
                  <a:lnTo>
                    <a:pt x="2314894" y="2046352"/>
                  </a:lnTo>
                  <a:lnTo>
                    <a:pt x="2223114" y="2046352"/>
                  </a:lnTo>
                  <a:close/>
                  <a:moveTo>
                    <a:pt x="1923980" y="1281519"/>
                  </a:moveTo>
                  <a:lnTo>
                    <a:pt x="2015760" y="1281519"/>
                  </a:lnTo>
                  <a:lnTo>
                    <a:pt x="2015760" y="2046352"/>
                  </a:lnTo>
                  <a:lnTo>
                    <a:pt x="1923980" y="2046352"/>
                  </a:lnTo>
                  <a:close/>
                  <a:moveTo>
                    <a:pt x="1648639" y="1281519"/>
                  </a:moveTo>
                  <a:lnTo>
                    <a:pt x="1869590" y="1281519"/>
                  </a:lnTo>
                  <a:lnTo>
                    <a:pt x="1869590" y="2046352"/>
                  </a:lnTo>
                  <a:lnTo>
                    <a:pt x="1648639" y="2046352"/>
                  </a:lnTo>
                  <a:close/>
                  <a:moveTo>
                    <a:pt x="1531611" y="1281519"/>
                  </a:moveTo>
                  <a:lnTo>
                    <a:pt x="1621444" y="1281519"/>
                  </a:lnTo>
                  <a:lnTo>
                    <a:pt x="1621444" y="2046352"/>
                  </a:lnTo>
                  <a:lnTo>
                    <a:pt x="1531611" y="2046352"/>
                  </a:lnTo>
                  <a:close/>
                  <a:moveTo>
                    <a:pt x="0" y="0"/>
                  </a:moveTo>
                  <a:lnTo>
                    <a:pt x="2947156" y="0"/>
                  </a:lnTo>
                  <a:lnTo>
                    <a:pt x="2953954" y="363720"/>
                  </a:lnTo>
                  <a:lnTo>
                    <a:pt x="2648021" y="1009579"/>
                  </a:lnTo>
                  <a:lnTo>
                    <a:pt x="1407293" y="1009579"/>
                  </a:lnTo>
                  <a:lnTo>
                    <a:pt x="1233930" y="1346105"/>
                  </a:lnTo>
                  <a:lnTo>
                    <a:pt x="1094561" y="1305314"/>
                  </a:lnTo>
                  <a:lnTo>
                    <a:pt x="815822" y="2029356"/>
                  </a:lnTo>
                  <a:lnTo>
                    <a:pt x="370519" y="2046352"/>
                  </a:lnTo>
                  <a:lnTo>
                    <a:pt x="608467" y="1026575"/>
                  </a:lnTo>
                  <a:lnTo>
                    <a:pt x="0" y="1026575"/>
                  </a:lnTo>
                  <a:close/>
                </a:path>
              </a:pathLst>
            </a:cu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186521"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530" spc="-51" dirty="0" err="1">
                <a:solidFill>
                  <a:srgbClr val="00BCF2"/>
                </a:solidFill>
                <a:ea typeface="Segoe UI" pitchFamily="34" charset="0"/>
                <a:cs typeface="Segoe UI" pitchFamily="34" charset="0"/>
              </a:endParaRPr>
            </a:p>
          </p:txBody>
        </p:sp>
        <p:sp>
          <p:nvSpPr>
            <p:cNvPr id="80" name="Freeform 789"/>
            <p:cNvSpPr>
              <a:spLocks/>
            </p:cNvSpPr>
            <p:nvPr/>
          </p:nvSpPr>
          <p:spPr bwMode="auto">
            <a:xfrm>
              <a:off x="9803932" y="2685425"/>
              <a:ext cx="682020" cy="321606"/>
            </a:xfrm>
            <a:custGeom>
              <a:avLst/>
              <a:gdLst/>
              <a:ahLst/>
              <a:cxnLst/>
              <a:rect l="l" t="t" r="r" b="b"/>
              <a:pathLst>
                <a:path w="1497011" h="801100">
                  <a:moveTo>
                    <a:pt x="777872" y="755062"/>
                  </a:moveTo>
                  <a:lnTo>
                    <a:pt x="1222372" y="755062"/>
                  </a:lnTo>
                  <a:lnTo>
                    <a:pt x="1224754" y="756623"/>
                  </a:lnTo>
                  <a:lnTo>
                    <a:pt x="1227929" y="759744"/>
                  </a:lnTo>
                  <a:lnTo>
                    <a:pt x="1230310" y="763646"/>
                  </a:lnTo>
                  <a:lnTo>
                    <a:pt x="1230310" y="769108"/>
                  </a:lnTo>
                  <a:lnTo>
                    <a:pt x="1230310" y="787835"/>
                  </a:lnTo>
                  <a:lnTo>
                    <a:pt x="1230310" y="793297"/>
                  </a:lnTo>
                  <a:lnTo>
                    <a:pt x="1227929" y="797199"/>
                  </a:lnTo>
                  <a:lnTo>
                    <a:pt x="1224754" y="799540"/>
                  </a:lnTo>
                  <a:lnTo>
                    <a:pt x="1222372" y="801100"/>
                  </a:lnTo>
                  <a:lnTo>
                    <a:pt x="777872" y="801100"/>
                  </a:lnTo>
                  <a:lnTo>
                    <a:pt x="775491" y="799540"/>
                  </a:lnTo>
                  <a:lnTo>
                    <a:pt x="772316" y="797199"/>
                  </a:lnTo>
                  <a:lnTo>
                    <a:pt x="770729" y="793297"/>
                  </a:lnTo>
                  <a:lnTo>
                    <a:pt x="769935" y="787835"/>
                  </a:lnTo>
                  <a:lnTo>
                    <a:pt x="769935" y="769108"/>
                  </a:lnTo>
                  <a:lnTo>
                    <a:pt x="770729" y="763646"/>
                  </a:lnTo>
                  <a:lnTo>
                    <a:pt x="772316" y="759744"/>
                  </a:lnTo>
                  <a:lnTo>
                    <a:pt x="775491" y="756623"/>
                  </a:lnTo>
                  <a:close/>
                  <a:moveTo>
                    <a:pt x="719934" y="626474"/>
                  </a:moveTo>
                  <a:lnTo>
                    <a:pt x="1315239" y="626474"/>
                  </a:lnTo>
                  <a:lnTo>
                    <a:pt x="1304111" y="628061"/>
                  </a:lnTo>
                  <a:lnTo>
                    <a:pt x="1287421" y="629649"/>
                  </a:lnTo>
                  <a:lnTo>
                    <a:pt x="1265166" y="632030"/>
                  </a:lnTo>
                  <a:lnTo>
                    <a:pt x="1240527" y="635205"/>
                  </a:lnTo>
                  <a:lnTo>
                    <a:pt x="1214299" y="640761"/>
                  </a:lnTo>
                  <a:lnTo>
                    <a:pt x="1185686" y="647111"/>
                  </a:lnTo>
                  <a:lnTo>
                    <a:pt x="1158663" y="654255"/>
                  </a:lnTo>
                  <a:lnTo>
                    <a:pt x="1130845" y="663780"/>
                  </a:lnTo>
                  <a:lnTo>
                    <a:pt x="1107796" y="674893"/>
                  </a:lnTo>
                  <a:lnTo>
                    <a:pt x="1085542" y="686799"/>
                  </a:lnTo>
                  <a:lnTo>
                    <a:pt x="1068851" y="701880"/>
                  </a:lnTo>
                  <a:lnTo>
                    <a:pt x="1057724" y="718549"/>
                  </a:lnTo>
                  <a:lnTo>
                    <a:pt x="1055339" y="737599"/>
                  </a:lnTo>
                  <a:lnTo>
                    <a:pt x="979833" y="737599"/>
                  </a:lnTo>
                  <a:lnTo>
                    <a:pt x="975859" y="718549"/>
                  </a:lnTo>
                  <a:lnTo>
                    <a:pt x="964732" y="701880"/>
                  </a:lnTo>
                  <a:lnTo>
                    <a:pt x="948041" y="686799"/>
                  </a:lnTo>
                  <a:lnTo>
                    <a:pt x="927377" y="674893"/>
                  </a:lnTo>
                  <a:lnTo>
                    <a:pt x="902738" y="663780"/>
                  </a:lnTo>
                  <a:lnTo>
                    <a:pt x="875715" y="654255"/>
                  </a:lnTo>
                  <a:lnTo>
                    <a:pt x="847897" y="647111"/>
                  </a:lnTo>
                  <a:lnTo>
                    <a:pt x="819284" y="640761"/>
                  </a:lnTo>
                  <a:lnTo>
                    <a:pt x="793056" y="635205"/>
                  </a:lnTo>
                  <a:lnTo>
                    <a:pt x="768417" y="632030"/>
                  </a:lnTo>
                  <a:lnTo>
                    <a:pt x="746162" y="629649"/>
                  </a:lnTo>
                  <a:lnTo>
                    <a:pt x="730266" y="628061"/>
                  </a:lnTo>
                  <a:close/>
                  <a:moveTo>
                    <a:pt x="521505" y="559799"/>
                  </a:moveTo>
                  <a:lnTo>
                    <a:pt x="1479534" y="559799"/>
                  </a:lnTo>
                  <a:lnTo>
                    <a:pt x="1485095" y="561441"/>
                  </a:lnTo>
                  <a:lnTo>
                    <a:pt x="1490656" y="562262"/>
                  </a:lnTo>
                  <a:lnTo>
                    <a:pt x="1493039" y="565547"/>
                  </a:lnTo>
                  <a:lnTo>
                    <a:pt x="1496217" y="569652"/>
                  </a:lnTo>
                  <a:lnTo>
                    <a:pt x="1497011" y="573758"/>
                  </a:lnTo>
                  <a:lnTo>
                    <a:pt x="1497011" y="593465"/>
                  </a:lnTo>
                  <a:lnTo>
                    <a:pt x="1496217" y="597570"/>
                  </a:lnTo>
                  <a:lnTo>
                    <a:pt x="1493039" y="601676"/>
                  </a:lnTo>
                  <a:lnTo>
                    <a:pt x="1490656" y="604960"/>
                  </a:lnTo>
                  <a:lnTo>
                    <a:pt x="1485095" y="606603"/>
                  </a:lnTo>
                  <a:lnTo>
                    <a:pt x="1479534" y="607424"/>
                  </a:lnTo>
                  <a:lnTo>
                    <a:pt x="521505" y="607424"/>
                  </a:lnTo>
                  <a:lnTo>
                    <a:pt x="515944" y="606603"/>
                  </a:lnTo>
                  <a:lnTo>
                    <a:pt x="511972" y="604960"/>
                  </a:lnTo>
                  <a:lnTo>
                    <a:pt x="508000" y="601676"/>
                  </a:lnTo>
                  <a:lnTo>
                    <a:pt x="504823" y="597570"/>
                  </a:lnTo>
                  <a:lnTo>
                    <a:pt x="504823" y="593465"/>
                  </a:lnTo>
                  <a:lnTo>
                    <a:pt x="504823" y="573758"/>
                  </a:lnTo>
                  <a:lnTo>
                    <a:pt x="504823" y="569652"/>
                  </a:lnTo>
                  <a:lnTo>
                    <a:pt x="508000" y="565547"/>
                  </a:lnTo>
                  <a:lnTo>
                    <a:pt x="511972" y="562262"/>
                  </a:lnTo>
                  <a:lnTo>
                    <a:pt x="515944" y="561441"/>
                  </a:lnTo>
                  <a:close/>
                  <a:moveTo>
                    <a:pt x="827880" y="408987"/>
                  </a:moveTo>
                  <a:lnTo>
                    <a:pt x="1029493" y="423978"/>
                  </a:lnTo>
                  <a:lnTo>
                    <a:pt x="1042987" y="426345"/>
                  </a:lnTo>
                  <a:lnTo>
                    <a:pt x="1054099" y="433446"/>
                  </a:lnTo>
                  <a:lnTo>
                    <a:pt x="1062037" y="443703"/>
                  </a:lnTo>
                  <a:lnTo>
                    <a:pt x="1062794" y="447087"/>
                  </a:lnTo>
                  <a:lnTo>
                    <a:pt x="1323181" y="447087"/>
                  </a:lnTo>
                  <a:lnTo>
                    <a:pt x="1336675" y="449449"/>
                  </a:lnTo>
                  <a:lnTo>
                    <a:pt x="1347787" y="458106"/>
                  </a:lnTo>
                  <a:lnTo>
                    <a:pt x="1354137" y="468339"/>
                  </a:lnTo>
                  <a:lnTo>
                    <a:pt x="1357312" y="482506"/>
                  </a:lnTo>
                  <a:lnTo>
                    <a:pt x="1357312" y="505331"/>
                  </a:lnTo>
                  <a:lnTo>
                    <a:pt x="1354137" y="518712"/>
                  </a:lnTo>
                  <a:lnTo>
                    <a:pt x="1347787" y="529731"/>
                  </a:lnTo>
                  <a:lnTo>
                    <a:pt x="1336675" y="537602"/>
                  </a:lnTo>
                  <a:lnTo>
                    <a:pt x="1323181" y="540750"/>
                  </a:lnTo>
                  <a:lnTo>
                    <a:pt x="1029493" y="540750"/>
                  </a:lnTo>
                  <a:lnTo>
                    <a:pt x="827880" y="540750"/>
                  </a:lnTo>
                  <a:lnTo>
                    <a:pt x="814387" y="537602"/>
                  </a:lnTo>
                  <a:lnTo>
                    <a:pt x="803274" y="529731"/>
                  </a:lnTo>
                  <a:lnTo>
                    <a:pt x="796130" y="518712"/>
                  </a:lnTo>
                  <a:lnTo>
                    <a:pt x="793749" y="505331"/>
                  </a:lnTo>
                  <a:lnTo>
                    <a:pt x="793749" y="505245"/>
                  </a:lnTo>
                  <a:lnTo>
                    <a:pt x="793749" y="482506"/>
                  </a:lnTo>
                  <a:lnTo>
                    <a:pt x="793749" y="443703"/>
                  </a:lnTo>
                  <a:lnTo>
                    <a:pt x="796130" y="430290"/>
                  </a:lnTo>
                  <a:lnTo>
                    <a:pt x="803274" y="419244"/>
                  </a:lnTo>
                  <a:lnTo>
                    <a:pt x="814387" y="411354"/>
                  </a:lnTo>
                  <a:close/>
                  <a:moveTo>
                    <a:pt x="679054" y="385174"/>
                  </a:moveTo>
                  <a:lnTo>
                    <a:pt x="703788" y="389164"/>
                  </a:lnTo>
                  <a:lnTo>
                    <a:pt x="724532" y="400334"/>
                  </a:lnTo>
                  <a:lnTo>
                    <a:pt x="740490" y="417089"/>
                  </a:lnTo>
                  <a:lnTo>
                    <a:pt x="751660" y="437833"/>
                  </a:lnTo>
                  <a:lnTo>
                    <a:pt x="755649" y="462567"/>
                  </a:lnTo>
                  <a:lnTo>
                    <a:pt x="751660" y="487301"/>
                  </a:lnTo>
                  <a:lnTo>
                    <a:pt x="740490" y="508046"/>
                  </a:lnTo>
                  <a:lnTo>
                    <a:pt x="724532" y="524003"/>
                  </a:lnTo>
                  <a:lnTo>
                    <a:pt x="703788" y="535173"/>
                  </a:lnTo>
                  <a:lnTo>
                    <a:pt x="679054" y="539162"/>
                  </a:lnTo>
                  <a:lnTo>
                    <a:pt x="653522" y="535173"/>
                  </a:lnTo>
                  <a:lnTo>
                    <a:pt x="633576" y="524003"/>
                  </a:lnTo>
                  <a:lnTo>
                    <a:pt x="616820" y="508046"/>
                  </a:lnTo>
                  <a:lnTo>
                    <a:pt x="605650" y="487301"/>
                  </a:lnTo>
                  <a:lnTo>
                    <a:pt x="601661" y="462567"/>
                  </a:lnTo>
                  <a:lnTo>
                    <a:pt x="605650" y="437833"/>
                  </a:lnTo>
                  <a:lnTo>
                    <a:pt x="616820" y="417089"/>
                  </a:lnTo>
                  <a:lnTo>
                    <a:pt x="633576" y="400334"/>
                  </a:lnTo>
                  <a:lnTo>
                    <a:pt x="653522" y="389164"/>
                  </a:lnTo>
                  <a:close/>
                  <a:moveTo>
                    <a:pt x="1208471" y="308974"/>
                  </a:moveTo>
                  <a:lnTo>
                    <a:pt x="1213398" y="310511"/>
                  </a:lnTo>
                  <a:lnTo>
                    <a:pt x="1216682" y="312815"/>
                  </a:lnTo>
                  <a:lnTo>
                    <a:pt x="1219146" y="316656"/>
                  </a:lnTo>
                  <a:lnTo>
                    <a:pt x="1220788" y="320497"/>
                  </a:lnTo>
                  <a:lnTo>
                    <a:pt x="1219146" y="324337"/>
                  </a:lnTo>
                  <a:lnTo>
                    <a:pt x="1216682" y="328946"/>
                  </a:lnTo>
                  <a:lnTo>
                    <a:pt x="1213398" y="331251"/>
                  </a:lnTo>
                  <a:lnTo>
                    <a:pt x="1208471" y="332787"/>
                  </a:lnTo>
                  <a:lnTo>
                    <a:pt x="1203544" y="331251"/>
                  </a:lnTo>
                  <a:lnTo>
                    <a:pt x="1199438" y="328946"/>
                  </a:lnTo>
                  <a:lnTo>
                    <a:pt x="1196975" y="324337"/>
                  </a:lnTo>
                  <a:lnTo>
                    <a:pt x="1196975" y="320497"/>
                  </a:lnTo>
                  <a:lnTo>
                    <a:pt x="1196975" y="316656"/>
                  </a:lnTo>
                  <a:lnTo>
                    <a:pt x="1199438" y="312815"/>
                  </a:lnTo>
                  <a:lnTo>
                    <a:pt x="1203544" y="310511"/>
                  </a:lnTo>
                  <a:close/>
                  <a:moveTo>
                    <a:pt x="718807" y="56562"/>
                  </a:moveTo>
                  <a:lnTo>
                    <a:pt x="760137" y="58947"/>
                  </a:lnTo>
                  <a:lnTo>
                    <a:pt x="795109" y="64512"/>
                  </a:lnTo>
                  <a:lnTo>
                    <a:pt x="828491" y="75643"/>
                  </a:lnTo>
                  <a:lnTo>
                    <a:pt x="857104" y="90749"/>
                  </a:lnTo>
                  <a:lnTo>
                    <a:pt x="881743" y="108240"/>
                  </a:lnTo>
                  <a:lnTo>
                    <a:pt x="905587" y="128911"/>
                  </a:lnTo>
                  <a:lnTo>
                    <a:pt x="927047" y="153557"/>
                  </a:lnTo>
                  <a:lnTo>
                    <a:pt x="947712" y="179794"/>
                  </a:lnTo>
                  <a:lnTo>
                    <a:pt x="966787" y="210005"/>
                  </a:lnTo>
                  <a:lnTo>
                    <a:pt x="950891" y="201260"/>
                  </a:lnTo>
                  <a:lnTo>
                    <a:pt x="932610" y="197284"/>
                  </a:lnTo>
                  <a:lnTo>
                    <a:pt x="913535" y="194899"/>
                  </a:lnTo>
                  <a:lnTo>
                    <a:pt x="894460" y="194899"/>
                  </a:lnTo>
                  <a:lnTo>
                    <a:pt x="873795" y="194899"/>
                  </a:lnTo>
                  <a:lnTo>
                    <a:pt x="854719" y="194899"/>
                  </a:lnTo>
                  <a:lnTo>
                    <a:pt x="836439" y="194899"/>
                  </a:lnTo>
                  <a:lnTo>
                    <a:pt x="821337" y="191719"/>
                  </a:lnTo>
                  <a:lnTo>
                    <a:pt x="807826" y="187744"/>
                  </a:lnTo>
                  <a:lnTo>
                    <a:pt x="796698" y="181384"/>
                  </a:lnTo>
                  <a:lnTo>
                    <a:pt x="790340" y="170253"/>
                  </a:lnTo>
                  <a:lnTo>
                    <a:pt x="787161" y="153557"/>
                  </a:lnTo>
                  <a:lnTo>
                    <a:pt x="785571" y="132886"/>
                  </a:lnTo>
                  <a:lnTo>
                    <a:pt x="779213" y="116985"/>
                  </a:lnTo>
                  <a:lnTo>
                    <a:pt x="768085" y="105855"/>
                  </a:lnTo>
                  <a:lnTo>
                    <a:pt x="752984" y="98699"/>
                  </a:lnTo>
                  <a:lnTo>
                    <a:pt x="736293" y="96314"/>
                  </a:lnTo>
                  <a:lnTo>
                    <a:pt x="717218" y="98699"/>
                  </a:lnTo>
                  <a:lnTo>
                    <a:pt x="694963" y="104265"/>
                  </a:lnTo>
                  <a:lnTo>
                    <a:pt x="671914" y="113805"/>
                  </a:lnTo>
                  <a:lnTo>
                    <a:pt x="648864" y="126526"/>
                  </a:lnTo>
                  <a:lnTo>
                    <a:pt x="623430" y="142427"/>
                  </a:lnTo>
                  <a:lnTo>
                    <a:pt x="598791" y="161508"/>
                  </a:lnTo>
                  <a:lnTo>
                    <a:pt x="575742" y="185359"/>
                  </a:lnTo>
                  <a:lnTo>
                    <a:pt x="552693" y="210005"/>
                  </a:lnTo>
                  <a:lnTo>
                    <a:pt x="530438" y="237036"/>
                  </a:lnTo>
                  <a:lnTo>
                    <a:pt x="511363" y="267248"/>
                  </a:lnTo>
                  <a:lnTo>
                    <a:pt x="493082" y="299050"/>
                  </a:lnTo>
                  <a:lnTo>
                    <a:pt x="479571" y="333236"/>
                  </a:lnTo>
                  <a:lnTo>
                    <a:pt x="468443" y="369013"/>
                  </a:lnTo>
                  <a:lnTo>
                    <a:pt x="462085" y="405585"/>
                  </a:lnTo>
                  <a:lnTo>
                    <a:pt x="460495" y="442952"/>
                  </a:lnTo>
                  <a:lnTo>
                    <a:pt x="462880" y="475549"/>
                  </a:lnTo>
                  <a:lnTo>
                    <a:pt x="466059" y="501785"/>
                  </a:lnTo>
                  <a:lnTo>
                    <a:pt x="466059" y="520866"/>
                  </a:lnTo>
                  <a:lnTo>
                    <a:pt x="464469" y="534382"/>
                  </a:lnTo>
                  <a:lnTo>
                    <a:pt x="462085" y="542332"/>
                  </a:lnTo>
                  <a:lnTo>
                    <a:pt x="458906" y="545512"/>
                  </a:lnTo>
                  <a:lnTo>
                    <a:pt x="453342" y="545512"/>
                  </a:lnTo>
                  <a:lnTo>
                    <a:pt x="447778" y="541537"/>
                  </a:lnTo>
                  <a:lnTo>
                    <a:pt x="420755" y="508145"/>
                  </a:lnTo>
                  <a:lnTo>
                    <a:pt x="398500" y="473164"/>
                  </a:lnTo>
                  <a:lnTo>
                    <a:pt x="383399" y="435797"/>
                  </a:lnTo>
                  <a:lnTo>
                    <a:pt x="372272" y="394455"/>
                  </a:lnTo>
                  <a:lnTo>
                    <a:pt x="371259" y="377237"/>
                  </a:lnTo>
                  <a:lnTo>
                    <a:pt x="322263" y="377237"/>
                  </a:lnTo>
                  <a:lnTo>
                    <a:pt x="322263" y="694736"/>
                  </a:lnTo>
                  <a:lnTo>
                    <a:pt x="352426" y="709817"/>
                  </a:lnTo>
                  <a:lnTo>
                    <a:pt x="388144" y="734423"/>
                  </a:lnTo>
                  <a:lnTo>
                    <a:pt x="419894" y="763792"/>
                  </a:lnTo>
                  <a:lnTo>
                    <a:pt x="446088" y="801098"/>
                  </a:lnTo>
                  <a:lnTo>
                    <a:pt x="0" y="801098"/>
                  </a:lnTo>
                  <a:lnTo>
                    <a:pt x="26194" y="763792"/>
                  </a:lnTo>
                  <a:lnTo>
                    <a:pt x="57944" y="734423"/>
                  </a:lnTo>
                  <a:lnTo>
                    <a:pt x="93662" y="709817"/>
                  </a:lnTo>
                  <a:lnTo>
                    <a:pt x="123825" y="694736"/>
                  </a:lnTo>
                  <a:lnTo>
                    <a:pt x="123825" y="88293"/>
                  </a:lnTo>
                  <a:lnTo>
                    <a:pt x="123825" y="83536"/>
                  </a:lnTo>
                  <a:lnTo>
                    <a:pt x="126207" y="78779"/>
                  </a:lnTo>
                  <a:lnTo>
                    <a:pt x="130175" y="74815"/>
                  </a:lnTo>
                  <a:lnTo>
                    <a:pt x="134938" y="72436"/>
                  </a:lnTo>
                  <a:lnTo>
                    <a:pt x="140494" y="72436"/>
                  </a:lnTo>
                  <a:lnTo>
                    <a:pt x="306388" y="72436"/>
                  </a:lnTo>
                  <a:lnTo>
                    <a:pt x="311944" y="72436"/>
                  </a:lnTo>
                  <a:lnTo>
                    <a:pt x="315913" y="74815"/>
                  </a:lnTo>
                  <a:lnTo>
                    <a:pt x="319882" y="78779"/>
                  </a:lnTo>
                  <a:lnTo>
                    <a:pt x="322263" y="83536"/>
                  </a:lnTo>
                  <a:lnTo>
                    <a:pt x="322263" y="88293"/>
                  </a:lnTo>
                  <a:lnTo>
                    <a:pt x="322263" y="301037"/>
                  </a:lnTo>
                  <a:lnTo>
                    <a:pt x="376231" y="301037"/>
                  </a:lnTo>
                  <a:lnTo>
                    <a:pt x="384989" y="267248"/>
                  </a:lnTo>
                  <a:lnTo>
                    <a:pt x="401680" y="227496"/>
                  </a:lnTo>
                  <a:lnTo>
                    <a:pt x="426319" y="191719"/>
                  </a:lnTo>
                  <a:lnTo>
                    <a:pt x="454932" y="157532"/>
                  </a:lnTo>
                  <a:lnTo>
                    <a:pt x="489108" y="128911"/>
                  </a:lnTo>
                  <a:lnTo>
                    <a:pt x="528054" y="104265"/>
                  </a:lnTo>
                  <a:lnTo>
                    <a:pt x="571768" y="83594"/>
                  </a:lnTo>
                  <a:lnTo>
                    <a:pt x="617072" y="68487"/>
                  </a:lnTo>
                  <a:lnTo>
                    <a:pt x="666350" y="58947"/>
                  </a:lnTo>
                  <a:close/>
                  <a:moveTo>
                    <a:pt x="1045399" y="39099"/>
                  </a:moveTo>
                  <a:lnTo>
                    <a:pt x="1373955" y="39099"/>
                  </a:lnTo>
                  <a:lnTo>
                    <a:pt x="1379524" y="40692"/>
                  </a:lnTo>
                  <a:lnTo>
                    <a:pt x="1383501" y="43877"/>
                  </a:lnTo>
                  <a:lnTo>
                    <a:pt x="1385888" y="47858"/>
                  </a:lnTo>
                  <a:lnTo>
                    <a:pt x="1385888" y="53432"/>
                  </a:lnTo>
                  <a:lnTo>
                    <a:pt x="1385888" y="281156"/>
                  </a:lnTo>
                  <a:lnTo>
                    <a:pt x="1385888" y="285933"/>
                  </a:lnTo>
                  <a:lnTo>
                    <a:pt x="1383501" y="289118"/>
                  </a:lnTo>
                  <a:lnTo>
                    <a:pt x="1379524" y="291507"/>
                  </a:lnTo>
                  <a:lnTo>
                    <a:pt x="1373955" y="293099"/>
                  </a:lnTo>
                  <a:lnTo>
                    <a:pt x="1045399" y="293099"/>
                  </a:lnTo>
                  <a:lnTo>
                    <a:pt x="1039830" y="291507"/>
                  </a:lnTo>
                  <a:lnTo>
                    <a:pt x="1035853" y="289118"/>
                  </a:lnTo>
                  <a:lnTo>
                    <a:pt x="1032671" y="285933"/>
                  </a:lnTo>
                  <a:lnTo>
                    <a:pt x="1031875" y="281156"/>
                  </a:lnTo>
                  <a:lnTo>
                    <a:pt x="1031875" y="53432"/>
                  </a:lnTo>
                  <a:lnTo>
                    <a:pt x="1032671" y="47858"/>
                  </a:lnTo>
                  <a:lnTo>
                    <a:pt x="1035853" y="43877"/>
                  </a:lnTo>
                  <a:lnTo>
                    <a:pt x="1039830" y="40692"/>
                  </a:lnTo>
                  <a:close/>
                  <a:moveTo>
                    <a:pt x="1007800" y="15038"/>
                  </a:moveTo>
                  <a:cubicBezTo>
                    <a:pt x="1002612" y="15038"/>
                    <a:pt x="998406" y="19879"/>
                    <a:pt x="998406" y="25850"/>
                  </a:cubicBezTo>
                  <a:lnTo>
                    <a:pt x="998406" y="336691"/>
                  </a:lnTo>
                  <a:cubicBezTo>
                    <a:pt x="998406" y="342662"/>
                    <a:pt x="1002612" y="347503"/>
                    <a:pt x="1007800" y="347503"/>
                  </a:cubicBezTo>
                  <a:lnTo>
                    <a:pt x="1409021" y="347503"/>
                  </a:lnTo>
                  <a:cubicBezTo>
                    <a:pt x="1414210" y="347503"/>
                    <a:pt x="1418416" y="342662"/>
                    <a:pt x="1418416" y="336691"/>
                  </a:cubicBezTo>
                  <a:lnTo>
                    <a:pt x="1418416" y="25850"/>
                  </a:lnTo>
                  <a:cubicBezTo>
                    <a:pt x="1418416" y="19879"/>
                    <a:pt x="1414210" y="15038"/>
                    <a:pt x="1409021" y="15038"/>
                  </a:cubicBezTo>
                  <a:close/>
                  <a:moveTo>
                    <a:pt x="1004649" y="0"/>
                  </a:moveTo>
                  <a:lnTo>
                    <a:pt x="1413112" y="0"/>
                  </a:lnTo>
                  <a:cubicBezTo>
                    <a:pt x="1422977" y="0"/>
                    <a:pt x="1430974" y="9203"/>
                    <a:pt x="1430974" y="20557"/>
                  </a:cubicBezTo>
                  <a:lnTo>
                    <a:pt x="1430974" y="342188"/>
                  </a:lnTo>
                  <a:cubicBezTo>
                    <a:pt x="1430974" y="353542"/>
                    <a:pt x="1422977" y="362745"/>
                    <a:pt x="1413112" y="362745"/>
                  </a:cubicBezTo>
                  <a:lnTo>
                    <a:pt x="1004649" y="362745"/>
                  </a:lnTo>
                  <a:cubicBezTo>
                    <a:pt x="994784" y="362745"/>
                    <a:pt x="986787" y="353542"/>
                    <a:pt x="986787" y="342188"/>
                  </a:cubicBezTo>
                  <a:lnTo>
                    <a:pt x="986787" y="20557"/>
                  </a:lnTo>
                  <a:cubicBezTo>
                    <a:pt x="986787" y="9203"/>
                    <a:pt x="994784" y="0"/>
                    <a:pt x="1004649" y="0"/>
                  </a:cubicBezTo>
                  <a:close/>
                </a:path>
              </a:pathLst>
            </a:custGeom>
            <a:solidFill>
              <a:schemeClr val="accent2"/>
            </a:solidFill>
            <a:ln w="0">
              <a:noFill/>
              <a:prstDash val="solid"/>
              <a:round/>
              <a:headEnd/>
              <a:tailEnd/>
            </a:ln>
          </p:spPr>
          <p:txBody>
            <a:bodyPr vert="horz" wrap="square" lIns="93260" tIns="46630" rIns="93260" bIns="46630" numCol="1" anchor="t" anchorCtr="0" compatLnSpc="1">
              <a:prstTxWarp prst="textNoShape">
                <a:avLst/>
              </a:prstTxWarp>
            </a:bodyPr>
            <a:lstStyle/>
            <a:p>
              <a:pPr defTabSz="466298"/>
              <a:endParaRPr lang="en-US" sz="1836">
                <a:solidFill>
                  <a:srgbClr val="404040"/>
                </a:solidFill>
              </a:endParaRPr>
            </a:p>
          </p:txBody>
        </p:sp>
        <p:sp>
          <p:nvSpPr>
            <p:cNvPr id="81" name="TC"/>
            <p:cNvSpPr>
              <a:spLocks noChangeAspect="1"/>
            </p:cNvSpPr>
            <p:nvPr/>
          </p:nvSpPr>
          <p:spPr bwMode="auto">
            <a:xfrm flipH="1">
              <a:off x="10646524" y="2095824"/>
              <a:ext cx="221518" cy="381342"/>
            </a:xfrm>
            <a:custGeom>
              <a:avLst/>
              <a:gdLst/>
              <a:ahLst/>
              <a:cxnLst/>
              <a:rect l="l" t="t" r="r" b="b"/>
              <a:pathLst>
                <a:path w="739747" h="1113745">
                  <a:moveTo>
                    <a:pt x="580449" y="183754"/>
                  </a:moveTo>
                  <a:lnTo>
                    <a:pt x="608377" y="183754"/>
                  </a:lnTo>
                  <a:cubicBezTo>
                    <a:pt x="612233" y="183754"/>
                    <a:pt x="615359" y="186880"/>
                    <a:pt x="615359" y="190736"/>
                  </a:cubicBezTo>
                  <a:lnTo>
                    <a:pt x="615359" y="243798"/>
                  </a:lnTo>
                  <a:cubicBezTo>
                    <a:pt x="615359" y="247654"/>
                    <a:pt x="612233" y="250780"/>
                    <a:pt x="608377" y="250780"/>
                  </a:cubicBezTo>
                  <a:lnTo>
                    <a:pt x="580449" y="250780"/>
                  </a:lnTo>
                  <a:cubicBezTo>
                    <a:pt x="576593" y="250780"/>
                    <a:pt x="573467" y="247654"/>
                    <a:pt x="573467" y="243798"/>
                  </a:cubicBezTo>
                  <a:lnTo>
                    <a:pt x="573467" y="190736"/>
                  </a:lnTo>
                  <a:cubicBezTo>
                    <a:pt x="573467" y="186880"/>
                    <a:pt x="576593" y="183754"/>
                    <a:pt x="580449" y="183754"/>
                  </a:cubicBezTo>
                  <a:close/>
                  <a:moveTo>
                    <a:pt x="425201" y="49190"/>
                  </a:moveTo>
                  <a:lnTo>
                    <a:pt x="413467" y="958610"/>
                  </a:lnTo>
                  <a:lnTo>
                    <a:pt x="51654" y="872558"/>
                  </a:lnTo>
                  <a:lnTo>
                    <a:pt x="55565" y="51146"/>
                  </a:lnTo>
                  <a:close/>
                  <a:moveTo>
                    <a:pt x="565200" y="20779"/>
                  </a:moveTo>
                  <a:lnTo>
                    <a:pt x="565200" y="995333"/>
                  </a:lnTo>
                  <a:lnTo>
                    <a:pt x="621304" y="987021"/>
                  </a:lnTo>
                  <a:lnTo>
                    <a:pt x="625460" y="20779"/>
                  </a:lnTo>
                  <a:close/>
                  <a:moveTo>
                    <a:pt x="681565" y="0"/>
                  </a:moveTo>
                  <a:lnTo>
                    <a:pt x="677409" y="1005723"/>
                  </a:lnTo>
                  <a:lnTo>
                    <a:pt x="627538" y="1011957"/>
                  </a:lnTo>
                  <a:lnTo>
                    <a:pt x="627538" y="1022346"/>
                  </a:lnTo>
                  <a:lnTo>
                    <a:pt x="739747" y="1061827"/>
                  </a:lnTo>
                  <a:lnTo>
                    <a:pt x="669097" y="1070139"/>
                  </a:lnTo>
                  <a:cubicBezTo>
                    <a:pt x="592617" y="1050415"/>
                    <a:pt x="552151" y="1057209"/>
                    <a:pt x="515329" y="1090918"/>
                  </a:cubicBezTo>
                  <a:lnTo>
                    <a:pt x="422658" y="1113745"/>
                  </a:lnTo>
                  <a:lnTo>
                    <a:pt x="409354" y="1068061"/>
                  </a:lnTo>
                  <a:cubicBezTo>
                    <a:pt x="306312" y="1018127"/>
                    <a:pt x="187349" y="984387"/>
                    <a:pt x="81040" y="978710"/>
                  </a:cubicBezTo>
                  <a:lnTo>
                    <a:pt x="0" y="984943"/>
                  </a:lnTo>
                  <a:lnTo>
                    <a:pt x="72728" y="945463"/>
                  </a:lnTo>
                  <a:lnTo>
                    <a:pt x="108053" y="937151"/>
                  </a:lnTo>
                  <a:lnTo>
                    <a:pt x="108053" y="922605"/>
                  </a:lnTo>
                  <a:lnTo>
                    <a:pt x="64416" y="912216"/>
                  </a:lnTo>
                  <a:lnTo>
                    <a:pt x="64483" y="897455"/>
                  </a:lnTo>
                  <a:lnTo>
                    <a:pt x="441070" y="987021"/>
                  </a:lnTo>
                  <a:lnTo>
                    <a:pt x="453538" y="20779"/>
                  </a:lnTo>
                  <a:lnTo>
                    <a:pt x="68477" y="22817"/>
                  </a:lnTo>
                  <a:lnTo>
                    <a:pt x="68572" y="2078"/>
                  </a:lnTo>
                  <a:close/>
                </a:path>
              </a:pathLst>
            </a:custGeom>
            <a:solidFill>
              <a:schemeClr val="accent2"/>
            </a:solidFill>
            <a:ln w="127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non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1836" dirty="0">
                <a:solidFill>
                  <a:srgbClr val="FFFFFF"/>
                </a:solidFill>
              </a:endParaRPr>
            </a:p>
          </p:txBody>
        </p:sp>
        <p:sp>
          <p:nvSpPr>
            <p:cNvPr id="82" name="Freeform 81"/>
            <p:cNvSpPr/>
            <p:nvPr/>
          </p:nvSpPr>
          <p:spPr bwMode="auto">
            <a:xfrm>
              <a:off x="9290256" y="2089042"/>
              <a:ext cx="347018" cy="394907"/>
            </a:xfrm>
            <a:custGeom>
              <a:avLst/>
              <a:gdLst>
                <a:gd name="connsiteX0" fmla="*/ 1169235 w 1580169"/>
                <a:gd name="connsiteY0" fmla="*/ 1989325 h 2284410"/>
                <a:gd name="connsiteX1" fmla="*/ 1127870 w 1580169"/>
                <a:gd name="connsiteY1" fmla="*/ 2024386 h 2284410"/>
                <a:gd name="connsiteX2" fmla="*/ 1127870 w 1580169"/>
                <a:gd name="connsiteY2" fmla="*/ 2164623 h 2284410"/>
                <a:gd name="connsiteX3" fmla="*/ 1169235 w 1580169"/>
                <a:gd name="connsiteY3" fmla="*/ 2199683 h 2284410"/>
                <a:gd name="connsiteX4" fmla="*/ 1356587 w 1580169"/>
                <a:gd name="connsiteY4" fmla="*/ 2199683 h 2284410"/>
                <a:gd name="connsiteX5" fmla="*/ 1397952 w 1580169"/>
                <a:gd name="connsiteY5" fmla="*/ 2164623 h 2284410"/>
                <a:gd name="connsiteX6" fmla="*/ 1397952 w 1580169"/>
                <a:gd name="connsiteY6" fmla="*/ 2024386 h 2284410"/>
                <a:gd name="connsiteX7" fmla="*/ 1356587 w 1580169"/>
                <a:gd name="connsiteY7" fmla="*/ 1989325 h 2284410"/>
                <a:gd name="connsiteX8" fmla="*/ 582366 w 1580169"/>
                <a:gd name="connsiteY8" fmla="*/ 1975109 h 2284410"/>
                <a:gd name="connsiteX9" fmla="*/ 541000 w 1580169"/>
                <a:gd name="connsiteY9" fmla="*/ 2011859 h 2284410"/>
                <a:gd name="connsiteX10" fmla="*/ 541000 w 1580169"/>
                <a:gd name="connsiteY10" fmla="*/ 2158853 h 2284410"/>
                <a:gd name="connsiteX11" fmla="*/ 582366 w 1580169"/>
                <a:gd name="connsiteY11" fmla="*/ 2195603 h 2284410"/>
                <a:gd name="connsiteX12" fmla="*/ 769717 w 1580169"/>
                <a:gd name="connsiteY12" fmla="*/ 2195603 h 2284410"/>
                <a:gd name="connsiteX13" fmla="*/ 811082 w 1580169"/>
                <a:gd name="connsiteY13" fmla="*/ 2158853 h 2284410"/>
                <a:gd name="connsiteX14" fmla="*/ 811082 w 1580169"/>
                <a:gd name="connsiteY14" fmla="*/ 2011859 h 2284410"/>
                <a:gd name="connsiteX15" fmla="*/ 769717 w 1580169"/>
                <a:gd name="connsiteY15" fmla="*/ 1975109 h 2284410"/>
                <a:gd name="connsiteX16" fmla="*/ 223581 w 1580169"/>
                <a:gd name="connsiteY16" fmla="*/ 1975109 h 2284410"/>
                <a:gd name="connsiteX17" fmla="*/ 182216 w 1580169"/>
                <a:gd name="connsiteY17" fmla="*/ 2011859 h 2284410"/>
                <a:gd name="connsiteX18" fmla="*/ 182216 w 1580169"/>
                <a:gd name="connsiteY18" fmla="*/ 2158853 h 2284410"/>
                <a:gd name="connsiteX19" fmla="*/ 223581 w 1580169"/>
                <a:gd name="connsiteY19" fmla="*/ 2195603 h 2284410"/>
                <a:gd name="connsiteX20" fmla="*/ 410933 w 1580169"/>
                <a:gd name="connsiteY20" fmla="*/ 2195603 h 2284410"/>
                <a:gd name="connsiteX21" fmla="*/ 452298 w 1580169"/>
                <a:gd name="connsiteY21" fmla="*/ 2158853 h 2284410"/>
                <a:gd name="connsiteX22" fmla="*/ 452298 w 1580169"/>
                <a:gd name="connsiteY22" fmla="*/ 2011859 h 2284410"/>
                <a:gd name="connsiteX23" fmla="*/ 410933 w 1580169"/>
                <a:gd name="connsiteY23" fmla="*/ 1975109 h 2284410"/>
                <a:gd name="connsiteX24" fmla="*/ 1169235 w 1580169"/>
                <a:gd name="connsiteY24" fmla="*/ 1725769 h 2284410"/>
                <a:gd name="connsiteX25" fmla="*/ 1127870 w 1580169"/>
                <a:gd name="connsiteY25" fmla="*/ 1760829 h 2284410"/>
                <a:gd name="connsiteX26" fmla="*/ 1127870 w 1580169"/>
                <a:gd name="connsiteY26" fmla="*/ 1901066 h 2284410"/>
                <a:gd name="connsiteX27" fmla="*/ 1169235 w 1580169"/>
                <a:gd name="connsiteY27" fmla="*/ 1936127 h 2284410"/>
                <a:gd name="connsiteX28" fmla="*/ 1356587 w 1580169"/>
                <a:gd name="connsiteY28" fmla="*/ 1936127 h 2284410"/>
                <a:gd name="connsiteX29" fmla="*/ 1397952 w 1580169"/>
                <a:gd name="connsiteY29" fmla="*/ 1901066 h 2284410"/>
                <a:gd name="connsiteX30" fmla="*/ 1397952 w 1580169"/>
                <a:gd name="connsiteY30" fmla="*/ 1760829 h 2284410"/>
                <a:gd name="connsiteX31" fmla="*/ 1356587 w 1580169"/>
                <a:gd name="connsiteY31" fmla="*/ 1725769 h 2284410"/>
                <a:gd name="connsiteX32" fmla="*/ 582366 w 1580169"/>
                <a:gd name="connsiteY32" fmla="*/ 1698854 h 2284410"/>
                <a:gd name="connsiteX33" fmla="*/ 541000 w 1580169"/>
                <a:gd name="connsiteY33" fmla="*/ 1735604 h 2284410"/>
                <a:gd name="connsiteX34" fmla="*/ 541000 w 1580169"/>
                <a:gd name="connsiteY34" fmla="*/ 1882598 h 2284410"/>
                <a:gd name="connsiteX35" fmla="*/ 582366 w 1580169"/>
                <a:gd name="connsiteY35" fmla="*/ 1919348 h 2284410"/>
                <a:gd name="connsiteX36" fmla="*/ 769717 w 1580169"/>
                <a:gd name="connsiteY36" fmla="*/ 1919348 h 2284410"/>
                <a:gd name="connsiteX37" fmla="*/ 811082 w 1580169"/>
                <a:gd name="connsiteY37" fmla="*/ 1882598 h 2284410"/>
                <a:gd name="connsiteX38" fmla="*/ 811082 w 1580169"/>
                <a:gd name="connsiteY38" fmla="*/ 1735604 h 2284410"/>
                <a:gd name="connsiteX39" fmla="*/ 769717 w 1580169"/>
                <a:gd name="connsiteY39" fmla="*/ 1698854 h 2284410"/>
                <a:gd name="connsiteX40" fmla="*/ 223581 w 1580169"/>
                <a:gd name="connsiteY40" fmla="*/ 1698854 h 2284410"/>
                <a:gd name="connsiteX41" fmla="*/ 182216 w 1580169"/>
                <a:gd name="connsiteY41" fmla="*/ 1735604 h 2284410"/>
                <a:gd name="connsiteX42" fmla="*/ 182216 w 1580169"/>
                <a:gd name="connsiteY42" fmla="*/ 1882598 h 2284410"/>
                <a:gd name="connsiteX43" fmla="*/ 223581 w 1580169"/>
                <a:gd name="connsiteY43" fmla="*/ 1919348 h 2284410"/>
                <a:gd name="connsiteX44" fmla="*/ 410933 w 1580169"/>
                <a:gd name="connsiteY44" fmla="*/ 1919348 h 2284410"/>
                <a:gd name="connsiteX45" fmla="*/ 452298 w 1580169"/>
                <a:gd name="connsiteY45" fmla="*/ 1882598 h 2284410"/>
                <a:gd name="connsiteX46" fmla="*/ 452298 w 1580169"/>
                <a:gd name="connsiteY46" fmla="*/ 1735604 h 2284410"/>
                <a:gd name="connsiteX47" fmla="*/ 410933 w 1580169"/>
                <a:gd name="connsiteY47" fmla="*/ 1698854 h 2284410"/>
                <a:gd name="connsiteX48" fmla="*/ 1169235 w 1580169"/>
                <a:gd name="connsiteY48" fmla="*/ 1462211 h 2284410"/>
                <a:gd name="connsiteX49" fmla="*/ 1127870 w 1580169"/>
                <a:gd name="connsiteY49" fmla="*/ 1497272 h 2284410"/>
                <a:gd name="connsiteX50" fmla="*/ 1127870 w 1580169"/>
                <a:gd name="connsiteY50" fmla="*/ 1637509 h 2284410"/>
                <a:gd name="connsiteX51" fmla="*/ 1169235 w 1580169"/>
                <a:gd name="connsiteY51" fmla="*/ 1672570 h 2284410"/>
                <a:gd name="connsiteX52" fmla="*/ 1356587 w 1580169"/>
                <a:gd name="connsiteY52" fmla="*/ 1672570 h 2284410"/>
                <a:gd name="connsiteX53" fmla="*/ 1397952 w 1580169"/>
                <a:gd name="connsiteY53" fmla="*/ 1637509 h 2284410"/>
                <a:gd name="connsiteX54" fmla="*/ 1397952 w 1580169"/>
                <a:gd name="connsiteY54" fmla="*/ 1497272 h 2284410"/>
                <a:gd name="connsiteX55" fmla="*/ 1356587 w 1580169"/>
                <a:gd name="connsiteY55" fmla="*/ 1462211 h 2284410"/>
                <a:gd name="connsiteX56" fmla="*/ 582366 w 1580169"/>
                <a:gd name="connsiteY56" fmla="*/ 1422598 h 2284410"/>
                <a:gd name="connsiteX57" fmla="*/ 541000 w 1580169"/>
                <a:gd name="connsiteY57" fmla="*/ 1459348 h 2284410"/>
                <a:gd name="connsiteX58" fmla="*/ 541000 w 1580169"/>
                <a:gd name="connsiteY58" fmla="*/ 1606342 h 2284410"/>
                <a:gd name="connsiteX59" fmla="*/ 582366 w 1580169"/>
                <a:gd name="connsiteY59" fmla="*/ 1643092 h 2284410"/>
                <a:gd name="connsiteX60" fmla="*/ 769717 w 1580169"/>
                <a:gd name="connsiteY60" fmla="*/ 1643092 h 2284410"/>
                <a:gd name="connsiteX61" fmla="*/ 811082 w 1580169"/>
                <a:gd name="connsiteY61" fmla="*/ 1606342 h 2284410"/>
                <a:gd name="connsiteX62" fmla="*/ 811082 w 1580169"/>
                <a:gd name="connsiteY62" fmla="*/ 1459348 h 2284410"/>
                <a:gd name="connsiteX63" fmla="*/ 769717 w 1580169"/>
                <a:gd name="connsiteY63" fmla="*/ 1422598 h 2284410"/>
                <a:gd name="connsiteX64" fmla="*/ 223581 w 1580169"/>
                <a:gd name="connsiteY64" fmla="*/ 1422598 h 2284410"/>
                <a:gd name="connsiteX65" fmla="*/ 182216 w 1580169"/>
                <a:gd name="connsiteY65" fmla="*/ 1459348 h 2284410"/>
                <a:gd name="connsiteX66" fmla="*/ 182216 w 1580169"/>
                <a:gd name="connsiteY66" fmla="*/ 1606342 h 2284410"/>
                <a:gd name="connsiteX67" fmla="*/ 223581 w 1580169"/>
                <a:gd name="connsiteY67" fmla="*/ 1643092 h 2284410"/>
                <a:gd name="connsiteX68" fmla="*/ 410933 w 1580169"/>
                <a:gd name="connsiteY68" fmla="*/ 1643092 h 2284410"/>
                <a:gd name="connsiteX69" fmla="*/ 452298 w 1580169"/>
                <a:gd name="connsiteY69" fmla="*/ 1606342 h 2284410"/>
                <a:gd name="connsiteX70" fmla="*/ 452298 w 1580169"/>
                <a:gd name="connsiteY70" fmla="*/ 1459348 h 2284410"/>
                <a:gd name="connsiteX71" fmla="*/ 410933 w 1580169"/>
                <a:gd name="connsiteY71" fmla="*/ 1422598 h 2284410"/>
                <a:gd name="connsiteX72" fmla="*/ 1169235 w 1580169"/>
                <a:gd name="connsiteY72" fmla="*/ 1198654 h 2284410"/>
                <a:gd name="connsiteX73" fmla="*/ 1127870 w 1580169"/>
                <a:gd name="connsiteY73" fmla="*/ 1233715 h 2284410"/>
                <a:gd name="connsiteX74" fmla="*/ 1127870 w 1580169"/>
                <a:gd name="connsiteY74" fmla="*/ 1373952 h 2284410"/>
                <a:gd name="connsiteX75" fmla="*/ 1169235 w 1580169"/>
                <a:gd name="connsiteY75" fmla="*/ 1409012 h 2284410"/>
                <a:gd name="connsiteX76" fmla="*/ 1356587 w 1580169"/>
                <a:gd name="connsiteY76" fmla="*/ 1409012 h 2284410"/>
                <a:gd name="connsiteX77" fmla="*/ 1397952 w 1580169"/>
                <a:gd name="connsiteY77" fmla="*/ 1373952 h 2284410"/>
                <a:gd name="connsiteX78" fmla="*/ 1397952 w 1580169"/>
                <a:gd name="connsiteY78" fmla="*/ 1233715 h 2284410"/>
                <a:gd name="connsiteX79" fmla="*/ 1356587 w 1580169"/>
                <a:gd name="connsiteY79" fmla="*/ 1198654 h 2284410"/>
                <a:gd name="connsiteX80" fmla="*/ 582366 w 1580169"/>
                <a:gd name="connsiteY80" fmla="*/ 1146342 h 2284410"/>
                <a:gd name="connsiteX81" fmla="*/ 541000 w 1580169"/>
                <a:gd name="connsiteY81" fmla="*/ 1183092 h 2284410"/>
                <a:gd name="connsiteX82" fmla="*/ 541000 w 1580169"/>
                <a:gd name="connsiteY82" fmla="*/ 1330086 h 2284410"/>
                <a:gd name="connsiteX83" fmla="*/ 582366 w 1580169"/>
                <a:gd name="connsiteY83" fmla="*/ 1366836 h 2284410"/>
                <a:gd name="connsiteX84" fmla="*/ 769717 w 1580169"/>
                <a:gd name="connsiteY84" fmla="*/ 1366836 h 2284410"/>
                <a:gd name="connsiteX85" fmla="*/ 811082 w 1580169"/>
                <a:gd name="connsiteY85" fmla="*/ 1330086 h 2284410"/>
                <a:gd name="connsiteX86" fmla="*/ 811082 w 1580169"/>
                <a:gd name="connsiteY86" fmla="*/ 1183092 h 2284410"/>
                <a:gd name="connsiteX87" fmla="*/ 769717 w 1580169"/>
                <a:gd name="connsiteY87" fmla="*/ 1146342 h 2284410"/>
                <a:gd name="connsiteX88" fmla="*/ 223581 w 1580169"/>
                <a:gd name="connsiteY88" fmla="*/ 1146342 h 2284410"/>
                <a:gd name="connsiteX89" fmla="*/ 182216 w 1580169"/>
                <a:gd name="connsiteY89" fmla="*/ 1183092 h 2284410"/>
                <a:gd name="connsiteX90" fmla="*/ 182216 w 1580169"/>
                <a:gd name="connsiteY90" fmla="*/ 1330086 h 2284410"/>
                <a:gd name="connsiteX91" fmla="*/ 223581 w 1580169"/>
                <a:gd name="connsiteY91" fmla="*/ 1366836 h 2284410"/>
                <a:gd name="connsiteX92" fmla="*/ 410933 w 1580169"/>
                <a:gd name="connsiteY92" fmla="*/ 1366836 h 2284410"/>
                <a:gd name="connsiteX93" fmla="*/ 452298 w 1580169"/>
                <a:gd name="connsiteY93" fmla="*/ 1330086 h 2284410"/>
                <a:gd name="connsiteX94" fmla="*/ 452298 w 1580169"/>
                <a:gd name="connsiteY94" fmla="*/ 1183092 h 2284410"/>
                <a:gd name="connsiteX95" fmla="*/ 410933 w 1580169"/>
                <a:gd name="connsiteY95" fmla="*/ 1146342 h 2284410"/>
                <a:gd name="connsiteX96" fmla="*/ 1169235 w 1580169"/>
                <a:gd name="connsiteY96" fmla="*/ 935097 h 2284410"/>
                <a:gd name="connsiteX97" fmla="*/ 1127870 w 1580169"/>
                <a:gd name="connsiteY97" fmla="*/ 970157 h 2284410"/>
                <a:gd name="connsiteX98" fmla="*/ 1127870 w 1580169"/>
                <a:gd name="connsiteY98" fmla="*/ 1110394 h 2284410"/>
                <a:gd name="connsiteX99" fmla="*/ 1169235 w 1580169"/>
                <a:gd name="connsiteY99" fmla="*/ 1145455 h 2284410"/>
                <a:gd name="connsiteX100" fmla="*/ 1356587 w 1580169"/>
                <a:gd name="connsiteY100" fmla="*/ 1145455 h 2284410"/>
                <a:gd name="connsiteX101" fmla="*/ 1397952 w 1580169"/>
                <a:gd name="connsiteY101" fmla="*/ 1110394 h 2284410"/>
                <a:gd name="connsiteX102" fmla="*/ 1397952 w 1580169"/>
                <a:gd name="connsiteY102" fmla="*/ 970157 h 2284410"/>
                <a:gd name="connsiteX103" fmla="*/ 1356587 w 1580169"/>
                <a:gd name="connsiteY103" fmla="*/ 935097 h 2284410"/>
                <a:gd name="connsiteX104" fmla="*/ 582366 w 1580169"/>
                <a:gd name="connsiteY104" fmla="*/ 870086 h 2284410"/>
                <a:gd name="connsiteX105" fmla="*/ 541000 w 1580169"/>
                <a:gd name="connsiteY105" fmla="*/ 906836 h 2284410"/>
                <a:gd name="connsiteX106" fmla="*/ 541000 w 1580169"/>
                <a:gd name="connsiteY106" fmla="*/ 1053830 h 2284410"/>
                <a:gd name="connsiteX107" fmla="*/ 582366 w 1580169"/>
                <a:gd name="connsiteY107" fmla="*/ 1090580 h 2284410"/>
                <a:gd name="connsiteX108" fmla="*/ 769717 w 1580169"/>
                <a:gd name="connsiteY108" fmla="*/ 1090580 h 2284410"/>
                <a:gd name="connsiteX109" fmla="*/ 811082 w 1580169"/>
                <a:gd name="connsiteY109" fmla="*/ 1053830 h 2284410"/>
                <a:gd name="connsiteX110" fmla="*/ 811082 w 1580169"/>
                <a:gd name="connsiteY110" fmla="*/ 906836 h 2284410"/>
                <a:gd name="connsiteX111" fmla="*/ 769717 w 1580169"/>
                <a:gd name="connsiteY111" fmla="*/ 870086 h 2284410"/>
                <a:gd name="connsiteX112" fmla="*/ 223581 w 1580169"/>
                <a:gd name="connsiteY112" fmla="*/ 870086 h 2284410"/>
                <a:gd name="connsiteX113" fmla="*/ 182216 w 1580169"/>
                <a:gd name="connsiteY113" fmla="*/ 906836 h 2284410"/>
                <a:gd name="connsiteX114" fmla="*/ 182216 w 1580169"/>
                <a:gd name="connsiteY114" fmla="*/ 1053830 h 2284410"/>
                <a:gd name="connsiteX115" fmla="*/ 223581 w 1580169"/>
                <a:gd name="connsiteY115" fmla="*/ 1090580 h 2284410"/>
                <a:gd name="connsiteX116" fmla="*/ 410933 w 1580169"/>
                <a:gd name="connsiteY116" fmla="*/ 1090580 h 2284410"/>
                <a:gd name="connsiteX117" fmla="*/ 452298 w 1580169"/>
                <a:gd name="connsiteY117" fmla="*/ 1053830 h 2284410"/>
                <a:gd name="connsiteX118" fmla="*/ 452298 w 1580169"/>
                <a:gd name="connsiteY118" fmla="*/ 906836 h 2284410"/>
                <a:gd name="connsiteX119" fmla="*/ 410933 w 1580169"/>
                <a:gd name="connsiteY119" fmla="*/ 870086 h 2284410"/>
                <a:gd name="connsiteX120" fmla="*/ 0 w 1580169"/>
                <a:gd name="connsiteY120" fmla="*/ 749180 h 2284410"/>
                <a:gd name="connsiteX121" fmla="*/ 993299 w 1580169"/>
                <a:gd name="connsiteY121" fmla="*/ 749180 h 2284410"/>
                <a:gd name="connsiteX122" fmla="*/ 993299 w 1580169"/>
                <a:gd name="connsiteY122" fmla="*/ 2284410 h 2284410"/>
                <a:gd name="connsiteX123" fmla="*/ 0 w 1580169"/>
                <a:gd name="connsiteY123" fmla="*/ 2284410 h 2284410"/>
                <a:gd name="connsiteX124" fmla="*/ 1169235 w 1580169"/>
                <a:gd name="connsiteY124" fmla="*/ 677705 h 2284410"/>
                <a:gd name="connsiteX125" fmla="*/ 1127870 w 1580169"/>
                <a:gd name="connsiteY125" fmla="*/ 712766 h 2284410"/>
                <a:gd name="connsiteX126" fmla="*/ 1127870 w 1580169"/>
                <a:gd name="connsiteY126" fmla="*/ 853003 h 2284410"/>
                <a:gd name="connsiteX127" fmla="*/ 1169235 w 1580169"/>
                <a:gd name="connsiteY127" fmla="*/ 888064 h 2284410"/>
                <a:gd name="connsiteX128" fmla="*/ 1356587 w 1580169"/>
                <a:gd name="connsiteY128" fmla="*/ 888064 h 2284410"/>
                <a:gd name="connsiteX129" fmla="*/ 1397952 w 1580169"/>
                <a:gd name="connsiteY129" fmla="*/ 853003 h 2284410"/>
                <a:gd name="connsiteX130" fmla="*/ 1397952 w 1580169"/>
                <a:gd name="connsiteY130" fmla="*/ 712766 h 2284410"/>
                <a:gd name="connsiteX131" fmla="*/ 1356587 w 1580169"/>
                <a:gd name="connsiteY131" fmla="*/ 677705 h 2284410"/>
                <a:gd name="connsiteX132" fmla="*/ 1169235 w 1580169"/>
                <a:gd name="connsiteY132" fmla="*/ 414149 h 2284410"/>
                <a:gd name="connsiteX133" fmla="*/ 1127870 w 1580169"/>
                <a:gd name="connsiteY133" fmla="*/ 449210 h 2284410"/>
                <a:gd name="connsiteX134" fmla="*/ 1127870 w 1580169"/>
                <a:gd name="connsiteY134" fmla="*/ 589447 h 2284410"/>
                <a:gd name="connsiteX135" fmla="*/ 1169235 w 1580169"/>
                <a:gd name="connsiteY135" fmla="*/ 624507 h 2284410"/>
                <a:gd name="connsiteX136" fmla="*/ 1356587 w 1580169"/>
                <a:gd name="connsiteY136" fmla="*/ 624507 h 2284410"/>
                <a:gd name="connsiteX137" fmla="*/ 1397952 w 1580169"/>
                <a:gd name="connsiteY137" fmla="*/ 589447 h 2284410"/>
                <a:gd name="connsiteX138" fmla="*/ 1397952 w 1580169"/>
                <a:gd name="connsiteY138" fmla="*/ 449210 h 2284410"/>
                <a:gd name="connsiteX139" fmla="*/ 1356587 w 1580169"/>
                <a:gd name="connsiteY139" fmla="*/ 414149 h 2284410"/>
                <a:gd name="connsiteX140" fmla="*/ 810451 w 1580169"/>
                <a:gd name="connsiteY140" fmla="*/ 414149 h 2284410"/>
                <a:gd name="connsiteX141" fmla="*/ 769086 w 1580169"/>
                <a:gd name="connsiteY141" fmla="*/ 449210 h 2284410"/>
                <a:gd name="connsiteX142" fmla="*/ 769086 w 1580169"/>
                <a:gd name="connsiteY142" fmla="*/ 589447 h 2284410"/>
                <a:gd name="connsiteX143" fmla="*/ 810451 w 1580169"/>
                <a:gd name="connsiteY143" fmla="*/ 624507 h 2284410"/>
                <a:gd name="connsiteX144" fmla="*/ 997803 w 1580169"/>
                <a:gd name="connsiteY144" fmla="*/ 624507 h 2284410"/>
                <a:gd name="connsiteX145" fmla="*/ 1039168 w 1580169"/>
                <a:gd name="connsiteY145" fmla="*/ 589447 h 2284410"/>
                <a:gd name="connsiteX146" fmla="*/ 1039168 w 1580169"/>
                <a:gd name="connsiteY146" fmla="*/ 449210 h 2284410"/>
                <a:gd name="connsiteX147" fmla="*/ 997803 w 1580169"/>
                <a:gd name="connsiteY147" fmla="*/ 414149 h 2284410"/>
                <a:gd name="connsiteX148" fmla="*/ 1169235 w 1580169"/>
                <a:gd name="connsiteY148" fmla="*/ 150591 h 2284410"/>
                <a:gd name="connsiteX149" fmla="*/ 1127870 w 1580169"/>
                <a:gd name="connsiteY149" fmla="*/ 185652 h 2284410"/>
                <a:gd name="connsiteX150" fmla="*/ 1127870 w 1580169"/>
                <a:gd name="connsiteY150" fmla="*/ 325889 h 2284410"/>
                <a:gd name="connsiteX151" fmla="*/ 1169235 w 1580169"/>
                <a:gd name="connsiteY151" fmla="*/ 360950 h 2284410"/>
                <a:gd name="connsiteX152" fmla="*/ 1356587 w 1580169"/>
                <a:gd name="connsiteY152" fmla="*/ 360950 h 2284410"/>
                <a:gd name="connsiteX153" fmla="*/ 1397952 w 1580169"/>
                <a:gd name="connsiteY153" fmla="*/ 325889 h 2284410"/>
                <a:gd name="connsiteX154" fmla="*/ 1397952 w 1580169"/>
                <a:gd name="connsiteY154" fmla="*/ 185652 h 2284410"/>
                <a:gd name="connsiteX155" fmla="*/ 1356587 w 1580169"/>
                <a:gd name="connsiteY155" fmla="*/ 150591 h 2284410"/>
                <a:gd name="connsiteX156" fmla="*/ 810451 w 1580169"/>
                <a:gd name="connsiteY156" fmla="*/ 150591 h 2284410"/>
                <a:gd name="connsiteX157" fmla="*/ 769086 w 1580169"/>
                <a:gd name="connsiteY157" fmla="*/ 185652 h 2284410"/>
                <a:gd name="connsiteX158" fmla="*/ 769086 w 1580169"/>
                <a:gd name="connsiteY158" fmla="*/ 325889 h 2284410"/>
                <a:gd name="connsiteX159" fmla="*/ 810451 w 1580169"/>
                <a:gd name="connsiteY159" fmla="*/ 360950 h 2284410"/>
                <a:gd name="connsiteX160" fmla="*/ 997803 w 1580169"/>
                <a:gd name="connsiteY160" fmla="*/ 360950 h 2284410"/>
                <a:gd name="connsiteX161" fmla="*/ 1039168 w 1580169"/>
                <a:gd name="connsiteY161" fmla="*/ 325889 h 2284410"/>
                <a:gd name="connsiteX162" fmla="*/ 1039168 w 1580169"/>
                <a:gd name="connsiteY162" fmla="*/ 185652 h 2284410"/>
                <a:gd name="connsiteX163" fmla="*/ 997803 w 1580169"/>
                <a:gd name="connsiteY163" fmla="*/ 150591 h 2284410"/>
                <a:gd name="connsiteX164" fmla="*/ 586870 w 1580169"/>
                <a:gd name="connsiteY164" fmla="*/ 0 h 2284410"/>
                <a:gd name="connsiteX165" fmla="*/ 1580169 w 1580169"/>
                <a:gd name="connsiteY165" fmla="*/ 0 h 2284410"/>
                <a:gd name="connsiteX166" fmla="*/ 1580169 w 1580169"/>
                <a:gd name="connsiteY166" fmla="*/ 2284409 h 2284410"/>
                <a:gd name="connsiteX167" fmla="*/ 1083520 w 1580169"/>
                <a:gd name="connsiteY167" fmla="*/ 2284409 h 2284410"/>
                <a:gd name="connsiteX168" fmla="*/ 1083520 w 1580169"/>
                <a:gd name="connsiteY168" fmla="*/ 679688 h 2284410"/>
                <a:gd name="connsiteX169" fmla="*/ 1003451 w 1580169"/>
                <a:gd name="connsiteY169" fmla="*/ 679688 h 2284410"/>
                <a:gd name="connsiteX170" fmla="*/ 997803 w 1580169"/>
                <a:gd name="connsiteY170" fmla="*/ 677705 h 2284410"/>
                <a:gd name="connsiteX171" fmla="*/ 810451 w 1580169"/>
                <a:gd name="connsiteY171" fmla="*/ 677705 h 2284410"/>
                <a:gd name="connsiteX172" fmla="*/ 804803 w 1580169"/>
                <a:gd name="connsiteY172" fmla="*/ 679688 h 2284410"/>
                <a:gd name="connsiteX173" fmla="*/ 586870 w 1580169"/>
                <a:gd name="connsiteY173" fmla="*/ 679688 h 2284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Lst>
              <a:rect l="l" t="t" r="r" b="b"/>
              <a:pathLst>
                <a:path w="1580169" h="2284410">
                  <a:moveTo>
                    <a:pt x="1169235" y="1989325"/>
                  </a:moveTo>
                  <a:cubicBezTo>
                    <a:pt x="1146391" y="1989325"/>
                    <a:pt x="1127870" y="2005023"/>
                    <a:pt x="1127870" y="2024386"/>
                  </a:cubicBezTo>
                  <a:lnTo>
                    <a:pt x="1127870" y="2164623"/>
                  </a:lnTo>
                  <a:cubicBezTo>
                    <a:pt x="1127870" y="2183986"/>
                    <a:pt x="1146391" y="2199683"/>
                    <a:pt x="1169235" y="2199683"/>
                  </a:cubicBezTo>
                  <a:lnTo>
                    <a:pt x="1356587" y="2199683"/>
                  </a:lnTo>
                  <a:cubicBezTo>
                    <a:pt x="1379432" y="2199683"/>
                    <a:pt x="1397952" y="2183986"/>
                    <a:pt x="1397952" y="2164623"/>
                  </a:cubicBezTo>
                  <a:lnTo>
                    <a:pt x="1397952" y="2024386"/>
                  </a:lnTo>
                  <a:cubicBezTo>
                    <a:pt x="1397952" y="2005023"/>
                    <a:pt x="1379432" y="1989325"/>
                    <a:pt x="1356587" y="1989325"/>
                  </a:cubicBezTo>
                  <a:close/>
                  <a:moveTo>
                    <a:pt x="582366" y="1975109"/>
                  </a:moveTo>
                  <a:cubicBezTo>
                    <a:pt x="559521" y="1975109"/>
                    <a:pt x="541000" y="1991563"/>
                    <a:pt x="541000" y="2011859"/>
                  </a:cubicBezTo>
                  <a:lnTo>
                    <a:pt x="541000" y="2158853"/>
                  </a:lnTo>
                  <a:cubicBezTo>
                    <a:pt x="541000" y="2179149"/>
                    <a:pt x="559521" y="2195603"/>
                    <a:pt x="582366" y="2195603"/>
                  </a:cubicBezTo>
                  <a:lnTo>
                    <a:pt x="769717" y="2195603"/>
                  </a:lnTo>
                  <a:cubicBezTo>
                    <a:pt x="792562" y="2195603"/>
                    <a:pt x="811082" y="2179149"/>
                    <a:pt x="811082" y="2158853"/>
                  </a:cubicBezTo>
                  <a:lnTo>
                    <a:pt x="811082" y="2011859"/>
                  </a:lnTo>
                  <a:cubicBezTo>
                    <a:pt x="811082" y="1991563"/>
                    <a:pt x="792562" y="1975109"/>
                    <a:pt x="769717" y="1975109"/>
                  </a:cubicBezTo>
                  <a:close/>
                  <a:moveTo>
                    <a:pt x="223581" y="1975109"/>
                  </a:moveTo>
                  <a:cubicBezTo>
                    <a:pt x="200737" y="1975109"/>
                    <a:pt x="182216" y="1991563"/>
                    <a:pt x="182216" y="2011859"/>
                  </a:cubicBezTo>
                  <a:lnTo>
                    <a:pt x="182216" y="2158853"/>
                  </a:lnTo>
                  <a:cubicBezTo>
                    <a:pt x="182216" y="2179149"/>
                    <a:pt x="200737" y="2195603"/>
                    <a:pt x="223581" y="2195603"/>
                  </a:cubicBezTo>
                  <a:lnTo>
                    <a:pt x="410933" y="2195603"/>
                  </a:lnTo>
                  <a:cubicBezTo>
                    <a:pt x="433778" y="2195603"/>
                    <a:pt x="452298" y="2179149"/>
                    <a:pt x="452298" y="2158853"/>
                  </a:cubicBezTo>
                  <a:lnTo>
                    <a:pt x="452298" y="2011859"/>
                  </a:lnTo>
                  <a:cubicBezTo>
                    <a:pt x="452298" y="1991563"/>
                    <a:pt x="433778" y="1975109"/>
                    <a:pt x="410933" y="1975109"/>
                  </a:cubicBezTo>
                  <a:close/>
                  <a:moveTo>
                    <a:pt x="1169235" y="1725769"/>
                  </a:moveTo>
                  <a:cubicBezTo>
                    <a:pt x="1146391" y="1725769"/>
                    <a:pt x="1127870" y="1741466"/>
                    <a:pt x="1127870" y="1760829"/>
                  </a:cubicBezTo>
                  <a:lnTo>
                    <a:pt x="1127870" y="1901066"/>
                  </a:lnTo>
                  <a:cubicBezTo>
                    <a:pt x="1127870" y="1920429"/>
                    <a:pt x="1146391" y="1936127"/>
                    <a:pt x="1169235" y="1936127"/>
                  </a:cubicBezTo>
                  <a:lnTo>
                    <a:pt x="1356587" y="1936127"/>
                  </a:lnTo>
                  <a:cubicBezTo>
                    <a:pt x="1379432" y="1936127"/>
                    <a:pt x="1397952" y="1920429"/>
                    <a:pt x="1397952" y="1901066"/>
                  </a:cubicBezTo>
                  <a:lnTo>
                    <a:pt x="1397952" y="1760829"/>
                  </a:lnTo>
                  <a:cubicBezTo>
                    <a:pt x="1397952" y="1741466"/>
                    <a:pt x="1379432" y="1725769"/>
                    <a:pt x="1356587" y="1725769"/>
                  </a:cubicBezTo>
                  <a:close/>
                  <a:moveTo>
                    <a:pt x="582366" y="1698854"/>
                  </a:moveTo>
                  <a:cubicBezTo>
                    <a:pt x="559521" y="1698854"/>
                    <a:pt x="541000" y="1715308"/>
                    <a:pt x="541000" y="1735604"/>
                  </a:cubicBezTo>
                  <a:lnTo>
                    <a:pt x="541000" y="1882598"/>
                  </a:lnTo>
                  <a:cubicBezTo>
                    <a:pt x="541000" y="1902894"/>
                    <a:pt x="559521" y="1919348"/>
                    <a:pt x="582366" y="1919348"/>
                  </a:cubicBezTo>
                  <a:lnTo>
                    <a:pt x="769717" y="1919348"/>
                  </a:lnTo>
                  <a:cubicBezTo>
                    <a:pt x="792562" y="1919348"/>
                    <a:pt x="811082" y="1902894"/>
                    <a:pt x="811082" y="1882598"/>
                  </a:cubicBezTo>
                  <a:lnTo>
                    <a:pt x="811082" y="1735604"/>
                  </a:lnTo>
                  <a:cubicBezTo>
                    <a:pt x="811082" y="1715308"/>
                    <a:pt x="792562" y="1698854"/>
                    <a:pt x="769717" y="1698854"/>
                  </a:cubicBezTo>
                  <a:close/>
                  <a:moveTo>
                    <a:pt x="223581" y="1698854"/>
                  </a:moveTo>
                  <a:cubicBezTo>
                    <a:pt x="200737" y="1698854"/>
                    <a:pt x="182216" y="1715308"/>
                    <a:pt x="182216" y="1735604"/>
                  </a:cubicBezTo>
                  <a:lnTo>
                    <a:pt x="182216" y="1882598"/>
                  </a:lnTo>
                  <a:cubicBezTo>
                    <a:pt x="182216" y="1902894"/>
                    <a:pt x="200737" y="1919348"/>
                    <a:pt x="223581" y="1919348"/>
                  </a:cubicBezTo>
                  <a:lnTo>
                    <a:pt x="410933" y="1919348"/>
                  </a:lnTo>
                  <a:cubicBezTo>
                    <a:pt x="433778" y="1919348"/>
                    <a:pt x="452298" y="1902894"/>
                    <a:pt x="452298" y="1882598"/>
                  </a:cubicBezTo>
                  <a:lnTo>
                    <a:pt x="452298" y="1735604"/>
                  </a:lnTo>
                  <a:cubicBezTo>
                    <a:pt x="452298" y="1715308"/>
                    <a:pt x="433778" y="1698854"/>
                    <a:pt x="410933" y="1698854"/>
                  </a:cubicBezTo>
                  <a:close/>
                  <a:moveTo>
                    <a:pt x="1169235" y="1462211"/>
                  </a:moveTo>
                  <a:cubicBezTo>
                    <a:pt x="1146391" y="1462211"/>
                    <a:pt x="1127870" y="1477909"/>
                    <a:pt x="1127870" y="1497272"/>
                  </a:cubicBezTo>
                  <a:lnTo>
                    <a:pt x="1127870" y="1637509"/>
                  </a:lnTo>
                  <a:cubicBezTo>
                    <a:pt x="1127870" y="1656872"/>
                    <a:pt x="1146391" y="1672570"/>
                    <a:pt x="1169235" y="1672570"/>
                  </a:cubicBezTo>
                  <a:lnTo>
                    <a:pt x="1356587" y="1672570"/>
                  </a:lnTo>
                  <a:cubicBezTo>
                    <a:pt x="1379432" y="1672570"/>
                    <a:pt x="1397952" y="1656872"/>
                    <a:pt x="1397952" y="1637509"/>
                  </a:cubicBezTo>
                  <a:lnTo>
                    <a:pt x="1397952" y="1497272"/>
                  </a:lnTo>
                  <a:cubicBezTo>
                    <a:pt x="1397952" y="1477909"/>
                    <a:pt x="1379432" y="1462211"/>
                    <a:pt x="1356587" y="1462211"/>
                  </a:cubicBezTo>
                  <a:close/>
                  <a:moveTo>
                    <a:pt x="582366" y="1422598"/>
                  </a:moveTo>
                  <a:cubicBezTo>
                    <a:pt x="559521" y="1422598"/>
                    <a:pt x="541000" y="1439052"/>
                    <a:pt x="541000" y="1459348"/>
                  </a:cubicBezTo>
                  <a:lnTo>
                    <a:pt x="541000" y="1606342"/>
                  </a:lnTo>
                  <a:cubicBezTo>
                    <a:pt x="541000" y="1626638"/>
                    <a:pt x="559521" y="1643092"/>
                    <a:pt x="582366" y="1643092"/>
                  </a:cubicBezTo>
                  <a:lnTo>
                    <a:pt x="769717" y="1643092"/>
                  </a:lnTo>
                  <a:cubicBezTo>
                    <a:pt x="792562" y="1643092"/>
                    <a:pt x="811082" y="1626638"/>
                    <a:pt x="811082" y="1606342"/>
                  </a:cubicBezTo>
                  <a:lnTo>
                    <a:pt x="811082" y="1459348"/>
                  </a:lnTo>
                  <a:cubicBezTo>
                    <a:pt x="811082" y="1439052"/>
                    <a:pt x="792562" y="1422598"/>
                    <a:pt x="769717" y="1422598"/>
                  </a:cubicBezTo>
                  <a:close/>
                  <a:moveTo>
                    <a:pt x="223581" y="1422598"/>
                  </a:moveTo>
                  <a:cubicBezTo>
                    <a:pt x="200737" y="1422598"/>
                    <a:pt x="182216" y="1439052"/>
                    <a:pt x="182216" y="1459348"/>
                  </a:cubicBezTo>
                  <a:lnTo>
                    <a:pt x="182216" y="1606342"/>
                  </a:lnTo>
                  <a:cubicBezTo>
                    <a:pt x="182216" y="1626638"/>
                    <a:pt x="200737" y="1643092"/>
                    <a:pt x="223581" y="1643092"/>
                  </a:cubicBezTo>
                  <a:lnTo>
                    <a:pt x="410933" y="1643092"/>
                  </a:lnTo>
                  <a:cubicBezTo>
                    <a:pt x="433778" y="1643092"/>
                    <a:pt x="452298" y="1626638"/>
                    <a:pt x="452298" y="1606342"/>
                  </a:cubicBezTo>
                  <a:lnTo>
                    <a:pt x="452298" y="1459348"/>
                  </a:lnTo>
                  <a:cubicBezTo>
                    <a:pt x="452298" y="1439052"/>
                    <a:pt x="433778" y="1422598"/>
                    <a:pt x="410933" y="1422598"/>
                  </a:cubicBezTo>
                  <a:close/>
                  <a:moveTo>
                    <a:pt x="1169235" y="1198654"/>
                  </a:moveTo>
                  <a:cubicBezTo>
                    <a:pt x="1146391" y="1198654"/>
                    <a:pt x="1127870" y="1214352"/>
                    <a:pt x="1127870" y="1233715"/>
                  </a:cubicBezTo>
                  <a:lnTo>
                    <a:pt x="1127870" y="1373952"/>
                  </a:lnTo>
                  <a:cubicBezTo>
                    <a:pt x="1127870" y="1393315"/>
                    <a:pt x="1146391" y="1409012"/>
                    <a:pt x="1169235" y="1409012"/>
                  </a:cubicBezTo>
                  <a:lnTo>
                    <a:pt x="1356587" y="1409012"/>
                  </a:lnTo>
                  <a:cubicBezTo>
                    <a:pt x="1379432" y="1409012"/>
                    <a:pt x="1397952" y="1393315"/>
                    <a:pt x="1397952" y="1373952"/>
                  </a:cubicBezTo>
                  <a:lnTo>
                    <a:pt x="1397952" y="1233715"/>
                  </a:lnTo>
                  <a:cubicBezTo>
                    <a:pt x="1397952" y="1214352"/>
                    <a:pt x="1379432" y="1198654"/>
                    <a:pt x="1356587" y="1198654"/>
                  </a:cubicBezTo>
                  <a:close/>
                  <a:moveTo>
                    <a:pt x="582366" y="1146342"/>
                  </a:moveTo>
                  <a:cubicBezTo>
                    <a:pt x="559521" y="1146342"/>
                    <a:pt x="541000" y="1162796"/>
                    <a:pt x="541000" y="1183092"/>
                  </a:cubicBezTo>
                  <a:lnTo>
                    <a:pt x="541000" y="1330086"/>
                  </a:lnTo>
                  <a:cubicBezTo>
                    <a:pt x="541000" y="1350382"/>
                    <a:pt x="559521" y="1366836"/>
                    <a:pt x="582366" y="1366836"/>
                  </a:cubicBezTo>
                  <a:lnTo>
                    <a:pt x="769717" y="1366836"/>
                  </a:lnTo>
                  <a:cubicBezTo>
                    <a:pt x="792562" y="1366836"/>
                    <a:pt x="811082" y="1350382"/>
                    <a:pt x="811082" y="1330086"/>
                  </a:cubicBezTo>
                  <a:lnTo>
                    <a:pt x="811082" y="1183092"/>
                  </a:lnTo>
                  <a:cubicBezTo>
                    <a:pt x="811082" y="1162796"/>
                    <a:pt x="792562" y="1146342"/>
                    <a:pt x="769717" y="1146342"/>
                  </a:cubicBezTo>
                  <a:close/>
                  <a:moveTo>
                    <a:pt x="223581" y="1146342"/>
                  </a:moveTo>
                  <a:cubicBezTo>
                    <a:pt x="200737" y="1146342"/>
                    <a:pt x="182216" y="1162796"/>
                    <a:pt x="182216" y="1183092"/>
                  </a:cubicBezTo>
                  <a:lnTo>
                    <a:pt x="182216" y="1330086"/>
                  </a:lnTo>
                  <a:cubicBezTo>
                    <a:pt x="182216" y="1350382"/>
                    <a:pt x="200737" y="1366836"/>
                    <a:pt x="223581" y="1366836"/>
                  </a:cubicBezTo>
                  <a:lnTo>
                    <a:pt x="410933" y="1366836"/>
                  </a:lnTo>
                  <a:cubicBezTo>
                    <a:pt x="433778" y="1366836"/>
                    <a:pt x="452298" y="1350382"/>
                    <a:pt x="452298" y="1330086"/>
                  </a:cubicBezTo>
                  <a:lnTo>
                    <a:pt x="452298" y="1183092"/>
                  </a:lnTo>
                  <a:cubicBezTo>
                    <a:pt x="452298" y="1162796"/>
                    <a:pt x="433778" y="1146342"/>
                    <a:pt x="410933" y="1146342"/>
                  </a:cubicBezTo>
                  <a:close/>
                  <a:moveTo>
                    <a:pt x="1169235" y="935097"/>
                  </a:moveTo>
                  <a:cubicBezTo>
                    <a:pt x="1146391" y="935097"/>
                    <a:pt x="1127870" y="950794"/>
                    <a:pt x="1127870" y="970157"/>
                  </a:cubicBezTo>
                  <a:lnTo>
                    <a:pt x="1127870" y="1110394"/>
                  </a:lnTo>
                  <a:cubicBezTo>
                    <a:pt x="1127870" y="1129757"/>
                    <a:pt x="1146391" y="1145455"/>
                    <a:pt x="1169235" y="1145455"/>
                  </a:cubicBezTo>
                  <a:lnTo>
                    <a:pt x="1356587" y="1145455"/>
                  </a:lnTo>
                  <a:cubicBezTo>
                    <a:pt x="1379432" y="1145455"/>
                    <a:pt x="1397952" y="1129757"/>
                    <a:pt x="1397952" y="1110394"/>
                  </a:cubicBezTo>
                  <a:lnTo>
                    <a:pt x="1397952" y="970157"/>
                  </a:lnTo>
                  <a:cubicBezTo>
                    <a:pt x="1397952" y="950794"/>
                    <a:pt x="1379432" y="935097"/>
                    <a:pt x="1356587" y="935097"/>
                  </a:cubicBezTo>
                  <a:close/>
                  <a:moveTo>
                    <a:pt x="582366" y="870086"/>
                  </a:moveTo>
                  <a:cubicBezTo>
                    <a:pt x="559521" y="870086"/>
                    <a:pt x="541000" y="886540"/>
                    <a:pt x="541000" y="906836"/>
                  </a:cubicBezTo>
                  <a:lnTo>
                    <a:pt x="541000" y="1053830"/>
                  </a:lnTo>
                  <a:cubicBezTo>
                    <a:pt x="541000" y="1074126"/>
                    <a:pt x="559521" y="1090580"/>
                    <a:pt x="582366" y="1090580"/>
                  </a:cubicBezTo>
                  <a:lnTo>
                    <a:pt x="769717" y="1090580"/>
                  </a:lnTo>
                  <a:cubicBezTo>
                    <a:pt x="792562" y="1090580"/>
                    <a:pt x="811082" y="1074126"/>
                    <a:pt x="811082" y="1053830"/>
                  </a:cubicBezTo>
                  <a:lnTo>
                    <a:pt x="811082" y="906836"/>
                  </a:lnTo>
                  <a:cubicBezTo>
                    <a:pt x="811082" y="886540"/>
                    <a:pt x="792562" y="870086"/>
                    <a:pt x="769717" y="870086"/>
                  </a:cubicBezTo>
                  <a:close/>
                  <a:moveTo>
                    <a:pt x="223581" y="870086"/>
                  </a:moveTo>
                  <a:cubicBezTo>
                    <a:pt x="200737" y="870086"/>
                    <a:pt x="182216" y="886540"/>
                    <a:pt x="182216" y="906836"/>
                  </a:cubicBezTo>
                  <a:lnTo>
                    <a:pt x="182216" y="1053830"/>
                  </a:lnTo>
                  <a:cubicBezTo>
                    <a:pt x="182216" y="1074126"/>
                    <a:pt x="200737" y="1090580"/>
                    <a:pt x="223581" y="1090580"/>
                  </a:cubicBezTo>
                  <a:lnTo>
                    <a:pt x="410933" y="1090580"/>
                  </a:lnTo>
                  <a:cubicBezTo>
                    <a:pt x="433778" y="1090580"/>
                    <a:pt x="452298" y="1074126"/>
                    <a:pt x="452298" y="1053830"/>
                  </a:cubicBezTo>
                  <a:lnTo>
                    <a:pt x="452298" y="906836"/>
                  </a:lnTo>
                  <a:cubicBezTo>
                    <a:pt x="452298" y="886540"/>
                    <a:pt x="433778" y="870086"/>
                    <a:pt x="410933" y="870086"/>
                  </a:cubicBezTo>
                  <a:close/>
                  <a:moveTo>
                    <a:pt x="0" y="749180"/>
                  </a:moveTo>
                  <a:lnTo>
                    <a:pt x="993299" y="749180"/>
                  </a:lnTo>
                  <a:lnTo>
                    <a:pt x="993299" y="2284410"/>
                  </a:lnTo>
                  <a:lnTo>
                    <a:pt x="0" y="2284410"/>
                  </a:lnTo>
                  <a:close/>
                  <a:moveTo>
                    <a:pt x="1169235" y="677705"/>
                  </a:moveTo>
                  <a:cubicBezTo>
                    <a:pt x="1146391" y="677705"/>
                    <a:pt x="1127870" y="693403"/>
                    <a:pt x="1127870" y="712766"/>
                  </a:cubicBezTo>
                  <a:lnTo>
                    <a:pt x="1127870" y="853003"/>
                  </a:lnTo>
                  <a:cubicBezTo>
                    <a:pt x="1127870" y="872366"/>
                    <a:pt x="1146391" y="888064"/>
                    <a:pt x="1169235" y="888064"/>
                  </a:cubicBezTo>
                  <a:lnTo>
                    <a:pt x="1356587" y="888064"/>
                  </a:lnTo>
                  <a:cubicBezTo>
                    <a:pt x="1379432" y="888064"/>
                    <a:pt x="1397952" y="872366"/>
                    <a:pt x="1397952" y="853003"/>
                  </a:cubicBezTo>
                  <a:lnTo>
                    <a:pt x="1397952" y="712766"/>
                  </a:lnTo>
                  <a:cubicBezTo>
                    <a:pt x="1397952" y="693403"/>
                    <a:pt x="1379432" y="677705"/>
                    <a:pt x="1356587" y="677705"/>
                  </a:cubicBezTo>
                  <a:close/>
                  <a:moveTo>
                    <a:pt x="1169235" y="414149"/>
                  </a:moveTo>
                  <a:cubicBezTo>
                    <a:pt x="1146391" y="414149"/>
                    <a:pt x="1127870" y="429846"/>
                    <a:pt x="1127870" y="449210"/>
                  </a:cubicBezTo>
                  <a:lnTo>
                    <a:pt x="1127870" y="589447"/>
                  </a:lnTo>
                  <a:cubicBezTo>
                    <a:pt x="1127870" y="608810"/>
                    <a:pt x="1146391" y="624507"/>
                    <a:pt x="1169235" y="624507"/>
                  </a:cubicBezTo>
                  <a:lnTo>
                    <a:pt x="1356587" y="624507"/>
                  </a:lnTo>
                  <a:cubicBezTo>
                    <a:pt x="1379432" y="624507"/>
                    <a:pt x="1397952" y="608810"/>
                    <a:pt x="1397952" y="589447"/>
                  </a:cubicBezTo>
                  <a:lnTo>
                    <a:pt x="1397952" y="449210"/>
                  </a:lnTo>
                  <a:cubicBezTo>
                    <a:pt x="1397952" y="429846"/>
                    <a:pt x="1379432" y="414149"/>
                    <a:pt x="1356587" y="414149"/>
                  </a:cubicBezTo>
                  <a:close/>
                  <a:moveTo>
                    <a:pt x="810451" y="414149"/>
                  </a:moveTo>
                  <a:cubicBezTo>
                    <a:pt x="787606" y="414149"/>
                    <a:pt x="769086" y="429846"/>
                    <a:pt x="769086" y="449210"/>
                  </a:cubicBezTo>
                  <a:lnTo>
                    <a:pt x="769086" y="589447"/>
                  </a:lnTo>
                  <a:cubicBezTo>
                    <a:pt x="769086" y="608810"/>
                    <a:pt x="787606" y="624507"/>
                    <a:pt x="810451" y="624507"/>
                  </a:cubicBezTo>
                  <a:lnTo>
                    <a:pt x="997803" y="624507"/>
                  </a:lnTo>
                  <a:cubicBezTo>
                    <a:pt x="1020647" y="624507"/>
                    <a:pt x="1039168" y="608810"/>
                    <a:pt x="1039168" y="589447"/>
                  </a:cubicBezTo>
                  <a:lnTo>
                    <a:pt x="1039168" y="449210"/>
                  </a:lnTo>
                  <a:cubicBezTo>
                    <a:pt x="1039168" y="429846"/>
                    <a:pt x="1020647" y="414149"/>
                    <a:pt x="997803" y="414149"/>
                  </a:cubicBezTo>
                  <a:close/>
                  <a:moveTo>
                    <a:pt x="1169235" y="150591"/>
                  </a:moveTo>
                  <a:cubicBezTo>
                    <a:pt x="1146391" y="150591"/>
                    <a:pt x="1127870" y="166289"/>
                    <a:pt x="1127870" y="185652"/>
                  </a:cubicBezTo>
                  <a:lnTo>
                    <a:pt x="1127870" y="325889"/>
                  </a:lnTo>
                  <a:cubicBezTo>
                    <a:pt x="1127870" y="345252"/>
                    <a:pt x="1146391" y="360950"/>
                    <a:pt x="1169235" y="360950"/>
                  </a:cubicBezTo>
                  <a:lnTo>
                    <a:pt x="1356587" y="360950"/>
                  </a:lnTo>
                  <a:cubicBezTo>
                    <a:pt x="1379432" y="360950"/>
                    <a:pt x="1397952" y="345252"/>
                    <a:pt x="1397952" y="325889"/>
                  </a:cubicBezTo>
                  <a:lnTo>
                    <a:pt x="1397952" y="185652"/>
                  </a:lnTo>
                  <a:cubicBezTo>
                    <a:pt x="1397952" y="166289"/>
                    <a:pt x="1379432" y="150591"/>
                    <a:pt x="1356587" y="150591"/>
                  </a:cubicBezTo>
                  <a:close/>
                  <a:moveTo>
                    <a:pt x="810451" y="150591"/>
                  </a:moveTo>
                  <a:cubicBezTo>
                    <a:pt x="787606" y="150591"/>
                    <a:pt x="769086" y="166289"/>
                    <a:pt x="769086" y="185652"/>
                  </a:cubicBezTo>
                  <a:lnTo>
                    <a:pt x="769086" y="325889"/>
                  </a:lnTo>
                  <a:cubicBezTo>
                    <a:pt x="769086" y="345252"/>
                    <a:pt x="787606" y="360950"/>
                    <a:pt x="810451" y="360950"/>
                  </a:cubicBezTo>
                  <a:lnTo>
                    <a:pt x="997803" y="360950"/>
                  </a:lnTo>
                  <a:cubicBezTo>
                    <a:pt x="1020647" y="360950"/>
                    <a:pt x="1039168" y="345252"/>
                    <a:pt x="1039168" y="325889"/>
                  </a:cubicBezTo>
                  <a:lnTo>
                    <a:pt x="1039168" y="185652"/>
                  </a:lnTo>
                  <a:cubicBezTo>
                    <a:pt x="1039168" y="166289"/>
                    <a:pt x="1020647" y="150591"/>
                    <a:pt x="997803" y="150591"/>
                  </a:cubicBezTo>
                  <a:close/>
                  <a:moveTo>
                    <a:pt x="586870" y="0"/>
                  </a:moveTo>
                  <a:lnTo>
                    <a:pt x="1580169" y="0"/>
                  </a:lnTo>
                  <a:lnTo>
                    <a:pt x="1580169" y="2284409"/>
                  </a:lnTo>
                  <a:lnTo>
                    <a:pt x="1083520" y="2284409"/>
                  </a:lnTo>
                  <a:lnTo>
                    <a:pt x="1083520" y="679688"/>
                  </a:lnTo>
                  <a:lnTo>
                    <a:pt x="1003451" y="679688"/>
                  </a:lnTo>
                  <a:lnTo>
                    <a:pt x="997803" y="677705"/>
                  </a:lnTo>
                  <a:lnTo>
                    <a:pt x="810451" y="677705"/>
                  </a:lnTo>
                  <a:lnTo>
                    <a:pt x="804803" y="679688"/>
                  </a:lnTo>
                  <a:lnTo>
                    <a:pt x="586870" y="679688"/>
                  </a:lnTo>
                  <a:close/>
                </a:path>
              </a:pathLst>
            </a:cu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83" name="phone3"/>
            <p:cNvSpPr>
              <a:spLocks noChangeAspect="1"/>
            </p:cNvSpPr>
            <p:nvPr/>
          </p:nvSpPr>
          <p:spPr bwMode="auto">
            <a:xfrm>
              <a:off x="9689529" y="2069535"/>
              <a:ext cx="215704" cy="433920"/>
            </a:xfrm>
            <a:custGeom>
              <a:avLst/>
              <a:gdLst/>
              <a:ahLst/>
              <a:cxnLst/>
              <a:rect l="l" t="t" r="r" b="b"/>
              <a:pathLst>
                <a:path w="1171885" h="2061737">
                  <a:moveTo>
                    <a:pt x="143419" y="1960615"/>
                  </a:moveTo>
                  <a:cubicBezTo>
                    <a:pt x="138369" y="1960615"/>
                    <a:pt x="134275" y="1964709"/>
                    <a:pt x="134275" y="1969759"/>
                  </a:cubicBezTo>
                  <a:cubicBezTo>
                    <a:pt x="134275" y="1974809"/>
                    <a:pt x="138369" y="1978903"/>
                    <a:pt x="143419" y="1978903"/>
                  </a:cubicBezTo>
                  <a:lnTo>
                    <a:pt x="579179" y="1978903"/>
                  </a:lnTo>
                  <a:cubicBezTo>
                    <a:pt x="584229" y="1978903"/>
                    <a:pt x="588323" y="1974809"/>
                    <a:pt x="588323" y="1969759"/>
                  </a:cubicBezTo>
                  <a:cubicBezTo>
                    <a:pt x="588323" y="1964709"/>
                    <a:pt x="584229" y="1960615"/>
                    <a:pt x="579179" y="1960615"/>
                  </a:cubicBezTo>
                  <a:close/>
                  <a:moveTo>
                    <a:pt x="143419" y="1910375"/>
                  </a:moveTo>
                  <a:cubicBezTo>
                    <a:pt x="138369" y="1910375"/>
                    <a:pt x="134275" y="1914469"/>
                    <a:pt x="134275" y="1919519"/>
                  </a:cubicBezTo>
                  <a:cubicBezTo>
                    <a:pt x="134275" y="1924569"/>
                    <a:pt x="138369" y="1928663"/>
                    <a:pt x="143419" y="1928663"/>
                  </a:cubicBezTo>
                  <a:lnTo>
                    <a:pt x="579179" y="1928663"/>
                  </a:lnTo>
                  <a:cubicBezTo>
                    <a:pt x="584229" y="1928663"/>
                    <a:pt x="588323" y="1924569"/>
                    <a:pt x="588323" y="1919519"/>
                  </a:cubicBezTo>
                  <a:cubicBezTo>
                    <a:pt x="588323" y="1914469"/>
                    <a:pt x="584229" y="1910375"/>
                    <a:pt x="579179" y="1910375"/>
                  </a:cubicBezTo>
                  <a:close/>
                  <a:moveTo>
                    <a:pt x="636962" y="1860134"/>
                  </a:moveTo>
                  <a:cubicBezTo>
                    <a:pt x="626871" y="1860134"/>
                    <a:pt x="618691" y="1868314"/>
                    <a:pt x="618691" y="1878405"/>
                  </a:cubicBezTo>
                  <a:lnTo>
                    <a:pt x="618691" y="1951488"/>
                  </a:lnTo>
                  <a:cubicBezTo>
                    <a:pt x="618691" y="1961579"/>
                    <a:pt x="626871" y="1969759"/>
                    <a:pt x="636962" y="1969759"/>
                  </a:cubicBezTo>
                  <a:lnTo>
                    <a:pt x="1027491" y="1969759"/>
                  </a:lnTo>
                  <a:cubicBezTo>
                    <a:pt x="1037582" y="1969759"/>
                    <a:pt x="1045762" y="1961579"/>
                    <a:pt x="1045762" y="1951488"/>
                  </a:cubicBezTo>
                  <a:lnTo>
                    <a:pt x="1045762" y="1878405"/>
                  </a:lnTo>
                  <a:cubicBezTo>
                    <a:pt x="1045762" y="1868314"/>
                    <a:pt x="1037582" y="1860134"/>
                    <a:pt x="1027491" y="1860134"/>
                  </a:cubicBezTo>
                  <a:close/>
                  <a:moveTo>
                    <a:pt x="143419" y="1860134"/>
                  </a:moveTo>
                  <a:cubicBezTo>
                    <a:pt x="138369" y="1860134"/>
                    <a:pt x="134275" y="1864228"/>
                    <a:pt x="134275" y="1869278"/>
                  </a:cubicBezTo>
                  <a:cubicBezTo>
                    <a:pt x="134275" y="1874328"/>
                    <a:pt x="138369" y="1878422"/>
                    <a:pt x="143419" y="1878422"/>
                  </a:cubicBezTo>
                  <a:lnTo>
                    <a:pt x="579179" y="1878422"/>
                  </a:lnTo>
                  <a:cubicBezTo>
                    <a:pt x="584229" y="1878422"/>
                    <a:pt x="588323" y="1874328"/>
                    <a:pt x="588323" y="1869278"/>
                  </a:cubicBezTo>
                  <a:cubicBezTo>
                    <a:pt x="588323" y="1864228"/>
                    <a:pt x="584229" y="1860134"/>
                    <a:pt x="579179" y="1860134"/>
                  </a:cubicBezTo>
                  <a:close/>
                  <a:moveTo>
                    <a:pt x="849158" y="653609"/>
                  </a:moveTo>
                  <a:lnTo>
                    <a:pt x="948122" y="653609"/>
                  </a:lnTo>
                  <a:lnTo>
                    <a:pt x="948122" y="1054223"/>
                  </a:lnTo>
                  <a:lnTo>
                    <a:pt x="849158" y="1054223"/>
                  </a:lnTo>
                  <a:close/>
                  <a:moveTo>
                    <a:pt x="773632" y="653609"/>
                  </a:moveTo>
                  <a:lnTo>
                    <a:pt x="821706" y="653609"/>
                  </a:lnTo>
                  <a:lnTo>
                    <a:pt x="821706" y="1054223"/>
                  </a:lnTo>
                  <a:lnTo>
                    <a:pt x="773632" y="1054223"/>
                  </a:lnTo>
                  <a:close/>
                  <a:moveTo>
                    <a:pt x="565313" y="653609"/>
                  </a:moveTo>
                  <a:lnTo>
                    <a:pt x="613386" y="653609"/>
                  </a:lnTo>
                  <a:lnTo>
                    <a:pt x="613386" y="1054223"/>
                  </a:lnTo>
                  <a:lnTo>
                    <a:pt x="565313" y="1054223"/>
                  </a:lnTo>
                  <a:close/>
                  <a:moveTo>
                    <a:pt x="408629" y="653609"/>
                  </a:moveTo>
                  <a:lnTo>
                    <a:pt x="456702" y="653609"/>
                  </a:lnTo>
                  <a:lnTo>
                    <a:pt x="456702" y="1054223"/>
                  </a:lnTo>
                  <a:lnTo>
                    <a:pt x="408629" y="1054223"/>
                  </a:lnTo>
                  <a:close/>
                  <a:moveTo>
                    <a:pt x="264406" y="653609"/>
                  </a:moveTo>
                  <a:lnTo>
                    <a:pt x="380140" y="653609"/>
                  </a:lnTo>
                  <a:lnTo>
                    <a:pt x="380140" y="1054223"/>
                  </a:lnTo>
                  <a:lnTo>
                    <a:pt x="264406" y="1054223"/>
                  </a:lnTo>
                  <a:close/>
                  <a:moveTo>
                    <a:pt x="203108" y="653609"/>
                  </a:moveTo>
                  <a:lnTo>
                    <a:pt x="250162" y="653609"/>
                  </a:lnTo>
                  <a:lnTo>
                    <a:pt x="250162" y="1054223"/>
                  </a:lnTo>
                  <a:lnTo>
                    <a:pt x="203108" y="1054223"/>
                  </a:lnTo>
                  <a:close/>
                  <a:moveTo>
                    <a:pt x="117669" y="194556"/>
                  </a:moveTo>
                  <a:lnTo>
                    <a:pt x="117669" y="1775970"/>
                  </a:lnTo>
                  <a:lnTo>
                    <a:pt x="1054217" y="1775970"/>
                  </a:lnTo>
                  <a:lnTo>
                    <a:pt x="1054217" y="194556"/>
                  </a:lnTo>
                  <a:close/>
                  <a:moveTo>
                    <a:pt x="195318" y="0"/>
                  </a:moveTo>
                  <a:lnTo>
                    <a:pt x="976567" y="0"/>
                  </a:lnTo>
                  <a:cubicBezTo>
                    <a:pt x="1084438" y="0"/>
                    <a:pt x="1171885" y="87447"/>
                    <a:pt x="1171885" y="195318"/>
                  </a:cubicBezTo>
                  <a:lnTo>
                    <a:pt x="1171885" y="1866419"/>
                  </a:lnTo>
                  <a:cubicBezTo>
                    <a:pt x="1171885" y="1974290"/>
                    <a:pt x="1084438" y="2061737"/>
                    <a:pt x="976567" y="2061737"/>
                  </a:cubicBezTo>
                  <a:lnTo>
                    <a:pt x="195318" y="2061737"/>
                  </a:lnTo>
                  <a:cubicBezTo>
                    <a:pt x="87447" y="2061737"/>
                    <a:pt x="0" y="1974290"/>
                    <a:pt x="0" y="1866419"/>
                  </a:cubicBezTo>
                  <a:lnTo>
                    <a:pt x="0" y="195318"/>
                  </a:lnTo>
                  <a:cubicBezTo>
                    <a:pt x="0" y="87447"/>
                    <a:pt x="87447" y="0"/>
                    <a:pt x="195318" y="0"/>
                  </a:cubicBezTo>
                  <a:close/>
                </a:path>
              </a:pathLst>
            </a:cu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solidFill>
                  <a:srgbClr val="00BCF2"/>
                </a:solidFill>
                <a:ea typeface="Segoe UI" pitchFamily="34" charset="0"/>
                <a:cs typeface="Segoe UI" pitchFamily="34" charset="0"/>
              </a:endParaRPr>
            </a:p>
          </p:txBody>
        </p:sp>
        <p:sp>
          <p:nvSpPr>
            <p:cNvPr id="84" name="Freeform 789"/>
            <p:cNvSpPr>
              <a:spLocks/>
            </p:cNvSpPr>
            <p:nvPr/>
          </p:nvSpPr>
          <p:spPr bwMode="auto">
            <a:xfrm>
              <a:off x="7756386" y="2182905"/>
              <a:ext cx="682020" cy="321606"/>
            </a:xfrm>
            <a:custGeom>
              <a:avLst/>
              <a:gdLst/>
              <a:ahLst/>
              <a:cxnLst/>
              <a:rect l="l" t="t" r="r" b="b"/>
              <a:pathLst>
                <a:path w="1497011" h="801100">
                  <a:moveTo>
                    <a:pt x="777872" y="755062"/>
                  </a:moveTo>
                  <a:lnTo>
                    <a:pt x="1222372" y="755062"/>
                  </a:lnTo>
                  <a:lnTo>
                    <a:pt x="1224754" y="756623"/>
                  </a:lnTo>
                  <a:lnTo>
                    <a:pt x="1227929" y="759744"/>
                  </a:lnTo>
                  <a:lnTo>
                    <a:pt x="1230310" y="763646"/>
                  </a:lnTo>
                  <a:lnTo>
                    <a:pt x="1230310" y="769108"/>
                  </a:lnTo>
                  <a:lnTo>
                    <a:pt x="1230310" y="787835"/>
                  </a:lnTo>
                  <a:lnTo>
                    <a:pt x="1230310" y="793297"/>
                  </a:lnTo>
                  <a:lnTo>
                    <a:pt x="1227929" y="797199"/>
                  </a:lnTo>
                  <a:lnTo>
                    <a:pt x="1224754" y="799540"/>
                  </a:lnTo>
                  <a:lnTo>
                    <a:pt x="1222372" y="801100"/>
                  </a:lnTo>
                  <a:lnTo>
                    <a:pt x="777872" y="801100"/>
                  </a:lnTo>
                  <a:lnTo>
                    <a:pt x="775491" y="799540"/>
                  </a:lnTo>
                  <a:lnTo>
                    <a:pt x="772316" y="797199"/>
                  </a:lnTo>
                  <a:lnTo>
                    <a:pt x="770729" y="793297"/>
                  </a:lnTo>
                  <a:lnTo>
                    <a:pt x="769935" y="787835"/>
                  </a:lnTo>
                  <a:lnTo>
                    <a:pt x="769935" y="769108"/>
                  </a:lnTo>
                  <a:lnTo>
                    <a:pt x="770729" y="763646"/>
                  </a:lnTo>
                  <a:lnTo>
                    <a:pt x="772316" y="759744"/>
                  </a:lnTo>
                  <a:lnTo>
                    <a:pt x="775491" y="756623"/>
                  </a:lnTo>
                  <a:close/>
                  <a:moveTo>
                    <a:pt x="719934" y="626474"/>
                  </a:moveTo>
                  <a:lnTo>
                    <a:pt x="1315239" y="626474"/>
                  </a:lnTo>
                  <a:lnTo>
                    <a:pt x="1304111" y="628061"/>
                  </a:lnTo>
                  <a:lnTo>
                    <a:pt x="1287421" y="629649"/>
                  </a:lnTo>
                  <a:lnTo>
                    <a:pt x="1265166" y="632030"/>
                  </a:lnTo>
                  <a:lnTo>
                    <a:pt x="1240527" y="635205"/>
                  </a:lnTo>
                  <a:lnTo>
                    <a:pt x="1214299" y="640761"/>
                  </a:lnTo>
                  <a:lnTo>
                    <a:pt x="1185686" y="647111"/>
                  </a:lnTo>
                  <a:lnTo>
                    <a:pt x="1158663" y="654255"/>
                  </a:lnTo>
                  <a:lnTo>
                    <a:pt x="1130845" y="663780"/>
                  </a:lnTo>
                  <a:lnTo>
                    <a:pt x="1107796" y="674893"/>
                  </a:lnTo>
                  <a:lnTo>
                    <a:pt x="1085542" y="686799"/>
                  </a:lnTo>
                  <a:lnTo>
                    <a:pt x="1068851" y="701880"/>
                  </a:lnTo>
                  <a:lnTo>
                    <a:pt x="1057724" y="718549"/>
                  </a:lnTo>
                  <a:lnTo>
                    <a:pt x="1055339" y="737599"/>
                  </a:lnTo>
                  <a:lnTo>
                    <a:pt x="979833" y="737599"/>
                  </a:lnTo>
                  <a:lnTo>
                    <a:pt x="975859" y="718549"/>
                  </a:lnTo>
                  <a:lnTo>
                    <a:pt x="964732" y="701880"/>
                  </a:lnTo>
                  <a:lnTo>
                    <a:pt x="948041" y="686799"/>
                  </a:lnTo>
                  <a:lnTo>
                    <a:pt x="927377" y="674893"/>
                  </a:lnTo>
                  <a:lnTo>
                    <a:pt x="902738" y="663780"/>
                  </a:lnTo>
                  <a:lnTo>
                    <a:pt x="875715" y="654255"/>
                  </a:lnTo>
                  <a:lnTo>
                    <a:pt x="847897" y="647111"/>
                  </a:lnTo>
                  <a:lnTo>
                    <a:pt x="819284" y="640761"/>
                  </a:lnTo>
                  <a:lnTo>
                    <a:pt x="793056" y="635205"/>
                  </a:lnTo>
                  <a:lnTo>
                    <a:pt x="768417" y="632030"/>
                  </a:lnTo>
                  <a:lnTo>
                    <a:pt x="746162" y="629649"/>
                  </a:lnTo>
                  <a:lnTo>
                    <a:pt x="730266" y="628061"/>
                  </a:lnTo>
                  <a:close/>
                  <a:moveTo>
                    <a:pt x="521505" y="559799"/>
                  </a:moveTo>
                  <a:lnTo>
                    <a:pt x="1479534" y="559799"/>
                  </a:lnTo>
                  <a:lnTo>
                    <a:pt x="1485095" y="561441"/>
                  </a:lnTo>
                  <a:lnTo>
                    <a:pt x="1490656" y="562262"/>
                  </a:lnTo>
                  <a:lnTo>
                    <a:pt x="1493039" y="565547"/>
                  </a:lnTo>
                  <a:lnTo>
                    <a:pt x="1496217" y="569652"/>
                  </a:lnTo>
                  <a:lnTo>
                    <a:pt x="1497011" y="573758"/>
                  </a:lnTo>
                  <a:lnTo>
                    <a:pt x="1497011" y="593465"/>
                  </a:lnTo>
                  <a:lnTo>
                    <a:pt x="1496217" y="597570"/>
                  </a:lnTo>
                  <a:lnTo>
                    <a:pt x="1493039" y="601676"/>
                  </a:lnTo>
                  <a:lnTo>
                    <a:pt x="1490656" y="604960"/>
                  </a:lnTo>
                  <a:lnTo>
                    <a:pt x="1485095" y="606603"/>
                  </a:lnTo>
                  <a:lnTo>
                    <a:pt x="1479534" y="607424"/>
                  </a:lnTo>
                  <a:lnTo>
                    <a:pt x="521505" y="607424"/>
                  </a:lnTo>
                  <a:lnTo>
                    <a:pt x="515944" y="606603"/>
                  </a:lnTo>
                  <a:lnTo>
                    <a:pt x="511972" y="604960"/>
                  </a:lnTo>
                  <a:lnTo>
                    <a:pt x="508000" y="601676"/>
                  </a:lnTo>
                  <a:lnTo>
                    <a:pt x="504823" y="597570"/>
                  </a:lnTo>
                  <a:lnTo>
                    <a:pt x="504823" y="593465"/>
                  </a:lnTo>
                  <a:lnTo>
                    <a:pt x="504823" y="573758"/>
                  </a:lnTo>
                  <a:lnTo>
                    <a:pt x="504823" y="569652"/>
                  </a:lnTo>
                  <a:lnTo>
                    <a:pt x="508000" y="565547"/>
                  </a:lnTo>
                  <a:lnTo>
                    <a:pt x="511972" y="562262"/>
                  </a:lnTo>
                  <a:lnTo>
                    <a:pt x="515944" y="561441"/>
                  </a:lnTo>
                  <a:close/>
                  <a:moveTo>
                    <a:pt x="827880" y="408987"/>
                  </a:moveTo>
                  <a:lnTo>
                    <a:pt x="1029493" y="423978"/>
                  </a:lnTo>
                  <a:lnTo>
                    <a:pt x="1042987" y="426345"/>
                  </a:lnTo>
                  <a:lnTo>
                    <a:pt x="1054099" y="433446"/>
                  </a:lnTo>
                  <a:lnTo>
                    <a:pt x="1062037" y="443703"/>
                  </a:lnTo>
                  <a:lnTo>
                    <a:pt x="1062794" y="447087"/>
                  </a:lnTo>
                  <a:lnTo>
                    <a:pt x="1323181" y="447087"/>
                  </a:lnTo>
                  <a:lnTo>
                    <a:pt x="1336675" y="449449"/>
                  </a:lnTo>
                  <a:lnTo>
                    <a:pt x="1347787" y="458106"/>
                  </a:lnTo>
                  <a:lnTo>
                    <a:pt x="1354137" y="468339"/>
                  </a:lnTo>
                  <a:lnTo>
                    <a:pt x="1357312" y="482506"/>
                  </a:lnTo>
                  <a:lnTo>
                    <a:pt x="1357312" y="505331"/>
                  </a:lnTo>
                  <a:lnTo>
                    <a:pt x="1354137" y="518712"/>
                  </a:lnTo>
                  <a:lnTo>
                    <a:pt x="1347787" y="529731"/>
                  </a:lnTo>
                  <a:lnTo>
                    <a:pt x="1336675" y="537602"/>
                  </a:lnTo>
                  <a:lnTo>
                    <a:pt x="1323181" y="540750"/>
                  </a:lnTo>
                  <a:lnTo>
                    <a:pt x="1029493" y="540750"/>
                  </a:lnTo>
                  <a:lnTo>
                    <a:pt x="827880" y="540750"/>
                  </a:lnTo>
                  <a:lnTo>
                    <a:pt x="814387" y="537602"/>
                  </a:lnTo>
                  <a:lnTo>
                    <a:pt x="803274" y="529731"/>
                  </a:lnTo>
                  <a:lnTo>
                    <a:pt x="796130" y="518712"/>
                  </a:lnTo>
                  <a:lnTo>
                    <a:pt x="793749" y="505331"/>
                  </a:lnTo>
                  <a:lnTo>
                    <a:pt x="793749" y="505245"/>
                  </a:lnTo>
                  <a:lnTo>
                    <a:pt x="793749" y="482506"/>
                  </a:lnTo>
                  <a:lnTo>
                    <a:pt x="793749" y="443703"/>
                  </a:lnTo>
                  <a:lnTo>
                    <a:pt x="796130" y="430290"/>
                  </a:lnTo>
                  <a:lnTo>
                    <a:pt x="803274" y="419244"/>
                  </a:lnTo>
                  <a:lnTo>
                    <a:pt x="814387" y="411354"/>
                  </a:lnTo>
                  <a:close/>
                  <a:moveTo>
                    <a:pt x="679054" y="385174"/>
                  </a:moveTo>
                  <a:lnTo>
                    <a:pt x="703788" y="389164"/>
                  </a:lnTo>
                  <a:lnTo>
                    <a:pt x="724532" y="400334"/>
                  </a:lnTo>
                  <a:lnTo>
                    <a:pt x="740490" y="417089"/>
                  </a:lnTo>
                  <a:lnTo>
                    <a:pt x="751660" y="437833"/>
                  </a:lnTo>
                  <a:lnTo>
                    <a:pt x="755649" y="462567"/>
                  </a:lnTo>
                  <a:lnTo>
                    <a:pt x="751660" y="487301"/>
                  </a:lnTo>
                  <a:lnTo>
                    <a:pt x="740490" y="508046"/>
                  </a:lnTo>
                  <a:lnTo>
                    <a:pt x="724532" y="524003"/>
                  </a:lnTo>
                  <a:lnTo>
                    <a:pt x="703788" y="535173"/>
                  </a:lnTo>
                  <a:lnTo>
                    <a:pt x="679054" y="539162"/>
                  </a:lnTo>
                  <a:lnTo>
                    <a:pt x="653522" y="535173"/>
                  </a:lnTo>
                  <a:lnTo>
                    <a:pt x="633576" y="524003"/>
                  </a:lnTo>
                  <a:lnTo>
                    <a:pt x="616820" y="508046"/>
                  </a:lnTo>
                  <a:lnTo>
                    <a:pt x="605650" y="487301"/>
                  </a:lnTo>
                  <a:lnTo>
                    <a:pt x="601661" y="462567"/>
                  </a:lnTo>
                  <a:lnTo>
                    <a:pt x="605650" y="437833"/>
                  </a:lnTo>
                  <a:lnTo>
                    <a:pt x="616820" y="417089"/>
                  </a:lnTo>
                  <a:lnTo>
                    <a:pt x="633576" y="400334"/>
                  </a:lnTo>
                  <a:lnTo>
                    <a:pt x="653522" y="389164"/>
                  </a:lnTo>
                  <a:close/>
                  <a:moveTo>
                    <a:pt x="1208471" y="308974"/>
                  </a:moveTo>
                  <a:lnTo>
                    <a:pt x="1213398" y="310511"/>
                  </a:lnTo>
                  <a:lnTo>
                    <a:pt x="1216682" y="312815"/>
                  </a:lnTo>
                  <a:lnTo>
                    <a:pt x="1219146" y="316656"/>
                  </a:lnTo>
                  <a:lnTo>
                    <a:pt x="1220788" y="320497"/>
                  </a:lnTo>
                  <a:lnTo>
                    <a:pt x="1219146" y="324337"/>
                  </a:lnTo>
                  <a:lnTo>
                    <a:pt x="1216682" y="328946"/>
                  </a:lnTo>
                  <a:lnTo>
                    <a:pt x="1213398" y="331251"/>
                  </a:lnTo>
                  <a:lnTo>
                    <a:pt x="1208471" y="332787"/>
                  </a:lnTo>
                  <a:lnTo>
                    <a:pt x="1203544" y="331251"/>
                  </a:lnTo>
                  <a:lnTo>
                    <a:pt x="1199438" y="328946"/>
                  </a:lnTo>
                  <a:lnTo>
                    <a:pt x="1196975" y="324337"/>
                  </a:lnTo>
                  <a:lnTo>
                    <a:pt x="1196975" y="320497"/>
                  </a:lnTo>
                  <a:lnTo>
                    <a:pt x="1196975" y="316656"/>
                  </a:lnTo>
                  <a:lnTo>
                    <a:pt x="1199438" y="312815"/>
                  </a:lnTo>
                  <a:lnTo>
                    <a:pt x="1203544" y="310511"/>
                  </a:lnTo>
                  <a:close/>
                  <a:moveTo>
                    <a:pt x="718807" y="56562"/>
                  </a:moveTo>
                  <a:lnTo>
                    <a:pt x="760137" y="58947"/>
                  </a:lnTo>
                  <a:lnTo>
                    <a:pt x="795109" y="64512"/>
                  </a:lnTo>
                  <a:lnTo>
                    <a:pt x="828491" y="75643"/>
                  </a:lnTo>
                  <a:lnTo>
                    <a:pt x="857104" y="90749"/>
                  </a:lnTo>
                  <a:lnTo>
                    <a:pt x="881743" y="108240"/>
                  </a:lnTo>
                  <a:lnTo>
                    <a:pt x="905587" y="128911"/>
                  </a:lnTo>
                  <a:lnTo>
                    <a:pt x="927047" y="153557"/>
                  </a:lnTo>
                  <a:lnTo>
                    <a:pt x="947712" y="179794"/>
                  </a:lnTo>
                  <a:lnTo>
                    <a:pt x="966787" y="210005"/>
                  </a:lnTo>
                  <a:lnTo>
                    <a:pt x="950891" y="201260"/>
                  </a:lnTo>
                  <a:lnTo>
                    <a:pt x="932610" y="197284"/>
                  </a:lnTo>
                  <a:lnTo>
                    <a:pt x="913535" y="194899"/>
                  </a:lnTo>
                  <a:lnTo>
                    <a:pt x="894460" y="194899"/>
                  </a:lnTo>
                  <a:lnTo>
                    <a:pt x="873795" y="194899"/>
                  </a:lnTo>
                  <a:lnTo>
                    <a:pt x="854719" y="194899"/>
                  </a:lnTo>
                  <a:lnTo>
                    <a:pt x="836439" y="194899"/>
                  </a:lnTo>
                  <a:lnTo>
                    <a:pt x="821337" y="191719"/>
                  </a:lnTo>
                  <a:lnTo>
                    <a:pt x="807826" y="187744"/>
                  </a:lnTo>
                  <a:lnTo>
                    <a:pt x="796698" y="181384"/>
                  </a:lnTo>
                  <a:lnTo>
                    <a:pt x="790340" y="170253"/>
                  </a:lnTo>
                  <a:lnTo>
                    <a:pt x="787161" y="153557"/>
                  </a:lnTo>
                  <a:lnTo>
                    <a:pt x="785571" y="132886"/>
                  </a:lnTo>
                  <a:lnTo>
                    <a:pt x="779213" y="116985"/>
                  </a:lnTo>
                  <a:lnTo>
                    <a:pt x="768085" y="105855"/>
                  </a:lnTo>
                  <a:lnTo>
                    <a:pt x="752984" y="98699"/>
                  </a:lnTo>
                  <a:lnTo>
                    <a:pt x="736293" y="96314"/>
                  </a:lnTo>
                  <a:lnTo>
                    <a:pt x="717218" y="98699"/>
                  </a:lnTo>
                  <a:lnTo>
                    <a:pt x="694963" y="104265"/>
                  </a:lnTo>
                  <a:lnTo>
                    <a:pt x="671914" y="113805"/>
                  </a:lnTo>
                  <a:lnTo>
                    <a:pt x="648864" y="126526"/>
                  </a:lnTo>
                  <a:lnTo>
                    <a:pt x="623430" y="142427"/>
                  </a:lnTo>
                  <a:lnTo>
                    <a:pt x="598791" y="161508"/>
                  </a:lnTo>
                  <a:lnTo>
                    <a:pt x="575742" y="185359"/>
                  </a:lnTo>
                  <a:lnTo>
                    <a:pt x="552693" y="210005"/>
                  </a:lnTo>
                  <a:lnTo>
                    <a:pt x="530438" y="237036"/>
                  </a:lnTo>
                  <a:lnTo>
                    <a:pt x="511363" y="267248"/>
                  </a:lnTo>
                  <a:lnTo>
                    <a:pt x="493082" y="299050"/>
                  </a:lnTo>
                  <a:lnTo>
                    <a:pt x="479571" y="333236"/>
                  </a:lnTo>
                  <a:lnTo>
                    <a:pt x="468443" y="369013"/>
                  </a:lnTo>
                  <a:lnTo>
                    <a:pt x="462085" y="405585"/>
                  </a:lnTo>
                  <a:lnTo>
                    <a:pt x="460495" y="442952"/>
                  </a:lnTo>
                  <a:lnTo>
                    <a:pt x="462880" y="475549"/>
                  </a:lnTo>
                  <a:lnTo>
                    <a:pt x="466059" y="501785"/>
                  </a:lnTo>
                  <a:lnTo>
                    <a:pt x="466059" y="520866"/>
                  </a:lnTo>
                  <a:lnTo>
                    <a:pt x="464469" y="534382"/>
                  </a:lnTo>
                  <a:lnTo>
                    <a:pt x="462085" y="542332"/>
                  </a:lnTo>
                  <a:lnTo>
                    <a:pt x="458906" y="545512"/>
                  </a:lnTo>
                  <a:lnTo>
                    <a:pt x="453342" y="545512"/>
                  </a:lnTo>
                  <a:lnTo>
                    <a:pt x="447778" y="541537"/>
                  </a:lnTo>
                  <a:lnTo>
                    <a:pt x="420755" y="508145"/>
                  </a:lnTo>
                  <a:lnTo>
                    <a:pt x="398500" y="473164"/>
                  </a:lnTo>
                  <a:lnTo>
                    <a:pt x="383399" y="435797"/>
                  </a:lnTo>
                  <a:lnTo>
                    <a:pt x="372272" y="394455"/>
                  </a:lnTo>
                  <a:lnTo>
                    <a:pt x="371259" y="377237"/>
                  </a:lnTo>
                  <a:lnTo>
                    <a:pt x="322263" y="377237"/>
                  </a:lnTo>
                  <a:lnTo>
                    <a:pt x="322263" y="694736"/>
                  </a:lnTo>
                  <a:lnTo>
                    <a:pt x="352426" y="709817"/>
                  </a:lnTo>
                  <a:lnTo>
                    <a:pt x="388144" y="734423"/>
                  </a:lnTo>
                  <a:lnTo>
                    <a:pt x="419894" y="763792"/>
                  </a:lnTo>
                  <a:lnTo>
                    <a:pt x="446088" y="801098"/>
                  </a:lnTo>
                  <a:lnTo>
                    <a:pt x="0" y="801098"/>
                  </a:lnTo>
                  <a:lnTo>
                    <a:pt x="26194" y="763792"/>
                  </a:lnTo>
                  <a:lnTo>
                    <a:pt x="57944" y="734423"/>
                  </a:lnTo>
                  <a:lnTo>
                    <a:pt x="93662" y="709817"/>
                  </a:lnTo>
                  <a:lnTo>
                    <a:pt x="123825" y="694736"/>
                  </a:lnTo>
                  <a:lnTo>
                    <a:pt x="123825" y="88293"/>
                  </a:lnTo>
                  <a:lnTo>
                    <a:pt x="123825" y="83536"/>
                  </a:lnTo>
                  <a:lnTo>
                    <a:pt x="126207" y="78779"/>
                  </a:lnTo>
                  <a:lnTo>
                    <a:pt x="130175" y="74815"/>
                  </a:lnTo>
                  <a:lnTo>
                    <a:pt x="134938" y="72436"/>
                  </a:lnTo>
                  <a:lnTo>
                    <a:pt x="140494" y="72436"/>
                  </a:lnTo>
                  <a:lnTo>
                    <a:pt x="306388" y="72436"/>
                  </a:lnTo>
                  <a:lnTo>
                    <a:pt x="311944" y="72436"/>
                  </a:lnTo>
                  <a:lnTo>
                    <a:pt x="315913" y="74815"/>
                  </a:lnTo>
                  <a:lnTo>
                    <a:pt x="319882" y="78779"/>
                  </a:lnTo>
                  <a:lnTo>
                    <a:pt x="322263" y="83536"/>
                  </a:lnTo>
                  <a:lnTo>
                    <a:pt x="322263" y="88293"/>
                  </a:lnTo>
                  <a:lnTo>
                    <a:pt x="322263" y="301037"/>
                  </a:lnTo>
                  <a:lnTo>
                    <a:pt x="376231" y="301037"/>
                  </a:lnTo>
                  <a:lnTo>
                    <a:pt x="384989" y="267248"/>
                  </a:lnTo>
                  <a:lnTo>
                    <a:pt x="401680" y="227496"/>
                  </a:lnTo>
                  <a:lnTo>
                    <a:pt x="426319" y="191719"/>
                  </a:lnTo>
                  <a:lnTo>
                    <a:pt x="454932" y="157532"/>
                  </a:lnTo>
                  <a:lnTo>
                    <a:pt x="489108" y="128911"/>
                  </a:lnTo>
                  <a:lnTo>
                    <a:pt x="528054" y="104265"/>
                  </a:lnTo>
                  <a:lnTo>
                    <a:pt x="571768" y="83594"/>
                  </a:lnTo>
                  <a:lnTo>
                    <a:pt x="617072" y="68487"/>
                  </a:lnTo>
                  <a:lnTo>
                    <a:pt x="666350" y="58947"/>
                  </a:lnTo>
                  <a:close/>
                  <a:moveTo>
                    <a:pt x="1045399" y="39099"/>
                  </a:moveTo>
                  <a:lnTo>
                    <a:pt x="1373955" y="39099"/>
                  </a:lnTo>
                  <a:lnTo>
                    <a:pt x="1379524" y="40692"/>
                  </a:lnTo>
                  <a:lnTo>
                    <a:pt x="1383501" y="43877"/>
                  </a:lnTo>
                  <a:lnTo>
                    <a:pt x="1385888" y="47858"/>
                  </a:lnTo>
                  <a:lnTo>
                    <a:pt x="1385888" y="53432"/>
                  </a:lnTo>
                  <a:lnTo>
                    <a:pt x="1385888" y="281156"/>
                  </a:lnTo>
                  <a:lnTo>
                    <a:pt x="1385888" y="285933"/>
                  </a:lnTo>
                  <a:lnTo>
                    <a:pt x="1383501" y="289118"/>
                  </a:lnTo>
                  <a:lnTo>
                    <a:pt x="1379524" y="291507"/>
                  </a:lnTo>
                  <a:lnTo>
                    <a:pt x="1373955" y="293099"/>
                  </a:lnTo>
                  <a:lnTo>
                    <a:pt x="1045399" y="293099"/>
                  </a:lnTo>
                  <a:lnTo>
                    <a:pt x="1039830" y="291507"/>
                  </a:lnTo>
                  <a:lnTo>
                    <a:pt x="1035853" y="289118"/>
                  </a:lnTo>
                  <a:lnTo>
                    <a:pt x="1032671" y="285933"/>
                  </a:lnTo>
                  <a:lnTo>
                    <a:pt x="1031875" y="281156"/>
                  </a:lnTo>
                  <a:lnTo>
                    <a:pt x="1031875" y="53432"/>
                  </a:lnTo>
                  <a:lnTo>
                    <a:pt x="1032671" y="47858"/>
                  </a:lnTo>
                  <a:lnTo>
                    <a:pt x="1035853" y="43877"/>
                  </a:lnTo>
                  <a:lnTo>
                    <a:pt x="1039830" y="40692"/>
                  </a:lnTo>
                  <a:close/>
                  <a:moveTo>
                    <a:pt x="1007800" y="15038"/>
                  </a:moveTo>
                  <a:cubicBezTo>
                    <a:pt x="1002612" y="15038"/>
                    <a:pt x="998406" y="19879"/>
                    <a:pt x="998406" y="25850"/>
                  </a:cubicBezTo>
                  <a:lnTo>
                    <a:pt x="998406" y="336691"/>
                  </a:lnTo>
                  <a:cubicBezTo>
                    <a:pt x="998406" y="342662"/>
                    <a:pt x="1002612" y="347503"/>
                    <a:pt x="1007800" y="347503"/>
                  </a:cubicBezTo>
                  <a:lnTo>
                    <a:pt x="1409021" y="347503"/>
                  </a:lnTo>
                  <a:cubicBezTo>
                    <a:pt x="1414210" y="347503"/>
                    <a:pt x="1418416" y="342662"/>
                    <a:pt x="1418416" y="336691"/>
                  </a:cubicBezTo>
                  <a:lnTo>
                    <a:pt x="1418416" y="25850"/>
                  </a:lnTo>
                  <a:cubicBezTo>
                    <a:pt x="1418416" y="19879"/>
                    <a:pt x="1414210" y="15038"/>
                    <a:pt x="1409021" y="15038"/>
                  </a:cubicBezTo>
                  <a:close/>
                  <a:moveTo>
                    <a:pt x="1004649" y="0"/>
                  </a:moveTo>
                  <a:lnTo>
                    <a:pt x="1413112" y="0"/>
                  </a:lnTo>
                  <a:cubicBezTo>
                    <a:pt x="1422977" y="0"/>
                    <a:pt x="1430974" y="9203"/>
                    <a:pt x="1430974" y="20557"/>
                  </a:cubicBezTo>
                  <a:lnTo>
                    <a:pt x="1430974" y="342188"/>
                  </a:lnTo>
                  <a:cubicBezTo>
                    <a:pt x="1430974" y="353542"/>
                    <a:pt x="1422977" y="362745"/>
                    <a:pt x="1413112" y="362745"/>
                  </a:cubicBezTo>
                  <a:lnTo>
                    <a:pt x="1004649" y="362745"/>
                  </a:lnTo>
                  <a:cubicBezTo>
                    <a:pt x="994784" y="362745"/>
                    <a:pt x="986787" y="353542"/>
                    <a:pt x="986787" y="342188"/>
                  </a:cubicBezTo>
                  <a:lnTo>
                    <a:pt x="986787" y="20557"/>
                  </a:lnTo>
                  <a:cubicBezTo>
                    <a:pt x="986787" y="9203"/>
                    <a:pt x="994784" y="0"/>
                    <a:pt x="1004649" y="0"/>
                  </a:cubicBezTo>
                  <a:close/>
                </a:path>
              </a:pathLst>
            </a:custGeom>
            <a:solidFill>
              <a:schemeClr val="accent2"/>
            </a:solidFill>
            <a:ln w="0">
              <a:noFill/>
              <a:prstDash val="solid"/>
              <a:round/>
              <a:headEnd/>
              <a:tailEnd/>
            </a:ln>
          </p:spPr>
          <p:txBody>
            <a:bodyPr vert="horz" wrap="square" lIns="93260" tIns="46630" rIns="93260" bIns="46630" numCol="1" anchor="t" anchorCtr="0" compatLnSpc="1">
              <a:prstTxWarp prst="textNoShape">
                <a:avLst/>
              </a:prstTxWarp>
            </a:bodyPr>
            <a:lstStyle/>
            <a:p>
              <a:pPr defTabSz="466298"/>
              <a:endParaRPr lang="en-US" sz="1836">
                <a:solidFill>
                  <a:srgbClr val="404040"/>
                </a:solidFill>
              </a:endParaRPr>
            </a:p>
          </p:txBody>
        </p:sp>
        <p:sp>
          <p:nvSpPr>
            <p:cNvPr id="85" name="Donut 100"/>
            <p:cNvSpPr/>
            <p:nvPr/>
          </p:nvSpPr>
          <p:spPr bwMode="auto">
            <a:xfrm>
              <a:off x="9957488" y="2156351"/>
              <a:ext cx="636781" cy="260288"/>
            </a:xfrm>
            <a:custGeom>
              <a:avLst/>
              <a:gdLst/>
              <a:ahLst/>
              <a:cxnLst/>
              <a:rect l="l" t="t" r="r" b="b"/>
              <a:pathLst>
                <a:path w="6911584" h="2912616">
                  <a:moveTo>
                    <a:pt x="4928423" y="2274235"/>
                  </a:moveTo>
                  <a:cubicBezTo>
                    <a:pt x="4810900" y="2274235"/>
                    <a:pt x="4715629" y="2369506"/>
                    <a:pt x="4715629" y="2487029"/>
                  </a:cubicBezTo>
                  <a:cubicBezTo>
                    <a:pt x="4715629" y="2604552"/>
                    <a:pt x="4810900" y="2699823"/>
                    <a:pt x="4928423" y="2699823"/>
                  </a:cubicBezTo>
                  <a:cubicBezTo>
                    <a:pt x="5045946" y="2699823"/>
                    <a:pt x="5141217" y="2604552"/>
                    <a:pt x="5141217" y="2487029"/>
                  </a:cubicBezTo>
                  <a:cubicBezTo>
                    <a:pt x="5141217" y="2369506"/>
                    <a:pt x="5045946" y="2274235"/>
                    <a:pt x="4928423" y="2274235"/>
                  </a:cubicBezTo>
                  <a:close/>
                  <a:moveTo>
                    <a:pt x="813623" y="2274235"/>
                  </a:moveTo>
                  <a:cubicBezTo>
                    <a:pt x="696100" y="2274235"/>
                    <a:pt x="600829" y="2369506"/>
                    <a:pt x="600829" y="2487029"/>
                  </a:cubicBezTo>
                  <a:cubicBezTo>
                    <a:pt x="600829" y="2604552"/>
                    <a:pt x="696100" y="2699823"/>
                    <a:pt x="813623" y="2699823"/>
                  </a:cubicBezTo>
                  <a:cubicBezTo>
                    <a:pt x="931146" y="2699823"/>
                    <a:pt x="1026417" y="2604552"/>
                    <a:pt x="1026417" y="2487029"/>
                  </a:cubicBezTo>
                  <a:cubicBezTo>
                    <a:pt x="1026417" y="2369506"/>
                    <a:pt x="931146" y="2274235"/>
                    <a:pt x="813623" y="2274235"/>
                  </a:cubicBezTo>
                  <a:close/>
                  <a:moveTo>
                    <a:pt x="4928422" y="2061442"/>
                  </a:moveTo>
                  <a:cubicBezTo>
                    <a:pt x="5163467" y="2061442"/>
                    <a:pt x="5354009" y="2251984"/>
                    <a:pt x="5354009" y="2487029"/>
                  </a:cubicBezTo>
                  <a:cubicBezTo>
                    <a:pt x="5354009" y="2722074"/>
                    <a:pt x="5163467" y="2912616"/>
                    <a:pt x="4928422" y="2912616"/>
                  </a:cubicBezTo>
                  <a:cubicBezTo>
                    <a:pt x="4693377" y="2912616"/>
                    <a:pt x="4502835" y="2722074"/>
                    <a:pt x="4502835" y="2487029"/>
                  </a:cubicBezTo>
                  <a:cubicBezTo>
                    <a:pt x="4502835" y="2251984"/>
                    <a:pt x="4693377" y="2061442"/>
                    <a:pt x="4928422" y="2061442"/>
                  </a:cubicBezTo>
                  <a:close/>
                  <a:moveTo>
                    <a:pt x="813622" y="2061442"/>
                  </a:moveTo>
                  <a:cubicBezTo>
                    <a:pt x="1048667" y="2061442"/>
                    <a:pt x="1239209" y="2251984"/>
                    <a:pt x="1239209" y="2487029"/>
                  </a:cubicBezTo>
                  <a:cubicBezTo>
                    <a:pt x="1239209" y="2722074"/>
                    <a:pt x="1048667" y="2912616"/>
                    <a:pt x="813622" y="2912616"/>
                  </a:cubicBezTo>
                  <a:cubicBezTo>
                    <a:pt x="578577" y="2912616"/>
                    <a:pt x="388035" y="2722074"/>
                    <a:pt x="388035" y="2487029"/>
                  </a:cubicBezTo>
                  <a:cubicBezTo>
                    <a:pt x="388035" y="2251984"/>
                    <a:pt x="578577" y="2061442"/>
                    <a:pt x="813622" y="2061442"/>
                  </a:cubicBezTo>
                  <a:close/>
                  <a:moveTo>
                    <a:pt x="2036754" y="1611385"/>
                  </a:moveTo>
                  <a:cubicBezTo>
                    <a:pt x="2013445" y="1611385"/>
                    <a:pt x="1994550" y="1630280"/>
                    <a:pt x="1994550" y="1653589"/>
                  </a:cubicBezTo>
                  <a:lnTo>
                    <a:pt x="1994550" y="1854931"/>
                  </a:lnTo>
                  <a:cubicBezTo>
                    <a:pt x="1994550" y="1878240"/>
                    <a:pt x="2013445" y="1897135"/>
                    <a:pt x="2036754" y="1897135"/>
                  </a:cubicBezTo>
                  <a:lnTo>
                    <a:pt x="2066645" y="1897135"/>
                  </a:lnTo>
                  <a:cubicBezTo>
                    <a:pt x="2089954" y="1897135"/>
                    <a:pt x="2108849" y="1878240"/>
                    <a:pt x="2108849" y="1854931"/>
                  </a:cubicBezTo>
                  <a:lnTo>
                    <a:pt x="2108849" y="1653589"/>
                  </a:lnTo>
                  <a:cubicBezTo>
                    <a:pt x="2108849" y="1630280"/>
                    <a:pt x="2089954" y="1611385"/>
                    <a:pt x="2066645" y="1611385"/>
                  </a:cubicBezTo>
                  <a:close/>
                  <a:moveTo>
                    <a:pt x="1475440" y="727942"/>
                  </a:moveTo>
                  <a:cubicBezTo>
                    <a:pt x="1454397" y="727942"/>
                    <a:pt x="1437338" y="745001"/>
                    <a:pt x="1437338" y="766044"/>
                  </a:cubicBezTo>
                  <a:lnTo>
                    <a:pt x="1437338" y="1383960"/>
                  </a:lnTo>
                  <a:cubicBezTo>
                    <a:pt x="1437338" y="1405003"/>
                    <a:pt x="1454397" y="1422062"/>
                    <a:pt x="1475440" y="1422062"/>
                  </a:cubicBezTo>
                  <a:lnTo>
                    <a:pt x="2070748" y="1422062"/>
                  </a:lnTo>
                  <a:cubicBezTo>
                    <a:pt x="2091791" y="1422062"/>
                    <a:pt x="2108850" y="1405003"/>
                    <a:pt x="2108850" y="1383960"/>
                  </a:cubicBezTo>
                  <a:lnTo>
                    <a:pt x="2108850" y="766044"/>
                  </a:lnTo>
                  <a:cubicBezTo>
                    <a:pt x="2108850" y="745001"/>
                    <a:pt x="2091791" y="727942"/>
                    <a:pt x="2070748" y="727942"/>
                  </a:cubicBezTo>
                  <a:close/>
                  <a:moveTo>
                    <a:pt x="1119593" y="646850"/>
                  </a:moveTo>
                  <a:lnTo>
                    <a:pt x="732731" y="1335162"/>
                  </a:lnTo>
                  <a:lnTo>
                    <a:pt x="848287" y="1415549"/>
                  </a:lnTo>
                  <a:lnTo>
                    <a:pt x="1124617" y="1400476"/>
                  </a:lnTo>
                  <a:cubicBezTo>
                    <a:pt x="1122942" y="1150942"/>
                    <a:pt x="1121269" y="876287"/>
                    <a:pt x="1119593" y="646850"/>
                  </a:cubicBezTo>
                  <a:close/>
                  <a:moveTo>
                    <a:pt x="1397179" y="570778"/>
                  </a:moveTo>
                  <a:lnTo>
                    <a:pt x="2125675" y="570778"/>
                  </a:lnTo>
                  <a:cubicBezTo>
                    <a:pt x="2202933" y="570778"/>
                    <a:pt x="2252218" y="637545"/>
                    <a:pt x="2252218" y="717081"/>
                  </a:cubicBezTo>
                  <a:cubicBezTo>
                    <a:pt x="2253123" y="910308"/>
                    <a:pt x="2249578" y="2044608"/>
                    <a:pt x="2248259" y="2269890"/>
                  </a:cubicBezTo>
                  <a:cubicBezTo>
                    <a:pt x="2250483" y="2331108"/>
                    <a:pt x="2252033" y="2459994"/>
                    <a:pt x="2105231" y="2459767"/>
                  </a:cubicBezTo>
                  <a:lnTo>
                    <a:pt x="1635886" y="2456926"/>
                  </a:lnTo>
                  <a:cubicBezTo>
                    <a:pt x="1549301" y="2441989"/>
                    <a:pt x="1520317" y="2406126"/>
                    <a:pt x="1487860" y="2315192"/>
                  </a:cubicBezTo>
                  <a:cubicBezTo>
                    <a:pt x="1453241" y="2211444"/>
                    <a:pt x="1369113" y="2004793"/>
                    <a:pt x="1281013" y="1739585"/>
                  </a:cubicBezTo>
                  <a:cubicBezTo>
                    <a:pt x="1281013" y="1190396"/>
                    <a:pt x="1277309" y="1261690"/>
                    <a:pt x="1277309" y="712501"/>
                  </a:cubicBezTo>
                  <a:cubicBezTo>
                    <a:pt x="1277309" y="632964"/>
                    <a:pt x="1319921" y="570778"/>
                    <a:pt x="1397179" y="570778"/>
                  </a:cubicBezTo>
                  <a:close/>
                  <a:moveTo>
                    <a:pt x="1378516" y="531296"/>
                  </a:moveTo>
                  <a:cubicBezTo>
                    <a:pt x="1295800" y="531296"/>
                    <a:pt x="1250178" y="595968"/>
                    <a:pt x="1250178" y="678684"/>
                  </a:cubicBezTo>
                  <a:cubicBezTo>
                    <a:pt x="1250178" y="1249827"/>
                    <a:pt x="1254144" y="1175683"/>
                    <a:pt x="1254144" y="1746826"/>
                  </a:cubicBezTo>
                  <a:cubicBezTo>
                    <a:pt x="1348468" y="2022635"/>
                    <a:pt x="1438538" y="2237547"/>
                    <a:pt x="1475603" y="2345442"/>
                  </a:cubicBezTo>
                  <a:cubicBezTo>
                    <a:pt x="1510353" y="2440012"/>
                    <a:pt x="1541385" y="2477308"/>
                    <a:pt x="1634086" y="2492842"/>
                  </a:cubicBezTo>
                  <a:lnTo>
                    <a:pt x="2136588" y="2495797"/>
                  </a:lnTo>
                  <a:cubicBezTo>
                    <a:pt x="2293761" y="2496033"/>
                    <a:pt x="2292101" y="2361995"/>
                    <a:pt x="2289720" y="2298329"/>
                  </a:cubicBezTo>
                  <a:cubicBezTo>
                    <a:pt x="2291132" y="2064042"/>
                    <a:pt x="2294928" y="884398"/>
                    <a:pt x="2293959" y="683448"/>
                  </a:cubicBezTo>
                  <a:cubicBezTo>
                    <a:pt x="2293959" y="600732"/>
                    <a:pt x="2241192" y="531296"/>
                    <a:pt x="2158476" y="531296"/>
                  </a:cubicBezTo>
                  <a:close/>
                  <a:moveTo>
                    <a:pt x="1423549" y="416"/>
                  </a:moveTo>
                  <a:cubicBezTo>
                    <a:pt x="1438368" y="-304"/>
                    <a:pt x="1455791" y="-118"/>
                    <a:pt x="1476421" y="1183"/>
                  </a:cubicBezTo>
                  <a:lnTo>
                    <a:pt x="6481089" y="10105"/>
                  </a:lnTo>
                  <a:cubicBezTo>
                    <a:pt x="6632014" y="13345"/>
                    <a:pt x="6655620" y="51095"/>
                    <a:pt x="6655050" y="184063"/>
                  </a:cubicBezTo>
                  <a:lnTo>
                    <a:pt x="6646128" y="2374162"/>
                  </a:lnTo>
                  <a:lnTo>
                    <a:pt x="6863866" y="2378147"/>
                  </a:lnTo>
                  <a:cubicBezTo>
                    <a:pt x="6877434" y="2384454"/>
                    <a:pt x="6910051" y="2397906"/>
                    <a:pt x="6906950" y="2418501"/>
                  </a:cubicBezTo>
                  <a:cubicBezTo>
                    <a:pt x="6907670" y="2461406"/>
                    <a:pt x="6908389" y="2504311"/>
                    <a:pt x="6909109" y="2547216"/>
                  </a:cubicBezTo>
                  <a:cubicBezTo>
                    <a:pt x="6920218" y="2597501"/>
                    <a:pt x="6893227" y="2619210"/>
                    <a:pt x="6842424" y="2621870"/>
                  </a:cubicBezTo>
                  <a:lnTo>
                    <a:pt x="5499782" y="2628410"/>
                  </a:lnTo>
                  <a:cubicBezTo>
                    <a:pt x="5461124" y="2372676"/>
                    <a:pt x="5294599" y="2012863"/>
                    <a:pt x="4928839" y="2021784"/>
                  </a:cubicBezTo>
                  <a:cubicBezTo>
                    <a:pt x="4563079" y="2030705"/>
                    <a:pt x="4451567" y="2316177"/>
                    <a:pt x="4380199" y="2623950"/>
                  </a:cubicBezTo>
                  <a:lnTo>
                    <a:pt x="1413975" y="2606108"/>
                  </a:lnTo>
                  <a:cubicBezTo>
                    <a:pt x="1330713" y="2347400"/>
                    <a:pt x="1185005" y="2039627"/>
                    <a:pt x="816270" y="2030705"/>
                  </a:cubicBezTo>
                  <a:cubicBezTo>
                    <a:pt x="447535" y="2021783"/>
                    <a:pt x="361300" y="2329558"/>
                    <a:pt x="294392" y="2458912"/>
                  </a:cubicBezTo>
                  <a:cubicBezTo>
                    <a:pt x="271687" y="2479538"/>
                    <a:pt x="308514" y="2502545"/>
                    <a:pt x="226278" y="2520790"/>
                  </a:cubicBezTo>
                  <a:lnTo>
                    <a:pt x="55873" y="2516259"/>
                  </a:lnTo>
                  <a:cubicBezTo>
                    <a:pt x="16901" y="2506858"/>
                    <a:pt x="4125" y="2495077"/>
                    <a:pt x="3253" y="2459482"/>
                  </a:cubicBezTo>
                  <a:cubicBezTo>
                    <a:pt x="1084" y="2355022"/>
                    <a:pt x="5613" y="2226184"/>
                    <a:pt x="0" y="2146678"/>
                  </a:cubicBezTo>
                  <a:cubicBezTo>
                    <a:pt x="66060" y="2122888"/>
                    <a:pt x="36869" y="2094337"/>
                    <a:pt x="55304" y="2068166"/>
                  </a:cubicBezTo>
                  <a:lnTo>
                    <a:pt x="51749" y="1667628"/>
                  </a:lnTo>
                  <a:cubicBezTo>
                    <a:pt x="59172" y="1613788"/>
                    <a:pt x="45162" y="1555186"/>
                    <a:pt x="102591" y="1548972"/>
                  </a:cubicBezTo>
                  <a:lnTo>
                    <a:pt x="611087" y="1308106"/>
                  </a:lnTo>
                  <a:lnTo>
                    <a:pt x="1289081" y="77011"/>
                  </a:lnTo>
                  <a:cubicBezTo>
                    <a:pt x="1343722" y="54894"/>
                    <a:pt x="1319816" y="5457"/>
                    <a:pt x="1423549" y="416"/>
                  </a:cubicBezTo>
                  <a:close/>
                </a:path>
              </a:pathLst>
            </a:cu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86" name="Oval 233"/>
            <p:cNvSpPr/>
            <p:nvPr/>
          </p:nvSpPr>
          <p:spPr bwMode="auto">
            <a:xfrm>
              <a:off x="8905219" y="2133126"/>
              <a:ext cx="332782" cy="306738"/>
            </a:xfrm>
            <a:custGeom>
              <a:avLst/>
              <a:gdLst/>
              <a:ahLst/>
              <a:cxnLst/>
              <a:rect l="l" t="t" r="r" b="b"/>
              <a:pathLst>
                <a:path w="1454204" h="1224836">
                  <a:moveTo>
                    <a:pt x="1245924" y="656611"/>
                  </a:moveTo>
                  <a:cubicBezTo>
                    <a:pt x="1197655" y="656611"/>
                    <a:pt x="1158523" y="695743"/>
                    <a:pt x="1158523" y="744012"/>
                  </a:cubicBezTo>
                  <a:cubicBezTo>
                    <a:pt x="1158523" y="792281"/>
                    <a:pt x="1197655" y="831413"/>
                    <a:pt x="1245924" y="831413"/>
                  </a:cubicBezTo>
                  <a:cubicBezTo>
                    <a:pt x="1294194" y="831413"/>
                    <a:pt x="1333324" y="792281"/>
                    <a:pt x="1333324" y="744012"/>
                  </a:cubicBezTo>
                  <a:cubicBezTo>
                    <a:pt x="1333324" y="695743"/>
                    <a:pt x="1294194" y="656611"/>
                    <a:pt x="1245924" y="656611"/>
                  </a:cubicBezTo>
                  <a:close/>
                  <a:moveTo>
                    <a:pt x="211314" y="656611"/>
                  </a:moveTo>
                  <a:cubicBezTo>
                    <a:pt x="163045" y="656611"/>
                    <a:pt x="123913" y="695743"/>
                    <a:pt x="123913" y="744012"/>
                  </a:cubicBezTo>
                  <a:cubicBezTo>
                    <a:pt x="123913" y="792281"/>
                    <a:pt x="163045" y="831413"/>
                    <a:pt x="211314" y="831413"/>
                  </a:cubicBezTo>
                  <a:cubicBezTo>
                    <a:pt x="259582" y="831413"/>
                    <a:pt x="298714" y="792281"/>
                    <a:pt x="298714" y="744012"/>
                  </a:cubicBezTo>
                  <a:cubicBezTo>
                    <a:pt x="298714" y="695743"/>
                    <a:pt x="259582" y="656611"/>
                    <a:pt x="211314" y="656611"/>
                  </a:cubicBezTo>
                  <a:close/>
                  <a:moveTo>
                    <a:pt x="377803" y="66675"/>
                  </a:moveTo>
                  <a:cubicBezTo>
                    <a:pt x="350022" y="69849"/>
                    <a:pt x="303191" y="75407"/>
                    <a:pt x="280172" y="140494"/>
                  </a:cubicBezTo>
                  <a:lnTo>
                    <a:pt x="171589" y="474930"/>
                  </a:lnTo>
                  <a:lnTo>
                    <a:pt x="1285800" y="474930"/>
                  </a:lnTo>
                  <a:lnTo>
                    <a:pt x="1297698" y="477332"/>
                  </a:lnTo>
                  <a:lnTo>
                    <a:pt x="1182666" y="145256"/>
                  </a:lnTo>
                  <a:cubicBezTo>
                    <a:pt x="1160440" y="95249"/>
                    <a:pt x="1154884" y="69056"/>
                    <a:pt x="1073128" y="66675"/>
                  </a:cubicBezTo>
                  <a:close/>
                  <a:moveTo>
                    <a:pt x="384947" y="0"/>
                  </a:moveTo>
                  <a:lnTo>
                    <a:pt x="1087416" y="0"/>
                  </a:lnTo>
                  <a:cubicBezTo>
                    <a:pt x="1185047" y="9525"/>
                    <a:pt x="1196953" y="59531"/>
                    <a:pt x="1223147" y="107156"/>
                  </a:cubicBezTo>
                  <a:lnTo>
                    <a:pt x="1384486" y="510504"/>
                  </a:lnTo>
                  <a:cubicBezTo>
                    <a:pt x="1427486" y="538841"/>
                    <a:pt x="1454204" y="587967"/>
                    <a:pt x="1454204" y="643333"/>
                  </a:cubicBezTo>
                  <a:lnTo>
                    <a:pt x="1454204" y="829274"/>
                  </a:lnTo>
                  <a:cubicBezTo>
                    <a:pt x="1454204" y="906692"/>
                    <a:pt x="1401966" y="971908"/>
                    <a:pt x="1330022" y="988749"/>
                  </a:cubicBezTo>
                  <a:lnTo>
                    <a:pt x="1330022" y="1154326"/>
                  </a:lnTo>
                  <a:cubicBezTo>
                    <a:pt x="1330022" y="1193266"/>
                    <a:pt x="1298456" y="1224834"/>
                    <a:pt x="1259514" y="1224834"/>
                  </a:cubicBezTo>
                  <a:lnTo>
                    <a:pt x="1181662" y="1224834"/>
                  </a:lnTo>
                  <a:cubicBezTo>
                    <a:pt x="1142722" y="1224834"/>
                    <a:pt x="1111154" y="1193266"/>
                    <a:pt x="1111154" y="1154326"/>
                  </a:cubicBezTo>
                  <a:lnTo>
                    <a:pt x="1111154" y="997677"/>
                  </a:lnTo>
                  <a:lnTo>
                    <a:pt x="351874" y="997677"/>
                  </a:lnTo>
                  <a:lnTo>
                    <a:pt x="351874" y="1154329"/>
                  </a:lnTo>
                  <a:cubicBezTo>
                    <a:pt x="351874" y="1193269"/>
                    <a:pt x="320306" y="1224836"/>
                    <a:pt x="281366" y="1224836"/>
                  </a:cubicBezTo>
                  <a:lnTo>
                    <a:pt x="203514" y="1224836"/>
                  </a:lnTo>
                  <a:cubicBezTo>
                    <a:pt x="164573" y="1224836"/>
                    <a:pt x="133006" y="1193269"/>
                    <a:pt x="133006" y="1154329"/>
                  </a:cubicBezTo>
                  <a:lnTo>
                    <a:pt x="133006" y="990529"/>
                  </a:lnTo>
                  <a:cubicBezTo>
                    <a:pt x="56635" y="977267"/>
                    <a:pt x="0" y="909886"/>
                    <a:pt x="0" y="829274"/>
                  </a:cubicBezTo>
                  <a:lnTo>
                    <a:pt x="0" y="643333"/>
                  </a:lnTo>
                  <a:cubicBezTo>
                    <a:pt x="0" y="585621"/>
                    <a:pt x="29030" y="534691"/>
                    <a:pt x="75044" y="506913"/>
                  </a:cubicBezTo>
                  <a:lnTo>
                    <a:pt x="242072" y="90487"/>
                  </a:lnTo>
                  <a:cubicBezTo>
                    <a:pt x="275410" y="43657"/>
                    <a:pt x="301603" y="3968"/>
                    <a:pt x="384947" y="0"/>
                  </a:cubicBezTo>
                  <a:close/>
                </a:path>
              </a:pathLst>
            </a:cu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632"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87" name="Rectangle 2048"/>
            <p:cNvSpPr/>
            <p:nvPr/>
          </p:nvSpPr>
          <p:spPr bwMode="auto">
            <a:xfrm flipV="1">
              <a:off x="8531833" y="2035059"/>
              <a:ext cx="321131" cy="502873"/>
            </a:xfrm>
            <a:custGeom>
              <a:avLst/>
              <a:gdLst/>
              <a:ahLst/>
              <a:cxnLst/>
              <a:rect l="l" t="t" r="r" b="b"/>
              <a:pathLst>
                <a:path w="1402492" h="2959444">
                  <a:moveTo>
                    <a:pt x="0" y="37870"/>
                  </a:moveTo>
                  <a:lnTo>
                    <a:pt x="1402492" y="37870"/>
                  </a:lnTo>
                  <a:lnTo>
                    <a:pt x="1402492" y="0"/>
                  </a:lnTo>
                  <a:lnTo>
                    <a:pt x="0" y="0"/>
                  </a:lnTo>
                  <a:close/>
                  <a:moveTo>
                    <a:pt x="1122231" y="170769"/>
                  </a:moveTo>
                  <a:cubicBezTo>
                    <a:pt x="1117181" y="170769"/>
                    <a:pt x="1113087" y="166675"/>
                    <a:pt x="1113087" y="161625"/>
                  </a:cubicBezTo>
                  <a:lnTo>
                    <a:pt x="1113087" y="88473"/>
                  </a:lnTo>
                  <a:cubicBezTo>
                    <a:pt x="1113087" y="83423"/>
                    <a:pt x="1117181" y="79329"/>
                    <a:pt x="1122231" y="79329"/>
                  </a:cubicBezTo>
                  <a:cubicBezTo>
                    <a:pt x="1127281" y="79329"/>
                    <a:pt x="1131375" y="83423"/>
                    <a:pt x="1131375" y="88473"/>
                  </a:cubicBezTo>
                  <a:lnTo>
                    <a:pt x="1131375" y="161625"/>
                  </a:lnTo>
                  <a:cubicBezTo>
                    <a:pt x="1131375" y="166675"/>
                    <a:pt x="1127281" y="170769"/>
                    <a:pt x="1122231" y="170769"/>
                  </a:cubicBezTo>
                  <a:close/>
                  <a:moveTo>
                    <a:pt x="1094233" y="170769"/>
                  </a:moveTo>
                  <a:cubicBezTo>
                    <a:pt x="1089183" y="170769"/>
                    <a:pt x="1085089" y="166675"/>
                    <a:pt x="1085089" y="161625"/>
                  </a:cubicBezTo>
                  <a:lnTo>
                    <a:pt x="1085089" y="88473"/>
                  </a:lnTo>
                  <a:cubicBezTo>
                    <a:pt x="1085089" y="83423"/>
                    <a:pt x="1089183" y="79329"/>
                    <a:pt x="1094233" y="79329"/>
                  </a:cubicBezTo>
                  <a:cubicBezTo>
                    <a:pt x="1099283" y="79329"/>
                    <a:pt x="1103377" y="83423"/>
                    <a:pt x="1103377" y="88473"/>
                  </a:cubicBezTo>
                  <a:lnTo>
                    <a:pt x="1103377" y="161625"/>
                  </a:lnTo>
                  <a:cubicBezTo>
                    <a:pt x="1103377" y="166675"/>
                    <a:pt x="1099283" y="170769"/>
                    <a:pt x="1094233" y="170769"/>
                  </a:cubicBezTo>
                  <a:close/>
                  <a:moveTo>
                    <a:pt x="1066239" y="170769"/>
                  </a:moveTo>
                  <a:cubicBezTo>
                    <a:pt x="1061189" y="170769"/>
                    <a:pt x="1057095" y="166675"/>
                    <a:pt x="1057095" y="161625"/>
                  </a:cubicBezTo>
                  <a:lnTo>
                    <a:pt x="1057095" y="88473"/>
                  </a:lnTo>
                  <a:cubicBezTo>
                    <a:pt x="1057095" y="83423"/>
                    <a:pt x="1061189" y="79329"/>
                    <a:pt x="1066239" y="79329"/>
                  </a:cubicBezTo>
                  <a:cubicBezTo>
                    <a:pt x="1071289" y="79329"/>
                    <a:pt x="1075383" y="83423"/>
                    <a:pt x="1075383" y="88473"/>
                  </a:cubicBezTo>
                  <a:lnTo>
                    <a:pt x="1075383" y="161625"/>
                  </a:lnTo>
                  <a:cubicBezTo>
                    <a:pt x="1075383" y="166675"/>
                    <a:pt x="1071289" y="170769"/>
                    <a:pt x="1066239" y="170769"/>
                  </a:cubicBezTo>
                  <a:close/>
                  <a:moveTo>
                    <a:pt x="1038245" y="170769"/>
                  </a:moveTo>
                  <a:cubicBezTo>
                    <a:pt x="1033195" y="170769"/>
                    <a:pt x="1029101" y="166675"/>
                    <a:pt x="1029101" y="161625"/>
                  </a:cubicBezTo>
                  <a:lnTo>
                    <a:pt x="1029101" y="88473"/>
                  </a:lnTo>
                  <a:cubicBezTo>
                    <a:pt x="1029101" y="83423"/>
                    <a:pt x="1033195" y="79329"/>
                    <a:pt x="1038245" y="79329"/>
                  </a:cubicBezTo>
                  <a:cubicBezTo>
                    <a:pt x="1043295" y="79329"/>
                    <a:pt x="1047389" y="83423"/>
                    <a:pt x="1047389" y="88473"/>
                  </a:cubicBezTo>
                  <a:lnTo>
                    <a:pt x="1047389" y="161625"/>
                  </a:lnTo>
                  <a:cubicBezTo>
                    <a:pt x="1047389" y="166675"/>
                    <a:pt x="1043295" y="170769"/>
                    <a:pt x="1038245" y="170769"/>
                  </a:cubicBezTo>
                  <a:close/>
                  <a:moveTo>
                    <a:pt x="1010251" y="170769"/>
                  </a:moveTo>
                  <a:cubicBezTo>
                    <a:pt x="1005201" y="170769"/>
                    <a:pt x="1001107" y="166675"/>
                    <a:pt x="1001107" y="161625"/>
                  </a:cubicBezTo>
                  <a:lnTo>
                    <a:pt x="1001107" y="88473"/>
                  </a:lnTo>
                  <a:cubicBezTo>
                    <a:pt x="1001107" y="83423"/>
                    <a:pt x="1005201" y="79329"/>
                    <a:pt x="1010251" y="79329"/>
                  </a:cubicBezTo>
                  <a:cubicBezTo>
                    <a:pt x="1015301" y="79329"/>
                    <a:pt x="1019395" y="83423"/>
                    <a:pt x="1019395" y="88473"/>
                  </a:cubicBezTo>
                  <a:lnTo>
                    <a:pt x="1019395" y="161625"/>
                  </a:lnTo>
                  <a:cubicBezTo>
                    <a:pt x="1019395" y="166675"/>
                    <a:pt x="1015301" y="170769"/>
                    <a:pt x="1010251" y="170769"/>
                  </a:cubicBezTo>
                  <a:close/>
                  <a:moveTo>
                    <a:pt x="982257" y="170769"/>
                  </a:moveTo>
                  <a:cubicBezTo>
                    <a:pt x="977207" y="170769"/>
                    <a:pt x="973113" y="166675"/>
                    <a:pt x="973113" y="161625"/>
                  </a:cubicBezTo>
                  <a:lnTo>
                    <a:pt x="973113" y="88473"/>
                  </a:lnTo>
                  <a:cubicBezTo>
                    <a:pt x="973113" y="83423"/>
                    <a:pt x="977207" y="79329"/>
                    <a:pt x="982257" y="79329"/>
                  </a:cubicBezTo>
                  <a:cubicBezTo>
                    <a:pt x="987307" y="79329"/>
                    <a:pt x="991401" y="83423"/>
                    <a:pt x="991401" y="88473"/>
                  </a:cubicBezTo>
                  <a:lnTo>
                    <a:pt x="991401" y="161625"/>
                  </a:lnTo>
                  <a:cubicBezTo>
                    <a:pt x="991401" y="166675"/>
                    <a:pt x="987307" y="170769"/>
                    <a:pt x="982257" y="170769"/>
                  </a:cubicBezTo>
                  <a:close/>
                  <a:moveTo>
                    <a:pt x="954263" y="170769"/>
                  </a:moveTo>
                  <a:cubicBezTo>
                    <a:pt x="949213" y="170769"/>
                    <a:pt x="945119" y="166675"/>
                    <a:pt x="945119" y="161625"/>
                  </a:cubicBezTo>
                  <a:lnTo>
                    <a:pt x="945119" y="88473"/>
                  </a:lnTo>
                  <a:cubicBezTo>
                    <a:pt x="945119" y="83423"/>
                    <a:pt x="949213" y="79329"/>
                    <a:pt x="954263" y="79329"/>
                  </a:cubicBezTo>
                  <a:cubicBezTo>
                    <a:pt x="959313" y="79329"/>
                    <a:pt x="963407" y="83423"/>
                    <a:pt x="963407" y="88473"/>
                  </a:cubicBezTo>
                  <a:lnTo>
                    <a:pt x="963407" y="161625"/>
                  </a:lnTo>
                  <a:cubicBezTo>
                    <a:pt x="963407" y="166675"/>
                    <a:pt x="959313" y="170769"/>
                    <a:pt x="954263" y="170769"/>
                  </a:cubicBezTo>
                  <a:close/>
                  <a:moveTo>
                    <a:pt x="926269" y="170769"/>
                  </a:moveTo>
                  <a:cubicBezTo>
                    <a:pt x="921219" y="170769"/>
                    <a:pt x="917125" y="166675"/>
                    <a:pt x="917125" y="161625"/>
                  </a:cubicBezTo>
                  <a:lnTo>
                    <a:pt x="917125" y="88473"/>
                  </a:lnTo>
                  <a:cubicBezTo>
                    <a:pt x="917125" y="83423"/>
                    <a:pt x="921219" y="79329"/>
                    <a:pt x="926269" y="79329"/>
                  </a:cubicBezTo>
                  <a:cubicBezTo>
                    <a:pt x="931319" y="79329"/>
                    <a:pt x="935413" y="83423"/>
                    <a:pt x="935413" y="88473"/>
                  </a:cubicBezTo>
                  <a:lnTo>
                    <a:pt x="935413" y="161625"/>
                  </a:lnTo>
                  <a:cubicBezTo>
                    <a:pt x="935413" y="166675"/>
                    <a:pt x="931319" y="170769"/>
                    <a:pt x="926269" y="170769"/>
                  </a:cubicBezTo>
                  <a:close/>
                  <a:moveTo>
                    <a:pt x="898275" y="170769"/>
                  </a:moveTo>
                  <a:cubicBezTo>
                    <a:pt x="893225" y="170769"/>
                    <a:pt x="889131" y="166675"/>
                    <a:pt x="889131" y="161625"/>
                  </a:cubicBezTo>
                  <a:lnTo>
                    <a:pt x="889131" y="88473"/>
                  </a:lnTo>
                  <a:cubicBezTo>
                    <a:pt x="889131" y="83423"/>
                    <a:pt x="893225" y="79329"/>
                    <a:pt x="898275" y="79329"/>
                  </a:cubicBezTo>
                  <a:cubicBezTo>
                    <a:pt x="903325" y="79329"/>
                    <a:pt x="907419" y="83423"/>
                    <a:pt x="907419" y="88473"/>
                  </a:cubicBezTo>
                  <a:lnTo>
                    <a:pt x="907419" y="161625"/>
                  </a:lnTo>
                  <a:cubicBezTo>
                    <a:pt x="907419" y="166675"/>
                    <a:pt x="903325" y="170769"/>
                    <a:pt x="898275" y="170769"/>
                  </a:cubicBezTo>
                  <a:close/>
                  <a:moveTo>
                    <a:pt x="870281" y="170769"/>
                  </a:moveTo>
                  <a:cubicBezTo>
                    <a:pt x="865231" y="170769"/>
                    <a:pt x="861137" y="166675"/>
                    <a:pt x="861137" y="161625"/>
                  </a:cubicBezTo>
                  <a:lnTo>
                    <a:pt x="861137" y="88473"/>
                  </a:lnTo>
                  <a:cubicBezTo>
                    <a:pt x="861137" y="83423"/>
                    <a:pt x="865231" y="79329"/>
                    <a:pt x="870281" y="79329"/>
                  </a:cubicBezTo>
                  <a:cubicBezTo>
                    <a:pt x="875331" y="79329"/>
                    <a:pt x="879425" y="83423"/>
                    <a:pt x="879425" y="88473"/>
                  </a:cubicBezTo>
                  <a:lnTo>
                    <a:pt x="879425" y="161625"/>
                  </a:lnTo>
                  <a:cubicBezTo>
                    <a:pt x="879425" y="166675"/>
                    <a:pt x="875331" y="170769"/>
                    <a:pt x="870281" y="170769"/>
                  </a:cubicBezTo>
                  <a:close/>
                  <a:moveTo>
                    <a:pt x="842287" y="170769"/>
                  </a:moveTo>
                  <a:cubicBezTo>
                    <a:pt x="837237" y="170769"/>
                    <a:pt x="833143" y="166675"/>
                    <a:pt x="833143" y="161625"/>
                  </a:cubicBezTo>
                  <a:lnTo>
                    <a:pt x="833143" y="88473"/>
                  </a:lnTo>
                  <a:cubicBezTo>
                    <a:pt x="833143" y="83423"/>
                    <a:pt x="837237" y="79329"/>
                    <a:pt x="842287" y="79329"/>
                  </a:cubicBezTo>
                  <a:cubicBezTo>
                    <a:pt x="847337" y="79329"/>
                    <a:pt x="851431" y="83423"/>
                    <a:pt x="851431" y="88473"/>
                  </a:cubicBezTo>
                  <a:lnTo>
                    <a:pt x="851431" y="161625"/>
                  </a:lnTo>
                  <a:cubicBezTo>
                    <a:pt x="851431" y="166675"/>
                    <a:pt x="847337" y="170769"/>
                    <a:pt x="842287" y="170769"/>
                  </a:cubicBezTo>
                  <a:close/>
                  <a:moveTo>
                    <a:pt x="814293" y="170769"/>
                  </a:moveTo>
                  <a:cubicBezTo>
                    <a:pt x="809243" y="170769"/>
                    <a:pt x="805149" y="166675"/>
                    <a:pt x="805149" y="161625"/>
                  </a:cubicBezTo>
                  <a:lnTo>
                    <a:pt x="805149" y="88473"/>
                  </a:lnTo>
                  <a:cubicBezTo>
                    <a:pt x="805149" y="83423"/>
                    <a:pt x="809243" y="79329"/>
                    <a:pt x="814293" y="79329"/>
                  </a:cubicBezTo>
                  <a:cubicBezTo>
                    <a:pt x="819343" y="79329"/>
                    <a:pt x="823437" y="83423"/>
                    <a:pt x="823437" y="88473"/>
                  </a:cubicBezTo>
                  <a:lnTo>
                    <a:pt x="823437" y="161625"/>
                  </a:lnTo>
                  <a:cubicBezTo>
                    <a:pt x="823437" y="166675"/>
                    <a:pt x="819343" y="170769"/>
                    <a:pt x="814293" y="170769"/>
                  </a:cubicBezTo>
                  <a:close/>
                  <a:moveTo>
                    <a:pt x="786299" y="170769"/>
                  </a:moveTo>
                  <a:cubicBezTo>
                    <a:pt x="781249" y="170769"/>
                    <a:pt x="777155" y="166675"/>
                    <a:pt x="777155" y="161625"/>
                  </a:cubicBezTo>
                  <a:lnTo>
                    <a:pt x="777155" y="88473"/>
                  </a:lnTo>
                  <a:cubicBezTo>
                    <a:pt x="777155" y="83423"/>
                    <a:pt x="781249" y="79329"/>
                    <a:pt x="786299" y="79329"/>
                  </a:cubicBezTo>
                  <a:cubicBezTo>
                    <a:pt x="791349" y="79329"/>
                    <a:pt x="795443" y="83423"/>
                    <a:pt x="795443" y="88473"/>
                  </a:cubicBezTo>
                  <a:lnTo>
                    <a:pt x="795443" y="161625"/>
                  </a:lnTo>
                  <a:cubicBezTo>
                    <a:pt x="795443" y="166675"/>
                    <a:pt x="791349" y="170769"/>
                    <a:pt x="786299" y="170769"/>
                  </a:cubicBezTo>
                  <a:close/>
                  <a:moveTo>
                    <a:pt x="758305" y="170769"/>
                  </a:moveTo>
                  <a:cubicBezTo>
                    <a:pt x="753255" y="170769"/>
                    <a:pt x="749161" y="166675"/>
                    <a:pt x="749161" y="161625"/>
                  </a:cubicBezTo>
                  <a:lnTo>
                    <a:pt x="749161" y="88473"/>
                  </a:lnTo>
                  <a:cubicBezTo>
                    <a:pt x="749161" y="83423"/>
                    <a:pt x="753255" y="79329"/>
                    <a:pt x="758305" y="79329"/>
                  </a:cubicBezTo>
                  <a:cubicBezTo>
                    <a:pt x="763355" y="79329"/>
                    <a:pt x="767449" y="83423"/>
                    <a:pt x="767449" y="88473"/>
                  </a:cubicBezTo>
                  <a:lnTo>
                    <a:pt x="767449" y="161625"/>
                  </a:lnTo>
                  <a:cubicBezTo>
                    <a:pt x="767449" y="166675"/>
                    <a:pt x="763355" y="170769"/>
                    <a:pt x="758305" y="170769"/>
                  </a:cubicBezTo>
                  <a:close/>
                  <a:moveTo>
                    <a:pt x="730311" y="170769"/>
                  </a:moveTo>
                  <a:cubicBezTo>
                    <a:pt x="725261" y="170769"/>
                    <a:pt x="721167" y="166675"/>
                    <a:pt x="721167" y="161625"/>
                  </a:cubicBezTo>
                  <a:lnTo>
                    <a:pt x="721167" y="88473"/>
                  </a:lnTo>
                  <a:cubicBezTo>
                    <a:pt x="721167" y="83423"/>
                    <a:pt x="725261" y="79329"/>
                    <a:pt x="730311" y="79329"/>
                  </a:cubicBezTo>
                  <a:cubicBezTo>
                    <a:pt x="735361" y="79329"/>
                    <a:pt x="739455" y="83423"/>
                    <a:pt x="739455" y="88473"/>
                  </a:cubicBezTo>
                  <a:lnTo>
                    <a:pt x="739455" y="161625"/>
                  </a:lnTo>
                  <a:cubicBezTo>
                    <a:pt x="739455" y="166675"/>
                    <a:pt x="735361" y="170769"/>
                    <a:pt x="730311" y="170769"/>
                  </a:cubicBezTo>
                  <a:close/>
                  <a:moveTo>
                    <a:pt x="702317" y="170769"/>
                  </a:moveTo>
                  <a:cubicBezTo>
                    <a:pt x="697267" y="170769"/>
                    <a:pt x="693173" y="166675"/>
                    <a:pt x="693173" y="161625"/>
                  </a:cubicBezTo>
                  <a:lnTo>
                    <a:pt x="693173" y="88473"/>
                  </a:lnTo>
                  <a:cubicBezTo>
                    <a:pt x="693173" y="83423"/>
                    <a:pt x="697267" y="79329"/>
                    <a:pt x="702317" y="79329"/>
                  </a:cubicBezTo>
                  <a:cubicBezTo>
                    <a:pt x="707367" y="79329"/>
                    <a:pt x="711461" y="83423"/>
                    <a:pt x="711461" y="88473"/>
                  </a:cubicBezTo>
                  <a:lnTo>
                    <a:pt x="711461" y="161625"/>
                  </a:lnTo>
                  <a:cubicBezTo>
                    <a:pt x="711461" y="166675"/>
                    <a:pt x="707367" y="170769"/>
                    <a:pt x="702317" y="170769"/>
                  </a:cubicBezTo>
                  <a:close/>
                  <a:moveTo>
                    <a:pt x="674323" y="170769"/>
                  </a:moveTo>
                  <a:cubicBezTo>
                    <a:pt x="669273" y="170769"/>
                    <a:pt x="665179" y="166675"/>
                    <a:pt x="665179" y="161625"/>
                  </a:cubicBezTo>
                  <a:lnTo>
                    <a:pt x="665179" y="88473"/>
                  </a:lnTo>
                  <a:cubicBezTo>
                    <a:pt x="665179" y="83423"/>
                    <a:pt x="669273" y="79329"/>
                    <a:pt x="674323" y="79329"/>
                  </a:cubicBezTo>
                  <a:cubicBezTo>
                    <a:pt x="679373" y="79329"/>
                    <a:pt x="683467" y="83423"/>
                    <a:pt x="683467" y="88473"/>
                  </a:cubicBezTo>
                  <a:lnTo>
                    <a:pt x="683467" y="161625"/>
                  </a:lnTo>
                  <a:cubicBezTo>
                    <a:pt x="683467" y="166675"/>
                    <a:pt x="679373" y="170769"/>
                    <a:pt x="674323" y="170769"/>
                  </a:cubicBezTo>
                  <a:close/>
                  <a:moveTo>
                    <a:pt x="646329" y="170769"/>
                  </a:moveTo>
                  <a:cubicBezTo>
                    <a:pt x="641279" y="170769"/>
                    <a:pt x="637185" y="166675"/>
                    <a:pt x="637185" y="161625"/>
                  </a:cubicBezTo>
                  <a:lnTo>
                    <a:pt x="637185" y="88473"/>
                  </a:lnTo>
                  <a:cubicBezTo>
                    <a:pt x="637185" y="83423"/>
                    <a:pt x="641279" y="79329"/>
                    <a:pt x="646329" y="79329"/>
                  </a:cubicBezTo>
                  <a:cubicBezTo>
                    <a:pt x="651379" y="79329"/>
                    <a:pt x="655473" y="83423"/>
                    <a:pt x="655473" y="88473"/>
                  </a:cubicBezTo>
                  <a:lnTo>
                    <a:pt x="655473" y="161625"/>
                  </a:lnTo>
                  <a:cubicBezTo>
                    <a:pt x="655473" y="166675"/>
                    <a:pt x="651379" y="170769"/>
                    <a:pt x="646329" y="170769"/>
                  </a:cubicBezTo>
                  <a:close/>
                  <a:moveTo>
                    <a:pt x="618335" y="170769"/>
                  </a:moveTo>
                  <a:cubicBezTo>
                    <a:pt x="613285" y="170769"/>
                    <a:pt x="609191" y="166675"/>
                    <a:pt x="609191" y="161625"/>
                  </a:cubicBezTo>
                  <a:lnTo>
                    <a:pt x="609191" y="88473"/>
                  </a:lnTo>
                  <a:cubicBezTo>
                    <a:pt x="609191" y="83423"/>
                    <a:pt x="613285" y="79329"/>
                    <a:pt x="618335" y="79329"/>
                  </a:cubicBezTo>
                  <a:cubicBezTo>
                    <a:pt x="623385" y="79329"/>
                    <a:pt x="627479" y="83423"/>
                    <a:pt x="627479" y="88473"/>
                  </a:cubicBezTo>
                  <a:lnTo>
                    <a:pt x="627479" y="161625"/>
                  </a:lnTo>
                  <a:cubicBezTo>
                    <a:pt x="627479" y="166675"/>
                    <a:pt x="623385" y="170769"/>
                    <a:pt x="618335" y="170769"/>
                  </a:cubicBezTo>
                  <a:close/>
                  <a:moveTo>
                    <a:pt x="590341" y="170769"/>
                  </a:moveTo>
                  <a:cubicBezTo>
                    <a:pt x="585291" y="170769"/>
                    <a:pt x="581197" y="166675"/>
                    <a:pt x="581197" y="161625"/>
                  </a:cubicBezTo>
                  <a:lnTo>
                    <a:pt x="581197" y="88473"/>
                  </a:lnTo>
                  <a:cubicBezTo>
                    <a:pt x="581197" y="83423"/>
                    <a:pt x="585291" y="79329"/>
                    <a:pt x="590341" y="79329"/>
                  </a:cubicBezTo>
                  <a:cubicBezTo>
                    <a:pt x="595391" y="79329"/>
                    <a:pt x="599485" y="83423"/>
                    <a:pt x="599485" y="88473"/>
                  </a:cubicBezTo>
                  <a:lnTo>
                    <a:pt x="599485" y="161625"/>
                  </a:lnTo>
                  <a:cubicBezTo>
                    <a:pt x="599485" y="166675"/>
                    <a:pt x="595391" y="170769"/>
                    <a:pt x="590341" y="170769"/>
                  </a:cubicBezTo>
                  <a:close/>
                  <a:moveTo>
                    <a:pt x="562347" y="170769"/>
                  </a:moveTo>
                  <a:cubicBezTo>
                    <a:pt x="557297" y="170769"/>
                    <a:pt x="553203" y="166675"/>
                    <a:pt x="553203" y="161625"/>
                  </a:cubicBezTo>
                  <a:lnTo>
                    <a:pt x="553203" y="88473"/>
                  </a:lnTo>
                  <a:cubicBezTo>
                    <a:pt x="553203" y="83423"/>
                    <a:pt x="557297" y="79329"/>
                    <a:pt x="562347" y="79329"/>
                  </a:cubicBezTo>
                  <a:cubicBezTo>
                    <a:pt x="567397" y="79329"/>
                    <a:pt x="571491" y="83423"/>
                    <a:pt x="571491" y="88473"/>
                  </a:cubicBezTo>
                  <a:lnTo>
                    <a:pt x="571491" y="161625"/>
                  </a:lnTo>
                  <a:cubicBezTo>
                    <a:pt x="571491" y="166675"/>
                    <a:pt x="567397" y="170769"/>
                    <a:pt x="562347" y="170769"/>
                  </a:cubicBezTo>
                  <a:close/>
                  <a:moveTo>
                    <a:pt x="534353" y="170769"/>
                  </a:moveTo>
                  <a:cubicBezTo>
                    <a:pt x="529303" y="170769"/>
                    <a:pt x="525209" y="166675"/>
                    <a:pt x="525209" y="161625"/>
                  </a:cubicBezTo>
                  <a:lnTo>
                    <a:pt x="525209" y="88473"/>
                  </a:lnTo>
                  <a:cubicBezTo>
                    <a:pt x="525209" y="83423"/>
                    <a:pt x="529303" y="79329"/>
                    <a:pt x="534353" y="79329"/>
                  </a:cubicBezTo>
                  <a:cubicBezTo>
                    <a:pt x="539403" y="79329"/>
                    <a:pt x="543497" y="83423"/>
                    <a:pt x="543497" y="88473"/>
                  </a:cubicBezTo>
                  <a:lnTo>
                    <a:pt x="543497" y="161625"/>
                  </a:lnTo>
                  <a:cubicBezTo>
                    <a:pt x="543497" y="166675"/>
                    <a:pt x="539403" y="170769"/>
                    <a:pt x="534353" y="170769"/>
                  </a:cubicBezTo>
                  <a:close/>
                  <a:moveTo>
                    <a:pt x="506359" y="170769"/>
                  </a:moveTo>
                  <a:cubicBezTo>
                    <a:pt x="501309" y="170769"/>
                    <a:pt x="497215" y="166675"/>
                    <a:pt x="497215" y="161625"/>
                  </a:cubicBezTo>
                  <a:lnTo>
                    <a:pt x="497215" y="88473"/>
                  </a:lnTo>
                  <a:cubicBezTo>
                    <a:pt x="497215" y="83423"/>
                    <a:pt x="501309" y="79329"/>
                    <a:pt x="506359" y="79329"/>
                  </a:cubicBezTo>
                  <a:cubicBezTo>
                    <a:pt x="511409" y="79329"/>
                    <a:pt x="515503" y="83423"/>
                    <a:pt x="515503" y="88473"/>
                  </a:cubicBezTo>
                  <a:lnTo>
                    <a:pt x="515503" y="161625"/>
                  </a:lnTo>
                  <a:cubicBezTo>
                    <a:pt x="515503" y="166675"/>
                    <a:pt x="511409" y="170769"/>
                    <a:pt x="506359" y="170769"/>
                  </a:cubicBezTo>
                  <a:close/>
                  <a:moveTo>
                    <a:pt x="478365" y="170769"/>
                  </a:moveTo>
                  <a:cubicBezTo>
                    <a:pt x="473315" y="170769"/>
                    <a:pt x="469221" y="166675"/>
                    <a:pt x="469221" y="161625"/>
                  </a:cubicBezTo>
                  <a:lnTo>
                    <a:pt x="469221" y="88473"/>
                  </a:lnTo>
                  <a:cubicBezTo>
                    <a:pt x="469221" y="83423"/>
                    <a:pt x="473315" y="79329"/>
                    <a:pt x="478365" y="79329"/>
                  </a:cubicBezTo>
                  <a:cubicBezTo>
                    <a:pt x="483415" y="79329"/>
                    <a:pt x="487509" y="83423"/>
                    <a:pt x="487509" y="88473"/>
                  </a:cubicBezTo>
                  <a:lnTo>
                    <a:pt x="487509" y="161625"/>
                  </a:lnTo>
                  <a:cubicBezTo>
                    <a:pt x="487509" y="166675"/>
                    <a:pt x="483415" y="170769"/>
                    <a:pt x="478365" y="170769"/>
                  </a:cubicBezTo>
                  <a:close/>
                  <a:moveTo>
                    <a:pt x="450371" y="170769"/>
                  </a:moveTo>
                  <a:cubicBezTo>
                    <a:pt x="445321" y="170769"/>
                    <a:pt x="441227" y="166675"/>
                    <a:pt x="441227" y="161625"/>
                  </a:cubicBezTo>
                  <a:lnTo>
                    <a:pt x="441227" y="88473"/>
                  </a:lnTo>
                  <a:cubicBezTo>
                    <a:pt x="441227" y="83423"/>
                    <a:pt x="445321" y="79329"/>
                    <a:pt x="450371" y="79329"/>
                  </a:cubicBezTo>
                  <a:cubicBezTo>
                    <a:pt x="455421" y="79329"/>
                    <a:pt x="459515" y="83423"/>
                    <a:pt x="459515" y="88473"/>
                  </a:cubicBezTo>
                  <a:lnTo>
                    <a:pt x="459515" y="161625"/>
                  </a:lnTo>
                  <a:cubicBezTo>
                    <a:pt x="459515" y="166675"/>
                    <a:pt x="455421" y="170769"/>
                    <a:pt x="450371" y="170769"/>
                  </a:cubicBezTo>
                  <a:close/>
                  <a:moveTo>
                    <a:pt x="422377" y="170769"/>
                  </a:moveTo>
                  <a:cubicBezTo>
                    <a:pt x="417327" y="170769"/>
                    <a:pt x="413233" y="166675"/>
                    <a:pt x="413233" y="161625"/>
                  </a:cubicBezTo>
                  <a:lnTo>
                    <a:pt x="413233" y="88473"/>
                  </a:lnTo>
                  <a:cubicBezTo>
                    <a:pt x="413233" y="83423"/>
                    <a:pt x="417327" y="79329"/>
                    <a:pt x="422377" y="79329"/>
                  </a:cubicBezTo>
                  <a:cubicBezTo>
                    <a:pt x="427427" y="79329"/>
                    <a:pt x="431521" y="83423"/>
                    <a:pt x="431521" y="88473"/>
                  </a:cubicBezTo>
                  <a:lnTo>
                    <a:pt x="431521" y="161625"/>
                  </a:lnTo>
                  <a:cubicBezTo>
                    <a:pt x="431521" y="166675"/>
                    <a:pt x="427427" y="170769"/>
                    <a:pt x="422377" y="170769"/>
                  </a:cubicBezTo>
                  <a:close/>
                  <a:moveTo>
                    <a:pt x="394383" y="170769"/>
                  </a:moveTo>
                  <a:cubicBezTo>
                    <a:pt x="389333" y="170769"/>
                    <a:pt x="385239" y="166675"/>
                    <a:pt x="385239" y="161625"/>
                  </a:cubicBezTo>
                  <a:lnTo>
                    <a:pt x="385239" y="88473"/>
                  </a:lnTo>
                  <a:cubicBezTo>
                    <a:pt x="385239" y="83423"/>
                    <a:pt x="389333" y="79329"/>
                    <a:pt x="394383" y="79329"/>
                  </a:cubicBezTo>
                  <a:cubicBezTo>
                    <a:pt x="399433" y="79329"/>
                    <a:pt x="403527" y="83423"/>
                    <a:pt x="403527" y="88473"/>
                  </a:cubicBezTo>
                  <a:lnTo>
                    <a:pt x="403527" y="161625"/>
                  </a:lnTo>
                  <a:cubicBezTo>
                    <a:pt x="403527" y="166675"/>
                    <a:pt x="399433" y="170769"/>
                    <a:pt x="394383" y="170769"/>
                  </a:cubicBezTo>
                  <a:close/>
                  <a:moveTo>
                    <a:pt x="366389" y="170769"/>
                  </a:moveTo>
                  <a:cubicBezTo>
                    <a:pt x="361339" y="170769"/>
                    <a:pt x="357245" y="166675"/>
                    <a:pt x="357245" y="161625"/>
                  </a:cubicBezTo>
                  <a:lnTo>
                    <a:pt x="357245" y="88473"/>
                  </a:lnTo>
                  <a:cubicBezTo>
                    <a:pt x="357245" y="83423"/>
                    <a:pt x="361339" y="79329"/>
                    <a:pt x="366389" y="79329"/>
                  </a:cubicBezTo>
                  <a:cubicBezTo>
                    <a:pt x="371439" y="79329"/>
                    <a:pt x="375533" y="83423"/>
                    <a:pt x="375533" y="88473"/>
                  </a:cubicBezTo>
                  <a:lnTo>
                    <a:pt x="375533" y="161625"/>
                  </a:lnTo>
                  <a:cubicBezTo>
                    <a:pt x="375533" y="166675"/>
                    <a:pt x="371439" y="170769"/>
                    <a:pt x="366389" y="170769"/>
                  </a:cubicBezTo>
                  <a:close/>
                  <a:moveTo>
                    <a:pt x="338395" y="170769"/>
                  </a:moveTo>
                  <a:cubicBezTo>
                    <a:pt x="333345" y="170769"/>
                    <a:pt x="329251" y="166675"/>
                    <a:pt x="329251" y="161625"/>
                  </a:cubicBezTo>
                  <a:lnTo>
                    <a:pt x="329251" y="88473"/>
                  </a:lnTo>
                  <a:cubicBezTo>
                    <a:pt x="329251" y="83423"/>
                    <a:pt x="333345" y="79329"/>
                    <a:pt x="338395" y="79329"/>
                  </a:cubicBezTo>
                  <a:cubicBezTo>
                    <a:pt x="343445" y="79329"/>
                    <a:pt x="347539" y="83423"/>
                    <a:pt x="347539" y="88473"/>
                  </a:cubicBezTo>
                  <a:lnTo>
                    <a:pt x="347539" y="161625"/>
                  </a:lnTo>
                  <a:cubicBezTo>
                    <a:pt x="347539" y="166675"/>
                    <a:pt x="343445" y="170769"/>
                    <a:pt x="338395" y="170769"/>
                  </a:cubicBezTo>
                  <a:close/>
                  <a:moveTo>
                    <a:pt x="310401" y="170769"/>
                  </a:moveTo>
                  <a:cubicBezTo>
                    <a:pt x="305351" y="170769"/>
                    <a:pt x="301257" y="166675"/>
                    <a:pt x="301257" y="161625"/>
                  </a:cubicBezTo>
                  <a:lnTo>
                    <a:pt x="301257" y="88473"/>
                  </a:lnTo>
                  <a:cubicBezTo>
                    <a:pt x="301257" y="83423"/>
                    <a:pt x="305351" y="79329"/>
                    <a:pt x="310401" y="79329"/>
                  </a:cubicBezTo>
                  <a:cubicBezTo>
                    <a:pt x="315451" y="79329"/>
                    <a:pt x="319545" y="83423"/>
                    <a:pt x="319545" y="88473"/>
                  </a:cubicBezTo>
                  <a:lnTo>
                    <a:pt x="319545" y="161625"/>
                  </a:lnTo>
                  <a:cubicBezTo>
                    <a:pt x="319545" y="166675"/>
                    <a:pt x="315451" y="170769"/>
                    <a:pt x="310401" y="170769"/>
                  </a:cubicBezTo>
                  <a:close/>
                  <a:moveTo>
                    <a:pt x="282407" y="170769"/>
                  </a:moveTo>
                  <a:cubicBezTo>
                    <a:pt x="277357" y="170769"/>
                    <a:pt x="273263" y="166675"/>
                    <a:pt x="273263" y="161625"/>
                  </a:cubicBezTo>
                  <a:lnTo>
                    <a:pt x="273263" y="88473"/>
                  </a:lnTo>
                  <a:cubicBezTo>
                    <a:pt x="273263" y="83423"/>
                    <a:pt x="277357" y="79329"/>
                    <a:pt x="282407" y="79329"/>
                  </a:cubicBezTo>
                  <a:cubicBezTo>
                    <a:pt x="287457" y="79329"/>
                    <a:pt x="291551" y="83423"/>
                    <a:pt x="291551" y="88473"/>
                  </a:cubicBezTo>
                  <a:lnTo>
                    <a:pt x="291551" y="161625"/>
                  </a:lnTo>
                  <a:cubicBezTo>
                    <a:pt x="291551" y="166675"/>
                    <a:pt x="287457" y="170769"/>
                    <a:pt x="282407" y="170769"/>
                  </a:cubicBezTo>
                  <a:close/>
                  <a:moveTo>
                    <a:pt x="0" y="187436"/>
                  </a:moveTo>
                  <a:lnTo>
                    <a:pt x="1402492" y="187436"/>
                  </a:lnTo>
                  <a:lnTo>
                    <a:pt x="1402492" y="56158"/>
                  </a:lnTo>
                  <a:lnTo>
                    <a:pt x="0" y="56158"/>
                  </a:lnTo>
                  <a:close/>
                  <a:moveTo>
                    <a:pt x="448311" y="646221"/>
                  </a:moveTo>
                  <a:cubicBezTo>
                    <a:pt x="435378" y="646221"/>
                    <a:pt x="424893" y="635736"/>
                    <a:pt x="424893" y="622803"/>
                  </a:cubicBezTo>
                  <a:lnTo>
                    <a:pt x="424893" y="400558"/>
                  </a:lnTo>
                  <a:cubicBezTo>
                    <a:pt x="424893" y="387625"/>
                    <a:pt x="435378" y="377140"/>
                    <a:pt x="448311" y="377140"/>
                  </a:cubicBezTo>
                  <a:lnTo>
                    <a:pt x="1211100" y="377140"/>
                  </a:lnTo>
                  <a:cubicBezTo>
                    <a:pt x="1224033" y="377140"/>
                    <a:pt x="1234518" y="387625"/>
                    <a:pt x="1234518" y="400558"/>
                  </a:cubicBezTo>
                  <a:lnTo>
                    <a:pt x="1234518" y="622803"/>
                  </a:lnTo>
                  <a:cubicBezTo>
                    <a:pt x="1234518" y="635736"/>
                    <a:pt x="1224033" y="646221"/>
                    <a:pt x="1211100" y="646221"/>
                  </a:cubicBezTo>
                  <a:close/>
                  <a:moveTo>
                    <a:pt x="1157297" y="896251"/>
                  </a:moveTo>
                  <a:cubicBezTo>
                    <a:pt x="1142981" y="896251"/>
                    <a:pt x="1131375" y="884645"/>
                    <a:pt x="1131375" y="870329"/>
                  </a:cubicBezTo>
                  <a:lnTo>
                    <a:pt x="1131375" y="765012"/>
                  </a:lnTo>
                  <a:cubicBezTo>
                    <a:pt x="1131375" y="750696"/>
                    <a:pt x="1142981" y="739090"/>
                    <a:pt x="1157297" y="739090"/>
                  </a:cubicBezTo>
                  <a:lnTo>
                    <a:pt x="1260983" y="739090"/>
                  </a:lnTo>
                  <a:cubicBezTo>
                    <a:pt x="1275299" y="739090"/>
                    <a:pt x="1286905" y="750696"/>
                    <a:pt x="1286905" y="765012"/>
                  </a:cubicBezTo>
                  <a:lnTo>
                    <a:pt x="1286905" y="870329"/>
                  </a:lnTo>
                  <a:cubicBezTo>
                    <a:pt x="1286905" y="884645"/>
                    <a:pt x="1275299" y="896251"/>
                    <a:pt x="1260983" y="896251"/>
                  </a:cubicBezTo>
                  <a:close/>
                  <a:moveTo>
                    <a:pt x="193380" y="1417901"/>
                  </a:moveTo>
                  <a:lnTo>
                    <a:pt x="236685" y="1417901"/>
                  </a:lnTo>
                  <a:lnTo>
                    <a:pt x="276969" y="1362511"/>
                  </a:lnTo>
                  <a:lnTo>
                    <a:pt x="276969" y="1190793"/>
                  </a:lnTo>
                  <a:lnTo>
                    <a:pt x="319776" y="1190793"/>
                  </a:lnTo>
                  <a:lnTo>
                    <a:pt x="319049" y="1364525"/>
                  </a:lnTo>
                  <a:lnTo>
                    <a:pt x="355305" y="1417901"/>
                  </a:lnTo>
                  <a:lnTo>
                    <a:pt x="398610" y="1417901"/>
                  </a:lnTo>
                  <a:lnTo>
                    <a:pt x="438894" y="1362511"/>
                  </a:lnTo>
                  <a:lnTo>
                    <a:pt x="438894" y="1190793"/>
                  </a:lnTo>
                  <a:lnTo>
                    <a:pt x="486464" y="1190793"/>
                  </a:lnTo>
                  <a:lnTo>
                    <a:pt x="485737" y="1364525"/>
                  </a:lnTo>
                  <a:lnTo>
                    <a:pt x="521993" y="1417901"/>
                  </a:lnTo>
                  <a:lnTo>
                    <a:pt x="565298" y="1417901"/>
                  </a:lnTo>
                  <a:lnTo>
                    <a:pt x="605582" y="1362511"/>
                  </a:lnTo>
                  <a:lnTo>
                    <a:pt x="605582" y="1190793"/>
                  </a:lnTo>
                  <a:lnTo>
                    <a:pt x="658202" y="1190793"/>
                  </a:lnTo>
                  <a:lnTo>
                    <a:pt x="657475" y="1364525"/>
                  </a:lnTo>
                  <a:lnTo>
                    <a:pt x="693731" y="1417901"/>
                  </a:lnTo>
                  <a:lnTo>
                    <a:pt x="737036" y="1417901"/>
                  </a:lnTo>
                  <a:lnTo>
                    <a:pt x="777320" y="1362511"/>
                  </a:lnTo>
                  <a:lnTo>
                    <a:pt x="777320" y="1190793"/>
                  </a:lnTo>
                  <a:lnTo>
                    <a:pt x="811843" y="1190793"/>
                  </a:lnTo>
                  <a:lnTo>
                    <a:pt x="811843" y="1092914"/>
                  </a:lnTo>
                  <a:lnTo>
                    <a:pt x="126043" y="1092914"/>
                  </a:lnTo>
                  <a:lnTo>
                    <a:pt x="126043" y="1190793"/>
                  </a:lnTo>
                  <a:lnTo>
                    <a:pt x="157851" y="1190793"/>
                  </a:lnTo>
                  <a:lnTo>
                    <a:pt x="157124" y="1364525"/>
                  </a:lnTo>
                  <a:close/>
                  <a:moveTo>
                    <a:pt x="715384" y="1461206"/>
                  </a:moveTo>
                  <a:lnTo>
                    <a:pt x="733542" y="1459289"/>
                  </a:lnTo>
                  <a:lnTo>
                    <a:pt x="739046" y="1457208"/>
                  </a:lnTo>
                  <a:lnTo>
                    <a:pt x="741065" y="1454659"/>
                  </a:lnTo>
                  <a:lnTo>
                    <a:pt x="741065" y="1428476"/>
                  </a:lnTo>
                  <a:lnTo>
                    <a:pt x="739046" y="1425927"/>
                  </a:lnTo>
                  <a:lnTo>
                    <a:pt x="733542" y="1423846"/>
                  </a:lnTo>
                  <a:cubicBezTo>
                    <a:pt x="728894" y="1422661"/>
                    <a:pt x="722474" y="1421929"/>
                    <a:pt x="715384" y="1421929"/>
                  </a:cubicBezTo>
                  <a:cubicBezTo>
                    <a:pt x="704748" y="1421929"/>
                    <a:pt x="695620" y="1423577"/>
                    <a:pt x="691721" y="1425927"/>
                  </a:cubicBezTo>
                  <a:cubicBezTo>
                    <a:pt x="690421" y="1426711"/>
                    <a:pt x="689703" y="1427572"/>
                    <a:pt x="689703" y="1428476"/>
                  </a:cubicBezTo>
                  <a:lnTo>
                    <a:pt x="689703" y="1454659"/>
                  </a:lnTo>
                  <a:cubicBezTo>
                    <a:pt x="689703" y="1456467"/>
                    <a:pt x="692578" y="1458104"/>
                    <a:pt x="697225" y="1459289"/>
                  </a:cubicBezTo>
                  <a:cubicBezTo>
                    <a:pt x="701873" y="1460473"/>
                    <a:pt x="708293" y="1461206"/>
                    <a:pt x="715384" y="1461206"/>
                  </a:cubicBezTo>
                  <a:close/>
                  <a:moveTo>
                    <a:pt x="543646" y="1461206"/>
                  </a:moveTo>
                  <a:lnTo>
                    <a:pt x="561804" y="1459289"/>
                  </a:lnTo>
                  <a:lnTo>
                    <a:pt x="567308" y="1457208"/>
                  </a:lnTo>
                  <a:lnTo>
                    <a:pt x="569327" y="1454659"/>
                  </a:lnTo>
                  <a:lnTo>
                    <a:pt x="569327" y="1428476"/>
                  </a:lnTo>
                  <a:lnTo>
                    <a:pt x="567308" y="1425927"/>
                  </a:lnTo>
                  <a:lnTo>
                    <a:pt x="561804" y="1423846"/>
                  </a:lnTo>
                  <a:cubicBezTo>
                    <a:pt x="557156" y="1422661"/>
                    <a:pt x="550736" y="1421929"/>
                    <a:pt x="543646" y="1421929"/>
                  </a:cubicBezTo>
                  <a:cubicBezTo>
                    <a:pt x="533010" y="1421929"/>
                    <a:pt x="523882" y="1423577"/>
                    <a:pt x="519983" y="1425927"/>
                  </a:cubicBezTo>
                  <a:cubicBezTo>
                    <a:pt x="518683" y="1426711"/>
                    <a:pt x="517965" y="1427572"/>
                    <a:pt x="517965" y="1428476"/>
                  </a:cubicBezTo>
                  <a:lnTo>
                    <a:pt x="517965" y="1454659"/>
                  </a:lnTo>
                  <a:cubicBezTo>
                    <a:pt x="517965" y="1456467"/>
                    <a:pt x="520840" y="1458104"/>
                    <a:pt x="525487" y="1459289"/>
                  </a:cubicBezTo>
                  <a:cubicBezTo>
                    <a:pt x="530135" y="1460473"/>
                    <a:pt x="536555" y="1461206"/>
                    <a:pt x="543646" y="1461206"/>
                  </a:cubicBezTo>
                  <a:close/>
                  <a:moveTo>
                    <a:pt x="376958" y="1461206"/>
                  </a:moveTo>
                  <a:lnTo>
                    <a:pt x="395116" y="1459289"/>
                  </a:lnTo>
                  <a:lnTo>
                    <a:pt x="400620" y="1457208"/>
                  </a:lnTo>
                  <a:lnTo>
                    <a:pt x="402639" y="1454659"/>
                  </a:lnTo>
                  <a:lnTo>
                    <a:pt x="402639" y="1428476"/>
                  </a:lnTo>
                  <a:lnTo>
                    <a:pt x="400620" y="1425927"/>
                  </a:lnTo>
                  <a:lnTo>
                    <a:pt x="395116" y="1423846"/>
                  </a:lnTo>
                  <a:cubicBezTo>
                    <a:pt x="390468" y="1422661"/>
                    <a:pt x="384048" y="1421929"/>
                    <a:pt x="376958" y="1421929"/>
                  </a:cubicBezTo>
                  <a:cubicBezTo>
                    <a:pt x="366322" y="1421929"/>
                    <a:pt x="357194" y="1423577"/>
                    <a:pt x="353295" y="1425927"/>
                  </a:cubicBezTo>
                  <a:cubicBezTo>
                    <a:pt x="351995" y="1426711"/>
                    <a:pt x="351277" y="1427572"/>
                    <a:pt x="351277" y="1428476"/>
                  </a:cubicBezTo>
                  <a:lnTo>
                    <a:pt x="351277" y="1454659"/>
                  </a:lnTo>
                  <a:cubicBezTo>
                    <a:pt x="351277" y="1456467"/>
                    <a:pt x="354152" y="1458104"/>
                    <a:pt x="358799" y="1459289"/>
                  </a:cubicBezTo>
                  <a:cubicBezTo>
                    <a:pt x="363447" y="1460473"/>
                    <a:pt x="369867" y="1461206"/>
                    <a:pt x="376958" y="1461206"/>
                  </a:cubicBezTo>
                  <a:close/>
                  <a:moveTo>
                    <a:pt x="215033" y="1461206"/>
                  </a:moveTo>
                  <a:lnTo>
                    <a:pt x="233191" y="1459289"/>
                  </a:lnTo>
                  <a:lnTo>
                    <a:pt x="238695" y="1457208"/>
                  </a:lnTo>
                  <a:lnTo>
                    <a:pt x="240714" y="1454659"/>
                  </a:lnTo>
                  <a:lnTo>
                    <a:pt x="240714" y="1428476"/>
                  </a:lnTo>
                  <a:lnTo>
                    <a:pt x="238695" y="1425927"/>
                  </a:lnTo>
                  <a:lnTo>
                    <a:pt x="233191" y="1423846"/>
                  </a:lnTo>
                  <a:cubicBezTo>
                    <a:pt x="228543" y="1422661"/>
                    <a:pt x="222123" y="1421929"/>
                    <a:pt x="215033" y="1421929"/>
                  </a:cubicBezTo>
                  <a:cubicBezTo>
                    <a:pt x="204397" y="1421929"/>
                    <a:pt x="195269" y="1423577"/>
                    <a:pt x="191370" y="1425927"/>
                  </a:cubicBezTo>
                  <a:cubicBezTo>
                    <a:pt x="190070" y="1426711"/>
                    <a:pt x="189352" y="1427572"/>
                    <a:pt x="189352" y="1428476"/>
                  </a:cubicBezTo>
                  <a:lnTo>
                    <a:pt x="189352" y="1454659"/>
                  </a:lnTo>
                  <a:cubicBezTo>
                    <a:pt x="189352" y="1456467"/>
                    <a:pt x="192227" y="1458104"/>
                    <a:pt x="196874" y="1459289"/>
                  </a:cubicBezTo>
                  <a:cubicBezTo>
                    <a:pt x="201522" y="1460473"/>
                    <a:pt x="207942" y="1461206"/>
                    <a:pt x="215033" y="1461206"/>
                  </a:cubicBezTo>
                  <a:close/>
                  <a:moveTo>
                    <a:pt x="486552" y="1531448"/>
                  </a:moveTo>
                  <a:cubicBezTo>
                    <a:pt x="486158" y="1531123"/>
                    <a:pt x="486146" y="1530770"/>
                    <a:pt x="486146" y="1530415"/>
                  </a:cubicBezTo>
                  <a:lnTo>
                    <a:pt x="486560" y="1529359"/>
                  </a:lnTo>
                  <a:close/>
                  <a:moveTo>
                    <a:pt x="319858" y="1532686"/>
                  </a:moveTo>
                  <a:cubicBezTo>
                    <a:pt x="319027" y="1532018"/>
                    <a:pt x="318967" y="1531224"/>
                    <a:pt x="318967" y="1530415"/>
                  </a:cubicBezTo>
                  <a:lnTo>
                    <a:pt x="319878" y="1528094"/>
                  </a:lnTo>
                  <a:close/>
                  <a:moveTo>
                    <a:pt x="157929" y="1533624"/>
                  </a:moveTo>
                  <a:cubicBezTo>
                    <a:pt x="156796" y="1532725"/>
                    <a:pt x="156670" y="1531585"/>
                    <a:pt x="156670" y="1530415"/>
                  </a:cubicBezTo>
                  <a:lnTo>
                    <a:pt x="157957" y="1527136"/>
                  </a:lnTo>
                  <a:close/>
                  <a:moveTo>
                    <a:pt x="658276" y="1534776"/>
                  </a:moveTo>
                  <a:cubicBezTo>
                    <a:pt x="656808" y="1533616"/>
                    <a:pt x="656564" y="1532045"/>
                    <a:pt x="656564" y="1530415"/>
                  </a:cubicBezTo>
                  <a:lnTo>
                    <a:pt x="658313" y="1525960"/>
                  </a:lnTo>
                  <a:close/>
                  <a:moveTo>
                    <a:pt x="1191766" y="1623750"/>
                  </a:moveTo>
                  <a:lnTo>
                    <a:pt x="1199790" y="1623750"/>
                  </a:lnTo>
                  <a:lnTo>
                    <a:pt x="1199790" y="1566817"/>
                  </a:lnTo>
                  <a:lnTo>
                    <a:pt x="1191766" y="1566817"/>
                  </a:lnTo>
                  <a:close/>
                  <a:moveTo>
                    <a:pt x="1197062" y="1639589"/>
                  </a:moveTo>
                  <a:cubicBezTo>
                    <a:pt x="1172200" y="1639589"/>
                    <a:pt x="1152046" y="1619435"/>
                    <a:pt x="1152046" y="1594573"/>
                  </a:cubicBezTo>
                  <a:cubicBezTo>
                    <a:pt x="1152046" y="1569711"/>
                    <a:pt x="1172200" y="1549557"/>
                    <a:pt x="1197062" y="1549557"/>
                  </a:cubicBezTo>
                  <a:cubicBezTo>
                    <a:pt x="1221924" y="1549557"/>
                    <a:pt x="1242079" y="1569711"/>
                    <a:pt x="1242079" y="1594573"/>
                  </a:cubicBezTo>
                  <a:cubicBezTo>
                    <a:pt x="1242079" y="1619435"/>
                    <a:pt x="1221924" y="1639589"/>
                    <a:pt x="1197062" y="1639589"/>
                  </a:cubicBezTo>
                  <a:close/>
                  <a:moveTo>
                    <a:pt x="193380" y="1779536"/>
                  </a:moveTo>
                  <a:lnTo>
                    <a:pt x="236685" y="1779536"/>
                  </a:lnTo>
                  <a:lnTo>
                    <a:pt x="276969" y="1724146"/>
                  </a:lnTo>
                  <a:lnTo>
                    <a:pt x="276969" y="1571626"/>
                  </a:lnTo>
                  <a:lnTo>
                    <a:pt x="319696" y="1571626"/>
                  </a:lnTo>
                  <a:lnTo>
                    <a:pt x="319049" y="1726160"/>
                  </a:lnTo>
                  <a:lnTo>
                    <a:pt x="355305" y="1779536"/>
                  </a:lnTo>
                  <a:lnTo>
                    <a:pt x="398610" y="1779536"/>
                  </a:lnTo>
                  <a:lnTo>
                    <a:pt x="438894" y="1724146"/>
                  </a:lnTo>
                  <a:lnTo>
                    <a:pt x="438894" y="1571626"/>
                  </a:lnTo>
                  <a:lnTo>
                    <a:pt x="486384" y="1571626"/>
                  </a:lnTo>
                  <a:lnTo>
                    <a:pt x="485737" y="1726160"/>
                  </a:lnTo>
                  <a:lnTo>
                    <a:pt x="521993" y="1779536"/>
                  </a:lnTo>
                  <a:lnTo>
                    <a:pt x="565298" y="1779536"/>
                  </a:lnTo>
                  <a:lnTo>
                    <a:pt x="605582" y="1724146"/>
                  </a:lnTo>
                  <a:lnTo>
                    <a:pt x="605582" y="1571626"/>
                  </a:lnTo>
                  <a:lnTo>
                    <a:pt x="658122" y="1571626"/>
                  </a:lnTo>
                  <a:lnTo>
                    <a:pt x="657475" y="1726160"/>
                  </a:lnTo>
                  <a:lnTo>
                    <a:pt x="693731" y="1779536"/>
                  </a:lnTo>
                  <a:lnTo>
                    <a:pt x="737036" y="1779536"/>
                  </a:lnTo>
                  <a:lnTo>
                    <a:pt x="777320" y="1724146"/>
                  </a:lnTo>
                  <a:lnTo>
                    <a:pt x="777320" y="1571626"/>
                  </a:lnTo>
                  <a:lnTo>
                    <a:pt x="807081" y="1571626"/>
                  </a:lnTo>
                  <a:lnTo>
                    <a:pt x="807081" y="1473747"/>
                  </a:lnTo>
                  <a:lnTo>
                    <a:pt x="121281" y="1473747"/>
                  </a:lnTo>
                  <a:lnTo>
                    <a:pt x="121281" y="1571626"/>
                  </a:lnTo>
                  <a:lnTo>
                    <a:pt x="157771" y="1571626"/>
                  </a:lnTo>
                  <a:lnTo>
                    <a:pt x="157124" y="1726160"/>
                  </a:lnTo>
                  <a:close/>
                  <a:moveTo>
                    <a:pt x="715384" y="1822841"/>
                  </a:moveTo>
                  <a:lnTo>
                    <a:pt x="733542" y="1820924"/>
                  </a:lnTo>
                  <a:lnTo>
                    <a:pt x="739046" y="1818843"/>
                  </a:lnTo>
                  <a:lnTo>
                    <a:pt x="741065" y="1816294"/>
                  </a:lnTo>
                  <a:lnTo>
                    <a:pt x="741065" y="1790112"/>
                  </a:lnTo>
                  <a:lnTo>
                    <a:pt x="739046" y="1787563"/>
                  </a:lnTo>
                  <a:lnTo>
                    <a:pt x="733542" y="1785481"/>
                  </a:lnTo>
                  <a:cubicBezTo>
                    <a:pt x="728894" y="1784297"/>
                    <a:pt x="722474" y="1783564"/>
                    <a:pt x="715384" y="1783564"/>
                  </a:cubicBezTo>
                  <a:cubicBezTo>
                    <a:pt x="704748" y="1783564"/>
                    <a:pt x="695620" y="1785212"/>
                    <a:pt x="691721" y="1787563"/>
                  </a:cubicBezTo>
                  <a:cubicBezTo>
                    <a:pt x="690421" y="1788346"/>
                    <a:pt x="689703" y="1789207"/>
                    <a:pt x="689703" y="1790112"/>
                  </a:cubicBezTo>
                  <a:lnTo>
                    <a:pt x="689703" y="1816294"/>
                  </a:lnTo>
                  <a:cubicBezTo>
                    <a:pt x="689703" y="1818102"/>
                    <a:pt x="692578" y="1819739"/>
                    <a:pt x="697225" y="1820924"/>
                  </a:cubicBezTo>
                  <a:cubicBezTo>
                    <a:pt x="701873" y="1822109"/>
                    <a:pt x="708293" y="1822841"/>
                    <a:pt x="715384" y="1822841"/>
                  </a:cubicBezTo>
                  <a:close/>
                  <a:moveTo>
                    <a:pt x="543646" y="1822841"/>
                  </a:moveTo>
                  <a:lnTo>
                    <a:pt x="561804" y="1820924"/>
                  </a:lnTo>
                  <a:lnTo>
                    <a:pt x="567308" y="1818843"/>
                  </a:lnTo>
                  <a:lnTo>
                    <a:pt x="569327" y="1816294"/>
                  </a:lnTo>
                  <a:lnTo>
                    <a:pt x="569327" y="1790112"/>
                  </a:lnTo>
                  <a:lnTo>
                    <a:pt x="567308" y="1787563"/>
                  </a:lnTo>
                  <a:lnTo>
                    <a:pt x="561804" y="1785481"/>
                  </a:lnTo>
                  <a:cubicBezTo>
                    <a:pt x="557156" y="1784297"/>
                    <a:pt x="550736" y="1783564"/>
                    <a:pt x="543646" y="1783564"/>
                  </a:cubicBezTo>
                  <a:cubicBezTo>
                    <a:pt x="533010" y="1783564"/>
                    <a:pt x="523882" y="1785212"/>
                    <a:pt x="519983" y="1787563"/>
                  </a:cubicBezTo>
                  <a:cubicBezTo>
                    <a:pt x="518683" y="1788346"/>
                    <a:pt x="517965" y="1789207"/>
                    <a:pt x="517965" y="1790112"/>
                  </a:cubicBezTo>
                  <a:lnTo>
                    <a:pt x="517965" y="1816294"/>
                  </a:lnTo>
                  <a:cubicBezTo>
                    <a:pt x="517965" y="1818102"/>
                    <a:pt x="520840" y="1819739"/>
                    <a:pt x="525487" y="1820924"/>
                  </a:cubicBezTo>
                  <a:cubicBezTo>
                    <a:pt x="530135" y="1822109"/>
                    <a:pt x="536555" y="1822841"/>
                    <a:pt x="543646" y="1822841"/>
                  </a:cubicBezTo>
                  <a:close/>
                  <a:moveTo>
                    <a:pt x="376958" y="1822841"/>
                  </a:moveTo>
                  <a:lnTo>
                    <a:pt x="395116" y="1820924"/>
                  </a:lnTo>
                  <a:lnTo>
                    <a:pt x="400620" y="1818843"/>
                  </a:lnTo>
                  <a:lnTo>
                    <a:pt x="402639" y="1816294"/>
                  </a:lnTo>
                  <a:lnTo>
                    <a:pt x="402639" y="1790112"/>
                  </a:lnTo>
                  <a:lnTo>
                    <a:pt x="400620" y="1787563"/>
                  </a:lnTo>
                  <a:lnTo>
                    <a:pt x="395116" y="1785481"/>
                  </a:lnTo>
                  <a:cubicBezTo>
                    <a:pt x="390468" y="1784297"/>
                    <a:pt x="384048" y="1783564"/>
                    <a:pt x="376958" y="1783564"/>
                  </a:cubicBezTo>
                  <a:cubicBezTo>
                    <a:pt x="366322" y="1783564"/>
                    <a:pt x="357194" y="1785212"/>
                    <a:pt x="353295" y="1787563"/>
                  </a:cubicBezTo>
                  <a:cubicBezTo>
                    <a:pt x="351995" y="1788346"/>
                    <a:pt x="351277" y="1789207"/>
                    <a:pt x="351277" y="1790112"/>
                  </a:cubicBezTo>
                  <a:lnTo>
                    <a:pt x="351277" y="1816294"/>
                  </a:lnTo>
                  <a:cubicBezTo>
                    <a:pt x="351277" y="1818102"/>
                    <a:pt x="354152" y="1819739"/>
                    <a:pt x="358799" y="1820924"/>
                  </a:cubicBezTo>
                  <a:cubicBezTo>
                    <a:pt x="363447" y="1822109"/>
                    <a:pt x="369867" y="1822841"/>
                    <a:pt x="376958" y="1822841"/>
                  </a:cubicBezTo>
                  <a:close/>
                  <a:moveTo>
                    <a:pt x="215033" y="1822841"/>
                  </a:moveTo>
                  <a:lnTo>
                    <a:pt x="233191" y="1820924"/>
                  </a:lnTo>
                  <a:lnTo>
                    <a:pt x="238695" y="1818843"/>
                  </a:lnTo>
                  <a:lnTo>
                    <a:pt x="240714" y="1816294"/>
                  </a:lnTo>
                  <a:lnTo>
                    <a:pt x="240714" y="1790112"/>
                  </a:lnTo>
                  <a:lnTo>
                    <a:pt x="238695" y="1787563"/>
                  </a:lnTo>
                  <a:lnTo>
                    <a:pt x="233191" y="1785481"/>
                  </a:lnTo>
                  <a:cubicBezTo>
                    <a:pt x="228543" y="1784297"/>
                    <a:pt x="222123" y="1783564"/>
                    <a:pt x="215033" y="1783564"/>
                  </a:cubicBezTo>
                  <a:cubicBezTo>
                    <a:pt x="204397" y="1783564"/>
                    <a:pt x="195269" y="1785212"/>
                    <a:pt x="191370" y="1787563"/>
                  </a:cubicBezTo>
                  <a:cubicBezTo>
                    <a:pt x="190070" y="1788346"/>
                    <a:pt x="189352" y="1789207"/>
                    <a:pt x="189352" y="1790112"/>
                  </a:cubicBezTo>
                  <a:lnTo>
                    <a:pt x="189352" y="1816294"/>
                  </a:lnTo>
                  <a:cubicBezTo>
                    <a:pt x="189352" y="1818102"/>
                    <a:pt x="192227" y="1819739"/>
                    <a:pt x="196874" y="1820924"/>
                  </a:cubicBezTo>
                  <a:cubicBezTo>
                    <a:pt x="201522" y="1822109"/>
                    <a:pt x="207942" y="1822841"/>
                    <a:pt x="215033" y="1822841"/>
                  </a:cubicBezTo>
                  <a:close/>
                  <a:moveTo>
                    <a:pt x="986109" y="1830956"/>
                  </a:moveTo>
                  <a:lnTo>
                    <a:pt x="986109" y="1782631"/>
                  </a:lnTo>
                  <a:lnTo>
                    <a:pt x="1102789" y="1782631"/>
                  </a:lnTo>
                  <a:lnTo>
                    <a:pt x="1102789" y="1830956"/>
                  </a:lnTo>
                  <a:close/>
                  <a:moveTo>
                    <a:pt x="486503" y="1896847"/>
                  </a:moveTo>
                  <a:cubicBezTo>
                    <a:pt x="486155" y="1896558"/>
                    <a:pt x="486146" y="1896249"/>
                    <a:pt x="486146" y="1895937"/>
                  </a:cubicBezTo>
                  <a:lnTo>
                    <a:pt x="486511" y="1895007"/>
                  </a:lnTo>
                  <a:close/>
                  <a:moveTo>
                    <a:pt x="319810" y="1898084"/>
                  </a:moveTo>
                  <a:cubicBezTo>
                    <a:pt x="319020" y="1897449"/>
                    <a:pt x="318967" y="1896699"/>
                    <a:pt x="318967" y="1895937"/>
                  </a:cubicBezTo>
                  <a:lnTo>
                    <a:pt x="319828" y="1893743"/>
                  </a:lnTo>
                  <a:close/>
                  <a:moveTo>
                    <a:pt x="157881" y="1899022"/>
                  </a:moveTo>
                  <a:cubicBezTo>
                    <a:pt x="156786" y="1898152"/>
                    <a:pt x="156670" y="1897059"/>
                    <a:pt x="156670" y="1895937"/>
                  </a:cubicBezTo>
                  <a:lnTo>
                    <a:pt x="157907" y="1892784"/>
                  </a:lnTo>
                  <a:close/>
                  <a:moveTo>
                    <a:pt x="658227" y="1900174"/>
                  </a:moveTo>
                  <a:cubicBezTo>
                    <a:pt x="656794" y="1899041"/>
                    <a:pt x="656564" y="1897517"/>
                    <a:pt x="656564" y="1895937"/>
                  </a:cubicBezTo>
                  <a:lnTo>
                    <a:pt x="658263" y="1891608"/>
                  </a:lnTo>
                  <a:close/>
                  <a:moveTo>
                    <a:pt x="967231" y="1907087"/>
                  </a:moveTo>
                  <a:lnTo>
                    <a:pt x="1121668" y="1907087"/>
                  </a:lnTo>
                  <a:cubicBezTo>
                    <a:pt x="1127283" y="1907087"/>
                    <a:pt x="1131834" y="1902535"/>
                    <a:pt x="1131834" y="1896920"/>
                  </a:cubicBezTo>
                  <a:lnTo>
                    <a:pt x="1131834" y="1764992"/>
                  </a:lnTo>
                  <a:cubicBezTo>
                    <a:pt x="1131834" y="1759378"/>
                    <a:pt x="1127283" y="1754826"/>
                    <a:pt x="1121668" y="1754826"/>
                  </a:cubicBezTo>
                  <a:lnTo>
                    <a:pt x="967231" y="1754826"/>
                  </a:lnTo>
                  <a:cubicBezTo>
                    <a:pt x="961616" y="1754826"/>
                    <a:pt x="957065" y="1759378"/>
                    <a:pt x="957065" y="1764992"/>
                  </a:cubicBezTo>
                  <a:lnTo>
                    <a:pt x="957065" y="1896920"/>
                  </a:lnTo>
                  <a:cubicBezTo>
                    <a:pt x="957065" y="1902535"/>
                    <a:pt x="961616" y="1907087"/>
                    <a:pt x="967231" y="1907087"/>
                  </a:cubicBezTo>
                  <a:close/>
                  <a:moveTo>
                    <a:pt x="970657" y="1920328"/>
                  </a:moveTo>
                  <a:cubicBezTo>
                    <a:pt x="954570" y="1920328"/>
                    <a:pt x="941528" y="1907287"/>
                    <a:pt x="941528" y="1891200"/>
                  </a:cubicBezTo>
                  <a:lnTo>
                    <a:pt x="941528" y="1774688"/>
                  </a:lnTo>
                  <a:cubicBezTo>
                    <a:pt x="941528" y="1758600"/>
                    <a:pt x="954570" y="1745559"/>
                    <a:pt x="970657" y="1745559"/>
                  </a:cubicBezTo>
                  <a:lnTo>
                    <a:pt x="1114973" y="1745559"/>
                  </a:lnTo>
                  <a:cubicBezTo>
                    <a:pt x="1131061" y="1745559"/>
                    <a:pt x="1144102" y="1758600"/>
                    <a:pt x="1144102" y="1774688"/>
                  </a:cubicBezTo>
                  <a:lnTo>
                    <a:pt x="1144102" y="1891200"/>
                  </a:lnTo>
                  <a:cubicBezTo>
                    <a:pt x="1144102" y="1907287"/>
                    <a:pt x="1131061" y="1920328"/>
                    <a:pt x="1114973" y="1920328"/>
                  </a:cubicBezTo>
                  <a:close/>
                  <a:moveTo>
                    <a:pt x="1109480" y="1998069"/>
                  </a:moveTo>
                  <a:cubicBezTo>
                    <a:pt x="1115019" y="1998069"/>
                    <a:pt x="1119510" y="1993578"/>
                    <a:pt x="1119510" y="1988039"/>
                  </a:cubicBezTo>
                  <a:cubicBezTo>
                    <a:pt x="1119510" y="1982500"/>
                    <a:pt x="1115019" y="1978010"/>
                    <a:pt x="1109480" y="1978010"/>
                  </a:cubicBezTo>
                  <a:cubicBezTo>
                    <a:pt x="1103941" y="1978010"/>
                    <a:pt x="1099451" y="1982500"/>
                    <a:pt x="1099451" y="1988039"/>
                  </a:cubicBezTo>
                  <a:cubicBezTo>
                    <a:pt x="1099451" y="1993578"/>
                    <a:pt x="1103941" y="1998069"/>
                    <a:pt x="1109480" y="1998069"/>
                  </a:cubicBezTo>
                  <a:close/>
                  <a:moveTo>
                    <a:pt x="1064099" y="1998069"/>
                  </a:moveTo>
                  <a:cubicBezTo>
                    <a:pt x="1069638" y="1998069"/>
                    <a:pt x="1074128" y="1993578"/>
                    <a:pt x="1074128" y="1988039"/>
                  </a:cubicBezTo>
                  <a:cubicBezTo>
                    <a:pt x="1074128" y="1982500"/>
                    <a:pt x="1069638" y="1978010"/>
                    <a:pt x="1064099" y="1978010"/>
                  </a:cubicBezTo>
                  <a:cubicBezTo>
                    <a:pt x="1058560" y="1978010"/>
                    <a:pt x="1054069" y="1982500"/>
                    <a:pt x="1054069" y="1988039"/>
                  </a:cubicBezTo>
                  <a:cubicBezTo>
                    <a:pt x="1054069" y="1993578"/>
                    <a:pt x="1058560" y="1998069"/>
                    <a:pt x="1064099" y="1998069"/>
                  </a:cubicBezTo>
                  <a:close/>
                  <a:moveTo>
                    <a:pt x="1015110" y="1998069"/>
                  </a:moveTo>
                  <a:cubicBezTo>
                    <a:pt x="1020649" y="1998069"/>
                    <a:pt x="1025139" y="1993578"/>
                    <a:pt x="1025139" y="1988039"/>
                  </a:cubicBezTo>
                  <a:cubicBezTo>
                    <a:pt x="1025139" y="1982500"/>
                    <a:pt x="1020649" y="1978010"/>
                    <a:pt x="1015110" y="1978010"/>
                  </a:cubicBezTo>
                  <a:cubicBezTo>
                    <a:pt x="1009571" y="1978010"/>
                    <a:pt x="1005081" y="1982500"/>
                    <a:pt x="1005081" y="1988039"/>
                  </a:cubicBezTo>
                  <a:cubicBezTo>
                    <a:pt x="1005081" y="1993578"/>
                    <a:pt x="1009571" y="1998069"/>
                    <a:pt x="1015110" y="1998069"/>
                  </a:cubicBezTo>
                  <a:close/>
                  <a:moveTo>
                    <a:pt x="972742" y="1998069"/>
                  </a:moveTo>
                  <a:cubicBezTo>
                    <a:pt x="978281" y="1998069"/>
                    <a:pt x="982771" y="1993578"/>
                    <a:pt x="982771" y="1988039"/>
                  </a:cubicBezTo>
                  <a:cubicBezTo>
                    <a:pt x="982771" y="1982500"/>
                    <a:pt x="978281" y="1978010"/>
                    <a:pt x="972742" y="1978010"/>
                  </a:cubicBezTo>
                  <a:cubicBezTo>
                    <a:pt x="967203" y="1978010"/>
                    <a:pt x="962712" y="1982500"/>
                    <a:pt x="962712" y="1988039"/>
                  </a:cubicBezTo>
                  <a:cubicBezTo>
                    <a:pt x="962712" y="1993578"/>
                    <a:pt x="967203" y="1998069"/>
                    <a:pt x="972742" y="1998069"/>
                  </a:cubicBezTo>
                  <a:close/>
                  <a:moveTo>
                    <a:pt x="954327" y="2039489"/>
                  </a:moveTo>
                  <a:cubicBezTo>
                    <a:pt x="947259" y="2039489"/>
                    <a:pt x="941528" y="2033759"/>
                    <a:pt x="941528" y="2026690"/>
                  </a:cubicBezTo>
                  <a:lnTo>
                    <a:pt x="941528" y="1975495"/>
                  </a:lnTo>
                  <a:cubicBezTo>
                    <a:pt x="941528" y="1968426"/>
                    <a:pt x="947259" y="1962696"/>
                    <a:pt x="954327" y="1962696"/>
                  </a:cubicBezTo>
                  <a:lnTo>
                    <a:pt x="1131303" y="1962696"/>
                  </a:lnTo>
                  <a:cubicBezTo>
                    <a:pt x="1138372" y="1962696"/>
                    <a:pt x="1144102" y="1968426"/>
                    <a:pt x="1144102" y="1975495"/>
                  </a:cubicBezTo>
                  <a:lnTo>
                    <a:pt x="1144102" y="2026690"/>
                  </a:lnTo>
                  <a:cubicBezTo>
                    <a:pt x="1144102" y="2033759"/>
                    <a:pt x="1138372" y="2039489"/>
                    <a:pt x="1131303" y="2039489"/>
                  </a:cubicBezTo>
                  <a:close/>
                  <a:moveTo>
                    <a:pt x="921012" y="2072589"/>
                  </a:moveTo>
                  <a:lnTo>
                    <a:pt x="1276369" y="2072589"/>
                  </a:lnTo>
                  <a:cubicBezTo>
                    <a:pt x="1285949" y="2072589"/>
                    <a:pt x="1293715" y="2064823"/>
                    <a:pt x="1293715" y="2055243"/>
                  </a:cubicBezTo>
                  <a:lnTo>
                    <a:pt x="1293715" y="1533850"/>
                  </a:lnTo>
                  <a:cubicBezTo>
                    <a:pt x="1293715" y="1524271"/>
                    <a:pt x="1285949" y="1516505"/>
                    <a:pt x="1276369" y="1516505"/>
                  </a:cubicBezTo>
                  <a:lnTo>
                    <a:pt x="921012" y="1516505"/>
                  </a:lnTo>
                  <a:cubicBezTo>
                    <a:pt x="911432" y="1516505"/>
                    <a:pt x="903666" y="1524271"/>
                    <a:pt x="903666" y="1533850"/>
                  </a:cubicBezTo>
                  <a:lnTo>
                    <a:pt x="903666" y="2055243"/>
                  </a:lnTo>
                  <a:cubicBezTo>
                    <a:pt x="903666" y="2064823"/>
                    <a:pt x="911432" y="2072589"/>
                    <a:pt x="921012" y="2072589"/>
                  </a:cubicBezTo>
                  <a:close/>
                  <a:moveTo>
                    <a:pt x="902336" y="2084495"/>
                  </a:moveTo>
                  <a:cubicBezTo>
                    <a:pt x="893786" y="2084495"/>
                    <a:pt x="886855" y="2077564"/>
                    <a:pt x="886855" y="2069014"/>
                  </a:cubicBezTo>
                  <a:lnTo>
                    <a:pt x="886855" y="1516570"/>
                  </a:lnTo>
                  <a:cubicBezTo>
                    <a:pt x="886855" y="1508020"/>
                    <a:pt x="893786" y="1501089"/>
                    <a:pt x="902336" y="1501089"/>
                  </a:cubicBezTo>
                  <a:lnTo>
                    <a:pt x="1292855" y="1501089"/>
                  </a:lnTo>
                  <a:cubicBezTo>
                    <a:pt x="1301405" y="1501089"/>
                    <a:pt x="1308336" y="1508020"/>
                    <a:pt x="1308336" y="1516570"/>
                  </a:cubicBezTo>
                  <a:lnTo>
                    <a:pt x="1308336" y="2069014"/>
                  </a:lnTo>
                  <a:cubicBezTo>
                    <a:pt x="1308336" y="2077564"/>
                    <a:pt x="1301405" y="2084495"/>
                    <a:pt x="1292855" y="2084495"/>
                  </a:cubicBezTo>
                  <a:close/>
                  <a:moveTo>
                    <a:pt x="193380" y="2133342"/>
                  </a:moveTo>
                  <a:lnTo>
                    <a:pt x="236685" y="2133342"/>
                  </a:lnTo>
                  <a:lnTo>
                    <a:pt x="276969" y="2077952"/>
                  </a:lnTo>
                  <a:lnTo>
                    <a:pt x="276969" y="1937148"/>
                  </a:lnTo>
                  <a:lnTo>
                    <a:pt x="319647" y="1937148"/>
                  </a:lnTo>
                  <a:lnTo>
                    <a:pt x="319049" y="2079966"/>
                  </a:lnTo>
                  <a:lnTo>
                    <a:pt x="355305" y="2133342"/>
                  </a:lnTo>
                  <a:lnTo>
                    <a:pt x="398610" y="2133342"/>
                  </a:lnTo>
                  <a:lnTo>
                    <a:pt x="438894" y="2077952"/>
                  </a:lnTo>
                  <a:lnTo>
                    <a:pt x="438894" y="1937148"/>
                  </a:lnTo>
                  <a:lnTo>
                    <a:pt x="486335" y="1937148"/>
                  </a:lnTo>
                  <a:lnTo>
                    <a:pt x="485737" y="2079966"/>
                  </a:lnTo>
                  <a:lnTo>
                    <a:pt x="521993" y="2133342"/>
                  </a:lnTo>
                  <a:lnTo>
                    <a:pt x="565298" y="2133342"/>
                  </a:lnTo>
                  <a:lnTo>
                    <a:pt x="605582" y="2077952"/>
                  </a:lnTo>
                  <a:lnTo>
                    <a:pt x="605582" y="1937148"/>
                  </a:lnTo>
                  <a:lnTo>
                    <a:pt x="658072" y="1937148"/>
                  </a:lnTo>
                  <a:lnTo>
                    <a:pt x="657475" y="2079966"/>
                  </a:lnTo>
                  <a:lnTo>
                    <a:pt x="693731" y="2133342"/>
                  </a:lnTo>
                  <a:lnTo>
                    <a:pt x="737036" y="2133342"/>
                  </a:lnTo>
                  <a:lnTo>
                    <a:pt x="777320" y="2077952"/>
                  </a:lnTo>
                  <a:lnTo>
                    <a:pt x="777320" y="1937148"/>
                  </a:lnTo>
                  <a:lnTo>
                    <a:pt x="807081" y="1937148"/>
                  </a:lnTo>
                  <a:lnTo>
                    <a:pt x="807081" y="1839269"/>
                  </a:lnTo>
                  <a:lnTo>
                    <a:pt x="777320" y="1839269"/>
                  </a:lnTo>
                  <a:lnTo>
                    <a:pt x="658482" y="1839269"/>
                  </a:lnTo>
                  <a:lnTo>
                    <a:pt x="605582" y="1839269"/>
                  </a:lnTo>
                  <a:lnTo>
                    <a:pt x="486744" y="1839269"/>
                  </a:lnTo>
                  <a:lnTo>
                    <a:pt x="438894" y="1839269"/>
                  </a:lnTo>
                  <a:lnTo>
                    <a:pt x="320056" y="1839269"/>
                  </a:lnTo>
                  <a:lnTo>
                    <a:pt x="276969" y="1839269"/>
                  </a:lnTo>
                  <a:lnTo>
                    <a:pt x="158131" y="1839269"/>
                  </a:lnTo>
                  <a:lnTo>
                    <a:pt x="121281" y="1839269"/>
                  </a:lnTo>
                  <a:lnTo>
                    <a:pt x="121281" y="1937148"/>
                  </a:lnTo>
                  <a:lnTo>
                    <a:pt x="157721" y="1937148"/>
                  </a:lnTo>
                  <a:lnTo>
                    <a:pt x="157124" y="2079966"/>
                  </a:lnTo>
                  <a:close/>
                  <a:moveTo>
                    <a:pt x="715384" y="2176647"/>
                  </a:moveTo>
                  <a:lnTo>
                    <a:pt x="733542" y="2174730"/>
                  </a:lnTo>
                  <a:lnTo>
                    <a:pt x="739046" y="2172649"/>
                  </a:lnTo>
                  <a:lnTo>
                    <a:pt x="741065" y="2170100"/>
                  </a:lnTo>
                  <a:lnTo>
                    <a:pt x="741065" y="2143918"/>
                  </a:lnTo>
                  <a:lnTo>
                    <a:pt x="739046" y="2141369"/>
                  </a:lnTo>
                  <a:lnTo>
                    <a:pt x="733542" y="2139287"/>
                  </a:lnTo>
                  <a:cubicBezTo>
                    <a:pt x="728894" y="2138103"/>
                    <a:pt x="722474" y="2137370"/>
                    <a:pt x="715384" y="2137370"/>
                  </a:cubicBezTo>
                  <a:cubicBezTo>
                    <a:pt x="704748" y="2137370"/>
                    <a:pt x="695620" y="2139018"/>
                    <a:pt x="691721" y="2141369"/>
                  </a:cubicBezTo>
                  <a:cubicBezTo>
                    <a:pt x="690421" y="2142152"/>
                    <a:pt x="689703" y="2143013"/>
                    <a:pt x="689703" y="2143918"/>
                  </a:cubicBezTo>
                  <a:lnTo>
                    <a:pt x="689703" y="2170100"/>
                  </a:lnTo>
                  <a:cubicBezTo>
                    <a:pt x="689703" y="2171908"/>
                    <a:pt x="692578" y="2173545"/>
                    <a:pt x="697225" y="2174730"/>
                  </a:cubicBezTo>
                  <a:cubicBezTo>
                    <a:pt x="701873" y="2175915"/>
                    <a:pt x="708293" y="2176647"/>
                    <a:pt x="715384" y="2176647"/>
                  </a:cubicBezTo>
                  <a:close/>
                  <a:moveTo>
                    <a:pt x="543646" y="2176647"/>
                  </a:moveTo>
                  <a:lnTo>
                    <a:pt x="561804" y="2174730"/>
                  </a:lnTo>
                  <a:lnTo>
                    <a:pt x="567308" y="2172649"/>
                  </a:lnTo>
                  <a:lnTo>
                    <a:pt x="569327" y="2170100"/>
                  </a:lnTo>
                  <a:lnTo>
                    <a:pt x="569327" y="2143918"/>
                  </a:lnTo>
                  <a:lnTo>
                    <a:pt x="567308" y="2141369"/>
                  </a:lnTo>
                  <a:lnTo>
                    <a:pt x="561804" y="2139287"/>
                  </a:lnTo>
                  <a:cubicBezTo>
                    <a:pt x="557156" y="2138103"/>
                    <a:pt x="550736" y="2137370"/>
                    <a:pt x="543646" y="2137370"/>
                  </a:cubicBezTo>
                  <a:cubicBezTo>
                    <a:pt x="533010" y="2137370"/>
                    <a:pt x="523882" y="2139018"/>
                    <a:pt x="519983" y="2141369"/>
                  </a:cubicBezTo>
                  <a:cubicBezTo>
                    <a:pt x="518683" y="2142152"/>
                    <a:pt x="517965" y="2143013"/>
                    <a:pt x="517965" y="2143918"/>
                  </a:cubicBezTo>
                  <a:lnTo>
                    <a:pt x="517965" y="2170100"/>
                  </a:lnTo>
                  <a:cubicBezTo>
                    <a:pt x="517965" y="2171908"/>
                    <a:pt x="520840" y="2173545"/>
                    <a:pt x="525487" y="2174730"/>
                  </a:cubicBezTo>
                  <a:cubicBezTo>
                    <a:pt x="530135" y="2175915"/>
                    <a:pt x="536555" y="2176647"/>
                    <a:pt x="543646" y="2176647"/>
                  </a:cubicBezTo>
                  <a:close/>
                  <a:moveTo>
                    <a:pt x="376958" y="2176647"/>
                  </a:moveTo>
                  <a:lnTo>
                    <a:pt x="395116" y="2174730"/>
                  </a:lnTo>
                  <a:lnTo>
                    <a:pt x="400620" y="2172649"/>
                  </a:lnTo>
                  <a:lnTo>
                    <a:pt x="402639" y="2170100"/>
                  </a:lnTo>
                  <a:lnTo>
                    <a:pt x="402639" y="2143918"/>
                  </a:lnTo>
                  <a:lnTo>
                    <a:pt x="400620" y="2141369"/>
                  </a:lnTo>
                  <a:lnTo>
                    <a:pt x="395116" y="2139287"/>
                  </a:lnTo>
                  <a:cubicBezTo>
                    <a:pt x="390468" y="2138103"/>
                    <a:pt x="384048" y="2137370"/>
                    <a:pt x="376958" y="2137370"/>
                  </a:cubicBezTo>
                  <a:cubicBezTo>
                    <a:pt x="366322" y="2137370"/>
                    <a:pt x="357194" y="2139018"/>
                    <a:pt x="353295" y="2141369"/>
                  </a:cubicBezTo>
                  <a:cubicBezTo>
                    <a:pt x="351995" y="2142152"/>
                    <a:pt x="351277" y="2143013"/>
                    <a:pt x="351277" y="2143918"/>
                  </a:cubicBezTo>
                  <a:lnTo>
                    <a:pt x="351277" y="2170100"/>
                  </a:lnTo>
                  <a:cubicBezTo>
                    <a:pt x="351277" y="2171908"/>
                    <a:pt x="354152" y="2173545"/>
                    <a:pt x="358799" y="2174730"/>
                  </a:cubicBezTo>
                  <a:cubicBezTo>
                    <a:pt x="363447" y="2175915"/>
                    <a:pt x="369867" y="2176647"/>
                    <a:pt x="376958" y="2176647"/>
                  </a:cubicBezTo>
                  <a:close/>
                  <a:moveTo>
                    <a:pt x="215033" y="2176647"/>
                  </a:moveTo>
                  <a:lnTo>
                    <a:pt x="233191" y="2174730"/>
                  </a:lnTo>
                  <a:lnTo>
                    <a:pt x="238695" y="2172649"/>
                  </a:lnTo>
                  <a:lnTo>
                    <a:pt x="240714" y="2170100"/>
                  </a:lnTo>
                  <a:lnTo>
                    <a:pt x="240714" y="2143918"/>
                  </a:lnTo>
                  <a:lnTo>
                    <a:pt x="238695" y="2141369"/>
                  </a:lnTo>
                  <a:lnTo>
                    <a:pt x="233191" y="2139287"/>
                  </a:lnTo>
                  <a:cubicBezTo>
                    <a:pt x="228543" y="2138103"/>
                    <a:pt x="222123" y="2137370"/>
                    <a:pt x="215033" y="2137370"/>
                  </a:cubicBezTo>
                  <a:cubicBezTo>
                    <a:pt x="204397" y="2137370"/>
                    <a:pt x="195269" y="2139018"/>
                    <a:pt x="191370" y="2141369"/>
                  </a:cubicBezTo>
                  <a:cubicBezTo>
                    <a:pt x="190070" y="2142152"/>
                    <a:pt x="189352" y="2143013"/>
                    <a:pt x="189352" y="2143918"/>
                  </a:cubicBezTo>
                  <a:lnTo>
                    <a:pt x="189352" y="2170100"/>
                  </a:lnTo>
                  <a:cubicBezTo>
                    <a:pt x="189352" y="2171908"/>
                    <a:pt x="192227" y="2173545"/>
                    <a:pt x="196874" y="2174730"/>
                  </a:cubicBezTo>
                  <a:cubicBezTo>
                    <a:pt x="201522" y="2175915"/>
                    <a:pt x="207942" y="2176647"/>
                    <a:pt x="215033" y="2176647"/>
                  </a:cubicBezTo>
                  <a:close/>
                  <a:moveTo>
                    <a:pt x="193380" y="2523867"/>
                  </a:moveTo>
                  <a:lnTo>
                    <a:pt x="236685" y="2523867"/>
                  </a:lnTo>
                  <a:lnTo>
                    <a:pt x="276969" y="2468477"/>
                  </a:lnTo>
                  <a:lnTo>
                    <a:pt x="276969" y="2311314"/>
                  </a:lnTo>
                  <a:lnTo>
                    <a:pt x="319938" y="2311314"/>
                  </a:lnTo>
                  <a:lnTo>
                    <a:pt x="319272" y="2470491"/>
                  </a:lnTo>
                  <a:lnTo>
                    <a:pt x="355528" y="2523867"/>
                  </a:lnTo>
                  <a:lnTo>
                    <a:pt x="398833" y="2523867"/>
                  </a:lnTo>
                  <a:lnTo>
                    <a:pt x="439117" y="2468477"/>
                  </a:lnTo>
                  <a:lnTo>
                    <a:pt x="439117" y="2311314"/>
                  </a:lnTo>
                  <a:lnTo>
                    <a:pt x="482085" y="2311314"/>
                  </a:lnTo>
                  <a:lnTo>
                    <a:pt x="481419" y="2470491"/>
                  </a:lnTo>
                  <a:lnTo>
                    <a:pt x="517675" y="2523867"/>
                  </a:lnTo>
                  <a:lnTo>
                    <a:pt x="560980" y="2523867"/>
                  </a:lnTo>
                  <a:lnTo>
                    <a:pt x="601264" y="2468477"/>
                  </a:lnTo>
                  <a:lnTo>
                    <a:pt x="601264" y="2311314"/>
                  </a:lnTo>
                  <a:lnTo>
                    <a:pt x="644232" y="2311314"/>
                  </a:lnTo>
                  <a:lnTo>
                    <a:pt x="643566" y="2470491"/>
                  </a:lnTo>
                  <a:lnTo>
                    <a:pt x="679822" y="2523867"/>
                  </a:lnTo>
                  <a:lnTo>
                    <a:pt x="723127" y="2523867"/>
                  </a:lnTo>
                  <a:lnTo>
                    <a:pt x="763411" y="2468477"/>
                  </a:lnTo>
                  <a:lnTo>
                    <a:pt x="763411" y="2311314"/>
                  </a:lnTo>
                  <a:lnTo>
                    <a:pt x="806379" y="2311314"/>
                  </a:lnTo>
                  <a:lnTo>
                    <a:pt x="805713" y="2470491"/>
                  </a:lnTo>
                  <a:lnTo>
                    <a:pt x="841969" y="2523867"/>
                  </a:lnTo>
                  <a:lnTo>
                    <a:pt x="885274" y="2523867"/>
                  </a:lnTo>
                  <a:lnTo>
                    <a:pt x="925558" y="2468477"/>
                  </a:lnTo>
                  <a:lnTo>
                    <a:pt x="925558" y="2311314"/>
                  </a:lnTo>
                  <a:lnTo>
                    <a:pt x="968527" y="2311314"/>
                  </a:lnTo>
                  <a:lnTo>
                    <a:pt x="967861" y="2470491"/>
                  </a:lnTo>
                  <a:lnTo>
                    <a:pt x="1004117" y="2523867"/>
                  </a:lnTo>
                  <a:lnTo>
                    <a:pt x="1047422" y="2523867"/>
                  </a:lnTo>
                  <a:lnTo>
                    <a:pt x="1087706" y="2468477"/>
                  </a:lnTo>
                  <a:lnTo>
                    <a:pt x="1087706" y="2311314"/>
                  </a:lnTo>
                  <a:lnTo>
                    <a:pt x="1130675" y="2311314"/>
                  </a:lnTo>
                  <a:lnTo>
                    <a:pt x="1130009" y="2470491"/>
                  </a:lnTo>
                  <a:lnTo>
                    <a:pt x="1166265" y="2523867"/>
                  </a:lnTo>
                  <a:lnTo>
                    <a:pt x="1209570" y="2523867"/>
                  </a:lnTo>
                  <a:lnTo>
                    <a:pt x="1249854" y="2468477"/>
                  </a:lnTo>
                  <a:lnTo>
                    <a:pt x="1249854" y="2311314"/>
                  </a:lnTo>
                  <a:lnTo>
                    <a:pt x="1273424" y="2311314"/>
                  </a:lnTo>
                  <a:lnTo>
                    <a:pt x="1273424" y="2229586"/>
                  </a:lnTo>
                  <a:lnTo>
                    <a:pt x="121280" y="2229586"/>
                  </a:lnTo>
                  <a:lnTo>
                    <a:pt x="121280" y="2311314"/>
                  </a:lnTo>
                  <a:lnTo>
                    <a:pt x="157790" y="2311314"/>
                  </a:lnTo>
                  <a:lnTo>
                    <a:pt x="157124" y="2470491"/>
                  </a:lnTo>
                  <a:close/>
                  <a:moveTo>
                    <a:pt x="1187918" y="2567172"/>
                  </a:moveTo>
                  <a:lnTo>
                    <a:pt x="1206076" y="2565255"/>
                  </a:lnTo>
                  <a:lnTo>
                    <a:pt x="1211580" y="2563174"/>
                  </a:lnTo>
                  <a:lnTo>
                    <a:pt x="1213599" y="2560625"/>
                  </a:lnTo>
                  <a:lnTo>
                    <a:pt x="1213599" y="2534442"/>
                  </a:lnTo>
                  <a:lnTo>
                    <a:pt x="1211580" y="2531893"/>
                  </a:lnTo>
                  <a:lnTo>
                    <a:pt x="1206076" y="2529812"/>
                  </a:lnTo>
                  <a:cubicBezTo>
                    <a:pt x="1201428" y="2528628"/>
                    <a:pt x="1195008" y="2527895"/>
                    <a:pt x="1187918" y="2527895"/>
                  </a:cubicBezTo>
                  <a:cubicBezTo>
                    <a:pt x="1177282" y="2527895"/>
                    <a:pt x="1168154" y="2529543"/>
                    <a:pt x="1164255" y="2531893"/>
                  </a:cubicBezTo>
                  <a:cubicBezTo>
                    <a:pt x="1162955" y="2532677"/>
                    <a:pt x="1162237" y="2533538"/>
                    <a:pt x="1162237" y="2534442"/>
                  </a:cubicBezTo>
                  <a:lnTo>
                    <a:pt x="1162237" y="2560625"/>
                  </a:lnTo>
                  <a:cubicBezTo>
                    <a:pt x="1162237" y="2562433"/>
                    <a:pt x="1165112" y="2564070"/>
                    <a:pt x="1169759" y="2565255"/>
                  </a:cubicBezTo>
                  <a:cubicBezTo>
                    <a:pt x="1174407" y="2566440"/>
                    <a:pt x="1180827" y="2567172"/>
                    <a:pt x="1187918" y="2567172"/>
                  </a:cubicBezTo>
                  <a:close/>
                  <a:moveTo>
                    <a:pt x="1025770" y="2567172"/>
                  </a:moveTo>
                  <a:lnTo>
                    <a:pt x="1043928" y="2565255"/>
                  </a:lnTo>
                  <a:lnTo>
                    <a:pt x="1049432" y="2563174"/>
                  </a:lnTo>
                  <a:lnTo>
                    <a:pt x="1051451" y="2560625"/>
                  </a:lnTo>
                  <a:lnTo>
                    <a:pt x="1051451" y="2534442"/>
                  </a:lnTo>
                  <a:lnTo>
                    <a:pt x="1049432" y="2531893"/>
                  </a:lnTo>
                  <a:lnTo>
                    <a:pt x="1043928" y="2529812"/>
                  </a:lnTo>
                  <a:cubicBezTo>
                    <a:pt x="1039280" y="2528628"/>
                    <a:pt x="1032860" y="2527895"/>
                    <a:pt x="1025770" y="2527895"/>
                  </a:cubicBezTo>
                  <a:cubicBezTo>
                    <a:pt x="1015134" y="2527895"/>
                    <a:pt x="1006006" y="2529543"/>
                    <a:pt x="1002107" y="2531893"/>
                  </a:cubicBezTo>
                  <a:cubicBezTo>
                    <a:pt x="1000807" y="2532677"/>
                    <a:pt x="1000089" y="2533538"/>
                    <a:pt x="1000089" y="2534442"/>
                  </a:cubicBezTo>
                  <a:lnTo>
                    <a:pt x="1000089" y="2560625"/>
                  </a:lnTo>
                  <a:cubicBezTo>
                    <a:pt x="1000089" y="2562433"/>
                    <a:pt x="1002964" y="2564070"/>
                    <a:pt x="1007611" y="2565255"/>
                  </a:cubicBezTo>
                  <a:cubicBezTo>
                    <a:pt x="1012259" y="2566440"/>
                    <a:pt x="1018679" y="2567172"/>
                    <a:pt x="1025770" y="2567172"/>
                  </a:cubicBezTo>
                  <a:close/>
                  <a:moveTo>
                    <a:pt x="863622" y="2567172"/>
                  </a:moveTo>
                  <a:lnTo>
                    <a:pt x="881780" y="2565255"/>
                  </a:lnTo>
                  <a:lnTo>
                    <a:pt x="887284" y="2563174"/>
                  </a:lnTo>
                  <a:lnTo>
                    <a:pt x="889303" y="2560625"/>
                  </a:lnTo>
                  <a:lnTo>
                    <a:pt x="889303" y="2534442"/>
                  </a:lnTo>
                  <a:lnTo>
                    <a:pt x="887284" y="2531893"/>
                  </a:lnTo>
                  <a:lnTo>
                    <a:pt x="881780" y="2529812"/>
                  </a:lnTo>
                  <a:cubicBezTo>
                    <a:pt x="877132" y="2528628"/>
                    <a:pt x="870712" y="2527895"/>
                    <a:pt x="863622" y="2527895"/>
                  </a:cubicBezTo>
                  <a:cubicBezTo>
                    <a:pt x="852986" y="2527895"/>
                    <a:pt x="843858" y="2529543"/>
                    <a:pt x="839959" y="2531893"/>
                  </a:cubicBezTo>
                  <a:cubicBezTo>
                    <a:pt x="838659" y="2532677"/>
                    <a:pt x="837941" y="2533538"/>
                    <a:pt x="837941" y="2534442"/>
                  </a:cubicBezTo>
                  <a:lnTo>
                    <a:pt x="837941" y="2560625"/>
                  </a:lnTo>
                  <a:cubicBezTo>
                    <a:pt x="837941" y="2562433"/>
                    <a:pt x="840816" y="2564070"/>
                    <a:pt x="845463" y="2565255"/>
                  </a:cubicBezTo>
                  <a:cubicBezTo>
                    <a:pt x="850111" y="2566440"/>
                    <a:pt x="856531" y="2567172"/>
                    <a:pt x="863622" y="2567172"/>
                  </a:cubicBezTo>
                  <a:close/>
                  <a:moveTo>
                    <a:pt x="701475" y="2567172"/>
                  </a:moveTo>
                  <a:lnTo>
                    <a:pt x="719633" y="2565255"/>
                  </a:lnTo>
                  <a:lnTo>
                    <a:pt x="725137" y="2563174"/>
                  </a:lnTo>
                  <a:lnTo>
                    <a:pt x="727156" y="2560625"/>
                  </a:lnTo>
                  <a:lnTo>
                    <a:pt x="727156" y="2534442"/>
                  </a:lnTo>
                  <a:lnTo>
                    <a:pt x="725137" y="2531893"/>
                  </a:lnTo>
                  <a:lnTo>
                    <a:pt x="719633" y="2529812"/>
                  </a:lnTo>
                  <a:cubicBezTo>
                    <a:pt x="714985" y="2528628"/>
                    <a:pt x="708565" y="2527895"/>
                    <a:pt x="701475" y="2527895"/>
                  </a:cubicBezTo>
                  <a:cubicBezTo>
                    <a:pt x="690839" y="2527895"/>
                    <a:pt x="681711" y="2529543"/>
                    <a:pt x="677812" y="2531893"/>
                  </a:cubicBezTo>
                  <a:cubicBezTo>
                    <a:pt x="676512" y="2532677"/>
                    <a:pt x="675794" y="2533538"/>
                    <a:pt x="675794" y="2534442"/>
                  </a:cubicBezTo>
                  <a:lnTo>
                    <a:pt x="675794" y="2560625"/>
                  </a:lnTo>
                  <a:cubicBezTo>
                    <a:pt x="675794" y="2562433"/>
                    <a:pt x="678669" y="2564070"/>
                    <a:pt x="683316" y="2565255"/>
                  </a:cubicBezTo>
                  <a:cubicBezTo>
                    <a:pt x="687964" y="2566440"/>
                    <a:pt x="694384" y="2567172"/>
                    <a:pt x="701475" y="2567172"/>
                  </a:cubicBezTo>
                  <a:close/>
                  <a:moveTo>
                    <a:pt x="539328" y="2567172"/>
                  </a:moveTo>
                  <a:lnTo>
                    <a:pt x="557486" y="2565255"/>
                  </a:lnTo>
                  <a:lnTo>
                    <a:pt x="562990" y="2563174"/>
                  </a:lnTo>
                  <a:lnTo>
                    <a:pt x="565009" y="2560625"/>
                  </a:lnTo>
                  <a:lnTo>
                    <a:pt x="565009" y="2534442"/>
                  </a:lnTo>
                  <a:lnTo>
                    <a:pt x="562990" y="2531893"/>
                  </a:lnTo>
                  <a:lnTo>
                    <a:pt x="557486" y="2529812"/>
                  </a:lnTo>
                  <a:cubicBezTo>
                    <a:pt x="552838" y="2528628"/>
                    <a:pt x="546418" y="2527895"/>
                    <a:pt x="539328" y="2527895"/>
                  </a:cubicBezTo>
                  <a:cubicBezTo>
                    <a:pt x="528692" y="2527895"/>
                    <a:pt x="519564" y="2529543"/>
                    <a:pt x="515665" y="2531893"/>
                  </a:cubicBezTo>
                  <a:cubicBezTo>
                    <a:pt x="514365" y="2532677"/>
                    <a:pt x="513647" y="2533538"/>
                    <a:pt x="513647" y="2534442"/>
                  </a:cubicBezTo>
                  <a:lnTo>
                    <a:pt x="513647" y="2560625"/>
                  </a:lnTo>
                  <a:cubicBezTo>
                    <a:pt x="513647" y="2562433"/>
                    <a:pt x="516522" y="2564070"/>
                    <a:pt x="521169" y="2565255"/>
                  </a:cubicBezTo>
                  <a:cubicBezTo>
                    <a:pt x="525817" y="2566440"/>
                    <a:pt x="532237" y="2567172"/>
                    <a:pt x="539328" y="2567172"/>
                  </a:cubicBezTo>
                  <a:close/>
                  <a:moveTo>
                    <a:pt x="377181" y="2567172"/>
                  </a:moveTo>
                  <a:lnTo>
                    <a:pt x="395339" y="2565255"/>
                  </a:lnTo>
                  <a:lnTo>
                    <a:pt x="400843" y="2563174"/>
                  </a:lnTo>
                  <a:lnTo>
                    <a:pt x="402862" y="2560625"/>
                  </a:lnTo>
                  <a:lnTo>
                    <a:pt x="402862" y="2534442"/>
                  </a:lnTo>
                  <a:lnTo>
                    <a:pt x="400843" y="2531893"/>
                  </a:lnTo>
                  <a:lnTo>
                    <a:pt x="395339" y="2529812"/>
                  </a:lnTo>
                  <a:cubicBezTo>
                    <a:pt x="390691" y="2528628"/>
                    <a:pt x="384271" y="2527895"/>
                    <a:pt x="377181" y="2527895"/>
                  </a:cubicBezTo>
                  <a:cubicBezTo>
                    <a:pt x="366545" y="2527895"/>
                    <a:pt x="357417" y="2529543"/>
                    <a:pt x="353518" y="2531893"/>
                  </a:cubicBezTo>
                  <a:cubicBezTo>
                    <a:pt x="352218" y="2532677"/>
                    <a:pt x="351500" y="2533538"/>
                    <a:pt x="351500" y="2534442"/>
                  </a:cubicBezTo>
                  <a:lnTo>
                    <a:pt x="351500" y="2560625"/>
                  </a:lnTo>
                  <a:cubicBezTo>
                    <a:pt x="351500" y="2562433"/>
                    <a:pt x="354375" y="2564070"/>
                    <a:pt x="359022" y="2565255"/>
                  </a:cubicBezTo>
                  <a:cubicBezTo>
                    <a:pt x="363670" y="2566440"/>
                    <a:pt x="370090" y="2567172"/>
                    <a:pt x="377181" y="2567172"/>
                  </a:cubicBezTo>
                  <a:close/>
                  <a:moveTo>
                    <a:pt x="215033" y="2567172"/>
                  </a:moveTo>
                  <a:lnTo>
                    <a:pt x="233191" y="2565255"/>
                  </a:lnTo>
                  <a:lnTo>
                    <a:pt x="238695" y="2563174"/>
                  </a:lnTo>
                  <a:lnTo>
                    <a:pt x="240714" y="2560625"/>
                  </a:lnTo>
                  <a:lnTo>
                    <a:pt x="240714" y="2534442"/>
                  </a:lnTo>
                  <a:lnTo>
                    <a:pt x="238695" y="2531893"/>
                  </a:lnTo>
                  <a:lnTo>
                    <a:pt x="233191" y="2529812"/>
                  </a:lnTo>
                  <a:cubicBezTo>
                    <a:pt x="228543" y="2528628"/>
                    <a:pt x="222123" y="2527895"/>
                    <a:pt x="215033" y="2527895"/>
                  </a:cubicBezTo>
                  <a:cubicBezTo>
                    <a:pt x="204397" y="2527895"/>
                    <a:pt x="195269" y="2529543"/>
                    <a:pt x="191370" y="2531893"/>
                  </a:cubicBezTo>
                  <a:cubicBezTo>
                    <a:pt x="190070" y="2532677"/>
                    <a:pt x="189352" y="2533538"/>
                    <a:pt x="189352" y="2534442"/>
                  </a:cubicBezTo>
                  <a:lnTo>
                    <a:pt x="189352" y="2560625"/>
                  </a:lnTo>
                  <a:cubicBezTo>
                    <a:pt x="189352" y="2562433"/>
                    <a:pt x="192227" y="2564070"/>
                    <a:pt x="196874" y="2565255"/>
                  </a:cubicBezTo>
                  <a:cubicBezTo>
                    <a:pt x="201522" y="2566440"/>
                    <a:pt x="207942" y="2567172"/>
                    <a:pt x="215033" y="2567172"/>
                  </a:cubicBezTo>
                  <a:close/>
                  <a:moveTo>
                    <a:pt x="146290" y="2789345"/>
                  </a:moveTo>
                  <a:cubicBezTo>
                    <a:pt x="123931" y="2789345"/>
                    <a:pt x="105805" y="2771219"/>
                    <a:pt x="105805" y="2748860"/>
                  </a:cubicBezTo>
                  <a:lnTo>
                    <a:pt x="105805" y="2201180"/>
                  </a:lnTo>
                  <a:lnTo>
                    <a:pt x="107588" y="2196877"/>
                  </a:lnTo>
                  <a:lnTo>
                    <a:pt x="105805" y="2188048"/>
                  </a:lnTo>
                  <a:lnTo>
                    <a:pt x="105805" y="1092736"/>
                  </a:lnTo>
                  <a:cubicBezTo>
                    <a:pt x="105805" y="1067074"/>
                    <a:pt x="126609" y="1046270"/>
                    <a:pt x="152271" y="1046270"/>
                  </a:cubicBezTo>
                  <a:lnTo>
                    <a:pt x="780858" y="1046270"/>
                  </a:lnTo>
                  <a:cubicBezTo>
                    <a:pt x="806520" y="1046270"/>
                    <a:pt x="827324" y="1067074"/>
                    <a:pt x="827324" y="1092736"/>
                  </a:cubicBezTo>
                  <a:lnTo>
                    <a:pt x="827324" y="2160695"/>
                  </a:lnTo>
                  <a:lnTo>
                    <a:pt x="1255945" y="2160695"/>
                  </a:lnTo>
                  <a:cubicBezTo>
                    <a:pt x="1278304" y="2160695"/>
                    <a:pt x="1296430" y="2178821"/>
                    <a:pt x="1296430" y="2201180"/>
                  </a:cubicBezTo>
                  <a:lnTo>
                    <a:pt x="1296430" y="2748860"/>
                  </a:lnTo>
                  <a:cubicBezTo>
                    <a:pt x="1296430" y="2771219"/>
                    <a:pt x="1278304" y="2789345"/>
                    <a:pt x="1255945" y="2789345"/>
                  </a:cubicBezTo>
                  <a:close/>
                  <a:moveTo>
                    <a:pt x="0" y="2959444"/>
                  </a:moveTo>
                  <a:lnTo>
                    <a:pt x="1402492" y="2959444"/>
                  </a:lnTo>
                  <a:lnTo>
                    <a:pt x="1402492" y="205724"/>
                  </a:lnTo>
                  <a:lnTo>
                    <a:pt x="0" y="205724"/>
                  </a:lnTo>
                  <a:close/>
                </a:path>
              </a:pathLst>
            </a:cu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88" name="ind tab"/>
            <p:cNvSpPr/>
            <p:nvPr/>
          </p:nvSpPr>
          <p:spPr bwMode="auto">
            <a:xfrm>
              <a:off x="6452007" y="2068480"/>
              <a:ext cx="444088" cy="436031"/>
            </a:xfrm>
            <a:custGeom>
              <a:avLst/>
              <a:gdLst/>
              <a:ahLst/>
              <a:cxnLst/>
              <a:rect l="l" t="t" r="r" b="b"/>
              <a:pathLst>
                <a:path w="1626184" h="1426201">
                  <a:moveTo>
                    <a:pt x="116654" y="386811"/>
                  </a:moveTo>
                  <a:cubicBezTo>
                    <a:pt x="106724" y="386811"/>
                    <a:pt x="98674" y="394861"/>
                    <a:pt x="98674" y="404791"/>
                  </a:cubicBezTo>
                  <a:lnTo>
                    <a:pt x="98674" y="1329280"/>
                  </a:lnTo>
                  <a:cubicBezTo>
                    <a:pt x="98674" y="1339210"/>
                    <a:pt x="106724" y="1347260"/>
                    <a:pt x="116654" y="1347260"/>
                  </a:cubicBezTo>
                  <a:lnTo>
                    <a:pt x="1493738" y="1347260"/>
                  </a:lnTo>
                  <a:cubicBezTo>
                    <a:pt x="1503668" y="1347260"/>
                    <a:pt x="1511718" y="1339210"/>
                    <a:pt x="1511718" y="1329280"/>
                  </a:cubicBezTo>
                  <a:lnTo>
                    <a:pt x="1511718" y="404791"/>
                  </a:lnTo>
                  <a:cubicBezTo>
                    <a:pt x="1511718" y="394861"/>
                    <a:pt x="1503668" y="386811"/>
                    <a:pt x="1493738" y="386811"/>
                  </a:cubicBezTo>
                  <a:close/>
                  <a:moveTo>
                    <a:pt x="1475557" y="270940"/>
                  </a:moveTo>
                  <a:cubicBezTo>
                    <a:pt x="1461143" y="270940"/>
                    <a:pt x="1449459" y="282624"/>
                    <a:pt x="1449459" y="297038"/>
                  </a:cubicBezTo>
                  <a:cubicBezTo>
                    <a:pt x="1449459" y="311452"/>
                    <a:pt x="1461143" y="323136"/>
                    <a:pt x="1475557" y="323136"/>
                  </a:cubicBezTo>
                  <a:cubicBezTo>
                    <a:pt x="1489971" y="323136"/>
                    <a:pt x="1501655" y="311452"/>
                    <a:pt x="1501655" y="297038"/>
                  </a:cubicBezTo>
                  <a:cubicBezTo>
                    <a:pt x="1501655" y="282624"/>
                    <a:pt x="1489971" y="270940"/>
                    <a:pt x="1475557" y="270940"/>
                  </a:cubicBezTo>
                  <a:close/>
                  <a:moveTo>
                    <a:pt x="1283593" y="270940"/>
                  </a:moveTo>
                  <a:cubicBezTo>
                    <a:pt x="1269179" y="270940"/>
                    <a:pt x="1257495" y="282624"/>
                    <a:pt x="1257495" y="297038"/>
                  </a:cubicBezTo>
                  <a:cubicBezTo>
                    <a:pt x="1257495" y="311452"/>
                    <a:pt x="1269179" y="323136"/>
                    <a:pt x="1283593" y="323136"/>
                  </a:cubicBezTo>
                  <a:cubicBezTo>
                    <a:pt x="1298007" y="323136"/>
                    <a:pt x="1309691" y="311452"/>
                    <a:pt x="1309691" y="297038"/>
                  </a:cubicBezTo>
                  <a:cubicBezTo>
                    <a:pt x="1309691" y="282624"/>
                    <a:pt x="1298007" y="270940"/>
                    <a:pt x="1283593" y="270940"/>
                  </a:cubicBezTo>
                  <a:close/>
                  <a:moveTo>
                    <a:pt x="544099" y="166189"/>
                  </a:moveTo>
                  <a:cubicBezTo>
                    <a:pt x="502282" y="166189"/>
                    <a:pt x="468383" y="200088"/>
                    <a:pt x="468383" y="241905"/>
                  </a:cubicBezTo>
                  <a:cubicBezTo>
                    <a:pt x="468383" y="283722"/>
                    <a:pt x="502282" y="317621"/>
                    <a:pt x="544099" y="317621"/>
                  </a:cubicBezTo>
                  <a:lnTo>
                    <a:pt x="1082085" y="317621"/>
                  </a:lnTo>
                  <a:cubicBezTo>
                    <a:pt x="1123902" y="317621"/>
                    <a:pt x="1157801" y="283722"/>
                    <a:pt x="1157801" y="241905"/>
                  </a:cubicBezTo>
                  <a:cubicBezTo>
                    <a:pt x="1157801" y="200088"/>
                    <a:pt x="1123902" y="166189"/>
                    <a:pt x="1082085" y="166189"/>
                  </a:cubicBezTo>
                  <a:close/>
                  <a:moveTo>
                    <a:pt x="1475557" y="78974"/>
                  </a:moveTo>
                  <a:cubicBezTo>
                    <a:pt x="1461143" y="78974"/>
                    <a:pt x="1449459" y="90658"/>
                    <a:pt x="1449459" y="105072"/>
                  </a:cubicBezTo>
                  <a:cubicBezTo>
                    <a:pt x="1449459" y="119486"/>
                    <a:pt x="1461143" y="131170"/>
                    <a:pt x="1475557" y="131170"/>
                  </a:cubicBezTo>
                  <a:cubicBezTo>
                    <a:pt x="1489971" y="131170"/>
                    <a:pt x="1501655" y="119486"/>
                    <a:pt x="1501655" y="105072"/>
                  </a:cubicBezTo>
                  <a:cubicBezTo>
                    <a:pt x="1501655" y="90658"/>
                    <a:pt x="1489971" y="78974"/>
                    <a:pt x="1475557" y="78974"/>
                  </a:cubicBezTo>
                  <a:close/>
                  <a:moveTo>
                    <a:pt x="1379575" y="78974"/>
                  </a:moveTo>
                  <a:cubicBezTo>
                    <a:pt x="1366950" y="78974"/>
                    <a:pt x="1356715" y="89209"/>
                    <a:pt x="1356715" y="101834"/>
                  </a:cubicBezTo>
                  <a:lnTo>
                    <a:pt x="1356715" y="178193"/>
                  </a:lnTo>
                  <a:lnTo>
                    <a:pt x="1280355" y="178193"/>
                  </a:lnTo>
                  <a:cubicBezTo>
                    <a:pt x="1267730" y="178193"/>
                    <a:pt x="1257495" y="188428"/>
                    <a:pt x="1257495" y="201053"/>
                  </a:cubicBezTo>
                  <a:cubicBezTo>
                    <a:pt x="1257495" y="213678"/>
                    <a:pt x="1267730" y="223913"/>
                    <a:pt x="1280355" y="223913"/>
                  </a:cubicBezTo>
                  <a:lnTo>
                    <a:pt x="1356715" y="223913"/>
                  </a:lnTo>
                  <a:lnTo>
                    <a:pt x="1356715" y="300273"/>
                  </a:lnTo>
                  <a:cubicBezTo>
                    <a:pt x="1356715" y="312898"/>
                    <a:pt x="1366950" y="323133"/>
                    <a:pt x="1379575" y="323133"/>
                  </a:cubicBezTo>
                  <a:lnTo>
                    <a:pt x="1379574" y="323134"/>
                  </a:lnTo>
                  <a:cubicBezTo>
                    <a:pt x="1392199" y="323134"/>
                    <a:pt x="1402434" y="312899"/>
                    <a:pt x="1402434" y="300274"/>
                  </a:cubicBezTo>
                  <a:cubicBezTo>
                    <a:pt x="1402434" y="274820"/>
                    <a:pt x="1402434" y="249367"/>
                    <a:pt x="1402435" y="223913"/>
                  </a:cubicBezTo>
                  <a:lnTo>
                    <a:pt x="1478794" y="223913"/>
                  </a:lnTo>
                  <a:cubicBezTo>
                    <a:pt x="1491419" y="223913"/>
                    <a:pt x="1501654" y="213678"/>
                    <a:pt x="1501654" y="201053"/>
                  </a:cubicBezTo>
                  <a:lnTo>
                    <a:pt x="1501655" y="201054"/>
                  </a:lnTo>
                  <a:cubicBezTo>
                    <a:pt x="1501655" y="188429"/>
                    <a:pt x="1491420" y="178194"/>
                    <a:pt x="1478795" y="178194"/>
                  </a:cubicBezTo>
                  <a:cubicBezTo>
                    <a:pt x="1453342" y="178194"/>
                    <a:pt x="1427888" y="178194"/>
                    <a:pt x="1402435" y="178193"/>
                  </a:cubicBezTo>
                  <a:lnTo>
                    <a:pt x="1402435" y="101834"/>
                  </a:lnTo>
                  <a:cubicBezTo>
                    <a:pt x="1402435" y="89209"/>
                    <a:pt x="1392200" y="78974"/>
                    <a:pt x="1379575" y="78974"/>
                  </a:cubicBezTo>
                  <a:close/>
                  <a:moveTo>
                    <a:pt x="1283593" y="78974"/>
                  </a:moveTo>
                  <a:cubicBezTo>
                    <a:pt x="1269179" y="78974"/>
                    <a:pt x="1257495" y="90658"/>
                    <a:pt x="1257495" y="105072"/>
                  </a:cubicBezTo>
                  <a:cubicBezTo>
                    <a:pt x="1257495" y="119486"/>
                    <a:pt x="1269179" y="131170"/>
                    <a:pt x="1283593" y="131170"/>
                  </a:cubicBezTo>
                  <a:cubicBezTo>
                    <a:pt x="1298007" y="131170"/>
                    <a:pt x="1309691" y="119486"/>
                    <a:pt x="1309691" y="105072"/>
                  </a:cubicBezTo>
                  <a:cubicBezTo>
                    <a:pt x="1309691" y="90658"/>
                    <a:pt x="1298007" y="78974"/>
                    <a:pt x="1283593" y="78974"/>
                  </a:cubicBezTo>
                  <a:close/>
                  <a:moveTo>
                    <a:pt x="61426" y="0"/>
                  </a:moveTo>
                  <a:lnTo>
                    <a:pt x="1564758" y="0"/>
                  </a:lnTo>
                  <a:cubicBezTo>
                    <a:pt x="1598683" y="0"/>
                    <a:pt x="1626184" y="27501"/>
                    <a:pt x="1626184" y="61426"/>
                  </a:cubicBezTo>
                  <a:lnTo>
                    <a:pt x="1626184" y="1364775"/>
                  </a:lnTo>
                  <a:cubicBezTo>
                    <a:pt x="1626184" y="1398700"/>
                    <a:pt x="1598683" y="1426201"/>
                    <a:pt x="1564758" y="1426201"/>
                  </a:cubicBezTo>
                  <a:lnTo>
                    <a:pt x="61426" y="1426201"/>
                  </a:lnTo>
                  <a:cubicBezTo>
                    <a:pt x="27501" y="1426201"/>
                    <a:pt x="0" y="1398700"/>
                    <a:pt x="0" y="1364775"/>
                  </a:cubicBezTo>
                  <a:lnTo>
                    <a:pt x="0" y="61426"/>
                  </a:lnTo>
                  <a:cubicBezTo>
                    <a:pt x="0" y="27501"/>
                    <a:pt x="27501" y="0"/>
                    <a:pt x="61426" y="0"/>
                  </a:cubicBezTo>
                  <a:close/>
                </a:path>
              </a:pathLst>
            </a:cu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89" name="phone"/>
            <p:cNvSpPr>
              <a:spLocks noChangeAspect="1"/>
            </p:cNvSpPr>
            <p:nvPr/>
          </p:nvSpPr>
          <p:spPr bwMode="auto">
            <a:xfrm>
              <a:off x="6948350" y="2108175"/>
              <a:ext cx="207063" cy="356640"/>
            </a:xfrm>
            <a:custGeom>
              <a:avLst/>
              <a:gdLst/>
              <a:ahLst/>
              <a:cxnLst/>
              <a:rect l="l" t="t" r="r" b="b"/>
              <a:pathLst>
                <a:path w="1752600" h="3019424">
                  <a:moveTo>
                    <a:pt x="125916" y="2027200"/>
                  </a:moveTo>
                  <a:lnTo>
                    <a:pt x="125916" y="2164731"/>
                  </a:lnTo>
                  <a:lnTo>
                    <a:pt x="125916" y="2491833"/>
                  </a:lnTo>
                  <a:cubicBezTo>
                    <a:pt x="125916" y="2672486"/>
                    <a:pt x="272365" y="2818935"/>
                    <a:pt x="453018" y="2818935"/>
                  </a:cubicBezTo>
                  <a:lnTo>
                    <a:pt x="1281926" y="2818935"/>
                  </a:lnTo>
                  <a:cubicBezTo>
                    <a:pt x="1462579" y="2818935"/>
                    <a:pt x="1609028" y="2672486"/>
                    <a:pt x="1609028" y="2491833"/>
                  </a:cubicBezTo>
                  <a:cubicBezTo>
                    <a:pt x="1609028" y="2384143"/>
                    <a:pt x="1601776" y="2160419"/>
                    <a:pt x="1601623" y="2049869"/>
                  </a:cubicBezTo>
                  <a:lnTo>
                    <a:pt x="1616462" y="2045785"/>
                  </a:lnTo>
                  <a:lnTo>
                    <a:pt x="1601594" y="2045785"/>
                  </a:lnTo>
                  <a:lnTo>
                    <a:pt x="1601623" y="2049869"/>
                  </a:lnTo>
                  <a:cubicBezTo>
                    <a:pt x="1126071" y="2202699"/>
                    <a:pt x="536769" y="2180503"/>
                    <a:pt x="125916" y="2027200"/>
                  </a:cubicBezTo>
                  <a:close/>
                  <a:moveTo>
                    <a:pt x="1324773" y="1874254"/>
                  </a:moveTo>
                  <a:cubicBezTo>
                    <a:pt x="1312258" y="1874254"/>
                    <a:pt x="1302112" y="1884400"/>
                    <a:pt x="1302112" y="1896915"/>
                  </a:cubicBezTo>
                  <a:lnTo>
                    <a:pt x="1302112" y="1987559"/>
                  </a:lnTo>
                  <a:cubicBezTo>
                    <a:pt x="1302112" y="2000074"/>
                    <a:pt x="1312258" y="2010220"/>
                    <a:pt x="1324773" y="2010220"/>
                  </a:cubicBezTo>
                  <a:lnTo>
                    <a:pt x="1593801" y="2010220"/>
                  </a:lnTo>
                  <a:cubicBezTo>
                    <a:pt x="1606316" y="2010220"/>
                    <a:pt x="1616462" y="2000074"/>
                    <a:pt x="1616462" y="1987559"/>
                  </a:cubicBezTo>
                  <a:lnTo>
                    <a:pt x="1616462" y="1896915"/>
                  </a:lnTo>
                  <a:cubicBezTo>
                    <a:pt x="1616462" y="1884400"/>
                    <a:pt x="1606316" y="1874254"/>
                    <a:pt x="1593801" y="1874254"/>
                  </a:cubicBezTo>
                  <a:close/>
                  <a:moveTo>
                    <a:pt x="935186" y="1874254"/>
                  </a:moveTo>
                  <a:cubicBezTo>
                    <a:pt x="922671" y="1874254"/>
                    <a:pt x="912525" y="1884400"/>
                    <a:pt x="912525" y="1896915"/>
                  </a:cubicBezTo>
                  <a:lnTo>
                    <a:pt x="912525" y="1987559"/>
                  </a:lnTo>
                  <a:cubicBezTo>
                    <a:pt x="912525" y="2000074"/>
                    <a:pt x="922671" y="2010220"/>
                    <a:pt x="935186" y="2010220"/>
                  </a:cubicBezTo>
                  <a:lnTo>
                    <a:pt x="1204214" y="2010220"/>
                  </a:lnTo>
                  <a:cubicBezTo>
                    <a:pt x="1216729" y="2010220"/>
                    <a:pt x="1226875" y="2000074"/>
                    <a:pt x="1226875" y="1987559"/>
                  </a:cubicBezTo>
                  <a:lnTo>
                    <a:pt x="1226875" y="1896915"/>
                  </a:lnTo>
                  <a:cubicBezTo>
                    <a:pt x="1226875" y="1884400"/>
                    <a:pt x="1216729" y="1874254"/>
                    <a:pt x="1204214" y="1874254"/>
                  </a:cubicBezTo>
                  <a:close/>
                  <a:moveTo>
                    <a:pt x="545598" y="1874254"/>
                  </a:moveTo>
                  <a:cubicBezTo>
                    <a:pt x="533083" y="1874254"/>
                    <a:pt x="522937" y="1884400"/>
                    <a:pt x="522937" y="1896915"/>
                  </a:cubicBezTo>
                  <a:lnTo>
                    <a:pt x="522937" y="1987559"/>
                  </a:lnTo>
                  <a:cubicBezTo>
                    <a:pt x="522937" y="2000074"/>
                    <a:pt x="533083" y="2010220"/>
                    <a:pt x="545598" y="2010220"/>
                  </a:cubicBezTo>
                  <a:lnTo>
                    <a:pt x="814626" y="2010220"/>
                  </a:lnTo>
                  <a:cubicBezTo>
                    <a:pt x="827141" y="2010220"/>
                    <a:pt x="837287" y="2000074"/>
                    <a:pt x="837287" y="1987559"/>
                  </a:cubicBezTo>
                  <a:lnTo>
                    <a:pt x="837287" y="1896915"/>
                  </a:lnTo>
                  <a:cubicBezTo>
                    <a:pt x="837287" y="1884400"/>
                    <a:pt x="827141" y="1874254"/>
                    <a:pt x="814626" y="1874254"/>
                  </a:cubicBezTo>
                  <a:close/>
                  <a:moveTo>
                    <a:pt x="156010" y="1874254"/>
                  </a:moveTo>
                  <a:cubicBezTo>
                    <a:pt x="143495" y="1874254"/>
                    <a:pt x="133349" y="1884400"/>
                    <a:pt x="133349" y="1896915"/>
                  </a:cubicBezTo>
                  <a:lnTo>
                    <a:pt x="133349" y="1987559"/>
                  </a:lnTo>
                  <a:cubicBezTo>
                    <a:pt x="133349" y="2000074"/>
                    <a:pt x="143495" y="2010220"/>
                    <a:pt x="156010" y="2010220"/>
                  </a:cubicBezTo>
                  <a:lnTo>
                    <a:pt x="425038" y="2010220"/>
                  </a:lnTo>
                  <a:cubicBezTo>
                    <a:pt x="437553" y="2010220"/>
                    <a:pt x="447699" y="2000074"/>
                    <a:pt x="447699" y="1987559"/>
                  </a:cubicBezTo>
                  <a:lnTo>
                    <a:pt x="447699" y="1896915"/>
                  </a:lnTo>
                  <a:cubicBezTo>
                    <a:pt x="447699" y="1884400"/>
                    <a:pt x="437553" y="1874254"/>
                    <a:pt x="425038" y="1874254"/>
                  </a:cubicBezTo>
                  <a:close/>
                  <a:moveTo>
                    <a:pt x="0" y="1811356"/>
                  </a:moveTo>
                  <a:lnTo>
                    <a:pt x="1752600" y="1811356"/>
                  </a:lnTo>
                  <a:lnTo>
                    <a:pt x="1752600" y="2501115"/>
                  </a:lnTo>
                  <a:cubicBezTo>
                    <a:pt x="1752600" y="2787369"/>
                    <a:pt x="1520545" y="3019424"/>
                    <a:pt x="1234291" y="3019424"/>
                  </a:cubicBezTo>
                  <a:lnTo>
                    <a:pt x="518309" y="3019424"/>
                  </a:lnTo>
                  <a:cubicBezTo>
                    <a:pt x="232055" y="3019424"/>
                    <a:pt x="0" y="2787369"/>
                    <a:pt x="0" y="2501115"/>
                  </a:cubicBezTo>
                  <a:close/>
                  <a:moveTo>
                    <a:pt x="142875" y="676276"/>
                  </a:moveTo>
                  <a:lnTo>
                    <a:pt x="142875" y="1628776"/>
                  </a:lnTo>
                  <a:lnTo>
                    <a:pt x="1609725" y="1628776"/>
                  </a:lnTo>
                  <a:lnTo>
                    <a:pt x="1609725" y="676276"/>
                  </a:lnTo>
                  <a:close/>
                  <a:moveTo>
                    <a:pt x="699410" y="192089"/>
                  </a:moveTo>
                  <a:cubicBezTo>
                    <a:pt x="638133" y="192089"/>
                    <a:pt x="588459" y="241763"/>
                    <a:pt x="588459" y="303040"/>
                  </a:cubicBezTo>
                  <a:cubicBezTo>
                    <a:pt x="588459" y="303039"/>
                    <a:pt x="588459" y="303039"/>
                    <a:pt x="588459" y="303039"/>
                  </a:cubicBezTo>
                  <a:lnTo>
                    <a:pt x="588459" y="303040"/>
                  </a:lnTo>
                  <a:lnTo>
                    <a:pt x="588459" y="303040"/>
                  </a:lnTo>
                  <a:cubicBezTo>
                    <a:pt x="588459" y="364316"/>
                    <a:pt x="638133" y="413990"/>
                    <a:pt x="699410" y="413990"/>
                  </a:cubicBezTo>
                  <a:lnTo>
                    <a:pt x="1053190" y="413991"/>
                  </a:lnTo>
                  <a:cubicBezTo>
                    <a:pt x="1114467" y="413991"/>
                    <a:pt x="1164141" y="364317"/>
                    <a:pt x="1164141" y="303040"/>
                  </a:cubicBezTo>
                  <a:lnTo>
                    <a:pt x="1164142" y="303040"/>
                  </a:lnTo>
                  <a:cubicBezTo>
                    <a:pt x="1164142" y="241763"/>
                    <a:pt x="1114468" y="192089"/>
                    <a:pt x="1053191" y="192089"/>
                  </a:cubicBezTo>
                  <a:close/>
                  <a:moveTo>
                    <a:pt x="434978" y="0"/>
                  </a:moveTo>
                  <a:lnTo>
                    <a:pt x="1317622" y="0"/>
                  </a:lnTo>
                  <a:cubicBezTo>
                    <a:pt x="1557854" y="0"/>
                    <a:pt x="1752600" y="194746"/>
                    <a:pt x="1752600" y="434978"/>
                  </a:cubicBezTo>
                  <a:lnTo>
                    <a:pt x="1752600" y="1781175"/>
                  </a:lnTo>
                  <a:lnTo>
                    <a:pt x="0" y="1781175"/>
                  </a:lnTo>
                  <a:lnTo>
                    <a:pt x="0" y="434978"/>
                  </a:lnTo>
                  <a:cubicBezTo>
                    <a:pt x="0" y="194746"/>
                    <a:pt x="194746" y="0"/>
                    <a:pt x="434978" y="0"/>
                  </a:cubicBezTo>
                  <a:close/>
                </a:path>
              </a:pathLst>
            </a:cu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90" name="health 2"/>
            <p:cNvSpPr>
              <a:spLocks noChangeAspect="1"/>
            </p:cNvSpPr>
            <p:nvPr/>
          </p:nvSpPr>
          <p:spPr bwMode="auto">
            <a:xfrm>
              <a:off x="7218840" y="2148745"/>
              <a:ext cx="537635" cy="333824"/>
            </a:xfrm>
            <a:custGeom>
              <a:avLst/>
              <a:gdLst/>
              <a:ahLst/>
              <a:cxnLst/>
              <a:rect l="l" t="t" r="r" b="b"/>
              <a:pathLst>
                <a:path w="4203700" h="2610803">
                  <a:moveTo>
                    <a:pt x="2491581" y="932635"/>
                  </a:moveTo>
                  <a:lnTo>
                    <a:pt x="3355975" y="932635"/>
                  </a:lnTo>
                  <a:cubicBezTo>
                    <a:pt x="3634582" y="947716"/>
                    <a:pt x="3829843" y="1131866"/>
                    <a:pt x="3863181" y="1242197"/>
                  </a:cubicBezTo>
                  <a:lnTo>
                    <a:pt x="1996281" y="1242197"/>
                  </a:lnTo>
                  <a:cubicBezTo>
                    <a:pt x="1954212" y="1129485"/>
                    <a:pt x="2235993" y="921522"/>
                    <a:pt x="2491581" y="932635"/>
                  </a:cubicBezTo>
                  <a:close/>
                  <a:moveTo>
                    <a:pt x="1715294" y="801666"/>
                  </a:moveTo>
                  <a:cubicBezTo>
                    <a:pt x="1834971" y="801666"/>
                    <a:pt x="1931988" y="898683"/>
                    <a:pt x="1931988" y="1018360"/>
                  </a:cubicBezTo>
                  <a:cubicBezTo>
                    <a:pt x="1931988" y="1138037"/>
                    <a:pt x="1834971" y="1235054"/>
                    <a:pt x="1715294" y="1235054"/>
                  </a:cubicBezTo>
                  <a:cubicBezTo>
                    <a:pt x="1595617" y="1235054"/>
                    <a:pt x="1498600" y="1138037"/>
                    <a:pt x="1498600" y="1018360"/>
                  </a:cubicBezTo>
                  <a:cubicBezTo>
                    <a:pt x="1498600" y="898683"/>
                    <a:pt x="1595617" y="801666"/>
                    <a:pt x="1715294" y="801666"/>
                  </a:cubicBezTo>
                  <a:close/>
                  <a:moveTo>
                    <a:pt x="1919287" y="0"/>
                  </a:moveTo>
                  <a:cubicBezTo>
                    <a:pt x="2448028" y="0"/>
                    <a:pt x="2898259" y="336140"/>
                    <a:pt x="3066567" y="806877"/>
                  </a:cubicBezTo>
                  <a:lnTo>
                    <a:pt x="2520890" y="806877"/>
                  </a:lnTo>
                  <a:cubicBezTo>
                    <a:pt x="2388025" y="637288"/>
                    <a:pt x="2180846" y="530203"/>
                    <a:pt x="1948656" y="530203"/>
                  </a:cubicBezTo>
                  <a:cubicBezTo>
                    <a:pt x="1540528" y="530203"/>
                    <a:pt x="1209675" y="861056"/>
                    <a:pt x="1209675" y="1269184"/>
                  </a:cubicBezTo>
                  <a:cubicBezTo>
                    <a:pt x="1209675" y="1295733"/>
                    <a:pt x="1211075" y="1321956"/>
                    <a:pt x="1213952" y="1347766"/>
                  </a:cubicBezTo>
                  <a:lnTo>
                    <a:pt x="4203700" y="1347766"/>
                  </a:lnTo>
                  <a:lnTo>
                    <a:pt x="4203700" y="1622086"/>
                  </a:lnTo>
                  <a:lnTo>
                    <a:pt x="1303168" y="1622086"/>
                  </a:lnTo>
                  <a:cubicBezTo>
                    <a:pt x="1425647" y="1852836"/>
                    <a:pt x="1669012" y="2008165"/>
                    <a:pt x="1948656" y="2008165"/>
                  </a:cubicBezTo>
                  <a:cubicBezTo>
                    <a:pt x="2180846" y="2008165"/>
                    <a:pt x="2388025" y="1901080"/>
                    <a:pt x="2520889" y="1731492"/>
                  </a:cubicBezTo>
                  <a:lnTo>
                    <a:pt x="3140075" y="1731492"/>
                  </a:lnTo>
                  <a:cubicBezTo>
                    <a:pt x="3140075" y="2024596"/>
                    <a:pt x="3140074" y="2317700"/>
                    <a:pt x="3140074" y="2610803"/>
                  </a:cubicBezTo>
                  <a:lnTo>
                    <a:pt x="698499" y="2610803"/>
                  </a:lnTo>
                  <a:lnTo>
                    <a:pt x="698499" y="1622086"/>
                  </a:lnTo>
                  <a:lnTo>
                    <a:pt x="0" y="1622086"/>
                  </a:lnTo>
                  <a:lnTo>
                    <a:pt x="0" y="1347766"/>
                  </a:lnTo>
                  <a:lnTo>
                    <a:pt x="698499" y="1347766"/>
                  </a:lnTo>
                  <a:lnTo>
                    <a:pt x="698499" y="1220788"/>
                  </a:lnTo>
                  <a:cubicBezTo>
                    <a:pt x="698499" y="546565"/>
                    <a:pt x="1245064" y="0"/>
                    <a:pt x="1919287" y="0"/>
                  </a:cubicBezTo>
                  <a:close/>
                </a:path>
              </a:pathLst>
            </a:cu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91" name="camera2"/>
            <p:cNvSpPr/>
            <p:nvPr/>
          </p:nvSpPr>
          <p:spPr bwMode="auto">
            <a:xfrm rot="5400000">
              <a:off x="5419592" y="2062171"/>
              <a:ext cx="508145" cy="622970"/>
            </a:xfrm>
            <a:custGeom>
              <a:avLst/>
              <a:gdLst/>
              <a:ahLst/>
              <a:cxnLst/>
              <a:rect l="l" t="t" r="r" b="b"/>
              <a:pathLst>
                <a:path w="3724643" h="4565093">
                  <a:moveTo>
                    <a:pt x="0" y="2230591"/>
                  </a:moveTo>
                  <a:lnTo>
                    <a:pt x="0" y="1130354"/>
                  </a:lnTo>
                  <a:lnTo>
                    <a:pt x="666553" y="1130354"/>
                  </a:lnTo>
                  <a:lnTo>
                    <a:pt x="666553" y="1483621"/>
                  </a:lnTo>
                  <a:lnTo>
                    <a:pt x="1018801" y="1468217"/>
                  </a:lnTo>
                  <a:lnTo>
                    <a:pt x="586117" y="614872"/>
                  </a:lnTo>
                  <a:lnTo>
                    <a:pt x="1798773" y="0"/>
                  </a:lnTo>
                  <a:lnTo>
                    <a:pt x="3266024" y="2893728"/>
                  </a:lnTo>
                  <a:lnTo>
                    <a:pt x="2870465" y="3094294"/>
                  </a:lnTo>
                  <a:lnTo>
                    <a:pt x="2967871" y="3286398"/>
                  </a:lnTo>
                  <a:lnTo>
                    <a:pt x="3254805" y="3140909"/>
                  </a:lnTo>
                  <a:lnTo>
                    <a:pt x="3724643" y="4067529"/>
                  </a:lnTo>
                  <a:lnTo>
                    <a:pt x="2743342" y="4565093"/>
                  </a:lnTo>
                  <a:lnTo>
                    <a:pt x="2273504" y="3638473"/>
                  </a:lnTo>
                  <a:lnTo>
                    <a:pt x="2583523" y="3481279"/>
                  </a:lnTo>
                  <a:lnTo>
                    <a:pt x="2486118" y="3289175"/>
                  </a:lnTo>
                  <a:lnTo>
                    <a:pt x="2053368" y="3508599"/>
                  </a:lnTo>
                  <a:lnTo>
                    <a:pt x="1232767" y="1890202"/>
                  </a:lnTo>
                  <a:lnTo>
                    <a:pt x="666553" y="1914964"/>
                  </a:lnTo>
                  <a:lnTo>
                    <a:pt x="666553" y="2230591"/>
                  </a:lnTo>
                  <a:close/>
                </a:path>
              </a:pathLst>
            </a:cu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92" name="phone3"/>
            <p:cNvSpPr>
              <a:spLocks noChangeAspect="1"/>
            </p:cNvSpPr>
            <p:nvPr/>
          </p:nvSpPr>
          <p:spPr bwMode="auto">
            <a:xfrm flipH="1">
              <a:off x="6052961" y="2035059"/>
              <a:ext cx="317330" cy="558145"/>
            </a:xfrm>
            <a:custGeom>
              <a:avLst/>
              <a:gdLst/>
              <a:ahLst/>
              <a:cxnLst/>
              <a:rect l="l" t="t" r="r" b="b"/>
              <a:pathLst>
                <a:path w="1171885" h="2061737">
                  <a:moveTo>
                    <a:pt x="143419" y="1960615"/>
                  </a:moveTo>
                  <a:cubicBezTo>
                    <a:pt x="138369" y="1960615"/>
                    <a:pt x="134275" y="1964709"/>
                    <a:pt x="134275" y="1969759"/>
                  </a:cubicBezTo>
                  <a:cubicBezTo>
                    <a:pt x="134275" y="1974809"/>
                    <a:pt x="138369" y="1978903"/>
                    <a:pt x="143419" y="1978903"/>
                  </a:cubicBezTo>
                  <a:lnTo>
                    <a:pt x="579179" y="1978903"/>
                  </a:lnTo>
                  <a:cubicBezTo>
                    <a:pt x="584229" y="1978903"/>
                    <a:pt x="588323" y="1974809"/>
                    <a:pt x="588323" y="1969759"/>
                  </a:cubicBezTo>
                  <a:cubicBezTo>
                    <a:pt x="588323" y="1964709"/>
                    <a:pt x="584229" y="1960615"/>
                    <a:pt x="579179" y="1960615"/>
                  </a:cubicBezTo>
                  <a:close/>
                  <a:moveTo>
                    <a:pt x="143419" y="1910375"/>
                  </a:moveTo>
                  <a:cubicBezTo>
                    <a:pt x="138369" y="1910375"/>
                    <a:pt x="134275" y="1914469"/>
                    <a:pt x="134275" y="1919519"/>
                  </a:cubicBezTo>
                  <a:cubicBezTo>
                    <a:pt x="134275" y="1924569"/>
                    <a:pt x="138369" y="1928663"/>
                    <a:pt x="143419" y="1928663"/>
                  </a:cubicBezTo>
                  <a:lnTo>
                    <a:pt x="579179" y="1928663"/>
                  </a:lnTo>
                  <a:cubicBezTo>
                    <a:pt x="584229" y="1928663"/>
                    <a:pt x="588323" y="1924569"/>
                    <a:pt x="588323" y="1919519"/>
                  </a:cubicBezTo>
                  <a:cubicBezTo>
                    <a:pt x="588323" y="1914469"/>
                    <a:pt x="584229" y="1910375"/>
                    <a:pt x="579179" y="1910375"/>
                  </a:cubicBezTo>
                  <a:close/>
                  <a:moveTo>
                    <a:pt x="636962" y="1860134"/>
                  </a:moveTo>
                  <a:cubicBezTo>
                    <a:pt x="626871" y="1860134"/>
                    <a:pt x="618691" y="1868314"/>
                    <a:pt x="618691" y="1878405"/>
                  </a:cubicBezTo>
                  <a:lnTo>
                    <a:pt x="618691" y="1951488"/>
                  </a:lnTo>
                  <a:cubicBezTo>
                    <a:pt x="618691" y="1961579"/>
                    <a:pt x="626871" y="1969759"/>
                    <a:pt x="636962" y="1969759"/>
                  </a:cubicBezTo>
                  <a:lnTo>
                    <a:pt x="1027491" y="1969759"/>
                  </a:lnTo>
                  <a:cubicBezTo>
                    <a:pt x="1037582" y="1969759"/>
                    <a:pt x="1045762" y="1961579"/>
                    <a:pt x="1045762" y="1951488"/>
                  </a:cubicBezTo>
                  <a:lnTo>
                    <a:pt x="1045762" y="1878405"/>
                  </a:lnTo>
                  <a:cubicBezTo>
                    <a:pt x="1045762" y="1868314"/>
                    <a:pt x="1037582" y="1860134"/>
                    <a:pt x="1027491" y="1860134"/>
                  </a:cubicBezTo>
                  <a:close/>
                  <a:moveTo>
                    <a:pt x="143419" y="1860134"/>
                  </a:moveTo>
                  <a:cubicBezTo>
                    <a:pt x="138369" y="1860134"/>
                    <a:pt x="134275" y="1864228"/>
                    <a:pt x="134275" y="1869278"/>
                  </a:cubicBezTo>
                  <a:cubicBezTo>
                    <a:pt x="134275" y="1874328"/>
                    <a:pt x="138369" y="1878422"/>
                    <a:pt x="143419" y="1878422"/>
                  </a:cubicBezTo>
                  <a:lnTo>
                    <a:pt x="579179" y="1878422"/>
                  </a:lnTo>
                  <a:cubicBezTo>
                    <a:pt x="584229" y="1878422"/>
                    <a:pt x="588323" y="1874328"/>
                    <a:pt x="588323" y="1869278"/>
                  </a:cubicBezTo>
                  <a:cubicBezTo>
                    <a:pt x="588323" y="1864228"/>
                    <a:pt x="584229" y="1860134"/>
                    <a:pt x="579179" y="1860134"/>
                  </a:cubicBezTo>
                  <a:close/>
                  <a:moveTo>
                    <a:pt x="849158" y="653609"/>
                  </a:moveTo>
                  <a:lnTo>
                    <a:pt x="948122" y="653609"/>
                  </a:lnTo>
                  <a:lnTo>
                    <a:pt x="948122" y="1054223"/>
                  </a:lnTo>
                  <a:lnTo>
                    <a:pt x="849158" y="1054223"/>
                  </a:lnTo>
                  <a:close/>
                  <a:moveTo>
                    <a:pt x="773632" y="653609"/>
                  </a:moveTo>
                  <a:lnTo>
                    <a:pt x="821706" y="653609"/>
                  </a:lnTo>
                  <a:lnTo>
                    <a:pt x="821706" y="1054223"/>
                  </a:lnTo>
                  <a:lnTo>
                    <a:pt x="773632" y="1054223"/>
                  </a:lnTo>
                  <a:close/>
                  <a:moveTo>
                    <a:pt x="565313" y="653609"/>
                  </a:moveTo>
                  <a:lnTo>
                    <a:pt x="613386" y="653609"/>
                  </a:lnTo>
                  <a:lnTo>
                    <a:pt x="613386" y="1054223"/>
                  </a:lnTo>
                  <a:lnTo>
                    <a:pt x="565313" y="1054223"/>
                  </a:lnTo>
                  <a:close/>
                  <a:moveTo>
                    <a:pt x="408629" y="653609"/>
                  </a:moveTo>
                  <a:lnTo>
                    <a:pt x="456702" y="653609"/>
                  </a:lnTo>
                  <a:lnTo>
                    <a:pt x="456702" y="1054223"/>
                  </a:lnTo>
                  <a:lnTo>
                    <a:pt x="408629" y="1054223"/>
                  </a:lnTo>
                  <a:close/>
                  <a:moveTo>
                    <a:pt x="264406" y="653609"/>
                  </a:moveTo>
                  <a:lnTo>
                    <a:pt x="380140" y="653609"/>
                  </a:lnTo>
                  <a:lnTo>
                    <a:pt x="380140" y="1054223"/>
                  </a:lnTo>
                  <a:lnTo>
                    <a:pt x="264406" y="1054223"/>
                  </a:lnTo>
                  <a:close/>
                  <a:moveTo>
                    <a:pt x="203108" y="653609"/>
                  </a:moveTo>
                  <a:lnTo>
                    <a:pt x="250162" y="653609"/>
                  </a:lnTo>
                  <a:lnTo>
                    <a:pt x="250162" y="1054223"/>
                  </a:lnTo>
                  <a:lnTo>
                    <a:pt x="203108" y="1054223"/>
                  </a:lnTo>
                  <a:close/>
                  <a:moveTo>
                    <a:pt x="117669" y="194556"/>
                  </a:moveTo>
                  <a:lnTo>
                    <a:pt x="117669" y="1775970"/>
                  </a:lnTo>
                  <a:lnTo>
                    <a:pt x="1054217" y="1775970"/>
                  </a:lnTo>
                  <a:lnTo>
                    <a:pt x="1054217" y="194556"/>
                  </a:lnTo>
                  <a:close/>
                  <a:moveTo>
                    <a:pt x="195318" y="0"/>
                  </a:moveTo>
                  <a:lnTo>
                    <a:pt x="976567" y="0"/>
                  </a:lnTo>
                  <a:cubicBezTo>
                    <a:pt x="1084438" y="0"/>
                    <a:pt x="1171885" y="87447"/>
                    <a:pt x="1171885" y="195318"/>
                  </a:cubicBezTo>
                  <a:lnTo>
                    <a:pt x="1171885" y="1866419"/>
                  </a:lnTo>
                  <a:cubicBezTo>
                    <a:pt x="1171885" y="1974290"/>
                    <a:pt x="1084438" y="2061737"/>
                    <a:pt x="976567" y="2061737"/>
                  </a:cubicBezTo>
                  <a:lnTo>
                    <a:pt x="195318" y="2061737"/>
                  </a:lnTo>
                  <a:cubicBezTo>
                    <a:pt x="87447" y="2061737"/>
                    <a:pt x="0" y="1974290"/>
                    <a:pt x="0" y="1866419"/>
                  </a:cubicBezTo>
                  <a:lnTo>
                    <a:pt x="0" y="195318"/>
                  </a:lnTo>
                  <a:cubicBezTo>
                    <a:pt x="0" y="87447"/>
                    <a:pt x="87447" y="0"/>
                    <a:pt x="195318" y="0"/>
                  </a:cubicBezTo>
                  <a:close/>
                </a:path>
              </a:pathLst>
            </a:cu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solidFill>
                  <a:srgbClr val="00BCF2"/>
                </a:solidFill>
                <a:ea typeface="Segoe UI" pitchFamily="34" charset="0"/>
                <a:cs typeface="Segoe UI" pitchFamily="34" charset="0"/>
              </a:endParaRPr>
            </a:p>
          </p:txBody>
        </p:sp>
        <p:sp>
          <p:nvSpPr>
            <p:cNvPr id="93" name="health 3"/>
            <p:cNvSpPr>
              <a:spLocks noChangeAspect="1"/>
            </p:cNvSpPr>
            <p:nvPr/>
          </p:nvSpPr>
          <p:spPr bwMode="auto">
            <a:xfrm rot="5400000">
              <a:off x="6811081" y="1618241"/>
              <a:ext cx="350126" cy="342487"/>
            </a:xfrm>
            <a:custGeom>
              <a:avLst/>
              <a:gdLst/>
              <a:ahLst/>
              <a:cxnLst/>
              <a:rect l="l" t="t" r="r" b="b"/>
              <a:pathLst>
                <a:path w="3221975" h="3221974">
                  <a:moveTo>
                    <a:pt x="695463" y="1877687"/>
                  </a:moveTo>
                  <a:lnTo>
                    <a:pt x="1344288" y="1877687"/>
                  </a:lnTo>
                  <a:lnTo>
                    <a:pt x="1344288" y="2526511"/>
                  </a:lnTo>
                  <a:lnTo>
                    <a:pt x="1877688" y="2526511"/>
                  </a:lnTo>
                  <a:lnTo>
                    <a:pt x="1877688" y="1877687"/>
                  </a:lnTo>
                  <a:lnTo>
                    <a:pt x="2526513" y="1877687"/>
                  </a:lnTo>
                  <a:lnTo>
                    <a:pt x="2526513" y="1344287"/>
                  </a:lnTo>
                  <a:lnTo>
                    <a:pt x="1877688" y="1344287"/>
                  </a:lnTo>
                  <a:lnTo>
                    <a:pt x="1877688" y="695462"/>
                  </a:lnTo>
                  <a:lnTo>
                    <a:pt x="1344288" y="695462"/>
                  </a:lnTo>
                  <a:lnTo>
                    <a:pt x="1344288" y="1344287"/>
                  </a:lnTo>
                  <a:lnTo>
                    <a:pt x="695463" y="1344287"/>
                  </a:lnTo>
                  <a:close/>
                  <a:moveTo>
                    <a:pt x="0" y="1610987"/>
                  </a:moveTo>
                  <a:cubicBezTo>
                    <a:pt x="0" y="721263"/>
                    <a:pt x="721264" y="0"/>
                    <a:pt x="1610988" y="0"/>
                  </a:cubicBezTo>
                  <a:cubicBezTo>
                    <a:pt x="2500712" y="0"/>
                    <a:pt x="3221975" y="721263"/>
                    <a:pt x="3221975" y="1610987"/>
                  </a:cubicBezTo>
                  <a:cubicBezTo>
                    <a:pt x="3221975" y="2500711"/>
                    <a:pt x="2500712" y="3221974"/>
                    <a:pt x="1610988" y="3221974"/>
                  </a:cubicBezTo>
                  <a:cubicBezTo>
                    <a:pt x="721264" y="3221974"/>
                    <a:pt x="0" y="2500711"/>
                    <a:pt x="0" y="1610987"/>
                  </a:cubicBezTo>
                  <a:close/>
                </a:path>
              </a:pathLst>
            </a:cu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solidFill>
                  <a:srgbClr val="00BCF2"/>
                </a:solidFill>
                <a:ea typeface="Segoe UI" pitchFamily="34" charset="0"/>
                <a:cs typeface="Segoe UI" pitchFamily="34" charset="0"/>
              </a:endParaRPr>
            </a:p>
          </p:txBody>
        </p:sp>
        <p:sp>
          <p:nvSpPr>
            <p:cNvPr id="94" name="DS2"/>
            <p:cNvSpPr>
              <a:spLocks noChangeAspect="1"/>
            </p:cNvSpPr>
            <p:nvPr/>
          </p:nvSpPr>
          <p:spPr bwMode="auto">
            <a:xfrm>
              <a:off x="7228038" y="1582634"/>
              <a:ext cx="352797" cy="413127"/>
            </a:xfrm>
            <a:custGeom>
              <a:avLst/>
              <a:gdLst/>
              <a:ahLst/>
              <a:cxnLst/>
              <a:rect l="l" t="t" r="r" b="b"/>
              <a:pathLst>
                <a:path w="3843338" h="4402366">
                  <a:moveTo>
                    <a:pt x="2974980" y="3679979"/>
                  </a:moveTo>
                  <a:cubicBezTo>
                    <a:pt x="2936403" y="3679979"/>
                    <a:pt x="2905130" y="3714726"/>
                    <a:pt x="2905130" y="3757589"/>
                  </a:cubicBezTo>
                  <a:cubicBezTo>
                    <a:pt x="2905130" y="3800452"/>
                    <a:pt x="2936403" y="3835199"/>
                    <a:pt x="2974980" y="3835199"/>
                  </a:cubicBezTo>
                  <a:lnTo>
                    <a:pt x="2987428" y="3835200"/>
                  </a:lnTo>
                  <a:cubicBezTo>
                    <a:pt x="3026005" y="3835200"/>
                    <a:pt x="3057278" y="3800453"/>
                    <a:pt x="3057278" y="3757589"/>
                  </a:cubicBezTo>
                  <a:lnTo>
                    <a:pt x="3057279" y="3757589"/>
                  </a:lnTo>
                  <a:cubicBezTo>
                    <a:pt x="3057279" y="3714726"/>
                    <a:pt x="3026006" y="3679979"/>
                    <a:pt x="2987429" y="3679979"/>
                  </a:cubicBezTo>
                  <a:close/>
                  <a:moveTo>
                    <a:pt x="2766049" y="3679979"/>
                  </a:moveTo>
                  <a:cubicBezTo>
                    <a:pt x="2727472" y="3679979"/>
                    <a:pt x="2696199" y="3714726"/>
                    <a:pt x="2696199" y="3757589"/>
                  </a:cubicBezTo>
                  <a:cubicBezTo>
                    <a:pt x="2696199" y="3800452"/>
                    <a:pt x="2727472" y="3835199"/>
                    <a:pt x="2766049" y="3835199"/>
                  </a:cubicBezTo>
                  <a:lnTo>
                    <a:pt x="2779639" y="3835200"/>
                  </a:lnTo>
                  <a:cubicBezTo>
                    <a:pt x="2818216" y="3835200"/>
                    <a:pt x="2849489" y="3800453"/>
                    <a:pt x="2849489" y="3757589"/>
                  </a:cubicBezTo>
                  <a:lnTo>
                    <a:pt x="2849490" y="3757589"/>
                  </a:lnTo>
                  <a:cubicBezTo>
                    <a:pt x="2849490" y="3714726"/>
                    <a:pt x="2818217" y="3679979"/>
                    <a:pt x="2779640" y="3679979"/>
                  </a:cubicBezTo>
                  <a:close/>
                  <a:moveTo>
                    <a:pt x="2239716" y="3679979"/>
                  </a:moveTo>
                  <a:cubicBezTo>
                    <a:pt x="2201139" y="3679979"/>
                    <a:pt x="2169866" y="3714726"/>
                    <a:pt x="2169866" y="3757589"/>
                  </a:cubicBezTo>
                  <a:cubicBezTo>
                    <a:pt x="2169866" y="3800452"/>
                    <a:pt x="2201139" y="3835199"/>
                    <a:pt x="2239716" y="3835199"/>
                  </a:cubicBezTo>
                  <a:lnTo>
                    <a:pt x="2570709" y="3835200"/>
                  </a:lnTo>
                  <a:cubicBezTo>
                    <a:pt x="2609286" y="3835200"/>
                    <a:pt x="2640559" y="3800453"/>
                    <a:pt x="2640559" y="3757589"/>
                  </a:cubicBezTo>
                  <a:lnTo>
                    <a:pt x="2640560" y="3757589"/>
                  </a:lnTo>
                  <a:cubicBezTo>
                    <a:pt x="2640560" y="3714726"/>
                    <a:pt x="2609287" y="3679979"/>
                    <a:pt x="2570710" y="3679979"/>
                  </a:cubicBezTo>
                  <a:close/>
                  <a:moveTo>
                    <a:pt x="588168" y="332699"/>
                  </a:moveTo>
                  <a:lnTo>
                    <a:pt x="588168" y="3490051"/>
                  </a:lnTo>
                  <a:lnTo>
                    <a:pt x="3255168" y="3490051"/>
                  </a:lnTo>
                  <a:lnTo>
                    <a:pt x="3255168" y="332699"/>
                  </a:lnTo>
                  <a:close/>
                  <a:moveTo>
                    <a:pt x="423466" y="0"/>
                  </a:moveTo>
                  <a:lnTo>
                    <a:pt x="3419873" y="0"/>
                  </a:lnTo>
                  <a:cubicBezTo>
                    <a:pt x="3494314" y="0"/>
                    <a:pt x="3554660" y="67051"/>
                    <a:pt x="3554660" y="149763"/>
                  </a:cubicBezTo>
                  <a:lnTo>
                    <a:pt x="3554660" y="3910698"/>
                  </a:lnTo>
                  <a:cubicBezTo>
                    <a:pt x="3554660" y="3993410"/>
                    <a:pt x="3494314" y="4060461"/>
                    <a:pt x="3419873" y="4060461"/>
                  </a:cubicBezTo>
                  <a:lnTo>
                    <a:pt x="2251861" y="4060461"/>
                  </a:lnTo>
                  <a:lnTo>
                    <a:pt x="2251861" y="4206670"/>
                  </a:lnTo>
                  <a:lnTo>
                    <a:pt x="3553070" y="4206670"/>
                  </a:lnTo>
                  <a:cubicBezTo>
                    <a:pt x="3610378" y="4206670"/>
                    <a:pt x="3656836" y="4171150"/>
                    <a:pt x="3656836" y="4127335"/>
                  </a:cubicBezTo>
                  <a:lnTo>
                    <a:pt x="3656836" y="3926364"/>
                  </a:lnTo>
                  <a:lnTo>
                    <a:pt x="3739572" y="3926364"/>
                  </a:lnTo>
                  <a:cubicBezTo>
                    <a:pt x="3796880" y="3926364"/>
                    <a:pt x="3843338" y="3961884"/>
                    <a:pt x="3843338" y="4005699"/>
                  </a:cubicBezTo>
                  <a:lnTo>
                    <a:pt x="3843338" y="4323031"/>
                  </a:lnTo>
                  <a:cubicBezTo>
                    <a:pt x="3843338" y="4366846"/>
                    <a:pt x="3796880" y="4402366"/>
                    <a:pt x="3739572" y="4402366"/>
                  </a:cubicBezTo>
                  <a:lnTo>
                    <a:pt x="103766" y="4402366"/>
                  </a:lnTo>
                  <a:cubicBezTo>
                    <a:pt x="46458" y="4402366"/>
                    <a:pt x="0" y="4366846"/>
                    <a:pt x="0" y="4323031"/>
                  </a:cubicBezTo>
                  <a:lnTo>
                    <a:pt x="0" y="4005699"/>
                  </a:lnTo>
                  <a:cubicBezTo>
                    <a:pt x="0" y="3961884"/>
                    <a:pt x="46458" y="3926364"/>
                    <a:pt x="103766" y="3926364"/>
                  </a:cubicBezTo>
                  <a:lnTo>
                    <a:pt x="186502" y="3926364"/>
                  </a:lnTo>
                  <a:lnTo>
                    <a:pt x="186502" y="4127335"/>
                  </a:lnTo>
                  <a:cubicBezTo>
                    <a:pt x="186502" y="4171150"/>
                    <a:pt x="232960" y="4206670"/>
                    <a:pt x="290268" y="4206670"/>
                  </a:cubicBezTo>
                  <a:lnTo>
                    <a:pt x="1591477" y="4206670"/>
                  </a:lnTo>
                  <a:lnTo>
                    <a:pt x="1591477" y="4060461"/>
                  </a:lnTo>
                  <a:lnTo>
                    <a:pt x="423466" y="4060461"/>
                  </a:lnTo>
                  <a:cubicBezTo>
                    <a:pt x="349025" y="4060461"/>
                    <a:pt x="288679" y="3993410"/>
                    <a:pt x="288679" y="3910698"/>
                  </a:cubicBezTo>
                  <a:lnTo>
                    <a:pt x="288679" y="149763"/>
                  </a:lnTo>
                  <a:cubicBezTo>
                    <a:pt x="288679" y="67051"/>
                    <a:pt x="349025" y="0"/>
                    <a:pt x="423466" y="0"/>
                  </a:cubicBezTo>
                  <a:close/>
                </a:path>
              </a:pathLst>
            </a:cu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95" name="kiosk"/>
            <p:cNvSpPr>
              <a:spLocks noChangeAspect="1"/>
            </p:cNvSpPr>
            <p:nvPr/>
          </p:nvSpPr>
          <p:spPr bwMode="auto">
            <a:xfrm>
              <a:off x="6533760" y="1568409"/>
              <a:ext cx="205349" cy="397028"/>
            </a:xfrm>
            <a:custGeom>
              <a:avLst/>
              <a:gdLst/>
              <a:ahLst/>
              <a:cxnLst/>
              <a:rect l="l" t="t" r="r" b="b"/>
              <a:pathLst>
                <a:path w="985568" h="1863954">
                  <a:moveTo>
                    <a:pt x="36891" y="1642610"/>
                  </a:moveTo>
                  <a:lnTo>
                    <a:pt x="92599" y="1642610"/>
                  </a:lnTo>
                  <a:lnTo>
                    <a:pt x="92599" y="1768745"/>
                  </a:lnTo>
                  <a:lnTo>
                    <a:pt x="893493" y="1768745"/>
                  </a:lnTo>
                  <a:lnTo>
                    <a:pt x="893493" y="1642610"/>
                  </a:lnTo>
                  <a:lnTo>
                    <a:pt x="948677" y="1642610"/>
                  </a:lnTo>
                  <a:cubicBezTo>
                    <a:pt x="969051" y="1642610"/>
                    <a:pt x="985568" y="1659127"/>
                    <a:pt x="985568" y="1679501"/>
                  </a:cubicBezTo>
                  <a:lnTo>
                    <a:pt x="985568" y="1827063"/>
                  </a:lnTo>
                  <a:cubicBezTo>
                    <a:pt x="985568" y="1847437"/>
                    <a:pt x="969051" y="1863954"/>
                    <a:pt x="948677" y="1863954"/>
                  </a:cubicBezTo>
                  <a:lnTo>
                    <a:pt x="36891" y="1863954"/>
                  </a:lnTo>
                  <a:cubicBezTo>
                    <a:pt x="16517" y="1863954"/>
                    <a:pt x="0" y="1847437"/>
                    <a:pt x="0" y="1827063"/>
                  </a:cubicBezTo>
                  <a:lnTo>
                    <a:pt x="0" y="1679501"/>
                  </a:lnTo>
                  <a:cubicBezTo>
                    <a:pt x="0" y="1659127"/>
                    <a:pt x="16517" y="1642610"/>
                    <a:pt x="36891" y="1642610"/>
                  </a:cubicBezTo>
                  <a:close/>
                  <a:moveTo>
                    <a:pt x="779514" y="719478"/>
                  </a:moveTo>
                  <a:cubicBezTo>
                    <a:pt x="766736" y="719478"/>
                    <a:pt x="756377" y="729837"/>
                    <a:pt x="756377" y="742615"/>
                  </a:cubicBezTo>
                  <a:cubicBezTo>
                    <a:pt x="756377" y="755393"/>
                    <a:pt x="766736" y="765752"/>
                    <a:pt x="779514" y="765752"/>
                  </a:cubicBezTo>
                  <a:cubicBezTo>
                    <a:pt x="792292" y="765752"/>
                    <a:pt x="802651" y="755393"/>
                    <a:pt x="802651" y="742615"/>
                  </a:cubicBezTo>
                  <a:cubicBezTo>
                    <a:pt x="802651" y="729837"/>
                    <a:pt x="792292" y="719478"/>
                    <a:pt x="779514" y="719478"/>
                  </a:cubicBezTo>
                  <a:close/>
                  <a:moveTo>
                    <a:pt x="707619" y="719478"/>
                  </a:moveTo>
                  <a:cubicBezTo>
                    <a:pt x="694841" y="719478"/>
                    <a:pt x="684482" y="729837"/>
                    <a:pt x="684482" y="742615"/>
                  </a:cubicBezTo>
                  <a:cubicBezTo>
                    <a:pt x="684482" y="755393"/>
                    <a:pt x="694841" y="765752"/>
                    <a:pt x="707619" y="765752"/>
                  </a:cubicBezTo>
                  <a:cubicBezTo>
                    <a:pt x="720397" y="765752"/>
                    <a:pt x="730756" y="755393"/>
                    <a:pt x="730756" y="742615"/>
                  </a:cubicBezTo>
                  <a:cubicBezTo>
                    <a:pt x="730756" y="729837"/>
                    <a:pt x="720397" y="719478"/>
                    <a:pt x="707619" y="719478"/>
                  </a:cubicBezTo>
                  <a:close/>
                  <a:moveTo>
                    <a:pt x="374779" y="710591"/>
                  </a:moveTo>
                  <a:lnTo>
                    <a:pt x="374779" y="774637"/>
                  </a:lnTo>
                  <a:lnTo>
                    <a:pt x="432929" y="774637"/>
                  </a:lnTo>
                  <a:cubicBezTo>
                    <a:pt x="445863" y="774637"/>
                    <a:pt x="456348" y="764152"/>
                    <a:pt x="456348" y="751219"/>
                  </a:cubicBezTo>
                  <a:lnTo>
                    <a:pt x="456348" y="734009"/>
                  </a:lnTo>
                  <a:cubicBezTo>
                    <a:pt x="456348" y="721076"/>
                    <a:pt x="445863" y="710591"/>
                    <a:pt x="432929" y="710591"/>
                  </a:cubicBezTo>
                  <a:close/>
                  <a:moveTo>
                    <a:pt x="274277" y="710591"/>
                  </a:moveTo>
                  <a:lnTo>
                    <a:pt x="274277" y="774637"/>
                  </a:lnTo>
                  <a:lnTo>
                    <a:pt x="355845" y="774637"/>
                  </a:lnTo>
                  <a:lnTo>
                    <a:pt x="355845" y="710591"/>
                  </a:lnTo>
                  <a:close/>
                  <a:moveTo>
                    <a:pt x="197192" y="710591"/>
                  </a:moveTo>
                  <a:cubicBezTo>
                    <a:pt x="184259" y="710591"/>
                    <a:pt x="173774" y="721076"/>
                    <a:pt x="173774" y="734009"/>
                  </a:cubicBezTo>
                  <a:lnTo>
                    <a:pt x="173774" y="751219"/>
                  </a:lnTo>
                  <a:cubicBezTo>
                    <a:pt x="173774" y="764152"/>
                    <a:pt x="184259" y="774637"/>
                    <a:pt x="197192" y="774637"/>
                  </a:cubicBezTo>
                  <a:lnTo>
                    <a:pt x="255342" y="774637"/>
                  </a:lnTo>
                  <a:lnTo>
                    <a:pt x="255342" y="710591"/>
                  </a:lnTo>
                  <a:close/>
                  <a:moveTo>
                    <a:pt x="178768" y="164337"/>
                  </a:moveTo>
                  <a:lnTo>
                    <a:pt x="178768" y="633303"/>
                  </a:lnTo>
                  <a:lnTo>
                    <a:pt x="807324" y="633303"/>
                  </a:lnTo>
                  <a:lnTo>
                    <a:pt x="807324" y="164337"/>
                  </a:lnTo>
                  <a:close/>
                  <a:moveTo>
                    <a:pt x="114741" y="0"/>
                  </a:moveTo>
                  <a:lnTo>
                    <a:pt x="871352" y="0"/>
                  </a:lnTo>
                  <a:lnTo>
                    <a:pt x="871352" y="1738511"/>
                  </a:lnTo>
                  <a:lnTo>
                    <a:pt x="114741" y="1738511"/>
                  </a:lnTo>
                  <a:close/>
                </a:path>
              </a:pathLst>
            </a:cu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96" name="Freeform 95"/>
            <p:cNvSpPr/>
            <p:nvPr/>
          </p:nvSpPr>
          <p:spPr bwMode="auto">
            <a:xfrm>
              <a:off x="8284762" y="1558490"/>
              <a:ext cx="312827" cy="449569"/>
            </a:xfrm>
            <a:custGeom>
              <a:avLst/>
              <a:gdLst>
                <a:gd name="connsiteX0" fmla="*/ 1321795 w 3930109"/>
                <a:gd name="connsiteY0" fmla="*/ 3505742 h 5133587"/>
                <a:gd name="connsiteX1" fmla="*/ 1237949 w 3930109"/>
                <a:gd name="connsiteY1" fmla="*/ 3589588 h 5133587"/>
                <a:gd name="connsiteX2" fmla="*/ 1237949 w 3930109"/>
                <a:gd name="connsiteY2" fmla="*/ 3625096 h 5133587"/>
                <a:gd name="connsiteX3" fmla="*/ 1321795 w 3930109"/>
                <a:gd name="connsiteY3" fmla="*/ 3708942 h 5133587"/>
                <a:gd name="connsiteX4" fmla="*/ 2555113 w 3930109"/>
                <a:gd name="connsiteY4" fmla="*/ 3708942 h 5133587"/>
                <a:gd name="connsiteX5" fmla="*/ 2638959 w 3930109"/>
                <a:gd name="connsiteY5" fmla="*/ 3625096 h 5133587"/>
                <a:gd name="connsiteX6" fmla="*/ 2638959 w 3930109"/>
                <a:gd name="connsiteY6" fmla="*/ 3589588 h 5133587"/>
                <a:gd name="connsiteX7" fmla="*/ 2555113 w 3930109"/>
                <a:gd name="connsiteY7" fmla="*/ 3505742 h 5133587"/>
                <a:gd name="connsiteX8" fmla="*/ 3365931 w 3930109"/>
                <a:gd name="connsiteY8" fmla="*/ 3154811 h 5133587"/>
                <a:gd name="connsiteX9" fmla="*/ 3091611 w 3930109"/>
                <a:gd name="connsiteY9" fmla="*/ 3429131 h 5133587"/>
                <a:gd name="connsiteX10" fmla="*/ 3365931 w 3930109"/>
                <a:gd name="connsiteY10" fmla="*/ 3703451 h 5133587"/>
                <a:gd name="connsiteX11" fmla="*/ 3640251 w 3930109"/>
                <a:gd name="connsiteY11" fmla="*/ 3429131 h 5133587"/>
                <a:gd name="connsiteX12" fmla="*/ 3365931 w 3930109"/>
                <a:gd name="connsiteY12" fmla="*/ 3154811 h 5133587"/>
                <a:gd name="connsiteX13" fmla="*/ 1321795 w 3930109"/>
                <a:gd name="connsiteY13" fmla="*/ 3154811 h 5133587"/>
                <a:gd name="connsiteX14" fmla="*/ 1237949 w 3930109"/>
                <a:gd name="connsiteY14" fmla="*/ 3238657 h 5133587"/>
                <a:gd name="connsiteX15" fmla="*/ 1237949 w 3930109"/>
                <a:gd name="connsiteY15" fmla="*/ 3274165 h 5133587"/>
                <a:gd name="connsiteX16" fmla="*/ 1321795 w 3930109"/>
                <a:gd name="connsiteY16" fmla="*/ 3358011 h 5133587"/>
                <a:gd name="connsiteX17" fmla="*/ 2555113 w 3930109"/>
                <a:gd name="connsiteY17" fmla="*/ 3358011 h 5133587"/>
                <a:gd name="connsiteX18" fmla="*/ 2638959 w 3930109"/>
                <a:gd name="connsiteY18" fmla="*/ 3274165 h 5133587"/>
                <a:gd name="connsiteX19" fmla="*/ 2638959 w 3930109"/>
                <a:gd name="connsiteY19" fmla="*/ 3238657 h 5133587"/>
                <a:gd name="connsiteX20" fmla="*/ 2555113 w 3930109"/>
                <a:gd name="connsiteY20" fmla="*/ 3154811 h 5133587"/>
                <a:gd name="connsiteX21" fmla="*/ 538504 w 3930109"/>
                <a:gd name="connsiteY21" fmla="*/ 3154811 h 5133587"/>
                <a:gd name="connsiteX22" fmla="*/ 264184 w 3930109"/>
                <a:gd name="connsiteY22" fmla="*/ 3429131 h 5133587"/>
                <a:gd name="connsiteX23" fmla="*/ 538504 w 3930109"/>
                <a:gd name="connsiteY23" fmla="*/ 3703451 h 5133587"/>
                <a:gd name="connsiteX24" fmla="*/ 812824 w 3930109"/>
                <a:gd name="connsiteY24" fmla="*/ 3429131 h 5133587"/>
                <a:gd name="connsiteX25" fmla="*/ 538504 w 3930109"/>
                <a:gd name="connsiteY25" fmla="*/ 3154811 h 5133587"/>
                <a:gd name="connsiteX26" fmla="*/ 414001 w 3930109"/>
                <a:gd name="connsiteY26" fmla="*/ 641548 h 5133587"/>
                <a:gd name="connsiteX27" fmla="*/ 200558 w 3930109"/>
                <a:gd name="connsiteY27" fmla="*/ 854992 h 5133587"/>
                <a:gd name="connsiteX28" fmla="*/ 200558 w 3930109"/>
                <a:gd name="connsiteY28" fmla="*/ 2085789 h 5133587"/>
                <a:gd name="connsiteX29" fmla="*/ 414001 w 3930109"/>
                <a:gd name="connsiteY29" fmla="*/ 2299232 h 5133587"/>
                <a:gd name="connsiteX30" fmla="*/ 3505685 w 3930109"/>
                <a:gd name="connsiteY30" fmla="*/ 2299232 h 5133587"/>
                <a:gd name="connsiteX31" fmla="*/ 3719128 w 3930109"/>
                <a:gd name="connsiteY31" fmla="*/ 2085789 h 5133587"/>
                <a:gd name="connsiteX32" fmla="*/ 3719128 w 3930109"/>
                <a:gd name="connsiteY32" fmla="*/ 854992 h 5133587"/>
                <a:gd name="connsiteX33" fmla="*/ 3505685 w 3930109"/>
                <a:gd name="connsiteY33" fmla="*/ 641548 h 5133587"/>
                <a:gd name="connsiteX34" fmla="*/ 1110629 w 3930109"/>
                <a:gd name="connsiteY34" fmla="*/ 210424 h 5133587"/>
                <a:gd name="connsiteX35" fmla="*/ 981277 w 3930109"/>
                <a:gd name="connsiteY35" fmla="*/ 339776 h 5133587"/>
                <a:gd name="connsiteX36" fmla="*/ 981277 w 3930109"/>
                <a:gd name="connsiteY36" fmla="*/ 394553 h 5133587"/>
                <a:gd name="connsiteX37" fmla="*/ 1110629 w 3930109"/>
                <a:gd name="connsiteY37" fmla="*/ 523905 h 5133587"/>
                <a:gd name="connsiteX38" fmla="*/ 2819755 w 3930109"/>
                <a:gd name="connsiteY38" fmla="*/ 523905 h 5133587"/>
                <a:gd name="connsiteX39" fmla="*/ 2949107 w 3930109"/>
                <a:gd name="connsiteY39" fmla="*/ 394553 h 5133587"/>
                <a:gd name="connsiteX40" fmla="*/ 2949107 w 3930109"/>
                <a:gd name="connsiteY40" fmla="*/ 339776 h 5133587"/>
                <a:gd name="connsiteX41" fmla="*/ 2819755 w 3930109"/>
                <a:gd name="connsiteY41" fmla="*/ 210424 h 5133587"/>
                <a:gd name="connsiteX42" fmla="*/ 1977628 w 3930109"/>
                <a:gd name="connsiteY42" fmla="*/ 361 h 5133587"/>
                <a:gd name="connsiteX43" fmla="*/ 3378686 w 3930109"/>
                <a:gd name="connsiteY43" fmla="*/ 101518 h 5133587"/>
                <a:gd name="connsiteX44" fmla="*/ 3930109 w 3930109"/>
                <a:gd name="connsiteY44" fmla="*/ 710891 h 5133587"/>
                <a:gd name="connsiteX45" fmla="*/ 3930109 w 3930109"/>
                <a:gd name="connsiteY45" fmla="*/ 3765920 h 5133587"/>
                <a:gd name="connsiteX46" fmla="*/ 3738269 w 3930109"/>
                <a:gd name="connsiteY46" fmla="*/ 4236716 h 5133587"/>
                <a:gd name="connsiteX47" fmla="*/ 3671002 w 3930109"/>
                <a:gd name="connsiteY47" fmla="*/ 4293132 h 5133587"/>
                <a:gd name="connsiteX48" fmla="*/ 3671002 w 3930109"/>
                <a:gd name="connsiteY48" fmla="*/ 4895063 h 5133587"/>
                <a:gd name="connsiteX49" fmla="*/ 3432478 w 3930109"/>
                <a:gd name="connsiteY49" fmla="*/ 5133587 h 5133587"/>
                <a:gd name="connsiteX50" fmla="*/ 3331467 w 3930109"/>
                <a:gd name="connsiteY50" fmla="*/ 5133587 h 5133587"/>
                <a:gd name="connsiteX51" fmla="*/ 3092943 w 3930109"/>
                <a:gd name="connsiteY51" fmla="*/ 4895063 h 5133587"/>
                <a:gd name="connsiteX52" fmla="*/ 3092943 w 3930109"/>
                <a:gd name="connsiteY52" fmla="*/ 4431725 h 5133587"/>
                <a:gd name="connsiteX53" fmla="*/ 831549 w 3930109"/>
                <a:gd name="connsiteY53" fmla="*/ 4431725 h 5133587"/>
                <a:gd name="connsiteX54" fmla="*/ 831549 w 3930109"/>
                <a:gd name="connsiteY54" fmla="*/ 4895063 h 5133587"/>
                <a:gd name="connsiteX55" fmla="*/ 593025 w 3930109"/>
                <a:gd name="connsiteY55" fmla="*/ 5133587 h 5133587"/>
                <a:gd name="connsiteX56" fmla="*/ 492014 w 3930109"/>
                <a:gd name="connsiteY56" fmla="*/ 5133587 h 5133587"/>
                <a:gd name="connsiteX57" fmla="*/ 253490 w 3930109"/>
                <a:gd name="connsiteY57" fmla="*/ 4895063 h 5133587"/>
                <a:gd name="connsiteX58" fmla="*/ 253490 w 3930109"/>
                <a:gd name="connsiteY58" fmla="*/ 4342365 h 5133587"/>
                <a:gd name="connsiteX59" fmla="*/ 188103 w 3930109"/>
                <a:gd name="connsiteY59" fmla="*/ 4300884 h 5133587"/>
                <a:gd name="connsiteX60" fmla="*/ 273 w 3930109"/>
                <a:gd name="connsiteY60" fmla="*/ 3765920 h 5133587"/>
                <a:gd name="connsiteX61" fmla="*/ 273 w 3930109"/>
                <a:gd name="connsiteY61" fmla="*/ 710891 h 5133587"/>
                <a:gd name="connsiteX62" fmla="*/ 497133 w 3930109"/>
                <a:gd name="connsiteY62" fmla="*/ 99549 h 5133587"/>
                <a:gd name="connsiteX63" fmla="*/ 1977628 w 3930109"/>
                <a:gd name="connsiteY63" fmla="*/ 361 h 5133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3930109" h="5133587">
                  <a:moveTo>
                    <a:pt x="1321795" y="3505742"/>
                  </a:moveTo>
                  <a:cubicBezTo>
                    <a:pt x="1275488" y="3505742"/>
                    <a:pt x="1237949" y="3543281"/>
                    <a:pt x="1237949" y="3589588"/>
                  </a:cubicBezTo>
                  <a:lnTo>
                    <a:pt x="1237949" y="3625096"/>
                  </a:lnTo>
                  <a:cubicBezTo>
                    <a:pt x="1237949" y="3671403"/>
                    <a:pt x="1275488" y="3708942"/>
                    <a:pt x="1321795" y="3708942"/>
                  </a:cubicBezTo>
                  <a:lnTo>
                    <a:pt x="2555113" y="3708942"/>
                  </a:lnTo>
                  <a:cubicBezTo>
                    <a:pt x="2601420" y="3708942"/>
                    <a:pt x="2638959" y="3671403"/>
                    <a:pt x="2638959" y="3625096"/>
                  </a:cubicBezTo>
                  <a:lnTo>
                    <a:pt x="2638959" y="3589588"/>
                  </a:lnTo>
                  <a:cubicBezTo>
                    <a:pt x="2638959" y="3543281"/>
                    <a:pt x="2601420" y="3505742"/>
                    <a:pt x="2555113" y="3505742"/>
                  </a:cubicBezTo>
                  <a:close/>
                  <a:moveTo>
                    <a:pt x="3365931" y="3154811"/>
                  </a:moveTo>
                  <a:cubicBezTo>
                    <a:pt x="3214428" y="3154811"/>
                    <a:pt x="3091611" y="3277628"/>
                    <a:pt x="3091611" y="3429131"/>
                  </a:cubicBezTo>
                  <a:cubicBezTo>
                    <a:pt x="3091611" y="3580634"/>
                    <a:pt x="3214428" y="3703451"/>
                    <a:pt x="3365931" y="3703451"/>
                  </a:cubicBezTo>
                  <a:cubicBezTo>
                    <a:pt x="3517434" y="3703451"/>
                    <a:pt x="3640251" y="3580634"/>
                    <a:pt x="3640251" y="3429131"/>
                  </a:cubicBezTo>
                  <a:cubicBezTo>
                    <a:pt x="3640251" y="3277628"/>
                    <a:pt x="3517434" y="3154811"/>
                    <a:pt x="3365931" y="3154811"/>
                  </a:cubicBezTo>
                  <a:close/>
                  <a:moveTo>
                    <a:pt x="1321795" y="3154811"/>
                  </a:moveTo>
                  <a:cubicBezTo>
                    <a:pt x="1275488" y="3154811"/>
                    <a:pt x="1237949" y="3192350"/>
                    <a:pt x="1237949" y="3238657"/>
                  </a:cubicBezTo>
                  <a:lnTo>
                    <a:pt x="1237949" y="3274165"/>
                  </a:lnTo>
                  <a:cubicBezTo>
                    <a:pt x="1237949" y="3320472"/>
                    <a:pt x="1275488" y="3358011"/>
                    <a:pt x="1321795" y="3358011"/>
                  </a:cubicBezTo>
                  <a:lnTo>
                    <a:pt x="2555113" y="3358011"/>
                  </a:lnTo>
                  <a:cubicBezTo>
                    <a:pt x="2601420" y="3358011"/>
                    <a:pt x="2638959" y="3320472"/>
                    <a:pt x="2638959" y="3274165"/>
                  </a:cubicBezTo>
                  <a:lnTo>
                    <a:pt x="2638959" y="3238657"/>
                  </a:lnTo>
                  <a:cubicBezTo>
                    <a:pt x="2638959" y="3192350"/>
                    <a:pt x="2601420" y="3154811"/>
                    <a:pt x="2555113" y="3154811"/>
                  </a:cubicBezTo>
                  <a:close/>
                  <a:moveTo>
                    <a:pt x="538504" y="3154811"/>
                  </a:moveTo>
                  <a:cubicBezTo>
                    <a:pt x="387001" y="3154811"/>
                    <a:pt x="264184" y="3277628"/>
                    <a:pt x="264184" y="3429131"/>
                  </a:cubicBezTo>
                  <a:cubicBezTo>
                    <a:pt x="264184" y="3580634"/>
                    <a:pt x="387001" y="3703451"/>
                    <a:pt x="538504" y="3703451"/>
                  </a:cubicBezTo>
                  <a:cubicBezTo>
                    <a:pt x="690007" y="3703451"/>
                    <a:pt x="812824" y="3580634"/>
                    <a:pt x="812824" y="3429131"/>
                  </a:cubicBezTo>
                  <a:cubicBezTo>
                    <a:pt x="812824" y="3277628"/>
                    <a:pt x="690007" y="3154811"/>
                    <a:pt x="538504" y="3154811"/>
                  </a:cubicBezTo>
                  <a:close/>
                  <a:moveTo>
                    <a:pt x="414001" y="641548"/>
                  </a:moveTo>
                  <a:cubicBezTo>
                    <a:pt x="296120" y="641548"/>
                    <a:pt x="200558" y="737110"/>
                    <a:pt x="200558" y="854992"/>
                  </a:cubicBezTo>
                  <a:lnTo>
                    <a:pt x="200558" y="2085789"/>
                  </a:lnTo>
                  <a:cubicBezTo>
                    <a:pt x="200558" y="2203670"/>
                    <a:pt x="296120" y="2299232"/>
                    <a:pt x="414001" y="2299232"/>
                  </a:cubicBezTo>
                  <a:lnTo>
                    <a:pt x="3505685" y="2299232"/>
                  </a:lnTo>
                  <a:cubicBezTo>
                    <a:pt x="3623566" y="2299232"/>
                    <a:pt x="3719128" y="2203670"/>
                    <a:pt x="3719128" y="2085789"/>
                  </a:cubicBezTo>
                  <a:lnTo>
                    <a:pt x="3719128" y="854992"/>
                  </a:lnTo>
                  <a:cubicBezTo>
                    <a:pt x="3719128" y="737110"/>
                    <a:pt x="3623566" y="641548"/>
                    <a:pt x="3505685" y="641548"/>
                  </a:cubicBezTo>
                  <a:close/>
                  <a:moveTo>
                    <a:pt x="1110629" y="210424"/>
                  </a:moveTo>
                  <a:cubicBezTo>
                    <a:pt x="1039190" y="210424"/>
                    <a:pt x="981277" y="268338"/>
                    <a:pt x="981277" y="339776"/>
                  </a:cubicBezTo>
                  <a:lnTo>
                    <a:pt x="981277" y="394553"/>
                  </a:lnTo>
                  <a:cubicBezTo>
                    <a:pt x="981277" y="465992"/>
                    <a:pt x="1039190" y="523905"/>
                    <a:pt x="1110629" y="523905"/>
                  </a:cubicBezTo>
                  <a:lnTo>
                    <a:pt x="2819755" y="523905"/>
                  </a:lnTo>
                  <a:cubicBezTo>
                    <a:pt x="2891194" y="523905"/>
                    <a:pt x="2949107" y="465992"/>
                    <a:pt x="2949107" y="394553"/>
                  </a:cubicBezTo>
                  <a:lnTo>
                    <a:pt x="2949107" y="339776"/>
                  </a:lnTo>
                  <a:cubicBezTo>
                    <a:pt x="2949107" y="268338"/>
                    <a:pt x="2891194" y="210424"/>
                    <a:pt x="2819755" y="210424"/>
                  </a:cubicBezTo>
                  <a:close/>
                  <a:moveTo>
                    <a:pt x="1977628" y="361"/>
                  </a:moveTo>
                  <a:cubicBezTo>
                    <a:pt x="2455726" y="21431"/>
                    <a:pt x="3042578" y="25875"/>
                    <a:pt x="3378686" y="101518"/>
                  </a:cubicBezTo>
                  <a:cubicBezTo>
                    <a:pt x="3714794" y="177160"/>
                    <a:pt x="3930109" y="343177"/>
                    <a:pt x="3930109" y="710891"/>
                  </a:cubicBezTo>
                  <a:lnTo>
                    <a:pt x="3930109" y="3765920"/>
                  </a:lnTo>
                  <a:cubicBezTo>
                    <a:pt x="3930109" y="3949778"/>
                    <a:pt x="3856798" y="4116229"/>
                    <a:pt x="3738269" y="4236716"/>
                  </a:cubicBezTo>
                  <a:lnTo>
                    <a:pt x="3671002" y="4293132"/>
                  </a:lnTo>
                  <a:lnTo>
                    <a:pt x="3671002" y="4895063"/>
                  </a:lnTo>
                  <a:cubicBezTo>
                    <a:pt x="3671002" y="5026796"/>
                    <a:pt x="3564211" y="5133587"/>
                    <a:pt x="3432478" y="5133587"/>
                  </a:cubicBezTo>
                  <a:lnTo>
                    <a:pt x="3331467" y="5133587"/>
                  </a:lnTo>
                  <a:cubicBezTo>
                    <a:pt x="3199734" y="5133587"/>
                    <a:pt x="3092943" y="5026796"/>
                    <a:pt x="3092943" y="4895063"/>
                  </a:cubicBezTo>
                  <a:lnTo>
                    <a:pt x="3092943" y="4431725"/>
                  </a:lnTo>
                  <a:lnTo>
                    <a:pt x="831549" y="4431725"/>
                  </a:lnTo>
                  <a:lnTo>
                    <a:pt x="831549" y="4895063"/>
                  </a:lnTo>
                  <a:cubicBezTo>
                    <a:pt x="831549" y="5026796"/>
                    <a:pt x="724758" y="5133587"/>
                    <a:pt x="593025" y="5133587"/>
                  </a:cubicBezTo>
                  <a:lnTo>
                    <a:pt x="492014" y="5133587"/>
                  </a:lnTo>
                  <a:cubicBezTo>
                    <a:pt x="360281" y="5133587"/>
                    <a:pt x="253490" y="5026796"/>
                    <a:pt x="253490" y="4895063"/>
                  </a:cubicBezTo>
                  <a:lnTo>
                    <a:pt x="253490" y="4342365"/>
                  </a:lnTo>
                  <a:lnTo>
                    <a:pt x="188103" y="4300884"/>
                  </a:lnTo>
                  <a:cubicBezTo>
                    <a:pt x="68237" y="4201787"/>
                    <a:pt x="-5075" y="4035336"/>
                    <a:pt x="273" y="3765920"/>
                  </a:cubicBezTo>
                  <a:cubicBezTo>
                    <a:pt x="10969" y="3227090"/>
                    <a:pt x="273" y="1729234"/>
                    <a:pt x="273" y="710891"/>
                  </a:cubicBezTo>
                  <a:cubicBezTo>
                    <a:pt x="273" y="343177"/>
                    <a:pt x="156485" y="185304"/>
                    <a:pt x="497133" y="99549"/>
                  </a:cubicBezTo>
                  <a:cubicBezTo>
                    <a:pt x="925849" y="28725"/>
                    <a:pt x="1570002" y="-3853"/>
                    <a:pt x="1977628" y="361"/>
                  </a:cubicBezTo>
                  <a:close/>
                </a:path>
              </a:pathLst>
            </a:cu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97" name="Rectangle 400"/>
            <p:cNvSpPr/>
            <p:nvPr/>
          </p:nvSpPr>
          <p:spPr bwMode="auto">
            <a:xfrm>
              <a:off x="8947942" y="1820900"/>
              <a:ext cx="315288" cy="267777"/>
            </a:xfrm>
            <a:custGeom>
              <a:avLst/>
              <a:gdLst/>
              <a:ahLst/>
              <a:cxnLst/>
              <a:rect l="l" t="t" r="r" b="b"/>
              <a:pathLst>
                <a:path w="2427557" h="2157628">
                  <a:moveTo>
                    <a:pt x="1137152" y="1713146"/>
                  </a:moveTo>
                  <a:cubicBezTo>
                    <a:pt x="1060812" y="1713146"/>
                    <a:pt x="998926" y="1773764"/>
                    <a:pt x="998926" y="1848540"/>
                  </a:cubicBezTo>
                  <a:cubicBezTo>
                    <a:pt x="998926" y="1923316"/>
                    <a:pt x="1060812" y="1983934"/>
                    <a:pt x="1137152" y="1983934"/>
                  </a:cubicBezTo>
                  <a:cubicBezTo>
                    <a:pt x="1213492" y="1983934"/>
                    <a:pt x="1275378" y="1923316"/>
                    <a:pt x="1275378" y="1848540"/>
                  </a:cubicBezTo>
                  <a:cubicBezTo>
                    <a:pt x="1275378" y="1773764"/>
                    <a:pt x="1213492" y="1713146"/>
                    <a:pt x="1137152" y="1713146"/>
                  </a:cubicBezTo>
                  <a:close/>
                  <a:moveTo>
                    <a:pt x="740920" y="1713146"/>
                  </a:moveTo>
                  <a:cubicBezTo>
                    <a:pt x="664580" y="1713146"/>
                    <a:pt x="602694" y="1773764"/>
                    <a:pt x="602694" y="1848540"/>
                  </a:cubicBezTo>
                  <a:cubicBezTo>
                    <a:pt x="602694" y="1923316"/>
                    <a:pt x="664580" y="1983934"/>
                    <a:pt x="740920" y="1983934"/>
                  </a:cubicBezTo>
                  <a:cubicBezTo>
                    <a:pt x="817260" y="1983934"/>
                    <a:pt x="879146" y="1923316"/>
                    <a:pt x="879146" y="1848540"/>
                  </a:cubicBezTo>
                  <a:cubicBezTo>
                    <a:pt x="879146" y="1773764"/>
                    <a:pt x="817260" y="1713146"/>
                    <a:pt x="740920" y="1713146"/>
                  </a:cubicBezTo>
                  <a:close/>
                  <a:moveTo>
                    <a:pt x="344688" y="1713146"/>
                  </a:moveTo>
                  <a:cubicBezTo>
                    <a:pt x="268348" y="1713146"/>
                    <a:pt x="206462" y="1773764"/>
                    <a:pt x="206462" y="1848540"/>
                  </a:cubicBezTo>
                  <a:cubicBezTo>
                    <a:pt x="206462" y="1923316"/>
                    <a:pt x="268348" y="1983934"/>
                    <a:pt x="344688" y="1983934"/>
                  </a:cubicBezTo>
                  <a:cubicBezTo>
                    <a:pt x="421028" y="1983934"/>
                    <a:pt x="482914" y="1923316"/>
                    <a:pt x="482914" y="1848540"/>
                  </a:cubicBezTo>
                  <a:cubicBezTo>
                    <a:pt x="482914" y="1773764"/>
                    <a:pt x="421028" y="1713146"/>
                    <a:pt x="344688" y="1713146"/>
                  </a:cubicBezTo>
                  <a:close/>
                  <a:moveTo>
                    <a:pt x="1137152" y="1302659"/>
                  </a:moveTo>
                  <a:cubicBezTo>
                    <a:pt x="1060812" y="1302659"/>
                    <a:pt x="998926" y="1363277"/>
                    <a:pt x="998926" y="1438053"/>
                  </a:cubicBezTo>
                  <a:cubicBezTo>
                    <a:pt x="998926" y="1512829"/>
                    <a:pt x="1060812" y="1573447"/>
                    <a:pt x="1137152" y="1573447"/>
                  </a:cubicBezTo>
                  <a:cubicBezTo>
                    <a:pt x="1213492" y="1573447"/>
                    <a:pt x="1275378" y="1512829"/>
                    <a:pt x="1275378" y="1438053"/>
                  </a:cubicBezTo>
                  <a:cubicBezTo>
                    <a:pt x="1275378" y="1363277"/>
                    <a:pt x="1213492" y="1302659"/>
                    <a:pt x="1137152" y="1302659"/>
                  </a:cubicBezTo>
                  <a:close/>
                  <a:moveTo>
                    <a:pt x="740920" y="1302659"/>
                  </a:moveTo>
                  <a:cubicBezTo>
                    <a:pt x="664580" y="1302659"/>
                    <a:pt x="602694" y="1363277"/>
                    <a:pt x="602694" y="1438053"/>
                  </a:cubicBezTo>
                  <a:cubicBezTo>
                    <a:pt x="602694" y="1512829"/>
                    <a:pt x="664580" y="1573447"/>
                    <a:pt x="740920" y="1573447"/>
                  </a:cubicBezTo>
                  <a:cubicBezTo>
                    <a:pt x="817260" y="1573447"/>
                    <a:pt x="879146" y="1512829"/>
                    <a:pt x="879146" y="1438053"/>
                  </a:cubicBezTo>
                  <a:cubicBezTo>
                    <a:pt x="879146" y="1363277"/>
                    <a:pt x="817260" y="1302659"/>
                    <a:pt x="740920" y="1302659"/>
                  </a:cubicBezTo>
                  <a:close/>
                  <a:moveTo>
                    <a:pt x="344688" y="1302659"/>
                  </a:moveTo>
                  <a:cubicBezTo>
                    <a:pt x="268348" y="1302659"/>
                    <a:pt x="206462" y="1363277"/>
                    <a:pt x="206462" y="1438053"/>
                  </a:cubicBezTo>
                  <a:cubicBezTo>
                    <a:pt x="206462" y="1512829"/>
                    <a:pt x="268348" y="1573447"/>
                    <a:pt x="344688" y="1573447"/>
                  </a:cubicBezTo>
                  <a:cubicBezTo>
                    <a:pt x="421028" y="1573447"/>
                    <a:pt x="482914" y="1512829"/>
                    <a:pt x="482914" y="1438053"/>
                  </a:cubicBezTo>
                  <a:cubicBezTo>
                    <a:pt x="482914" y="1363277"/>
                    <a:pt x="421028" y="1302659"/>
                    <a:pt x="344688" y="1302659"/>
                  </a:cubicBezTo>
                  <a:close/>
                  <a:moveTo>
                    <a:pt x="1678851" y="1191552"/>
                  </a:moveTo>
                  <a:lnTo>
                    <a:pt x="1678851" y="1290962"/>
                  </a:lnTo>
                  <a:cubicBezTo>
                    <a:pt x="1716650" y="1276927"/>
                    <a:pt x="1753565" y="1220563"/>
                    <a:pt x="1678851" y="1191552"/>
                  </a:cubicBezTo>
                  <a:close/>
                  <a:moveTo>
                    <a:pt x="1664260" y="1053673"/>
                  </a:moveTo>
                  <a:cubicBezTo>
                    <a:pt x="1640223" y="1060115"/>
                    <a:pt x="1611859" y="1077582"/>
                    <a:pt x="1626486" y="1118449"/>
                  </a:cubicBezTo>
                  <a:cubicBezTo>
                    <a:pt x="1635590" y="1132658"/>
                    <a:pt x="1651289" y="1139910"/>
                    <a:pt x="1664260" y="1144474"/>
                  </a:cubicBezTo>
                  <a:close/>
                  <a:moveTo>
                    <a:pt x="1670193" y="992446"/>
                  </a:moveTo>
                  <a:lnTo>
                    <a:pt x="1672917" y="992446"/>
                  </a:lnTo>
                  <a:cubicBezTo>
                    <a:pt x="1676194" y="992446"/>
                    <a:pt x="1678851" y="995512"/>
                    <a:pt x="1678851" y="999293"/>
                  </a:cubicBezTo>
                  <a:lnTo>
                    <a:pt x="1678851" y="1039377"/>
                  </a:lnTo>
                  <a:cubicBezTo>
                    <a:pt x="1700671" y="1041600"/>
                    <a:pt x="1717287" y="1045587"/>
                    <a:pt x="1733006" y="1054746"/>
                  </a:cubicBezTo>
                  <a:cubicBezTo>
                    <a:pt x="1745328" y="1065784"/>
                    <a:pt x="1747922" y="1074577"/>
                    <a:pt x="1744680" y="1083932"/>
                  </a:cubicBezTo>
                  <a:cubicBezTo>
                    <a:pt x="1733979" y="1093660"/>
                    <a:pt x="1709173" y="1079254"/>
                    <a:pt x="1702364" y="1055869"/>
                  </a:cubicBezTo>
                  <a:cubicBezTo>
                    <a:pt x="1694483" y="1054264"/>
                    <a:pt x="1687485" y="1050110"/>
                    <a:pt x="1678851" y="1050833"/>
                  </a:cubicBezTo>
                  <a:lnTo>
                    <a:pt x="1678851" y="1149514"/>
                  </a:lnTo>
                  <a:cubicBezTo>
                    <a:pt x="1825718" y="1195737"/>
                    <a:pt x="1743341" y="1298826"/>
                    <a:pt x="1678851" y="1304854"/>
                  </a:cubicBezTo>
                  <a:lnTo>
                    <a:pt x="1678851" y="1337509"/>
                  </a:lnTo>
                  <a:cubicBezTo>
                    <a:pt x="1678851" y="1341290"/>
                    <a:pt x="1676194" y="1344356"/>
                    <a:pt x="1672917" y="1344356"/>
                  </a:cubicBezTo>
                  <a:lnTo>
                    <a:pt x="1670193" y="1344356"/>
                  </a:lnTo>
                  <a:cubicBezTo>
                    <a:pt x="1666916" y="1344356"/>
                    <a:pt x="1664260" y="1341290"/>
                    <a:pt x="1664260" y="1337509"/>
                  </a:cubicBezTo>
                  <a:lnTo>
                    <a:pt x="1664260" y="1305880"/>
                  </a:lnTo>
                  <a:cubicBezTo>
                    <a:pt x="1653490" y="1306996"/>
                    <a:pt x="1643429" y="1305777"/>
                    <a:pt x="1630863" y="1302823"/>
                  </a:cubicBezTo>
                  <a:cubicBezTo>
                    <a:pt x="1610111" y="1296649"/>
                    <a:pt x="1573307" y="1274199"/>
                    <a:pt x="1591952" y="1255677"/>
                  </a:cubicBezTo>
                  <a:cubicBezTo>
                    <a:pt x="1605733" y="1246135"/>
                    <a:pt x="1627783" y="1268025"/>
                    <a:pt x="1633295" y="1289353"/>
                  </a:cubicBezTo>
                  <a:cubicBezTo>
                    <a:pt x="1644040" y="1293168"/>
                    <a:pt x="1653237" y="1295792"/>
                    <a:pt x="1664260" y="1294525"/>
                  </a:cubicBezTo>
                  <a:lnTo>
                    <a:pt x="1664260" y="1186587"/>
                  </a:lnTo>
                  <a:cubicBezTo>
                    <a:pt x="1630347" y="1175068"/>
                    <a:pt x="1586458" y="1153777"/>
                    <a:pt x="1586602" y="1108627"/>
                  </a:cubicBezTo>
                  <a:cubicBezTo>
                    <a:pt x="1586747" y="1063064"/>
                    <a:pt x="1629330" y="1043148"/>
                    <a:pt x="1664260" y="1039737"/>
                  </a:cubicBezTo>
                  <a:lnTo>
                    <a:pt x="1664260" y="999293"/>
                  </a:lnTo>
                  <a:cubicBezTo>
                    <a:pt x="1664260" y="995512"/>
                    <a:pt x="1666916" y="992446"/>
                    <a:pt x="1670193" y="992446"/>
                  </a:cubicBezTo>
                  <a:close/>
                  <a:moveTo>
                    <a:pt x="1724371" y="450966"/>
                  </a:moveTo>
                  <a:lnTo>
                    <a:pt x="1770091" y="450966"/>
                  </a:lnTo>
                  <a:lnTo>
                    <a:pt x="1770091" y="899314"/>
                  </a:lnTo>
                  <a:lnTo>
                    <a:pt x="1724371" y="899314"/>
                  </a:lnTo>
                  <a:close/>
                  <a:moveTo>
                    <a:pt x="1621706" y="450966"/>
                  </a:moveTo>
                  <a:lnTo>
                    <a:pt x="1667426" y="450966"/>
                  </a:lnTo>
                  <a:lnTo>
                    <a:pt x="1667426" y="899314"/>
                  </a:lnTo>
                  <a:lnTo>
                    <a:pt x="1621706" y="899314"/>
                  </a:lnTo>
                  <a:close/>
                  <a:moveTo>
                    <a:pt x="1519041" y="450966"/>
                  </a:moveTo>
                  <a:lnTo>
                    <a:pt x="1564761" y="450966"/>
                  </a:lnTo>
                  <a:lnTo>
                    <a:pt x="1564761" y="899314"/>
                  </a:lnTo>
                  <a:lnTo>
                    <a:pt x="1519041" y="899314"/>
                  </a:lnTo>
                  <a:close/>
                  <a:moveTo>
                    <a:pt x="2053281" y="400716"/>
                  </a:moveTo>
                  <a:lnTo>
                    <a:pt x="2053281" y="1453952"/>
                  </a:lnTo>
                  <a:lnTo>
                    <a:pt x="2287566" y="1453952"/>
                  </a:lnTo>
                  <a:cubicBezTo>
                    <a:pt x="2330192" y="1453952"/>
                    <a:pt x="2364748" y="1419396"/>
                    <a:pt x="2364748" y="1376770"/>
                  </a:cubicBezTo>
                  <a:lnTo>
                    <a:pt x="2364748" y="477899"/>
                  </a:lnTo>
                  <a:cubicBezTo>
                    <a:pt x="2364748" y="435272"/>
                    <a:pt x="2330192" y="400716"/>
                    <a:pt x="2287566" y="400716"/>
                  </a:cubicBezTo>
                  <a:close/>
                  <a:moveTo>
                    <a:pt x="1462980" y="400716"/>
                  </a:moveTo>
                  <a:lnTo>
                    <a:pt x="1462980" y="1453952"/>
                  </a:lnTo>
                  <a:lnTo>
                    <a:pt x="1880260" y="1453952"/>
                  </a:lnTo>
                  <a:lnTo>
                    <a:pt x="1880260" y="400716"/>
                  </a:lnTo>
                  <a:close/>
                  <a:moveTo>
                    <a:pt x="250026" y="208196"/>
                  </a:moveTo>
                  <a:cubicBezTo>
                    <a:pt x="218585" y="208196"/>
                    <a:pt x="193097" y="233684"/>
                    <a:pt x="193097" y="265125"/>
                  </a:cubicBezTo>
                  <a:lnTo>
                    <a:pt x="193097" y="1124405"/>
                  </a:lnTo>
                  <a:cubicBezTo>
                    <a:pt x="193097" y="1155846"/>
                    <a:pt x="218585" y="1181334"/>
                    <a:pt x="250026" y="1181334"/>
                  </a:cubicBezTo>
                  <a:lnTo>
                    <a:pt x="1210374" y="1181334"/>
                  </a:lnTo>
                  <a:cubicBezTo>
                    <a:pt x="1241815" y="1181334"/>
                    <a:pt x="1267303" y="1155846"/>
                    <a:pt x="1267303" y="1124405"/>
                  </a:cubicBezTo>
                  <a:lnTo>
                    <a:pt x="1267303" y="265125"/>
                  </a:lnTo>
                  <a:cubicBezTo>
                    <a:pt x="1267303" y="233684"/>
                    <a:pt x="1241815" y="208196"/>
                    <a:pt x="1210374" y="208196"/>
                  </a:cubicBezTo>
                  <a:close/>
                  <a:moveTo>
                    <a:pt x="243835" y="0"/>
                  </a:moveTo>
                  <a:lnTo>
                    <a:pt x="1219145" y="0"/>
                  </a:lnTo>
                  <a:cubicBezTo>
                    <a:pt x="1353811" y="0"/>
                    <a:pt x="1462980" y="109169"/>
                    <a:pt x="1462980" y="243835"/>
                  </a:cubicBezTo>
                  <a:lnTo>
                    <a:pt x="1462980" y="325122"/>
                  </a:lnTo>
                  <a:lnTo>
                    <a:pt x="2314448" y="325122"/>
                  </a:lnTo>
                  <a:cubicBezTo>
                    <a:pt x="2376916" y="325122"/>
                    <a:pt x="2427557" y="375763"/>
                    <a:pt x="2427557" y="438231"/>
                  </a:cubicBezTo>
                  <a:lnTo>
                    <a:pt x="2427557" y="1416436"/>
                  </a:lnTo>
                  <a:cubicBezTo>
                    <a:pt x="2427557" y="1478904"/>
                    <a:pt x="2376916" y="1529545"/>
                    <a:pt x="2314448" y="1529545"/>
                  </a:cubicBezTo>
                  <a:lnTo>
                    <a:pt x="1462980" y="1529545"/>
                  </a:lnTo>
                  <a:lnTo>
                    <a:pt x="1462980" y="1913793"/>
                  </a:lnTo>
                  <a:cubicBezTo>
                    <a:pt x="1462980" y="2048459"/>
                    <a:pt x="1353811" y="2157628"/>
                    <a:pt x="1219145" y="2157628"/>
                  </a:cubicBezTo>
                  <a:lnTo>
                    <a:pt x="243835" y="2157628"/>
                  </a:lnTo>
                  <a:cubicBezTo>
                    <a:pt x="109169" y="2157628"/>
                    <a:pt x="0" y="2048459"/>
                    <a:pt x="0" y="1913793"/>
                  </a:cubicBezTo>
                  <a:lnTo>
                    <a:pt x="0" y="243835"/>
                  </a:lnTo>
                  <a:cubicBezTo>
                    <a:pt x="0" y="109169"/>
                    <a:pt x="109169" y="0"/>
                    <a:pt x="243835" y="0"/>
                  </a:cubicBezTo>
                  <a:close/>
                </a:path>
              </a:pathLst>
            </a:cu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98" name="health 2"/>
            <p:cNvSpPr>
              <a:spLocks noChangeAspect="1"/>
            </p:cNvSpPr>
            <p:nvPr/>
          </p:nvSpPr>
          <p:spPr bwMode="auto">
            <a:xfrm>
              <a:off x="9105586" y="1490133"/>
              <a:ext cx="444088" cy="281963"/>
            </a:xfrm>
            <a:custGeom>
              <a:avLst/>
              <a:gdLst/>
              <a:ahLst/>
              <a:cxnLst/>
              <a:rect l="l" t="t" r="r" b="b"/>
              <a:pathLst>
                <a:path w="4203700" h="2610803">
                  <a:moveTo>
                    <a:pt x="2491581" y="932635"/>
                  </a:moveTo>
                  <a:lnTo>
                    <a:pt x="3355975" y="932635"/>
                  </a:lnTo>
                  <a:cubicBezTo>
                    <a:pt x="3634582" y="947716"/>
                    <a:pt x="3829843" y="1131866"/>
                    <a:pt x="3863181" y="1242197"/>
                  </a:cubicBezTo>
                  <a:lnTo>
                    <a:pt x="1996281" y="1242197"/>
                  </a:lnTo>
                  <a:cubicBezTo>
                    <a:pt x="1954212" y="1129485"/>
                    <a:pt x="2235993" y="921522"/>
                    <a:pt x="2491581" y="932635"/>
                  </a:cubicBezTo>
                  <a:close/>
                  <a:moveTo>
                    <a:pt x="1715294" y="801666"/>
                  </a:moveTo>
                  <a:cubicBezTo>
                    <a:pt x="1834971" y="801666"/>
                    <a:pt x="1931988" y="898683"/>
                    <a:pt x="1931988" y="1018360"/>
                  </a:cubicBezTo>
                  <a:cubicBezTo>
                    <a:pt x="1931988" y="1138037"/>
                    <a:pt x="1834971" y="1235054"/>
                    <a:pt x="1715294" y="1235054"/>
                  </a:cubicBezTo>
                  <a:cubicBezTo>
                    <a:pt x="1595617" y="1235054"/>
                    <a:pt x="1498600" y="1138037"/>
                    <a:pt x="1498600" y="1018360"/>
                  </a:cubicBezTo>
                  <a:cubicBezTo>
                    <a:pt x="1498600" y="898683"/>
                    <a:pt x="1595617" y="801666"/>
                    <a:pt x="1715294" y="801666"/>
                  </a:cubicBezTo>
                  <a:close/>
                  <a:moveTo>
                    <a:pt x="1919287" y="0"/>
                  </a:moveTo>
                  <a:cubicBezTo>
                    <a:pt x="2448028" y="0"/>
                    <a:pt x="2898259" y="336140"/>
                    <a:pt x="3066567" y="806877"/>
                  </a:cubicBezTo>
                  <a:lnTo>
                    <a:pt x="2520890" y="806877"/>
                  </a:lnTo>
                  <a:cubicBezTo>
                    <a:pt x="2388025" y="637288"/>
                    <a:pt x="2180846" y="530203"/>
                    <a:pt x="1948656" y="530203"/>
                  </a:cubicBezTo>
                  <a:cubicBezTo>
                    <a:pt x="1540528" y="530203"/>
                    <a:pt x="1209675" y="861056"/>
                    <a:pt x="1209675" y="1269184"/>
                  </a:cubicBezTo>
                  <a:cubicBezTo>
                    <a:pt x="1209675" y="1295733"/>
                    <a:pt x="1211075" y="1321956"/>
                    <a:pt x="1213952" y="1347766"/>
                  </a:cubicBezTo>
                  <a:lnTo>
                    <a:pt x="4203700" y="1347766"/>
                  </a:lnTo>
                  <a:lnTo>
                    <a:pt x="4203700" y="1622086"/>
                  </a:lnTo>
                  <a:lnTo>
                    <a:pt x="1303168" y="1622086"/>
                  </a:lnTo>
                  <a:cubicBezTo>
                    <a:pt x="1425647" y="1852836"/>
                    <a:pt x="1669012" y="2008165"/>
                    <a:pt x="1948656" y="2008165"/>
                  </a:cubicBezTo>
                  <a:cubicBezTo>
                    <a:pt x="2180846" y="2008165"/>
                    <a:pt x="2388025" y="1901080"/>
                    <a:pt x="2520889" y="1731492"/>
                  </a:cubicBezTo>
                  <a:lnTo>
                    <a:pt x="3140075" y="1731492"/>
                  </a:lnTo>
                  <a:cubicBezTo>
                    <a:pt x="3140075" y="2024596"/>
                    <a:pt x="3140074" y="2317700"/>
                    <a:pt x="3140074" y="2610803"/>
                  </a:cubicBezTo>
                  <a:lnTo>
                    <a:pt x="698499" y="2610803"/>
                  </a:lnTo>
                  <a:lnTo>
                    <a:pt x="698499" y="1622086"/>
                  </a:lnTo>
                  <a:lnTo>
                    <a:pt x="0" y="1622086"/>
                  </a:lnTo>
                  <a:lnTo>
                    <a:pt x="0" y="1347766"/>
                  </a:lnTo>
                  <a:lnTo>
                    <a:pt x="698499" y="1347766"/>
                  </a:lnTo>
                  <a:lnTo>
                    <a:pt x="698499" y="1220788"/>
                  </a:lnTo>
                  <a:cubicBezTo>
                    <a:pt x="698499" y="546565"/>
                    <a:pt x="1245064" y="0"/>
                    <a:pt x="1919287" y="0"/>
                  </a:cubicBezTo>
                  <a:close/>
                </a:path>
              </a:pathLst>
            </a:cu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99" name="handheld"/>
            <p:cNvSpPr>
              <a:spLocks noChangeAspect="1"/>
            </p:cNvSpPr>
            <p:nvPr/>
          </p:nvSpPr>
          <p:spPr bwMode="auto">
            <a:xfrm>
              <a:off x="8684255" y="1571059"/>
              <a:ext cx="309690" cy="219323"/>
            </a:xfrm>
            <a:custGeom>
              <a:avLst/>
              <a:gdLst/>
              <a:ahLst/>
              <a:cxnLst/>
              <a:rect l="l" t="t" r="r" b="b"/>
              <a:pathLst>
                <a:path w="2953954" h="2046352">
                  <a:moveTo>
                    <a:pt x="2765016" y="1281519"/>
                  </a:moveTo>
                  <a:lnTo>
                    <a:pt x="2953954" y="1281519"/>
                  </a:lnTo>
                  <a:lnTo>
                    <a:pt x="2953954" y="2046352"/>
                  </a:lnTo>
                  <a:lnTo>
                    <a:pt x="2765016" y="2046352"/>
                  </a:lnTo>
                  <a:close/>
                  <a:moveTo>
                    <a:pt x="2620827" y="1281519"/>
                  </a:moveTo>
                  <a:lnTo>
                    <a:pt x="2712607" y="1281519"/>
                  </a:lnTo>
                  <a:lnTo>
                    <a:pt x="2712607" y="2046352"/>
                  </a:lnTo>
                  <a:lnTo>
                    <a:pt x="2620827" y="2046352"/>
                  </a:lnTo>
                  <a:close/>
                  <a:moveTo>
                    <a:pt x="2223114" y="1281519"/>
                  </a:moveTo>
                  <a:lnTo>
                    <a:pt x="2314894" y="1281519"/>
                  </a:lnTo>
                  <a:lnTo>
                    <a:pt x="2314894" y="2046352"/>
                  </a:lnTo>
                  <a:lnTo>
                    <a:pt x="2223114" y="2046352"/>
                  </a:lnTo>
                  <a:close/>
                  <a:moveTo>
                    <a:pt x="1923980" y="1281519"/>
                  </a:moveTo>
                  <a:lnTo>
                    <a:pt x="2015760" y="1281519"/>
                  </a:lnTo>
                  <a:lnTo>
                    <a:pt x="2015760" y="2046352"/>
                  </a:lnTo>
                  <a:lnTo>
                    <a:pt x="1923980" y="2046352"/>
                  </a:lnTo>
                  <a:close/>
                  <a:moveTo>
                    <a:pt x="1648639" y="1281519"/>
                  </a:moveTo>
                  <a:lnTo>
                    <a:pt x="1869590" y="1281519"/>
                  </a:lnTo>
                  <a:lnTo>
                    <a:pt x="1869590" y="2046352"/>
                  </a:lnTo>
                  <a:lnTo>
                    <a:pt x="1648639" y="2046352"/>
                  </a:lnTo>
                  <a:close/>
                  <a:moveTo>
                    <a:pt x="1531611" y="1281519"/>
                  </a:moveTo>
                  <a:lnTo>
                    <a:pt x="1621444" y="1281519"/>
                  </a:lnTo>
                  <a:lnTo>
                    <a:pt x="1621444" y="2046352"/>
                  </a:lnTo>
                  <a:lnTo>
                    <a:pt x="1531611" y="2046352"/>
                  </a:lnTo>
                  <a:close/>
                  <a:moveTo>
                    <a:pt x="0" y="0"/>
                  </a:moveTo>
                  <a:lnTo>
                    <a:pt x="2947156" y="0"/>
                  </a:lnTo>
                  <a:lnTo>
                    <a:pt x="2953954" y="363720"/>
                  </a:lnTo>
                  <a:lnTo>
                    <a:pt x="2648021" y="1009579"/>
                  </a:lnTo>
                  <a:lnTo>
                    <a:pt x="1407293" y="1009579"/>
                  </a:lnTo>
                  <a:lnTo>
                    <a:pt x="1233930" y="1346105"/>
                  </a:lnTo>
                  <a:lnTo>
                    <a:pt x="1094561" y="1305314"/>
                  </a:lnTo>
                  <a:lnTo>
                    <a:pt x="815822" y="2029356"/>
                  </a:lnTo>
                  <a:lnTo>
                    <a:pt x="370519" y="2046352"/>
                  </a:lnTo>
                  <a:lnTo>
                    <a:pt x="608467" y="1026575"/>
                  </a:lnTo>
                  <a:lnTo>
                    <a:pt x="0" y="1026575"/>
                  </a:lnTo>
                  <a:close/>
                </a:path>
              </a:pathLst>
            </a:cu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186521"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530" spc="-51" dirty="0" err="1">
                <a:solidFill>
                  <a:srgbClr val="00BCF2"/>
                </a:solidFill>
                <a:ea typeface="Segoe UI" pitchFamily="34" charset="0"/>
                <a:cs typeface="Segoe UI" pitchFamily="34" charset="0"/>
              </a:endParaRPr>
            </a:p>
          </p:txBody>
        </p:sp>
        <p:sp>
          <p:nvSpPr>
            <p:cNvPr id="100" name="Freeform 703"/>
            <p:cNvSpPr>
              <a:spLocks/>
            </p:cNvSpPr>
            <p:nvPr/>
          </p:nvSpPr>
          <p:spPr bwMode="auto">
            <a:xfrm>
              <a:off x="7635372" y="1587620"/>
              <a:ext cx="541894" cy="233280"/>
            </a:xfrm>
            <a:custGeom>
              <a:avLst/>
              <a:gdLst/>
              <a:ahLst/>
              <a:cxnLst/>
              <a:rect l="l" t="t" r="r" b="b"/>
              <a:pathLst>
                <a:path w="1536701" h="782454">
                  <a:moveTo>
                    <a:pt x="835025" y="686465"/>
                  </a:moveTo>
                  <a:lnTo>
                    <a:pt x="1363663" y="686465"/>
                  </a:lnTo>
                  <a:lnTo>
                    <a:pt x="1363663" y="782454"/>
                  </a:lnTo>
                  <a:lnTo>
                    <a:pt x="835025" y="782454"/>
                  </a:lnTo>
                  <a:close/>
                  <a:moveTo>
                    <a:pt x="534641" y="363355"/>
                  </a:moveTo>
                  <a:lnTo>
                    <a:pt x="540189" y="363355"/>
                  </a:lnTo>
                  <a:lnTo>
                    <a:pt x="545340" y="364933"/>
                  </a:lnTo>
                  <a:lnTo>
                    <a:pt x="549699" y="367693"/>
                  </a:lnTo>
                  <a:lnTo>
                    <a:pt x="552473" y="371636"/>
                  </a:lnTo>
                  <a:lnTo>
                    <a:pt x="554058" y="377157"/>
                  </a:lnTo>
                  <a:lnTo>
                    <a:pt x="566342" y="433943"/>
                  </a:lnTo>
                  <a:lnTo>
                    <a:pt x="566738" y="439070"/>
                  </a:lnTo>
                  <a:lnTo>
                    <a:pt x="565153" y="444196"/>
                  </a:lnTo>
                  <a:lnTo>
                    <a:pt x="562379" y="448534"/>
                  </a:lnTo>
                  <a:lnTo>
                    <a:pt x="558020" y="451295"/>
                  </a:lnTo>
                  <a:lnTo>
                    <a:pt x="552869" y="452872"/>
                  </a:lnTo>
                  <a:lnTo>
                    <a:pt x="377565" y="486304"/>
                  </a:lnTo>
                  <a:lnTo>
                    <a:pt x="377233" y="486386"/>
                  </a:lnTo>
                  <a:lnTo>
                    <a:pt x="376976" y="486416"/>
                  </a:lnTo>
                  <a:lnTo>
                    <a:pt x="372970" y="487180"/>
                  </a:lnTo>
                  <a:lnTo>
                    <a:pt x="370432" y="487180"/>
                  </a:lnTo>
                  <a:lnTo>
                    <a:pt x="367423" y="487180"/>
                  </a:lnTo>
                  <a:lnTo>
                    <a:pt x="362668" y="485603"/>
                  </a:lnTo>
                  <a:lnTo>
                    <a:pt x="358309" y="482448"/>
                  </a:lnTo>
                  <a:lnTo>
                    <a:pt x="358089" y="482146"/>
                  </a:lnTo>
                  <a:lnTo>
                    <a:pt x="269117" y="429331"/>
                  </a:lnTo>
                  <a:lnTo>
                    <a:pt x="69726" y="478843"/>
                  </a:lnTo>
                  <a:lnTo>
                    <a:pt x="64592" y="479243"/>
                  </a:lnTo>
                  <a:lnTo>
                    <a:pt x="59457" y="478043"/>
                  </a:lnTo>
                  <a:lnTo>
                    <a:pt x="55508" y="475244"/>
                  </a:lnTo>
                  <a:lnTo>
                    <a:pt x="51558" y="471244"/>
                  </a:lnTo>
                  <a:lnTo>
                    <a:pt x="49584" y="466045"/>
                  </a:lnTo>
                  <a:lnTo>
                    <a:pt x="44844" y="448047"/>
                  </a:lnTo>
                  <a:lnTo>
                    <a:pt x="44449" y="442447"/>
                  </a:lnTo>
                  <a:lnTo>
                    <a:pt x="46029" y="437648"/>
                  </a:lnTo>
                  <a:lnTo>
                    <a:pt x="48794" y="432849"/>
                  </a:lnTo>
                  <a:lnTo>
                    <a:pt x="52348" y="429649"/>
                  </a:lnTo>
                  <a:lnTo>
                    <a:pt x="57483" y="427249"/>
                  </a:lnTo>
                  <a:lnTo>
                    <a:pt x="263647" y="376855"/>
                  </a:lnTo>
                  <a:lnTo>
                    <a:pt x="268782" y="376055"/>
                  </a:lnTo>
                  <a:lnTo>
                    <a:pt x="270778" y="376677"/>
                  </a:lnTo>
                  <a:lnTo>
                    <a:pt x="272816" y="376055"/>
                  </a:lnTo>
                  <a:lnTo>
                    <a:pt x="278017" y="376849"/>
                  </a:lnTo>
                  <a:lnTo>
                    <a:pt x="324966" y="401902"/>
                  </a:lnTo>
                  <a:lnTo>
                    <a:pt x="327797" y="400818"/>
                  </a:lnTo>
                  <a:close/>
                  <a:moveTo>
                    <a:pt x="1435694" y="7754"/>
                  </a:moveTo>
                  <a:lnTo>
                    <a:pt x="1519231" y="7754"/>
                  </a:lnTo>
                  <a:lnTo>
                    <a:pt x="1525981" y="8948"/>
                  </a:lnTo>
                  <a:lnTo>
                    <a:pt x="1531142" y="12529"/>
                  </a:lnTo>
                  <a:lnTo>
                    <a:pt x="1535113" y="18099"/>
                  </a:lnTo>
                  <a:lnTo>
                    <a:pt x="1536701" y="24466"/>
                  </a:lnTo>
                  <a:lnTo>
                    <a:pt x="1536701" y="611756"/>
                  </a:lnTo>
                  <a:lnTo>
                    <a:pt x="1535113" y="618122"/>
                  </a:lnTo>
                  <a:lnTo>
                    <a:pt x="1531142" y="624090"/>
                  </a:lnTo>
                  <a:lnTo>
                    <a:pt x="1525981" y="627274"/>
                  </a:lnTo>
                  <a:lnTo>
                    <a:pt x="1519231" y="628467"/>
                  </a:lnTo>
                  <a:lnTo>
                    <a:pt x="1436874" y="628467"/>
                  </a:lnTo>
                  <a:lnTo>
                    <a:pt x="1436874" y="9908"/>
                  </a:lnTo>
                  <a:close/>
                  <a:moveTo>
                    <a:pt x="694937" y="7754"/>
                  </a:moveTo>
                  <a:lnTo>
                    <a:pt x="776320" y="7754"/>
                  </a:lnTo>
                  <a:lnTo>
                    <a:pt x="775140" y="9908"/>
                  </a:lnTo>
                  <a:lnTo>
                    <a:pt x="775140" y="628467"/>
                  </a:lnTo>
                  <a:lnTo>
                    <a:pt x="694937" y="628467"/>
                  </a:lnTo>
                  <a:lnTo>
                    <a:pt x="688187" y="627274"/>
                  </a:lnTo>
                  <a:lnTo>
                    <a:pt x="682628" y="624090"/>
                  </a:lnTo>
                  <a:lnTo>
                    <a:pt x="679451" y="618122"/>
                  </a:lnTo>
                  <a:lnTo>
                    <a:pt x="677863" y="611756"/>
                  </a:lnTo>
                  <a:lnTo>
                    <a:pt x="677863" y="555443"/>
                  </a:lnTo>
                  <a:lnTo>
                    <a:pt x="17072" y="555443"/>
                  </a:lnTo>
                  <a:lnTo>
                    <a:pt x="10323" y="554260"/>
                  </a:lnTo>
                  <a:lnTo>
                    <a:pt x="5161" y="550318"/>
                  </a:lnTo>
                  <a:lnTo>
                    <a:pt x="1588" y="545194"/>
                  </a:lnTo>
                  <a:lnTo>
                    <a:pt x="0" y="538886"/>
                  </a:lnTo>
                  <a:lnTo>
                    <a:pt x="0" y="513656"/>
                  </a:lnTo>
                  <a:lnTo>
                    <a:pt x="1588" y="506955"/>
                  </a:lnTo>
                  <a:lnTo>
                    <a:pt x="5161" y="501436"/>
                  </a:lnTo>
                  <a:lnTo>
                    <a:pt x="10323" y="497494"/>
                  </a:lnTo>
                  <a:lnTo>
                    <a:pt x="17072" y="496705"/>
                  </a:lnTo>
                  <a:lnTo>
                    <a:pt x="610097" y="496705"/>
                  </a:lnTo>
                  <a:lnTo>
                    <a:pt x="609600" y="494324"/>
                  </a:lnTo>
                  <a:lnTo>
                    <a:pt x="611175" y="486783"/>
                  </a:lnTo>
                  <a:lnTo>
                    <a:pt x="614719" y="480433"/>
                  </a:lnTo>
                  <a:lnTo>
                    <a:pt x="621019" y="474083"/>
                  </a:lnTo>
                  <a:lnTo>
                    <a:pt x="628500" y="468924"/>
                  </a:lnTo>
                  <a:lnTo>
                    <a:pt x="637556" y="465352"/>
                  </a:lnTo>
                  <a:lnTo>
                    <a:pt x="647794" y="462971"/>
                  </a:lnTo>
                  <a:lnTo>
                    <a:pt x="659606" y="461780"/>
                  </a:lnTo>
                  <a:lnTo>
                    <a:pt x="670631" y="462971"/>
                  </a:lnTo>
                  <a:lnTo>
                    <a:pt x="677863" y="464533"/>
                  </a:lnTo>
                  <a:lnTo>
                    <a:pt x="677863" y="403432"/>
                  </a:lnTo>
                  <a:lnTo>
                    <a:pt x="676307" y="408444"/>
                  </a:lnTo>
                  <a:lnTo>
                    <a:pt x="671182" y="418299"/>
                  </a:lnTo>
                  <a:lnTo>
                    <a:pt x="663692" y="426972"/>
                  </a:lnTo>
                  <a:lnTo>
                    <a:pt x="655020" y="434068"/>
                  </a:lnTo>
                  <a:lnTo>
                    <a:pt x="644770" y="439587"/>
                  </a:lnTo>
                  <a:lnTo>
                    <a:pt x="634127" y="442740"/>
                  </a:lnTo>
                  <a:lnTo>
                    <a:pt x="621906" y="444317"/>
                  </a:lnTo>
                  <a:lnTo>
                    <a:pt x="610474" y="442740"/>
                  </a:lnTo>
                  <a:lnTo>
                    <a:pt x="599042" y="439587"/>
                  </a:lnTo>
                  <a:lnTo>
                    <a:pt x="589186" y="434068"/>
                  </a:lnTo>
                  <a:lnTo>
                    <a:pt x="580514" y="426972"/>
                  </a:lnTo>
                  <a:lnTo>
                    <a:pt x="573418" y="418299"/>
                  </a:lnTo>
                  <a:lnTo>
                    <a:pt x="567899" y="408444"/>
                  </a:lnTo>
                  <a:lnTo>
                    <a:pt x="564351" y="397012"/>
                  </a:lnTo>
                  <a:lnTo>
                    <a:pt x="563563" y="385580"/>
                  </a:lnTo>
                  <a:lnTo>
                    <a:pt x="564351" y="373359"/>
                  </a:lnTo>
                  <a:lnTo>
                    <a:pt x="567899" y="362715"/>
                  </a:lnTo>
                  <a:lnTo>
                    <a:pt x="573418" y="352466"/>
                  </a:lnTo>
                  <a:lnTo>
                    <a:pt x="580514" y="344187"/>
                  </a:lnTo>
                  <a:lnTo>
                    <a:pt x="589186" y="336697"/>
                  </a:lnTo>
                  <a:lnTo>
                    <a:pt x="599042" y="331573"/>
                  </a:lnTo>
                  <a:lnTo>
                    <a:pt x="610474" y="327631"/>
                  </a:lnTo>
                  <a:lnTo>
                    <a:pt x="621906" y="326842"/>
                  </a:lnTo>
                  <a:lnTo>
                    <a:pt x="634127" y="327631"/>
                  </a:lnTo>
                  <a:lnTo>
                    <a:pt x="644770" y="331573"/>
                  </a:lnTo>
                  <a:lnTo>
                    <a:pt x="655020" y="336697"/>
                  </a:lnTo>
                  <a:lnTo>
                    <a:pt x="663692" y="344187"/>
                  </a:lnTo>
                  <a:lnTo>
                    <a:pt x="671182" y="352466"/>
                  </a:lnTo>
                  <a:lnTo>
                    <a:pt x="676307" y="362715"/>
                  </a:lnTo>
                  <a:lnTo>
                    <a:pt x="677863" y="367382"/>
                  </a:lnTo>
                  <a:lnTo>
                    <a:pt x="677863" y="24466"/>
                  </a:lnTo>
                  <a:lnTo>
                    <a:pt x="679451" y="18099"/>
                  </a:lnTo>
                  <a:lnTo>
                    <a:pt x="682628" y="12529"/>
                  </a:lnTo>
                  <a:lnTo>
                    <a:pt x="688187" y="8948"/>
                  </a:lnTo>
                  <a:close/>
                  <a:moveTo>
                    <a:pt x="822670" y="0"/>
                  </a:moveTo>
                  <a:lnTo>
                    <a:pt x="1389718" y="0"/>
                  </a:lnTo>
                  <a:cubicBezTo>
                    <a:pt x="1400611" y="0"/>
                    <a:pt x="1409441" y="6675"/>
                    <a:pt x="1409441" y="14909"/>
                  </a:cubicBezTo>
                  <a:lnTo>
                    <a:pt x="1409441" y="651627"/>
                  </a:lnTo>
                  <a:cubicBezTo>
                    <a:pt x="1409441" y="659861"/>
                    <a:pt x="1400611" y="666536"/>
                    <a:pt x="1389718" y="666536"/>
                  </a:cubicBezTo>
                  <a:lnTo>
                    <a:pt x="822670" y="666536"/>
                  </a:lnTo>
                  <a:cubicBezTo>
                    <a:pt x="811777" y="666536"/>
                    <a:pt x="802946" y="659861"/>
                    <a:pt x="802946" y="651627"/>
                  </a:cubicBezTo>
                  <a:lnTo>
                    <a:pt x="802946" y="14909"/>
                  </a:lnTo>
                  <a:cubicBezTo>
                    <a:pt x="802946" y="6675"/>
                    <a:pt x="811777" y="0"/>
                    <a:pt x="822670" y="0"/>
                  </a:cubicBezTo>
                  <a:close/>
                </a:path>
              </a:pathLst>
            </a:custGeom>
            <a:solidFill>
              <a:schemeClr val="accent2"/>
            </a:solidFill>
            <a:ln w="0">
              <a:noFill/>
              <a:prstDash val="solid"/>
              <a:round/>
              <a:headEnd/>
              <a:tailEnd/>
            </a:ln>
          </p:spPr>
          <p:txBody>
            <a:bodyPr vert="horz" wrap="square" lIns="93260" tIns="46630" rIns="93260" bIns="46630" numCol="1" anchor="t" anchorCtr="0" compatLnSpc="1">
              <a:prstTxWarp prst="textNoShape">
                <a:avLst/>
              </a:prstTxWarp>
            </a:bodyPr>
            <a:lstStyle/>
            <a:p>
              <a:pPr defTabSz="466298"/>
              <a:endParaRPr lang="en-US" sz="1836">
                <a:solidFill>
                  <a:srgbClr val="404040"/>
                </a:solidFill>
              </a:endParaRPr>
            </a:p>
          </p:txBody>
        </p:sp>
        <p:sp>
          <p:nvSpPr>
            <p:cNvPr id="101" name="Rectangle 2048"/>
            <p:cNvSpPr/>
            <p:nvPr/>
          </p:nvSpPr>
          <p:spPr bwMode="auto">
            <a:xfrm flipV="1">
              <a:off x="5459640" y="1469563"/>
              <a:ext cx="321131" cy="502873"/>
            </a:xfrm>
            <a:custGeom>
              <a:avLst/>
              <a:gdLst/>
              <a:ahLst/>
              <a:cxnLst/>
              <a:rect l="l" t="t" r="r" b="b"/>
              <a:pathLst>
                <a:path w="1402492" h="2959444">
                  <a:moveTo>
                    <a:pt x="0" y="37870"/>
                  </a:moveTo>
                  <a:lnTo>
                    <a:pt x="1402492" y="37870"/>
                  </a:lnTo>
                  <a:lnTo>
                    <a:pt x="1402492" y="0"/>
                  </a:lnTo>
                  <a:lnTo>
                    <a:pt x="0" y="0"/>
                  </a:lnTo>
                  <a:close/>
                  <a:moveTo>
                    <a:pt x="1122231" y="170769"/>
                  </a:moveTo>
                  <a:cubicBezTo>
                    <a:pt x="1117181" y="170769"/>
                    <a:pt x="1113087" y="166675"/>
                    <a:pt x="1113087" y="161625"/>
                  </a:cubicBezTo>
                  <a:lnTo>
                    <a:pt x="1113087" y="88473"/>
                  </a:lnTo>
                  <a:cubicBezTo>
                    <a:pt x="1113087" y="83423"/>
                    <a:pt x="1117181" y="79329"/>
                    <a:pt x="1122231" y="79329"/>
                  </a:cubicBezTo>
                  <a:cubicBezTo>
                    <a:pt x="1127281" y="79329"/>
                    <a:pt x="1131375" y="83423"/>
                    <a:pt x="1131375" y="88473"/>
                  </a:cubicBezTo>
                  <a:lnTo>
                    <a:pt x="1131375" y="161625"/>
                  </a:lnTo>
                  <a:cubicBezTo>
                    <a:pt x="1131375" y="166675"/>
                    <a:pt x="1127281" y="170769"/>
                    <a:pt x="1122231" y="170769"/>
                  </a:cubicBezTo>
                  <a:close/>
                  <a:moveTo>
                    <a:pt x="1094233" y="170769"/>
                  </a:moveTo>
                  <a:cubicBezTo>
                    <a:pt x="1089183" y="170769"/>
                    <a:pt x="1085089" y="166675"/>
                    <a:pt x="1085089" y="161625"/>
                  </a:cubicBezTo>
                  <a:lnTo>
                    <a:pt x="1085089" y="88473"/>
                  </a:lnTo>
                  <a:cubicBezTo>
                    <a:pt x="1085089" y="83423"/>
                    <a:pt x="1089183" y="79329"/>
                    <a:pt x="1094233" y="79329"/>
                  </a:cubicBezTo>
                  <a:cubicBezTo>
                    <a:pt x="1099283" y="79329"/>
                    <a:pt x="1103377" y="83423"/>
                    <a:pt x="1103377" y="88473"/>
                  </a:cubicBezTo>
                  <a:lnTo>
                    <a:pt x="1103377" y="161625"/>
                  </a:lnTo>
                  <a:cubicBezTo>
                    <a:pt x="1103377" y="166675"/>
                    <a:pt x="1099283" y="170769"/>
                    <a:pt x="1094233" y="170769"/>
                  </a:cubicBezTo>
                  <a:close/>
                  <a:moveTo>
                    <a:pt x="1066239" y="170769"/>
                  </a:moveTo>
                  <a:cubicBezTo>
                    <a:pt x="1061189" y="170769"/>
                    <a:pt x="1057095" y="166675"/>
                    <a:pt x="1057095" y="161625"/>
                  </a:cubicBezTo>
                  <a:lnTo>
                    <a:pt x="1057095" y="88473"/>
                  </a:lnTo>
                  <a:cubicBezTo>
                    <a:pt x="1057095" y="83423"/>
                    <a:pt x="1061189" y="79329"/>
                    <a:pt x="1066239" y="79329"/>
                  </a:cubicBezTo>
                  <a:cubicBezTo>
                    <a:pt x="1071289" y="79329"/>
                    <a:pt x="1075383" y="83423"/>
                    <a:pt x="1075383" y="88473"/>
                  </a:cubicBezTo>
                  <a:lnTo>
                    <a:pt x="1075383" y="161625"/>
                  </a:lnTo>
                  <a:cubicBezTo>
                    <a:pt x="1075383" y="166675"/>
                    <a:pt x="1071289" y="170769"/>
                    <a:pt x="1066239" y="170769"/>
                  </a:cubicBezTo>
                  <a:close/>
                  <a:moveTo>
                    <a:pt x="1038245" y="170769"/>
                  </a:moveTo>
                  <a:cubicBezTo>
                    <a:pt x="1033195" y="170769"/>
                    <a:pt x="1029101" y="166675"/>
                    <a:pt x="1029101" y="161625"/>
                  </a:cubicBezTo>
                  <a:lnTo>
                    <a:pt x="1029101" y="88473"/>
                  </a:lnTo>
                  <a:cubicBezTo>
                    <a:pt x="1029101" y="83423"/>
                    <a:pt x="1033195" y="79329"/>
                    <a:pt x="1038245" y="79329"/>
                  </a:cubicBezTo>
                  <a:cubicBezTo>
                    <a:pt x="1043295" y="79329"/>
                    <a:pt x="1047389" y="83423"/>
                    <a:pt x="1047389" y="88473"/>
                  </a:cubicBezTo>
                  <a:lnTo>
                    <a:pt x="1047389" y="161625"/>
                  </a:lnTo>
                  <a:cubicBezTo>
                    <a:pt x="1047389" y="166675"/>
                    <a:pt x="1043295" y="170769"/>
                    <a:pt x="1038245" y="170769"/>
                  </a:cubicBezTo>
                  <a:close/>
                  <a:moveTo>
                    <a:pt x="1010251" y="170769"/>
                  </a:moveTo>
                  <a:cubicBezTo>
                    <a:pt x="1005201" y="170769"/>
                    <a:pt x="1001107" y="166675"/>
                    <a:pt x="1001107" y="161625"/>
                  </a:cubicBezTo>
                  <a:lnTo>
                    <a:pt x="1001107" y="88473"/>
                  </a:lnTo>
                  <a:cubicBezTo>
                    <a:pt x="1001107" y="83423"/>
                    <a:pt x="1005201" y="79329"/>
                    <a:pt x="1010251" y="79329"/>
                  </a:cubicBezTo>
                  <a:cubicBezTo>
                    <a:pt x="1015301" y="79329"/>
                    <a:pt x="1019395" y="83423"/>
                    <a:pt x="1019395" y="88473"/>
                  </a:cubicBezTo>
                  <a:lnTo>
                    <a:pt x="1019395" y="161625"/>
                  </a:lnTo>
                  <a:cubicBezTo>
                    <a:pt x="1019395" y="166675"/>
                    <a:pt x="1015301" y="170769"/>
                    <a:pt x="1010251" y="170769"/>
                  </a:cubicBezTo>
                  <a:close/>
                  <a:moveTo>
                    <a:pt x="982257" y="170769"/>
                  </a:moveTo>
                  <a:cubicBezTo>
                    <a:pt x="977207" y="170769"/>
                    <a:pt x="973113" y="166675"/>
                    <a:pt x="973113" y="161625"/>
                  </a:cubicBezTo>
                  <a:lnTo>
                    <a:pt x="973113" y="88473"/>
                  </a:lnTo>
                  <a:cubicBezTo>
                    <a:pt x="973113" y="83423"/>
                    <a:pt x="977207" y="79329"/>
                    <a:pt x="982257" y="79329"/>
                  </a:cubicBezTo>
                  <a:cubicBezTo>
                    <a:pt x="987307" y="79329"/>
                    <a:pt x="991401" y="83423"/>
                    <a:pt x="991401" y="88473"/>
                  </a:cubicBezTo>
                  <a:lnTo>
                    <a:pt x="991401" y="161625"/>
                  </a:lnTo>
                  <a:cubicBezTo>
                    <a:pt x="991401" y="166675"/>
                    <a:pt x="987307" y="170769"/>
                    <a:pt x="982257" y="170769"/>
                  </a:cubicBezTo>
                  <a:close/>
                  <a:moveTo>
                    <a:pt x="954263" y="170769"/>
                  </a:moveTo>
                  <a:cubicBezTo>
                    <a:pt x="949213" y="170769"/>
                    <a:pt x="945119" y="166675"/>
                    <a:pt x="945119" y="161625"/>
                  </a:cubicBezTo>
                  <a:lnTo>
                    <a:pt x="945119" y="88473"/>
                  </a:lnTo>
                  <a:cubicBezTo>
                    <a:pt x="945119" y="83423"/>
                    <a:pt x="949213" y="79329"/>
                    <a:pt x="954263" y="79329"/>
                  </a:cubicBezTo>
                  <a:cubicBezTo>
                    <a:pt x="959313" y="79329"/>
                    <a:pt x="963407" y="83423"/>
                    <a:pt x="963407" y="88473"/>
                  </a:cubicBezTo>
                  <a:lnTo>
                    <a:pt x="963407" y="161625"/>
                  </a:lnTo>
                  <a:cubicBezTo>
                    <a:pt x="963407" y="166675"/>
                    <a:pt x="959313" y="170769"/>
                    <a:pt x="954263" y="170769"/>
                  </a:cubicBezTo>
                  <a:close/>
                  <a:moveTo>
                    <a:pt x="926269" y="170769"/>
                  </a:moveTo>
                  <a:cubicBezTo>
                    <a:pt x="921219" y="170769"/>
                    <a:pt x="917125" y="166675"/>
                    <a:pt x="917125" y="161625"/>
                  </a:cubicBezTo>
                  <a:lnTo>
                    <a:pt x="917125" y="88473"/>
                  </a:lnTo>
                  <a:cubicBezTo>
                    <a:pt x="917125" y="83423"/>
                    <a:pt x="921219" y="79329"/>
                    <a:pt x="926269" y="79329"/>
                  </a:cubicBezTo>
                  <a:cubicBezTo>
                    <a:pt x="931319" y="79329"/>
                    <a:pt x="935413" y="83423"/>
                    <a:pt x="935413" y="88473"/>
                  </a:cubicBezTo>
                  <a:lnTo>
                    <a:pt x="935413" y="161625"/>
                  </a:lnTo>
                  <a:cubicBezTo>
                    <a:pt x="935413" y="166675"/>
                    <a:pt x="931319" y="170769"/>
                    <a:pt x="926269" y="170769"/>
                  </a:cubicBezTo>
                  <a:close/>
                  <a:moveTo>
                    <a:pt x="898275" y="170769"/>
                  </a:moveTo>
                  <a:cubicBezTo>
                    <a:pt x="893225" y="170769"/>
                    <a:pt x="889131" y="166675"/>
                    <a:pt x="889131" y="161625"/>
                  </a:cubicBezTo>
                  <a:lnTo>
                    <a:pt x="889131" y="88473"/>
                  </a:lnTo>
                  <a:cubicBezTo>
                    <a:pt x="889131" y="83423"/>
                    <a:pt x="893225" y="79329"/>
                    <a:pt x="898275" y="79329"/>
                  </a:cubicBezTo>
                  <a:cubicBezTo>
                    <a:pt x="903325" y="79329"/>
                    <a:pt x="907419" y="83423"/>
                    <a:pt x="907419" y="88473"/>
                  </a:cubicBezTo>
                  <a:lnTo>
                    <a:pt x="907419" y="161625"/>
                  </a:lnTo>
                  <a:cubicBezTo>
                    <a:pt x="907419" y="166675"/>
                    <a:pt x="903325" y="170769"/>
                    <a:pt x="898275" y="170769"/>
                  </a:cubicBezTo>
                  <a:close/>
                  <a:moveTo>
                    <a:pt x="870281" y="170769"/>
                  </a:moveTo>
                  <a:cubicBezTo>
                    <a:pt x="865231" y="170769"/>
                    <a:pt x="861137" y="166675"/>
                    <a:pt x="861137" y="161625"/>
                  </a:cubicBezTo>
                  <a:lnTo>
                    <a:pt x="861137" y="88473"/>
                  </a:lnTo>
                  <a:cubicBezTo>
                    <a:pt x="861137" y="83423"/>
                    <a:pt x="865231" y="79329"/>
                    <a:pt x="870281" y="79329"/>
                  </a:cubicBezTo>
                  <a:cubicBezTo>
                    <a:pt x="875331" y="79329"/>
                    <a:pt x="879425" y="83423"/>
                    <a:pt x="879425" y="88473"/>
                  </a:cubicBezTo>
                  <a:lnTo>
                    <a:pt x="879425" y="161625"/>
                  </a:lnTo>
                  <a:cubicBezTo>
                    <a:pt x="879425" y="166675"/>
                    <a:pt x="875331" y="170769"/>
                    <a:pt x="870281" y="170769"/>
                  </a:cubicBezTo>
                  <a:close/>
                  <a:moveTo>
                    <a:pt x="842287" y="170769"/>
                  </a:moveTo>
                  <a:cubicBezTo>
                    <a:pt x="837237" y="170769"/>
                    <a:pt x="833143" y="166675"/>
                    <a:pt x="833143" y="161625"/>
                  </a:cubicBezTo>
                  <a:lnTo>
                    <a:pt x="833143" y="88473"/>
                  </a:lnTo>
                  <a:cubicBezTo>
                    <a:pt x="833143" y="83423"/>
                    <a:pt x="837237" y="79329"/>
                    <a:pt x="842287" y="79329"/>
                  </a:cubicBezTo>
                  <a:cubicBezTo>
                    <a:pt x="847337" y="79329"/>
                    <a:pt x="851431" y="83423"/>
                    <a:pt x="851431" y="88473"/>
                  </a:cubicBezTo>
                  <a:lnTo>
                    <a:pt x="851431" y="161625"/>
                  </a:lnTo>
                  <a:cubicBezTo>
                    <a:pt x="851431" y="166675"/>
                    <a:pt x="847337" y="170769"/>
                    <a:pt x="842287" y="170769"/>
                  </a:cubicBezTo>
                  <a:close/>
                  <a:moveTo>
                    <a:pt x="814293" y="170769"/>
                  </a:moveTo>
                  <a:cubicBezTo>
                    <a:pt x="809243" y="170769"/>
                    <a:pt x="805149" y="166675"/>
                    <a:pt x="805149" y="161625"/>
                  </a:cubicBezTo>
                  <a:lnTo>
                    <a:pt x="805149" y="88473"/>
                  </a:lnTo>
                  <a:cubicBezTo>
                    <a:pt x="805149" y="83423"/>
                    <a:pt x="809243" y="79329"/>
                    <a:pt x="814293" y="79329"/>
                  </a:cubicBezTo>
                  <a:cubicBezTo>
                    <a:pt x="819343" y="79329"/>
                    <a:pt x="823437" y="83423"/>
                    <a:pt x="823437" y="88473"/>
                  </a:cubicBezTo>
                  <a:lnTo>
                    <a:pt x="823437" y="161625"/>
                  </a:lnTo>
                  <a:cubicBezTo>
                    <a:pt x="823437" y="166675"/>
                    <a:pt x="819343" y="170769"/>
                    <a:pt x="814293" y="170769"/>
                  </a:cubicBezTo>
                  <a:close/>
                  <a:moveTo>
                    <a:pt x="786299" y="170769"/>
                  </a:moveTo>
                  <a:cubicBezTo>
                    <a:pt x="781249" y="170769"/>
                    <a:pt x="777155" y="166675"/>
                    <a:pt x="777155" y="161625"/>
                  </a:cubicBezTo>
                  <a:lnTo>
                    <a:pt x="777155" y="88473"/>
                  </a:lnTo>
                  <a:cubicBezTo>
                    <a:pt x="777155" y="83423"/>
                    <a:pt x="781249" y="79329"/>
                    <a:pt x="786299" y="79329"/>
                  </a:cubicBezTo>
                  <a:cubicBezTo>
                    <a:pt x="791349" y="79329"/>
                    <a:pt x="795443" y="83423"/>
                    <a:pt x="795443" y="88473"/>
                  </a:cubicBezTo>
                  <a:lnTo>
                    <a:pt x="795443" y="161625"/>
                  </a:lnTo>
                  <a:cubicBezTo>
                    <a:pt x="795443" y="166675"/>
                    <a:pt x="791349" y="170769"/>
                    <a:pt x="786299" y="170769"/>
                  </a:cubicBezTo>
                  <a:close/>
                  <a:moveTo>
                    <a:pt x="758305" y="170769"/>
                  </a:moveTo>
                  <a:cubicBezTo>
                    <a:pt x="753255" y="170769"/>
                    <a:pt x="749161" y="166675"/>
                    <a:pt x="749161" y="161625"/>
                  </a:cubicBezTo>
                  <a:lnTo>
                    <a:pt x="749161" y="88473"/>
                  </a:lnTo>
                  <a:cubicBezTo>
                    <a:pt x="749161" y="83423"/>
                    <a:pt x="753255" y="79329"/>
                    <a:pt x="758305" y="79329"/>
                  </a:cubicBezTo>
                  <a:cubicBezTo>
                    <a:pt x="763355" y="79329"/>
                    <a:pt x="767449" y="83423"/>
                    <a:pt x="767449" y="88473"/>
                  </a:cubicBezTo>
                  <a:lnTo>
                    <a:pt x="767449" y="161625"/>
                  </a:lnTo>
                  <a:cubicBezTo>
                    <a:pt x="767449" y="166675"/>
                    <a:pt x="763355" y="170769"/>
                    <a:pt x="758305" y="170769"/>
                  </a:cubicBezTo>
                  <a:close/>
                  <a:moveTo>
                    <a:pt x="730311" y="170769"/>
                  </a:moveTo>
                  <a:cubicBezTo>
                    <a:pt x="725261" y="170769"/>
                    <a:pt x="721167" y="166675"/>
                    <a:pt x="721167" y="161625"/>
                  </a:cubicBezTo>
                  <a:lnTo>
                    <a:pt x="721167" y="88473"/>
                  </a:lnTo>
                  <a:cubicBezTo>
                    <a:pt x="721167" y="83423"/>
                    <a:pt x="725261" y="79329"/>
                    <a:pt x="730311" y="79329"/>
                  </a:cubicBezTo>
                  <a:cubicBezTo>
                    <a:pt x="735361" y="79329"/>
                    <a:pt x="739455" y="83423"/>
                    <a:pt x="739455" y="88473"/>
                  </a:cubicBezTo>
                  <a:lnTo>
                    <a:pt x="739455" y="161625"/>
                  </a:lnTo>
                  <a:cubicBezTo>
                    <a:pt x="739455" y="166675"/>
                    <a:pt x="735361" y="170769"/>
                    <a:pt x="730311" y="170769"/>
                  </a:cubicBezTo>
                  <a:close/>
                  <a:moveTo>
                    <a:pt x="702317" y="170769"/>
                  </a:moveTo>
                  <a:cubicBezTo>
                    <a:pt x="697267" y="170769"/>
                    <a:pt x="693173" y="166675"/>
                    <a:pt x="693173" y="161625"/>
                  </a:cubicBezTo>
                  <a:lnTo>
                    <a:pt x="693173" y="88473"/>
                  </a:lnTo>
                  <a:cubicBezTo>
                    <a:pt x="693173" y="83423"/>
                    <a:pt x="697267" y="79329"/>
                    <a:pt x="702317" y="79329"/>
                  </a:cubicBezTo>
                  <a:cubicBezTo>
                    <a:pt x="707367" y="79329"/>
                    <a:pt x="711461" y="83423"/>
                    <a:pt x="711461" y="88473"/>
                  </a:cubicBezTo>
                  <a:lnTo>
                    <a:pt x="711461" y="161625"/>
                  </a:lnTo>
                  <a:cubicBezTo>
                    <a:pt x="711461" y="166675"/>
                    <a:pt x="707367" y="170769"/>
                    <a:pt x="702317" y="170769"/>
                  </a:cubicBezTo>
                  <a:close/>
                  <a:moveTo>
                    <a:pt x="674323" y="170769"/>
                  </a:moveTo>
                  <a:cubicBezTo>
                    <a:pt x="669273" y="170769"/>
                    <a:pt x="665179" y="166675"/>
                    <a:pt x="665179" y="161625"/>
                  </a:cubicBezTo>
                  <a:lnTo>
                    <a:pt x="665179" y="88473"/>
                  </a:lnTo>
                  <a:cubicBezTo>
                    <a:pt x="665179" y="83423"/>
                    <a:pt x="669273" y="79329"/>
                    <a:pt x="674323" y="79329"/>
                  </a:cubicBezTo>
                  <a:cubicBezTo>
                    <a:pt x="679373" y="79329"/>
                    <a:pt x="683467" y="83423"/>
                    <a:pt x="683467" y="88473"/>
                  </a:cubicBezTo>
                  <a:lnTo>
                    <a:pt x="683467" y="161625"/>
                  </a:lnTo>
                  <a:cubicBezTo>
                    <a:pt x="683467" y="166675"/>
                    <a:pt x="679373" y="170769"/>
                    <a:pt x="674323" y="170769"/>
                  </a:cubicBezTo>
                  <a:close/>
                  <a:moveTo>
                    <a:pt x="646329" y="170769"/>
                  </a:moveTo>
                  <a:cubicBezTo>
                    <a:pt x="641279" y="170769"/>
                    <a:pt x="637185" y="166675"/>
                    <a:pt x="637185" y="161625"/>
                  </a:cubicBezTo>
                  <a:lnTo>
                    <a:pt x="637185" y="88473"/>
                  </a:lnTo>
                  <a:cubicBezTo>
                    <a:pt x="637185" y="83423"/>
                    <a:pt x="641279" y="79329"/>
                    <a:pt x="646329" y="79329"/>
                  </a:cubicBezTo>
                  <a:cubicBezTo>
                    <a:pt x="651379" y="79329"/>
                    <a:pt x="655473" y="83423"/>
                    <a:pt x="655473" y="88473"/>
                  </a:cubicBezTo>
                  <a:lnTo>
                    <a:pt x="655473" y="161625"/>
                  </a:lnTo>
                  <a:cubicBezTo>
                    <a:pt x="655473" y="166675"/>
                    <a:pt x="651379" y="170769"/>
                    <a:pt x="646329" y="170769"/>
                  </a:cubicBezTo>
                  <a:close/>
                  <a:moveTo>
                    <a:pt x="618335" y="170769"/>
                  </a:moveTo>
                  <a:cubicBezTo>
                    <a:pt x="613285" y="170769"/>
                    <a:pt x="609191" y="166675"/>
                    <a:pt x="609191" y="161625"/>
                  </a:cubicBezTo>
                  <a:lnTo>
                    <a:pt x="609191" y="88473"/>
                  </a:lnTo>
                  <a:cubicBezTo>
                    <a:pt x="609191" y="83423"/>
                    <a:pt x="613285" y="79329"/>
                    <a:pt x="618335" y="79329"/>
                  </a:cubicBezTo>
                  <a:cubicBezTo>
                    <a:pt x="623385" y="79329"/>
                    <a:pt x="627479" y="83423"/>
                    <a:pt x="627479" y="88473"/>
                  </a:cubicBezTo>
                  <a:lnTo>
                    <a:pt x="627479" y="161625"/>
                  </a:lnTo>
                  <a:cubicBezTo>
                    <a:pt x="627479" y="166675"/>
                    <a:pt x="623385" y="170769"/>
                    <a:pt x="618335" y="170769"/>
                  </a:cubicBezTo>
                  <a:close/>
                  <a:moveTo>
                    <a:pt x="590341" y="170769"/>
                  </a:moveTo>
                  <a:cubicBezTo>
                    <a:pt x="585291" y="170769"/>
                    <a:pt x="581197" y="166675"/>
                    <a:pt x="581197" y="161625"/>
                  </a:cubicBezTo>
                  <a:lnTo>
                    <a:pt x="581197" y="88473"/>
                  </a:lnTo>
                  <a:cubicBezTo>
                    <a:pt x="581197" y="83423"/>
                    <a:pt x="585291" y="79329"/>
                    <a:pt x="590341" y="79329"/>
                  </a:cubicBezTo>
                  <a:cubicBezTo>
                    <a:pt x="595391" y="79329"/>
                    <a:pt x="599485" y="83423"/>
                    <a:pt x="599485" y="88473"/>
                  </a:cubicBezTo>
                  <a:lnTo>
                    <a:pt x="599485" y="161625"/>
                  </a:lnTo>
                  <a:cubicBezTo>
                    <a:pt x="599485" y="166675"/>
                    <a:pt x="595391" y="170769"/>
                    <a:pt x="590341" y="170769"/>
                  </a:cubicBezTo>
                  <a:close/>
                  <a:moveTo>
                    <a:pt x="562347" y="170769"/>
                  </a:moveTo>
                  <a:cubicBezTo>
                    <a:pt x="557297" y="170769"/>
                    <a:pt x="553203" y="166675"/>
                    <a:pt x="553203" y="161625"/>
                  </a:cubicBezTo>
                  <a:lnTo>
                    <a:pt x="553203" y="88473"/>
                  </a:lnTo>
                  <a:cubicBezTo>
                    <a:pt x="553203" y="83423"/>
                    <a:pt x="557297" y="79329"/>
                    <a:pt x="562347" y="79329"/>
                  </a:cubicBezTo>
                  <a:cubicBezTo>
                    <a:pt x="567397" y="79329"/>
                    <a:pt x="571491" y="83423"/>
                    <a:pt x="571491" y="88473"/>
                  </a:cubicBezTo>
                  <a:lnTo>
                    <a:pt x="571491" y="161625"/>
                  </a:lnTo>
                  <a:cubicBezTo>
                    <a:pt x="571491" y="166675"/>
                    <a:pt x="567397" y="170769"/>
                    <a:pt x="562347" y="170769"/>
                  </a:cubicBezTo>
                  <a:close/>
                  <a:moveTo>
                    <a:pt x="534353" y="170769"/>
                  </a:moveTo>
                  <a:cubicBezTo>
                    <a:pt x="529303" y="170769"/>
                    <a:pt x="525209" y="166675"/>
                    <a:pt x="525209" y="161625"/>
                  </a:cubicBezTo>
                  <a:lnTo>
                    <a:pt x="525209" y="88473"/>
                  </a:lnTo>
                  <a:cubicBezTo>
                    <a:pt x="525209" y="83423"/>
                    <a:pt x="529303" y="79329"/>
                    <a:pt x="534353" y="79329"/>
                  </a:cubicBezTo>
                  <a:cubicBezTo>
                    <a:pt x="539403" y="79329"/>
                    <a:pt x="543497" y="83423"/>
                    <a:pt x="543497" y="88473"/>
                  </a:cubicBezTo>
                  <a:lnTo>
                    <a:pt x="543497" y="161625"/>
                  </a:lnTo>
                  <a:cubicBezTo>
                    <a:pt x="543497" y="166675"/>
                    <a:pt x="539403" y="170769"/>
                    <a:pt x="534353" y="170769"/>
                  </a:cubicBezTo>
                  <a:close/>
                  <a:moveTo>
                    <a:pt x="506359" y="170769"/>
                  </a:moveTo>
                  <a:cubicBezTo>
                    <a:pt x="501309" y="170769"/>
                    <a:pt x="497215" y="166675"/>
                    <a:pt x="497215" y="161625"/>
                  </a:cubicBezTo>
                  <a:lnTo>
                    <a:pt x="497215" y="88473"/>
                  </a:lnTo>
                  <a:cubicBezTo>
                    <a:pt x="497215" y="83423"/>
                    <a:pt x="501309" y="79329"/>
                    <a:pt x="506359" y="79329"/>
                  </a:cubicBezTo>
                  <a:cubicBezTo>
                    <a:pt x="511409" y="79329"/>
                    <a:pt x="515503" y="83423"/>
                    <a:pt x="515503" y="88473"/>
                  </a:cubicBezTo>
                  <a:lnTo>
                    <a:pt x="515503" y="161625"/>
                  </a:lnTo>
                  <a:cubicBezTo>
                    <a:pt x="515503" y="166675"/>
                    <a:pt x="511409" y="170769"/>
                    <a:pt x="506359" y="170769"/>
                  </a:cubicBezTo>
                  <a:close/>
                  <a:moveTo>
                    <a:pt x="478365" y="170769"/>
                  </a:moveTo>
                  <a:cubicBezTo>
                    <a:pt x="473315" y="170769"/>
                    <a:pt x="469221" y="166675"/>
                    <a:pt x="469221" y="161625"/>
                  </a:cubicBezTo>
                  <a:lnTo>
                    <a:pt x="469221" y="88473"/>
                  </a:lnTo>
                  <a:cubicBezTo>
                    <a:pt x="469221" y="83423"/>
                    <a:pt x="473315" y="79329"/>
                    <a:pt x="478365" y="79329"/>
                  </a:cubicBezTo>
                  <a:cubicBezTo>
                    <a:pt x="483415" y="79329"/>
                    <a:pt x="487509" y="83423"/>
                    <a:pt x="487509" y="88473"/>
                  </a:cubicBezTo>
                  <a:lnTo>
                    <a:pt x="487509" y="161625"/>
                  </a:lnTo>
                  <a:cubicBezTo>
                    <a:pt x="487509" y="166675"/>
                    <a:pt x="483415" y="170769"/>
                    <a:pt x="478365" y="170769"/>
                  </a:cubicBezTo>
                  <a:close/>
                  <a:moveTo>
                    <a:pt x="450371" y="170769"/>
                  </a:moveTo>
                  <a:cubicBezTo>
                    <a:pt x="445321" y="170769"/>
                    <a:pt x="441227" y="166675"/>
                    <a:pt x="441227" y="161625"/>
                  </a:cubicBezTo>
                  <a:lnTo>
                    <a:pt x="441227" y="88473"/>
                  </a:lnTo>
                  <a:cubicBezTo>
                    <a:pt x="441227" y="83423"/>
                    <a:pt x="445321" y="79329"/>
                    <a:pt x="450371" y="79329"/>
                  </a:cubicBezTo>
                  <a:cubicBezTo>
                    <a:pt x="455421" y="79329"/>
                    <a:pt x="459515" y="83423"/>
                    <a:pt x="459515" y="88473"/>
                  </a:cubicBezTo>
                  <a:lnTo>
                    <a:pt x="459515" y="161625"/>
                  </a:lnTo>
                  <a:cubicBezTo>
                    <a:pt x="459515" y="166675"/>
                    <a:pt x="455421" y="170769"/>
                    <a:pt x="450371" y="170769"/>
                  </a:cubicBezTo>
                  <a:close/>
                  <a:moveTo>
                    <a:pt x="422377" y="170769"/>
                  </a:moveTo>
                  <a:cubicBezTo>
                    <a:pt x="417327" y="170769"/>
                    <a:pt x="413233" y="166675"/>
                    <a:pt x="413233" y="161625"/>
                  </a:cubicBezTo>
                  <a:lnTo>
                    <a:pt x="413233" y="88473"/>
                  </a:lnTo>
                  <a:cubicBezTo>
                    <a:pt x="413233" y="83423"/>
                    <a:pt x="417327" y="79329"/>
                    <a:pt x="422377" y="79329"/>
                  </a:cubicBezTo>
                  <a:cubicBezTo>
                    <a:pt x="427427" y="79329"/>
                    <a:pt x="431521" y="83423"/>
                    <a:pt x="431521" y="88473"/>
                  </a:cubicBezTo>
                  <a:lnTo>
                    <a:pt x="431521" y="161625"/>
                  </a:lnTo>
                  <a:cubicBezTo>
                    <a:pt x="431521" y="166675"/>
                    <a:pt x="427427" y="170769"/>
                    <a:pt x="422377" y="170769"/>
                  </a:cubicBezTo>
                  <a:close/>
                  <a:moveTo>
                    <a:pt x="394383" y="170769"/>
                  </a:moveTo>
                  <a:cubicBezTo>
                    <a:pt x="389333" y="170769"/>
                    <a:pt x="385239" y="166675"/>
                    <a:pt x="385239" y="161625"/>
                  </a:cubicBezTo>
                  <a:lnTo>
                    <a:pt x="385239" y="88473"/>
                  </a:lnTo>
                  <a:cubicBezTo>
                    <a:pt x="385239" y="83423"/>
                    <a:pt x="389333" y="79329"/>
                    <a:pt x="394383" y="79329"/>
                  </a:cubicBezTo>
                  <a:cubicBezTo>
                    <a:pt x="399433" y="79329"/>
                    <a:pt x="403527" y="83423"/>
                    <a:pt x="403527" y="88473"/>
                  </a:cubicBezTo>
                  <a:lnTo>
                    <a:pt x="403527" y="161625"/>
                  </a:lnTo>
                  <a:cubicBezTo>
                    <a:pt x="403527" y="166675"/>
                    <a:pt x="399433" y="170769"/>
                    <a:pt x="394383" y="170769"/>
                  </a:cubicBezTo>
                  <a:close/>
                  <a:moveTo>
                    <a:pt x="366389" y="170769"/>
                  </a:moveTo>
                  <a:cubicBezTo>
                    <a:pt x="361339" y="170769"/>
                    <a:pt x="357245" y="166675"/>
                    <a:pt x="357245" y="161625"/>
                  </a:cubicBezTo>
                  <a:lnTo>
                    <a:pt x="357245" y="88473"/>
                  </a:lnTo>
                  <a:cubicBezTo>
                    <a:pt x="357245" y="83423"/>
                    <a:pt x="361339" y="79329"/>
                    <a:pt x="366389" y="79329"/>
                  </a:cubicBezTo>
                  <a:cubicBezTo>
                    <a:pt x="371439" y="79329"/>
                    <a:pt x="375533" y="83423"/>
                    <a:pt x="375533" y="88473"/>
                  </a:cubicBezTo>
                  <a:lnTo>
                    <a:pt x="375533" y="161625"/>
                  </a:lnTo>
                  <a:cubicBezTo>
                    <a:pt x="375533" y="166675"/>
                    <a:pt x="371439" y="170769"/>
                    <a:pt x="366389" y="170769"/>
                  </a:cubicBezTo>
                  <a:close/>
                  <a:moveTo>
                    <a:pt x="338395" y="170769"/>
                  </a:moveTo>
                  <a:cubicBezTo>
                    <a:pt x="333345" y="170769"/>
                    <a:pt x="329251" y="166675"/>
                    <a:pt x="329251" y="161625"/>
                  </a:cubicBezTo>
                  <a:lnTo>
                    <a:pt x="329251" y="88473"/>
                  </a:lnTo>
                  <a:cubicBezTo>
                    <a:pt x="329251" y="83423"/>
                    <a:pt x="333345" y="79329"/>
                    <a:pt x="338395" y="79329"/>
                  </a:cubicBezTo>
                  <a:cubicBezTo>
                    <a:pt x="343445" y="79329"/>
                    <a:pt x="347539" y="83423"/>
                    <a:pt x="347539" y="88473"/>
                  </a:cubicBezTo>
                  <a:lnTo>
                    <a:pt x="347539" y="161625"/>
                  </a:lnTo>
                  <a:cubicBezTo>
                    <a:pt x="347539" y="166675"/>
                    <a:pt x="343445" y="170769"/>
                    <a:pt x="338395" y="170769"/>
                  </a:cubicBezTo>
                  <a:close/>
                  <a:moveTo>
                    <a:pt x="310401" y="170769"/>
                  </a:moveTo>
                  <a:cubicBezTo>
                    <a:pt x="305351" y="170769"/>
                    <a:pt x="301257" y="166675"/>
                    <a:pt x="301257" y="161625"/>
                  </a:cubicBezTo>
                  <a:lnTo>
                    <a:pt x="301257" y="88473"/>
                  </a:lnTo>
                  <a:cubicBezTo>
                    <a:pt x="301257" y="83423"/>
                    <a:pt x="305351" y="79329"/>
                    <a:pt x="310401" y="79329"/>
                  </a:cubicBezTo>
                  <a:cubicBezTo>
                    <a:pt x="315451" y="79329"/>
                    <a:pt x="319545" y="83423"/>
                    <a:pt x="319545" y="88473"/>
                  </a:cubicBezTo>
                  <a:lnTo>
                    <a:pt x="319545" y="161625"/>
                  </a:lnTo>
                  <a:cubicBezTo>
                    <a:pt x="319545" y="166675"/>
                    <a:pt x="315451" y="170769"/>
                    <a:pt x="310401" y="170769"/>
                  </a:cubicBezTo>
                  <a:close/>
                  <a:moveTo>
                    <a:pt x="282407" y="170769"/>
                  </a:moveTo>
                  <a:cubicBezTo>
                    <a:pt x="277357" y="170769"/>
                    <a:pt x="273263" y="166675"/>
                    <a:pt x="273263" y="161625"/>
                  </a:cubicBezTo>
                  <a:lnTo>
                    <a:pt x="273263" y="88473"/>
                  </a:lnTo>
                  <a:cubicBezTo>
                    <a:pt x="273263" y="83423"/>
                    <a:pt x="277357" y="79329"/>
                    <a:pt x="282407" y="79329"/>
                  </a:cubicBezTo>
                  <a:cubicBezTo>
                    <a:pt x="287457" y="79329"/>
                    <a:pt x="291551" y="83423"/>
                    <a:pt x="291551" y="88473"/>
                  </a:cubicBezTo>
                  <a:lnTo>
                    <a:pt x="291551" y="161625"/>
                  </a:lnTo>
                  <a:cubicBezTo>
                    <a:pt x="291551" y="166675"/>
                    <a:pt x="287457" y="170769"/>
                    <a:pt x="282407" y="170769"/>
                  </a:cubicBezTo>
                  <a:close/>
                  <a:moveTo>
                    <a:pt x="0" y="187436"/>
                  </a:moveTo>
                  <a:lnTo>
                    <a:pt x="1402492" y="187436"/>
                  </a:lnTo>
                  <a:lnTo>
                    <a:pt x="1402492" y="56158"/>
                  </a:lnTo>
                  <a:lnTo>
                    <a:pt x="0" y="56158"/>
                  </a:lnTo>
                  <a:close/>
                  <a:moveTo>
                    <a:pt x="448311" y="646221"/>
                  </a:moveTo>
                  <a:cubicBezTo>
                    <a:pt x="435378" y="646221"/>
                    <a:pt x="424893" y="635736"/>
                    <a:pt x="424893" y="622803"/>
                  </a:cubicBezTo>
                  <a:lnTo>
                    <a:pt x="424893" y="400558"/>
                  </a:lnTo>
                  <a:cubicBezTo>
                    <a:pt x="424893" y="387625"/>
                    <a:pt x="435378" y="377140"/>
                    <a:pt x="448311" y="377140"/>
                  </a:cubicBezTo>
                  <a:lnTo>
                    <a:pt x="1211100" y="377140"/>
                  </a:lnTo>
                  <a:cubicBezTo>
                    <a:pt x="1224033" y="377140"/>
                    <a:pt x="1234518" y="387625"/>
                    <a:pt x="1234518" y="400558"/>
                  </a:cubicBezTo>
                  <a:lnTo>
                    <a:pt x="1234518" y="622803"/>
                  </a:lnTo>
                  <a:cubicBezTo>
                    <a:pt x="1234518" y="635736"/>
                    <a:pt x="1224033" y="646221"/>
                    <a:pt x="1211100" y="646221"/>
                  </a:cubicBezTo>
                  <a:close/>
                  <a:moveTo>
                    <a:pt x="1157297" y="896251"/>
                  </a:moveTo>
                  <a:cubicBezTo>
                    <a:pt x="1142981" y="896251"/>
                    <a:pt x="1131375" y="884645"/>
                    <a:pt x="1131375" y="870329"/>
                  </a:cubicBezTo>
                  <a:lnTo>
                    <a:pt x="1131375" y="765012"/>
                  </a:lnTo>
                  <a:cubicBezTo>
                    <a:pt x="1131375" y="750696"/>
                    <a:pt x="1142981" y="739090"/>
                    <a:pt x="1157297" y="739090"/>
                  </a:cubicBezTo>
                  <a:lnTo>
                    <a:pt x="1260983" y="739090"/>
                  </a:lnTo>
                  <a:cubicBezTo>
                    <a:pt x="1275299" y="739090"/>
                    <a:pt x="1286905" y="750696"/>
                    <a:pt x="1286905" y="765012"/>
                  </a:cubicBezTo>
                  <a:lnTo>
                    <a:pt x="1286905" y="870329"/>
                  </a:lnTo>
                  <a:cubicBezTo>
                    <a:pt x="1286905" y="884645"/>
                    <a:pt x="1275299" y="896251"/>
                    <a:pt x="1260983" y="896251"/>
                  </a:cubicBezTo>
                  <a:close/>
                  <a:moveTo>
                    <a:pt x="193380" y="1417901"/>
                  </a:moveTo>
                  <a:lnTo>
                    <a:pt x="236685" y="1417901"/>
                  </a:lnTo>
                  <a:lnTo>
                    <a:pt x="276969" y="1362511"/>
                  </a:lnTo>
                  <a:lnTo>
                    <a:pt x="276969" y="1190793"/>
                  </a:lnTo>
                  <a:lnTo>
                    <a:pt x="319776" y="1190793"/>
                  </a:lnTo>
                  <a:lnTo>
                    <a:pt x="319049" y="1364525"/>
                  </a:lnTo>
                  <a:lnTo>
                    <a:pt x="355305" y="1417901"/>
                  </a:lnTo>
                  <a:lnTo>
                    <a:pt x="398610" y="1417901"/>
                  </a:lnTo>
                  <a:lnTo>
                    <a:pt x="438894" y="1362511"/>
                  </a:lnTo>
                  <a:lnTo>
                    <a:pt x="438894" y="1190793"/>
                  </a:lnTo>
                  <a:lnTo>
                    <a:pt x="486464" y="1190793"/>
                  </a:lnTo>
                  <a:lnTo>
                    <a:pt x="485737" y="1364525"/>
                  </a:lnTo>
                  <a:lnTo>
                    <a:pt x="521993" y="1417901"/>
                  </a:lnTo>
                  <a:lnTo>
                    <a:pt x="565298" y="1417901"/>
                  </a:lnTo>
                  <a:lnTo>
                    <a:pt x="605582" y="1362511"/>
                  </a:lnTo>
                  <a:lnTo>
                    <a:pt x="605582" y="1190793"/>
                  </a:lnTo>
                  <a:lnTo>
                    <a:pt x="658202" y="1190793"/>
                  </a:lnTo>
                  <a:lnTo>
                    <a:pt x="657475" y="1364525"/>
                  </a:lnTo>
                  <a:lnTo>
                    <a:pt x="693731" y="1417901"/>
                  </a:lnTo>
                  <a:lnTo>
                    <a:pt x="737036" y="1417901"/>
                  </a:lnTo>
                  <a:lnTo>
                    <a:pt x="777320" y="1362511"/>
                  </a:lnTo>
                  <a:lnTo>
                    <a:pt x="777320" y="1190793"/>
                  </a:lnTo>
                  <a:lnTo>
                    <a:pt x="811843" y="1190793"/>
                  </a:lnTo>
                  <a:lnTo>
                    <a:pt x="811843" y="1092914"/>
                  </a:lnTo>
                  <a:lnTo>
                    <a:pt x="126043" y="1092914"/>
                  </a:lnTo>
                  <a:lnTo>
                    <a:pt x="126043" y="1190793"/>
                  </a:lnTo>
                  <a:lnTo>
                    <a:pt x="157851" y="1190793"/>
                  </a:lnTo>
                  <a:lnTo>
                    <a:pt x="157124" y="1364525"/>
                  </a:lnTo>
                  <a:close/>
                  <a:moveTo>
                    <a:pt x="715384" y="1461206"/>
                  </a:moveTo>
                  <a:lnTo>
                    <a:pt x="733542" y="1459289"/>
                  </a:lnTo>
                  <a:lnTo>
                    <a:pt x="739046" y="1457208"/>
                  </a:lnTo>
                  <a:lnTo>
                    <a:pt x="741065" y="1454659"/>
                  </a:lnTo>
                  <a:lnTo>
                    <a:pt x="741065" y="1428476"/>
                  </a:lnTo>
                  <a:lnTo>
                    <a:pt x="739046" y="1425927"/>
                  </a:lnTo>
                  <a:lnTo>
                    <a:pt x="733542" y="1423846"/>
                  </a:lnTo>
                  <a:cubicBezTo>
                    <a:pt x="728894" y="1422661"/>
                    <a:pt x="722474" y="1421929"/>
                    <a:pt x="715384" y="1421929"/>
                  </a:cubicBezTo>
                  <a:cubicBezTo>
                    <a:pt x="704748" y="1421929"/>
                    <a:pt x="695620" y="1423577"/>
                    <a:pt x="691721" y="1425927"/>
                  </a:cubicBezTo>
                  <a:cubicBezTo>
                    <a:pt x="690421" y="1426711"/>
                    <a:pt x="689703" y="1427572"/>
                    <a:pt x="689703" y="1428476"/>
                  </a:cubicBezTo>
                  <a:lnTo>
                    <a:pt x="689703" y="1454659"/>
                  </a:lnTo>
                  <a:cubicBezTo>
                    <a:pt x="689703" y="1456467"/>
                    <a:pt x="692578" y="1458104"/>
                    <a:pt x="697225" y="1459289"/>
                  </a:cubicBezTo>
                  <a:cubicBezTo>
                    <a:pt x="701873" y="1460473"/>
                    <a:pt x="708293" y="1461206"/>
                    <a:pt x="715384" y="1461206"/>
                  </a:cubicBezTo>
                  <a:close/>
                  <a:moveTo>
                    <a:pt x="543646" y="1461206"/>
                  </a:moveTo>
                  <a:lnTo>
                    <a:pt x="561804" y="1459289"/>
                  </a:lnTo>
                  <a:lnTo>
                    <a:pt x="567308" y="1457208"/>
                  </a:lnTo>
                  <a:lnTo>
                    <a:pt x="569327" y="1454659"/>
                  </a:lnTo>
                  <a:lnTo>
                    <a:pt x="569327" y="1428476"/>
                  </a:lnTo>
                  <a:lnTo>
                    <a:pt x="567308" y="1425927"/>
                  </a:lnTo>
                  <a:lnTo>
                    <a:pt x="561804" y="1423846"/>
                  </a:lnTo>
                  <a:cubicBezTo>
                    <a:pt x="557156" y="1422661"/>
                    <a:pt x="550736" y="1421929"/>
                    <a:pt x="543646" y="1421929"/>
                  </a:cubicBezTo>
                  <a:cubicBezTo>
                    <a:pt x="533010" y="1421929"/>
                    <a:pt x="523882" y="1423577"/>
                    <a:pt x="519983" y="1425927"/>
                  </a:cubicBezTo>
                  <a:cubicBezTo>
                    <a:pt x="518683" y="1426711"/>
                    <a:pt x="517965" y="1427572"/>
                    <a:pt x="517965" y="1428476"/>
                  </a:cubicBezTo>
                  <a:lnTo>
                    <a:pt x="517965" y="1454659"/>
                  </a:lnTo>
                  <a:cubicBezTo>
                    <a:pt x="517965" y="1456467"/>
                    <a:pt x="520840" y="1458104"/>
                    <a:pt x="525487" y="1459289"/>
                  </a:cubicBezTo>
                  <a:cubicBezTo>
                    <a:pt x="530135" y="1460473"/>
                    <a:pt x="536555" y="1461206"/>
                    <a:pt x="543646" y="1461206"/>
                  </a:cubicBezTo>
                  <a:close/>
                  <a:moveTo>
                    <a:pt x="376958" y="1461206"/>
                  </a:moveTo>
                  <a:lnTo>
                    <a:pt x="395116" y="1459289"/>
                  </a:lnTo>
                  <a:lnTo>
                    <a:pt x="400620" y="1457208"/>
                  </a:lnTo>
                  <a:lnTo>
                    <a:pt x="402639" y="1454659"/>
                  </a:lnTo>
                  <a:lnTo>
                    <a:pt x="402639" y="1428476"/>
                  </a:lnTo>
                  <a:lnTo>
                    <a:pt x="400620" y="1425927"/>
                  </a:lnTo>
                  <a:lnTo>
                    <a:pt x="395116" y="1423846"/>
                  </a:lnTo>
                  <a:cubicBezTo>
                    <a:pt x="390468" y="1422661"/>
                    <a:pt x="384048" y="1421929"/>
                    <a:pt x="376958" y="1421929"/>
                  </a:cubicBezTo>
                  <a:cubicBezTo>
                    <a:pt x="366322" y="1421929"/>
                    <a:pt x="357194" y="1423577"/>
                    <a:pt x="353295" y="1425927"/>
                  </a:cubicBezTo>
                  <a:cubicBezTo>
                    <a:pt x="351995" y="1426711"/>
                    <a:pt x="351277" y="1427572"/>
                    <a:pt x="351277" y="1428476"/>
                  </a:cubicBezTo>
                  <a:lnTo>
                    <a:pt x="351277" y="1454659"/>
                  </a:lnTo>
                  <a:cubicBezTo>
                    <a:pt x="351277" y="1456467"/>
                    <a:pt x="354152" y="1458104"/>
                    <a:pt x="358799" y="1459289"/>
                  </a:cubicBezTo>
                  <a:cubicBezTo>
                    <a:pt x="363447" y="1460473"/>
                    <a:pt x="369867" y="1461206"/>
                    <a:pt x="376958" y="1461206"/>
                  </a:cubicBezTo>
                  <a:close/>
                  <a:moveTo>
                    <a:pt x="215033" y="1461206"/>
                  </a:moveTo>
                  <a:lnTo>
                    <a:pt x="233191" y="1459289"/>
                  </a:lnTo>
                  <a:lnTo>
                    <a:pt x="238695" y="1457208"/>
                  </a:lnTo>
                  <a:lnTo>
                    <a:pt x="240714" y="1454659"/>
                  </a:lnTo>
                  <a:lnTo>
                    <a:pt x="240714" y="1428476"/>
                  </a:lnTo>
                  <a:lnTo>
                    <a:pt x="238695" y="1425927"/>
                  </a:lnTo>
                  <a:lnTo>
                    <a:pt x="233191" y="1423846"/>
                  </a:lnTo>
                  <a:cubicBezTo>
                    <a:pt x="228543" y="1422661"/>
                    <a:pt x="222123" y="1421929"/>
                    <a:pt x="215033" y="1421929"/>
                  </a:cubicBezTo>
                  <a:cubicBezTo>
                    <a:pt x="204397" y="1421929"/>
                    <a:pt x="195269" y="1423577"/>
                    <a:pt x="191370" y="1425927"/>
                  </a:cubicBezTo>
                  <a:cubicBezTo>
                    <a:pt x="190070" y="1426711"/>
                    <a:pt x="189352" y="1427572"/>
                    <a:pt x="189352" y="1428476"/>
                  </a:cubicBezTo>
                  <a:lnTo>
                    <a:pt x="189352" y="1454659"/>
                  </a:lnTo>
                  <a:cubicBezTo>
                    <a:pt x="189352" y="1456467"/>
                    <a:pt x="192227" y="1458104"/>
                    <a:pt x="196874" y="1459289"/>
                  </a:cubicBezTo>
                  <a:cubicBezTo>
                    <a:pt x="201522" y="1460473"/>
                    <a:pt x="207942" y="1461206"/>
                    <a:pt x="215033" y="1461206"/>
                  </a:cubicBezTo>
                  <a:close/>
                  <a:moveTo>
                    <a:pt x="486552" y="1531448"/>
                  </a:moveTo>
                  <a:cubicBezTo>
                    <a:pt x="486158" y="1531123"/>
                    <a:pt x="486146" y="1530770"/>
                    <a:pt x="486146" y="1530415"/>
                  </a:cubicBezTo>
                  <a:lnTo>
                    <a:pt x="486560" y="1529359"/>
                  </a:lnTo>
                  <a:close/>
                  <a:moveTo>
                    <a:pt x="319858" y="1532686"/>
                  </a:moveTo>
                  <a:cubicBezTo>
                    <a:pt x="319027" y="1532018"/>
                    <a:pt x="318967" y="1531224"/>
                    <a:pt x="318967" y="1530415"/>
                  </a:cubicBezTo>
                  <a:lnTo>
                    <a:pt x="319878" y="1528094"/>
                  </a:lnTo>
                  <a:close/>
                  <a:moveTo>
                    <a:pt x="157929" y="1533624"/>
                  </a:moveTo>
                  <a:cubicBezTo>
                    <a:pt x="156796" y="1532725"/>
                    <a:pt x="156670" y="1531585"/>
                    <a:pt x="156670" y="1530415"/>
                  </a:cubicBezTo>
                  <a:lnTo>
                    <a:pt x="157957" y="1527136"/>
                  </a:lnTo>
                  <a:close/>
                  <a:moveTo>
                    <a:pt x="658276" y="1534776"/>
                  </a:moveTo>
                  <a:cubicBezTo>
                    <a:pt x="656808" y="1533616"/>
                    <a:pt x="656564" y="1532045"/>
                    <a:pt x="656564" y="1530415"/>
                  </a:cubicBezTo>
                  <a:lnTo>
                    <a:pt x="658313" y="1525960"/>
                  </a:lnTo>
                  <a:close/>
                  <a:moveTo>
                    <a:pt x="1191766" y="1623750"/>
                  </a:moveTo>
                  <a:lnTo>
                    <a:pt x="1199790" y="1623750"/>
                  </a:lnTo>
                  <a:lnTo>
                    <a:pt x="1199790" y="1566817"/>
                  </a:lnTo>
                  <a:lnTo>
                    <a:pt x="1191766" y="1566817"/>
                  </a:lnTo>
                  <a:close/>
                  <a:moveTo>
                    <a:pt x="1197062" y="1639589"/>
                  </a:moveTo>
                  <a:cubicBezTo>
                    <a:pt x="1172200" y="1639589"/>
                    <a:pt x="1152046" y="1619435"/>
                    <a:pt x="1152046" y="1594573"/>
                  </a:cubicBezTo>
                  <a:cubicBezTo>
                    <a:pt x="1152046" y="1569711"/>
                    <a:pt x="1172200" y="1549557"/>
                    <a:pt x="1197062" y="1549557"/>
                  </a:cubicBezTo>
                  <a:cubicBezTo>
                    <a:pt x="1221924" y="1549557"/>
                    <a:pt x="1242079" y="1569711"/>
                    <a:pt x="1242079" y="1594573"/>
                  </a:cubicBezTo>
                  <a:cubicBezTo>
                    <a:pt x="1242079" y="1619435"/>
                    <a:pt x="1221924" y="1639589"/>
                    <a:pt x="1197062" y="1639589"/>
                  </a:cubicBezTo>
                  <a:close/>
                  <a:moveTo>
                    <a:pt x="193380" y="1779536"/>
                  </a:moveTo>
                  <a:lnTo>
                    <a:pt x="236685" y="1779536"/>
                  </a:lnTo>
                  <a:lnTo>
                    <a:pt x="276969" y="1724146"/>
                  </a:lnTo>
                  <a:lnTo>
                    <a:pt x="276969" y="1571626"/>
                  </a:lnTo>
                  <a:lnTo>
                    <a:pt x="319696" y="1571626"/>
                  </a:lnTo>
                  <a:lnTo>
                    <a:pt x="319049" y="1726160"/>
                  </a:lnTo>
                  <a:lnTo>
                    <a:pt x="355305" y="1779536"/>
                  </a:lnTo>
                  <a:lnTo>
                    <a:pt x="398610" y="1779536"/>
                  </a:lnTo>
                  <a:lnTo>
                    <a:pt x="438894" y="1724146"/>
                  </a:lnTo>
                  <a:lnTo>
                    <a:pt x="438894" y="1571626"/>
                  </a:lnTo>
                  <a:lnTo>
                    <a:pt x="486384" y="1571626"/>
                  </a:lnTo>
                  <a:lnTo>
                    <a:pt x="485737" y="1726160"/>
                  </a:lnTo>
                  <a:lnTo>
                    <a:pt x="521993" y="1779536"/>
                  </a:lnTo>
                  <a:lnTo>
                    <a:pt x="565298" y="1779536"/>
                  </a:lnTo>
                  <a:lnTo>
                    <a:pt x="605582" y="1724146"/>
                  </a:lnTo>
                  <a:lnTo>
                    <a:pt x="605582" y="1571626"/>
                  </a:lnTo>
                  <a:lnTo>
                    <a:pt x="658122" y="1571626"/>
                  </a:lnTo>
                  <a:lnTo>
                    <a:pt x="657475" y="1726160"/>
                  </a:lnTo>
                  <a:lnTo>
                    <a:pt x="693731" y="1779536"/>
                  </a:lnTo>
                  <a:lnTo>
                    <a:pt x="737036" y="1779536"/>
                  </a:lnTo>
                  <a:lnTo>
                    <a:pt x="777320" y="1724146"/>
                  </a:lnTo>
                  <a:lnTo>
                    <a:pt x="777320" y="1571626"/>
                  </a:lnTo>
                  <a:lnTo>
                    <a:pt x="807081" y="1571626"/>
                  </a:lnTo>
                  <a:lnTo>
                    <a:pt x="807081" y="1473747"/>
                  </a:lnTo>
                  <a:lnTo>
                    <a:pt x="121281" y="1473747"/>
                  </a:lnTo>
                  <a:lnTo>
                    <a:pt x="121281" y="1571626"/>
                  </a:lnTo>
                  <a:lnTo>
                    <a:pt x="157771" y="1571626"/>
                  </a:lnTo>
                  <a:lnTo>
                    <a:pt x="157124" y="1726160"/>
                  </a:lnTo>
                  <a:close/>
                  <a:moveTo>
                    <a:pt x="715384" y="1822841"/>
                  </a:moveTo>
                  <a:lnTo>
                    <a:pt x="733542" y="1820924"/>
                  </a:lnTo>
                  <a:lnTo>
                    <a:pt x="739046" y="1818843"/>
                  </a:lnTo>
                  <a:lnTo>
                    <a:pt x="741065" y="1816294"/>
                  </a:lnTo>
                  <a:lnTo>
                    <a:pt x="741065" y="1790112"/>
                  </a:lnTo>
                  <a:lnTo>
                    <a:pt x="739046" y="1787563"/>
                  </a:lnTo>
                  <a:lnTo>
                    <a:pt x="733542" y="1785481"/>
                  </a:lnTo>
                  <a:cubicBezTo>
                    <a:pt x="728894" y="1784297"/>
                    <a:pt x="722474" y="1783564"/>
                    <a:pt x="715384" y="1783564"/>
                  </a:cubicBezTo>
                  <a:cubicBezTo>
                    <a:pt x="704748" y="1783564"/>
                    <a:pt x="695620" y="1785212"/>
                    <a:pt x="691721" y="1787563"/>
                  </a:cubicBezTo>
                  <a:cubicBezTo>
                    <a:pt x="690421" y="1788346"/>
                    <a:pt x="689703" y="1789207"/>
                    <a:pt x="689703" y="1790112"/>
                  </a:cubicBezTo>
                  <a:lnTo>
                    <a:pt x="689703" y="1816294"/>
                  </a:lnTo>
                  <a:cubicBezTo>
                    <a:pt x="689703" y="1818102"/>
                    <a:pt x="692578" y="1819739"/>
                    <a:pt x="697225" y="1820924"/>
                  </a:cubicBezTo>
                  <a:cubicBezTo>
                    <a:pt x="701873" y="1822109"/>
                    <a:pt x="708293" y="1822841"/>
                    <a:pt x="715384" y="1822841"/>
                  </a:cubicBezTo>
                  <a:close/>
                  <a:moveTo>
                    <a:pt x="543646" y="1822841"/>
                  </a:moveTo>
                  <a:lnTo>
                    <a:pt x="561804" y="1820924"/>
                  </a:lnTo>
                  <a:lnTo>
                    <a:pt x="567308" y="1818843"/>
                  </a:lnTo>
                  <a:lnTo>
                    <a:pt x="569327" y="1816294"/>
                  </a:lnTo>
                  <a:lnTo>
                    <a:pt x="569327" y="1790112"/>
                  </a:lnTo>
                  <a:lnTo>
                    <a:pt x="567308" y="1787563"/>
                  </a:lnTo>
                  <a:lnTo>
                    <a:pt x="561804" y="1785481"/>
                  </a:lnTo>
                  <a:cubicBezTo>
                    <a:pt x="557156" y="1784297"/>
                    <a:pt x="550736" y="1783564"/>
                    <a:pt x="543646" y="1783564"/>
                  </a:cubicBezTo>
                  <a:cubicBezTo>
                    <a:pt x="533010" y="1783564"/>
                    <a:pt x="523882" y="1785212"/>
                    <a:pt x="519983" y="1787563"/>
                  </a:cubicBezTo>
                  <a:cubicBezTo>
                    <a:pt x="518683" y="1788346"/>
                    <a:pt x="517965" y="1789207"/>
                    <a:pt x="517965" y="1790112"/>
                  </a:cubicBezTo>
                  <a:lnTo>
                    <a:pt x="517965" y="1816294"/>
                  </a:lnTo>
                  <a:cubicBezTo>
                    <a:pt x="517965" y="1818102"/>
                    <a:pt x="520840" y="1819739"/>
                    <a:pt x="525487" y="1820924"/>
                  </a:cubicBezTo>
                  <a:cubicBezTo>
                    <a:pt x="530135" y="1822109"/>
                    <a:pt x="536555" y="1822841"/>
                    <a:pt x="543646" y="1822841"/>
                  </a:cubicBezTo>
                  <a:close/>
                  <a:moveTo>
                    <a:pt x="376958" y="1822841"/>
                  </a:moveTo>
                  <a:lnTo>
                    <a:pt x="395116" y="1820924"/>
                  </a:lnTo>
                  <a:lnTo>
                    <a:pt x="400620" y="1818843"/>
                  </a:lnTo>
                  <a:lnTo>
                    <a:pt x="402639" y="1816294"/>
                  </a:lnTo>
                  <a:lnTo>
                    <a:pt x="402639" y="1790112"/>
                  </a:lnTo>
                  <a:lnTo>
                    <a:pt x="400620" y="1787563"/>
                  </a:lnTo>
                  <a:lnTo>
                    <a:pt x="395116" y="1785481"/>
                  </a:lnTo>
                  <a:cubicBezTo>
                    <a:pt x="390468" y="1784297"/>
                    <a:pt x="384048" y="1783564"/>
                    <a:pt x="376958" y="1783564"/>
                  </a:cubicBezTo>
                  <a:cubicBezTo>
                    <a:pt x="366322" y="1783564"/>
                    <a:pt x="357194" y="1785212"/>
                    <a:pt x="353295" y="1787563"/>
                  </a:cubicBezTo>
                  <a:cubicBezTo>
                    <a:pt x="351995" y="1788346"/>
                    <a:pt x="351277" y="1789207"/>
                    <a:pt x="351277" y="1790112"/>
                  </a:cubicBezTo>
                  <a:lnTo>
                    <a:pt x="351277" y="1816294"/>
                  </a:lnTo>
                  <a:cubicBezTo>
                    <a:pt x="351277" y="1818102"/>
                    <a:pt x="354152" y="1819739"/>
                    <a:pt x="358799" y="1820924"/>
                  </a:cubicBezTo>
                  <a:cubicBezTo>
                    <a:pt x="363447" y="1822109"/>
                    <a:pt x="369867" y="1822841"/>
                    <a:pt x="376958" y="1822841"/>
                  </a:cubicBezTo>
                  <a:close/>
                  <a:moveTo>
                    <a:pt x="215033" y="1822841"/>
                  </a:moveTo>
                  <a:lnTo>
                    <a:pt x="233191" y="1820924"/>
                  </a:lnTo>
                  <a:lnTo>
                    <a:pt x="238695" y="1818843"/>
                  </a:lnTo>
                  <a:lnTo>
                    <a:pt x="240714" y="1816294"/>
                  </a:lnTo>
                  <a:lnTo>
                    <a:pt x="240714" y="1790112"/>
                  </a:lnTo>
                  <a:lnTo>
                    <a:pt x="238695" y="1787563"/>
                  </a:lnTo>
                  <a:lnTo>
                    <a:pt x="233191" y="1785481"/>
                  </a:lnTo>
                  <a:cubicBezTo>
                    <a:pt x="228543" y="1784297"/>
                    <a:pt x="222123" y="1783564"/>
                    <a:pt x="215033" y="1783564"/>
                  </a:cubicBezTo>
                  <a:cubicBezTo>
                    <a:pt x="204397" y="1783564"/>
                    <a:pt x="195269" y="1785212"/>
                    <a:pt x="191370" y="1787563"/>
                  </a:cubicBezTo>
                  <a:cubicBezTo>
                    <a:pt x="190070" y="1788346"/>
                    <a:pt x="189352" y="1789207"/>
                    <a:pt x="189352" y="1790112"/>
                  </a:cubicBezTo>
                  <a:lnTo>
                    <a:pt x="189352" y="1816294"/>
                  </a:lnTo>
                  <a:cubicBezTo>
                    <a:pt x="189352" y="1818102"/>
                    <a:pt x="192227" y="1819739"/>
                    <a:pt x="196874" y="1820924"/>
                  </a:cubicBezTo>
                  <a:cubicBezTo>
                    <a:pt x="201522" y="1822109"/>
                    <a:pt x="207942" y="1822841"/>
                    <a:pt x="215033" y="1822841"/>
                  </a:cubicBezTo>
                  <a:close/>
                  <a:moveTo>
                    <a:pt x="986109" y="1830956"/>
                  </a:moveTo>
                  <a:lnTo>
                    <a:pt x="986109" y="1782631"/>
                  </a:lnTo>
                  <a:lnTo>
                    <a:pt x="1102789" y="1782631"/>
                  </a:lnTo>
                  <a:lnTo>
                    <a:pt x="1102789" y="1830956"/>
                  </a:lnTo>
                  <a:close/>
                  <a:moveTo>
                    <a:pt x="486503" y="1896847"/>
                  </a:moveTo>
                  <a:cubicBezTo>
                    <a:pt x="486155" y="1896558"/>
                    <a:pt x="486146" y="1896249"/>
                    <a:pt x="486146" y="1895937"/>
                  </a:cubicBezTo>
                  <a:lnTo>
                    <a:pt x="486511" y="1895007"/>
                  </a:lnTo>
                  <a:close/>
                  <a:moveTo>
                    <a:pt x="319810" y="1898084"/>
                  </a:moveTo>
                  <a:cubicBezTo>
                    <a:pt x="319020" y="1897449"/>
                    <a:pt x="318967" y="1896699"/>
                    <a:pt x="318967" y="1895937"/>
                  </a:cubicBezTo>
                  <a:lnTo>
                    <a:pt x="319828" y="1893743"/>
                  </a:lnTo>
                  <a:close/>
                  <a:moveTo>
                    <a:pt x="157881" y="1899022"/>
                  </a:moveTo>
                  <a:cubicBezTo>
                    <a:pt x="156786" y="1898152"/>
                    <a:pt x="156670" y="1897059"/>
                    <a:pt x="156670" y="1895937"/>
                  </a:cubicBezTo>
                  <a:lnTo>
                    <a:pt x="157907" y="1892784"/>
                  </a:lnTo>
                  <a:close/>
                  <a:moveTo>
                    <a:pt x="658227" y="1900174"/>
                  </a:moveTo>
                  <a:cubicBezTo>
                    <a:pt x="656794" y="1899041"/>
                    <a:pt x="656564" y="1897517"/>
                    <a:pt x="656564" y="1895937"/>
                  </a:cubicBezTo>
                  <a:lnTo>
                    <a:pt x="658263" y="1891608"/>
                  </a:lnTo>
                  <a:close/>
                  <a:moveTo>
                    <a:pt x="967231" y="1907087"/>
                  </a:moveTo>
                  <a:lnTo>
                    <a:pt x="1121668" y="1907087"/>
                  </a:lnTo>
                  <a:cubicBezTo>
                    <a:pt x="1127283" y="1907087"/>
                    <a:pt x="1131834" y="1902535"/>
                    <a:pt x="1131834" y="1896920"/>
                  </a:cubicBezTo>
                  <a:lnTo>
                    <a:pt x="1131834" y="1764992"/>
                  </a:lnTo>
                  <a:cubicBezTo>
                    <a:pt x="1131834" y="1759378"/>
                    <a:pt x="1127283" y="1754826"/>
                    <a:pt x="1121668" y="1754826"/>
                  </a:cubicBezTo>
                  <a:lnTo>
                    <a:pt x="967231" y="1754826"/>
                  </a:lnTo>
                  <a:cubicBezTo>
                    <a:pt x="961616" y="1754826"/>
                    <a:pt x="957065" y="1759378"/>
                    <a:pt x="957065" y="1764992"/>
                  </a:cubicBezTo>
                  <a:lnTo>
                    <a:pt x="957065" y="1896920"/>
                  </a:lnTo>
                  <a:cubicBezTo>
                    <a:pt x="957065" y="1902535"/>
                    <a:pt x="961616" y="1907087"/>
                    <a:pt x="967231" y="1907087"/>
                  </a:cubicBezTo>
                  <a:close/>
                  <a:moveTo>
                    <a:pt x="970657" y="1920328"/>
                  </a:moveTo>
                  <a:cubicBezTo>
                    <a:pt x="954570" y="1920328"/>
                    <a:pt x="941528" y="1907287"/>
                    <a:pt x="941528" y="1891200"/>
                  </a:cubicBezTo>
                  <a:lnTo>
                    <a:pt x="941528" y="1774688"/>
                  </a:lnTo>
                  <a:cubicBezTo>
                    <a:pt x="941528" y="1758600"/>
                    <a:pt x="954570" y="1745559"/>
                    <a:pt x="970657" y="1745559"/>
                  </a:cubicBezTo>
                  <a:lnTo>
                    <a:pt x="1114973" y="1745559"/>
                  </a:lnTo>
                  <a:cubicBezTo>
                    <a:pt x="1131061" y="1745559"/>
                    <a:pt x="1144102" y="1758600"/>
                    <a:pt x="1144102" y="1774688"/>
                  </a:cubicBezTo>
                  <a:lnTo>
                    <a:pt x="1144102" y="1891200"/>
                  </a:lnTo>
                  <a:cubicBezTo>
                    <a:pt x="1144102" y="1907287"/>
                    <a:pt x="1131061" y="1920328"/>
                    <a:pt x="1114973" y="1920328"/>
                  </a:cubicBezTo>
                  <a:close/>
                  <a:moveTo>
                    <a:pt x="1109480" y="1998069"/>
                  </a:moveTo>
                  <a:cubicBezTo>
                    <a:pt x="1115019" y="1998069"/>
                    <a:pt x="1119510" y="1993578"/>
                    <a:pt x="1119510" y="1988039"/>
                  </a:cubicBezTo>
                  <a:cubicBezTo>
                    <a:pt x="1119510" y="1982500"/>
                    <a:pt x="1115019" y="1978010"/>
                    <a:pt x="1109480" y="1978010"/>
                  </a:cubicBezTo>
                  <a:cubicBezTo>
                    <a:pt x="1103941" y="1978010"/>
                    <a:pt x="1099451" y="1982500"/>
                    <a:pt x="1099451" y="1988039"/>
                  </a:cubicBezTo>
                  <a:cubicBezTo>
                    <a:pt x="1099451" y="1993578"/>
                    <a:pt x="1103941" y="1998069"/>
                    <a:pt x="1109480" y="1998069"/>
                  </a:cubicBezTo>
                  <a:close/>
                  <a:moveTo>
                    <a:pt x="1064099" y="1998069"/>
                  </a:moveTo>
                  <a:cubicBezTo>
                    <a:pt x="1069638" y="1998069"/>
                    <a:pt x="1074128" y="1993578"/>
                    <a:pt x="1074128" y="1988039"/>
                  </a:cubicBezTo>
                  <a:cubicBezTo>
                    <a:pt x="1074128" y="1982500"/>
                    <a:pt x="1069638" y="1978010"/>
                    <a:pt x="1064099" y="1978010"/>
                  </a:cubicBezTo>
                  <a:cubicBezTo>
                    <a:pt x="1058560" y="1978010"/>
                    <a:pt x="1054069" y="1982500"/>
                    <a:pt x="1054069" y="1988039"/>
                  </a:cubicBezTo>
                  <a:cubicBezTo>
                    <a:pt x="1054069" y="1993578"/>
                    <a:pt x="1058560" y="1998069"/>
                    <a:pt x="1064099" y="1998069"/>
                  </a:cubicBezTo>
                  <a:close/>
                  <a:moveTo>
                    <a:pt x="1015110" y="1998069"/>
                  </a:moveTo>
                  <a:cubicBezTo>
                    <a:pt x="1020649" y="1998069"/>
                    <a:pt x="1025139" y="1993578"/>
                    <a:pt x="1025139" y="1988039"/>
                  </a:cubicBezTo>
                  <a:cubicBezTo>
                    <a:pt x="1025139" y="1982500"/>
                    <a:pt x="1020649" y="1978010"/>
                    <a:pt x="1015110" y="1978010"/>
                  </a:cubicBezTo>
                  <a:cubicBezTo>
                    <a:pt x="1009571" y="1978010"/>
                    <a:pt x="1005081" y="1982500"/>
                    <a:pt x="1005081" y="1988039"/>
                  </a:cubicBezTo>
                  <a:cubicBezTo>
                    <a:pt x="1005081" y="1993578"/>
                    <a:pt x="1009571" y="1998069"/>
                    <a:pt x="1015110" y="1998069"/>
                  </a:cubicBezTo>
                  <a:close/>
                  <a:moveTo>
                    <a:pt x="972742" y="1998069"/>
                  </a:moveTo>
                  <a:cubicBezTo>
                    <a:pt x="978281" y="1998069"/>
                    <a:pt x="982771" y="1993578"/>
                    <a:pt x="982771" y="1988039"/>
                  </a:cubicBezTo>
                  <a:cubicBezTo>
                    <a:pt x="982771" y="1982500"/>
                    <a:pt x="978281" y="1978010"/>
                    <a:pt x="972742" y="1978010"/>
                  </a:cubicBezTo>
                  <a:cubicBezTo>
                    <a:pt x="967203" y="1978010"/>
                    <a:pt x="962712" y="1982500"/>
                    <a:pt x="962712" y="1988039"/>
                  </a:cubicBezTo>
                  <a:cubicBezTo>
                    <a:pt x="962712" y="1993578"/>
                    <a:pt x="967203" y="1998069"/>
                    <a:pt x="972742" y="1998069"/>
                  </a:cubicBezTo>
                  <a:close/>
                  <a:moveTo>
                    <a:pt x="954327" y="2039489"/>
                  </a:moveTo>
                  <a:cubicBezTo>
                    <a:pt x="947259" y="2039489"/>
                    <a:pt x="941528" y="2033759"/>
                    <a:pt x="941528" y="2026690"/>
                  </a:cubicBezTo>
                  <a:lnTo>
                    <a:pt x="941528" y="1975495"/>
                  </a:lnTo>
                  <a:cubicBezTo>
                    <a:pt x="941528" y="1968426"/>
                    <a:pt x="947259" y="1962696"/>
                    <a:pt x="954327" y="1962696"/>
                  </a:cubicBezTo>
                  <a:lnTo>
                    <a:pt x="1131303" y="1962696"/>
                  </a:lnTo>
                  <a:cubicBezTo>
                    <a:pt x="1138372" y="1962696"/>
                    <a:pt x="1144102" y="1968426"/>
                    <a:pt x="1144102" y="1975495"/>
                  </a:cubicBezTo>
                  <a:lnTo>
                    <a:pt x="1144102" y="2026690"/>
                  </a:lnTo>
                  <a:cubicBezTo>
                    <a:pt x="1144102" y="2033759"/>
                    <a:pt x="1138372" y="2039489"/>
                    <a:pt x="1131303" y="2039489"/>
                  </a:cubicBezTo>
                  <a:close/>
                  <a:moveTo>
                    <a:pt x="921012" y="2072589"/>
                  </a:moveTo>
                  <a:lnTo>
                    <a:pt x="1276369" y="2072589"/>
                  </a:lnTo>
                  <a:cubicBezTo>
                    <a:pt x="1285949" y="2072589"/>
                    <a:pt x="1293715" y="2064823"/>
                    <a:pt x="1293715" y="2055243"/>
                  </a:cubicBezTo>
                  <a:lnTo>
                    <a:pt x="1293715" y="1533850"/>
                  </a:lnTo>
                  <a:cubicBezTo>
                    <a:pt x="1293715" y="1524271"/>
                    <a:pt x="1285949" y="1516505"/>
                    <a:pt x="1276369" y="1516505"/>
                  </a:cubicBezTo>
                  <a:lnTo>
                    <a:pt x="921012" y="1516505"/>
                  </a:lnTo>
                  <a:cubicBezTo>
                    <a:pt x="911432" y="1516505"/>
                    <a:pt x="903666" y="1524271"/>
                    <a:pt x="903666" y="1533850"/>
                  </a:cubicBezTo>
                  <a:lnTo>
                    <a:pt x="903666" y="2055243"/>
                  </a:lnTo>
                  <a:cubicBezTo>
                    <a:pt x="903666" y="2064823"/>
                    <a:pt x="911432" y="2072589"/>
                    <a:pt x="921012" y="2072589"/>
                  </a:cubicBezTo>
                  <a:close/>
                  <a:moveTo>
                    <a:pt x="902336" y="2084495"/>
                  </a:moveTo>
                  <a:cubicBezTo>
                    <a:pt x="893786" y="2084495"/>
                    <a:pt x="886855" y="2077564"/>
                    <a:pt x="886855" y="2069014"/>
                  </a:cubicBezTo>
                  <a:lnTo>
                    <a:pt x="886855" y="1516570"/>
                  </a:lnTo>
                  <a:cubicBezTo>
                    <a:pt x="886855" y="1508020"/>
                    <a:pt x="893786" y="1501089"/>
                    <a:pt x="902336" y="1501089"/>
                  </a:cubicBezTo>
                  <a:lnTo>
                    <a:pt x="1292855" y="1501089"/>
                  </a:lnTo>
                  <a:cubicBezTo>
                    <a:pt x="1301405" y="1501089"/>
                    <a:pt x="1308336" y="1508020"/>
                    <a:pt x="1308336" y="1516570"/>
                  </a:cubicBezTo>
                  <a:lnTo>
                    <a:pt x="1308336" y="2069014"/>
                  </a:lnTo>
                  <a:cubicBezTo>
                    <a:pt x="1308336" y="2077564"/>
                    <a:pt x="1301405" y="2084495"/>
                    <a:pt x="1292855" y="2084495"/>
                  </a:cubicBezTo>
                  <a:close/>
                  <a:moveTo>
                    <a:pt x="193380" y="2133342"/>
                  </a:moveTo>
                  <a:lnTo>
                    <a:pt x="236685" y="2133342"/>
                  </a:lnTo>
                  <a:lnTo>
                    <a:pt x="276969" y="2077952"/>
                  </a:lnTo>
                  <a:lnTo>
                    <a:pt x="276969" y="1937148"/>
                  </a:lnTo>
                  <a:lnTo>
                    <a:pt x="319647" y="1937148"/>
                  </a:lnTo>
                  <a:lnTo>
                    <a:pt x="319049" y="2079966"/>
                  </a:lnTo>
                  <a:lnTo>
                    <a:pt x="355305" y="2133342"/>
                  </a:lnTo>
                  <a:lnTo>
                    <a:pt x="398610" y="2133342"/>
                  </a:lnTo>
                  <a:lnTo>
                    <a:pt x="438894" y="2077952"/>
                  </a:lnTo>
                  <a:lnTo>
                    <a:pt x="438894" y="1937148"/>
                  </a:lnTo>
                  <a:lnTo>
                    <a:pt x="486335" y="1937148"/>
                  </a:lnTo>
                  <a:lnTo>
                    <a:pt x="485737" y="2079966"/>
                  </a:lnTo>
                  <a:lnTo>
                    <a:pt x="521993" y="2133342"/>
                  </a:lnTo>
                  <a:lnTo>
                    <a:pt x="565298" y="2133342"/>
                  </a:lnTo>
                  <a:lnTo>
                    <a:pt x="605582" y="2077952"/>
                  </a:lnTo>
                  <a:lnTo>
                    <a:pt x="605582" y="1937148"/>
                  </a:lnTo>
                  <a:lnTo>
                    <a:pt x="658072" y="1937148"/>
                  </a:lnTo>
                  <a:lnTo>
                    <a:pt x="657475" y="2079966"/>
                  </a:lnTo>
                  <a:lnTo>
                    <a:pt x="693731" y="2133342"/>
                  </a:lnTo>
                  <a:lnTo>
                    <a:pt x="737036" y="2133342"/>
                  </a:lnTo>
                  <a:lnTo>
                    <a:pt x="777320" y="2077952"/>
                  </a:lnTo>
                  <a:lnTo>
                    <a:pt x="777320" y="1937148"/>
                  </a:lnTo>
                  <a:lnTo>
                    <a:pt x="807081" y="1937148"/>
                  </a:lnTo>
                  <a:lnTo>
                    <a:pt x="807081" y="1839269"/>
                  </a:lnTo>
                  <a:lnTo>
                    <a:pt x="777320" y="1839269"/>
                  </a:lnTo>
                  <a:lnTo>
                    <a:pt x="658482" y="1839269"/>
                  </a:lnTo>
                  <a:lnTo>
                    <a:pt x="605582" y="1839269"/>
                  </a:lnTo>
                  <a:lnTo>
                    <a:pt x="486744" y="1839269"/>
                  </a:lnTo>
                  <a:lnTo>
                    <a:pt x="438894" y="1839269"/>
                  </a:lnTo>
                  <a:lnTo>
                    <a:pt x="320056" y="1839269"/>
                  </a:lnTo>
                  <a:lnTo>
                    <a:pt x="276969" y="1839269"/>
                  </a:lnTo>
                  <a:lnTo>
                    <a:pt x="158131" y="1839269"/>
                  </a:lnTo>
                  <a:lnTo>
                    <a:pt x="121281" y="1839269"/>
                  </a:lnTo>
                  <a:lnTo>
                    <a:pt x="121281" y="1937148"/>
                  </a:lnTo>
                  <a:lnTo>
                    <a:pt x="157721" y="1937148"/>
                  </a:lnTo>
                  <a:lnTo>
                    <a:pt x="157124" y="2079966"/>
                  </a:lnTo>
                  <a:close/>
                  <a:moveTo>
                    <a:pt x="715384" y="2176647"/>
                  </a:moveTo>
                  <a:lnTo>
                    <a:pt x="733542" y="2174730"/>
                  </a:lnTo>
                  <a:lnTo>
                    <a:pt x="739046" y="2172649"/>
                  </a:lnTo>
                  <a:lnTo>
                    <a:pt x="741065" y="2170100"/>
                  </a:lnTo>
                  <a:lnTo>
                    <a:pt x="741065" y="2143918"/>
                  </a:lnTo>
                  <a:lnTo>
                    <a:pt x="739046" y="2141369"/>
                  </a:lnTo>
                  <a:lnTo>
                    <a:pt x="733542" y="2139287"/>
                  </a:lnTo>
                  <a:cubicBezTo>
                    <a:pt x="728894" y="2138103"/>
                    <a:pt x="722474" y="2137370"/>
                    <a:pt x="715384" y="2137370"/>
                  </a:cubicBezTo>
                  <a:cubicBezTo>
                    <a:pt x="704748" y="2137370"/>
                    <a:pt x="695620" y="2139018"/>
                    <a:pt x="691721" y="2141369"/>
                  </a:cubicBezTo>
                  <a:cubicBezTo>
                    <a:pt x="690421" y="2142152"/>
                    <a:pt x="689703" y="2143013"/>
                    <a:pt x="689703" y="2143918"/>
                  </a:cubicBezTo>
                  <a:lnTo>
                    <a:pt x="689703" y="2170100"/>
                  </a:lnTo>
                  <a:cubicBezTo>
                    <a:pt x="689703" y="2171908"/>
                    <a:pt x="692578" y="2173545"/>
                    <a:pt x="697225" y="2174730"/>
                  </a:cubicBezTo>
                  <a:cubicBezTo>
                    <a:pt x="701873" y="2175915"/>
                    <a:pt x="708293" y="2176647"/>
                    <a:pt x="715384" y="2176647"/>
                  </a:cubicBezTo>
                  <a:close/>
                  <a:moveTo>
                    <a:pt x="543646" y="2176647"/>
                  </a:moveTo>
                  <a:lnTo>
                    <a:pt x="561804" y="2174730"/>
                  </a:lnTo>
                  <a:lnTo>
                    <a:pt x="567308" y="2172649"/>
                  </a:lnTo>
                  <a:lnTo>
                    <a:pt x="569327" y="2170100"/>
                  </a:lnTo>
                  <a:lnTo>
                    <a:pt x="569327" y="2143918"/>
                  </a:lnTo>
                  <a:lnTo>
                    <a:pt x="567308" y="2141369"/>
                  </a:lnTo>
                  <a:lnTo>
                    <a:pt x="561804" y="2139287"/>
                  </a:lnTo>
                  <a:cubicBezTo>
                    <a:pt x="557156" y="2138103"/>
                    <a:pt x="550736" y="2137370"/>
                    <a:pt x="543646" y="2137370"/>
                  </a:cubicBezTo>
                  <a:cubicBezTo>
                    <a:pt x="533010" y="2137370"/>
                    <a:pt x="523882" y="2139018"/>
                    <a:pt x="519983" y="2141369"/>
                  </a:cubicBezTo>
                  <a:cubicBezTo>
                    <a:pt x="518683" y="2142152"/>
                    <a:pt x="517965" y="2143013"/>
                    <a:pt x="517965" y="2143918"/>
                  </a:cubicBezTo>
                  <a:lnTo>
                    <a:pt x="517965" y="2170100"/>
                  </a:lnTo>
                  <a:cubicBezTo>
                    <a:pt x="517965" y="2171908"/>
                    <a:pt x="520840" y="2173545"/>
                    <a:pt x="525487" y="2174730"/>
                  </a:cubicBezTo>
                  <a:cubicBezTo>
                    <a:pt x="530135" y="2175915"/>
                    <a:pt x="536555" y="2176647"/>
                    <a:pt x="543646" y="2176647"/>
                  </a:cubicBezTo>
                  <a:close/>
                  <a:moveTo>
                    <a:pt x="376958" y="2176647"/>
                  </a:moveTo>
                  <a:lnTo>
                    <a:pt x="395116" y="2174730"/>
                  </a:lnTo>
                  <a:lnTo>
                    <a:pt x="400620" y="2172649"/>
                  </a:lnTo>
                  <a:lnTo>
                    <a:pt x="402639" y="2170100"/>
                  </a:lnTo>
                  <a:lnTo>
                    <a:pt x="402639" y="2143918"/>
                  </a:lnTo>
                  <a:lnTo>
                    <a:pt x="400620" y="2141369"/>
                  </a:lnTo>
                  <a:lnTo>
                    <a:pt x="395116" y="2139287"/>
                  </a:lnTo>
                  <a:cubicBezTo>
                    <a:pt x="390468" y="2138103"/>
                    <a:pt x="384048" y="2137370"/>
                    <a:pt x="376958" y="2137370"/>
                  </a:cubicBezTo>
                  <a:cubicBezTo>
                    <a:pt x="366322" y="2137370"/>
                    <a:pt x="357194" y="2139018"/>
                    <a:pt x="353295" y="2141369"/>
                  </a:cubicBezTo>
                  <a:cubicBezTo>
                    <a:pt x="351995" y="2142152"/>
                    <a:pt x="351277" y="2143013"/>
                    <a:pt x="351277" y="2143918"/>
                  </a:cubicBezTo>
                  <a:lnTo>
                    <a:pt x="351277" y="2170100"/>
                  </a:lnTo>
                  <a:cubicBezTo>
                    <a:pt x="351277" y="2171908"/>
                    <a:pt x="354152" y="2173545"/>
                    <a:pt x="358799" y="2174730"/>
                  </a:cubicBezTo>
                  <a:cubicBezTo>
                    <a:pt x="363447" y="2175915"/>
                    <a:pt x="369867" y="2176647"/>
                    <a:pt x="376958" y="2176647"/>
                  </a:cubicBezTo>
                  <a:close/>
                  <a:moveTo>
                    <a:pt x="215033" y="2176647"/>
                  </a:moveTo>
                  <a:lnTo>
                    <a:pt x="233191" y="2174730"/>
                  </a:lnTo>
                  <a:lnTo>
                    <a:pt x="238695" y="2172649"/>
                  </a:lnTo>
                  <a:lnTo>
                    <a:pt x="240714" y="2170100"/>
                  </a:lnTo>
                  <a:lnTo>
                    <a:pt x="240714" y="2143918"/>
                  </a:lnTo>
                  <a:lnTo>
                    <a:pt x="238695" y="2141369"/>
                  </a:lnTo>
                  <a:lnTo>
                    <a:pt x="233191" y="2139287"/>
                  </a:lnTo>
                  <a:cubicBezTo>
                    <a:pt x="228543" y="2138103"/>
                    <a:pt x="222123" y="2137370"/>
                    <a:pt x="215033" y="2137370"/>
                  </a:cubicBezTo>
                  <a:cubicBezTo>
                    <a:pt x="204397" y="2137370"/>
                    <a:pt x="195269" y="2139018"/>
                    <a:pt x="191370" y="2141369"/>
                  </a:cubicBezTo>
                  <a:cubicBezTo>
                    <a:pt x="190070" y="2142152"/>
                    <a:pt x="189352" y="2143013"/>
                    <a:pt x="189352" y="2143918"/>
                  </a:cubicBezTo>
                  <a:lnTo>
                    <a:pt x="189352" y="2170100"/>
                  </a:lnTo>
                  <a:cubicBezTo>
                    <a:pt x="189352" y="2171908"/>
                    <a:pt x="192227" y="2173545"/>
                    <a:pt x="196874" y="2174730"/>
                  </a:cubicBezTo>
                  <a:cubicBezTo>
                    <a:pt x="201522" y="2175915"/>
                    <a:pt x="207942" y="2176647"/>
                    <a:pt x="215033" y="2176647"/>
                  </a:cubicBezTo>
                  <a:close/>
                  <a:moveTo>
                    <a:pt x="193380" y="2523867"/>
                  </a:moveTo>
                  <a:lnTo>
                    <a:pt x="236685" y="2523867"/>
                  </a:lnTo>
                  <a:lnTo>
                    <a:pt x="276969" y="2468477"/>
                  </a:lnTo>
                  <a:lnTo>
                    <a:pt x="276969" y="2311314"/>
                  </a:lnTo>
                  <a:lnTo>
                    <a:pt x="319938" y="2311314"/>
                  </a:lnTo>
                  <a:lnTo>
                    <a:pt x="319272" y="2470491"/>
                  </a:lnTo>
                  <a:lnTo>
                    <a:pt x="355528" y="2523867"/>
                  </a:lnTo>
                  <a:lnTo>
                    <a:pt x="398833" y="2523867"/>
                  </a:lnTo>
                  <a:lnTo>
                    <a:pt x="439117" y="2468477"/>
                  </a:lnTo>
                  <a:lnTo>
                    <a:pt x="439117" y="2311314"/>
                  </a:lnTo>
                  <a:lnTo>
                    <a:pt x="482085" y="2311314"/>
                  </a:lnTo>
                  <a:lnTo>
                    <a:pt x="481419" y="2470491"/>
                  </a:lnTo>
                  <a:lnTo>
                    <a:pt x="517675" y="2523867"/>
                  </a:lnTo>
                  <a:lnTo>
                    <a:pt x="560980" y="2523867"/>
                  </a:lnTo>
                  <a:lnTo>
                    <a:pt x="601264" y="2468477"/>
                  </a:lnTo>
                  <a:lnTo>
                    <a:pt x="601264" y="2311314"/>
                  </a:lnTo>
                  <a:lnTo>
                    <a:pt x="644232" y="2311314"/>
                  </a:lnTo>
                  <a:lnTo>
                    <a:pt x="643566" y="2470491"/>
                  </a:lnTo>
                  <a:lnTo>
                    <a:pt x="679822" y="2523867"/>
                  </a:lnTo>
                  <a:lnTo>
                    <a:pt x="723127" y="2523867"/>
                  </a:lnTo>
                  <a:lnTo>
                    <a:pt x="763411" y="2468477"/>
                  </a:lnTo>
                  <a:lnTo>
                    <a:pt x="763411" y="2311314"/>
                  </a:lnTo>
                  <a:lnTo>
                    <a:pt x="806379" y="2311314"/>
                  </a:lnTo>
                  <a:lnTo>
                    <a:pt x="805713" y="2470491"/>
                  </a:lnTo>
                  <a:lnTo>
                    <a:pt x="841969" y="2523867"/>
                  </a:lnTo>
                  <a:lnTo>
                    <a:pt x="885274" y="2523867"/>
                  </a:lnTo>
                  <a:lnTo>
                    <a:pt x="925558" y="2468477"/>
                  </a:lnTo>
                  <a:lnTo>
                    <a:pt x="925558" y="2311314"/>
                  </a:lnTo>
                  <a:lnTo>
                    <a:pt x="968527" y="2311314"/>
                  </a:lnTo>
                  <a:lnTo>
                    <a:pt x="967861" y="2470491"/>
                  </a:lnTo>
                  <a:lnTo>
                    <a:pt x="1004117" y="2523867"/>
                  </a:lnTo>
                  <a:lnTo>
                    <a:pt x="1047422" y="2523867"/>
                  </a:lnTo>
                  <a:lnTo>
                    <a:pt x="1087706" y="2468477"/>
                  </a:lnTo>
                  <a:lnTo>
                    <a:pt x="1087706" y="2311314"/>
                  </a:lnTo>
                  <a:lnTo>
                    <a:pt x="1130675" y="2311314"/>
                  </a:lnTo>
                  <a:lnTo>
                    <a:pt x="1130009" y="2470491"/>
                  </a:lnTo>
                  <a:lnTo>
                    <a:pt x="1166265" y="2523867"/>
                  </a:lnTo>
                  <a:lnTo>
                    <a:pt x="1209570" y="2523867"/>
                  </a:lnTo>
                  <a:lnTo>
                    <a:pt x="1249854" y="2468477"/>
                  </a:lnTo>
                  <a:lnTo>
                    <a:pt x="1249854" y="2311314"/>
                  </a:lnTo>
                  <a:lnTo>
                    <a:pt x="1273424" y="2311314"/>
                  </a:lnTo>
                  <a:lnTo>
                    <a:pt x="1273424" y="2229586"/>
                  </a:lnTo>
                  <a:lnTo>
                    <a:pt x="121280" y="2229586"/>
                  </a:lnTo>
                  <a:lnTo>
                    <a:pt x="121280" y="2311314"/>
                  </a:lnTo>
                  <a:lnTo>
                    <a:pt x="157790" y="2311314"/>
                  </a:lnTo>
                  <a:lnTo>
                    <a:pt x="157124" y="2470491"/>
                  </a:lnTo>
                  <a:close/>
                  <a:moveTo>
                    <a:pt x="1187918" y="2567172"/>
                  </a:moveTo>
                  <a:lnTo>
                    <a:pt x="1206076" y="2565255"/>
                  </a:lnTo>
                  <a:lnTo>
                    <a:pt x="1211580" y="2563174"/>
                  </a:lnTo>
                  <a:lnTo>
                    <a:pt x="1213599" y="2560625"/>
                  </a:lnTo>
                  <a:lnTo>
                    <a:pt x="1213599" y="2534442"/>
                  </a:lnTo>
                  <a:lnTo>
                    <a:pt x="1211580" y="2531893"/>
                  </a:lnTo>
                  <a:lnTo>
                    <a:pt x="1206076" y="2529812"/>
                  </a:lnTo>
                  <a:cubicBezTo>
                    <a:pt x="1201428" y="2528628"/>
                    <a:pt x="1195008" y="2527895"/>
                    <a:pt x="1187918" y="2527895"/>
                  </a:cubicBezTo>
                  <a:cubicBezTo>
                    <a:pt x="1177282" y="2527895"/>
                    <a:pt x="1168154" y="2529543"/>
                    <a:pt x="1164255" y="2531893"/>
                  </a:cubicBezTo>
                  <a:cubicBezTo>
                    <a:pt x="1162955" y="2532677"/>
                    <a:pt x="1162237" y="2533538"/>
                    <a:pt x="1162237" y="2534442"/>
                  </a:cubicBezTo>
                  <a:lnTo>
                    <a:pt x="1162237" y="2560625"/>
                  </a:lnTo>
                  <a:cubicBezTo>
                    <a:pt x="1162237" y="2562433"/>
                    <a:pt x="1165112" y="2564070"/>
                    <a:pt x="1169759" y="2565255"/>
                  </a:cubicBezTo>
                  <a:cubicBezTo>
                    <a:pt x="1174407" y="2566440"/>
                    <a:pt x="1180827" y="2567172"/>
                    <a:pt x="1187918" y="2567172"/>
                  </a:cubicBezTo>
                  <a:close/>
                  <a:moveTo>
                    <a:pt x="1025770" y="2567172"/>
                  </a:moveTo>
                  <a:lnTo>
                    <a:pt x="1043928" y="2565255"/>
                  </a:lnTo>
                  <a:lnTo>
                    <a:pt x="1049432" y="2563174"/>
                  </a:lnTo>
                  <a:lnTo>
                    <a:pt x="1051451" y="2560625"/>
                  </a:lnTo>
                  <a:lnTo>
                    <a:pt x="1051451" y="2534442"/>
                  </a:lnTo>
                  <a:lnTo>
                    <a:pt x="1049432" y="2531893"/>
                  </a:lnTo>
                  <a:lnTo>
                    <a:pt x="1043928" y="2529812"/>
                  </a:lnTo>
                  <a:cubicBezTo>
                    <a:pt x="1039280" y="2528628"/>
                    <a:pt x="1032860" y="2527895"/>
                    <a:pt x="1025770" y="2527895"/>
                  </a:cubicBezTo>
                  <a:cubicBezTo>
                    <a:pt x="1015134" y="2527895"/>
                    <a:pt x="1006006" y="2529543"/>
                    <a:pt x="1002107" y="2531893"/>
                  </a:cubicBezTo>
                  <a:cubicBezTo>
                    <a:pt x="1000807" y="2532677"/>
                    <a:pt x="1000089" y="2533538"/>
                    <a:pt x="1000089" y="2534442"/>
                  </a:cubicBezTo>
                  <a:lnTo>
                    <a:pt x="1000089" y="2560625"/>
                  </a:lnTo>
                  <a:cubicBezTo>
                    <a:pt x="1000089" y="2562433"/>
                    <a:pt x="1002964" y="2564070"/>
                    <a:pt x="1007611" y="2565255"/>
                  </a:cubicBezTo>
                  <a:cubicBezTo>
                    <a:pt x="1012259" y="2566440"/>
                    <a:pt x="1018679" y="2567172"/>
                    <a:pt x="1025770" y="2567172"/>
                  </a:cubicBezTo>
                  <a:close/>
                  <a:moveTo>
                    <a:pt x="863622" y="2567172"/>
                  </a:moveTo>
                  <a:lnTo>
                    <a:pt x="881780" y="2565255"/>
                  </a:lnTo>
                  <a:lnTo>
                    <a:pt x="887284" y="2563174"/>
                  </a:lnTo>
                  <a:lnTo>
                    <a:pt x="889303" y="2560625"/>
                  </a:lnTo>
                  <a:lnTo>
                    <a:pt x="889303" y="2534442"/>
                  </a:lnTo>
                  <a:lnTo>
                    <a:pt x="887284" y="2531893"/>
                  </a:lnTo>
                  <a:lnTo>
                    <a:pt x="881780" y="2529812"/>
                  </a:lnTo>
                  <a:cubicBezTo>
                    <a:pt x="877132" y="2528628"/>
                    <a:pt x="870712" y="2527895"/>
                    <a:pt x="863622" y="2527895"/>
                  </a:cubicBezTo>
                  <a:cubicBezTo>
                    <a:pt x="852986" y="2527895"/>
                    <a:pt x="843858" y="2529543"/>
                    <a:pt x="839959" y="2531893"/>
                  </a:cubicBezTo>
                  <a:cubicBezTo>
                    <a:pt x="838659" y="2532677"/>
                    <a:pt x="837941" y="2533538"/>
                    <a:pt x="837941" y="2534442"/>
                  </a:cubicBezTo>
                  <a:lnTo>
                    <a:pt x="837941" y="2560625"/>
                  </a:lnTo>
                  <a:cubicBezTo>
                    <a:pt x="837941" y="2562433"/>
                    <a:pt x="840816" y="2564070"/>
                    <a:pt x="845463" y="2565255"/>
                  </a:cubicBezTo>
                  <a:cubicBezTo>
                    <a:pt x="850111" y="2566440"/>
                    <a:pt x="856531" y="2567172"/>
                    <a:pt x="863622" y="2567172"/>
                  </a:cubicBezTo>
                  <a:close/>
                  <a:moveTo>
                    <a:pt x="701475" y="2567172"/>
                  </a:moveTo>
                  <a:lnTo>
                    <a:pt x="719633" y="2565255"/>
                  </a:lnTo>
                  <a:lnTo>
                    <a:pt x="725137" y="2563174"/>
                  </a:lnTo>
                  <a:lnTo>
                    <a:pt x="727156" y="2560625"/>
                  </a:lnTo>
                  <a:lnTo>
                    <a:pt x="727156" y="2534442"/>
                  </a:lnTo>
                  <a:lnTo>
                    <a:pt x="725137" y="2531893"/>
                  </a:lnTo>
                  <a:lnTo>
                    <a:pt x="719633" y="2529812"/>
                  </a:lnTo>
                  <a:cubicBezTo>
                    <a:pt x="714985" y="2528628"/>
                    <a:pt x="708565" y="2527895"/>
                    <a:pt x="701475" y="2527895"/>
                  </a:cubicBezTo>
                  <a:cubicBezTo>
                    <a:pt x="690839" y="2527895"/>
                    <a:pt x="681711" y="2529543"/>
                    <a:pt x="677812" y="2531893"/>
                  </a:cubicBezTo>
                  <a:cubicBezTo>
                    <a:pt x="676512" y="2532677"/>
                    <a:pt x="675794" y="2533538"/>
                    <a:pt x="675794" y="2534442"/>
                  </a:cubicBezTo>
                  <a:lnTo>
                    <a:pt x="675794" y="2560625"/>
                  </a:lnTo>
                  <a:cubicBezTo>
                    <a:pt x="675794" y="2562433"/>
                    <a:pt x="678669" y="2564070"/>
                    <a:pt x="683316" y="2565255"/>
                  </a:cubicBezTo>
                  <a:cubicBezTo>
                    <a:pt x="687964" y="2566440"/>
                    <a:pt x="694384" y="2567172"/>
                    <a:pt x="701475" y="2567172"/>
                  </a:cubicBezTo>
                  <a:close/>
                  <a:moveTo>
                    <a:pt x="539328" y="2567172"/>
                  </a:moveTo>
                  <a:lnTo>
                    <a:pt x="557486" y="2565255"/>
                  </a:lnTo>
                  <a:lnTo>
                    <a:pt x="562990" y="2563174"/>
                  </a:lnTo>
                  <a:lnTo>
                    <a:pt x="565009" y="2560625"/>
                  </a:lnTo>
                  <a:lnTo>
                    <a:pt x="565009" y="2534442"/>
                  </a:lnTo>
                  <a:lnTo>
                    <a:pt x="562990" y="2531893"/>
                  </a:lnTo>
                  <a:lnTo>
                    <a:pt x="557486" y="2529812"/>
                  </a:lnTo>
                  <a:cubicBezTo>
                    <a:pt x="552838" y="2528628"/>
                    <a:pt x="546418" y="2527895"/>
                    <a:pt x="539328" y="2527895"/>
                  </a:cubicBezTo>
                  <a:cubicBezTo>
                    <a:pt x="528692" y="2527895"/>
                    <a:pt x="519564" y="2529543"/>
                    <a:pt x="515665" y="2531893"/>
                  </a:cubicBezTo>
                  <a:cubicBezTo>
                    <a:pt x="514365" y="2532677"/>
                    <a:pt x="513647" y="2533538"/>
                    <a:pt x="513647" y="2534442"/>
                  </a:cubicBezTo>
                  <a:lnTo>
                    <a:pt x="513647" y="2560625"/>
                  </a:lnTo>
                  <a:cubicBezTo>
                    <a:pt x="513647" y="2562433"/>
                    <a:pt x="516522" y="2564070"/>
                    <a:pt x="521169" y="2565255"/>
                  </a:cubicBezTo>
                  <a:cubicBezTo>
                    <a:pt x="525817" y="2566440"/>
                    <a:pt x="532237" y="2567172"/>
                    <a:pt x="539328" y="2567172"/>
                  </a:cubicBezTo>
                  <a:close/>
                  <a:moveTo>
                    <a:pt x="377181" y="2567172"/>
                  </a:moveTo>
                  <a:lnTo>
                    <a:pt x="395339" y="2565255"/>
                  </a:lnTo>
                  <a:lnTo>
                    <a:pt x="400843" y="2563174"/>
                  </a:lnTo>
                  <a:lnTo>
                    <a:pt x="402862" y="2560625"/>
                  </a:lnTo>
                  <a:lnTo>
                    <a:pt x="402862" y="2534442"/>
                  </a:lnTo>
                  <a:lnTo>
                    <a:pt x="400843" y="2531893"/>
                  </a:lnTo>
                  <a:lnTo>
                    <a:pt x="395339" y="2529812"/>
                  </a:lnTo>
                  <a:cubicBezTo>
                    <a:pt x="390691" y="2528628"/>
                    <a:pt x="384271" y="2527895"/>
                    <a:pt x="377181" y="2527895"/>
                  </a:cubicBezTo>
                  <a:cubicBezTo>
                    <a:pt x="366545" y="2527895"/>
                    <a:pt x="357417" y="2529543"/>
                    <a:pt x="353518" y="2531893"/>
                  </a:cubicBezTo>
                  <a:cubicBezTo>
                    <a:pt x="352218" y="2532677"/>
                    <a:pt x="351500" y="2533538"/>
                    <a:pt x="351500" y="2534442"/>
                  </a:cubicBezTo>
                  <a:lnTo>
                    <a:pt x="351500" y="2560625"/>
                  </a:lnTo>
                  <a:cubicBezTo>
                    <a:pt x="351500" y="2562433"/>
                    <a:pt x="354375" y="2564070"/>
                    <a:pt x="359022" y="2565255"/>
                  </a:cubicBezTo>
                  <a:cubicBezTo>
                    <a:pt x="363670" y="2566440"/>
                    <a:pt x="370090" y="2567172"/>
                    <a:pt x="377181" y="2567172"/>
                  </a:cubicBezTo>
                  <a:close/>
                  <a:moveTo>
                    <a:pt x="215033" y="2567172"/>
                  </a:moveTo>
                  <a:lnTo>
                    <a:pt x="233191" y="2565255"/>
                  </a:lnTo>
                  <a:lnTo>
                    <a:pt x="238695" y="2563174"/>
                  </a:lnTo>
                  <a:lnTo>
                    <a:pt x="240714" y="2560625"/>
                  </a:lnTo>
                  <a:lnTo>
                    <a:pt x="240714" y="2534442"/>
                  </a:lnTo>
                  <a:lnTo>
                    <a:pt x="238695" y="2531893"/>
                  </a:lnTo>
                  <a:lnTo>
                    <a:pt x="233191" y="2529812"/>
                  </a:lnTo>
                  <a:cubicBezTo>
                    <a:pt x="228543" y="2528628"/>
                    <a:pt x="222123" y="2527895"/>
                    <a:pt x="215033" y="2527895"/>
                  </a:cubicBezTo>
                  <a:cubicBezTo>
                    <a:pt x="204397" y="2527895"/>
                    <a:pt x="195269" y="2529543"/>
                    <a:pt x="191370" y="2531893"/>
                  </a:cubicBezTo>
                  <a:cubicBezTo>
                    <a:pt x="190070" y="2532677"/>
                    <a:pt x="189352" y="2533538"/>
                    <a:pt x="189352" y="2534442"/>
                  </a:cubicBezTo>
                  <a:lnTo>
                    <a:pt x="189352" y="2560625"/>
                  </a:lnTo>
                  <a:cubicBezTo>
                    <a:pt x="189352" y="2562433"/>
                    <a:pt x="192227" y="2564070"/>
                    <a:pt x="196874" y="2565255"/>
                  </a:cubicBezTo>
                  <a:cubicBezTo>
                    <a:pt x="201522" y="2566440"/>
                    <a:pt x="207942" y="2567172"/>
                    <a:pt x="215033" y="2567172"/>
                  </a:cubicBezTo>
                  <a:close/>
                  <a:moveTo>
                    <a:pt x="146290" y="2789345"/>
                  </a:moveTo>
                  <a:cubicBezTo>
                    <a:pt x="123931" y="2789345"/>
                    <a:pt x="105805" y="2771219"/>
                    <a:pt x="105805" y="2748860"/>
                  </a:cubicBezTo>
                  <a:lnTo>
                    <a:pt x="105805" y="2201180"/>
                  </a:lnTo>
                  <a:lnTo>
                    <a:pt x="107588" y="2196877"/>
                  </a:lnTo>
                  <a:lnTo>
                    <a:pt x="105805" y="2188048"/>
                  </a:lnTo>
                  <a:lnTo>
                    <a:pt x="105805" y="1092736"/>
                  </a:lnTo>
                  <a:cubicBezTo>
                    <a:pt x="105805" y="1067074"/>
                    <a:pt x="126609" y="1046270"/>
                    <a:pt x="152271" y="1046270"/>
                  </a:cubicBezTo>
                  <a:lnTo>
                    <a:pt x="780858" y="1046270"/>
                  </a:lnTo>
                  <a:cubicBezTo>
                    <a:pt x="806520" y="1046270"/>
                    <a:pt x="827324" y="1067074"/>
                    <a:pt x="827324" y="1092736"/>
                  </a:cubicBezTo>
                  <a:lnTo>
                    <a:pt x="827324" y="2160695"/>
                  </a:lnTo>
                  <a:lnTo>
                    <a:pt x="1255945" y="2160695"/>
                  </a:lnTo>
                  <a:cubicBezTo>
                    <a:pt x="1278304" y="2160695"/>
                    <a:pt x="1296430" y="2178821"/>
                    <a:pt x="1296430" y="2201180"/>
                  </a:cubicBezTo>
                  <a:lnTo>
                    <a:pt x="1296430" y="2748860"/>
                  </a:lnTo>
                  <a:cubicBezTo>
                    <a:pt x="1296430" y="2771219"/>
                    <a:pt x="1278304" y="2789345"/>
                    <a:pt x="1255945" y="2789345"/>
                  </a:cubicBezTo>
                  <a:close/>
                  <a:moveTo>
                    <a:pt x="0" y="2959444"/>
                  </a:moveTo>
                  <a:lnTo>
                    <a:pt x="1402492" y="2959444"/>
                  </a:lnTo>
                  <a:lnTo>
                    <a:pt x="1402492" y="205724"/>
                  </a:lnTo>
                  <a:lnTo>
                    <a:pt x="0" y="205724"/>
                  </a:lnTo>
                  <a:close/>
                </a:path>
              </a:pathLst>
            </a:cu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102" name="ds"/>
            <p:cNvSpPr>
              <a:spLocks noChangeAspect="1"/>
            </p:cNvSpPr>
            <p:nvPr/>
          </p:nvSpPr>
          <p:spPr bwMode="auto">
            <a:xfrm>
              <a:off x="9710324" y="1543918"/>
              <a:ext cx="372216" cy="506179"/>
            </a:xfrm>
            <a:custGeom>
              <a:avLst/>
              <a:gdLst/>
              <a:ahLst/>
              <a:cxnLst/>
              <a:rect l="l" t="t" r="r" b="b"/>
              <a:pathLst>
                <a:path w="2680859" h="3566160">
                  <a:moveTo>
                    <a:pt x="1957649" y="860371"/>
                  </a:moveTo>
                  <a:lnTo>
                    <a:pt x="1957649" y="1895309"/>
                  </a:lnTo>
                  <a:lnTo>
                    <a:pt x="2581106" y="1895309"/>
                  </a:lnTo>
                  <a:lnTo>
                    <a:pt x="2581106" y="860371"/>
                  </a:lnTo>
                  <a:close/>
                  <a:moveTo>
                    <a:pt x="99753" y="860371"/>
                  </a:moveTo>
                  <a:lnTo>
                    <a:pt x="99753" y="1895309"/>
                  </a:lnTo>
                  <a:lnTo>
                    <a:pt x="685798" y="1895309"/>
                  </a:lnTo>
                  <a:lnTo>
                    <a:pt x="685798" y="860371"/>
                  </a:lnTo>
                  <a:close/>
                  <a:moveTo>
                    <a:pt x="810490" y="760618"/>
                  </a:moveTo>
                  <a:lnTo>
                    <a:pt x="810490" y="2057403"/>
                  </a:lnTo>
                  <a:lnTo>
                    <a:pt x="1832959" y="2057403"/>
                  </a:lnTo>
                  <a:lnTo>
                    <a:pt x="1832959" y="760618"/>
                  </a:lnTo>
                  <a:close/>
                  <a:moveTo>
                    <a:pt x="453879" y="381745"/>
                  </a:moveTo>
                  <a:lnTo>
                    <a:pt x="481311" y="381745"/>
                  </a:lnTo>
                  <a:lnTo>
                    <a:pt x="481311" y="519818"/>
                  </a:lnTo>
                  <a:lnTo>
                    <a:pt x="453879" y="519818"/>
                  </a:lnTo>
                  <a:close/>
                  <a:moveTo>
                    <a:pt x="2115864" y="366658"/>
                  </a:moveTo>
                  <a:lnTo>
                    <a:pt x="2148572" y="366658"/>
                  </a:lnTo>
                  <a:lnTo>
                    <a:pt x="2148572" y="512147"/>
                  </a:lnTo>
                  <a:lnTo>
                    <a:pt x="2115864" y="512147"/>
                  </a:lnTo>
                  <a:close/>
                  <a:moveTo>
                    <a:pt x="467594" y="328088"/>
                  </a:moveTo>
                  <a:cubicBezTo>
                    <a:pt x="475169" y="328088"/>
                    <a:pt x="481310" y="334229"/>
                    <a:pt x="481310" y="341804"/>
                  </a:cubicBezTo>
                  <a:cubicBezTo>
                    <a:pt x="481310" y="349379"/>
                    <a:pt x="475169" y="355520"/>
                    <a:pt x="467594" y="355520"/>
                  </a:cubicBezTo>
                  <a:cubicBezTo>
                    <a:pt x="460019" y="355520"/>
                    <a:pt x="453878" y="349379"/>
                    <a:pt x="453878" y="341804"/>
                  </a:cubicBezTo>
                  <a:cubicBezTo>
                    <a:pt x="453878" y="334229"/>
                    <a:pt x="460019" y="328088"/>
                    <a:pt x="467594" y="328088"/>
                  </a:cubicBezTo>
                  <a:close/>
                  <a:moveTo>
                    <a:pt x="2132217" y="302683"/>
                  </a:moveTo>
                  <a:cubicBezTo>
                    <a:pt x="2141249" y="302683"/>
                    <a:pt x="2148571" y="310005"/>
                    <a:pt x="2148571" y="319037"/>
                  </a:cubicBezTo>
                  <a:cubicBezTo>
                    <a:pt x="2148571" y="328068"/>
                    <a:pt x="2141249" y="335390"/>
                    <a:pt x="2132217" y="335390"/>
                  </a:cubicBezTo>
                  <a:cubicBezTo>
                    <a:pt x="2123185" y="335390"/>
                    <a:pt x="2115863" y="328068"/>
                    <a:pt x="2115863" y="319037"/>
                  </a:cubicBezTo>
                  <a:cubicBezTo>
                    <a:pt x="2115863" y="310005"/>
                    <a:pt x="2123185" y="302683"/>
                    <a:pt x="2132217" y="302683"/>
                  </a:cubicBezTo>
                  <a:close/>
                  <a:moveTo>
                    <a:pt x="2007526" y="267982"/>
                  </a:moveTo>
                  <a:lnTo>
                    <a:pt x="2007526" y="592178"/>
                  </a:lnTo>
                  <a:lnTo>
                    <a:pt x="2256909" y="592178"/>
                  </a:lnTo>
                  <a:lnTo>
                    <a:pt x="2256909" y="267982"/>
                  </a:lnTo>
                  <a:close/>
                  <a:moveTo>
                    <a:pt x="349136" y="261855"/>
                  </a:moveTo>
                  <a:lnTo>
                    <a:pt x="349136" y="586051"/>
                  </a:lnTo>
                  <a:lnTo>
                    <a:pt x="586053" y="586051"/>
                  </a:lnTo>
                  <a:lnTo>
                    <a:pt x="586053" y="261855"/>
                  </a:lnTo>
                  <a:close/>
                  <a:moveTo>
                    <a:pt x="1253132" y="178857"/>
                  </a:moveTo>
                  <a:lnTo>
                    <a:pt x="1303044" y="178857"/>
                  </a:lnTo>
                  <a:lnTo>
                    <a:pt x="1303044" y="349143"/>
                  </a:lnTo>
                  <a:lnTo>
                    <a:pt x="1253132" y="349143"/>
                  </a:lnTo>
                  <a:close/>
                  <a:moveTo>
                    <a:pt x="1278086" y="81229"/>
                  </a:moveTo>
                  <a:cubicBezTo>
                    <a:pt x="1291869" y="81229"/>
                    <a:pt x="1303042" y="92403"/>
                    <a:pt x="1303042" y="106185"/>
                  </a:cubicBezTo>
                  <a:cubicBezTo>
                    <a:pt x="1303042" y="119968"/>
                    <a:pt x="1291869" y="131141"/>
                    <a:pt x="1278086" y="131141"/>
                  </a:cubicBezTo>
                  <a:cubicBezTo>
                    <a:pt x="1264304" y="131141"/>
                    <a:pt x="1253130" y="119968"/>
                    <a:pt x="1253130" y="106185"/>
                  </a:cubicBezTo>
                  <a:cubicBezTo>
                    <a:pt x="1253130" y="92403"/>
                    <a:pt x="1264304" y="81229"/>
                    <a:pt x="1278086" y="81229"/>
                  </a:cubicBezTo>
                  <a:close/>
                  <a:moveTo>
                    <a:pt x="1134687" y="37411"/>
                  </a:moveTo>
                  <a:lnTo>
                    <a:pt x="1134687" y="436422"/>
                  </a:lnTo>
                  <a:lnTo>
                    <a:pt x="1421481" y="436422"/>
                  </a:lnTo>
                  <a:lnTo>
                    <a:pt x="1421481" y="37411"/>
                  </a:lnTo>
                  <a:close/>
                  <a:moveTo>
                    <a:pt x="1097283" y="0"/>
                  </a:moveTo>
                  <a:lnTo>
                    <a:pt x="1458892" y="0"/>
                  </a:lnTo>
                  <a:lnTo>
                    <a:pt x="1458892" y="473825"/>
                  </a:lnTo>
                  <a:lnTo>
                    <a:pt x="1346666" y="473825"/>
                  </a:lnTo>
                  <a:lnTo>
                    <a:pt x="1346666" y="610989"/>
                  </a:lnTo>
                  <a:lnTo>
                    <a:pt x="1957649" y="610989"/>
                  </a:lnTo>
                  <a:lnTo>
                    <a:pt x="1957649" y="723207"/>
                  </a:lnTo>
                  <a:lnTo>
                    <a:pt x="2057403" y="723207"/>
                  </a:lnTo>
                  <a:lnTo>
                    <a:pt x="2057403" y="617117"/>
                  </a:lnTo>
                  <a:lnTo>
                    <a:pt x="1982588" y="617117"/>
                  </a:lnTo>
                  <a:lnTo>
                    <a:pt x="1982588" y="243044"/>
                  </a:lnTo>
                  <a:lnTo>
                    <a:pt x="2281847" y="243044"/>
                  </a:lnTo>
                  <a:lnTo>
                    <a:pt x="2281847" y="617117"/>
                  </a:lnTo>
                  <a:lnTo>
                    <a:pt x="2207033" y="617117"/>
                  </a:lnTo>
                  <a:lnTo>
                    <a:pt x="2207033" y="723207"/>
                  </a:lnTo>
                  <a:lnTo>
                    <a:pt x="2680859" y="723207"/>
                  </a:lnTo>
                  <a:lnTo>
                    <a:pt x="2680859" y="2032465"/>
                  </a:lnTo>
                  <a:lnTo>
                    <a:pt x="2244444" y="2032465"/>
                  </a:lnTo>
                  <a:lnTo>
                    <a:pt x="2244444" y="3054931"/>
                  </a:lnTo>
                  <a:lnTo>
                    <a:pt x="2231975" y="3086104"/>
                  </a:lnTo>
                  <a:lnTo>
                    <a:pt x="2219506" y="3111043"/>
                  </a:lnTo>
                  <a:lnTo>
                    <a:pt x="2200802" y="3117277"/>
                  </a:lnTo>
                  <a:lnTo>
                    <a:pt x="2169629" y="3129746"/>
                  </a:lnTo>
                  <a:lnTo>
                    <a:pt x="2144691" y="3117277"/>
                  </a:lnTo>
                  <a:lnTo>
                    <a:pt x="2119752" y="3111043"/>
                  </a:lnTo>
                  <a:lnTo>
                    <a:pt x="2101049" y="3086104"/>
                  </a:lnTo>
                  <a:lnTo>
                    <a:pt x="2094814" y="3054931"/>
                  </a:lnTo>
                  <a:lnTo>
                    <a:pt x="2094814" y="2032465"/>
                  </a:lnTo>
                  <a:lnTo>
                    <a:pt x="1957649" y="2032465"/>
                  </a:lnTo>
                  <a:lnTo>
                    <a:pt x="1957649" y="2219506"/>
                  </a:lnTo>
                  <a:lnTo>
                    <a:pt x="1396542" y="2219506"/>
                  </a:lnTo>
                  <a:lnTo>
                    <a:pt x="1396542" y="3491346"/>
                  </a:lnTo>
                  <a:lnTo>
                    <a:pt x="1390578" y="3516284"/>
                  </a:lnTo>
                  <a:lnTo>
                    <a:pt x="1372688" y="3541222"/>
                  </a:lnTo>
                  <a:lnTo>
                    <a:pt x="1354797" y="3559926"/>
                  </a:lnTo>
                  <a:lnTo>
                    <a:pt x="1324978" y="3566160"/>
                  </a:lnTo>
                  <a:lnTo>
                    <a:pt x="1301124" y="3559926"/>
                  </a:lnTo>
                  <a:lnTo>
                    <a:pt x="1277269" y="3541222"/>
                  </a:lnTo>
                  <a:lnTo>
                    <a:pt x="1259378" y="3516284"/>
                  </a:lnTo>
                  <a:lnTo>
                    <a:pt x="1259378" y="3491346"/>
                  </a:lnTo>
                  <a:lnTo>
                    <a:pt x="1259378" y="2219506"/>
                  </a:lnTo>
                  <a:lnTo>
                    <a:pt x="685798" y="2219506"/>
                  </a:lnTo>
                  <a:lnTo>
                    <a:pt x="685798" y="2032465"/>
                  </a:lnTo>
                  <a:lnTo>
                    <a:pt x="573580" y="2032465"/>
                  </a:lnTo>
                  <a:lnTo>
                    <a:pt x="573580" y="3054931"/>
                  </a:lnTo>
                  <a:lnTo>
                    <a:pt x="567345" y="3086104"/>
                  </a:lnTo>
                  <a:lnTo>
                    <a:pt x="561111" y="3111043"/>
                  </a:lnTo>
                  <a:lnTo>
                    <a:pt x="536172" y="3117277"/>
                  </a:lnTo>
                  <a:lnTo>
                    <a:pt x="498763" y="3129746"/>
                  </a:lnTo>
                  <a:lnTo>
                    <a:pt x="473824" y="3117277"/>
                  </a:lnTo>
                  <a:lnTo>
                    <a:pt x="448886" y="3111043"/>
                  </a:lnTo>
                  <a:lnTo>
                    <a:pt x="436416" y="3086104"/>
                  </a:lnTo>
                  <a:lnTo>
                    <a:pt x="436416" y="3054931"/>
                  </a:lnTo>
                  <a:lnTo>
                    <a:pt x="436416" y="2032465"/>
                  </a:lnTo>
                  <a:lnTo>
                    <a:pt x="0" y="2032465"/>
                  </a:lnTo>
                  <a:lnTo>
                    <a:pt x="0" y="723207"/>
                  </a:lnTo>
                  <a:lnTo>
                    <a:pt x="399012" y="723207"/>
                  </a:lnTo>
                  <a:lnTo>
                    <a:pt x="399012" y="610990"/>
                  </a:lnTo>
                  <a:lnTo>
                    <a:pt x="324197" y="610990"/>
                  </a:lnTo>
                  <a:lnTo>
                    <a:pt x="324197" y="236917"/>
                  </a:lnTo>
                  <a:lnTo>
                    <a:pt x="610991" y="236917"/>
                  </a:lnTo>
                  <a:lnTo>
                    <a:pt x="610991" y="610990"/>
                  </a:lnTo>
                  <a:lnTo>
                    <a:pt x="536176" y="610990"/>
                  </a:lnTo>
                  <a:lnTo>
                    <a:pt x="536176" y="723207"/>
                  </a:lnTo>
                  <a:lnTo>
                    <a:pt x="685798" y="723207"/>
                  </a:lnTo>
                  <a:lnTo>
                    <a:pt x="685798" y="610989"/>
                  </a:lnTo>
                  <a:lnTo>
                    <a:pt x="1209502" y="610989"/>
                  </a:lnTo>
                  <a:lnTo>
                    <a:pt x="1209502" y="473825"/>
                  </a:lnTo>
                  <a:lnTo>
                    <a:pt x="1097283" y="473825"/>
                  </a:lnTo>
                  <a:close/>
                </a:path>
              </a:pathLst>
            </a:cu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103" name="Rounded Rectangle 89"/>
            <p:cNvSpPr>
              <a:spLocks noChangeAspect="1"/>
            </p:cNvSpPr>
            <p:nvPr/>
          </p:nvSpPr>
          <p:spPr bwMode="auto">
            <a:xfrm rot="16200000">
              <a:off x="10199574" y="1586012"/>
              <a:ext cx="329663" cy="457304"/>
            </a:xfrm>
            <a:custGeom>
              <a:avLst/>
              <a:gdLst/>
              <a:ahLst/>
              <a:cxnLst/>
              <a:rect l="l" t="t" r="r" b="b"/>
              <a:pathLst>
                <a:path w="2183176" h="3096025">
                  <a:moveTo>
                    <a:pt x="467239" y="1270400"/>
                  </a:moveTo>
                  <a:lnTo>
                    <a:pt x="467239" y="3096025"/>
                  </a:lnTo>
                  <a:lnTo>
                    <a:pt x="37847" y="3096025"/>
                  </a:lnTo>
                  <a:lnTo>
                    <a:pt x="37847" y="1270400"/>
                  </a:lnTo>
                  <a:close/>
                  <a:moveTo>
                    <a:pt x="756443" y="1270400"/>
                  </a:moveTo>
                  <a:lnTo>
                    <a:pt x="754715" y="2850494"/>
                  </a:lnTo>
                  <a:lnTo>
                    <a:pt x="521043" y="3096025"/>
                  </a:lnTo>
                  <a:lnTo>
                    <a:pt x="521043" y="1270400"/>
                  </a:lnTo>
                  <a:close/>
                  <a:moveTo>
                    <a:pt x="1227004" y="1270399"/>
                  </a:moveTo>
                  <a:lnTo>
                    <a:pt x="1227004" y="2846970"/>
                  </a:lnTo>
                  <a:lnTo>
                    <a:pt x="797612" y="2846970"/>
                  </a:lnTo>
                  <a:lnTo>
                    <a:pt x="797612" y="1270399"/>
                  </a:lnTo>
                  <a:close/>
                  <a:moveTo>
                    <a:pt x="1346183" y="230719"/>
                  </a:moveTo>
                  <a:lnTo>
                    <a:pt x="908049" y="230719"/>
                  </a:lnTo>
                  <a:lnTo>
                    <a:pt x="908049" y="991315"/>
                  </a:lnTo>
                  <a:lnTo>
                    <a:pt x="1346183" y="991315"/>
                  </a:lnTo>
                  <a:close/>
                  <a:moveTo>
                    <a:pt x="1512886" y="75485"/>
                  </a:moveTo>
                  <a:lnTo>
                    <a:pt x="1512886" y="1146548"/>
                  </a:lnTo>
                  <a:cubicBezTo>
                    <a:pt x="1512886" y="1188237"/>
                    <a:pt x="1479090" y="1222033"/>
                    <a:pt x="1437401" y="1222033"/>
                  </a:cubicBezTo>
                  <a:lnTo>
                    <a:pt x="75485" y="1222033"/>
                  </a:lnTo>
                  <a:cubicBezTo>
                    <a:pt x="33796" y="1222033"/>
                    <a:pt x="0" y="1188237"/>
                    <a:pt x="0" y="1146548"/>
                  </a:cubicBezTo>
                  <a:lnTo>
                    <a:pt x="0" y="75485"/>
                  </a:lnTo>
                  <a:cubicBezTo>
                    <a:pt x="0" y="33796"/>
                    <a:pt x="33796" y="0"/>
                    <a:pt x="75485" y="0"/>
                  </a:cubicBezTo>
                  <a:lnTo>
                    <a:pt x="1437401" y="0"/>
                  </a:lnTo>
                  <a:cubicBezTo>
                    <a:pt x="1479090" y="0"/>
                    <a:pt x="1512886" y="33796"/>
                    <a:pt x="1512886" y="75485"/>
                  </a:cubicBezTo>
                  <a:close/>
                  <a:moveTo>
                    <a:pt x="2030139" y="955484"/>
                  </a:moveTo>
                  <a:cubicBezTo>
                    <a:pt x="2030139" y="946936"/>
                    <a:pt x="2024904" y="940007"/>
                    <a:pt x="2018445" y="940007"/>
                  </a:cubicBezTo>
                  <a:lnTo>
                    <a:pt x="1963031" y="940007"/>
                  </a:lnTo>
                  <a:cubicBezTo>
                    <a:pt x="1956572" y="940007"/>
                    <a:pt x="1951337" y="946936"/>
                    <a:pt x="1951337" y="955484"/>
                  </a:cubicBezTo>
                  <a:cubicBezTo>
                    <a:pt x="1951337" y="964031"/>
                    <a:pt x="1956572" y="970961"/>
                    <a:pt x="1963031" y="970961"/>
                  </a:cubicBezTo>
                  <a:lnTo>
                    <a:pt x="2018445" y="970961"/>
                  </a:lnTo>
                  <a:cubicBezTo>
                    <a:pt x="2024903" y="970961"/>
                    <a:pt x="2030139" y="964032"/>
                    <a:pt x="2030139" y="955484"/>
                  </a:cubicBezTo>
                  <a:close/>
                  <a:moveTo>
                    <a:pt x="2065118" y="955484"/>
                  </a:moveTo>
                  <a:cubicBezTo>
                    <a:pt x="2065118" y="946936"/>
                    <a:pt x="2059882" y="940007"/>
                    <a:pt x="2053424" y="940007"/>
                  </a:cubicBezTo>
                  <a:lnTo>
                    <a:pt x="2051148" y="940007"/>
                  </a:lnTo>
                  <a:cubicBezTo>
                    <a:pt x="2044690" y="940007"/>
                    <a:pt x="2039454" y="946936"/>
                    <a:pt x="2039454" y="955484"/>
                  </a:cubicBezTo>
                  <a:cubicBezTo>
                    <a:pt x="2039454" y="964031"/>
                    <a:pt x="2044690" y="970961"/>
                    <a:pt x="2051148" y="970961"/>
                  </a:cubicBezTo>
                  <a:lnTo>
                    <a:pt x="2053424" y="970961"/>
                  </a:lnTo>
                  <a:cubicBezTo>
                    <a:pt x="2059882" y="970961"/>
                    <a:pt x="2065118" y="964032"/>
                    <a:pt x="2065118" y="955484"/>
                  </a:cubicBezTo>
                  <a:close/>
                  <a:moveTo>
                    <a:pt x="2099906" y="955484"/>
                  </a:moveTo>
                  <a:cubicBezTo>
                    <a:pt x="2099906" y="946936"/>
                    <a:pt x="2094670" y="940007"/>
                    <a:pt x="2088211" y="940007"/>
                  </a:cubicBezTo>
                  <a:lnTo>
                    <a:pt x="2086127" y="940007"/>
                  </a:lnTo>
                  <a:cubicBezTo>
                    <a:pt x="2079669" y="940007"/>
                    <a:pt x="2074433" y="946936"/>
                    <a:pt x="2074433" y="955484"/>
                  </a:cubicBezTo>
                  <a:cubicBezTo>
                    <a:pt x="2074433" y="964031"/>
                    <a:pt x="2079669" y="970961"/>
                    <a:pt x="2086127" y="970961"/>
                  </a:cubicBezTo>
                  <a:lnTo>
                    <a:pt x="2088211" y="970961"/>
                  </a:lnTo>
                  <a:cubicBezTo>
                    <a:pt x="2094670" y="970961"/>
                    <a:pt x="2099905" y="964032"/>
                    <a:pt x="2099905" y="955484"/>
                  </a:cubicBezTo>
                  <a:close/>
                  <a:moveTo>
                    <a:pt x="2133036" y="272496"/>
                  </a:moveTo>
                  <a:lnTo>
                    <a:pt x="1686532" y="272496"/>
                  </a:lnTo>
                  <a:lnTo>
                    <a:pt x="1686532" y="902132"/>
                  </a:lnTo>
                  <a:lnTo>
                    <a:pt x="2133036" y="902132"/>
                  </a:lnTo>
                  <a:close/>
                  <a:moveTo>
                    <a:pt x="2183176" y="236015"/>
                  </a:moveTo>
                  <a:lnTo>
                    <a:pt x="2183176" y="986017"/>
                  </a:lnTo>
                  <a:cubicBezTo>
                    <a:pt x="2183176" y="1002511"/>
                    <a:pt x="2173073" y="1015882"/>
                    <a:pt x="2160610" y="1015882"/>
                  </a:cubicBezTo>
                  <a:lnTo>
                    <a:pt x="1658958" y="1015882"/>
                  </a:lnTo>
                  <a:cubicBezTo>
                    <a:pt x="1646495" y="1015882"/>
                    <a:pt x="1636392" y="1002511"/>
                    <a:pt x="1636392" y="986017"/>
                  </a:cubicBezTo>
                  <a:lnTo>
                    <a:pt x="1636392" y="236015"/>
                  </a:lnTo>
                  <a:cubicBezTo>
                    <a:pt x="1636392" y="219520"/>
                    <a:pt x="1646495" y="206149"/>
                    <a:pt x="1658958" y="206149"/>
                  </a:cubicBezTo>
                  <a:lnTo>
                    <a:pt x="2160610" y="206149"/>
                  </a:lnTo>
                  <a:cubicBezTo>
                    <a:pt x="2173073" y="206149"/>
                    <a:pt x="2183176" y="219520"/>
                    <a:pt x="2183176" y="236015"/>
                  </a:cubicBezTo>
                  <a:close/>
                </a:path>
              </a:pathLst>
            </a:cu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104" name="ind tab"/>
            <p:cNvSpPr/>
            <p:nvPr/>
          </p:nvSpPr>
          <p:spPr bwMode="auto">
            <a:xfrm>
              <a:off x="10635504" y="1670195"/>
              <a:ext cx="334535" cy="324087"/>
            </a:xfrm>
            <a:custGeom>
              <a:avLst/>
              <a:gdLst/>
              <a:ahLst/>
              <a:cxnLst/>
              <a:rect l="l" t="t" r="r" b="b"/>
              <a:pathLst>
                <a:path w="1626184" h="1426201">
                  <a:moveTo>
                    <a:pt x="116654" y="386811"/>
                  </a:moveTo>
                  <a:cubicBezTo>
                    <a:pt x="106724" y="386811"/>
                    <a:pt x="98674" y="394861"/>
                    <a:pt x="98674" y="404791"/>
                  </a:cubicBezTo>
                  <a:lnTo>
                    <a:pt x="98674" y="1329280"/>
                  </a:lnTo>
                  <a:cubicBezTo>
                    <a:pt x="98674" y="1339210"/>
                    <a:pt x="106724" y="1347260"/>
                    <a:pt x="116654" y="1347260"/>
                  </a:cubicBezTo>
                  <a:lnTo>
                    <a:pt x="1493738" y="1347260"/>
                  </a:lnTo>
                  <a:cubicBezTo>
                    <a:pt x="1503668" y="1347260"/>
                    <a:pt x="1511718" y="1339210"/>
                    <a:pt x="1511718" y="1329280"/>
                  </a:cubicBezTo>
                  <a:lnTo>
                    <a:pt x="1511718" y="404791"/>
                  </a:lnTo>
                  <a:cubicBezTo>
                    <a:pt x="1511718" y="394861"/>
                    <a:pt x="1503668" y="386811"/>
                    <a:pt x="1493738" y="386811"/>
                  </a:cubicBezTo>
                  <a:close/>
                  <a:moveTo>
                    <a:pt x="1475557" y="270940"/>
                  </a:moveTo>
                  <a:cubicBezTo>
                    <a:pt x="1461143" y="270940"/>
                    <a:pt x="1449459" y="282624"/>
                    <a:pt x="1449459" y="297038"/>
                  </a:cubicBezTo>
                  <a:cubicBezTo>
                    <a:pt x="1449459" y="311452"/>
                    <a:pt x="1461143" y="323136"/>
                    <a:pt x="1475557" y="323136"/>
                  </a:cubicBezTo>
                  <a:cubicBezTo>
                    <a:pt x="1489971" y="323136"/>
                    <a:pt x="1501655" y="311452"/>
                    <a:pt x="1501655" y="297038"/>
                  </a:cubicBezTo>
                  <a:cubicBezTo>
                    <a:pt x="1501655" y="282624"/>
                    <a:pt x="1489971" y="270940"/>
                    <a:pt x="1475557" y="270940"/>
                  </a:cubicBezTo>
                  <a:close/>
                  <a:moveTo>
                    <a:pt x="1283593" y="270940"/>
                  </a:moveTo>
                  <a:cubicBezTo>
                    <a:pt x="1269179" y="270940"/>
                    <a:pt x="1257495" y="282624"/>
                    <a:pt x="1257495" y="297038"/>
                  </a:cubicBezTo>
                  <a:cubicBezTo>
                    <a:pt x="1257495" y="311452"/>
                    <a:pt x="1269179" y="323136"/>
                    <a:pt x="1283593" y="323136"/>
                  </a:cubicBezTo>
                  <a:cubicBezTo>
                    <a:pt x="1298007" y="323136"/>
                    <a:pt x="1309691" y="311452"/>
                    <a:pt x="1309691" y="297038"/>
                  </a:cubicBezTo>
                  <a:cubicBezTo>
                    <a:pt x="1309691" y="282624"/>
                    <a:pt x="1298007" y="270940"/>
                    <a:pt x="1283593" y="270940"/>
                  </a:cubicBezTo>
                  <a:close/>
                  <a:moveTo>
                    <a:pt x="544099" y="166189"/>
                  </a:moveTo>
                  <a:cubicBezTo>
                    <a:pt x="502282" y="166189"/>
                    <a:pt x="468383" y="200088"/>
                    <a:pt x="468383" y="241905"/>
                  </a:cubicBezTo>
                  <a:cubicBezTo>
                    <a:pt x="468383" y="283722"/>
                    <a:pt x="502282" y="317621"/>
                    <a:pt x="544099" y="317621"/>
                  </a:cubicBezTo>
                  <a:lnTo>
                    <a:pt x="1082085" y="317621"/>
                  </a:lnTo>
                  <a:cubicBezTo>
                    <a:pt x="1123902" y="317621"/>
                    <a:pt x="1157801" y="283722"/>
                    <a:pt x="1157801" y="241905"/>
                  </a:cubicBezTo>
                  <a:cubicBezTo>
                    <a:pt x="1157801" y="200088"/>
                    <a:pt x="1123902" y="166189"/>
                    <a:pt x="1082085" y="166189"/>
                  </a:cubicBezTo>
                  <a:close/>
                  <a:moveTo>
                    <a:pt x="1475557" y="78974"/>
                  </a:moveTo>
                  <a:cubicBezTo>
                    <a:pt x="1461143" y="78974"/>
                    <a:pt x="1449459" y="90658"/>
                    <a:pt x="1449459" y="105072"/>
                  </a:cubicBezTo>
                  <a:cubicBezTo>
                    <a:pt x="1449459" y="119486"/>
                    <a:pt x="1461143" y="131170"/>
                    <a:pt x="1475557" y="131170"/>
                  </a:cubicBezTo>
                  <a:cubicBezTo>
                    <a:pt x="1489971" y="131170"/>
                    <a:pt x="1501655" y="119486"/>
                    <a:pt x="1501655" y="105072"/>
                  </a:cubicBezTo>
                  <a:cubicBezTo>
                    <a:pt x="1501655" y="90658"/>
                    <a:pt x="1489971" y="78974"/>
                    <a:pt x="1475557" y="78974"/>
                  </a:cubicBezTo>
                  <a:close/>
                  <a:moveTo>
                    <a:pt x="1379575" y="78974"/>
                  </a:moveTo>
                  <a:cubicBezTo>
                    <a:pt x="1366950" y="78974"/>
                    <a:pt x="1356715" y="89209"/>
                    <a:pt x="1356715" y="101834"/>
                  </a:cubicBezTo>
                  <a:lnTo>
                    <a:pt x="1356715" y="178193"/>
                  </a:lnTo>
                  <a:lnTo>
                    <a:pt x="1280355" y="178193"/>
                  </a:lnTo>
                  <a:cubicBezTo>
                    <a:pt x="1267730" y="178193"/>
                    <a:pt x="1257495" y="188428"/>
                    <a:pt x="1257495" y="201053"/>
                  </a:cubicBezTo>
                  <a:cubicBezTo>
                    <a:pt x="1257495" y="213678"/>
                    <a:pt x="1267730" y="223913"/>
                    <a:pt x="1280355" y="223913"/>
                  </a:cubicBezTo>
                  <a:lnTo>
                    <a:pt x="1356715" y="223913"/>
                  </a:lnTo>
                  <a:lnTo>
                    <a:pt x="1356715" y="300273"/>
                  </a:lnTo>
                  <a:cubicBezTo>
                    <a:pt x="1356715" y="312898"/>
                    <a:pt x="1366950" y="323133"/>
                    <a:pt x="1379575" y="323133"/>
                  </a:cubicBezTo>
                  <a:lnTo>
                    <a:pt x="1379574" y="323134"/>
                  </a:lnTo>
                  <a:cubicBezTo>
                    <a:pt x="1392199" y="323134"/>
                    <a:pt x="1402434" y="312899"/>
                    <a:pt x="1402434" y="300274"/>
                  </a:cubicBezTo>
                  <a:cubicBezTo>
                    <a:pt x="1402434" y="274820"/>
                    <a:pt x="1402434" y="249367"/>
                    <a:pt x="1402435" y="223913"/>
                  </a:cubicBezTo>
                  <a:lnTo>
                    <a:pt x="1478794" y="223913"/>
                  </a:lnTo>
                  <a:cubicBezTo>
                    <a:pt x="1491419" y="223913"/>
                    <a:pt x="1501654" y="213678"/>
                    <a:pt x="1501654" y="201053"/>
                  </a:cubicBezTo>
                  <a:lnTo>
                    <a:pt x="1501655" y="201054"/>
                  </a:lnTo>
                  <a:cubicBezTo>
                    <a:pt x="1501655" y="188429"/>
                    <a:pt x="1491420" y="178194"/>
                    <a:pt x="1478795" y="178194"/>
                  </a:cubicBezTo>
                  <a:cubicBezTo>
                    <a:pt x="1453342" y="178194"/>
                    <a:pt x="1427888" y="178194"/>
                    <a:pt x="1402435" y="178193"/>
                  </a:cubicBezTo>
                  <a:lnTo>
                    <a:pt x="1402435" y="101834"/>
                  </a:lnTo>
                  <a:cubicBezTo>
                    <a:pt x="1402435" y="89209"/>
                    <a:pt x="1392200" y="78974"/>
                    <a:pt x="1379575" y="78974"/>
                  </a:cubicBezTo>
                  <a:close/>
                  <a:moveTo>
                    <a:pt x="1283593" y="78974"/>
                  </a:moveTo>
                  <a:cubicBezTo>
                    <a:pt x="1269179" y="78974"/>
                    <a:pt x="1257495" y="90658"/>
                    <a:pt x="1257495" y="105072"/>
                  </a:cubicBezTo>
                  <a:cubicBezTo>
                    <a:pt x="1257495" y="119486"/>
                    <a:pt x="1269179" y="131170"/>
                    <a:pt x="1283593" y="131170"/>
                  </a:cubicBezTo>
                  <a:cubicBezTo>
                    <a:pt x="1298007" y="131170"/>
                    <a:pt x="1309691" y="119486"/>
                    <a:pt x="1309691" y="105072"/>
                  </a:cubicBezTo>
                  <a:cubicBezTo>
                    <a:pt x="1309691" y="90658"/>
                    <a:pt x="1298007" y="78974"/>
                    <a:pt x="1283593" y="78974"/>
                  </a:cubicBezTo>
                  <a:close/>
                  <a:moveTo>
                    <a:pt x="61426" y="0"/>
                  </a:moveTo>
                  <a:lnTo>
                    <a:pt x="1564758" y="0"/>
                  </a:lnTo>
                  <a:cubicBezTo>
                    <a:pt x="1598683" y="0"/>
                    <a:pt x="1626184" y="27501"/>
                    <a:pt x="1626184" y="61426"/>
                  </a:cubicBezTo>
                  <a:lnTo>
                    <a:pt x="1626184" y="1364775"/>
                  </a:lnTo>
                  <a:cubicBezTo>
                    <a:pt x="1626184" y="1398700"/>
                    <a:pt x="1598683" y="1426201"/>
                    <a:pt x="1564758" y="1426201"/>
                  </a:cubicBezTo>
                  <a:lnTo>
                    <a:pt x="61426" y="1426201"/>
                  </a:lnTo>
                  <a:cubicBezTo>
                    <a:pt x="27501" y="1426201"/>
                    <a:pt x="0" y="1398700"/>
                    <a:pt x="0" y="1364775"/>
                  </a:cubicBezTo>
                  <a:lnTo>
                    <a:pt x="0" y="61426"/>
                  </a:lnTo>
                  <a:cubicBezTo>
                    <a:pt x="0" y="27501"/>
                    <a:pt x="27501" y="0"/>
                    <a:pt x="61426" y="0"/>
                  </a:cubicBezTo>
                  <a:close/>
                </a:path>
              </a:pathLst>
            </a:cu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105" name="camera2"/>
            <p:cNvSpPr/>
            <p:nvPr/>
          </p:nvSpPr>
          <p:spPr bwMode="auto">
            <a:xfrm rot="5400000">
              <a:off x="9383027" y="1744250"/>
              <a:ext cx="268993" cy="351198"/>
            </a:xfrm>
            <a:custGeom>
              <a:avLst/>
              <a:gdLst/>
              <a:ahLst/>
              <a:cxnLst/>
              <a:rect l="l" t="t" r="r" b="b"/>
              <a:pathLst>
                <a:path w="3724643" h="4565093">
                  <a:moveTo>
                    <a:pt x="0" y="2230591"/>
                  </a:moveTo>
                  <a:lnTo>
                    <a:pt x="0" y="1130354"/>
                  </a:lnTo>
                  <a:lnTo>
                    <a:pt x="666553" y="1130354"/>
                  </a:lnTo>
                  <a:lnTo>
                    <a:pt x="666553" y="1483621"/>
                  </a:lnTo>
                  <a:lnTo>
                    <a:pt x="1018801" y="1468217"/>
                  </a:lnTo>
                  <a:lnTo>
                    <a:pt x="586117" y="614872"/>
                  </a:lnTo>
                  <a:lnTo>
                    <a:pt x="1798773" y="0"/>
                  </a:lnTo>
                  <a:lnTo>
                    <a:pt x="3266024" y="2893728"/>
                  </a:lnTo>
                  <a:lnTo>
                    <a:pt x="2870465" y="3094294"/>
                  </a:lnTo>
                  <a:lnTo>
                    <a:pt x="2967871" y="3286398"/>
                  </a:lnTo>
                  <a:lnTo>
                    <a:pt x="3254805" y="3140909"/>
                  </a:lnTo>
                  <a:lnTo>
                    <a:pt x="3724643" y="4067529"/>
                  </a:lnTo>
                  <a:lnTo>
                    <a:pt x="2743342" y="4565093"/>
                  </a:lnTo>
                  <a:lnTo>
                    <a:pt x="2273504" y="3638473"/>
                  </a:lnTo>
                  <a:lnTo>
                    <a:pt x="2583523" y="3481279"/>
                  </a:lnTo>
                  <a:lnTo>
                    <a:pt x="2486118" y="3289175"/>
                  </a:lnTo>
                  <a:lnTo>
                    <a:pt x="2053368" y="3508599"/>
                  </a:lnTo>
                  <a:lnTo>
                    <a:pt x="1232767" y="1890202"/>
                  </a:lnTo>
                  <a:lnTo>
                    <a:pt x="666553" y="1914964"/>
                  </a:lnTo>
                  <a:lnTo>
                    <a:pt x="666553" y="2230591"/>
                  </a:lnTo>
                  <a:close/>
                </a:path>
              </a:pathLst>
            </a:cu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106" name="handheld"/>
            <p:cNvSpPr>
              <a:spLocks noChangeAspect="1"/>
            </p:cNvSpPr>
            <p:nvPr/>
          </p:nvSpPr>
          <p:spPr bwMode="auto">
            <a:xfrm>
              <a:off x="7744578" y="1845438"/>
              <a:ext cx="336373" cy="238220"/>
            </a:xfrm>
            <a:custGeom>
              <a:avLst/>
              <a:gdLst/>
              <a:ahLst/>
              <a:cxnLst/>
              <a:rect l="l" t="t" r="r" b="b"/>
              <a:pathLst>
                <a:path w="2953954" h="2046352">
                  <a:moveTo>
                    <a:pt x="2765016" y="1281519"/>
                  </a:moveTo>
                  <a:lnTo>
                    <a:pt x="2953954" y="1281519"/>
                  </a:lnTo>
                  <a:lnTo>
                    <a:pt x="2953954" y="2046352"/>
                  </a:lnTo>
                  <a:lnTo>
                    <a:pt x="2765016" y="2046352"/>
                  </a:lnTo>
                  <a:close/>
                  <a:moveTo>
                    <a:pt x="2620827" y="1281519"/>
                  </a:moveTo>
                  <a:lnTo>
                    <a:pt x="2712607" y="1281519"/>
                  </a:lnTo>
                  <a:lnTo>
                    <a:pt x="2712607" y="2046352"/>
                  </a:lnTo>
                  <a:lnTo>
                    <a:pt x="2620827" y="2046352"/>
                  </a:lnTo>
                  <a:close/>
                  <a:moveTo>
                    <a:pt x="2223114" y="1281519"/>
                  </a:moveTo>
                  <a:lnTo>
                    <a:pt x="2314894" y="1281519"/>
                  </a:lnTo>
                  <a:lnTo>
                    <a:pt x="2314894" y="2046352"/>
                  </a:lnTo>
                  <a:lnTo>
                    <a:pt x="2223114" y="2046352"/>
                  </a:lnTo>
                  <a:close/>
                  <a:moveTo>
                    <a:pt x="1923980" y="1281519"/>
                  </a:moveTo>
                  <a:lnTo>
                    <a:pt x="2015760" y="1281519"/>
                  </a:lnTo>
                  <a:lnTo>
                    <a:pt x="2015760" y="2046352"/>
                  </a:lnTo>
                  <a:lnTo>
                    <a:pt x="1923980" y="2046352"/>
                  </a:lnTo>
                  <a:close/>
                  <a:moveTo>
                    <a:pt x="1648639" y="1281519"/>
                  </a:moveTo>
                  <a:lnTo>
                    <a:pt x="1869590" y="1281519"/>
                  </a:lnTo>
                  <a:lnTo>
                    <a:pt x="1869590" y="2046352"/>
                  </a:lnTo>
                  <a:lnTo>
                    <a:pt x="1648639" y="2046352"/>
                  </a:lnTo>
                  <a:close/>
                  <a:moveTo>
                    <a:pt x="1531611" y="1281519"/>
                  </a:moveTo>
                  <a:lnTo>
                    <a:pt x="1621444" y="1281519"/>
                  </a:lnTo>
                  <a:lnTo>
                    <a:pt x="1621444" y="2046352"/>
                  </a:lnTo>
                  <a:lnTo>
                    <a:pt x="1531611" y="2046352"/>
                  </a:lnTo>
                  <a:close/>
                  <a:moveTo>
                    <a:pt x="0" y="0"/>
                  </a:moveTo>
                  <a:lnTo>
                    <a:pt x="2947156" y="0"/>
                  </a:lnTo>
                  <a:lnTo>
                    <a:pt x="2953954" y="363720"/>
                  </a:lnTo>
                  <a:lnTo>
                    <a:pt x="2648021" y="1009579"/>
                  </a:lnTo>
                  <a:lnTo>
                    <a:pt x="1407293" y="1009579"/>
                  </a:lnTo>
                  <a:lnTo>
                    <a:pt x="1233930" y="1346105"/>
                  </a:lnTo>
                  <a:lnTo>
                    <a:pt x="1094561" y="1305314"/>
                  </a:lnTo>
                  <a:lnTo>
                    <a:pt x="815822" y="2029356"/>
                  </a:lnTo>
                  <a:lnTo>
                    <a:pt x="370519" y="2046352"/>
                  </a:lnTo>
                  <a:lnTo>
                    <a:pt x="608467" y="1026575"/>
                  </a:lnTo>
                  <a:lnTo>
                    <a:pt x="0" y="1026575"/>
                  </a:lnTo>
                  <a:close/>
                </a:path>
              </a:pathLst>
            </a:cu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186521"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530" spc="-51" dirty="0" err="1">
                <a:solidFill>
                  <a:srgbClr val="00BCF2"/>
                </a:solidFill>
                <a:ea typeface="Segoe UI" pitchFamily="34" charset="0"/>
                <a:cs typeface="Segoe UI" pitchFamily="34" charset="0"/>
              </a:endParaRPr>
            </a:p>
          </p:txBody>
        </p:sp>
        <p:sp>
          <p:nvSpPr>
            <p:cNvPr id="107" name="Freeform 789"/>
            <p:cNvSpPr>
              <a:spLocks/>
            </p:cNvSpPr>
            <p:nvPr/>
          </p:nvSpPr>
          <p:spPr bwMode="auto">
            <a:xfrm>
              <a:off x="5780771" y="1614421"/>
              <a:ext cx="682020" cy="321606"/>
            </a:xfrm>
            <a:custGeom>
              <a:avLst/>
              <a:gdLst/>
              <a:ahLst/>
              <a:cxnLst/>
              <a:rect l="l" t="t" r="r" b="b"/>
              <a:pathLst>
                <a:path w="1497011" h="801100">
                  <a:moveTo>
                    <a:pt x="777872" y="755062"/>
                  </a:moveTo>
                  <a:lnTo>
                    <a:pt x="1222372" y="755062"/>
                  </a:lnTo>
                  <a:lnTo>
                    <a:pt x="1224754" y="756623"/>
                  </a:lnTo>
                  <a:lnTo>
                    <a:pt x="1227929" y="759744"/>
                  </a:lnTo>
                  <a:lnTo>
                    <a:pt x="1230310" y="763646"/>
                  </a:lnTo>
                  <a:lnTo>
                    <a:pt x="1230310" y="769108"/>
                  </a:lnTo>
                  <a:lnTo>
                    <a:pt x="1230310" y="787835"/>
                  </a:lnTo>
                  <a:lnTo>
                    <a:pt x="1230310" y="793297"/>
                  </a:lnTo>
                  <a:lnTo>
                    <a:pt x="1227929" y="797199"/>
                  </a:lnTo>
                  <a:lnTo>
                    <a:pt x="1224754" y="799540"/>
                  </a:lnTo>
                  <a:lnTo>
                    <a:pt x="1222372" y="801100"/>
                  </a:lnTo>
                  <a:lnTo>
                    <a:pt x="777872" y="801100"/>
                  </a:lnTo>
                  <a:lnTo>
                    <a:pt x="775491" y="799540"/>
                  </a:lnTo>
                  <a:lnTo>
                    <a:pt x="772316" y="797199"/>
                  </a:lnTo>
                  <a:lnTo>
                    <a:pt x="770729" y="793297"/>
                  </a:lnTo>
                  <a:lnTo>
                    <a:pt x="769935" y="787835"/>
                  </a:lnTo>
                  <a:lnTo>
                    <a:pt x="769935" y="769108"/>
                  </a:lnTo>
                  <a:lnTo>
                    <a:pt x="770729" y="763646"/>
                  </a:lnTo>
                  <a:lnTo>
                    <a:pt x="772316" y="759744"/>
                  </a:lnTo>
                  <a:lnTo>
                    <a:pt x="775491" y="756623"/>
                  </a:lnTo>
                  <a:close/>
                  <a:moveTo>
                    <a:pt x="719934" y="626474"/>
                  </a:moveTo>
                  <a:lnTo>
                    <a:pt x="1315239" y="626474"/>
                  </a:lnTo>
                  <a:lnTo>
                    <a:pt x="1304111" y="628061"/>
                  </a:lnTo>
                  <a:lnTo>
                    <a:pt x="1287421" y="629649"/>
                  </a:lnTo>
                  <a:lnTo>
                    <a:pt x="1265166" y="632030"/>
                  </a:lnTo>
                  <a:lnTo>
                    <a:pt x="1240527" y="635205"/>
                  </a:lnTo>
                  <a:lnTo>
                    <a:pt x="1214299" y="640761"/>
                  </a:lnTo>
                  <a:lnTo>
                    <a:pt x="1185686" y="647111"/>
                  </a:lnTo>
                  <a:lnTo>
                    <a:pt x="1158663" y="654255"/>
                  </a:lnTo>
                  <a:lnTo>
                    <a:pt x="1130845" y="663780"/>
                  </a:lnTo>
                  <a:lnTo>
                    <a:pt x="1107796" y="674893"/>
                  </a:lnTo>
                  <a:lnTo>
                    <a:pt x="1085542" y="686799"/>
                  </a:lnTo>
                  <a:lnTo>
                    <a:pt x="1068851" y="701880"/>
                  </a:lnTo>
                  <a:lnTo>
                    <a:pt x="1057724" y="718549"/>
                  </a:lnTo>
                  <a:lnTo>
                    <a:pt x="1055339" y="737599"/>
                  </a:lnTo>
                  <a:lnTo>
                    <a:pt x="979833" y="737599"/>
                  </a:lnTo>
                  <a:lnTo>
                    <a:pt x="975859" y="718549"/>
                  </a:lnTo>
                  <a:lnTo>
                    <a:pt x="964732" y="701880"/>
                  </a:lnTo>
                  <a:lnTo>
                    <a:pt x="948041" y="686799"/>
                  </a:lnTo>
                  <a:lnTo>
                    <a:pt x="927377" y="674893"/>
                  </a:lnTo>
                  <a:lnTo>
                    <a:pt x="902738" y="663780"/>
                  </a:lnTo>
                  <a:lnTo>
                    <a:pt x="875715" y="654255"/>
                  </a:lnTo>
                  <a:lnTo>
                    <a:pt x="847897" y="647111"/>
                  </a:lnTo>
                  <a:lnTo>
                    <a:pt x="819284" y="640761"/>
                  </a:lnTo>
                  <a:lnTo>
                    <a:pt x="793056" y="635205"/>
                  </a:lnTo>
                  <a:lnTo>
                    <a:pt x="768417" y="632030"/>
                  </a:lnTo>
                  <a:lnTo>
                    <a:pt x="746162" y="629649"/>
                  </a:lnTo>
                  <a:lnTo>
                    <a:pt x="730266" y="628061"/>
                  </a:lnTo>
                  <a:close/>
                  <a:moveTo>
                    <a:pt x="521505" y="559799"/>
                  </a:moveTo>
                  <a:lnTo>
                    <a:pt x="1479534" y="559799"/>
                  </a:lnTo>
                  <a:lnTo>
                    <a:pt x="1485095" y="561441"/>
                  </a:lnTo>
                  <a:lnTo>
                    <a:pt x="1490656" y="562262"/>
                  </a:lnTo>
                  <a:lnTo>
                    <a:pt x="1493039" y="565547"/>
                  </a:lnTo>
                  <a:lnTo>
                    <a:pt x="1496217" y="569652"/>
                  </a:lnTo>
                  <a:lnTo>
                    <a:pt x="1497011" y="573758"/>
                  </a:lnTo>
                  <a:lnTo>
                    <a:pt x="1497011" y="593465"/>
                  </a:lnTo>
                  <a:lnTo>
                    <a:pt x="1496217" y="597570"/>
                  </a:lnTo>
                  <a:lnTo>
                    <a:pt x="1493039" y="601676"/>
                  </a:lnTo>
                  <a:lnTo>
                    <a:pt x="1490656" y="604960"/>
                  </a:lnTo>
                  <a:lnTo>
                    <a:pt x="1485095" y="606603"/>
                  </a:lnTo>
                  <a:lnTo>
                    <a:pt x="1479534" y="607424"/>
                  </a:lnTo>
                  <a:lnTo>
                    <a:pt x="521505" y="607424"/>
                  </a:lnTo>
                  <a:lnTo>
                    <a:pt x="515944" y="606603"/>
                  </a:lnTo>
                  <a:lnTo>
                    <a:pt x="511972" y="604960"/>
                  </a:lnTo>
                  <a:lnTo>
                    <a:pt x="508000" y="601676"/>
                  </a:lnTo>
                  <a:lnTo>
                    <a:pt x="504823" y="597570"/>
                  </a:lnTo>
                  <a:lnTo>
                    <a:pt x="504823" y="593465"/>
                  </a:lnTo>
                  <a:lnTo>
                    <a:pt x="504823" y="573758"/>
                  </a:lnTo>
                  <a:lnTo>
                    <a:pt x="504823" y="569652"/>
                  </a:lnTo>
                  <a:lnTo>
                    <a:pt x="508000" y="565547"/>
                  </a:lnTo>
                  <a:lnTo>
                    <a:pt x="511972" y="562262"/>
                  </a:lnTo>
                  <a:lnTo>
                    <a:pt x="515944" y="561441"/>
                  </a:lnTo>
                  <a:close/>
                  <a:moveTo>
                    <a:pt x="827880" y="408987"/>
                  </a:moveTo>
                  <a:lnTo>
                    <a:pt x="1029493" y="423978"/>
                  </a:lnTo>
                  <a:lnTo>
                    <a:pt x="1042987" y="426345"/>
                  </a:lnTo>
                  <a:lnTo>
                    <a:pt x="1054099" y="433446"/>
                  </a:lnTo>
                  <a:lnTo>
                    <a:pt x="1062037" y="443703"/>
                  </a:lnTo>
                  <a:lnTo>
                    <a:pt x="1062794" y="447087"/>
                  </a:lnTo>
                  <a:lnTo>
                    <a:pt x="1323181" y="447087"/>
                  </a:lnTo>
                  <a:lnTo>
                    <a:pt x="1336675" y="449449"/>
                  </a:lnTo>
                  <a:lnTo>
                    <a:pt x="1347787" y="458106"/>
                  </a:lnTo>
                  <a:lnTo>
                    <a:pt x="1354137" y="468339"/>
                  </a:lnTo>
                  <a:lnTo>
                    <a:pt x="1357312" y="482506"/>
                  </a:lnTo>
                  <a:lnTo>
                    <a:pt x="1357312" y="505331"/>
                  </a:lnTo>
                  <a:lnTo>
                    <a:pt x="1354137" y="518712"/>
                  </a:lnTo>
                  <a:lnTo>
                    <a:pt x="1347787" y="529731"/>
                  </a:lnTo>
                  <a:lnTo>
                    <a:pt x="1336675" y="537602"/>
                  </a:lnTo>
                  <a:lnTo>
                    <a:pt x="1323181" y="540750"/>
                  </a:lnTo>
                  <a:lnTo>
                    <a:pt x="1029493" y="540750"/>
                  </a:lnTo>
                  <a:lnTo>
                    <a:pt x="827880" y="540750"/>
                  </a:lnTo>
                  <a:lnTo>
                    <a:pt x="814387" y="537602"/>
                  </a:lnTo>
                  <a:lnTo>
                    <a:pt x="803274" y="529731"/>
                  </a:lnTo>
                  <a:lnTo>
                    <a:pt x="796130" y="518712"/>
                  </a:lnTo>
                  <a:lnTo>
                    <a:pt x="793749" y="505331"/>
                  </a:lnTo>
                  <a:lnTo>
                    <a:pt x="793749" y="505245"/>
                  </a:lnTo>
                  <a:lnTo>
                    <a:pt x="793749" y="482506"/>
                  </a:lnTo>
                  <a:lnTo>
                    <a:pt x="793749" y="443703"/>
                  </a:lnTo>
                  <a:lnTo>
                    <a:pt x="796130" y="430290"/>
                  </a:lnTo>
                  <a:lnTo>
                    <a:pt x="803274" y="419244"/>
                  </a:lnTo>
                  <a:lnTo>
                    <a:pt x="814387" y="411354"/>
                  </a:lnTo>
                  <a:close/>
                  <a:moveTo>
                    <a:pt x="679054" y="385174"/>
                  </a:moveTo>
                  <a:lnTo>
                    <a:pt x="703788" y="389164"/>
                  </a:lnTo>
                  <a:lnTo>
                    <a:pt x="724532" y="400334"/>
                  </a:lnTo>
                  <a:lnTo>
                    <a:pt x="740490" y="417089"/>
                  </a:lnTo>
                  <a:lnTo>
                    <a:pt x="751660" y="437833"/>
                  </a:lnTo>
                  <a:lnTo>
                    <a:pt x="755649" y="462567"/>
                  </a:lnTo>
                  <a:lnTo>
                    <a:pt x="751660" y="487301"/>
                  </a:lnTo>
                  <a:lnTo>
                    <a:pt x="740490" y="508046"/>
                  </a:lnTo>
                  <a:lnTo>
                    <a:pt x="724532" y="524003"/>
                  </a:lnTo>
                  <a:lnTo>
                    <a:pt x="703788" y="535173"/>
                  </a:lnTo>
                  <a:lnTo>
                    <a:pt x="679054" y="539162"/>
                  </a:lnTo>
                  <a:lnTo>
                    <a:pt x="653522" y="535173"/>
                  </a:lnTo>
                  <a:lnTo>
                    <a:pt x="633576" y="524003"/>
                  </a:lnTo>
                  <a:lnTo>
                    <a:pt x="616820" y="508046"/>
                  </a:lnTo>
                  <a:lnTo>
                    <a:pt x="605650" y="487301"/>
                  </a:lnTo>
                  <a:lnTo>
                    <a:pt x="601661" y="462567"/>
                  </a:lnTo>
                  <a:lnTo>
                    <a:pt x="605650" y="437833"/>
                  </a:lnTo>
                  <a:lnTo>
                    <a:pt x="616820" y="417089"/>
                  </a:lnTo>
                  <a:lnTo>
                    <a:pt x="633576" y="400334"/>
                  </a:lnTo>
                  <a:lnTo>
                    <a:pt x="653522" y="389164"/>
                  </a:lnTo>
                  <a:close/>
                  <a:moveTo>
                    <a:pt x="1208471" y="308974"/>
                  </a:moveTo>
                  <a:lnTo>
                    <a:pt x="1213398" y="310511"/>
                  </a:lnTo>
                  <a:lnTo>
                    <a:pt x="1216682" y="312815"/>
                  </a:lnTo>
                  <a:lnTo>
                    <a:pt x="1219146" y="316656"/>
                  </a:lnTo>
                  <a:lnTo>
                    <a:pt x="1220788" y="320497"/>
                  </a:lnTo>
                  <a:lnTo>
                    <a:pt x="1219146" y="324337"/>
                  </a:lnTo>
                  <a:lnTo>
                    <a:pt x="1216682" y="328946"/>
                  </a:lnTo>
                  <a:lnTo>
                    <a:pt x="1213398" y="331251"/>
                  </a:lnTo>
                  <a:lnTo>
                    <a:pt x="1208471" y="332787"/>
                  </a:lnTo>
                  <a:lnTo>
                    <a:pt x="1203544" y="331251"/>
                  </a:lnTo>
                  <a:lnTo>
                    <a:pt x="1199438" y="328946"/>
                  </a:lnTo>
                  <a:lnTo>
                    <a:pt x="1196975" y="324337"/>
                  </a:lnTo>
                  <a:lnTo>
                    <a:pt x="1196975" y="320497"/>
                  </a:lnTo>
                  <a:lnTo>
                    <a:pt x="1196975" y="316656"/>
                  </a:lnTo>
                  <a:lnTo>
                    <a:pt x="1199438" y="312815"/>
                  </a:lnTo>
                  <a:lnTo>
                    <a:pt x="1203544" y="310511"/>
                  </a:lnTo>
                  <a:close/>
                  <a:moveTo>
                    <a:pt x="718807" y="56562"/>
                  </a:moveTo>
                  <a:lnTo>
                    <a:pt x="760137" y="58947"/>
                  </a:lnTo>
                  <a:lnTo>
                    <a:pt x="795109" y="64512"/>
                  </a:lnTo>
                  <a:lnTo>
                    <a:pt x="828491" y="75643"/>
                  </a:lnTo>
                  <a:lnTo>
                    <a:pt x="857104" y="90749"/>
                  </a:lnTo>
                  <a:lnTo>
                    <a:pt x="881743" y="108240"/>
                  </a:lnTo>
                  <a:lnTo>
                    <a:pt x="905587" y="128911"/>
                  </a:lnTo>
                  <a:lnTo>
                    <a:pt x="927047" y="153557"/>
                  </a:lnTo>
                  <a:lnTo>
                    <a:pt x="947712" y="179794"/>
                  </a:lnTo>
                  <a:lnTo>
                    <a:pt x="966787" y="210005"/>
                  </a:lnTo>
                  <a:lnTo>
                    <a:pt x="950891" y="201260"/>
                  </a:lnTo>
                  <a:lnTo>
                    <a:pt x="932610" y="197284"/>
                  </a:lnTo>
                  <a:lnTo>
                    <a:pt x="913535" y="194899"/>
                  </a:lnTo>
                  <a:lnTo>
                    <a:pt x="894460" y="194899"/>
                  </a:lnTo>
                  <a:lnTo>
                    <a:pt x="873795" y="194899"/>
                  </a:lnTo>
                  <a:lnTo>
                    <a:pt x="854719" y="194899"/>
                  </a:lnTo>
                  <a:lnTo>
                    <a:pt x="836439" y="194899"/>
                  </a:lnTo>
                  <a:lnTo>
                    <a:pt x="821337" y="191719"/>
                  </a:lnTo>
                  <a:lnTo>
                    <a:pt x="807826" y="187744"/>
                  </a:lnTo>
                  <a:lnTo>
                    <a:pt x="796698" y="181384"/>
                  </a:lnTo>
                  <a:lnTo>
                    <a:pt x="790340" y="170253"/>
                  </a:lnTo>
                  <a:lnTo>
                    <a:pt x="787161" y="153557"/>
                  </a:lnTo>
                  <a:lnTo>
                    <a:pt x="785571" y="132886"/>
                  </a:lnTo>
                  <a:lnTo>
                    <a:pt x="779213" y="116985"/>
                  </a:lnTo>
                  <a:lnTo>
                    <a:pt x="768085" y="105855"/>
                  </a:lnTo>
                  <a:lnTo>
                    <a:pt x="752984" y="98699"/>
                  </a:lnTo>
                  <a:lnTo>
                    <a:pt x="736293" y="96314"/>
                  </a:lnTo>
                  <a:lnTo>
                    <a:pt x="717218" y="98699"/>
                  </a:lnTo>
                  <a:lnTo>
                    <a:pt x="694963" y="104265"/>
                  </a:lnTo>
                  <a:lnTo>
                    <a:pt x="671914" y="113805"/>
                  </a:lnTo>
                  <a:lnTo>
                    <a:pt x="648864" y="126526"/>
                  </a:lnTo>
                  <a:lnTo>
                    <a:pt x="623430" y="142427"/>
                  </a:lnTo>
                  <a:lnTo>
                    <a:pt x="598791" y="161508"/>
                  </a:lnTo>
                  <a:lnTo>
                    <a:pt x="575742" y="185359"/>
                  </a:lnTo>
                  <a:lnTo>
                    <a:pt x="552693" y="210005"/>
                  </a:lnTo>
                  <a:lnTo>
                    <a:pt x="530438" y="237036"/>
                  </a:lnTo>
                  <a:lnTo>
                    <a:pt x="511363" y="267248"/>
                  </a:lnTo>
                  <a:lnTo>
                    <a:pt x="493082" y="299050"/>
                  </a:lnTo>
                  <a:lnTo>
                    <a:pt x="479571" y="333236"/>
                  </a:lnTo>
                  <a:lnTo>
                    <a:pt x="468443" y="369013"/>
                  </a:lnTo>
                  <a:lnTo>
                    <a:pt x="462085" y="405585"/>
                  </a:lnTo>
                  <a:lnTo>
                    <a:pt x="460495" y="442952"/>
                  </a:lnTo>
                  <a:lnTo>
                    <a:pt x="462880" y="475549"/>
                  </a:lnTo>
                  <a:lnTo>
                    <a:pt x="466059" y="501785"/>
                  </a:lnTo>
                  <a:lnTo>
                    <a:pt x="466059" y="520866"/>
                  </a:lnTo>
                  <a:lnTo>
                    <a:pt x="464469" y="534382"/>
                  </a:lnTo>
                  <a:lnTo>
                    <a:pt x="462085" y="542332"/>
                  </a:lnTo>
                  <a:lnTo>
                    <a:pt x="458906" y="545512"/>
                  </a:lnTo>
                  <a:lnTo>
                    <a:pt x="453342" y="545512"/>
                  </a:lnTo>
                  <a:lnTo>
                    <a:pt x="447778" y="541537"/>
                  </a:lnTo>
                  <a:lnTo>
                    <a:pt x="420755" y="508145"/>
                  </a:lnTo>
                  <a:lnTo>
                    <a:pt x="398500" y="473164"/>
                  </a:lnTo>
                  <a:lnTo>
                    <a:pt x="383399" y="435797"/>
                  </a:lnTo>
                  <a:lnTo>
                    <a:pt x="372272" y="394455"/>
                  </a:lnTo>
                  <a:lnTo>
                    <a:pt x="371259" y="377237"/>
                  </a:lnTo>
                  <a:lnTo>
                    <a:pt x="322263" y="377237"/>
                  </a:lnTo>
                  <a:lnTo>
                    <a:pt x="322263" y="694736"/>
                  </a:lnTo>
                  <a:lnTo>
                    <a:pt x="352426" y="709817"/>
                  </a:lnTo>
                  <a:lnTo>
                    <a:pt x="388144" y="734423"/>
                  </a:lnTo>
                  <a:lnTo>
                    <a:pt x="419894" y="763792"/>
                  </a:lnTo>
                  <a:lnTo>
                    <a:pt x="446088" y="801098"/>
                  </a:lnTo>
                  <a:lnTo>
                    <a:pt x="0" y="801098"/>
                  </a:lnTo>
                  <a:lnTo>
                    <a:pt x="26194" y="763792"/>
                  </a:lnTo>
                  <a:lnTo>
                    <a:pt x="57944" y="734423"/>
                  </a:lnTo>
                  <a:lnTo>
                    <a:pt x="93662" y="709817"/>
                  </a:lnTo>
                  <a:lnTo>
                    <a:pt x="123825" y="694736"/>
                  </a:lnTo>
                  <a:lnTo>
                    <a:pt x="123825" y="88293"/>
                  </a:lnTo>
                  <a:lnTo>
                    <a:pt x="123825" y="83536"/>
                  </a:lnTo>
                  <a:lnTo>
                    <a:pt x="126207" y="78779"/>
                  </a:lnTo>
                  <a:lnTo>
                    <a:pt x="130175" y="74815"/>
                  </a:lnTo>
                  <a:lnTo>
                    <a:pt x="134938" y="72436"/>
                  </a:lnTo>
                  <a:lnTo>
                    <a:pt x="140494" y="72436"/>
                  </a:lnTo>
                  <a:lnTo>
                    <a:pt x="306388" y="72436"/>
                  </a:lnTo>
                  <a:lnTo>
                    <a:pt x="311944" y="72436"/>
                  </a:lnTo>
                  <a:lnTo>
                    <a:pt x="315913" y="74815"/>
                  </a:lnTo>
                  <a:lnTo>
                    <a:pt x="319882" y="78779"/>
                  </a:lnTo>
                  <a:lnTo>
                    <a:pt x="322263" y="83536"/>
                  </a:lnTo>
                  <a:lnTo>
                    <a:pt x="322263" y="88293"/>
                  </a:lnTo>
                  <a:lnTo>
                    <a:pt x="322263" y="301037"/>
                  </a:lnTo>
                  <a:lnTo>
                    <a:pt x="376231" y="301037"/>
                  </a:lnTo>
                  <a:lnTo>
                    <a:pt x="384989" y="267248"/>
                  </a:lnTo>
                  <a:lnTo>
                    <a:pt x="401680" y="227496"/>
                  </a:lnTo>
                  <a:lnTo>
                    <a:pt x="426319" y="191719"/>
                  </a:lnTo>
                  <a:lnTo>
                    <a:pt x="454932" y="157532"/>
                  </a:lnTo>
                  <a:lnTo>
                    <a:pt x="489108" y="128911"/>
                  </a:lnTo>
                  <a:lnTo>
                    <a:pt x="528054" y="104265"/>
                  </a:lnTo>
                  <a:lnTo>
                    <a:pt x="571768" y="83594"/>
                  </a:lnTo>
                  <a:lnTo>
                    <a:pt x="617072" y="68487"/>
                  </a:lnTo>
                  <a:lnTo>
                    <a:pt x="666350" y="58947"/>
                  </a:lnTo>
                  <a:close/>
                  <a:moveTo>
                    <a:pt x="1045399" y="39099"/>
                  </a:moveTo>
                  <a:lnTo>
                    <a:pt x="1373955" y="39099"/>
                  </a:lnTo>
                  <a:lnTo>
                    <a:pt x="1379524" y="40692"/>
                  </a:lnTo>
                  <a:lnTo>
                    <a:pt x="1383501" y="43877"/>
                  </a:lnTo>
                  <a:lnTo>
                    <a:pt x="1385888" y="47858"/>
                  </a:lnTo>
                  <a:lnTo>
                    <a:pt x="1385888" y="53432"/>
                  </a:lnTo>
                  <a:lnTo>
                    <a:pt x="1385888" y="281156"/>
                  </a:lnTo>
                  <a:lnTo>
                    <a:pt x="1385888" y="285933"/>
                  </a:lnTo>
                  <a:lnTo>
                    <a:pt x="1383501" y="289118"/>
                  </a:lnTo>
                  <a:lnTo>
                    <a:pt x="1379524" y="291507"/>
                  </a:lnTo>
                  <a:lnTo>
                    <a:pt x="1373955" y="293099"/>
                  </a:lnTo>
                  <a:lnTo>
                    <a:pt x="1045399" y="293099"/>
                  </a:lnTo>
                  <a:lnTo>
                    <a:pt x="1039830" y="291507"/>
                  </a:lnTo>
                  <a:lnTo>
                    <a:pt x="1035853" y="289118"/>
                  </a:lnTo>
                  <a:lnTo>
                    <a:pt x="1032671" y="285933"/>
                  </a:lnTo>
                  <a:lnTo>
                    <a:pt x="1031875" y="281156"/>
                  </a:lnTo>
                  <a:lnTo>
                    <a:pt x="1031875" y="53432"/>
                  </a:lnTo>
                  <a:lnTo>
                    <a:pt x="1032671" y="47858"/>
                  </a:lnTo>
                  <a:lnTo>
                    <a:pt x="1035853" y="43877"/>
                  </a:lnTo>
                  <a:lnTo>
                    <a:pt x="1039830" y="40692"/>
                  </a:lnTo>
                  <a:close/>
                  <a:moveTo>
                    <a:pt x="1007800" y="15038"/>
                  </a:moveTo>
                  <a:cubicBezTo>
                    <a:pt x="1002612" y="15038"/>
                    <a:pt x="998406" y="19879"/>
                    <a:pt x="998406" y="25850"/>
                  </a:cubicBezTo>
                  <a:lnTo>
                    <a:pt x="998406" y="336691"/>
                  </a:lnTo>
                  <a:cubicBezTo>
                    <a:pt x="998406" y="342662"/>
                    <a:pt x="1002612" y="347503"/>
                    <a:pt x="1007800" y="347503"/>
                  </a:cubicBezTo>
                  <a:lnTo>
                    <a:pt x="1409021" y="347503"/>
                  </a:lnTo>
                  <a:cubicBezTo>
                    <a:pt x="1414210" y="347503"/>
                    <a:pt x="1418416" y="342662"/>
                    <a:pt x="1418416" y="336691"/>
                  </a:cubicBezTo>
                  <a:lnTo>
                    <a:pt x="1418416" y="25850"/>
                  </a:lnTo>
                  <a:cubicBezTo>
                    <a:pt x="1418416" y="19879"/>
                    <a:pt x="1414210" y="15038"/>
                    <a:pt x="1409021" y="15038"/>
                  </a:cubicBezTo>
                  <a:close/>
                  <a:moveTo>
                    <a:pt x="1004649" y="0"/>
                  </a:moveTo>
                  <a:lnTo>
                    <a:pt x="1413112" y="0"/>
                  </a:lnTo>
                  <a:cubicBezTo>
                    <a:pt x="1422977" y="0"/>
                    <a:pt x="1430974" y="9203"/>
                    <a:pt x="1430974" y="20557"/>
                  </a:cubicBezTo>
                  <a:lnTo>
                    <a:pt x="1430974" y="342188"/>
                  </a:lnTo>
                  <a:cubicBezTo>
                    <a:pt x="1430974" y="353542"/>
                    <a:pt x="1422977" y="362745"/>
                    <a:pt x="1413112" y="362745"/>
                  </a:cubicBezTo>
                  <a:lnTo>
                    <a:pt x="1004649" y="362745"/>
                  </a:lnTo>
                  <a:cubicBezTo>
                    <a:pt x="994784" y="362745"/>
                    <a:pt x="986787" y="353542"/>
                    <a:pt x="986787" y="342188"/>
                  </a:cubicBezTo>
                  <a:lnTo>
                    <a:pt x="986787" y="20557"/>
                  </a:lnTo>
                  <a:cubicBezTo>
                    <a:pt x="986787" y="9203"/>
                    <a:pt x="994784" y="0"/>
                    <a:pt x="1004649" y="0"/>
                  </a:cubicBezTo>
                  <a:close/>
                </a:path>
              </a:pathLst>
            </a:custGeom>
            <a:solidFill>
              <a:schemeClr val="accent2"/>
            </a:solidFill>
            <a:ln w="0">
              <a:noFill/>
              <a:prstDash val="solid"/>
              <a:round/>
              <a:headEnd/>
              <a:tailEnd/>
            </a:ln>
          </p:spPr>
          <p:txBody>
            <a:bodyPr vert="horz" wrap="square" lIns="93260" tIns="46630" rIns="93260" bIns="46630" numCol="1" anchor="t" anchorCtr="0" compatLnSpc="1">
              <a:prstTxWarp prst="textNoShape">
                <a:avLst/>
              </a:prstTxWarp>
            </a:bodyPr>
            <a:lstStyle/>
            <a:p>
              <a:pPr defTabSz="466298"/>
              <a:endParaRPr lang="en-US" sz="1836">
                <a:solidFill>
                  <a:srgbClr val="404040"/>
                </a:solidFill>
              </a:endParaRPr>
            </a:p>
          </p:txBody>
        </p:sp>
        <p:sp>
          <p:nvSpPr>
            <p:cNvPr id="108" name="ind tab"/>
            <p:cNvSpPr/>
            <p:nvPr/>
          </p:nvSpPr>
          <p:spPr bwMode="auto">
            <a:xfrm>
              <a:off x="8725898" y="1082585"/>
              <a:ext cx="444088" cy="436031"/>
            </a:xfrm>
            <a:custGeom>
              <a:avLst/>
              <a:gdLst/>
              <a:ahLst/>
              <a:cxnLst/>
              <a:rect l="l" t="t" r="r" b="b"/>
              <a:pathLst>
                <a:path w="1626184" h="1426201">
                  <a:moveTo>
                    <a:pt x="116654" y="386811"/>
                  </a:moveTo>
                  <a:cubicBezTo>
                    <a:pt x="106724" y="386811"/>
                    <a:pt x="98674" y="394861"/>
                    <a:pt x="98674" y="404791"/>
                  </a:cubicBezTo>
                  <a:lnTo>
                    <a:pt x="98674" y="1329280"/>
                  </a:lnTo>
                  <a:cubicBezTo>
                    <a:pt x="98674" y="1339210"/>
                    <a:pt x="106724" y="1347260"/>
                    <a:pt x="116654" y="1347260"/>
                  </a:cubicBezTo>
                  <a:lnTo>
                    <a:pt x="1493738" y="1347260"/>
                  </a:lnTo>
                  <a:cubicBezTo>
                    <a:pt x="1503668" y="1347260"/>
                    <a:pt x="1511718" y="1339210"/>
                    <a:pt x="1511718" y="1329280"/>
                  </a:cubicBezTo>
                  <a:lnTo>
                    <a:pt x="1511718" y="404791"/>
                  </a:lnTo>
                  <a:cubicBezTo>
                    <a:pt x="1511718" y="394861"/>
                    <a:pt x="1503668" y="386811"/>
                    <a:pt x="1493738" y="386811"/>
                  </a:cubicBezTo>
                  <a:close/>
                  <a:moveTo>
                    <a:pt x="1475557" y="270940"/>
                  </a:moveTo>
                  <a:cubicBezTo>
                    <a:pt x="1461143" y="270940"/>
                    <a:pt x="1449459" y="282624"/>
                    <a:pt x="1449459" y="297038"/>
                  </a:cubicBezTo>
                  <a:cubicBezTo>
                    <a:pt x="1449459" y="311452"/>
                    <a:pt x="1461143" y="323136"/>
                    <a:pt x="1475557" y="323136"/>
                  </a:cubicBezTo>
                  <a:cubicBezTo>
                    <a:pt x="1489971" y="323136"/>
                    <a:pt x="1501655" y="311452"/>
                    <a:pt x="1501655" y="297038"/>
                  </a:cubicBezTo>
                  <a:cubicBezTo>
                    <a:pt x="1501655" y="282624"/>
                    <a:pt x="1489971" y="270940"/>
                    <a:pt x="1475557" y="270940"/>
                  </a:cubicBezTo>
                  <a:close/>
                  <a:moveTo>
                    <a:pt x="1283593" y="270940"/>
                  </a:moveTo>
                  <a:cubicBezTo>
                    <a:pt x="1269179" y="270940"/>
                    <a:pt x="1257495" y="282624"/>
                    <a:pt x="1257495" y="297038"/>
                  </a:cubicBezTo>
                  <a:cubicBezTo>
                    <a:pt x="1257495" y="311452"/>
                    <a:pt x="1269179" y="323136"/>
                    <a:pt x="1283593" y="323136"/>
                  </a:cubicBezTo>
                  <a:cubicBezTo>
                    <a:pt x="1298007" y="323136"/>
                    <a:pt x="1309691" y="311452"/>
                    <a:pt x="1309691" y="297038"/>
                  </a:cubicBezTo>
                  <a:cubicBezTo>
                    <a:pt x="1309691" y="282624"/>
                    <a:pt x="1298007" y="270940"/>
                    <a:pt x="1283593" y="270940"/>
                  </a:cubicBezTo>
                  <a:close/>
                  <a:moveTo>
                    <a:pt x="544099" y="166189"/>
                  </a:moveTo>
                  <a:cubicBezTo>
                    <a:pt x="502282" y="166189"/>
                    <a:pt x="468383" y="200088"/>
                    <a:pt x="468383" y="241905"/>
                  </a:cubicBezTo>
                  <a:cubicBezTo>
                    <a:pt x="468383" y="283722"/>
                    <a:pt x="502282" y="317621"/>
                    <a:pt x="544099" y="317621"/>
                  </a:cubicBezTo>
                  <a:lnTo>
                    <a:pt x="1082085" y="317621"/>
                  </a:lnTo>
                  <a:cubicBezTo>
                    <a:pt x="1123902" y="317621"/>
                    <a:pt x="1157801" y="283722"/>
                    <a:pt x="1157801" y="241905"/>
                  </a:cubicBezTo>
                  <a:cubicBezTo>
                    <a:pt x="1157801" y="200088"/>
                    <a:pt x="1123902" y="166189"/>
                    <a:pt x="1082085" y="166189"/>
                  </a:cubicBezTo>
                  <a:close/>
                  <a:moveTo>
                    <a:pt x="1475557" y="78974"/>
                  </a:moveTo>
                  <a:cubicBezTo>
                    <a:pt x="1461143" y="78974"/>
                    <a:pt x="1449459" y="90658"/>
                    <a:pt x="1449459" y="105072"/>
                  </a:cubicBezTo>
                  <a:cubicBezTo>
                    <a:pt x="1449459" y="119486"/>
                    <a:pt x="1461143" y="131170"/>
                    <a:pt x="1475557" y="131170"/>
                  </a:cubicBezTo>
                  <a:cubicBezTo>
                    <a:pt x="1489971" y="131170"/>
                    <a:pt x="1501655" y="119486"/>
                    <a:pt x="1501655" y="105072"/>
                  </a:cubicBezTo>
                  <a:cubicBezTo>
                    <a:pt x="1501655" y="90658"/>
                    <a:pt x="1489971" y="78974"/>
                    <a:pt x="1475557" y="78974"/>
                  </a:cubicBezTo>
                  <a:close/>
                  <a:moveTo>
                    <a:pt x="1379575" y="78974"/>
                  </a:moveTo>
                  <a:cubicBezTo>
                    <a:pt x="1366950" y="78974"/>
                    <a:pt x="1356715" y="89209"/>
                    <a:pt x="1356715" y="101834"/>
                  </a:cubicBezTo>
                  <a:lnTo>
                    <a:pt x="1356715" y="178193"/>
                  </a:lnTo>
                  <a:lnTo>
                    <a:pt x="1280355" y="178193"/>
                  </a:lnTo>
                  <a:cubicBezTo>
                    <a:pt x="1267730" y="178193"/>
                    <a:pt x="1257495" y="188428"/>
                    <a:pt x="1257495" y="201053"/>
                  </a:cubicBezTo>
                  <a:cubicBezTo>
                    <a:pt x="1257495" y="213678"/>
                    <a:pt x="1267730" y="223913"/>
                    <a:pt x="1280355" y="223913"/>
                  </a:cubicBezTo>
                  <a:lnTo>
                    <a:pt x="1356715" y="223913"/>
                  </a:lnTo>
                  <a:lnTo>
                    <a:pt x="1356715" y="300273"/>
                  </a:lnTo>
                  <a:cubicBezTo>
                    <a:pt x="1356715" y="312898"/>
                    <a:pt x="1366950" y="323133"/>
                    <a:pt x="1379575" y="323133"/>
                  </a:cubicBezTo>
                  <a:lnTo>
                    <a:pt x="1379574" y="323134"/>
                  </a:lnTo>
                  <a:cubicBezTo>
                    <a:pt x="1392199" y="323134"/>
                    <a:pt x="1402434" y="312899"/>
                    <a:pt x="1402434" y="300274"/>
                  </a:cubicBezTo>
                  <a:cubicBezTo>
                    <a:pt x="1402434" y="274820"/>
                    <a:pt x="1402434" y="249367"/>
                    <a:pt x="1402435" y="223913"/>
                  </a:cubicBezTo>
                  <a:lnTo>
                    <a:pt x="1478794" y="223913"/>
                  </a:lnTo>
                  <a:cubicBezTo>
                    <a:pt x="1491419" y="223913"/>
                    <a:pt x="1501654" y="213678"/>
                    <a:pt x="1501654" y="201053"/>
                  </a:cubicBezTo>
                  <a:lnTo>
                    <a:pt x="1501655" y="201054"/>
                  </a:lnTo>
                  <a:cubicBezTo>
                    <a:pt x="1501655" y="188429"/>
                    <a:pt x="1491420" y="178194"/>
                    <a:pt x="1478795" y="178194"/>
                  </a:cubicBezTo>
                  <a:cubicBezTo>
                    <a:pt x="1453342" y="178194"/>
                    <a:pt x="1427888" y="178194"/>
                    <a:pt x="1402435" y="178193"/>
                  </a:cubicBezTo>
                  <a:lnTo>
                    <a:pt x="1402435" y="101834"/>
                  </a:lnTo>
                  <a:cubicBezTo>
                    <a:pt x="1402435" y="89209"/>
                    <a:pt x="1392200" y="78974"/>
                    <a:pt x="1379575" y="78974"/>
                  </a:cubicBezTo>
                  <a:close/>
                  <a:moveTo>
                    <a:pt x="1283593" y="78974"/>
                  </a:moveTo>
                  <a:cubicBezTo>
                    <a:pt x="1269179" y="78974"/>
                    <a:pt x="1257495" y="90658"/>
                    <a:pt x="1257495" y="105072"/>
                  </a:cubicBezTo>
                  <a:cubicBezTo>
                    <a:pt x="1257495" y="119486"/>
                    <a:pt x="1269179" y="131170"/>
                    <a:pt x="1283593" y="131170"/>
                  </a:cubicBezTo>
                  <a:cubicBezTo>
                    <a:pt x="1298007" y="131170"/>
                    <a:pt x="1309691" y="119486"/>
                    <a:pt x="1309691" y="105072"/>
                  </a:cubicBezTo>
                  <a:cubicBezTo>
                    <a:pt x="1309691" y="90658"/>
                    <a:pt x="1298007" y="78974"/>
                    <a:pt x="1283593" y="78974"/>
                  </a:cubicBezTo>
                  <a:close/>
                  <a:moveTo>
                    <a:pt x="61426" y="0"/>
                  </a:moveTo>
                  <a:lnTo>
                    <a:pt x="1564758" y="0"/>
                  </a:lnTo>
                  <a:cubicBezTo>
                    <a:pt x="1598683" y="0"/>
                    <a:pt x="1626184" y="27501"/>
                    <a:pt x="1626184" y="61426"/>
                  </a:cubicBezTo>
                  <a:lnTo>
                    <a:pt x="1626184" y="1364775"/>
                  </a:lnTo>
                  <a:cubicBezTo>
                    <a:pt x="1626184" y="1398700"/>
                    <a:pt x="1598683" y="1426201"/>
                    <a:pt x="1564758" y="1426201"/>
                  </a:cubicBezTo>
                  <a:lnTo>
                    <a:pt x="61426" y="1426201"/>
                  </a:lnTo>
                  <a:cubicBezTo>
                    <a:pt x="27501" y="1426201"/>
                    <a:pt x="0" y="1398700"/>
                    <a:pt x="0" y="1364775"/>
                  </a:cubicBezTo>
                  <a:lnTo>
                    <a:pt x="0" y="61426"/>
                  </a:lnTo>
                  <a:cubicBezTo>
                    <a:pt x="0" y="27501"/>
                    <a:pt x="27501" y="0"/>
                    <a:pt x="61426" y="0"/>
                  </a:cubicBezTo>
                  <a:close/>
                </a:path>
              </a:pathLst>
            </a:cu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109" name="phone"/>
            <p:cNvSpPr>
              <a:spLocks noChangeAspect="1"/>
            </p:cNvSpPr>
            <p:nvPr/>
          </p:nvSpPr>
          <p:spPr bwMode="auto">
            <a:xfrm>
              <a:off x="10660979" y="1194694"/>
              <a:ext cx="207063" cy="356640"/>
            </a:xfrm>
            <a:custGeom>
              <a:avLst/>
              <a:gdLst/>
              <a:ahLst/>
              <a:cxnLst/>
              <a:rect l="l" t="t" r="r" b="b"/>
              <a:pathLst>
                <a:path w="1752600" h="3019424">
                  <a:moveTo>
                    <a:pt x="125916" y="2027200"/>
                  </a:moveTo>
                  <a:lnTo>
                    <a:pt x="125916" y="2164731"/>
                  </a:lnTo>
                  <a:lnTo>
                    <a:pt x="125916" y="2491833"/>
                  </a:lnTo>
                  <a:cubicBezTo>
                    <a:pt x="125916" y="2672486"/>
                    <a:pt x="272365" y="2818935"/>
                    <a:pt x="453018" y="2818935"/>
                  </a:cubicBezTo>
                  <a:lnTo>
                    <a:pt x="1281926" y="2818935"/>
                  </a:lnTo>
                  <a:cubicBezTo>
                    <a:pt x="1462579" y="2818935"/>
                    <a:pt x="1609028" y="2672486"/>
                    <a:pt x="1609028" y="2491833"/>
                  </a:cubicBezTo>
                  <a:cubicBezTo>
                    <a:pt x="1609028" y="2384143"/>
                    <a:pt x="1601776" y="2160419"/>
                    <a:pt x="1601623" y="2049869"/>
                  </a:cubicBezTo>
                  <a:lnTo>
                    <a:pt x="1616462" y="2045785"/>
                  </a:lnTo>
                  <a:lnTo>
                    <a:pt x="1601594" y="2045785"/>
                  </a:lnTo>
                  <a:lnTo>
                    <a:pt x="1601623" y="2049869"/>
                  </a:lnTo>
                  <a:cubicBezTo>
                    <a:pt x="1126071" y="2202699"/>
                    <a:pt x="536769" y="2180503"/>
                    <a:pt x="125916" y="2027200"/>
                  </a:cubicBezTo>
                  <a:close/>
                  <a:moveTo>
                    <a:pt x="1324773" y="1874254"/>
                  </a:moveTo>
                  <a:cubicBezTo>
                    <a:pt x="1312258" y="1874254"/>
                    <a:pt x="1302112" y="1884400"/>
                    <a:pt x="1302112" y="1896915"/>
                  </a:cubicBezTo>
                  <a:lnTo>
                    <a:pt x="1302112" y="1987559"/>
                  </a:lnTo>
                  <a:cubicBezTo>
                    <a:pt x="1302112" y="2000074"/>
                    <a:pt x="1312258" y="2010220"/>
                    <a:pt x="1324773" y="2010220"/>
                  </a:cubicBezTo>
                  <a:lnTo>
                    <a:pt x="1593801" y="2010220"/>
                  </a:lnTo>
                  <a:cubicBezTo>
                    <a:pt x="1606316" y="2010220"/>
                    <a:pt x="1616462" y="2000074"/>
                    <a:pt x="1616462" y="1987559"/>
                  </a:cubicBezTo>
                  <a:lnTo>
                    <a:pt x="1616462" y="1896915"/>
                  </a:lnTo>
                  <a:cubicBezTo>
                    <a:pt x="1616462" y="1884400"/>
                    <a:pt x="1606316" y="1874254"/>
                    <a:pt x="1593801" y="1874254"/>
                  </a:cubicBezTo>
                  <a:close/>
                  <a:moveTo>
                    <a:pt x="935186" y="1874254"/>
                  </a:moveTo>
                  <a:cubicBezTo>
                    <a:pt x="922671" y="1874254"/>
                    <a:pt x="912525" y="1884400"/>
                    <a:pt x="912525" y="1896915"/>
                  </a:cubicBezTo>
                  <a:lnTo>
                    <a:pt x="912525" y="1987559"/>
                  </a:lnTo>
                  <a:cubicBezTo>
                    <a:pt x="912525" y="2000074"/>
                    <a:pt x="922671" y="2010220"/>
                    <a:pt x="935186" y="2010220"/>
                  </a:cubicBezTo>
                  <a:lnTo>
                    <a:pt x="1204214" y="2010220"/>
                  </a:lnTo>
                  <a:cubicBezTo>
                    <a:pt x="1216729" y="2010220"/>
                    <a:pt x="1226875" y="2000074"/>
                    <a:pt x="1226875" y="1987559"/>
                  </a:cubicBezTo>
                  <a:lnTo>
                    <a:pt x="1226875" y="1896915"/>
                  </a:lnTo>
                  <a:cubicBezTo>
                    <a:pt x="1226875" y="1884400"/>
                    <a:pt x="1216729" y="1874254"/>
                    <a:pt x="1204214" y="1874254"/>
                  </a:cubicBezTo>
                  <a:close/>
                  <a:moveTo>
                    <a:pt x="545598" y="1874254"/>
                  </a:moveTo>
                  <a:cubicBezTo>
                    <a:pt x="533083" y="1874254"/>
                    <a:pt x="522937" y="1884400"/>
                    <a:pt x="522937" y="1896915"/>
                  </a:cubicBezTo>
                  <a:lnTo>
                    <a:pt x="522937" y="1987559"/>
                  </a:lnTo>
                  <a:cubicBezTo>
                    <a:pt x="522937" y="2000074"/>
                    <a:pt x="533083" y="2010220"/>
                    <a:pt x="545598" y="2010220"/>
                  </a:cubicBezTo>
                  <a:lnTo>
                    <a:pt x="814626" y="2010220"/>
                  </a:lnTo>
                  <a:cubicBezTo>
                    <a:pt x="827141" y="2010220"/>
                    <a:pt x="837287" y="2000074"/>
                    <a:pt x="837287" y="1987559"/>
                  </a:cubicBezTo>
                  <a:lnTo>
                    <a:pt x="837287" y="1896915"/>
                  </a:lnTo>
                  <a:cubicBezTo>
                    <a:pt x="837287" y="1884400"/>
                    <a:pt x="827141" y="1874254"/>
                    <a:pt x="814626" y="1874254"/>
                  </a:cubicBezTo>
                  <a:close/>
                  <a:moveTo>
                    <a:pt x="156010" y="1874254"/>
                  </a:moveTo>
                  <a:cubicBezTo>
                    <a:pt x="143495" y="1874254"/>
                    <a:pt x="133349" y="1884400"/>
                    <a:pt x="133349" y="1896915"/>
                  </a:cubicBezTo>
                  <a:lnTo>
                    <a:pt x="133349" y="1987559"/>
                  </a:lnTo>
                  <a:cubicBezTo>
                    <a:pt x="133349" y="2000074"/>
                    <a:pt x="143495" y="2010220"/>
                    <a:pt x="156010" y="2010220"/>
                  </a:cubicBezTo>
                  <a:lnTo>
                    <a:pt x="425038" y="2010220"/>
                  </a:lnTo>
                  <a:cubicBezTo>
                    <a:pt x="437553" y="2010220"/>
                    <a:pt x="447699" y="2000074"/>
                    <a:pt x="447699" y="1987559"/>
                  </a:cubicBezTo>
                  <a:lnTo>
                    <a:pt x="447699" y="1896915"/>
                  </a:lnTo>
                  <a:cubicBezTo>
                    <a:pt x="447699" y="1884400"/>
                    <a:pt x="437553" y="1874254"/>
                    <a:pt x="425038" y="1874254"/>
                  </a:cubicBezTo>
                  <a:close/>
                  <a:moveTo>
                    <a:pt x="0" y="1811356"/>
                  </a:moveTo>
                  <a:lnTo>
                    <a:pt x="1752600" y="1811356"/>
                  </a:lnTo>
                  <a:lnTo>
                    <a:pt x="1752600" y="2501115"/>
                  </a:lnTo>
                  <a:cubicBezTo>
                    <a:pt x="1752600" y="2787369"/>
                    <a:pt x="1520545" y="3019424"/>
                    <a:pt x="1234291" y="3019424"/>
                  </a:cubicBezTo>
                  <a:lnTo>
                    <a:pt x="518309" y="3019424"/>
                  </a:lnTo>
                  <a:cubicBezTo>
                    <a:pt x="232055" y="3019424"/>
                    <a:pt x="0" y="2787369"/>
                    <a:pt x="0" y="2501115"/>
                  </a:cubicBezTo>
                  <a:close/>
                  <a:moveTo>
                    <a:pt x="142875" y="676276"/>
                  </a:moveTo>
                  <a:lnTo>
                    <a:pt x="142875" y="1628776"/>
                  </a:lnTo>
                  <a:lnTo>
                    <a:pt x="1609725" y="1628776"/>
                  </a:lnTo>
                  <a:lnTo>
                    <a:pt x="1609725" y="676276"/>
                  </a:lnTo>
                  <a:close/>
                  <a:moveTo>
                    <a:pt x="699410" y="192089"/>
                  </a:moveTo>
                  <a:cubicBezTo>
                    <a:pt x="638133" y="192089"/>
                    <a:pt x="588459" y="241763"/>
                    <a:pt x="588459" y="303040"/>
                  </a:cubicBezTo>
                  <a:cubicBezTo>
                    <a:pt x="588459" y="303039"/>
                    <a:pt x="588459" y="303039"/>
                    <a:pt x="588459" y="303039"/>
                  </a:cubicBezTo>
                  <a:lnTo>
                    <a:pt x="588459" y="303040"/>
                  </a:lnTo>
                  <a:lnTo>
                    <a:pt x="588459" y="303040"/>
                  </a:lnTo>
                  <a:cubicBezTo>
                    <a:pt x="588459" y="364316"/>
                    <a:pt x="638133" y="413990"/>
                    <a:pt x="699410" y="413990"/>
                  </a:cubicBezTo>
                  <a:lnTo>
                    <a:pt x="1053190" y="413991"/>
                  </a:lnTo>
                  <a:cubicBezTo>
                    <a:pt x="1114467" y="413991"/>
                    <a:pt x="1164141" y="364317"/>
                    <a:pt x="1164141" y="303040"/>
                  </a:cubicBezTo>
                  <a:lnTo>
                    <a:pt x="1164142" y="303040"/>
                  </a:lnTo>
                  <a:cubicBezTo>
                    <a:pt x="1164142" y="241763"/>
                    <a:pt x="1114468" y="192089"/>
                    <a:pt x="1053191" y="192089"/>
                  </a:cubicBezTo>
                  <a:close/>
                  <a:moveTo>
                    <a:pt x="434978" y="0"/>
                  </a:moveTo>
                  <a:lnTo>
                    <a:pt x="1317622" y="0"/>
                  </a:lnTo>
                  <a:cubicBezTo>
                    <a:pt x="1557854" y="0"/>
                    <a:pt x="1752600" y="194746"/>
                    <a:pt x="1752600" y="434978"/>
                  </a:cubicBezTo>
                  <a:lnTo>
                    <a:pt x="1752600" y="1781175"/>
                  </a:lnTo>
                  <a:lnTo>
                    <a:pt x="0" y="1781175"/>
                  </a:lnTo>
                  <a:lnTo>
                    <a:pt x="0" y="434978"/>
                  </a:lnTo>
                  <a:cubicBezTo>
                    <a:pt x="0" y="194746"/>
                    <a:pt x="194746" y="0"/>
                    <a:pt x="434978" y="0"/>
                  </a:cubicBezTo>
                  <a:close/>
                </a:path>
              </a:pathLst>
            </a:cu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110" name="health 2"/>
            <p:cNvSpPr>
              <a:spLocks noChangeAspect="1"/>
            </p:cNvSpPr>
            <p:nvPr/>
          </p:nvSpPr>
          <p:spPr bwMode="auto">
            <a:xfrm>
              <a:off x="10094655" y="1194694"/>
              <a:ext cx="537635" cy="333824"/>
            </a:xfrm>
            <a:custGeom>
              <a:avLst/>
              <a:gdLst/>
              <a:ahLst/>
              <a:cxnLst/>
              <a:rect l="l" t="t" r="r" b="b"/>
              <a:pathLst>
                <a:path w="4203700" h="2610803">
                  <a:moveTo>
                    <a:pt x="2491581" y="932635"/>
                  </a:moveTo>
                  <a:lnTo>
                    <a:pt x="3355975" y="932635"/>
                  </a:lnTo>
                  <a:cubicBezTo>
                    <a:pt x="3634582" y="947716"/>
                    <a:pt x="3829843" y="1131866"/>
                    <a:pt x="3863181" y="1242197"/>
                  </a:cubicBezTo>
                  <a:lnTo>
                    <a:pt x="1996281" y="1242197"/>
                  </a:lnTo>
                  <a:cubicBezTo>
                    <a:pt x="1954212" y="1129485"/>
                    <a:pt x="2235993" y="921522"/>
                    <a:pt x="2491581" y="932635"/>
                  </a:cubicBezTo>
                  <a:close/>
                  <a:moveTo>
                    <a:pt x="1715294" y="801666"/>
                  </a:moveTo>
                  <a:cubicBezTo>
                    <a:pt x="1834971" y="801666"/>
                    <a:pt x="1931988" y="898683"/>
                    <a:pt x="1931988" y="1018360"/>
                  </a:cubicBezTo>
                  <a:cubicBezTo>
                    <a:pt x="1931988" y="1138037"/>
                    <a:pt x="1834971" y="1235054"/>
                    <a:pt x="1715294" y="1235054"/>
                  </a:cubicBezTo>
                  <a:cubicBezTo>
                    <a:pt x="1595617" y="1235054"/>
                    <a:pt x="1498600" y="1138037"/>
                    <a:pt x="1498600" y="1018360"/>
                  </a:cubicBezTo>
                  <a:cubicBezTo>
                    <a:pt x="1498600" y="898683"/>
                    <a:pt x="1595617" y="801666"/>
                    <a:pt x="1715294" y="801666"/>
                  </a:cubicBezTo>
                  <a:close/>
                  <a:moveTo>
                    <a:pt x="1919287" y="0"/>
                  </a:moveTo>
                  <a:cubicBezTo>
                    <a:pt x="2448028" y="0"/>
                    <a:pt x="2898259" y="336140"/>
                    <a:pt x="3066567" y="806877"/>
                  </a:cubicBezTo>
                  <a:lnTo>
                    <a:pt x="2520890" y="806877"/>
                  </a:lnTo>
                  <a:cubicBezTo>
                    <a:pt x="2388025" y="637288"/>
                    <a:pt x="2180846" y="530203"/>
                    <a:pt x="1948656" y="530203"/>
                  </a:cubicBezTo>
                  <a:cubicBezTo>
                    <a:pt x="1540528" y="530203"/>
                    <a:pt x="1209675" y="861056"/>
                    <a:pt x="1209675" y="1269184"/>
                  </a:cubicBezTo>
                  <a:cubicBezTo>
                    <a:pt x="1209675" y="1295733"/>
                    <a:pt x="1211075" y="1321956"/>
                    <a:pt x="1213952" y="1347766"/>
                  </a:cubicBezTo>
                  <a:lnTo>
                    <a:pt x="4203700" y="1347766"/>
                  </a:lnTo>
                  <a:lnTo>
                    <a:pt x="4203700" y="1622086"/>
                  </a:lnTo>
                  <a:lnTo>
                    <a:pt x="1303168" y="1622086"/>
                  </a:lnTo>
                  <a:cubicBezTo>
                    <a:pt x="1425647" y="1852836"/>
                    <a:pt x="1669012" y="2008165"/>
                    <a:pt x="1948656" y="2008165"/>
                  </a:cubicBezTo>
                  <a:cubicBezTo>
                    <a:pt x="2180846" y="2008165"/>
                    <a:pt x="2388025" y="1901080"/>
                    <a:pt x="2520889" y="1731492"/>
                  </a:cubicBezTo>
                  <a:lnTo>
                    <a:pt x="3140075" y="1731492"/>
                  </a:lnTo>
                  <a:cubicBezTo>
                    <a:pt x="3140075" y="2024596"/>
                    <a:pt x="3140074" y="2317700"/>
                    <a:pt x="3140074" y="2610803"/>
                  </a:cubicBezTo>
                  <a:lnTo>
                    <a:pt x="698499" y="2610803"/>
                  </a:lnTo>
                  <a:lnTo>
                    <a:pt x="698499" y="1622086"/>
                  </a:lnTo>
                  <a:lnTo>
                    <a:pt x="0" y="1622086"/>
                  </a:lnTo>
                  <a:lnTo>
                    <a:pt x="0" y="1347766"/>
                  </a:lnTo>
                  <a:lnTo>
                    <a:pt x="698499" y="1347766"/>
                  </a:lnTo>
                  <a:lnTo>
                    <a:pt x="698499" y="1220788"/>
                  </a:lnTo>
                  <a:cubicBezTo>
                    <a:pt x="698499" y="546565"/>
                    <a:pt x="1245064" y="0"/>
                    <a:pt x="1919287" y="0"/>
                  </a:cubicBezTo>
                  <a:close/>
                </a:path>
              </a:pathLst>
            </a:cu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111" name="phone3"/>
            <p:cNvSpPr>
              <a:spLocks noChangeAspect="1"/>
            </p:cNvSpPr>
            <p:nvPr/>
          </p:nvSpPr>
          <p:spPr bwMode="auto">
            <a:xfrm>
              <a:off x="9821817" y="1143080"/>
              <a:ext cx="199373" cy="350673"/>
            </a:xfrm>
            <a:custGeom>
              <a:avLst/>
              <a:gdLst/>
              <a:ahLst/>
              <a:cxnLst/>
              <a:rect l="l" t="t" r="r" b="b"/>
              <a:pathLst>
                <a:path w="1171885" h="2061737">
                  <a:moveTo>
                    <a:pt x="143419" y="1960615"/>
                  </a:moveTo>
                  <a:cubicBezTo>
                    <a:pt x="138369" y="1960615"/>
                    <a:pt x="134275" y="1964709"/>
                    <a:pt x="134275" y="1969759"/>
                  </a:cubicBezTo>
                  <a:cubicBezTo>
                    <a:pt x="134275" y="1974809"/>
                    <a:pt x="138369" y="1978903"/>
                    <a:pt x="143419" y="1978903"/>
                  </a:cubicBezTo>
                  <a:lnTo>
                    <a:pt x="579179" y="1978903"/>
                  </a:lnTo>
                  <a:cubicBezTo>
                    <a:pt x="584229" y="1978903"/>
                    <a:pt x="588323" y="1974809"/>
                    <a:pt x="588323" y="1969759"/>
                  </a:cubicBezTo>
                  <a:cubicBezTo>
                    <a:pt x="588323" y="1964709"/>
                    <a:pt x="584229" y="1960615"/>
                    <a:pt x="579179" y="1960615"/>
                  </a:cubicBezTo>
                  <a:close/>
                  <a:moveTo>
                    <a:pt x="143419" y="1910375"/>
                  </a:moveTo>
                  <a:cubicBezTo>
                    <a:pt x="138369" y="1910375"/>
                    <a:pt x="134275" y="1914469"/>
                    <a:pt x="134275" y="1919519"/>
                  </a:cubicBezTo>
                  <a:cubicBezTo>
                    <a:pt x="134275" y="1924569"/>
                    <a:pt x="138369" y="1928663"/>
                    <a:pt x="143419" y="1928663"/>
                  </a:cubicBezTo>
                  <a:lnTo>
                    <a:pt x="579179" y="1928663"/>
                  </a:lnTo>
                  <a:cubicBezTo>
                    <a:pt x="584229" y="1928663"/>
                    <a:pt x="588323" y="1924569"/>
                    <a:pt x="588323" y="1919519"/>
                  </a:cubicBezTo>
                  <a:cubicBezTo>
                    <a:pt x="588323" y="1914469"/>
                    <a:pt x="584229" y="1910375"/>
                    <a:pt x="579179" y="1910375"/>
                  </a:cubicBezTo>
                  <a:close/>
                  <a:moveTo>
                    <a:pt x="636962" y="1860134"/>
                  </a:moveTo>
                  <a:cubicBezTo>
                    <a:pt x="626871" y="1860134"/>
                    <a:pt x="618691" y="1868314"/>
                    <a:pt x="618691" y="1878405"/>
                  </a:cubicBezTo>
                  <a:lnTo>
                    <a:pt x="618691" y="1951488"/>
                  </a:lnTo>
                  <a:cubicBezTo>
                    <a:pt x="618691" y="1961579"/>
                    <a:pt x="626871" y="1969759"/>
                    <a:pt x="636962" y="1969759"/>
                  </a:cubicBezTo>
                  <a:lnTo>
                    <a:pt x="1027491" y="1969759"/>
                  </a:lnTo>
                  <a:cubicBezTo>
                    <a:pt x="1037582" y="1969759"/>
                    <a:pt x="1045762" y="1961579"/>
                    <a:pt x="1045762" y="1951488"/>
                  </a:cubicBezTo>
                  <a:lnTo>
                    <a:pt x="1045762" y="1878405"/>
                  </a:lnTo>
                  <a:cubicBezTo>
                    <a:pt x="1045762" y="1868314"/>
                    <a:pt x="1037582" y="1860134"/>
                    <a:pt x="1027491" y="1860134"/>
                  </a:cubicBezTo>
                  <a:close/>
                  <a:moveTo>
                    <a:pt x="143419" y="1860134"/>
                  </a:moveTo>
                  <a:cubicBezTo>
                    <a:pt x="138369" y="1860134"/>
                    <a:pt x="134275" y="1864228"/>
                    <a:pt x="134275" y="1869278"/>
                  </a:cubicBezTo>
                  <a:cubicBezTo>
                    <a:pt x="134275" y="1874328"/>
                    <a:pt x="138369" y="1878422"/>
                    <a:pt x="143419" y="1878422"/>
                  </a:cubicBezTo>
                  <a:lnTo>
                    <a:pt x="579179" y="1878422"/>
                  </a:lnTo>
                  <a:cubicBezTo>
                    <a:pt x="584229" y="1878422"/>
                    <a:pt x="588323" y="1874328"/>
                    <a:pt x="588323" y="1869278"/>
                  </a:cubicBezTo>
                  <a:cubicBezTo>
                    <a:pt x="588323" y="1864228"/>
                    <a:pt x="584229" y="1860134"/>
                    <a:pt x="579179" y="1860134"/>
                  </a:cubicBezTo>
                  <a:close/>
                  <a:moveTo>
                    <a:pt x="849158" y="653609"/>
                  </a:moveTo>
                  <a:lnTo>
                    <a:pt x="948122" y="653609"/>
                  </a:lnTo>
                  <a:lnTo>
                    <a:pt x="948122" y="1054223"/>
                  </a:lnTo>
                  <a:lnTo>
                    <a:pt x="849158" y="1054223"/>
                  </a:lnTo>
                  <a:close/>
                  <a:moveTo>
                    <a:pt x="773632" y="653609"/>
                  </a:moveTo>
                  <a:lnTo>
                    <a:pt x="821706" y="653609"/>
                  </a:lnTo>
                  <a:lnTo>
                    <a:pt x="821706" y="1054223"/>
                  </a:lnTo>
                  <a:lnTo>
                    <a:pt x="773632" y="1054223"/>
                  </a:lnTo>
                  <a:close/>
                  <a:moveTo>
                    <a:pt x="565313" y="653609"/>
                  </a:moveTo>
                  <a:lnTo>
                    <a:pt x="613386" y="653609"/>
                  </a:lnTo>
                  <a:lnTo>
                    <a:pt x="613386" y="1054223"/>
                  </a:lnTo>
                  <a:lnTo>
                    <a:pt x="565313" y="1054223"/>
                  </a:lnTo>
                  <a:close/>
                  <a:moveTo>
                    <a:pt x="408629" y="653609"/>
                  </a:moveTo>
                  <a:lnTo>
                    <a:pt x="456702" y="653609"/>
                  </a:lnTo>
                  <a:lnTo>
                    <a:pt x="456702" y="1054223"/>
                  </a:lnTo>
                  <a:lnTo>
                    <a:pt x="408629" y="1054223"/>
                  </a:lnTo>
                  <a:close/>
                  <a:moveTo>
                    <a:pt x="264406" y="653609"/>
                  </a:moveTo>
                  <a:lnTo>
                    <a:pt x="380140" y="653609"/>
                  </a:lnTo>
                  <a:lnTo>
                    <a:pt x="380140" y="1054223"/>
                  </a:lnTo>
                  <a:lnTo>
                    <a:pt x="264406" y="1054223"/>
                  </a:lnTo>
                  <a:close/>
                  <a:moveTo>
                    <a:pt x="203108" y="653609"/>
                  </a:moveTo>
                  <a:lnTo>
                    <a:pt x="250162" y="653609"/>
                  </a:lnTo>
                  <a:lnTo>
                    <a:pt x="250162" y="1054223"/>
                  </a:lnTo>
                  <a:lnTo>
                    <a:pt x="203108" y="1054223"/>
                  </a:lnTo>
                  <a:close/>
                  <a:moveTo>
                    <a:pt x="117669" y="194556"/>
                  </a:moveTo>
                  <a:lnTo>
                    <a:pt x="117669" y="1775970"/>
                  </a:lnTo>
                  <a:lnTo>
                    <a:pt x="1054217" y="1775970"/>
                  </a:lnTo>
                  <a:lnTo>
                    <a:pt x="1054217" y="194556"/>
                  </a:lnTo>
                  <a:close/>
                  <a:moveTo>
                    <a:pt x="195318" y="0"/>
                  </a:moveTo>
                  <a:lnTo>
                    <a:pt x="976567" y="0"/>
                  </a:lnTo>
                  <a:cubicBezTo>
                    <a:pt x="1084438" y="0"/>
                    <a:pt x="1171885" y="87447"/>
                    <a:pt x="1171885" y="195318"/>
                  </a:cubicBezTo>
                  <a:lnTo>
                    <a:pt x="1171885" y="1866419"/>
                  </a:lnTo>
                  <a:cubicBezTo>
                    <a:pt x="1171885" y="1974290"/>
                    <a:pt x="1084438" y="2061737"/>
                    <a:pt x="976567" y="2061737"/>
                  </a:cubicBezTo>
                  <a:lnTo>
                    <a:pt x="195318" y="2061737"/>
                  </a:lnTo>
                  <a:cubicBezTo>
                    <a:pt x="87447" y="2061737"/>
                    <a:pt x="0" y="1974290"/>
                    <a:pt x="0" y="1866419"/>
                  </a:cubicBezTo>
                  <a:lnTo>
                    <a:pt x="0" y="195318"/>
                  </a:lnTo>
                  <a:cubicBezTo>
                    <a:pt x="0" y="87447"/>
                    <a:pt x="87447" y="0"/>
                    <a:pt x="195318" y="0"/>
                  </a:cubicBezTo>
                  <a:close/>
                </a:path>
              </a:pathLst>
            </a:cu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solidFill>
                  <a:srgbClr val="00BCF2"/>
                </a:solidFill>
                <a:ea typeface="Segoe UI" pitchFamily="34" charset="0"/>
                <a:cs typeface="Segoe UI" pitchFamily="34" charset="0"/>
              </a:endParaRPr>
            </a:p>
          </p:txBody>
        </p:sp>
        <p:sp>
          <p:nvSpPr>
            <p:cNvPr id="112" name="health 3"/>
            <p:cNvSpPr>
              <a:spLocks noChangeAspect="1"/>
            </p:cNvSpPr>
            <p:nvPr/>
          </p:nvSpPr>
          <p:spPr bwMode="auto">
            <a:xfrm rot="5400000">
              <a:off x="9352550" y="1129358"/>
              <a:ext cx="350126" cy="342487"/>
            </a:xfrm>
            <a:custGeom>
              <a:avLst/>
              <a:gdLst/>
              <a:ahLst/>
              <a:cxnLst/>
              <a:rect l="l" t="t" r="r" b="b"/>
              <a:pathLst>
                <a:path w="3221975" h="3221974">
                  <a:moveTo>
                    <a:pt x="695463" y="1877687"/>
                  </a:moveTo>
                  <a:lnTo>
                    <a:pt x="1344288" y="1877687"/>
                  </a:lnTo>
                  <a:lnTo>
                    <a:pt x="1344288" y="2526511"/>
                  </a:lnTo>
                  <a:lnTo>
                    <a:pt x="1877688" y="2526511"/>
                  </a:lnTo>
                  <a:lnTo>
                    <a:pt x="1877688" y="1877687"/>
                  </a:lnTo>
                  <a:lnTo>
                    <a:pt x="2526513" y="1877687"/>
                  </a:lnTo>
                  <a:lnTo>
                    <a:pt x="2526513" y="1344287"/>
                  </a:lnTo>
                  <a:lnTo>
                    <a:pt x="1877688" y="1344287"/>
                  </a:lnTo>
                  <a:lnTo>
                    <a:pt x="1877688" y="695462"/>
                  </a:lnTo>
                  <a:lnTo>
                    <a:pt x="1344288" y="695462"/>
                  </a:lnTo>
                  <a:lnTo>
                    <a:pt x="1344288" y="1344287"/>
                  </a:lnTo>
                  <a:lnTo>
                    <a:pt x="695463" y="1344287"/>
                  </a:lnTo>
                  <a:close/>
                  <a:moveTo>
                    <a:pt x="0" y="1610987"/>
                  </a:moveTo>
                  <a:cubicBezTo>
                    <a:pt x="0" y="721263"/>
                    <a:pt x="721264" y="0"/>
                    <a:pt x="1610988" y="0"/>
                  </a:cubicBezTo>
                  <a:cubicBezTo>
                    <a:pt x="2500712" y="0"/>
                    <a:pt x="3221975" y="721263"/>
                    <a:pt x="3221975" y="1610987"/>
                  </a:cubicBezTo>
                  <a:cubicBezTo>
                    <a:pt x="3221975" y="2500711"/>
                    <a:pt x="2500712" y="3221974"/>
                    <a:pt x="1610988" y="3221974"/>
                  </a:cubicBezTo>
                  <a:cubicBezTo>
                    <a:pt x="721264" y="3221974"/>
                    <a:pt x="0" y="2500711"/>
                    <a:pt x="0" y="1610987"/>
                  </a:cubicBezTo>
                  <a:close/>
                </a:path>
              </a:pathLst>
            </a:cu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solidFill>
                  <a:srgbClr val="00BCF2"/>
                </a:solidFill>
                <a:ea typeface="Segoe UI" pitchFamily="34" charset="0"/>
                <a:cs typeface="Segoe UI" pitchFamily="34" charset="0"/>
              </a:endParaRPr>
            </a:p>
          </p:txBody>
        </p:sp>
      </p:grpSp>
      <p:sp>
        <p:nvSpPr>
          <p:cNvPr id="113" name="Rectangle 112"/>
          <p:cNvSpPr/>
          <p:nvPr>
            <p:custDataLst>
              <p:tags r:id="rId3"/>
            </p:custDataLst>
          </p:nvPr>
        </p:nvSpPr>
        <p:spPr>
          <a:xfrm>
            <a:off x="717043" y="933463"/>
            <a:ext cx="1623079" cy="3825831"/>
          </a:xfrm>
          <a:prstGeom prst="rect">
            <a:avLst/>
          </a:prstGeom>
          <a:noFill/>
        </p:spPr>
        <p:txBody>
          <a:bodyPr wrap="none" lIns="0" tIns="0" rIns="0" bIns="0">
            <a:spAutoFit/>
          </a:bodyPr>
          <a:lstStyle/>
          <a:p>
            <a:pPr defTabSz="699699">
              <a:defRPr/>
            </a:pPr>
            <a:r>
              <a:rPr lang="en-US" sz="24376" kern="0" spc="-153" dirty="0">
                <a:solidFill>
                  <a:srgbClr val="00BCF2"/>
                </a:solidFill>
                <a:latin typeface="Segoe UI Light"/>
                <a:cs typeface="Segoe Print"/>
              </a:rPr>
              <a:t>$</a:t>
            </a:r>
          </a:p>
        </p:txBody>
      </p:sp>
    </p:spTree>
    <p:extLst>
      <p:ext uri="{BB962C8B-B14F-4D97-AF65-F5344CB8AC3E}">
        <p14:creationId xmlns:p14="http://schemas.microsoft.com/office/powerpoint/2010/main" val="2110519645"/>
      </p:ext>
    </p:extLst>
  </p:cSld>
  <p:clrMapOvr>
    <a:masterClrMapping/>
  </p:clrMapOvr>
  <p:transition>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14:presetBounceEnd="44000">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44000">
                                          <p:cBhvr additive="base">
                                            <p:cTn id="7" dur="1250" fill="hold"/>
                                            <p:tgtEl>
                                              <p:spTgt spid="6"/>
                                            </p:tgtEl>
                                            <p:attrNameLst>
                                              <p:attrName>ppt_x</p:attrName>
                                            </p:attrNameLst>
                                          </p:cBhvr>
                                          <p:tavLst>
                                            <p:tav tm="0">
                                              <p:val>
                                                <p:strVal val="1+#ppt_w/2"/>
                                              </p:val>
                                            </p:tav>
                                            <p:tav tm="100000">
                                              <p:val>
                                                <p:strVal val="#ppt_x"/>
                                              </p:val>
                                            </p:tav>
                                          </p:tavLst>
                                        </p:anim>
                                        <p:anim calcmode="lin" valueType="num" p14:bounceEnd="44000">
                                          <p:cBhvr additive="base">
                                            <p:cTn id="8" dur="125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1250"/>
                                </p:stCondLst>
                                <p:childTnLst>
                                  <p:par>
                                    <p:cTn id="10" presetID="22" presetClass="entr" presetSubtype="1" fill="hold"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wipe(up)">
                                          <p:cBhvr>
                                            <p:cTn id="12" dur="1250"/>
                                            <p:tgtEl>
                                              <p:spTgt spid="23"/>
                                            </p:tgtEl>
                                          </p:cBhvr>
                                        </p:animEffect>
                                      </p:childTnLst>
                                    </p:cTn>
                                  </p:par>
                                  <p:par>
                                    <p:cTn id="13" presetID="10" presetClass="entr" presetSubtype="0" fill="hold" grpId="0" nodeType="withEffect">
                                      <p:stCondLst>
                                        <p:cond delay="700"/>
                                      </p:stCondLst>
                                      <p:childTnLst>
                                        <p:set>
                                          <p:cBhvr>
                                            <p:cTn id="14" dur="1" fill="hold">
                                              <p:stCondLst>
                                                <p:cond delay="0"/>
                                              </p:stCondLst>
                                            </p:cTn>
                                            <p:tgtEl>
                                              <p:spTgt spid="29"/>
                                            </p:tgtEl>
                                            <p:attrNameLst>
                                              <p:attrName>style.visibility</p:attrName>
                                            </p:attrNameLst>
                                          </p:cBhvr>
                                          <p:to>
                                            <p:strVal val="visible"/>
                                          </p:to>
                                        </p:set>
                                        <p:animEffect transition="in" filter="fade">
                                          <p:cBhvr>
                                            <p:cTn id="15" dur="500"/>
                                            <p:tgtEl>
                                              <p:spTgt spid="29"/>
                                            </p:tgtEl>
                                          </p:cBhvr>
                                        </p:animEffect>
                                      </p:childTnLst>
                                    </p:cTn>
                                  </p:par>
                                </p:childTnLst>
                              </p:cTn>
                            </p:par>
                            <p:par>
                              <p:cTn id="16" fill="hold">
                                <p:stCondLst>
                                  <p:cond delay="2500"/>
                                </p:stCondLst>
                                <p:childTnLst>
                                  <p:par>
                                    <p:cTn id="17" presetID="10" presetClass="entr" presetSubtype="0"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9" grpId="0"/>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250" fill="hold"/>
                                            <p:tgtEl>
                                              <p:spTgt spid="6"/>
                                            </p:tgtEl>
                                            <p:attrNameLst>
                                              <p:attrName>ppt_x</p:attrName>
                                            </p:attrNameLst>
                                          </p:cBhvr>
                                          <p:tavLst>
                                            <p:tav tm="0">
                                              <p:val>
                                                <p:strVal val="1+#ppt_w/2"/>
                                              </p:val>
                                            </p:tav>
                                            <p:tav tm="100000">
                                              <p:val>
                                                <p:strVal val="#ppt_x"/>
                                              </p:val>
                                            </p:tav>
                                          </p:tavLst>
                                        </p:anim>
                                        <p:anim calcmode="lin" valueType="num">
                                          <p:cBhvr additive="base">
                                            <p:cTn id="8" dur="125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1250"/>
                                </p:stCondLst>
                                <p:childTnLst>
                                  <p:par>
                                    <p:cTn id="10" presetID="22" presetClass="entr" presetSubtype="1" fill="hold"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wipe(up)">
                                          <p:cBhvr>
                                            <p:cTn id="12" dur="1250"/>
                                            <p:tgtEl>
                                              <p:spTgt spid="23"/>
                                            </p:tgtEl>
                                          </p:cBhvr>
                                        </p:animEffect>
                                      </p:childTnLst>
                                    </p:cTn>
                                  </p:par>
                                  <p:par>
                                    <p:cTn id="13" presetID="10" presetClass="entr" presetSubtype="0" fill="hold" grpId="0" nodeType="withEffect">
                                      <p:stCondLst>
                                        <p:cond delay="700"/>
                                      </p:stCondLst>
                                      <p:childTnLst>
                                        <p:set>
                                          <p:cBhvr>
                                            <p:cTn id="14" dur="1" fill="hold">
                                              <p:stCondLst>
                                                <p:cond delay="0"/>
                                              </p:stCondLst>
                                            </p:cTn>
                                            <p:tgtEl>
                                              <p:spTgt spid="29"/>
                                            </p:tgtEl>
                                            <p:attrNameLst>
                                              <p:attrName>style.visibility</p:attrName>
                                            </p:attrNameLst>
                                          </p:cBhvr>
                                          <p:to>
                                            <p:strVal val="visible"/>
                                          </p:to>
                                        </p:set>
                                        <p:animEffect transition="in" filter="fade">
                                          <p:cBhvr>
                                            <p:cTn id="15" dur="500"/>
                                            <p:tgtEl>
                                              <p:spTgt spid="29"/>
                                            </p:tgtEl>
                                          </p:cBhvr>
                                        </p:animEffect>
                                      </p:childTnLst>
                                    </p:cTn>
                                  </p:par>
                                </p:childTnLst>
                              </p:cTn>
                            </p:par>
                            <p:par>
                              <p:cTn id="16" fill="hold">
                                <p:stCondLst>
                                  <p:cond delay="2500"/>
                                </p:stCondLst>
                                <p:childTnLst>
                                  <p:par>
                                    <p:cTn id="17" presetID="10" presetClass="entr" presetSubtype="0"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9"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420149" y="2157272"/>
            <a:ext cx="2957001" cy="3601909"/>
          </a:xfrm>
          <a:prstGeom prst="rect">
            <a:avLst/>
          </a:prstGeom>
          <a:ln>
            <a:solidFill>
              <a:srgbClr val="D9D9D9"/>
            </a:solidFill>
          </a:ln>
        </p:spPr>
      </p:pic>
      <p:sp>
        <p:nvSpPr>
          <p:cNvPr id="2" name="Title 1"/>
          <p:cNvSpPr>
            <a:spLocks noGrp="1"/>
          </p:cNvSpPr>
          <p:nvPr>
            <p:ph type="title"/>
          </p:nvPr>
        </p:nvSpPr>
        <p:spPr/>
        <p:txBody>
          <a:bodyPr/>
          <a:lstStyle/>
          <a:p>
            <a:r>
              <a:rPr lang="en-US" dirty="0" smtClean="0"/>
              <a:t>The Internet of Things: By the Numbers</a:t>
            </a:r>
            <a:endParaRPr lang="en-US" dirty="0"/>
          </a:p>
        </p:txBody>
      </p:sp>
      <p:sp>
        <p:nvSpPr>
          <p:cNvPr id="3" name="B"/>
          <p:cNvSpPr/>
          <p:nvPr/>
        </p:nvSpPr>
        <p:spPr>
          <a:xfrm>
            <a:off x="3038381" y="780523"/>
            <a:ext cx="1885188" cy="3279639"/>
          </a:xfrm>
          <a:prstGeom prst="rect">
            <a:avLst/>
          </a:prstGeom>
        </p:spPr>
        <p:txBody>
          <a:bodyPr wrap="none">
            <a:spAutoFit/>
          </a:bodyPr>
          <a:lstStyle/>
          <a:p>
            <a:pPr defTabSz="466298"/>
            <a:r>
              <a:rPr lang="en-US" sz="20296" b="1" spc="-39" dirty="0">
                <a:solidFill>
                  <a:srgbClr val="00BCF2"/>
                </a:solidFill>
                <a:ea typeface="Segoe UI" pitchFamily="34" charset="0"/>
                <a:cs typeface="Segoe UI" pitchFamily="34" charset="0"/>
              </a:rPr>
              <a:t>B</a:t>
            </a:r>
            <a:endParaRPr lang="en-US" sz="20296" b="1" dirty="0">
              <a:solidFill>
                <a:srgbClr val="00BCF2"/>
              </a:solidFill>
            </a:endParaRPr>
          </a:p>
        </p:txBody>
      </p:sp>
      <p:sp>
        <p:nvSpPr>
          <p:cNvPr id="4" name="5"/>
          <p:cNvSpPr/>
          <p:nvPr/>
        </p:nvSpPr>
        <p:spPr>
          <a:xfrm>
            <a:off x="480159" y="780523"/>
            <a:ext cx="1710251" cy="3279639"/>
          </a:xfrm>
          <a:prstGeom prst="rect">
            <a:avLst/>
          </a:prstGeom>
        </p:spPr>
        <p:txBody>
          <a:bodyPr wrap="none">
            <a:spAutoFit/>
          </a:bodyPr>
          <a:lstStyle/>
          <a:p>
            <a:pPr defTabSz="466298"/>
            <a:r>
              <a:rPr lang="en-US" sz="20296" b="1" spc="-39" dirty="0">
                <a:solidFill>
                  <a:srgbClr val="00BCF2"/>
                </a:solidFill>
                <a:ea typeface="Segoe UI" pitchFamily="34" charset="0"/>
                <a:cs typeface="Segoe UI" pitchFamily="34" charset="0"/>
              </a:rPr>
              <a:t>5</a:t>
            </a:r>
            <a:endParaRPr lang="en-US" sz="1836" b="1" dirty="0">
              <a:solidFill>
                <a:srgbClr val="00BCF2"/>
              </a:solidFill>
            </a:endParaRPr>
          </a:p>
        </p:txBody>
      </p:sp>
      <p:sp>
        <p:nvSpPr>
          <p:cNvPr id="5" name="0"/>
          <p:cNvSpPr/>
          <p:nvPr/>
        </p:nvSpPr>
        <p:spPr>
          <a:xfrm>
            <a:off x="1775767" y="780523"/>
            <a:ext cx="1710251" cy="3279639"/>
          </a:xfrm>
          <a:prstGeom prst="rect">
            <a:avLst/>
          </a:prstGeom>
        </p:spPr>
        <p:txBody>
          <a:bodyPr wrap="none">
            <a:spAutoFit/>
          </a:bodyPr>
          <a:lstStyle/>
          <a:p>
            <a:pPr defTabSz="466298"/>
            <a:r>
              <a:rPr lang="en-US" sz="20296" b="1" spc="-39" dirty="0">
                <a:solidFill>
                  <a:srgbClr val="00BCF2"/>
                </a:solidFill>
                <a:ea typeface="Segoe UI" pitchFamily="34" charset="0"/>
                <a:cs typeface="Segoe UI" pitchFamily="34" charset="0"/>
              </a:rPr>
              <a:t>0</a:t>
            </a:r>
            <a:endParaRPr lang="en-US" sz="1836" b="1" dirty="0">
              <a:solidFill>
                <a:srgbClr val="00BCF2"/>
              </a:solidFill>
            </a:endParaRPr>
          </a:p>
        </p:txBody>
      </p:sp>
      <p:sp>
        <p:nvSpPr>
          <p:cNvPr id="9" name="7"/>
          <p:cNvSpPr/>
          <p:nvPr/>
        </p:nvSpPr>
        <p:spPr>
          <a:xfrm>
            <a:off x="343204" y="780523"/>
            <a:ext cx="1710251" cy="3279639"/>
          </a:xfrm>
          <a:prstGeom prst="rect">
            <a:avLst/>
          </a:prstGeom>
        </p:spPr>
        <p:txBody>
          <a:bodyPr wrap="none">
            <a:spAutoFit/>
          </a:bodyPr>
          <a:lstStyle/>
          <a:p>
            <a:pPr defTabSz="466298"/>
            <a:r>
              <a:rPr lang="en-US" sz="20296" b="1" spc="-39" dirty="0">
                <a:solidFill>
                  <a:srgbClr val="00BCF2"/>
                </a:solidFill>
                <a:ea typeface="Segoe UI" pitchFamily="34" charset="0"/>
                <a:cs typeface="Segoe UI" pitchFamily="34" charset="0"/>
              </a:rPr>
              <a:t>7</a:t>
            </a:r>
            <a:endParaRPr lang="en-US" sz="1836" b="1" dirty="0">
              <a:solidFill>
                <a:srgbClr val="00BCF2"/>
              </a:solidFill>
            </a:endParaRPr>
          </a:p>
        </p:txBody>
      </p:sp>
      <p:sp>
        <p:nvSpPr>
          <p:cNvPr id="10" name="5"/>
          <p:cNvSpPr/>
          <p:nvPr/>
        </p:nvSpPr>
        <p:spPr>
          <a:xfrm>
            <a:off x="1638811" y="780523"/>
            <a:ext cx="1710251" cy="3279639"/>
          </a:xfrm>
          <a:prstGeom prst="rect">
            <a:avLst/>
          </a:prstGeom>
        </p:spPr>
        <p:txBody>
          <a:bodyPr wrap="none">
            <a:spAutoFit/>
          </a:bodyPr>
          <a:lstStyle/>
          <a:p>
            <a:pPr defTabSz="466298"/>
            <a:r>
              <a:rPr lang="en-US" sz="20296" b="1" spc="-39" dirty="0">
                <a:solidFill>
                  <a:srgbClr val="00BCF2"/>
                </a:solidFill>
                <a:ea typeface="Segoe UI" pitchFamily="34" charset="0"/>
                <a:cs typeface="Segoe UI" pitchFamily="34" charset="0"/>
              </a:rPr>
              <a:t>5</a:t>
            </a:r>
            <a:endParaRPr lang="en-US" sz="1836" b="1" dirty="0">
              <a:solidFill>
                <a:srgbClr val="00BCF2"/>
              </a:solidFill>
            </a:endParaRPr>
          </a:p>
        </p:txBody>
      </p:sp>
      <p:sp>
        <p:nvSpPr>
          <p:cNvPr id="11" name="2"/>
          <p:cNvSpPr/>
          <p:nvPr/>
        </p:nvSpPr>
        <p:spPr>
          <a:xfrm>
            <a:off x="343204" y="780523"/>
            <a:ext cx="1710251" cy="3279639"/>
          </a:xfrm>
          <a:prstGeom prst="rect">
            <a:avLst/>
          </a:prstGeom>
        </p:spPr>
        <p:txBody>
          <a:bodyPr wrap="none">
            <a:spAutoFit/>
          </a:bodyPr>
          <a:lstStyle/>
          <a:p>
            <a:pPr defTabSz="466298"/>
            <a:r>
              <a:rPr lang="en-US" sz="20296" b="1" spc="-39" dirty="0">
                <a:solidFill>
                  <a:srgbClr val="00BCF2"/>
                </a:solidFill>
                <a:ea typeface="Segoe UI" pitchFamily="34" charset="0"/>
                <a:cs typeface="Segoe UI" pitchFamily="34" charset="0"/>
              </a:rPr>
              <a:t>2</a:t>
            </a:r>
            <a:endParaRPr lang="en-US" sz="1836" b="1" dirty="0">
              <a:solidFill>
                <a:srgbClr val="00BCF2"/>
              </a:solidFill>
            </a:endParaRPr>
          </a:p>
        </p:txBody>
      </p:sp>
      <p:sp>
        <p:nvSpPr>
          <p:cNvPr id="12" name="1"/>
          <p:cNvSpPr/>
          <p:nvPr/>
        </p:nvSpPr>
        <p:spPr>
          <a:xfrm>
            <a:off x="1733709" y="780523"/>
            <a:ext cx="1710251" cy="3279639"/>
          </a:xfrm>
          <a:prstGeom prst="rect">
            <a:avLst/>
          </a:prstGeom>
        </p:spPr>
        <p:txBody>
          <a:bodyPr wrap="none">
            <a:spAutoFit/>
          </a:bodyPr>
          <a:lstStyle/>
          <a:p>
            <a:pPr defTabSz="466298"/>
            <a:r>
              <a:rPr lang="en-US" sz="20296" b="1" spc="-39" dirty="0">
                <a:solidFill>
                  <a:srgbClr val="00BCF2"/>
                </a:solidFill>
                <a:ea typeface="Segoe UI" pitchFamily="34" charset="0"/>
                <a:cs typeface="Segoe UI" pitchFamily="34" charset="0"/>
              </a:rPr>
              <a:t>1</a:t>
            </a:r>
            <a:endParaRPr lang="en-US" sz="1836" b="1" dirty="0">
              <a:solidFill>
                <a:srgbClr val="00BCF2"/>
              </a:solidFill>
            </a:endParaRPr>
          </a:p>
        </p:txBody>
      </p:sp>
      <p:sp>
        <p:nvSpPr>
          <p:cNvPr id="13" name="2"/>
          <p:cNvSpPr/>
          <p:nvPr/>
        </p:nvSpPr>
        <p:spPr>
          <a:xfrm>
            <a:off x="3124214" y="780523"/>
            <a:ext cx="1710251" cy="3279639"/>
          </a:xfrm>
          <a:prstGeom prst="rect">
            <a:avLst/>
          </a:prstGeom>
        </p:spPr>
        <p:txBody>
          <a:bodyPr wrap="none">
            <a:spAutoFit/>
          </a:bodyPr>
          <a:lstStyle/>
          <a:p>
            <a:pPr defTabSz="466298"/>
            <a:r>
              <a:rPr lang="en-US" sz="20296" b="1" spc="-39" dirty="0">
                <a:solidFill>
                  <a:srgbClr val="00BCF2"/>
                </a:solidFill>
                <a:ea typeface="Segoe UI" pitchFamily="34" charset="0"/>
                <a:cs typeface="Segoe UI" pitchFamily="34" charset="0"/>
              </a:rPr>
              <a:t>2</a:t>
            </a:r>
            <a:endParaRPr lang="en-US" sz="1836" b="1" dirty="0">
              <a:solidFill>
                <a:srgbClr val="00BCF2"/>
              </a:solidFill>
            </a:endParaRPr>
          </a:p>
        </p:txBody>
      </p:sp>
      <p:pic>
        <p:nvPicPr>
          <p:cNvPr id="14" name="Picture 13"/>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7676345" y="1471027"/>
            <a:ext cx="2195800" cy="3470352"/>
          </a:xfrm>
          <a:prstGeom prst="rect">
            <a:avLst/>
          </a:prstGeom>
          <a:ln>
            <a:solidFill>
              <a:schemeClr val="bg1">
                <a:lumMod val="85000"/>
              </a:schemeClr>
            </a:solidFill>
          </a:ln>
        </p:spPr>
      </p:pic>
      <p:pic>
        <p:nvPicPr>
          <p:cNvPr id="15" name="Picture 14"/>
          <p:cNvPicPr>
            <a:picLocks noChangeAspect="1"/>
          </p:cNvPicPr>
          <p:nvPr/>
        </p:nvPicPr>
        <p:blipFill rotWithShape="1">
          <a:blip r:embed="rId5" cstate="screen">
            <a:extLst>
              <a:ext uri="{28A0092B-C50C-407E-A947-70E740481C1C}">
                <a14:useLocalDpi xmlns:a14="http://schemas.microsoft.com/office/drawing/2010/main"/>
              </a:ext>
            </a:extLst>
          </a:blip>
          <a:srcRect r="1705" b="17443"/>
          <a:stretch/>
        </p:blipFill>
        <p:spPr>
          <a:xfrm>
            <a:off x="10040621" y="2389280"/>
            <a:ext cx="2257179" cy="3432037"/>
          </a:xfrm>
          <a:prstGeom prst="rect">
            <a:avLst/>
          </a:prstGeom>
          <a:ln>
            <a:solidFill>
              <a:schemeClr val="bg1">
                <a:lumMod val="85000"/>
              </a:schemeClr>
            </a:solidFill>
          </a:ln>
        </p:spPr>
      </p:pic>
      <p:pic>
        <p:nvPicPr>
          <p:cNvPr id="16" name="Picture 15"/>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249177" y="2712367"/>
            <a:ext cx="2258691" cy="3194121"/>
          </a:xfrm>
          <a:prstGeom prst="rect">
            <a:avLst/>
          </a:prstGeom>
          <a:ln>
            <a:solidFill>
              <a:schemeClr val="bg1">
                <a:lumMod val="85000"/>
              </a:schemeClr>
            </a:solidFill>
          </a:ln>
        </p:spPr>
      </p:pic>
      <p:pic>
        <p:nvPicPr>
          <p:cNvPr id="18" name="Picture 17"/>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851227" y="1256861"/>
            <a:ext cx="3079191" cy="3273334"/>
          </a:xfrm>
          <a:prstGeom prst="rect">
            <a:avLst/>
          </a:prstGeom>
          <a:ln>
            <a:solidFill>
              <a:schemeClr val="bg1">
                <a:lumMod val="85000"/>
              </a:schemeClr>
            </a:solidFill>
          </a:ln>
        </p:spPr>
      </p:pic>
      <p:pic>
        <p:nvPicPr>
          <p:cNvPr id="19" name="Picture 18"/>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7258142" y="1119589"/>
            <a:ext cx="2350160" cy="2180973"/>
          </a:xfrm>
          <a:prstGeom prst="rect">
            <a:avLst/>
          </a:prstGeom>
          <a:ln>
            <a:solidFill>
              <a:schemeClr val="bg1">
                <a:lumMod val="85000"/>
              </a:schemeClr>
            </a:solidFill>
          </a:ln>
        </p:spPr>
      </p:pic>
      <p:pic>
        <p:nvPicPr>
          <p:cNvPr id="20" name="Picture 19"/>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6450687" y="3652000"/>
            <a:ext cx="2350160" cy="2636474"/>
          </a:xfrm>
          <a:prstGeom prst="rect">
            <a:avLst/>
          </a:prstGeom>
          <a:ln>
            <a:solidFill>
              <a:schemeClr val="bg1">
                <a:lumMod val="85000"/>
              </a:schemeClr>
            </a:solidFill>
          </a:ln>
        </p:spPr>
      </p:pic>
      <p:pic>
        <p:nvPicPr>
          <p:cNvPr id="21" name="Picture 20"/>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9766077" y="2422104"/>
            <a:ext cx="2350160" cy="3240510"/>
          </a:xfrm>
          <a:prstGeom prst="rect">
            <a:avLst/>
          </a:prstGeom>
          <a:ln>
            <a:solidFill>
              <a:schemeClr val="bg1">
                <a:lumMod val="85000"/>
              </a:schemeClr>
            </a:solidFill>
          </a:ln>
        </p:spPr>
      </p:pic>
    </p:spTree>
    <p:extLst>
      <p:ext uri="{BB962C8B-B14F-4D97-AF65-F5344CB8AC3E}">
        <p14:creationId xmlns:p14="http://schemas.microsoft.com/office/powerpoint/2010/main" val="286018887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1+#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1+#ppt_w/2"/>
                                          </p:val>
                                        </p:tav>
                                        <p:tav tm="100000">
                                          <p:val>
                                            <p:strVal val="#ppt_x"/>
                                          </p:val>
                                        </p:tav>
                                      </p:tavLst>
                                    </p:anim>
                                    <p:anim calcmode="lin" valueType="num">
                                      <p:cBhvr additive="base">
                                        <p:cTn id="12" dur="50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30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1+#ppt_w/2"/>
                                          </p:val>
                                        </p:tav>
                                        <p:tav tm="100000">
                                          <p:val>
                                            <p:strVal val="#ppt_x"/>
                                          </p:val>
                                        </p:tav>
                                      </p:tavLst>
                                    </p:anim>
                                    <p:anim calcmode="lin" valueType="num">
                                      <p:cBhvr additive="base">
                                        <p:cTn id="16"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grpId="0" nodeType="clickEffect">
                                  <p:stCondLst>
                                    <p:cond delay="0"/>
                                  </p:stCondLst>
                                  <p:iterate type="lt">
                                    <p:tmPct val="0"/>
                                  </p:iterate>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0-#ppt_w/2"/>
                                          </p:val>
                                        </p:tav>
                                        <p:tav tm="100000">
                                          <p:val>
                                            <p:strVal val="#ppt_x"/>
                                          </p:val>
                                        </p:tav>
                                      </p:tavLst>
                                    </p:anim>
                                    <p:anim calcmode="lin" valueType="num">
                                      <p:cBhvr additive="base">
                                        <p:cTn id="22" dur="500" fill="hold"/>
                                        <p:tgtEl>
                                          <p:spTgt spid="10"/>
                                        </p:tgtEl>
                                        <p:attrNameLst>
                                          <p:attrName>ppt_y</p:attrName>
                                        </p:attrNameLst>
                                      </p:cBhvr>
                                      <p:tavLst>
                                        <p:tav tm="0">
                                          <p:val>
                                            <p:strVal val="#ppt_y"/>
                                          </p:val>
                                        </p:tav>
                                        <p:tav tm="100000">
                                          <p:val>
                                            <p:strVal val="#ppt_y"/>
                                          </p:val>
                                        </p:tav>
                                      </p:tavLst>
                                    </p:anim>
                                  </p:childTnLst>
                                </p:cTn>
                              </p:par>
                              <p:par>
                                <p:cTn id="23" presetID="38" presetClass="exit" presetSubtype="0" accel="50000" fill="hold" grpId="0" nodeType="withEffect">
                                  <p:stCondLst>
                                    <p:cond delay="200"/>
                                  </p:stCondLst>
                                  <p:iterate type="lt">
                                    <p:tmPct val="50000"/>
                                  </p:iterate>
                                  <p:childTnLst>
                                    <p:anim calcmode="lin" valueType="num">
                                      <p:cBhvr>
                                        <p:cTn id="24" dur="500">
                                          <p:stCondLst>
                                            <p:cond delay="0"/>
                                          </p:stCondLst>
                                        </p:cTn>
                                        <p:tgtEl>
                                          <p:spTgt spid="5"/>
                                        </p:tgtEl>
                                        <p:attrNameLst>
                                          <p:attrName>style.rotation</p:attrName>
                                        </p:attrNameLst>
                                      </p:cBhvr>
                                      <p:tavLst>
                                        <p:tav tm="0">
                                          <p:val>
                                            <p:fltVal val="0"/>
                                          </p:val>
                                        </p:tav>
                                        <p:tav tm="100000">
                                          <p:val>
                                            <p:fltVal val="45"/>
                                          </p:val>
                                        </p:tav>
                                      </p:tavLst>
                                    </p:anim>
                                    <p:anim calcmode="lin" valueType="num">
                                      <p:cBhvr>
                                        <p:cTn id="25" dur="500">
                                          <p:stCondLst>
                                            <p:cond delay="0"/>
                                          </p:stCondLst>
                                        </p:cTn>
                                        <p:tgtEl>
                                          <p:spTgt spid="5"/>
                                        </p:tgtEl>
                                        <p:attrNameLst>
                                          <p:attrName>ppt_y</p:attrName>
                                        </p:attrNameLst>
                                      </p:cBhvr>
                                      <p:tavLst>
                                        <p:tav tm="0">
                                          <p:val>
                                            <p:strVal val="ppt_y"/>
                                          </p:val>
                                        </p:tav>
                                        <p:tav tm="100000">
                                          <p:val>
                                            <p:strVal val="ppt_y+1"/>
                                          </p:val>
                                        </p:tav>
                                      </p:tavLst>
                                    </p:anim>
                                    <p:set>
                                      <p:cBhvr>
                                        <p:cTn id="26" dur="1" fill="hold">
                                          <p:stCondLst>
                                            <p:cond delay="499"/>
                                          </p:stCondLst>
                                        </p:cTn>
                                        <p:tgtEl>
                                          <p:spTgt spid="5"/>
                                        </p:tgtEl>
                                        <p:attrNameLst>
                                          <p:attrName>style.visibility</p:attrName>
                                        </p:attrNameLst>
                                      </p:cBhvr>
                                      <p:to>
                                        <p:strVal val="hidden"/>
                                      </p:to>
                                    </p:set>
                                  </p:childTnLst>
                                </p:cTn>
                              </p:par>
                            </p:childTnLst>
                          </p:cTn>
                        </p:par>
                        <p:par>
                          <p:cTn id="27" fill="hold">
                            <p:stCondLst>
                              <p:cond delay="700"/>
                            </p:stCondLst>
                            <p:childTnLst>
                              <p:par>
                                <p:cTn id="28" presetID="2" presetClass="entr" presetSubtype="8" fill="hold" grpId="0" nodeType="afterEffect">
                                  <p:stCondLst>
                                    <p:cond delay="0"/>
                                  </p:stCondLst>
                                  <p:iterate type="lt">
                                    <p:tmPct val="0"/>
                                  </p:iterate>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fill="hold"/>
                                        <p:tgtEl>
                                          <p:spTgt spid="9"/>
                                        </p:tgtEl>
                                        <p:attrNameLst>
                                          <p:attrName>ppt_x</p:attrName>
                                        </p:attrNameLst>
                                      </p:cBhvr>
                                      <p:tavLst>
                                        <p:tav tm="0">
                                          <p:val>
                                            <p:strVal val="0-#ppt_w/2"/>
                                          </p:val>
                                        </p:tav>
                                        <p:tav tm="100000">
                                          <p:val>
                                            <p:strVal val="#ppt_x"/>
                                          </p:val>
                                        </p:tav>
                                      </p:tavLst>
                                    </p:anim>
                                    <p:anim calcmode="lin" valueType="num">
                                      <p:cBhvr additive="base">
                                        <p:cTn id="31" dur="500" fill="hold"/>
                                        <p:tgtEl>
                                          <p:spTgt spid="9"/>
                                        </p:tgtEl>
                                        <p:attrNameLst>
                                          <p:attrName>ppt_y</p:attrName>
                                        </p:attrNameLst>
                                      </p:cBhvr>
                                      <p:tavLst>
                                        <p:tav tm="0">
                                          <p:val>
                                            <p:strVal val="#ppt_y"/>
                                          </p:val>
                                        </p:tav>
                                        <p:tav tm="100000">
                                          <p:val>
                                            <p:strVal val="#ppt_y"/>
                                          </p:val>
                                        </p:tav>
                                      </p:tavLst>
                                    </p:anim>
                                  </p:childTnLst>
                                </p:cTn>
                              </p:par>
                              <p:par>
                                <p:cTn id="32" presetID="38" presetClass="exit" presetSubtype="0" accel="50000" fill="hold" grpId="0" nodeType="withEffect">
                                  <p:stCondLst>
                                    <p:cond delay="200"/>
                                  </p:stCondLst>
                                  <p:iterate type="lt">
                                    <p:tmPct val="50000"/>
                                  </p:iterate>
                                  <p:childTnLst>
                                    <p:anim calcmode="lin" valueType="num">
                                      <p:cBhvr>
                                        <p:cTn id="33" dur="500">
                                          <p:stCondLst>
                                            <p:cond delay="0"/>
                                          </p:stCondLst>
                                        </p:cTn>
                                        <p:tgtEl>
                                          <p:spTgt spid="4"/>
                                        </p:tgtEl>
                                        <p:attrNameLst>
                                          <p:attrName>style.rotation</p:attrName>
                                        </p:attrNameLst>
                                      </p:cBhvr>
                                      <p:tavLst>
                                        <p:tav tm="0">
                                          <p:val>
                                            <p:fltVal val="0"/>
                                          </p:val>
                                        </p:tav>
                                        <p:tav tm="100000">
                                          <p:val>
                                            <p:fltVal val="45"/>
                                          </p:val>
                                        </p:tav>
                                      </p:tavLst>
                                    </p:anim>
                                    <p:anim calcmode="lin" valueType="num">
                                      <p:cBhvr>
                                        <p:cTn id="34" dur="500">
                                          <p:stCondLst>
                                            <p:cond delay="0"/>
                                          </p:stCondLst>
                                        </p:cTn>
                                        <p:tgtEl>
                                          <p:spTgt spid="4"/>
                                        </p:tgtEl>
                                        <p:attrNameLst>
                                          <p:attrName>ppt_y</p:attrName>
                                        </p:attrNameLst>
                                      </p:cBhvr>
                                      <p:tavLst>
                                        <p:tav tm="0">
                                          <p:val>
                                            <p:strVal val="ppt_y"/>
                                          </p:val>
                                        </p:tav>
                                        <p:tav tm="100000">
                                          <p:val>
                                            <p:strVal val="ppt_y+1"/>
                                          </p:val>
                                        </p:tav>
                                      </p:tavLst>
                                    </p:anim>
                                    <p:set>
                                      <p:cBhvr>
                                        <p:cTn id="35" dur="1" fill="hold">
                                          <p:stCondLst>
                                            <p:cond delay="499"/>
                                          </p:stCondLst>
                                        </p:cTn>
                                        <p:tgtEl>
                                          <p:spTgt spid="4"/>
                                        </p:tgtEl>
                                        <p:attrNameLst>
                                          <p:attrName>style.visibility</p:attrName>
                                        </p:attrNameLst>
                                      </p:cBhvr>
                                      <p:to>
                                        <p:strVal val="hidden"/>
                                      </p:to>
                                    </p:set>
                                  </p:childTnLst>
                                </p:cTn>
                              </p:par>
                              <p:par>
                                <p:cTn id="36" presetID="2" presetClass="exit" presetSubtype="4" fill="hold" nodeType="withEffect">
                                  <p:stCondLst>
                                    <p:cond delay="200"/>
                                  </p:stCondLst>
                                  <p:childTnLst>
                                    <p:anim calcmode="lin" valueType="num">
                                      <p:cBhvr additive="base">
                                        <p:cTn id="37" dur="500"/>
                                        <p:tgtEl>
                                          <p:spTgt spid="16"/>
                                        </p:tgtEl>
                                        <p:attrNameLst>
                                          <p:attrName>ppt_x</p:attrName>
                                        </p:attrNameLst>
                                      </p:cBhvr>
                                      <p:tavLst>
                                        <p:tav tm="0">
                                          <p:val>
                                            <p:strVal val="ppt_x"/>
                                          </p:val>
                                        </p:tav>
                                        <p:tav tm="100000">
                                          <p:val>
                                            <p:strVal val="ppt_x"/>
                                          </p:val>
                                        </p:tav>
                                      </p:tavLst>
                                    </p:anim>
                                    <p:anim calcmode="lin" valueType="num">
                                      <p:cBhvr additive="base">
                                        <p:cTn id="38" dur="500"/>
                                        <p:tgtEl>
                                          <p:spTgt spid="16"/>
                                        </p:tgtEl>
                                        <p:attrNameLst>
                                          <p:attrName>ppt_y</p:attrName>
                                        </p:attrNameLst>
                                      </p:cBhvr>
                                      <p:tavLst>
                                        <p:tav tm="0">
                                          <p:val>
                                            <p:strVal val="ppt_y"/>
                                          </p:val>
                                        </p:tav>
                                        <p:tav tm="100000">
                                          <p:val>
                                            <p:strVal val="1+ppt_h/2"/>
                                          </p:val>
                                        </p:tav>
                                      </p:tavLst>
                                    </p:anim>
                                    <p:set>
                                      <p:cBhvr>
                                        <p:cTn id="39" dur="1" fill="hold">
                                          <p:stCondLst>
                                            <p:cond delay="499"/>
                                          </p:stCondLst>
                                        </p:cTn>
                                        <p:tgtEl>
                                          <p:spTgt spid="16"/>
                                        </p:tgtEl>
                                        <p:attrNameLst>
                                          <p:attrName>style.visibility</p:attrName>
                                        </p:attrNameLst>
                                      </p:cBhvr>
                                      <p:to>
                                        <p:strVal val="hidden"/>
                                      </p:to>
                                    </p:set>
                                  </p:childTnLst>
                                </p:cTn>
                              </p:par>
                              <p:par>
                                <p:cTn id="40" presetID="2" presetClass="exit" presetSubtype="4" fill="hold" nodeType="withEffect">
                                  <p:stCondLst>
                                    <p:cond delay="200"/>
                                  </p:stCondLst>
                                  <p:childTnLst>
                                    <p:anim calcmode="lin" valueType="num">
                                      <p:cBhvr additive="base">
                                        <p:cTn id="41" dur="500"/>
                                        <p:tgtEl>
                                          <p:spTgt spid="14"/>
                                        </p:tgtEl>
                                        <p:attrNameLst>
                                          <p:attrName>ppt_x</p:attrName>
                                        </p:attrNameLst>
                                      </p:cBhvr>
                                      <p:tavLst>
                                        <p:tav tm="0">
                                          <p:val>
                                            <p:strVal val="ppt_x"/>
                                          </p:val>
                                        </p:tav>
                                        <p:tav tm="100000">
                                          <p:val>
                                            <p:strVal val="ppt_x"/>
                                          </p:val>
                                        </p:tav>
                                      </p:tavLst>
                                    </p:anim>
                                    <p:anim calcmode="lin" valueType="num">
                                      <p:cBhvr additive="base">
                                        <p:cTn id="42" dur="500"/>
                                        <p:tgtEl>
                                          <p:spTgt spid="14"/>
                                        </p:tgtEl>
                                        <p:attrNameLst>
                                          <p:attrName>ppt_y</p:attrName>
                                        </p:attrNameLst>
                                      </p:cBhvr>
                                      <p:tavLst>
                                        <p:tav tm="0">
                                          <p:val>
                                            <p:strVal val="ppt_y"/>
                                          </p:val>
                                        </p:tav>
                                        <p:tav tm="100000">
                                          <p:val>
                                            <p:strVal val="1+ppt_h/2"/>
                                          </p:val>
                                        </p:tav>
                                      </p:tavLst>
                                    </p:anim>
                                    <p:set>
                                      <p:cBhvr>
                                        <p:cTn id="43" dur="1" fill="hold">
                                          <p:stCondLst>
                                            <p:cond delay="499"/>
                                          </p:stCondLst>
                                        </p:cTn>
                                        <p:tgtEl>
                                          <p:spTgt spid="14"/>
                                        </p:tgtEl>
                                        <p:attrNameLst>
                                          <p:attrName>style.visibility</p:attrName>
                                        </p:attrNameLst>
                                      </p:cBhvr>
                                      <p:to>
                                        <p:strVal val="hidden"/>
                                      </p:to>
                                    </p:set>
                                  </p:childTnLst>
                                </p:cTn>
                              </p:par>
                              <p:par>
                                <p:cTn id="44" presetID="2" presetClass="exit" presetSubtype="4" fill="hold" nodeType="withEffect">
                                  <p:stCondLst>
                                    <p:cond delay="200"/>
                                  </p:stCondLst>
                                  <p:childTnLst>
                                    <p:anim calcmode="lin" valueType="num">
                                      <p:cBhvr additive="base">
                                        <p:cTn id="45" dur="500"/>
                                        <p:tgtEl>
                                          <p:spTgt spid="15"/>
                                        </p:tgtEl>
                                        <p:attrNameLst>
                                          <p:attrName>ppt_x</p:attrName>
                                        </p:attrNameLst>
                                      </p:cBhvr>
                                      <p:tavLst>
                                        <p:tav tm="0">
                                          <p:val>
                                            <p:strVal val="ppt_x"/>
                                          </p:val>
                                        </p:tav>
                                        <p:tav tm="100000">
                                          <p:val>
                                            <p:strVal val="ppt_x"/>
                                          </p:val>
                                        </p:tav>
                                      </p:tavLst>
                                    </p:anim>
                                    <p:anim calcmode="lin" valueType="num">
                                      <p:cBhvr additive="base">
                                        <p:cTn id="46" dur="500"/>
                                        <p:tgtEl>
                                          <p:spTgt spid="15"/>
                                        </p:tgtEl>
                                        <p:attrNameLst>
                                          <p:attrName>ppt_y</p:attrName>
                                        </p:attrNameLst>
                                      </p:cBhvr>
                                      <p:tavLst>
                                        <p:tav tm="0">
                                          <p:val>
                                            <p:strVal val="ppt_y"/>
                                          </p:val>
                                        </p:tav>
                                        <p:tav tm="100000">
                                          <p:val>
                                            <p:strVal val="1+ppt_h/2"/>
                                          </p:val>
                                        </p:tav>
                                      </p:tavLst>
                                    </p:anim>
                                    <p:set>
                                      <p:cBhvr>
                                        <p:cTn id="47" dur="1" fill="hold">
                                          <p:stCondLst>
                                            <p:cond delay="499"/>
                                          </p:stCondLst>
                                        </p:cTn>
                                        <p:tgtEl>
                                          <p:spTgt spid="15"/>
                                        </p:tgtEl>
                                        <p:attrNameLst>
                                          <p:attrName>style.visibility</p:attrName>
                                        </p:attrNameLst>
                                      </p:cBhvr>
                                      <p:to>
                                        <p:strVal val="hidden"/>
                                      </p:to>
                                    </p:set>
                                  </p:childTnLst>
                                </p:cTn>
                              </p:par>
                              <p:par>
                                <p:cTn id="48" presetID="1" presetClass="entr" presetSubtype="0" fill="hold" nodeType="withEffect">
                                  <p:stCondLst>
                                    <p:cond delay="200"/>
                                  </p:stCondLst>
                                  <p:childTnLst>
                                    <p:set>
                                      <p:cBhvr>
                                        <p:cTn id="49" dur="1" fill="hold">
                                          <p:stCondLst>
                                            <p:cond delay="0"/>
                                          </p:stCondLst>
                                        </p:cTn>
                                        <p:tgtEl>
                                          <p:spTgt spid="17"/>
                                        </p:tgtEl>
                                        <p:attrNameLst>
                                          <p:attrName>style.visibility</p:attrName>
                                        </p:attrNameLst>
                                      </p:cBhvr>
                                      <p:to>
                                        <p:strVal val="visible"/>
                                      </p:to>
                                    </p:set>
                                  </p:childTnLst>
                                </p:cTn>
                              </p:par>
                              <p:par>
                                <p:cTn id="50" presetID="6" presetClass="emph" presetSubtype="0" fill="hold" nodeType="withEffect">
                                  <p:stCondLst>
                                    <p:cond delay="200"/>
                                  </p:stCondLst>
                                  <p:childTnLst>
                                    <p:animScale>
                                      <p:cBhvr>
                                        <p:cTn id="51" dur="200" fill="hold"/>
                                        <p:tgtEl>
                                          <p:spTgt spid="17"/>
                                        </p:tgtEl>
                                      </p:cBhvr>
                                      <p:by x="100000" y="100000"/>
                                      <p:from x="100000" y="0"/>
                                      <p:to x="100000" y="100000"/>
                                    </p:animScale>
                                  </p:childTnLst>
                                </p:cTn>
                              </p:par>
                              <p:par>
                                <p:cTn id="52" presetID="1" presetClass="entr" presetSubtype="0" fill="hold" nodeType="withEffect">
                                  <p:stCondLst>
                                    <p:cond delay="200"/>
                                  </p:stCondLst>
                                  <p:childTnLst>
                                    <p:set>
                                      <p:cBhvr>
                                        <p:cTn id="53" dur="1" fill="hold">
                                          <p:stCondLst>
                                            <p:cond delay="0"/>
                                          </p:stCondLst>
                                        </p:cTn>
                                        <p:tgtEl>
                                          <p:spTgt spid="18"/>
                                        </p:tgtEl>
                                        <p:attrNameLst>
                                          <p:attrName>style.visibility</p:attrName>
                                        </p:attrNameLst>
                                      </p:cBhvr>
                                      <p:to>
                                        <p:strVal val="visible"/>
                                      </p:to>
                                    </p:set>
                                  </p:childTnLst>
                                </p:cTn>
                              </p:par>
                              <p:par>
                                <p:cTn id="54" presetID="6" presetClass="emph" presetSubtype="0" fill="hold" nodeType="withEffect">
                                  <p:stCondLst>
                                    <p:cond delay="200"/>
                                  </p:stCondLst>
                                  <p:childTnLst>
                                    <p:animScale>
                                      <p:cBhvr>
                                        <p:cTn id="55" dur="200" fill="hold"/>
                                        <p:tgtEl>
                                          <p:spTgt spid="18"/>
                                        </p:tgtEl>
                                      </p:cBhvr>
                                      <p:by x="100000" y="100000"/>
                                      <p:from x="100000" y="0"/>
                                      <p:to x="100000" y="100000"/>
                                    </p:animScale>
                                  </p:childTnLst>
                                </p:cTn>
                              </p:par>
                            </p:childTnLst>
                          </p:cTn>
                        </p:par>
                      </p:childTnLst>
                    </p:cTn>
                  </p:par>
                  <p:par>
                    <p:cTn id="56" fill="hold">
                      <p:stCondLst>
                        <p:cond delay="indefinite"/>
                      </p:stCondLst>
                      <p:childTnLst>
                        <p:par>
                          <p:cTn id="57" fill="hold">
                            <p:stCondLst>
                              <p:cond delay="0"/>
                            </p:stCondLst>
                            <p:childTnLst>
                              <p:par>
                                <p:cTn id="58" presetID="2" presetClass="entr" presetSubtype="8" fill="hold" grpId="0" nodeType="clickEffect">
                                  <p:stCondLst>
                                    <p:cond delay="0"/>
                                  </p:stCondLst>
                                  <p:childTnLst>
                                    <p:set>
                                      <p:cBhvr>
                                        <p:cTn id="59" dur="1" fill="hold">
                                          <p:stCondLst>
                                            <p:cond delay="0"/>
                                          </p:stCondLst>
                                        </p:cTn>
                                        <p:tgtEl>
                                          <p:spTgt spid="13"/>
                                        </p:tgtEl>
                                        <p:attrNameLst>
                                          <p:attrName>style.visibility</p:attrName>
                                        </p:attrNameLst>
                                      </p:cBhvr>
                                      <p:to>
                                        <p:strVal val="visible"/>
                                      </p:to>
                                    </p:set>
                                    <p:anim calcmode="lin" valueType="num">
                                      <p:cBhvr additive="base">
                                        <p:cTn id="60" dur="500" fill="hold"/>
                                        <p:tgtEl>
                                          <p:spTgt spid="13"/>
                                        </p:tgtEl>
                                        <p:attrNameLst>
                                          <p:attrName>ppt_x</p:attrName>
                                        </p:attrNameLst>
                                      </p:cBhvr>
                                      <p:tavLst>
                                        <p:tav tm="0">
                                          <p:val>
                                            <p:strVal val="0-#ppt_w/2"/>
                                          </p:val>
                                        </p:tav>
                                        <p:tav tm="100000">
                                          <p:val>
                                            <p:strVal val="#ppt_x"/>
                                          </p:val>
                                        </p:tav>
                                      </p:tavLst>
                                    </p:anim>
                                    <p:anim calcmode="lin" valueType="num">
                                      <p:cBhvr additive="base">
                                        <p:cTn id="61" dur="500" fill="hold"/>
                                        <p:tgtEl>
                                          <p:spTgt spid="13"/>
                                        </p:tgtEl>
                                        <p:attrNameLst>
                                          <p:attrName>ppt_y</p:attrName>
                                        </p:attrNameLst>
                                      </p:cBhvr>
                                      <p:tavLst>
                                        <p:tav tm="0">
                                          <p:val>
                                            <p:strVal val="#ppt_y"/>
                                          </p:val>
                                        </p:tav>
                                        <p:tav tm="100000">
                                          <p:val>
                                            <p:strVal val="#ppt_y"/>
                                          </p:val>
                                        </p:tav>
                                      </p:tavLst>
                                    </p:anim>
                                  </p:childTnLst>
                                </p:cTn>
                              </p:par>
                              <p:par>
                                <p:cTn id="62" presetID="63" presetClass="path" presetSubtype="0" accel="50000" decel="50000" fill="hold" grpId="0" nodeType="withEffect">
                                  <p:stCondLst>
                                    <p:cond delay="250"/>
                                  </p:stCondLst>
                                  <p:childTnLst>
                                    <p:animMotion origin="layout" path="M 2.23119E-6 -2.59259E-6 L 0.1221 -2.59259E-6 " pathEditMode="relative" rAng="0" ptsTypes="AA">
                                      <p:cBhvr>
                                        <p:cTn id="63" dur="500" fill="hold"/>
                                        <p:tgtEl>
                                          <p:spTgt spid="3"/>
                                        </p:tgtEl>
                                        <p:attrNameLst>
                                          <p:attrName>ppt_x</p:attrName>
                                          <p:attrName>ppt_y</p:attrName>
                                        </p:attrNameLst>
                                      </p:cBhvr>
                                      <p:rCtr x="6105" y="0"/>
                                    </p:animMotion>
                                  </p:childTnLst>
                                </p:cTn>
                              </p:par>
                              <p:par>
                                <p:cTn id="64" presetID="2" presetClass="exit" presetSubtype="4" fill="hold" nodeType="withEffect">
                                  <p:stCondLst>
                                    <p:cond delay="250"/>
                                  </p:stCondLst>
                                  <p:childTnLst>
                                    <p:anim calcmode="lin" valueType="num">
                                      <p:cBhvr additive="base">
                                        <p:cTn id="65" dur="500"/>
                                        <p:tgtEl>
                                          <p:spTgt spid="17"/>
                                        </p:tgtEl>
                                        <p:attrNameLst>
                                          <p:attrName>ppt_x</p:attrName>
                                        </p:attrNameLst>
                                      </p:cBhvr>
                                      <p:tavLst>
                                        <p:tav tm="0">
                                          <p:val>
                                            <p:strVal val="ppt_x"/>
                                          </p:val>
                                        </p:tav>
                                        <p:tav tm="100000">
                                          <p:val>
                                            <p:strVal val="ppt_x"/>
                                          </p:val>
                                        </p:tav>
                                      </p:tavLst>
                                    </p:anim>
                                    <p:anim calcmode="lin" valueType="num">
                                      <p:cBhvr additive="base">
                                        <p:cTn id="66" dur="500"/>
                                        <p:tgtEl>
                                          <p:spTgt spid="17"/>
                                        </p:tgtEl>
                                        <p:attrNameLst>
                                          <p:attrName>ppt_y</p:attrName>
                                        </p:attrNameLst>
                                      </p:cBhvr>
                                      <p:tavLst>
                                        <p:tav tm="0">
                                          <p:val>
                                            <p:strVal val="ppt_y"/>
                                          </p:val>
                                        </p:tav>
                                        <p:tav tm="100000">
                                          <p:val>
                                            <p:strVal val="1+ppt_h/2"/>
                                          </p:val>
                                        </p:tav>
                                      </p:tavLst>
                                    </p:anim>
                                    <p:set>
                                      <p:cBhvr>
                                        <p:cTn id="67" dur="1" fill="hold">
                                          <p:stCondLst>
                                            <p:cond delay="499"/>
                                          </p:stCondLst>
                                        </p:cTn>
                                        <p:tgtEl>
                                          <p:spTgt spid="17"/>
                                        </p:tgtEl>
                                        <p:attrNameLst>
                                          <p:attrName>style.visibility</p:attrName>
                                        </p:attrNameLst>
                                      </p:cBhvr>
                                      <p:to>
                                        <p:strVal val="hidden"/>
                                      </p:to>
                                    </p:set>
                                  </p:childTnLst>
                                </p:cTn>
                              </p:par>
                            </p:childTnLst>
                          </p:cTn>
                        </p:par>
                        <p:par>
                          <p:cTn id="68" fill="hold">
                            <p:stCondLst>
                              <p:cond delay="750"/>
                            </p:stCondLst>
                            <p:childTnLst>
                              <p:par>
                                <p:cTn id="69" presetID="2" presetClass="exit" presetSubtype="4" fill="hold" nodeType="afterEffect">
                                  <p:stCondLst>
                                    <p:cond delay="0"/>
                                  </p:stCondLst>
                                  <p:childTnLst>
                                    <p:anim calcmode="lin" valueType="num">
                                      <p:cBhvr additive="base">
                                        <p:cTn id="70" dur="500"/>
                                        <p:tgtEl>
                                          <p:spTgt spid="18"/>
                                        </p:tgtEl>
                                        <p:attrNameLst>
                                          <p:attrName>ppt_x</p:attrName>
                                        </p:attrNameLst>
                                      </p:cBhvr>
                                      <p:tavLst>
                                        <p:tav tm="0">
                                          <p:val>
                                            <p:strVal val="ppt_x"/>
                                          </p:val>
                                        </p:tav>
                                        <p:tav tm="100000">
                                          <p:val>
                                            <p:strVal val="ppt_x"/>
                                          </p:val>
                                        </p:tav>
                                      </p:tavLst>
                                    </p:anim>
                                    <p:anim calcmode="lin" valueType="num">
                                      <p:cBhvr additive="base">
                                        <p:cTn id="71" dur="500"/>
                                        <p:tgtEl>
                                          <p:spTgt spid="18"/>
                                        </p:tgtEl>
                                        <p:attrNameLst>
                                          <p:attrName>ppt_y</p:attrName>
                                        </p:attrNameLst>
                                      </p:cBhvr>
                                      <p:tavLst>
                                        <p:tav tm="0">
                                          <p:val>
                                            <p:strVal val="ppt_y"/>
                                          </p:val>
                                        </p:tav>
                                        <p:tav tm="100000">
                                          <p:val>
                                            <p:strVal val="1+ppt_h/2"/>
                                          </p:val>
                                        </p:tav>
                                      </p:tavLst>
                                    </p:anim>
                                    <p:set>
                                      <p:cBhvr>
                                        <p:cTn id="72" dur="1" fill="hold">
                                          <p:stCondLst>
                                            <p:cond delay="499"/>
                                          </p:stCondLst>
                                        </p:cTn>
                                        <p:tgtEl>
                                          <p:spTgt spid="18"/>
                                        </p:tgtEl>
                                        <p:attrNameLst>
                                          <p:attrName>style.visibility</p:attrName>
                                        </p:attrNameLst>
                                      </p:cBhvr>
                                      <p:to>
                                        <p:strVal val="hidden"/>
                                      </p:to>
                                    </p:set>
                                  </p:childTnLst>
                                </p:cTn>
                              </p:par>
                              <p:par>
                                <p:cTn id="73" presetID="1" presetClass="entr" presetSubtype="0" fill="hold" nodeType="withEffect">
                                  <p:stCondLst>
                                    <p:cond delay="0"/>
                                  </p:stCondLst>
                                  <p:childTnLst>
                                    <p:set>
                                      <p:cBhvr>
                                        <p:cTn id="74" dur="1" fill="hold">
                                          <p:stCondLst>
                                            <p:cond delay="0"/>
                                          </p:stCondLst>
                                        </p:cTn>
                                        <p:tgtEl>
                                          <p:spTgt spid="19"/>
                                        </p:tgtEl>
                                        <p:attrNameLst>
                                          <p:attrName>style.visibility</p:attrName>
                                        </p:attrNameLst>
                                      </p:cBhvr>
                                      <p:to>
                                        <p:strVal val="visible"/>
                                      </p:to>
                                    </p:set>
                                  </p:childTnLst>
                                </p:cTn>
                              </p:par>
                              <p:par>
                                <p:cTn id="75" presetID="6" presetClass="emph" presetSubtype="0" fill="hold" nodeType="withEffect">
                                  <p:stCondLst>
                                    <p:cond delay="0"/>
                                  </p:stCondLst>
                                  <p:childTnLst>
                                    <p:animScale>
                                      <p:cBhvr>
                                        <p:cTn id="76" dur="200" fill="hold"/>
                                        <p:tgtEl>
                                          <p:spTgt spid="19"/>
                                        </p:tgtEl>
                                      </p:cBhvr>
                                      <p:by x="100000" y="100000"/>
                                      <p:from x="100000" y="0"/>
                                      <p:to x="100000" y="100000"/>
                                    </p:animScale>
                                  </p:childTnLst>
                                </p:cTn>
                              </p:par>
                              <p:par>
                                <p:cTn id="77" presetID="2" presetClass="entr" presetSubtype="8" fill="hold" grpId="0" nodeType="withEffect">
                                  <p:stCondLst>
                                    <p:cond delay="500"/>
                                  </p:stCondLst>
                                  <p:childTnLst>
                                    <p:set>
                                      <p:cBhvr>
                                        <p:cTn id="78" dur="1" fill="hold">
                                          <p:stCondLst>
                                            <p:cond delay="0"/>
                                          </p:stCondLst>
                                        </p:cTn>
                                        <p:tgtEl>
                                          <p:spTgt spid="12"/>
                                        </p:tgtEl>
                                        <p:attrNameLst>
                                          <p:attrName>style.visibility</p:attrName>
                                        </p:attrNameLst>
                                      </p:cBhvr>
                                      <p:to>
                                        <p:strVal val="visible"/>
                                      </p:to>
                                    </p:set>
                                    <p:anim calcmode="lin" valueType="num">
                                      <p:cBhvr additive="base">
                                        <p:cTn id="79" dur="500" fill="hold"/>
                                        <p:tgtEl>
                                          <p:spTgt spid="12"/>
                                        </p:tgtEl>
                                        <p:attrNameLst>
                                          <p:attrName>ppt_x</p:attrName>
                                        </p:attrNameLst>
                                      </p:cBhvr>
                                      <p:tavLst>
                                        <p:tav tm="0">
                                          <p:val>
                                            <p:strVal val="0-#ppt_w/2"/>
                                          </p:val>
                                        </p:tav>
                                        <p:tav tm="100000">
                                          <p:val>
                                            <p:strVal val="#ppt_x"/>
                                          </p:val>
                                        </p:tav>
                                      </p:tavLst>
                                    </p:anim>
                                    <p:anim calcmode="lin" valueType="num">
                                      <p:cBhvr additive="base">
                                        <p:cTn id="80" dur="500" fill="hold"/>
                                        <p:tgtEl>
                                          <p:spTgt spid="12"/>
                                        </p:tgtEl>
                                        <p:attrNameLst>
                                          <p:attrName>ppt_y</p:attrName>
                                        </p:attrNameLst>
                                      </p:cBhvr>
                                      <p:tavLst>
                                        <p:tav tm="0">
                                          <p:val>
                                            <p:strVal val="#ppt_y"/>
                                          </p:val>
                                        </p:tav>
                                        <p:tav tm="100000">
                                          <p:val>
                                            <p:strVal val="#ppt_y"/>
                                          </p:val>
                                        </p:tav>
                                      </p:tavLst>
                                    </p:anim>
                                  </p:childTnLst>
                                </p:cTn>
                              </p:par>
                              <p:par>
                                <p:cTn id="81" presetID="38" presetClass="exit" presetSubtype="0" accel="50000" fill="hold" grpId="1" nodeType="withEffect">
                                  <p:stCondLst>
                                    <p:cond delay="750"/>
                                  </p:stCondLst>
                                  <p:iterate type="lt">
                                    <p:tmPct val="50000"/>
                                  </p:iterate>
                                  <p:childTnLst>
                                    <p:anim calcmode="lin" valueType="num">
                                      <p:cBhvr>
                                        <p:cTn id="82" dur="500">
                                          <p:stCondLst>
                                            <p:cond delay="0"/>
                                          </p:stCondLst>
                                        </p:cTn>
                                        <p:tgtEl>
                                          <p:spTgt spid="10"/>
                                        </p:tgtEl>
                                        <p:attrNameLst>
                                          <p:attrName>style.rotation</p:attrName>
                                        </p:attrNameLst>
                                      </p:cBhvr>
                                      <p:tavLst>
                                        <p:tav tm="0">
                                          <p:val>
                                            <p:fltVal val="0"/>
                                          </p:val>
                                        </p:tav>
                                        <p:tav tm="100000">
                                          <p:val>
                                            <p:fltVal val="45"/>
                                          </p:val>
                                        </p:tav>
                                      </p:tavLst>
                                    </p:anim>
                                    <p:anim calcmode="lin" valueType="num">
                                      <p:cBhvr>
                                        <p:cTn id="83" dur="500">
                                          <p:stCondLst>
                                            <p:cond delay="0"/>
                                          </p:stCondLst>
                                        </p:cTn>
                                        <p:tgtEl>
                                          <p:spTgt spid="10"/>
                                        </p:tgtEl>
                                        <p:attrNameLst>
                                          <p:attrName>ppt_y</p:attrName>
                                        </p:attrNameLst>
                                      </p:cBhvr>
                                      <p:tavLst>
                                        <p:tav tm="0">
                                          <p:val>
                                            <p:strVal val="ppt_y"/>
                                          </p:val>
                                        </p:tav>
                                        <p:tav tm="100000">
                                          <p:val>
                                            <p:strVal val="ppt_y+1"/>
                                          </p:val>
                                        </p:tav>
                                      </p:tavLst>
                                    </p:anim>
                                    <p:set>
                                      <p:cBhvr>
                                        <p:cTn id="84" dur="1" fill="hold">
                                          <p:stCondLst>
                                            <p:cond delay="499"/>
                                          </p:stCondLst>
                                        </p:cTn>
                                        <p:tgtEl>
                                          <p:spTgt spid="10"/>
                                        </p:tgtEl>
                                        <p:attrNameLst>
                                          <p:attrName>style.visibility</p:attrName>
                                        </p:attrNameLst>
                                      </p:cBhvr>
                                      <p:to>
                                        <p:strVal val="hidden"/>
                                      </p:to>
                                    </p:set>
                                  </p:childTnLst>
                                </p:cTn>
                              </p:par>
                              <p:par>
                                <p:cTn id="85" presetID="2" presetClass="entr" presetSubtype="8" fill="hold" grpId="0" nodeType="withEffect">
                                  <p:stCondLst>
                                    <p:cond delay="1000"/>
                                  </p:stCondLst>
                                  <p:childTnLst>
                                    <p:set>
                                      <p:cBhvr>
                                        <p:cTn id="86" dur="1" fill="hold">
                                          <p:stCondLst>
                                            <p:cond delay="0"/>
                                          </p:stCondLst>
                                        </p:cTn>
                                        <p:tgtEl>
                                          <p:spTgt spid="11"/>
                                        </p:tgtEl>
                                        <p:attrNameLst>
                                          <p:attrName>style.visibility</p:attrName>
                                        </p:attrNameLst>
                                      </p:cBhvr>
                                      <p:to>
                                        <p:strVal val="visible"/>
                                      </p:to>
                                    </p:set>
                                    <p:anim calcmode="lin" valueType="num">
                                      <p:cBhvr additive="base">
                                        <p:cTn id="87" dur="500" fill="hold"/>
                                        <p:tgtEl>
                                          <p:spTgt spid="11"/>
                                        </p:tgtEl>
                                        <p:attrNameLst>
                                          <p:attrName>ppt_x</p:attrName>
                                        </p:attrNameLst>
                                      </p:cBhvr>
                                      <p:tavLst>
                                        <p:tav tm="0">
                                          <p:val>
                                            <p:strVal val="0-#ppt_w/2"/>
                                          </p:val>
                                        </p:tav>
                                        <p:tav tm="100000">
                                          <p:val>
                                            <p:strVal val="#ppt_x"/>
                                          </p:val>
                                        </p:tav>
                                      </p:tavLst>
                                    </p:anim>
                                    <p:anim calcmode="lin" valueType="num">
                                      <p:cBhvr additive="base">
                                        <p:cTn id="88" dur="500" fill="hold"/>
                                        <p:tgtEl>
                                          <p:spTgt spid="11"/>
                                        </p:tgtEl>
                                        <p:attrNameLst>
                                          <p:attrName>ppt_y</p:attrName>
                                        </p:attrNameLst>
                                      </p:cBhvr>
                                      <p:tavLst>
                                        <p:tav tm="0">
                                          <p:val>
                                            <p:strVal val="#ppt_y"/>
                                          </p:val>
                                        </p:tav>
                                        <p:tav tm="100000">
                                          <p:val>
                                            <p:strVal val="#ppt_y"/>
                                          </p:val>
                                        </p:tav>
                                      </p:tavLst>
                                    </p:anim>
                                  </p:childTnLst>
                                </p:cTn>
                              </p:par>
                              <p:par>
                                <p:cTn id="89" presetID="38" presetClass="exit" presetSubtype="0" accel="50000" fill="hold" grpId="1" nodeType="withEffect">
                                  <p:stCondLst>
                                    <p:cond delay="1250"/>
                                  </p:stCondLst>
                                  <p:iterate type="lt">
                                    <p:tmPct val="50000"/>
                                  </p:iterate>
                                  <p:childTnLst>
                                    <p:anim calcmode="lin" valueType="num">
                                      <p:cBhvr>
                                        <p:cTn id="90" dur="500">
                                          <p:stCondLst>
                                            <p:cond delay="0"/>
                                          </p:stCondLst>
                                        </p:cTn>
                                        <p:tgtEl>
                                          <p:spTgt spid="9"/>
                                        </p:tgtEl>
                                        <p:attrNameLst>
                                          <p:attrName>style.rotation</p:attrName>
                                        </p:attrNameLst>
                                      </p:cBhvr>
                                      <p:tavLst>
                                        <p:tav tm="0">
                                          <p:val>
                                            <p:fltVal val="0"/>
                                          </p:val>
                                        </p:tav>
                                        <p:tav tm="100000">
                                          <p:val>
                                            <p:fltVal val="45"/>
                                          </p:val>
                                        </p:tav>
                                      </p:tavLst>
                                    </p:anim>
                                    <p:anim calcmode="lin" valueType="num">
                                      <p:cBhvr>
                                        <p:cTn id="91" dur="500">
                                          <p:stCondLst>
                                            <p:cond delay="0"/>
                                          </p:stCondLst>
                                        </p:cTn>
                                        <p:tgtEl>
                                          <p:spTgt spid="9"/>
                                        </p:tgtEl>
                                        <p:attrNameLst>
                                          <p:attrName>ppt_y</p:attrName>
                                        </p:attrNameLst>
                                      </p:cBhvr>
                                      <p:tavLst>
                                        <p:tav tm="0">
                                          <p:val>
                                            <p:strVal val="ppt_y"/>
                                          </p:val>
                                        </p:tav>
                                        <p:tav tm="100000">
                                          <p:val>
                                            <p:strVal val="ppt_y+1"/>
                                          </p:val>
                                        </p:tav>
                                      </p:tavLst>
                                    </p:anim>
                                    <p:set>
                                      <p:cBhvr>
                                        <p:cTn id="92" dur="1" fill="hold">
                                          <p:stCondLst>
                                            <p:cond delay="499"/>
                                          </p:stCondLst>
                                        </p:cTn>
                                        <p:tgtEl>
                                          <p:spTgt spid="9"/>
                                        </p:tgtEl>
                                        <p:attrNameLst>
                                          <p:attrName>style.visibility</p:attrName>
                                        </p:attrNameLst>
                                      </p:cBhvr>
                                      <p:to>
                                        <p:strVal val="hidden"/>
                                      </p:to>
                                    </p:set>
                                  </p:childTnLst>
                                </p:cTn>
                              </p:par>
                              <p:par>
                                <p:cTn id="93" presetID="1" presetClass="entr" presetSubtype="0" fill="hold" nodeType="withEffect">
                                  <p:stCondLst>
                                    <p:cond delay="0"/>
                                  </p:stCondLst>
                                  <p:childTnLst>
                                    <p:set>
                                      <p:cBhvr>
                                        <p:cTn id="94" dur="1" fill="hold">
                                          <p:stCondLst>
                                            <p:cond delay="0"/>
                                          </p:stCondLst>
                                        </p:cTn>
                                        <p:tgtEl>
                                          <p:spTgt spid="20"/>
                                        </p:tgtEl>
                                        <p:attrNameLst>
                                          <p:attrName>style.visibility</p:attrName>
                                        </p:attrNameLst>
                                      </p:cBhvr>
                                      <p:to>
                                        <p:strVal val="visible"/>
                                      </p:to>
                                    </p:set>
                                  </p:childTnLst>
                                </p:cTn>
                              </p:par>
                              <p:par>
                                <p:cTn id="95" presetID="6" presetClass="emph" presetSubtype="0" fill="hold" nodeType="withEffect">
                                  <p:stCondLst>
                                    <p:cond delay="0"/>
                                  </p:stCondLst>
                                  <p:childTnLst>
                                    <p:animScale>
                                      <p:cBhvr>
                                        <p:cTn id="96" dur="200" fill="hold"/>
                                        <p:tgtEl>
                                          <p:spTgt spid="20"/>
                                        </p:tgtEl>
                                      </p:cBhvr>
                                      <p:by x="100000" y="100000"/>
                                      <p:from x="100000" y="0"/>
                                      <p:to x="100000" y="100000"/>
                                    </p:animScale>
                                  </p:childTnLst>
                                </p:cTn>
                              </p:par>
                              <p:par>
                                <p:cTn id="97" presetID="1" presetClass="entr" presetSubtype="0" fill="hold" nodeType="withEffect">
                                  <p:stCondLst>
                                    <p:cond delay="0"/>
                                  </p:stCondLst>
                                  <p:childTnLst>
                                    <p:set>
                                      <p:cBhvr>
                                        <p:cTn id="98" dur="1" fill="hold">
                                          <p:stCondLst>
                                            <p:cond delay="0"/>
                                          </p:stCondLst>
                                        </p:cTn>
                                        <p:tgtEl>
                                          <p:spTgt spid="21"/>
                                        </p:tgtEl>
                                        <p:attrNameLst>
                                          <p:attrName>style.visibility</p:attrName>
                                        </p:attrNameLst>
                                      </p:cBhvr>
                                      <p:to>
                                        <p:strVal val="visible"/>
                                      </p:to>
                                    </p:set>
                                  </p:childTnLst>
                                </p:cTn>
                              </p:par>
                              <p:par>
                                <p:cTn id="99" presetID="6" presetClass="emph" presetSubtype="0" fill="hold" nodeType="withEffect">
                                  <p:stCondLst>
                                    <p:cond delay="0"/>
                                  </p:stCondLst>
                                  <p:childTnLst>
                                    <p:animScale>
                                      <p:cBhvr>
                                        <p:cTn id="100" dur="200" fill="hold"/>
                                        <p:tgtEl>
                                          <p:spTgt spid="21"/>
                                        </p:tgtEl>
                                      </p:cBhvr>
                                      <p:by x="100000" y="100000"/>
                                      <p:from x="100000" y="0"/>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9" grpId="0"/>
      <p:bldP spid="9" grpId="1"/>
      <p:bldP spid="10" grpId="0"/>
      <p:bldP spid="10" grpId="1"/>
      <p:bldP spid="11" grpId="0"/>
      <p:bldP spid="12" grpId="0"/>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991162" y="1060709"/>
            <a:ext cx="4889992" cy="5818553"/>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US" sz="2448"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IoT Device Taxonomy</a:t>
            </a:r>
            <a:endParaRPr lang="en-US" dirty="0"/>
          </a:p>
        </p:txBody>
      </p:sp>
      <p:sp>
        <p:nvSpPr>
          <p:cNvPr id="4" name="Isosceles Triangle 3"/>
          <p:cNvSpPr/>
          <p:nvPr/>
        </p:nvSpPr>
        <p:spPr bwMode="auto">
          <a:xfrm>
            <a:off x="148308" y="982400"/>
            <a:ext cx="6663875" cy="5744720"/>
          </a:xfrm>
          <a:prstGeom prst="triangle">
            <a:avLst/>
          </a:prstGeom>
          <a:gradFill flip="none" rotWithShape="1">
            <a:gsLst>
              <a:gs pos="26000">
                <a:srgbClr val="145FA7"/>
              </a:gs>
              <a:gs pos="100000">
                <a:srgbClr val="1891E6"/>
              </a:gs>
              <a:gs pos="74000">
                <a:srgbClr val="1775D3"/>
              </a:gs>
              <a:gs pos="75000">
                <a:srgbClr val="1891E6"/>
              </a:gs>
              <a:gs pos="51000">
                <a:srgbClr val="1776D6"/>
              </a:gs>
              <a:gs pos="50000">
                <a:srgbClr val="145FA7"/>
              </a:gs>
              <a:gs pos="0">
                <a:srgbClr val="103C78"/>
              </a:gs>
              <a:gs pos="25000">
                <a:srgbClr val="103C78"/>
              </a:gs>
            </a:gsLst>
            <a:lin ang="16200000" scaled="0"/>
            <a:tileRect/>
          </a:gradFill>
          <a:ln w="381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66298"/>
            <a:endParaRPr lang="en-US" sz="1836" dirty="0">
              <a:solidFill>
                <a:srgbClr val="FFFFFF"/>
              </a:solidFill>
            </a:endParaRPr>
          </a:p>
        </p:txBody>
      </p:sp>
      <p:cxnSp>
        <p:nvCxnSpPr>
          <p:cNvPr id="39" name="Straight Connector 38"/>
          <p:cNvCxnSpPr/>
          <p:nvPr/>
        </p:nvCxnSpPr>
        <p:spPr>
          <a:xfrm flipV="1">
            <a:off x="468719" y="2447671"/>
            <a:ext cx="11541943" cy="19393"/>
          </a:xfrm>
          <a:prstGeom prst="line">
            <a:avLst/>
          </a:prstGeom>
          <a:ln w="2857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flipV="1">
            <a:off x="468719" y="3877916"/>
            <a:ext cx="11540742" cy="9174"/>
          </a:xfrm>
          <a:prstGeom prst="line">
            <a:avLst/>
          </a:prstGeom>
          <a:ln w="2857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flipV="1">
            <a:off x="449049" y="5230450"/>
            <a:ext cx="11540742" cy="1243"/>
          </a:xfrm>
          <a:prstGeom prst="line">
            <a:avLst/>
          </a:prstGeom>
          <a:ln w="2857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3" name="Group 2"/>
          <p:cNvGrpSpPr/>
          <p:nvPr/>
        </p:nvGrpSpPr>
        <p:grpSpPr>
          <a:xfrm>
            <a:off x="2717138" y="1922350"/>
            <a:ext cx="1562796" cy="4333465"/>
            <a:chOff x="490342" y="1529760"/>
            <a:chExt cx="4215346" cy="4248881"/>
          </a:xfrm>
        </p:grpSpPr>
        <p:sp>
          <p:nvSpPr>
            <p:cNvPr id="23" name="TextBox 22"/>
            <p:cNvSpPr txBox="1"/>
            <p:nvPr/>
          </p:nvSpPr>
          <p:spPr>
            <a:xfrm>
              <a:off x="490342" y="1529760"/>
              <a:ext cx="4215346" cy="544380"/>
            </a:xfrm>
            <a:prstGeom prst="rect">
              <a:avLst/>
            </a:prstGeom>
            <a:noFill/>
          </p:spPr>
          <p:txBody>
            <a:bodyPr wrap="square" rtlCol="0">
              <a:spAutoFit/>
            </a:bodyPr>
            <a:lstStyle/>
            <a:p>
              <a:pPr algn="ctr" defTabSz="466298">
                <a:lnSpc>
                  <a:spcPct val="120000"/>
                </a:lnSpc>
              </a:pPr>
              <a:r>
                <a:rPr lang="en-US" sz="2448" dirty="0">
                  <a:solidFill>
                    <a:srgbClr val="FFFFFF"/>
                  </a:solidFill>
                  <a:latin typeface="Segoe UI Light"/>
                </a:rPr>
                <a:t>Large</a:t>
              </a:r>
            </a:p>
          </p:txBody>
        </p:sp>
        <p:sp>
          <p:nvSpPr>
            <p:cNvPr id="24" name="TextBox 23"/>
            <p:cNvSpPr txBox="1"/>
            <p:nvPr/>
          </p:nvSpPr>
          <p:spPr>
            <a:xfrm>
              <a:off x="1024238" y="2667120"/>
              <a:ext cx="3292925" cy="544380"/>
            </a:xfrm>
            <a:prstGeom prst="rect">
              <a:avLst/>
            </a:prstGeom>
            <a:noFill/>
          </p:spPr>
          <p:txBody>
            <a:bodyPr wrap="square" rtlCol="0">
              <a:spAutoFit/>
            </a:bodyPr>
            <a:lstStyle/>
            <a:p>
              <a:pPr algn="ctr" defTabSz="466298">
                <a:lnSpc>
                  <a:spcPct val="120000"/>
                </a:lnSpc>
              </a:pPr>
              <a:r>
                <a:rPr lang="en-US" sz="2448" dirty="0">
                  <a:solidFill>
                    <a:srgbClr val="FFFFFF"/>
                  </a:solidFill>
                  <a:latin typeface="Segoe UI Light"/>
                </a:rPr>
                <a:t>Mobile</a:t>
              </a:r>
            </a:p>
          </p:txBody>
        </p:sp>
        <p:sp>
          <p:nvSpPr>
            <p:cNvPr id="25" name="TextBox 24"/>
            <p:cNvSpPr txBox="1"/>
            <p:nvPr/>
          </p:nvSpPr>
          <p:spPr>
            <a:xfrm>
              <a:off x="1135107" y="5234261"/>
              <a:ext cx="2922609" cy="544380"/>
            </a:xfrm>
            <a:prstGeom prst="rect">
              <a:avLst/>
            </a:prstGeom>
            <a:noFill/>
          </p:spPr>
          <p:txBody>
            <a:bodyPr wrap="square" rtlCol="0">
              <a:spAutoFit/>
            </a:bodyPr>
            <a:lstStyle/>
            <a:p>
              <a:pPr algn="ctr" defTabSz="466298">
                <a:lnSpc>
                  <a:spcPct val="120000"/>
                </a:lnSpc>
              </a:pPr>
              <a:r>
                <a:rPr lang="en-US" sz="2448" dirty="0">
                  <a:solidFill>
                    <a:srgbClr val="FFFFFF"/>
                  </a:solidFill>
                  <a:latin typeface="Segoe UI Light"/>
                </a:rPr>
                <a:t>Micro</a:t>
              </a:r>
            </a:p>
          </p:txBody>
        </p:sp>
        <p:sp>
          <p:nvSpPr>
            <p:cNvPr id="30" name="TextBox 29"/>
            <p:cNvSpPr txBox="1"/>
            <p:nvPr/>
          </p:nvSpPr>
          <p:spPr>
            <a:xfrm>
              <a:off x="902217" y="3984259"/>
              <a:ext cx="3292925" cy="544380"/>
            </a:xfrm>
            <a:prstGeom prst="rect">
              <a:avLst/>
            </a:prstGeom>
            <a:noFill/>
          </p:spPr>
          <p:txBody>
            <a:bodyPr wrap="square" rtlCol="0">
              <a:spAutoFit/>
            </a:bodyPr>
            <a:lstStyle/>
            <a:p>
              <a:pPr algn="ctr" defTabSz="466298">
                <a:lnSpc>
                  <a:spcPct val="120000"/>
                </a:lnSpc>
              </a:pPr>
              <a:r>
                <a:rPr lang="en-US" sz="2448" dirty="0">
                  <a:solidFill>
                    <a:srgbClr val="FFFFFF"/>
                  </a:solidFill>
                  <a:latin typeface="Segoe UI Light"/>
                </a:rPr>
                <a:t>Small</a:t>
              </a:r>
            </a:p>
          </p:txBody>
        </p:sp>
      </p:grpSp>
      <p:cxnSp>
        <p:nvCxnSpPr>
          <p:cNvPr id="58" name="Straight Connector 57"/>
          <p:cNvCxnSpPr/>
          <p:nvPr/>
        </p:nvCxnSpPr>
        <p:spPr>
          <a:xfrm>
            <a:off x="2649066" y="2448289"/>
            <a:ext cx="1732526" cy="3745"/>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a:stCxn id="4" idx="1"/>
            <a:endCxn id="4" idx="5"/>
          </p:cNvCxnSpPr>
          <p:nvPr/>
        </p:nvCxnSpPr>
        <p:spPr>
          <a:xfrm>
            <a:off x="1814277" y="3854760"/>
            <a:ext cx="3331938"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a:off x="1049654" y="5234236"/>
            <a:ext cx="4896573" cy="23315"/>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7172976" y="1204205"/>
            <a:ext cx="4836486" cy="1322711"/>
          </a:xfrm>
          <a:prstGeom prst="rect">
            <a:avLst/>
          </a:prstGeom>
          <a:noFill/>
        </p:spPr>
        <p:txBody>
          <a:bodyPr wrap="square" lIns="186521" tIns="149217" rIns="186521" bIns="149217" rtlCol="0">
            <a:spAutoFit/>
          </a:bodyPr>
          <a:lstStyle/>
          <a:p>
            <a:pPr defTabSz="466298">
              <a:lnSpc>
                <a:spcPct val="90000"/>
              </a:lnSpc>
              <a:spcAft>
                <a:spcPts val="612"/>
              </a:spcAft>
            </a:pPr>
            <a:r>
              <a:rPr lang="en-US" sz="2040" dirty="0">
                <a:gradFill>
                  <a:gsLst>
                    <a:gs pos="2917">
                      <a:srgbClr val="404040"/>
                    </a:gs>
                    <a:gs pos="30000">
                      <a:srgbClr val="404040"/>
                    </a:gs>
                  </a:gsLst>
                  <a:lin ang="5400000" scaled="0"/>
                </a:gradFill>
              </a:rPr>
              <a:t>POS terminal, ATM, MRI</a:t>
            </a:r>
          </a:p>
          <a:p>
            <a:pPr defTabSz="466298">
              <a:lnSpc>
                <a:spcPct val="90000"/>
              </a:lnSpc>
              <a:spcAft>
                <a:spcPts val="612"/>
              </a:spcAft>
            </a:pPr>
            <a:r>
              <a:rPr lang="en-US" sz="2040" dirty="0">
                <a:gradFill>
                  <a:gsLst>
                    <a:gs pos="2917">
                      <a:srgbClr val="404040"/>
                    </a:gs>
                    <a:gs pos="30000">
                      <a:srgbClr val="404040"/>
                    </a:gs>
                  </a:gsLst>
                  <a:lin ang="5400000" scaled="0"/>
                </a:gradFill>
              </a:rPr>
              <a:t>x86, PC-like, apps </a:t>
            </a:r>
          </a:p>
          <a:p>
            <a:pPr defTabSz="466298">
              <a:lnSpc>
                <a:spcPct val="90000"/>
              </a:lnSpc>
              <a:spcAft>
                <a:spcPts val="612"/>
              </a:spcAft>
            </a:pPr>
            <a:r>
              <a:rPr lang="en-US" sz="2040" dirty="0">
                <a:gradFill>
                  <a:gsLst>
                    <a:gs pos="2917">
                      <a:srgbClr val="404040"/>
                    </a:gs>
                    <a:gs pos="30000">
                      <a:srgbClr val="404040"/>
                    </a:gs>
                  </a:gsLst>
                  <a:lin ang="5400000" scaled="0"/>
                </a:gradFill>
              </a:rPr>
              <a:t>Embedded Industry 8.1, Standard</a:t>
            </a:r>
          </a:p>
        </p:txBody>
      </p:sp>
      <p:sp>
        <p:nvSpPr>
          <p:cNvPr id="67" name="TextBox 66"/>
          <p:cNvSpPr txBox="1"/>
          <p:nvPr/>
        </p:nvSpPr>
        <p:spPr>
          <a:xfrm>
            <a:off x="7172976" y="2557292"/>
            <a:ext cx="5123783" cy="1322711"/>
          </a:xfrm>
          <a:prstGeom prst="rect">
            <a:avLst/>
          </a:prstGeom>
          <a:noFill/>
        </p:spPr>
        <p:txBody>
          <a:bodyPr wrap="square" lIns="186521" tIns="149217" rIns="186521" bIns="149217" rtlCol="0">
            <a:spAutoFit/>
          </a:bodyPr>
          <a:lstStyle/>
          <a:p>
            <a:pPr defTabSz="466298">
              <a:lnSpc>
                <a:spcPct val="90000"/>
              </a:lnSpc>
              <a:spcAft>
                <a:spcPts val="612"/>
              </a:spcAft>
            </a:pPr>
            <a:r>
              <a:rPr lang="en-US" sz="2040" dirty="0">
                <a:gradFill>
                  <a:gsLst>
                    <a:gs pos="2917">
                      <a:srgbClr val="404040"/>
                    </a:gs>
                    <a:gs pos="30000">
                      <a:srgbClr val="404040"/>
                    </a:gs>
                  </a:gsLst>
                  <a:lin ang="5400000" scaled="0"/>
                </a:gradFill>
              </a:rPr>
              <a:t>Industry handheld, POS tablet</a:t>
            </a:r>
          </a:p>
          <a:p>
            <a:pPr defTabSz="466298">
              <a:lnSpc>
                <a:spcPct val="90000"/>
              </a:lnSpc>
              <a:spcAft>
                <a:spcPts val="612"/>
              </a:spcAft>
            </a:pPr>
            <a:r>
              <a:rPr lang="en-US" sz="2040" dirty="0">
                <a:gradFill>
                  <a:gsLst>
                    <a:gs pos="2917">
                      <a:srgbClr val="404040"/>
                    </a:gs>
                    <a:gs pos="30000">
                      <a:srgbClr val="404040"/>
                    </a:gs>
                  </a:gsLst>
                  <a:lin ang="5400000" scaled="0"/>
                </a:gradFill>
              </a:rPr>
              <a:t>ARM and x86, shell experience, apps</a:t>
            </a:r>
          </a:p>
          <a:p>
            <a:pPr defTabSz="466298">
              <a:lnSpc>
                <a:spcPct val="90000"/>
              </a:lnSpc>
              <a:spcAft>
                <a:spcPts val="612"/>
              </a:spcAft>
            </a:pPr>
            <a:r>
              <a:rPr lang="en-US" sz="2040" dirty="0">
                <a:gradFill>
                  <a:gsLst>
                    <a:gs pos="2917">
                      <a:srgbClr val="404040"/>
                    </a:gs>
                    <a:gs pos="30000">
                      <a:srgbClr val="404040"/>
                    </a:gs>
                  </a:gsLst>
                  <a:lin ang="5400000" scaled="0"/>
                </a:gradFill>
              </a:rPr>
              <a:t>Embedded Handheld 8.1</a:t>
            </a:r>
          </a:p>
        </p:txBody>
      </p:sp>
      <p:sp>
        <p:nvSpPr>
          <p:cNvPr id="69" name="TextBox 68"/>
          <p:cNvSpPr txBox="1"/>
          <p:nvPr/>
        </p:nvSpPr>
        <p:spPr>
          <a:xfrm>
            <a:off x="7172976" y="3900583"/>
            <a:ext cx="5123783" cy="1322711"/>
          </a:xfrm>
          <a:prstGeom prst="rect">
            <a:avLst/>
          </a:prstGeom>
          <a:noFill/>
        </p:spPr>
        <p:txBody>
          <a:bodyPr wrap="square" lIns="186521" tIns="149217" rIns="186521" bIns="149217" rtlCol="0">
            <a:spAutoFit/>
          </a:bodyPr>
          <a:lstStyle/>
          <a:p>
            <a:pPr defTabSz="466298">
              <a:lnSpc>
                <a:spcPct val="90000"/>
              </a:lnSpc>
              <a:spcAft>
                <a:spcPts val="612"/>
              </a:spcAft>
            </a:pPr>
            <a:r>
              <a:rPr lang="en-US" sz="2040" dirty="0">
                <a:gradFill>
                  <a:gsLst>
                    <a:gs pos="2917">
                      <a:srgbClr val="404040"/>
                    </a:gs>
                    <a:gs pos="30000">
                      <a:srgbClr val="404040"/>
                    </a:gs>
                  </a:gsLst>
                  <a:lin ang="5400000" scaled="0"/>
                </a:gradFill>
              </a:rPr>
              <a:t>Gateways, wearables, panels, cars</a:t>
            </a:r>
          </a:p>
          <a:p>
            <a:pPr defTabSz="466298">
              <a:lnSpc>
                <a:spcPct val="90000"/>
              </a:lnSpc>
              <a:spcAft>
                <a:spcPts val="612"/>
              </a:spcAft>
            </a:pPr>
            <a:r>
              <a:rPr lang="en-US" sz="2040" dirty="0">
                <a:gradFill>
                  <a:gsLst>
                    <a:gs pos="2917">
                      <a:srgbClr val="404040"/>
                    </a:gs>
                    <a:gs pos="30000">
                      <a:srgbClr val="404040"/>
                    </a:gs>
                  </a:gsLst>
                  <a:lin ang="5400000" scaled="0"/>
                </a:gradFill>
              </a:rPr>
              <a:t>ARM and x86, diverse hardware, no shell</a:t>
            </a:r>
          </a:p>
          <a:p>
            <a:pPr defTabSz="466298">
              <a:lnSpc>
                <a:spcPct val="90000"/>
              </a:lnSpc>
              <a:spcAft>
                <a:spcPts val="612"/>
              </a:spcAft>
            </a:pPr>
            <a:r>
              <a:rPr lang="en-US" sz="2040" dirty="0">
                <a:gradFill>
                  <a:gsLst>
                    <a:gs pos="2917">
                      <a:srgbClr val="404040"/>
                    </a:gs>
                    <a:gs pos="30000">
                      <a:srgbClr val="404040"/>
                    </a:gs>
                  </a:gsLst>
                  <a:lin ang="5400000" scaled="0"/>
                </a:gradFill>
              </a:rPr>
              <a:t>Embedded Compact, Auto</a:t>
            </a:r>
          </a:p>
        </p:txBody>
      </p:sp>
      <p:sp>
        <p:nvSpPr>
          <p:cNvPr id="70" name="TextBox 69"/>
          <p:cNvSpPr txBox="1"/>
          <p:nvPr/>
        </p:nvSpPr>
        <p:spPr>
          <a:xfrm>
            <a:off x="7172976" y="5243873"/>
            <a:ext cx="5123783" cy="1322711"/>
          </a:xfrm>
          <a:prstGeom prst="rect">
            <a:avLst/>
          </a:prstGeom>
          <a:noFill/>
        </p:spPr>
        <p:txBody>
          <a:bodyPr wrap="square" lIns="186521" tIns="149217" rIns="186521" bIns="149217" rtlCol="0">
            <a:spAutoFit/>
          </a:bodyPr>
          <a:lstStyle/>
          <a:p>
            <a:pPr defTabSz="466298">
              <a:lnSpc>
                <a:spcPct val="90000"/>
              </a:lnSpc>
              <a:spcAft>
                <a:spcPts val="612"/>
              </a:spcAft>
            </a:pPr>
            <a:r>
              <a:rPr lang="en-US" sz="2040" dirty="0">
                <a:gradFill>
                  <a:gsLst>
                    <a:gs pos="2917">
                      <a:srgbClr val="404040"/>
                    </a:gs>
                    <a:gs pos="30000">
                      <a:srgbClr val="404040"/>
                    </a:gs>
                  </a:gsLst>
                  <a:lin ang="5400000" scaled="0"/>
                </a:gradFill>
              </a:rPr>
              <a:t>Controllers, fixed-use, sensors, actuators </a:t>
            </a:r>
          </a:p>
          <a:p>
            <a:pPr defTabSz="466298">
              <a:lnSpc>
                <a:spcPct val="90000"/>
              </a:lnSpc>
              <a:spcAft>
                <a:spcPts val="612"/>
              </a:spcAft>
            </a:pPr>
            <a:r>
              <a:rPr lang="en-US" sz="2040" dirty="0">
                <a:gradFill>
                  <a:gsLst>
                    <a:gs pos="2917">
                      <a:srgbClr val="404040"/>
                    </a:gs>
                    <a:gs pos="30000">
                      <a:srgbClr val="404040"/>
                    </a:gs>
                  </a:gsLst>
                  <a:lin ang="5400000" scaled="0"/>
                </a:gradFill>
              </a:rPr>
              <a:t>ARM, constrained hardware, headless</a:t>
            </a:r>
          </a:p>
          <a:p>
            <a:pPr defTabSz="466298">
              <a:lnSpc>
                <a:spcPct val="90000"/>
              </a:lnSpc>
              <a:spcAft>
                <a:spcPts val="612"/>
              </a:spcAft>
            </a:pPr>
            <a:r>
              <a:rPr lang="en-US" sz="2040" dirty="0">
                <a:gradFill>
                  <a:gsLst>
                    <a:gs pos="2917">
                      <a:srgbClr val="404040"/>
                    </a:gs>
                    <a:gs pos="30000">
                      <a:srgbClr val="404040"/>
                    </a:gs>
                  </a:gsLst>
                  <a:lin ang="5400000" scaled="0"/>
                </a:gradFill>
              </a:rPr>
              <a:t>.NET Micro Framework</a:t>
            </a:r>
          </a:p>
        </p:txBody>
      </p:sp>
    </p:spTree>
    <p:extLst>
      <p:ext uri="{BB962C8B-B14F-4D97-AF65-F5344CB8AC3E}">
        <p14:creationId xmlns:p14="http://schemas.microsoft.com/office/powerpoint/2010/main" val="33035667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39"/>
                                        </p:tgtEl>
                                        <p:attrNameLst>
                                          <p:attrName>style.visibility</p:attrName>
                                        </p:attrNameLst>
                                      </p:cBhvr>
                                      <p:to>
                                        <p:strVal val="visible"/>
                                      </p:to>
                                    </p:set>
                                    <p:animEffect transition="in" filter="wipe(left)">
                                      <p:cBhvr>
                                        <p:cTn id="13" dur="500"/>
                                        <p:tgtEl>
                                          <p:spTgt spid="39"/>
                                        </p:tgtEl>
                                      </p:cBhvr>
                                    </p:animEffect>
                                  </p:childTnLst>
                                </p:cTn>
                              </p:par>
                              <p:par>
                                <p:cTn id="14" presetID="22" presetClass="entr" presetSubtype="8" fill="hold" nodeType="withEffect">
                                  <p:stCondLst>
                                    <p:cond delay="0"/>
                                  </p:stCondLst>
                                  <p:childTnLst>
                                    <p:set>
                                      <p:cBhvr>
                                        <p:cTn id="15" dur="1" fill="hold">
                                          <p:stCondLst>
                                            <p:cond delay="0"/>
                                          </p:stCondLst>
                                        </p:cTn>
                                        <p:tgtEl>
                                          <p:spTgt spid="40"/>
                                        </p:tgtEl>
                                        <p:attrNameLst>
                                          <p:attrName>style.visibility</p:attrName>
                                        </p:attrNameLst>
                                      </p:cBhvr>
                                      <p:to>
                                        <p:strVal val="visible"/>
                                      </p:to>
                                    </p:set>
                                    <p:animEffect transition="in" filter="wipe(left)">
                                      <p:cBhvr>
                                        <p:cTn id="16" dur="500"/>
                                        <p:tgtEl>
                                          <p:spTgt spid="40"/>
                                        </p:tgtEl>
                                      </p:cBhvr>
                                    </p:animEffect>
                                  </p:childTnLst>
                                </p:cTn>
                              </p:par>
                              <p:par>
                                <p:cTn id="17" presetID="22" presetClass="entr" presetSubtype="8" fill="hold" nodeType="with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wipe(left)">
                                      <p:cBhvr>
                                        <p:cTn id="19" dur="500"/>
                                        <p:tgtEl>
                                          <p:spTgt spid="41"/>
                                        </p:tgtEl>
                                      </p:cBhvr>
                                    </p:animEffect>
                                  </p:childTnLst>
                                </p:cTn>
                              </p:par>
                            </p:childTnLst>
                          </p:cTn>
                        </p:par>
                        <p:par>
                          <p:cTn id="20" fill="hold">
                            <p:stCondLst>
                              <p:cond delay="1000"/>
                            </p:stCondLst>
                            <p:childTnLst>
                              <p:par>
                                <p:cTn id="21" presetID="1" presetClass="entr" presetSubtype="0" fill="hold" nodeType="afterEffect">
                                  <p:stCondLst>
                                    <p:cond delay="0"/>
                                  </p:stCondLst>
                                  <p:childTnLst>
                                    <p:set>
                                      <p:cBhvr>
                                        <p:cTn id="22" dur="1" fill="hold">
                                          <p:stCondLst>
                                            <p:cond delay="0"/>
                                          </p:stCondLst>
                                        </p:cTn>
                                        <p:tgtEl>
                                          <p:spTgt spid="58"/>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65"/>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66"/>
                                        </p:tgtEl>
                                        <p:attrNameLst>
                                          <p:attrName>style.visibility</p:attrName>
                                        </p:attrNameLst>
                                      </p:cBhvr>
                                      <p:to>
                                        <p:strVal val="visible"/>
                                      </p:to>
                                    </p:set>
                                  </p:childTnLst>
                                </p:cTn>
                              </p:par>
                            </p:childTnLst>
                          </p:cTn>
                        </p:par>
                        <p:par>
                          <p:cTn id="27" fill="hold">
                            <p:stCondLst>
                              <p:cond delay="1000"/>
                            </p:stCondLst>
                            <p:childTnLst>
                              <p:par>
                                <p:cTn id="28" presetID="22" presetClass="entr" presetSubtype="1" fill="hold" nodeType="afterEffect">
                                  <p:stCondLst>
                                    <p:cond delay="500"/>
                                  </p:stCondLst>
                                  <p:childTnLst>
                                    <p:set>
                                      <p:cBhvr>
                                        <p:cTn id="29" dur="1" fill="hold">
                                          <p:stCondLst>
                                            <p:cond delay="0"/>
                                          </p:stCondLst>
                                        </p:cTn>
                                        <p:tgtEl>
                                          <p:spTgt spid="3"/>
                                        </p:tgtEl>
                                        <p:attrNameLst>
                                          <p:attrName>style.visibility</p:attrName>
                                        </p:attrNameLst>
                                      </p:cBhvr>
                                      <p:to>
                                        <p:strVal val="visible"/>
                                      </p:to>
                                    </p:set>
                                    <p:animEffect transition="in" filter="wipe(up)">
                                      <p:cBhvr>
                                        <p:cTn id="30" dur="2000"/>
                                        <p:tgtEl>
                                          <p:spTgt spid="3"/>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grpId="0" nodeType="clickEffect">
                                  <p:stCondLst>
                                    <p:cond delay="0"/>
                                  </p:stCondLst>
                                  <p:iterate type="lt">
                                    <p:tmPct val="0"/>
                                  </p:iterate>
                                  <p:childTnLst>
                                    <p:set>
                                      <p:cBhvr>
                                        <p:cTn id="34" dur="1" fill="hold">
                                          <p:stCondLst>
                                            <p:cond delay="0"/>
                                          </p:stCondLst>
                                        </p:cTn>
                                        <p:tgtEl>
                                          <p:spTgt spid="14"/>
                                        </p:tgtEl>
                                        <p:attrNameLst>
                                          <p:attrName>style.visibility</p:attrName>
                                        </p:attrNameLst>
                                      </p:cBhvr>
                                      <p:to>
                                        <p:strVal val="visible"/>
                                      </p:to>
                                    </p:set>
                                    <p:animEffect transition="in" filter="wipe(up)">
                                      <p:cBhvr>
                                        <p:cTn id="35" dur="500"/>
                                        <p:tgtEl>
                                          <p:spTgt spid="14"/>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xit" presetSubtype="1" fill="hold" grpId="1" nodeType="clickEffect">
                                  <p:stCondLst>
                                    <p:cond delay="0"/>
                                  </p:stCondLst>
                                  <p:iterate type="lt">
                                    <p:tmPct val="0"/>
                                  </p:iterate>
                                  <p:childTnLst>
                                    <p:animEffect transition="out" filter="wipe(up)">
                                      <p:cBhvr>
                                        <p:cTn id="39" dur="500"/>
                                        <p:tgtEl>
                                          <p:spTgt spid="14"/>
                                        </p:tgtEl>
                                      </p:cBhvr>
                                    </p:animEffect>
                                    <p:set>
                                      <p:cBhvr>
                                        <p:cTn id="40" dur="1" fill="hold">
                                          <p:stCondLst>
                                            <p:cond delay="499"/>
                                          </p:stCondLst>
                                        </p:cTn>
                                        <p:tgtEl>
                                          <p:spTgt spid="14"/>
                                        </p:tgtEl>
                                        <p:attrNameLst>
                                          <p:attrName>style.visibility</p:attrName>
                                        </p:attrNameLst>
                                      </p:cBhvr>
                                      <p:to>
                                        <p:strVal val="hidden"/>
                                      </p:to>
                                    </p:set>
                                  </p:childTnLst>
                                </p:cTn>
                              </p:par>
                            </p:childTnLst>
                          </p:cTn>
                        </p:par>
                        <p:par>
                          <p:cTn id="41" fill="hold">
                            <p:stCondLst>
                              <p:cond delay="500"/>
                            </p:stCondLst>
                            <p:childTnLst>
                              <p:par>
                                <p:cTn id="42" presetID="22" presetClass="entr" presetSubtype="1" fill="hold" grpId="0" nodeType="afterEffect">
                                  <p:stCondLst>
                                    <p:cond delay="0"/>
                                  </p:stCondLst>
                                  <p:childTnLst>
                                    <p:set>
                                      <p:cBhvr>
                                        <p:cTn id="43" dur="1" fill="hold">
                                          <p:stCondLst>
                                            <p:cond delay="0"/>
                                          </p:stCondLst>
                                        </p:cTn>
                                        <p:tgtEl>
                                          <p:spTgt spid="67"/>
                                        </p:tgtEl>
                                        <p:attrNameLst>
                                          <p:attrName>style.visibility</p:attrName>
                                        </p:attrNameLst>
                                      </p:cBhvr>
                                      <p:to>
                                        <p:strVal val="visible"/>
                                      </p:to>
                                    </p:set>
                                    <p:animEffect transition="in" filter="wipe(up)">
                                      <p:cBhvr>
                                        <p:cTn id="44" dur="500"/>
                                        <p:tgtEl>
                                          <p:spTgt spid="67"/>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xit" presetSubtype="1" fill="hold" grpId="1" nodeType="clickEffect">
                                  <p:stCondLst>
                                    <p:cond delay="0"/>
                                  </p:stCondLst>
                                  <p:childTnLst>
                                    <p:animEffect transition="out" filter="wipe(up)">
                                      <p:cBhvr>
                                        <p:cTn id="48" dur="500"/>
                                        <p:tgtEl>
                                          <p:spTgt spid="67"/>
                                        </p:tgtEl>
                                      </p:cBhvr>
                                    </p:animEffect>
                                    <p:set>
                                      <p:cBhvr>
                                        <p:cTn id="49" dur="1" fill="hold">
                                          <p:stCondLst>
                                            <p:cond delay="499"/>
                                          </p:stCondLst>
                                        </p:cTn>
                                        <p:tgtEl>
                                          <p:spTgt spid="67"/>
                                        </p:tgtEl>
                                        <p:attrNameLst>
                                          <p:attrName>style.visibility</p:attrName>
                                        </p:attrNameLst>
                                      </p:cBhvr>
                                      <p:to>
                                        <p:strVal val="hidden"/>
                                      </p:to>
                                    </p:set>
                                  </p:childTnLst>
                                </p:cTn>
                              </p:par>
                            </p:childTnLst>
                          </p:cTn>
                        </p:par>
                        <p:par>
                          <p:cTn id="50" fill="hold">
                            <p:stCondLst>
                              <p:cond delay="500"/>
                            </p:stCondLst>
                            <p:childTnLst>
                              <p:par>
                                <p:cTn id="51" presetID="22" presetClass="entr" presetSubtype="1" fill="hold" grpId="0" nodeType="afterEffect">
                                  <p:stCondLst>
                                    <p:cond delay="0"/>
                                  </p:stCondLst>
                                  <p:childTnLst>
                                    <p:set>
                                      <p:cBhvr>
                                        <p:cTn id="52" dur="1" fill="hold">
                                          <p:stCondLst>
                                            <p:cond delay="0"/>
                                          </p:stCondLst>
                                        </p:cTn>
                                        <p:tgtEl>
                                          <p:spTgt spid="69"/>
                                        </p:tgtEl>
                                        <p:attrNameLst>
                                          <p:attrName>style.visibility</p:attrName>
                                        </p:attrNameLst>
                                      </p:cBhvr>
                                      <p:to>
                                        <p:strVal val="visible"/>
                                      </p:to>
                                    </p:set>
                                    <p:animEffect transition="in" filter="wipe(up)">
                                      <p:cBhvr>
                                        <p:cTn id="53" dur="500"/>
                                        <p:tgtEl>
                                          <p:spTgt spid="69"/>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xit" presetSubtype="1" fill="hold" grpId="1" nodeType="clickEffect">
                                  <p:stCondLst>
                                    <p:cond delay="0"/>
                                  </p:stCondLst>
                                  <p:childTnLst>
                                    <p:animEffect transition="out" filter="wipe(up)">
                                      <p:cBhvr>
                                        <p:cTn id="57" dur="500"/>
                                        <p:tgtEl>
                                          <p:spTgt spid="69"/>
                                        </p:tgtEl>
                                      </p:cBhvr>
                                    </p:animEffect>
                                    <p:set>
                                      <p:cBhvr>
                                        <p:cTn id="58" dur="1" fill="hold">
                                          <p:stCondLst>
                                            <p:cond delay="499"/>
                                          </p:stCondLst>
                                        </p:cTn>
                                        <p:tgtEl>
                                          <p:spTgt spid="69"/>
                                        </p:tgtEl>
                                        <p:attrNameLst>
                                          <p:attrName>style.visibility</p:attrName>
                                        </p:attrNameLst>
                                      </p:cBhvr>
                                      <p:to>
                                        <p:strVal val="hidden"/>
                                      </p:to>
                                    </p:set>
                                  </p:childTnLst>
                                </p:cTn>
                              </p:par>
                            </p:childTnLst>
                          </p:cTn>
                        </p:par>
                        <p:par>
                          <p:cTn id="59" fill="hold">
                            <p:stCondLst>
                              <p:cond delay="500"/>
                            </p:stCondLst>
                            <p:childTnLst>
                              <p:par>
                                <p:cTn id="60" presetID="22" presetClass="entr" presetSubtype="1" fill="hold" grpId="0" nodeType="afterEffect">
                                  <p:stCondLst>
                                    <p:cond delay="0"/>
                                  </p:stCondLst>
                                  <p:childTnLst>
                                    <p:set>
                                      <p:cBhvr>
                                        <p:cTn id="61" dur="1" fill="hold">
                                          <p:stCondLst>
                                            <p:cond delay="0"/>
                                          </p:stCondLst>
                                        </p:cTn>
                                        <p:tgtEl>
                                          <p:spTgt spid="70"/>
                                        </p:tgtEl>
                                        <p:attrNameLst>
                                          <p:attrName>style.visibility</p:attrName>
                                        </p:attrNameLst>
                                      </p:cBhvr>
                                      <p:to>
                                        <p:strVal val="visible"/>
                                      </p:to>
                                    </p:set>
                                    <p:animEffect transition="in" filter="wipe(up)">
                                      <p:cBhvr>
                                        <p:cTn id="62" dur="500"/>
                                        <p:tgtEl>
                                          <p:spTgt spid="70"/>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2" nodeType="clickEffect">
                                  <p:stCondLst>
                                    <p:cond delay="0"/>
                                  </p:stCondLst>
                                  <p:iterate type="lt">
                                    <p:tmPct val="0"/>
                                  </p:iterate>
                                  <p:childTnLst>
                                    <p:set>
                                      <p:cBhvr>
                                        <p:cTn id="66" dur="1" fill="hold">
                                          <p:stCondLst>
                                            <p:cond delay="0"/>
                                          </p:stCondLst>
                                        </p:cTn>
                                        <p:tgtEl>
                                          <p:spTgt spid="14"/>
                                        </p:tgtEl>
                                        <p:attrNameLst>
                                          <p:attrName>style.visibility</p:attrName>
                                        </p:attrNameLst>
                                      </p:cBhvr>
                                      <p:to>
                                        <p:strVal val="visible"/>
                                      </p:to>
                                    </p:set>
                                    <p:animEffect transition="in" filter="fade">
                                      <p:cBhvr>
                                        <p:cTn id="67" dur="500"/>
                                        <p:tgtEl>
                                          <p:spTgt spid="14"/>
                                        </p:tgtEl>
                                      </p:cBhvr>
                                    </p:animEffect>
                                  </p:childTnLst>
                                </p:cTn>
                              </p:par>
                              <p:par>
                                <p:cTn id="68" presetID="10" presetClass="entr" presetSubtype="0" fill="hold" grpId="2" nodeType="withEffect">
                                  <p:stCondLst>
                                    <p:cond delay="0"/>
                                  </p:stCondLst>
                                  <p:childTnLst>
                                    <p:set>
                                      <p:cBhvr>
                                        <p:cTn id="69" dur="1" fill="hold">
                                          <p:stCondLst>
                                            <p:cond delay="0"/>
                                          </p:stCondLst>
                                        </p:cTn>
                                        <p:tgtEl>
                                          <p:spTgt spid="67"/>
                                        </p:tgtEl>
                                        <p:attrNameLst>
                                          <p:attrName>style.visibility</p:attrName>
                                        </p:attrNameLst>
                                      </p:cBhvr>
                                      <p:to>
                                        <p:strVal val="visible"/>
                                      </p:to>
                                    </p:set>
                                    <p:animEffect transition="in" filter="fade">
                                      <p:cBhvr>
                                        <p:cTn id="70" dur="500"/>
                                        <p:tgtEl>
                                          <p:spTgt spid="67"/>
                                        </p:tgtEl>
                                      </p:cBhvr>
                                    </p:animEffect>
                                  </p:childTnLst>
                                </p:cTn>
                              </p:par>
                              <p:par>
                                <p:cTn id="71" presetID="10" presetClass="entr" presetSubtype="0" fill="hold" grpId="2" nodeType="withEffect">
                                  <p:stCondLst>
                                    <p:cond delay="0"/>
                                  </p:stCondLst>
                                  <p:childTnLst>
                                    <p:set>
                                      <p:cBhvr>
                                        <p:cTn id="72" dur="1" fill="hold">
                                          <p:stCondLst>
                                            <p:cond delay="0"/>
                                          </p:stCondLst>
                                        </p:cTn>
                                        <p:tgtEl>
                                          <p:spTgt spid="69"/>
                                        </p:tgtEl>
                                        <p:attrNameLst>
                                          <p:attrName>style.visibility</p:attrName>
                                        </p:attrNameLst>
                                      </p:cBhvr>
                                      <p:to>
                                        <p:strVal val="visible"/>
                                      </p:to>
                                    </p:set>
                                    <p:animEffect transition="in" filter="fade">
                                      <p:cBhvr>
                                        <p:cTn id="73"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4" grpId="0"/>
      <p:bldP spid="14" grpId="1"/>
      <p:bldP spid="14" grpId="2"/>
      <p:bldP spid="67" grpId="0"/>
      <p:bldP spid="67" grpId="1"/>
      <p:bldP spid="67" grpId="2"/>
      <p:bldP spid="69" grpId="0"/>
      <p:bldP spid="69" grpId="1"/>
      <p:bldP spid="69" grpId="2"/>
      <p:bldP spid="7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991162" y="1060709"/>
            <a:ext cx="4889992" cy="5818553"/>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US" sz="2448"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Cloud-connected</a:t>
            </a:r>
            <a:endParaRPr lang="en-US" dirty="0"/>
          </a:p>
        </p:txBody>
      </p:sp>
      <p:sp>
        <p:nvSpPr>
          <p:cNvPr id="4" name="Isosceles Triangle 3"/>
          <p:cNvSpPr/>
          <p:nvPr/>
        </p:nvSpPr>
        <p:spPr bwMode="auto">
          <a:xfrm>
            <a:off x="148308" y="982400"/>
            <a:ext cx="6663875" cy="5744720"/>
          </a:xfrm>
          <a:prstGeom prst="triangle">
            <a:avLst/>
          </a:prstGeom>
          <a:gradFill flip="none" rotWithShape="1">
            <a:gsLst>
              <a:gs pos="26000">
                <a:srgbClr val="145FA7"/>
              </a:gs>
              <a:gs pos="100000">
                <a:srgbClr val="1891E6"/>
              </a:gs>
              <a:gs pos="74000">
                <a:srgbClr val="1775D3"/>
              </a:gs>
              <a:gs pos="75000">
                <a:srgbClr val="1891E6"/>
              </a:gs>
              <a:gs pos="51000">
                <a:srgbClr val="1776D6"/>
              </a:gs>
              <a:gs pos="50000">
                <a:srgbClr val="145FA7"/>
              </a:gs>
              <a:gs pos="0">
                <a:srgbClr val="103C78"/>
              </a:gs>
              <a:gs pos="25000">
                <a:srgbClr val="103C78"/>
              </a:gs>
            </a:gsLst>
            <a:lin ang="16200000" scaled="0"/>
            <a:tileRect/>
          </a:gradFill>
          <a:ln w="381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66298"/>
            <a:endParaRPr lang="en-US" sz="1836" dirty="0">
              <a:solidFill>
                <a:srgbClr val="FFFFFF"/>
              </a:solidFill>
            </a:endParaRPr>
          </a:p>
        </p:txBody>
      </p:sp>
      <p:grpSp>
        <p:nvGrpSpPr>
          <p:cNvPr id="3" name="Group 2"/>
          <p:cNvGrpSpPr/>
          <p:nvPr/>
        </p:nvGrpSpPr>
        <p:grpSpPr>
          <a:xfrm>
            <a:off x="2717138" y="1922350"/>
            <a:ext cx="1562796" cy="4333465"/>
            <a:chOff x="490342" y="1529760"/>
            <a:chExt cx="4215346" cy="4248881"/>
          </a:xfrm>
        </p:grpSpPr>
        <p:sp>
          <p:nvSpPr>
            <p:cNvPr id="23" name="TextBox 22"/>
            <p:cNvSpPr txBox="1"/>
            <p:nvPr/>
          </p:nvSpPr>
          <p:spPr>
            <a:xfrm>
              <a:off x="490342" y="1529760"/>
              <a:ext cx="4215346" cy="544380"/>
            </a:xfrm>
            <a:prstGeom prst="rect">
              <a:avLst/>
            </a:prstGeom>
            <a:noFill/>
          </p:spPr>
          <p:txBody>
            <a:bodyPr wrap="square" rtlCol="0">
              <a:spAutoFit/>
            </a:bodyPr>
            <a:lstStyle/>
            <a:p>
              <a:pPr algn="ctr" defTabSz="466298">
                <a:lnSpc>
                  <a:spcPct val="120000"/>
                </a:lnSpc>
              </a:pPr>
              <a:r>
                <a:rPr lang="en-US" sz="2448" dirty="0">
                  <a:solidFill>
                    <a:srgbClr val="FFFFFF"/>
                  </a:solidFill>
                  <a:latin typeface="Segoe UI Light"/>
                </a:rPr>
                <a:t>Large</a:t>
              </a:r>
            </a:p>
          </p:txBody>
        </p:sp>
        <p:sp>
          <p:nvSpPr>
            <p:cNvPr id="24" name="TextBox 23"/>
            <p:cNvSpPr txBox="1"/>
            <p:nvPr/>
          </p:nvSpPr>
          <p:spPr>
            <a:xfrm>
              <a:off x="1024238" y="2667120"/>
              <a:ext cx="3292925" cy="544380"/>
            </a:xfrm>
            <a:prstGeom prst="rect">
              <a:avLst/>
            </a:prstGeom>
            <a:noFill/>
          </p:spPr>
          <p:txBody>
            <a:bodyPr wrap="square" rtlCol="0">
              <a:spAutoFit/>
            </a:bodyPr>
            <a:lstStyle/>
            <a:p>
              <a:pPr algn="ctr" defTabSz="466298">
                <a:lnSpc>
                  <a:spcPct val="120000"/>
                </a:lnSpc>
              </a:pPr>
              <a:r>
                <a:rPr lang="en-US" sz="2448" dirty="0">
                  <a:solidFill>
                    <a:srgbClr val="FFFFFF"/>
                  </a:solidFill>
                  <a:latin typeface="Segoe UI Light"/>
                </a:rPr>
                <a:t>Mobile</a:t>
              </a:r>
            </a:p>
          </p:txBody>
        </p:sp>
        <p:sp>
          <p:nvSpPr>
            <p:cNvPr id="25" name="TextBox 24"/>
            <p:cNvSpPr txBox="1"/>
            <p:nvPr/>
          </p:nvSpPr>
          <p:spPr>
            <a:xfrm>
              <a:off x="1135107" y="5234261"/>
              <a:ext cx="2922609" cy="544380"/>
            </a:xfrm>
            <a:prstGeom prst="rect">
              <a:avLst/>
            </a:prstGeom>
            <a:noFill/>
          </p:spPr>
          <p:txBody>
            <a:bodyPr wrap="square" rtlCol="0">
              <a:spAutoFit/>
            </a:bodyPr>
            <a:lstStyle/>
            <a:p>
              <a:pPr algn="ctr" defTabSz="466298">
                <a:lnSpc>
                  <a:spcPct val="120000"/>
                </a:lnSpc>
              </a:pPr>
              <a:r>
                <a:rPr lang="en-US" sz="2448" dirty="0">
                  <a:solidFill>
                    <a:srgbClr val="FFFFFF"/>
                  </a:solidFill>
                  <a:latin typeface="Segoe UI Light"/>
                </a:rPr>
                <a:t>Micro</a:t>
              </a:r>
            </a:p>
          </p:txBody>
        </p:sp>
        <p:sp>
          <p:nvSpPr>
            <p:cNvPr id="30" name="TextBox 29"/>
            <p:cNvSpPr txBox="1"/>
            <p:nvPr/>
          </p:nvSpPr>
          <p:spPr>
            <a:xfrm>
              <a:off x="902217" y="3984259"/>
              <a:ext cx="3292925" cy="544380"/>
            </a:xfrm>
            <a:prstGeom prst="rect">
              <a:avLst/>
            </a:prstGeom>
            <a:noFill/>
          </p:spPr>
          <p:txBody>
            <a:bodyPr wrap="square" rtlCol="0">
              <a:spAutoFit/>
            </a:bodyPr>
            <a:lstStyle/>
            <a:p>
              <a:pPr algn="ctr" defTabSz="466298">
                <a:lnSpc>
                  <a:spcPct val="120000"/>
                </a:lnSpc>
              </a:pPr>
              <a:r>
                <a:rPr lang="en-US" sz="2448" dirty="0">
                  <a:solidFill>
                    <a:srgbClr val="FFFFFF"/>
                  </a:solidFill>
                  <a:latin typeface="Segoe UI Light"/>
                </a:rPr>
                <a:t>Small</a:t>
              </a:r>
            </a:p>
          </p:txBody>
        </p:sp>
      </p:grpSp>
      <p:cxnSp>
        <p:nvCxnSpPr>
          <p:cNvPr id="58" name="Straight Connector 57"/>
          <p:cNvCxnSpPr/>
          <p:nvPr/>
        </p:nvCxnSpPr>
        <p:spPr>
          <a:xfrm>
            <a:off x="2649066" y="2448289"/>
            <a:ext cx="1732526" cy="3745"/>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a:stCxn id="4" idx="1"/>
            <a:endCxn id="4" idx="5"/>
          </p:cNvCxnSpPr>
          <p:nvPr/>
        </p:nvCxnSpPr>
        <p:spPr>
          <a:xfrm>
            <a:off x="1814277" y="3854760"/>
            <a:ext cx="3331938"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a:off x="1049654" y="5234236"/>
            <a:ext cx="4896573" cy="23315"/>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pic>
        <p:nvPicPr>
          <p:cNvPr id="31" name="Picture 6" descr="\\MAGNUM\Projects\Microsoft\Cloud Power FY12\Design\ICONS_PNG\Cloud.png"/>
          <p:cNvPicPr>
            <a:picLocks noChangeAspect="1" noChangeArrowheads="1"/>
          </p:cNvPicPr>
          <p:nvPr/>
        </p:nvPicPr>
        <p:blipFill>
          <a:blip r:embed="rId3" cstate="print">
            <a:duotone>
              <a:prstClr val="black"/>
              <a:schemeClr val="tx2">
                <a:tint val="45000"/>
                <a:satMod val="400000"/>
              </a:schemeClr>
            </a:duotone>
          </a:blip>
          <a:srcRect/>
          <a:stretch>
            <a:fillRect/>
          </a:stretch>
        </p:blipFill>
        <p:spPr bwMode="auto">
          <a:xfrm>
            <a:off x="9624332" y="982400"/>
            <a:ext cx="2744703" cy="2744703"/>
          </a:xfrm>
          <a:prstGeom prst="rect">
            <a:avLst/>
          </a:prstGeom>
          <a:noFill/>
        </p:spPr>
      </p:pic>
      <p:sp>
        <p:nvSpPr>
          <p:cNvPr id="5" name="TextBox 4"/>
          <p:cNvSpPr txBox="1"/>
          <p:nvPr/>
        </p:nvSpPr>
        <p:spPr>
          <a:xfrm>
            <a:off x="10002754" y="2040765"/>
            <a:ext cx="2020428" cy="647165"/>
          </a:xfrm>
          <a:prstGeom prst="rect">
            <a:avLst/>
          </a:prstGeom>
          <a:noFill/>
        </p:spPr>
        <p:txBody>
          <a:bodyPr wrap="none" lIns="186521" tIns="149217" rIns="186521" bIns="149217" rtlCol="0">
            <a:spAutoFit/>
          </a:bodyPr>
          <a:lstStyle/>
          <a:p>
            <a:pPr defTabSz="466298">
              <a:lnSpc>
                <a:spcPct val="90000"/>
              </a:lnSpc>
              <a:spcAft>
                <a:spcPts val="612"/>
              </a:spcAft>
            </a:pPr>
            <a:r>
              <a:rPr lang="en-US" sz="2448" dirty="0">
                <a:solidFill>
                  <a:srgbClr val="FFFFFF"/>
                </a:solidFill>
              </a:rPr>
              <a:t>Azure M2M</a:t>
            </a:r>
          </a:p>
        </p:txBody>
      </p:sp>
      <p:sp>
        <p:nvSpPr>
          <p:cNvPr id="34" name="Left-Right Arrow 33"/>
          <p:cNvSpPr/>
          <p:nvPr/>
        </p:nvSpPr>
        <p:spPr bwMode="auto">
          <a:xfrm>
            <a:off x="5510577" y="1467185"/>
            <a:ext cx="4048669" cy="2005511"/>
          </a:xfrm>
          <a:prstGeom prst="leftRightArrow">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US" sz="2448" dirty="0">
              <a:solidFill>
                <a:srgbClr val="404040"/>
              </a:solidFill>
              <a:ea typeface="Segoe UI" pitchFamily="34" charset="0"/>
              <a:cs typeface="Segoe UI" pitchFamily="34" charset="0"/>
            </a:endParaRPr>
          </a:p>
        </p:txBody>
      </p:sp>
      <p:sp>
        <p:nvSpPr>
          <p:cNvPr id="35" name="Rectangle 34"/>
          <p:cNvSpPr/>
          <p:nvPr/>
        </p:nvSpPr>
        <p:spPr>
          <a:xfrm>
            <a:off x="6475511" y="2028259"/>
            <a:ext cx="2739927" cy="872064"/>
          </a:xfrm>
          <a:prstGeom prst="rect">
            <a:avLst/>
          </a:prstGeom>
        </p:spPr>
        <p:txBody>
          <a:bodyPr wrap="square">
            <a:spAutoFit/>
          </a:bodyPr>
          <a:lstStyle/>
          <a:p>
            <a:pPr defTabSz="951028" fontAlgn="base">
              <a:lnSpc>
                <a:spcPct val="90000"/>
              </a:lnSpc>
              <a:spcBef>
                <a:spcPct val="0"/>
              </a:spcBef>
              <a:spcAft>
                <a:spcPct val="0"/>
              </a:spcAft>
            </a:pPr>
            <a:r>
              <a:rPr lang="en-US" sz="1836" dirty="0">
                <a:solidFill>
                  <a:srgbClr val="404040"/>
                </a:solidFill>
                <a:ea typeface="Segoe UI" pitchFamily="34" charset="0"/>
                <a:cs typeface="Segoe UI" pitchFamily="34" charset="0"/>
              </a:rPr>
              <a:t>Device management</a:t>
            </a:r>
          </a:p>
          <a:p>
            <a:pPr defTabSz="951028" fontAlgn="base">
              <a:lnSpc>
                <a:spcPct val="90000"/>
              </a:lnSpc>
              <a:spcBef>
                <a:spcPct val="0"/>
              </a:spcBef>
              <a:spcAft>
                <a:spcPct val="0"/>
              </a:spcAft>
            </a:pPr>
            <a:r>
              <a:rPr lang="en-US" sz="1836" dirty="0">
                <a:solidFill>
                  <a:srgbClr val="404040"/>
                </a:solidFill>
                <a:ea typeface="Segoe UI" pitchFamily="34" charset="0"/>
                <a:cs typeface="Segoe UI" pitchFamily="34" charset="0"/>
              </a:rPr>
              <a:t>Command &amp; Control</a:t>
            </a:r>
          </a:p>
          <a:p>
            <a:pPr defTabSz="951028" fontAlgn="base">
              <a:lnSpc>
                <a:spcPct val="90000"/>
              </a:lnSpc>
              <a:spcBef>
                <a:spcPct val="0"/>
              </a:spcBef>
              <a:spcAft>
                <a:spcPct val="0"/>
              </a:spcAft>
            </a:pPr>
            <a:r>
              <a:rPr lang="en-US" sz="1836" dirty="0">
                <a:solidFill>
                  <a:srgbClr val="404040"/>
                </a:solidFill>
                <a:ea typeface="Segoe UI" pitchFamily="34" charset="0"/>
                <a:cs typeface="Segoe UI" pitchFamily="34" charset="0"/>
              </a:rPr>
              <a:t>Data Analytics</a:t>
            </a:r>
          </a:p>
        </p:txBody>
      </p:sp>
      <p:sp>
        <p:nvSpPr>
          <p:cNvPr id="6" name="Rectangle 5"/>
          <p:cNvSpPr/>
          <p:nvPr/>
        </p:nvSpPr>
        <p:spPr bwMode="auto">
          <a:xfrm>
            <a:off x="9248345" y="4300612"/>
            <a:ext cx="2915015" cy="524726"/>
          </a:xfrm>
          <a:prstGeom prst="rect">
            <a:avLst/>
          </a:prstGeom>
          <a:solidFill>
            <a:srgbClr val="9B4F9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ctr" anchorCtr="0" forceAA="0" compatLnSpc="1">
            <a:prstTxWarp prst="textNoShape">
              <a:avLst/>
            </a:prstTxWarp>
            <a:noAutofit/>
          </a:bodyPr>
          <a:lstStyle/>
          <a:p>
            <a:pPr algn="ctr" defTabSz="951028" fontAlgn="base">
              <a:lnSpc>
                <a:spcPct val="90000"/>
              </a:lnSpc>
              <a:spcBef>
                <a:spcPct val="0"/>
              </a:spcBef>
              <a:spcAft>
                <a:spcPct val="0"/>
              </a:spcAft>
            </a:pPr>
            <a:r>
              <a:rPr lang="en-US" sz="1836" dirty="0">
                <a:gradFill>
                  <a:gsLst>
                    <a:gs pos="0">
                      <a:srgbClr val="FFFFFF"/>
                    </a:gs>
                    <a:gs pos="100000">
                      <a:srgbClr val="FFFFFF"/>
                    </a:gs>
                  </a:gsLst>
                  <a:lin ang="5400000" scaled="0"/>
                </a:gradFill>
                <a:ea typeface="Segoe UI" pitchFamily="34" charset="0"/>
                <a:cs typeface="Segoe UI" pitchFamily="34" charset="0"/>
              </a:rPr>
              <a:t>Monitoring</a:t>
            </a:r>
          </a:p>
        </p:txBody>
      </p:sp>
      <p:sp>
        <p:nvSpPr>
          <p:cNvPr id="43" name="Rectangle 42"/>
          <p:cNvSpPr/>
          <p:nvPr/>
        </p:nvSpPr>
        <p:spPr bwMode="auto">
          <a:xfrm>
            <a:off x="9274951" y="4937470"/>
            <a:ext cx="2888408" cy="523566"/>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ctr" anchorCtr="0" forceAA="0" compatLnSpc="1">
            <a:prstTxWarp prst="textNoShape">
              <a:avLst/>
            </a:prstTxWarp>
            <a:noAutofit/>
          </a:bodyPr>
          <a:lstStyle/>
          <a:p>
            <a:pPr algn="ctr" defTabSz="951028" fontAlgn="base">
              <a:lnSpc>
                <a:spcPct val="90000"/>
              </a:lnSpc>
              <a:spcBef>
                <a:spcPct val="0"/>
              </a:spcBef>
              <a:spcAft>
                <a:spcPct val="0"/>
              </a:spcAft>
            </a:pPr>
            <a:r>
              <a:rPr lang="en-US" sz="1836" dirty="0">
                <a:gradFill>
                  <a:gsLst>
                    <a:gs pos="0">
                      <a:srgbClr val="FFFFFF"/>
                    </a:gs>
                    <a:gs pos="100000">
                      <a:srgbClr val="FFFFFF"/>
                    </a:gs>
                  </a:gsLst>
                  <a:lin ang="5400000" scaled="0"/>
                </a:gradFill>
                <a:ea typeface="Segoe UI" pitchFamily="34" charset="0"/>
                <a:cs typeface="Segoe UI" pitchFamily="34" charset="0"/>
              </a:rPr>
              <a:t>Content</a:t>
            </a:r>
            <a:br>
              <a:rPr lang="en-US" sz="1836" dirty="0">
                <a:gradFill>
                  <a:gsLst>
                    <a:gs pos="0">
                      <a:srgbClr val="FFFFFF"/>
                    </a:gs>
                    <a:gs pos="100000">
                      <a:srgbClr val="FFFFFF"/>
                    </a:gs>
                  </a:gsLst>
                  <a:lin ang="5400000" scaled="0"/>
                </a:gradFill>
                <a:ea typeface="Segoe UI" pitchFamily="34" charset="0"/>
                <a:cs typeface="Segoe UI" pitchFamily="34" charset="0"/>
              </a:rPr>
            </a:br>
            <a:r>
              <a:rPr lang="en-US" sz="1836" dirty="0">
                <a:gradFill>
                  <a:gsLst>
                    <a:gs pos="0">
                      <a:srgbClr val="FFFFFF"/>
                    </a:gs>
                    <a:gs pos="100000">
                      <a:srgbClr val="FFFFFF"/>
                    </a:gs>
                  </a:gsLst>
                  <a:lin ang="5400000" scaled="0"/>
                </a:gradFill>
                <a:ea typeface="Segoe UI" pitchFamily="34" charset="0"/>
                <a:cs typeface="Segoe UI" pitchFamily="34" charset="0"/>
              </a:rPr>
              <a:t>Distribution</a:t>
            </a:r>
          </a:p>
        </p:txBody>
      </p:sp>
      <p:sp>
        <p:nvSpPr>
          <p:cNvPr id="44" name="Rectangle 43"/>
          <p:cNvSpPr/>
          <p:nvPr/>
        </p:nvSpPr>
        <p:spPr bwMode="auto">
          <a:xfrm>
            <a:off x="9274951" y="6208864"/>
            <a:ext cx="2888408" cy="523566"/>
          </a:xfrm>
          <a:prstGeom prst="rect">
            <a:avLst/>
          </a:prstGeom>
          <a:solidFill>
            <a:schemeClr val="tx1">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ctr" anchorCtr="0" forceAA="0" compatLnSpc="1">
            <a:prstTxWarp prst="textNoShape">
              <a:avLst/>
            </a:prstTxWarp>
            <a:noAutofit/>
          </a:bodyPr>
          <a:lstStyle/>
          <a:p>
            <a:pPr algn="ctr" defTabSz="951028" fontAlgn="base">
              <a:lnSpc>
                <a:spcPct val="90000"/>
              </a:lnSpc>
              <a:spcBef>
                <a:spcPct val="0"/>
              </a:spcBef>
              <a:spcAft>
                <a:spcPct val="0"/>
              </a:spcAft>
            </a:pPr>
            <a:r>
              <a:rPr lang="en-US" sz="1836" dirty="0">
                <a:gradFill>
                  <a:gsLst>
                    <a:gs pos="0">
                      <a:srgbClr val="FFFFFF"/>
                    </a:gs>
                    <a:gs pos="100000">
                      <a:srgbClr val="FFFFFF"/>
                    </a:gs>
                  </a:gsLst>
                  <a:lin ang="5400000" scaled="0"/>
                </a:gradFill>
                <a:ea typeface="Segoe UI" pitchFamily="34" charset="0"/>
                <a:cs typeface="Segoe UI" pitchFamily="34" charset="0"/>
              </a:rPr>
              <a:t>Configuration</a:t>
            </a:r>
            <a:br>
              <a:rPr lang="en-US" sz="1836" dirty="0">
                <a:gradFill>
                  <a:gsLst>
                    <a:gs pos="0">
                      <a:srgbClr val="FFFFFF"/>
                    </a:gs>
                    <a:gs pos="100000">
                      <a:srgbClr val="FFFFFF"/>
                    </a:gs>
                  </a:gsLst>
                  <a:lin ang="5400000" scaled="0"/>
                </a:gradFill>
                <a:ea typeface="Segoe UI" pitchFamily="34" charset="0"/>
                <a:cs typeface="Segoe UI" pitchFamily="34" charset="0"/>
              </a:rPr>
            </a:br>
            <a:r>
              <a:rPr lang="en-US" sz="1836" dirty="0">
                <a:gradFill>
                  <a:gsLst>
                    <a:gs pos="0">
                      <a:srgbClr val="FFFFFF"/>
                    </a:gs>
                    <a:gs pos="100000">
                      <a:srgbClr val="FFFFFF"/>
                    </a:gs>
                  </a:gsLst>
                  <a:lin ang="5400000" scaled="0"/>
                </a:gradFill>
                <a:ea typeface="Segoe UI" pitchFamily="34" charset="0"/>
                <a:cs typeface="Segoe UI" pitchFamily="34" charset="0"/>
              </a:rPr>
              <a:t>Management</a:t>
            </a:r>
          </a:p>
        </p:txBody>
      </p:sp>
      <p:sp>
        <p:nvSpPr>
          <p:cNvPr id="45" name="Rectangle 44"/>
          <p:cNvSpPr/>
          <p:nvPr/>
        </p:nvSpPr>
        <p:spPr bwMode="auto">
          <a:xfrm>
            <a:off x="9274951" y="5573167"/>
            <a:ext cx="2888408" cy="523566"/>
          </a:xfrm>
          <a:prstGeom prst="rect">
            <a:avLst/>
          </a:prstGeom>
          <a:solidFill>
            <a:schemeClr val="accent5">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ctr" anchorCtr="0" forceAA="0" compatLnSpc="1">
            <a:prstTxWarp prst="textNoShape">
              <a:avLst/>
            </a:prstTxWarp>
            <a:noAutofit/>
          </a:bodyPr>
          <a:lstStyle/>
          <a:p>
            <a:pPr algn="ctr" defTabSz="951028" fontAlgn="base">
              <a:lnSpc>
                <a:spcPct val="90000"/>
              </a:lnSpc>
              <a:spcBef>
                <a:spcPct val="0"/>
              </a:spcBef>
              <a:spcAft>
                <a:spcPct val="0"/>
              </a:spcAft>
            </a:pPr>
            <a:r>
              <a:rPr lang="en-US" sz="1836" dirty="0">
                <a:gradFill>
                  <a:gsLst>
                    <a:gs pos="0">
                      <a:srgbClr val="FFFFFF"/>
                    </a:gs>
                    <a:gs pos="100000">
                      <a:srgbClr val="FFFFFF"/>
                    </a:gs>
                  </a:gsLst>
                  <a:lin ang="5400000" scaled="0"/>
                </a:gradFill>
                <a:ea typeface="Segoe UI" pitchFamily="34" charset="0"/>
                <a:cs typeface="Segoe UI" pitchFamily="34" charset="0"/>
              </a:rPr>
              <a:t>Remote</a:t>
            </a:r>
            <a:br>
              <a:rPr lang="en-US" sz="1836" dirty="0">
                <a:gradFill>
                  <a:gsLst>
                    <a:gs pos="0">
                      <a:srgbClr val="FFFFFF"/>
                    </a:gs>
                    <a:gs pos="100000">
                      <a:srgbClr val="FFFFFF"/>
                    </a:gs>
                  </a:gsLst>
                  <a:lin ang="5400000" scaled="0"/>
                </a:gradFill>
                <a:ea typeface="Segoe UI" pitchFamily="34" charset="0"/>
                <a:cs typeface="Segoe UI" pitchFamily="34" charset="0"/>
              </a:rPr>
            </a:br>
            <a:r>
              <a:rPr lang="en-US" sz="1836" dirty="0">
                <a:gradFill>
                  <a:gsLst>
                    <a:gs pos="0">
                      <a:srgbClr val="FFFFFF"/>
                    </a:gs>
                    <a:gs pos="100000">
                      <a:srgbClr val="FFFFFF"/>
                    </a:gs>
                  </a:gsLst>
                  <a:lin ang="5400000" scaled="0"/>
                </a:gradFill>
                <a:ea typeface="Segoe UI" pitchFamily="34" charset="0"/>
                <a:cs typeface="Segoe UI" pitchFamily="34" charset="0"/>
              </a:rPr>
              <a:t>Access</a:t>
            </a:r>
          </a:p>
        </p:txBody>
      </p:sp>
      <p:sp>
        <p:nvSpPr>
          <p:cNvPr id="8" name="Down Arrow 7"/>
          <p:cNvSpPr/>
          <p:nvPr/>
        </p:nvSpPr>
        <p:spPr bwMode="auto">
          <a:xfrm>
            <a:off x="10452104" y="3341908"/>
            <a:ext cx="1089159" cy="793215"/>
          </a:xfrm>
          <a:prstGeom prst="downArrow">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US" sz="2448" dirty="0" err="1">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3788626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34"/>
                                        </p:tgtEl>
                                        <p:attrNameLst>
                                          <p:attrName>style.visibility</p:attrName>
                                        </p:attrNameLst>
                                      </p:cBhvr>
                                      <p:to>
                                        <p:strVal val="visible"/>
                                      </p:to>
                                    </p:set>
                                    <p:anim calcmode="lin" valueType="num">
                                      <p:cBhvr>
                                        <p:cTn id="19" dur="500" fill="hold"/>
                                        <p:tgtEl>
                                          <p:spTgt spid="34"/>
                                        </p:tgtEl>
                                        <p:attrNameLst>
                                          <p:attrName>ppt_w</p:attrName>
                                        </p:attrNameLst>
                                      </p:cBhvr>
                                      <p:tavLst>
                                        <p:tav tm="0">
                                          <p:val>
                                            <p:fltVal val="0"/>
                                          </p:val>
                                        </p:tav>
                                        <p:tav tm="100000">
                                          <p:val>
                                            <p:strVal val="#ppt_w"/>
                                          </p:val>
                                        </p:tav>
                                      </p:tavLst>
                                    </p:anim>
                                    <p:anim calcmode="lin" valueType="num">
                                      <p:cBhvr>
                                        <p:cTn id="20" dur="500" fill="hold"/>
                                        <p:tgtEl>
                                          <p:spTgt spid="34"/>
                                        </p:tgtEl>
                                        <p:attrNameLst>
                                          <p:attrName>ppt_h</p:attrName>
                                        </p:attrNameLst>
                                      </p:cBhvr>
                                      <p:tavLst>
                                        <p:tav tm="0">
                                          <p:val>
                                            <p:fltVal val="0"/>
                                          </p:val>
                                        </p:tav>
                                        <p:tav tm="100000">
                                          <p:val>
                                            <p:strVal val="#ppt_h"/>
                                          </p:val>
                                        </p:tav>
                                      </p:tavLst>
                                    </p:anim>
                                    <p:animEffect transition="in" filter="fade">
                                      <p:cBhvr>
                                        <p:cTn id="21" dur="500"/>
                                        <p:tgtEl>
                                          <p:spTgt spid="34"/>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35"/>
                                        </p:tgtEl>
                                        <p:attrNameLst>
                                          <p:attrName>style.visibility</p:attrName>
                                        </p:attrNameLst>
                                      </p:cBhvr>
                                      <p:to>
                                        <p:strVal val="visible"/>
                                      </p:to>
                                    </p:set>
                                    <p:anim calcmode="lin" valueType="num">
                                      <p:cBhvr>
                                        <p:cTn id="24" dur="500" fill="hold"/>
                                        <p:tgtEl>
                                          <p:spTgt spid="35"/>
                                        </p:tgtEl>
                                        <p:attrNameLst>
                                          <p:attrName>ppt_w</p:attrName>
                                        </p:attrNameLst>
                                      </p:cBhvr>
                                      <p:tavLst>
                                        <p:tav tm="0">
                                          <p:val>
                                            <p:fltVal val="0"/>
                                          </p:val>
                                        </p:tav>
                                        <p:tav tm="100000">
                                          <p:val>
                                            <p:strVal val="#ppt_w"/>
                                          </p:val>
                                        </p:tav>
                                      </p:tavLst>
                                    </p:anim>
                                    <p:anim calcmode="lin" valueType="num">
                                      <p:cBhvr>
                                        <p:cTn id="25" dur="500" fill="hold"/>
                                        <p:tgtEl>
                                          <p:spTgt spid="35"/>
                                        </p:tgtEl>
                                        <p:attrNameLst>
                                          <p:attrName>ppt_h</p:attrName>
                                        </p:attrNameLst>
                                      </p:cBhvr>
                                      <p:tavLst>
                                        <p:tav tm="0">
                                          <p:val>
                                            <p:fltVal val="0"/>
                                          </p:val>
                                        </p:tav>
                                        <p:tav tm="100000">
                                          <p:val>
                                            <p:strVal val="#ppt_h"/>
                                          </p:val>
                                        </p:tav>
                                      </p:tavLst>
                                    </p:anim>
                                    <p:animEffect transition="in" filter="fade">
                                      <p:cBhvr>
                                        <p:cTn id="26" dur="500"/>
                                        <p:tgtEl>
                                          <p:spTgt spid="35"/>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1"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up)">
                                      <p:cBhvr>
                                        <p:cTn id="31" dur="500"/>
                                        <p:tgtEl>
                                          <p:spTgt spid="8"/>
                                        </p:tgtEl>
                                      </p:cBhvr>
                                    </p:animEffect>
                                  </p:childTnLst>
                                </p:cTn>
                              </p:par>
                            </p:childTnLst>
                          </p:cTn>
                        </p:par>
                        <p:par>
                          <p:cTn id="32" fill="hold">
                            <p:stCondLst>
                              <p:cond delay="500"/>
                            </p:stCondLst>
                            <p:childTnLst>
                              <p:par>
                                <p:cTn id="33" presetID="22" presetClass="entr" presetSubtype="1" fill="hold" grpId="0" nodeType="after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wipe(up)">
                                      <p:cBhvr>
                                        <p:cTn id="35" dur="500"/>
                                        <p:tgtEl>
                                          <p:spTgt spid="6"/>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1" fill="hold" grpId="0" nodeType="clickEffect">
                                  <p:stCondLst>
                                    <p:cond delay="0"/>
                                  </p:stCondLst>
                                  <p:childTnLst>
                                    <p:set>
                                      <p:cBhvr>
                                        <p:cTn id="39" dur="1" fill="hold">
                                          <p:stCondLst>
                                            <p:cond delay="0"/>
                                          </p:stCondLst>
                                        </p:cTn>
                                        <p:tgtEl>
                                          <p:spTgt spid="43"/>
                                        </p:tgtEl>
                                        <p:attrNameLst>
                                          <p:attrName>style.visibility</p:attrName>
                                        </p:attrNameLst>
                                      </p:cBhvr>
                                      <p:to>
                                        <p:strVal val="visible"/>
                                      </p:to>
                                    </p:set>
                                    <p:animEffect transition="in" filter="wipe(up)">
                                      <p:cBhvr>
                                        <p:cTn id="40" dur="500"/>
                                        <p:tgtEl>
                                          <p:spTgt spid="43"/>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1" fill="hold" grpId="0" nodeType="clickEffect">
                                  <p:stCondLst>
                                    <p:cond delay="0"/>
                                  </p:stCondLst>
                                  <p:childTnLst>
                                    <p:set>
                                      <p:cBhvr>
                                        <p:cTn id="44" dur="1" fill="hold">
                                          <p:stCondLst>
                                            <p:cond delay="0"/>
                                          </p:stCondLst>
                                        </p:cTn>
                                        <p:tgtEl>
                                          <p:spTgt spid="45"/>
                                        </p:tgtEl>
                                        <p:attrNameLst>
                                          <p:attrName>style.visibility</p:attrName>
                                        </p:attrNameLst>
                                      </p:cBhvr>
                                      <p:to>
                                        <p:strVal val="visible"/>
                                      </p:to>
                                    </p:set>
                                    <p:animEffect transition="in" filter="wipe(up)">
                                      <p:cBhvr>
                                        <p:cTn id="45" dur="500"/>
                                        <p:tgtEl>
                                          <p:spTgt spid="45"/>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1" fill="hold" grpId="0" nodeType="clickEffect">
                                  <p:stCondLst>
                                    <p:cond delay="0"/>
                                  </p:stCondLst>
                                  <p:childTnLst>
                                    <p:set>
                                      <p:cBhvr>
                                        <p:cTn id="49" dur="1" fill="hold">
                                          <p:stCondLst>
                                            <p:cond delay="0"/>
                                          </p:stCondLst>
                                        </p:cTn>
                                        <p:tgtEl>
                                          <p:spTgt spid="44"/>
                                        </p:tgtEl>
                                        <p:attrNameLst>
                                          <p:attrName>style.visibility</p:attrName>
                                        </p:attrNameLst>
                                      </p:cBhvr>
                                      <p:to>
                                        <p:strVal val="visible"/>
                                      </p:to>
                                    </p:set>
                                    <p:animEffect transition="in" filter="wipe(up)">
                                      <p:cBhvr>
                                        <p:cTn id="50"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4" grpId="0" animBg="1"/>
      <p:bldP spid="35" grpId="0"/>
      <p:bldP spid="6" grpId="0" animBg="1"/>
      <p:bldP spid="43" grpId="0" animBg="1"/>
      <p:bldP spid="44" grpId="0" animBg="1"/>
      <p:bldP spid="45" grpId="0" animBg="1"/>
      <p:bldP spid="8"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MT_TILE" val="YES"/>
</p:tagLst>
</file>

<file path=ppt/tags/tag2.xml><?xml version="1.0" encoding="utf-8"?>
<p:tagLst xmlns:a="http://schemas.openxmlformats.org/drawingml/2006/main" xmlns:r="http://schemas.openxmlformats.org/officeDocument/2006/relationships" xmlns:p="http://schemas.openxmlformats.org/presentationml/2006/main">
  <p:tag name="MT_TILE" val="YES"/>
</p:tagLst>
</file>

<file path=ppt/tags/tag3.xml><?xml version="1.0" encoding="utf-8"?>
<p:tagLst xmlns:a="http://schemas.openxmlformats.org/drawingml/2006/main" xmlns:r="http://schemas.openxmlformats.org/officeDocument/2006/relationships" xmlns:p="http://schemas.openxmlformats.org/presentationml/2006/main">
  <p:tag name="MT_TILE" val="YES"/>
</p:tagLst>
</file>

<file path=ppt/theme/theme1.xml><?xml version="1.0" encoding="utf-8"?>
<a:theme xmlns:a="http://schemas.openxmlformats.org/drawingml/2006/main" name="5-30536_Build_2014_Breakout_Template_White_16x9">
  <a:themeElements>
    <a:clrScheme name="Build 2014">
      <a:dk1>
        <a:srgbClr val="404040"/>
      </a:dk1>
      <a:lt1>
        <a:srgbClr val="FFFFFF"/>
      </a:lt1>
      <a:dk2>
        <a:srgbClr val="00188F"/>
      </a:dk2>
      <a:lt2>
        <a:srgbClr val="FFFFFF"/>
      </a:lt2>
      <a:accent1>
        <a:srgbClr val="00188F"/>
      </a:accent1>
      <a:accent2>
        <a:srgbClr val="00BCF2"/>
      </a:accent2>
      <a:accent3>
        <a:srgbClr val="9B4F96"/>
      </a:accent3>
      <a:accent4>
        <a:srgbClr val="7FBA00"/>
      </a:accent4>
      <a:accent5>
        <a:srgbClr val="FF8C00"/>
      </a:accent5>
      <a:accent6>
        <a:srgbClr val="00D8CC"/>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Build_2014_Template.potx" id="{39E59A6A-D504-4212-89A7-01891365F18E}" vid="{A4136940-2F30-4F5C-9ED6-88F2C49C1AE1}"/>
    </a:ext>
  </a:extLst>
</a:theme>
</file>

<file path=ppt/theme/theme2.xml><?xml version="1.0" encoding="utf-8"?>
<a:theme xmlns:a="http://schemas.openxmlformats.org/drawingml/2006/main" name="1_5-30536_Build_2014_Breakout_Template_Blue_16x9">
  <a:themeElements>
    <a:clrScheme name="Build 2014">
      <a:dk1>
        <a:srgbClr val="000000"/>
      </a:dk1>
      <a:lt1>
        <a:srgbClr val="FFFFFF"/>
      </a:lt1>
      <a:dk2>
        <a:srgbClr val="00188F"/>
      </a:dk2>
      <a:lt2>
        <a:srgbClr val="FFFFFF"/>
      </a:lt2>
      <a:accent1>
        <a:srgbClr val="00188F"/>
      </a:accent1>
      <a:accent2>
        <a:srgbClr val="00BCF2"/>
      </a:accent2>
      <a:accent3>
        <a:srgbClr val="9B4F96"/>
      </a:accent3>
      <a:accent4>
        <a:srgbClr val="7FBA00"/>
      </a:accent4>
      <a:accent5>
        <a:srgbClr val="FF8C00"/>
      </a:accent5>
      <a:accent6>
        <a:srgbClr val="00D8CC"/>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3"/>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ctr" defTabSz="932472" fontAlgn="base">
          <a:lnSpc>
            <a:spcPct val="90000"/>
          </a:lnSpc>
          <a:spcBef>
            <a:spcPct val="0"/>
          </a:spcBef>
          <a:spcAft>
            <a:spcPct val="0"/>
          </a:spcAft>
          <a:defRPr sz="24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Build_2014_Template.potx" id="{39E59A6A-D504-4212-89A7-01891365F18E}" vid="{C5418590-2BCF-48C6-AF37-67DC4D4291A7}"/>
    </a:ext>
  </a:extLst>
</a:theme>
</file>

<file path=ppt/theme/theme3.xml><?xml version="1.0" encoding="utf-8"?>
<a:theme xmlns:a="http://schemas.openxmlformats.org/drawingml/2006/main" name="1_5-30536_Build_2014_Breakout_Template_White_16x9">
  <a:themeElements>
    <a:clrScheme name="Build 2014">
      <a:dk1>
        <a:srgbClr val="404040"/>
      </a:dk1>
      <a:lt1>
        <a:srgbClr val="FFFFFF"/>
      </a:lt1>
      <a:dk2>
        <a:srgbClr val="00188F"/>
      </a:dk2>
      <a:lt2>
        <a:srgbClr val="FFFFFF"/>
      </a:lt2>
      <a:accent1>
        <a:srgbClr val="00188F"/>
      </a:accent1>
      <a:accent2>
        <a:srgbClr val="00BCF2"/>
      </a:accent2>
      <a:accent3>
        <a:srgbClr val="9B4F96"/>
      </a:accent3>
      <a:accent4>
        <a:srgbClr val="7FBA00"/>
      </a:accent4>
      <a:accent5>
        <a:srgbClr val="FF8C00"/>
      </a:accent5>
      <a:accent6>
        <a:srgbClr val="00D8CC"/>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Build_2014_Breakout_Template.potx" id="{648A3717-FFAB-4F40-BF29-99274CBE781C}" vid="{96874802-53E9-4768-A938-A83994B57248}"/>
    </a:ext>
  </a:extLst>
</a:theme>
</file>

<file path=ppt/theme/theme4.xml><?xml version="1.0" encoding="utf-8"?>
<a:theme xmlns:a="http://schemas.openxmlformats.org/drawingml/2006/main" name="2_5-30536_Build_2014_Breakout_Template_Blue_16x9">
  <a:themeElements>
    <a:clrScheme name="Build 2014">
      <a:dk1>
        <a:srgbClr val="000000"/>
      </a:dk1>
      <a:lt1>
        <a:srgbClr val="FFFFFF"/>
      </a:lt1>
      <a:dk2>
        <a:srgbClr val="00188F"/>
      </a:dk2>
      <a:lt2>
        <a:srgbClr val="FFFFFF"/>
      </a:lt2>
      <a:accent1>
        <a:srgbClr val="00188F"/>
      </a:accent1>
      <a:accent2>
        <a:srgbClr val="00BCF2"/>
      </a:accent2>
      <a:accent3>
        <a:srgbClr val="9B4F96"/>
      </a:accent3>
      <a:accent4>
        <a:srgbClr val="7FBA00"/>
      </a:accent4>
      <a:accent5>
        <a:srgbClr val="FF8C00"/>
      </a:accent5>
      <a:accent6>
        <a:srgbClr val="00D8CC"/>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3"/>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ctr" defTabSz="932472" fontAlgn="base">
          <a:lnSpc>
            <a:spcPct val="90000"/>
          </a:lnSpc>
          <a:spcBef>
            <a:spcPct val="0"/>
          </a:spcBef>
          <a:spcAft>
            <a:spcPct val="0"/>
          </a:spcAft>
          <a:defRPr sz="24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Build_2014_Breakout_Template.potx" id="{648A3717-FFAB-4F40-BF29-99274CBE781C}" vid="{5E35376D-7A0F-434F-9506-6F58D88D5391}"/>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Build 2014">
    <a:dk1>
      <a:srgbClr val="000000"/>
    </a:dk1>
    <a:lt1>
      <a:srgbClr val="FFFFFF"/>
    </a:lt1>
    <a:dk2>
      <a:srgbClr val="00188F"/>
    </a:dk2>
    <a:lt2>
      <a:srgbClr val="FFFFFF"/>
    </a:lt2>
    <a:accent1>
      <a:srgbClr val="00188F"/>
    </a:accent1>
    <a:accent2>
      <a:srgbClr val="00BCF2"/>
    </a:accent2>
    <a:accent3>
      <a:srgbClr val="9B4F96"/>
    </a:accent3>
    <a:accent4>
      <a:srgbClr val="7FBA00"/>
    </a:accent4>
    <a:accent5>
      <a:srgbClr val="FF8C00"/>
    </a:accent5>
    <a:accent6>
      <a:srgbClr val="00D8CC"/>
    </a:accent6>
    <a:hlink>
      <a:srgbClr val="00BCF2"/>
    </a:hlink>
    <a:folHlink>
      <a:srgbClr val="00BCF2"/>
    </a:folHlink>
  </a:clrScheme>
</a:themeOverride>
</file>

<file path=ppt/theme/themeOverride2.xml><?xml version="1.0" encoding="utf-8"?>
<a:themeOverride xmlns:a="http://schemas.openxmlformats.org/drawingml/2006/main">
  <a:clrScheme name="Build 2014">
    <a:dk1>
      <a:srgbClr val="000000"/>
    </a:dk1>
    <a:lt1>
      <a:srgbClr val="FFFFFF"/>
    </a:lt1>
    <a:dk2>
      <a:srgbClr val="00188F"/>
    </a:dk2>
    <a:lt2>
      <a:srgbClr val="FFFFFF"/>
    </a:lt2>
    <a:accent1>
      <a:srgbClr val="00188F"/>
    </a:accent1>
    <a:accent2>
      <a:srgbClr val="00BCF2"/>
    </a:accent2>
    <a:accent3>
      <a:srgbClr val="9B4F96"/>
    </a:accent3>
    <a:accent4>
      <a:srgbClr val="7FBA00"/>
    </a:accent4>
    <a:accent5>
      <a:srgbClr val="FF8C00"/>
    </a:accent5>
    <a:accent6>
      <a:srgbClr val="00D8CC"/>
    </a:accent6>
    <a:hlink>
      <a:srgbClr val="00BCF2"/>
    </a:hlink>
    <a:folHlink>
      <a:srgbClr val="00BCF2"/>
    </a:folHlink>
  </a:clrScheme>
</a:themeOverride>
</file>

<file path=ppt/theme/themeOverride3.xml><?xml version="1.0" encoding="utf-8"?>
<a:themeOverride xmlns:a="http://schemas.openxmlformats.org/drawingml/2006/main">
  <a:clrScheme name="Build 2014">
    <a:dk1>
      <a:srgbClr val="000000"/>
    </a:dk1>
    <a:lt1>
      <a:srgbClr val="FFFFFF"/>
    </a:lt1>
    <a:dk2>
      <a:srgbClr val="00188F"/>
    </a:dk2>
    <a:lt2>
      <a:srgbClr val="FFFFFF"/>
    </a:lt2>
    <a:accent1>
      <a:srgbClr val="00188F"/>
    </a:accent1>
    <a:accent2>
      <a:srgbClr val="00BCF2"/>
    </a:accent2>
    <a:accent3>
      <a:srgbClr val="9B4F96"/>
    </a:accent3>
    <a:accent4>
      <a:srgbClr val="7FBA00"/>
    </a:accent4>
    <a:accent5>
      <a:srgbClr val="FF8C00"/>
    </a:accent5>
    <a:accent6>
      <a:srgbClr val="00D8CC"/>
    </a:accent6>
    <a:hlink>
      <a:srgbClr val="00BCF2"/>
    </a:hlink>
    <a:folHlink>
      <a:srgbClr val="00BCF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PresentationsDoc" ma:contentTypeID="0x010100CBE8A0D253ED1A4AAAE93FF9B973EB7E0027C1F5D9CEFE6046B3BCA4D310D11AA7" ma:contentTypeVersion="25" ma:contentTypeDescription="" ma:contentTypeScope="" ma:versionID="59190252e8f6b8110360cee8e4044d5b">
  <xsd:schema xmlns:xsd="http://www.w3.org/2001/XMLSchema" xmlns:xs="http://www.w3.org/2001/XMLSchema" xmlns:p="http://schemas.microsoft.com/office/2006/metadata/properties" xmlns:ns1="http://schemas.microsoft.com/sharepoint/v3" xmlns:ns2="e36bfbf9-5e42-489c-a259-4c54eb22cb57" xmlns:ns3="230e9df3-be65-4c73-a93b-d1236ebd677e" targetNamespace="http://schemas.microsoft.com/office/2006/metadata/properties" ma:root="true" ma:fieldsID="ce62f3e539b6767ca1e323fb703a26fd" ns1:_="" ns2:_="" ns3:_="">
    <xsd:import namespace="http://schemas.microsoft.com/sharepoint/v3"/>
    <xsd:import namespace="e36bfbf9-5e42-489c-a259-4c54eb22cb57"/>
    <xsd:import namespace="230e9df3-be65-4c73-a93b-d1236ebd677e"/>
    <xsd:element name="properties">
      <xsd:complexType>
        <xsd:sequence>
          <xsd:element name="documentManagement">
            <xsd:complexType>
              <xsd:all>
                <xsd:element ref="ns2:i23d7ba649194ae1bace8707520bbe5b" minOccurs="0"/>
                <xsd:element ref="ns3:TaxCatchAll" minOccurs="0"/>
                <xsd:element ref="ns3:TaxCatchAllLabel" minOccurs="0"/>
                <xsd:element ref="ns2:l3c4e8b902d24cac82560b32d42c7cb4" minOccurs="0"/>
                <xsd:element ref="ns2:o359a72c0e394a2bbc3ef6c803acc180" minOccurs="0"/>
                <xsd:element ref="ns2:Event_x0020_Start_x0020_Date" minOccurs="0"/>
                <xsd:element ref="ns2:Event_x0020_End_x0020_Date" minOccurs="0"/>
                <xsd:element ref="ns2:Presentation_x0020_Date" minOccurs="0"/>
                <xsd:element ref="ns2:MS_x0020_Speaker" minOccurs="0"/>
                <xsd:element ref="ns2:External_x0020_Speaker" minOccurs="0"/>
                <xsd:element ref="ns2:o915802bd8fb417bbe5f6f423fd076a0" minOccurs="0"/>
                <xsd:element ref="ns2:g9dd8d57dc62470db6c80d9bb76f6f98" minOccurs="0"/>
                <xsd:element ref="ns2:ha6fe286c6b34f98b7bef39f1ccb86a0" minOccurs="0"/>
                <xsd:element ref="ns2:Session_x0020_Code" minOccurs="0"/>
                <xsd:element ref="ns2:MS_x0020_Content_x0020_Owner" minOccurs="0"/>
                <xsd:element ref="ns2:o05f84fa51b8493184c53e88c1048d4a" minOccurs="0"/>
                <xsd:element ref="ns2:SharedWithUsers" minOccurs="0"/>
                <xsd:element ref="ns3:TaxKeywordTaxHTField" minOccurs="0"/>
                <xsd:element ref="ns1:AverageRating" minOccurs="0"/>
                <xsd:element ref="ns1:RatingCount" minOccurs="0"/>
                <xsd:element ref="ns1:RatedBy" minOccurs="0"/>
                <xsd:element ref="ns1:Ratings" minOccurs="0"/>
                <xsd:element ref="ns1:LikesCount" minOccurs="0"/>
                <xsd:element ref="ns1:LikedB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34" nillable="true" ma:displayName="Rating (0-5)" ma:decimals="2" ma:description="Average value of all the ratings that have been submitted" ma:internalName="AverageRating" ma:readOnly="true">
      <xsd:simpleType>
        <xsd:restriction base="dms:Number"/>
      </xsd:simpleType>
    </xsd:element>
    <xsd:element name="RatingCount" ma:index="35" nillable="true" ma:displayName="Number of Ratings" ma:decimals="0" ma:description="Number of ratings submitted" ma:internalName="RatingCount" ma:readOnly="true">
      <xsd:simpleType>
        <xsd:restriction base="dms:Number"/>
      </xsd:simpleType>
    </xsd:element>
    <xsd:element name="RatedBy" ma:index="36" nillable="true" ma:displayName="Rated By" ma:description="Users rated the item." ma:hidden="true" ma:list="UserInfo" ma:internalName="RatedBy">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Ratings" ma:index="37" nillable="true" ma:displayName="User ratings" ma:description="User ratings for the item" ma:hidden="true" ma:internalName="Ratings">
      <xsd:simpleType>
        <xsd:restriction base="dms:Note"/>
      </xsd:simpleType>
    </xsd:element>
    <xsd:element name="LikesCount" ma:index="38" nillable="true" ma:displayName="Number of Likes" ma:internalName="LikesCount">
      <xsd:simpleType>
        <xsd:restriction base="dms:Unknown"/>
      </xsd:simpleType>
    </xsd:element>
    <xsd:element name="LikedBy" ma:index="39" nillable="true" ma:displayName="Liked By" ma:hidden="true" ma:list="UserInfo" ma:internalName="LikedBy">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e36bfbf9-5e42-489c-a259-4c54eb22cb57" elementFormDefault="qualified">
    <xsd:import namespace="http://schemas.microsoft.com/office/2006/documentManagement/types"/>
    <xsd:import namespace="http://schemas.microsoft.com/office/infopath/2007/PartnerControls"/>
    <xsd:element name="i23d7ba649194ae1bace8707520bbe5b" ma:index="8" nillable="true" ma:taxonomy="true" ma:internalName="i23d7ba649194ae1bace8707520bbe5b" ma:taxonomyFieldName="Event_x0020_Name" ma:displayName="Event Name" ma:default="" ma:fieldId="{223d7ba6-4919-4ae1-bace-8707520bbe5b}" ma:sspId="e385fb40-52d4-4fae-9c5b-3e8ff8a5878e" ma:termSetId="32cfb7b5-aebe-4989-95ed-0d5619f5d6c0" ma:anchorId="eaa4d92a-3824-4a49-92be-7ef169e4e325" ma:open="false" ma:isKeyword="false">
      <xsd:complexType>
        <xsd:sequence>
          <xsd:element ref="pc:Terms" minOccurs="0" maxOccurs="1"/>
        </xsd:sequence>
      </xsd:complexType>
    </xsd:element>
    <xsd:element name="l3c4e8b902d24cac82560b32d42c7cb4" ma:index="12" nillable="true" ma:taxonomy="true" ma:internalName="l3c4e8b902d24cac82560b32d42c7cb4" ma:taxonomyFieldName="Event_x0020_Location" ma:displayName="Event Location" ma:default="" ma:fieldId="{53c4e8b9-02d2-4cac-8256-0b32d42c7cb4}" ma:sspId="e385fb40-52d4-4fae-9c5b-3e8ff8a5878e" ma:termSetId="ff02addd-433e-4baa-a831-22be402789db" ma:anchorId="00000000-0000-0000-0000-000000000000" ma:open="false" ma:isKeyword="false">
      <xsd:complexType>
        <xsd:sequence>
          <xsd:element ref="pc:Terms" minOccurs="0" maxOccurs="1"/>
        </xsd:sequence>
      </xsd:complexType>
    </xsd:element>
    <xsd:element name="o359a72c0e394a2bbc3ef6c803acc180" ma:index="14" nillable="true" ma:taxonomy="true" ma:internalName="o359a72c0e394a2bbc3ef6c803acc180" ma:taxonomyFieldName="Event_x0020_Venue" ma:displayName="Event Venue" ma:default="" ma:fieldId="{8359a72c-0e39-4a2b-bc3e-f6c803acc180}" ma:sspId="e385fb40-52d4-4fae-9c5b-3e8ff8a5878e" ma:termSetId="ff02addd-433e-4baa-a831-22be402789db" ma:anchorId="d989be80-0593-11e1-be50-0800200c9a66" ma:open="false" ma:isKeyword="false">
      <xsd:complexType>
        <xsd:sequence>
          <xsd:element ref="pc:Terms" minOccurs="0" maxOccurs="1"/>
        </xsd:sequence>
      </xsd:complexType>
    </xsd:element>
    <xsd:element name="Event_x0020_Start_x0020_Date" ma:index="16" nillable="true" ma:displayName="Event Start Date" ma:format="DateOnly" ma:internalName="Event_x0020_Start_x0020_Date">
      <xsd:simpleType>
        <xsd:restriction base="dms:DateTime"/>
      </xsd:simpleType>
    </xsd:element>
    <xsd:element name="Event_x0020_End_x0020_Date" ma:index="17" nillable="true" ma:displayName="Event End Date" ma:format="DateOnly" ma:internalName="Event_x0020_End_x0020_Date">
      <xsd:simpleType>
        <xsd:restriction base="dms:DateTime"/>
      </xsd:simpleType>
    </xsd:element>
    <xsd:element name="Presentation_x0020_Date" ma:index="18" nillable="true" ma:displayName="Presentation Date" ma:format="DateOnly" ma:internalName="Presentation_x0020_Date">
      <xsd:simpleType>
        <xsd:restriction base="dms:DateTime"/>
      </xsd:simpleType>
    </xsd:element>
    <xsd:element name="MS_x0020_Speaker" ma:index="19" nillable="true" ma:displayName="MS Speaker" ma:list="UserInfo" ma:SharePointGroup="0" ma:internalName="MS_x0020_Speak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20" nillable="true" ma:displayName="External Speaker" ma:internalName="External_x0020_Speaker">
      <xsd:simpleType>
        <xsd:restriction base="dms:Text">
          <xsd:maxLength value="255"/>
        </xsd:restriction>
      </xsd:simpleType>
    </xsd:element>
    <xsd:element name="o915802bd8fb417bbe5f6f423fd076a0" ma:index="21" nillable="true" ma:taxonomy="true" ma:internalName="o915802bd8fb417bbe5f6f423fd076a0" ma:taxonomyFieldName="Audience1" ma:displayName="Audience" ma:default="" ma:fieldId="{8915802b-d8fb-417b-be5f-6f423fd076a0}" ma:taxonomyMulti="true" ma:sspId="e385fb40-52d4-4fae-9c5b-3e8ff8a5878e" ma:termSetId="02c0b350-7782-44ed-b079-a5ef0c1b9fe9" ma:anchorId="00000000-0000-0000-0000-000000000000" ma:open="false" ma:isKeyword="false">
      <xsd:complexType>
        <xsd:sequence>
          <xsd:element ref="pc:Terms" minOccurs="0" maxOccurs="1"/>
        </xsd:sequence>
      </xsd:complexType>
    </xsd:element>
    <xsd:element name="g9dd8d57dc62470db6c80d9bb76f6f98" ma:index="23" nillable="true" ma:taxonomy="true" ma:internalName="g9dd8d57dc62470db6c80d9bb76f6f98" ma:taxonomyFieldName="Product" ma:displayName="Product" ma:default="" ma:fieldId="{09dd8d57-dc62-470d-b6c8-0d9bb76f6f98}" ma:taxonomyMulti="true" ma:sspId="e385fb40-52d4-4fae-9c5b-3e8ff8a5878e" ma:termSetId="9bb0a48c-16c3-4e7a-9e9e-0bc708463e1a" ma:anchorId="00000000-0000-0000-0000-000000000000" ma:open="false" ma:isKeyword="false">
      <xsd:complexType>
        <xsd:sequence>
          <xsd:element ref="pc:Terms" minOccurs="0" maxOccurs="1"/>
        </xsd:sequence>
      </xsd:complexType>
    </xsd:element>
    <xsd:element name="ha6fe286c6b34f98b7bef39f1ccb86a0" ma:index="25" nillable="true" ma:taxonomy="true" ma:internalName="ha6fe286c6b34f98b7bef39f1ccb86a0" ma:taxonomyFieldName="Campaign" ma:displayName="Campaign" ma:default="" ma:fieldId="{1a6fe286-c6b3-4f98-b7be-f39f1ccb86a0}" ma:sspId="e385fb40-52d4-4fae-9c5b-3e8ff8a5878e" ma:termSetId="eb6054b1-3a98-4c79-97b4-d20150dd266e" ma:anchorId="00000000-0000-0000-0000-000000000000" ma:open="false" ma:isKeyword="false">
      <xsd:complexType>
        <xsd:sequence>
          <xsd:element ref="pc:Terms" minOccurs="0" maxOccurs="1"/>
        </xsd:sequence>
      </xsd:complexType>
    </xsd:element>
    <xsd:element name="Session_x0020_Code" ma:index="27" nillable="true" ma:displayName="Session Code" ma:internalName="Session_x0020_Code">
      <xsd:simpleType>
        <xsd:restriction base="dms:Text">
          <xsd:maxLength value="255"/>
        </xsd:restriction>
      </xsd:simpleType>
    </xsd:element>
    <xsd:element name="MS_x0020_Content_x0020_Owner" ma:index="28"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o05f84fa51b8493184c53e88c1048d4a" ma:index="29" nillable="true" ma:taxonomy="true" ma:internalName="o05f84fa51b8493184c53e88c1048d4a" ma:taxonomyFieldName="Track" ma:displayName="Track" ma:default="" ma:fieldId="{805f84fa-51b8-4931-84c5-3e88c1048d4a}" ma:sspId="e385fb40-52d4-4fae-9c5b-3e8ff8a5878e" ma:termSetId="da6d8183-76e5-42e9-8164-851f077ee475" ma:anchorId="00000000-0000-0000-0000-000000000000" ma:open="true" ma:isKeyword="false">
      <xsd:complexType>
        <xsd:sequence>
          <xsd:element ref="pc:Terms" minOccurs="0" maxOccurs="1"/>
        </xsd:sequence>
      </xsd:complexType>
    </xsd:element>
    <xsd:element name="SharedWithUsers" ma:index="3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9" nillable="true" ma:displayName="Taxonomy Catch All Column" ma:hidden="true" ma:list="{7c5dec5b-b2d6-455d-9cd7-2e081f89458c}" ma:internalName="TaxCatchAll" ma:showField="CatchAllData" ma:web="e36bfbf9-5e42-489c-a259-4c54eb22cb57">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hidden="true" ma:list="{7c5dec5b-b2d6-455d-9cd7-2e081f89458c}" ma:internalName="TaxCatchAllLabel" ma:readOnly="true" ma:showField="CatchAllDataLabel" ma:web="e36bfbf9-5e42-489c-a259-4c54eb22cb57">
      <xsd:complexType>
        <xsd:complexContent>
          <xsd:extension base="dms:MultiChoiceLookup">
            <xsd:sequence>
              <xsd:element name="Value" type="dms:Lookup" maxOccurs="unbounded" minOccurs="0" nillable="true"/>
            </xsd:sequence>
          </xsd:extension>
        </xsd:complexContent>
      </xsd:complexType>
    </xsd:element>
    <xsd:element name="TaxKeywordTaxHTField" ma:index="33" nillable="true" ma:taxonomy="true" ma:internalName="TaxKeywordTaxHTField" ma:taxonomyFieldName="TaxKeyword" ma:displayName="Enterprise Keywords" ma:fieldId="{23f27201-bee3-471e-b2e7-b64fd8b7ca38}" ma:taxonomyMulti="true" ma:sspId="e385fb40-52d4-4fae-9c5b-3e8ff8a5878e" ma:termSetId="00000000-0000-0000-0000-000000000000" ma:anchorId="00000000-0000-0000-0000-000000000000" ma:open="true" ma:isKeyword="tru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230e9df3-be65-4c73-a93b-d1236ebd677e">
      <Value>27</Value>
      <Value>55</Value>
      <Value>28</Value>
      <Value>6</Value>
    </TaxCatchAll>
    <Event_x0020_End_x0020_Date xmlns="e36bfbf9-5e42-489c-a259-4c54eb22cb57">2014-04-04T07:00:00+00:00</Event_x0020_End_x0020_Date>
    <Event_x0020_Start_x0020_Date xmlns="e36bfbf9-5e42-489c-a259-4c54eb22cb57">2014-04-02T07:00:00+00:00</Event_x0020_Start_x0020_Date>
    <MS_x0020_Speaker xmlns="e36bfbf9-5e42-489c-a259-4c54eb22cb57">
      <UserInfo>
        <DisplayName/>
        <AccountId xsi:nil="true"/>
        <AccountType/>
      </UserInfo>
    </MS_x0020_Speaker>
    <External_x0020_Speaker xmlns="e36bfbf9-5e42-489c-a259-4c54eb22cb57">Steve Teixeira</External_x0020_Speaker>
    <Session_x0020_Code xmlns="e36bfbf9-5e42-489c-a259-4c54eb22cb57">2-511</Session_x0020_Code>
    <Presentation_x0020_Date xmlns="e36bfbf9-5e42-489c-a259-4c54eb22cb57">2014-04-02T00:00:00-07:00</Presentation_x0020_Date>
    <MS_x0020_Content_x0020_Owner xmlns="e36bfbf9-5e42-489c-a259-4c54eb22cb57">
      <UserInfo>
        <DisplayName/>
        <AccountId xsi:nil="true"/>
        <AccountType/>
      </UserInfo>
    </MS_x0020_Content_x0020_Owner>
    <o359a72c0e394a2bbc3ef6c803acc180 xmlns="e36bfbf9-5e42-489c-a259-4c54eb22cb57">
      <Terms xmlns="http://schemas.microsoft.com/office/infopath/2007/PartnerControls">
        <TermInfo xmlns="http://schemas.microsoft.com/office/infopath/2007/PartnerControls">
          <TermName xmlns="http://schemas.microsoft.com/office/infopath/2007/PartnerControls">Moscone Center</TermName>
          <TermId xmlns="http://schemas.microsoft.com/office/infopath/2007/PartnerControls">d4f36a2e-dd0d-4424-990f-7c93b4e9f063</TermId>
        </TermInfo>
      </Terms>
    </o359a72c0e394a2bbc3ef6c803acc180>
    <o05f84fa51b8493184c53e88c1048d4a xmlns="e36bfbf9-5e42-489c-a259-4c54eb22cb57">
      <Terms xmlns="http://schemas.microsoft.com/office/infopath/2007/PartnerControls"/>
    </o05f84fa51b8493184c53e88c1048d4a>
    <g9dd8d57dc62470db6c80d9bb76f6f98 xmlns="e36bfbf9-5e42-489c-a259-4c54eb22cb57">
      <Terms xmlns="http://schemas.microsoft.com/office/infopath/2007/PartnerControls"/>
    </g9dd8d57dc62470db6c80d9bb76f6f98>
    <ha6fe286c6b34f98b7bef39f1ccb86a0 xmlns="e36bfbf9-5e42-489c-a259-4c54eb22cb57">
      <Terms xmlns="http://schemas.microsoft.com/office/infopath/2007/PartnerControls"/>
    </ha6fe286c6b34f98b7bef39f1ccb86a0>
    <o915802bd8fb417bbe5f6f423fd076a0 xmlns="e36bfbf9-5e42-489c-a259-4c54eb22cb57">
      <Terms xmlns="http://schemas.microsoft.com/office/infopath/2007/PartnerControls"/>
    </o915802bd8fb417bbe5f6f423fd076a0>
    <i23d7ba649194ae1bace8707520bbe5b xmlns="e36bfbf9-5e42-489c-a259-4c54eb22cb57">
      <Terms xmlns="http://schemas.microsoft.com/office/infopath/2007/PartnerControls">
        <TermInfo xmlns="http://schemas.microsoft.com/office/infopath/2007/PartnerControls">
          <TermName xmlns="http://schemas.microsoft.com/office/infopath/2007/PartnerControls">BUILD</TermName>
          <TermId xmlns="http://schemas.microsoft.com/office/infopath/2007/PartnerControls">58542b36-5bf5-46a6-a53f-a41fb7a73785</TermId>
        </TermInfo>
      </Terms>
    </i23d7ba649194ae1bace8707520bbe5b>
    <l3c4e8b902d24cac82560b32d42c7cb4 xmlns="e36bfbf9-5e42-489c-a259-4c54eb22cb57">
      <Terms xmlns="http://schemas.microsoft.com/office/infopath/2007/PartnerControls">
        <TermInfo xmlns="http://schemas.microsoft.com/office/infopath/2007/PartnerControls">
          <TermName xmlns="http://schemas.microsoft.com/office/infopath/2007/PartnerControls">San Francisco</TermName>
          <TermId xmlns="http://schemas.microsoft.com/office/infopath/2007/PartnerControls">84dfcb53-432b-499d-8965-93d483d36b4a</TermId>
        </TermInfo>
      </Terms>
    </l3c4e8b902d24cac82560b32d42c7cb4>
    <LikesCount xmlns="http://schemas.microsoft.com/sharepoint/v3" xsi:nil="true"/>
    <Ratings xmlns="http://schemas.microsoft.com/sharepoint/v3" xsi:nil="true"/>
    <LikedBy xmlns="http://schemas.microsoft.com/sharepoint/v3">
      <UserInfo>
        <DisplayName/>
        <AccountId xsi:nil="true"/>
        <AccountType/>
      </UserInfo>
    </LikedBy>
    <TaxKeywordTaxHTField xmlns="230e9df3-be65-4c73-a93b-d1236ebd677e">
      <Terms xmlns="http://schemas.microsoft.com/office/infopath/2007/PartnerControls">
        <TermInfo xmlns="http://schemas.microsoft.com/office/infopath/2007/PartnerControls">
          <TermName xmlns="http://schemas.microsoft.com/office/infopath/2007/PartnerControls">Build 2014</TermName>
          <TermId xmlns="http://schemas.microsoft.com/office/infopath/2007/PartnerControls">a45b0787-db07-45c2-91dc-3ad3dd3dd01a</TermId>
        </TermInfo>
        <TermInfo xmlns="http://schemas.microsoft.com/office/infopath/2007/PartnerControls">
          <TermName xmlns="http://schemas.microsoft.com/office/infopath/2007/PartnerControls">Build 2014</TermName>
          <TermId xmlns="http://schemas.microsoft.com/office/infopath/2007/PartnerControls">00000000-0000-0000-0000-000000000000</TermId>
        </TermInfo>
      </Terms>
    </TaxKeywordTaxHTField>
    <RatedBy xmlns="http://schemas.microsoft.com/sharepoint/v3">
      <UserInfo>
        <DisplayName/>
        <AccountId xsi:nil="true"/>
        <AccountType/>
      </UserInfo>
    </RatedBy>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8D1A452-E14D-4855-86D9-B23C243AD42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e36bfbf9-5e42-489c-a259-4c54eb22cb57"/>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990F116-B58F-4255-B05B-DA3808E0E5C6}">
  <ds:schemaRefs>
    <ds:schemaRef ds:uri="http://schemas.microsoft.com/office/2006/documentManagement/types"/>
    <ds:schemaRef ds:uri="http://purl.org/dc/elements/1.1/"/>
    <ds:schemaRef ds:uri="http://www.w3.org/XML/1998/namespace"/>
    <ds:schemaRef ds:uri="http://purl.org/dc/dcmitype/"/>
    <ds:schemaRef ds:uri="http://purl.org/dc/terms/"/>
    <ds:schemaRef ds:uri="http://schemas.openxmlformats.org/package/2006/metadata/core-properties"/>
    <ds:schemaRef ds:uri="http://schemas.microsoft.com/office/infopath/2007/PartnerControls"/>
    <ds:schemaRef ds:uri="230e9df3-be65-4c73-a93b-d1236ebd677e"/>
    <ds:schemaRef ds:uri="e36bfbf9-5e42-489c-a259-4c54eb22cb57"/>
    <ds:schemaRef ds:uri="http://schemas.microsoft.com/sharepoint/v3"/>
    <ds:schemaRef ds:uri="http://schemas.microsoft.com/office/2006/metadata/properties"/>
  </ds:schemaRefs>
</ds:datastoreItem>
</file>

<file path=customXml/itemProps3.xml><?xml version="1.0" encoding="utf-8"?>
<ds:datastoreItem xmlns:ds="http://schemas.openxmlformats.org/officeDocument/2006/customXml" ds:itemID="{758FDAC0-319D-4A54-8D8E-1D42CB1F800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Build_2014_Template</Template>
  <TotalTime>116</TotalTime>
  <Words>1728</Words>
  <Application>Microsoft Office PowerPoint</Application>
  <PresentationFormat>Custom</PresentationFormat>
  <Paragraphs>283</Paragraphs>
  <Slides>38</Slides>
  <Notes>32</Notes>
  <HiddenSlides>0</HiddenSlides>
  <MMClips>0</MMClips>
  <ScaleCrop>false</ScaleCrop>
  <HeadingPairs>
    <vt:vector size="6" baseType="variant">
      <vt:variant>
        <vt:lpstr>Fonts Used</vt:lpstr>
      </vt:variant>
      <vt:variant>
        <vt:i4>10</vt:i4>
      </vt:variant>
      <vt:variant>
        <vt:lpstr>Theme</vt:lpstr>
      </vt:variant>
      <vt:variant>
        <vt:i4>4</vt:i4>
      </vt:variant>
      <vt:variant>
        <vt:lpstr>Slide Titles</vt:lpstr>
      </vt:variant>
      <vt:variant>
        <vt:i4>38</vt:i4>
      </vt:variant>
    </vt:vector>
  </HeadingPairs>
  <TitlesOfParts>
    <vt:vector size="52" baseType="lpstr">
      <vt:lpstr>ＭＳ Ｐゴシック</vt:lpstr>
      <vt:lpstr>Arial</vt:lpstr>
      <vt:lpstr>Avenir LT Pro 45 Book</vt:lpstr>
      <vt:lpstr>Calibri</vt:lpstr>
      <vt:lpstr>Consolas</vt:lpstr>
      <vt:lpstr>Segoe</vt:lpstr>
      <vt:lpstr>Segoe Print</vt:lpstr>
      <vt:lpstr>Segoe UI</vt:lpstr>
      <vt:lpstr>Segoe UI Light</vt:lpstr>
      <vt:lpstr>Wingdings</vt:lpstr>
      <vt:lpstr>5-30536_Build_2014_Breakout_Template_White_16x9</vt:lpstr>
      <vt:lpstr>1_5-30536_Build_2014_Breakout_Template_Blue_16x9</vt:lpstr>
      <vt:lpstr>1_5-30536_Build_2014_Breakout_Template_White_16x9</vt:lpstr>
      <vt:lpstr>2_5-30536_Build_2014_Breakout_Template_Blue_16x9</vt:lpstr>
      <vt:lpstr>PowerPoint Presentation</vt:lpstr>
      <vt:lpstr>Windows and the Internet of Things</vt:lpstr>
      <vt:lpstr>Other Sessions While You Are Here</vt:lpstr>
      <vt:lpstr>PowerPoint Presentation</vt:lpstr>
      <vt:lpstr>A Changing World – a new perspective</vt:lpstr>
      <vt:lpstr>OEM Revenue Opportunity | Market Forecast CY17</vt:lpstr>
      <vt:lpstr>The Internet of Things: By the Numbers</vt:lpstr>
      <vt:lpstr>IoT Device Taxonomy</vt:lpstr>
      <vt:lpstr>Cloud-connected</vt:lpstr>
      <vt:lpstr>Windows devices: celebrate diversity</vt:lpstr>
      <vt:lpstr>.NET Micro Framework</vt:lpstr>
      <vt:lpstr>PowerPoint Presentation</vt:lpstr>
      <vt:lpstr>Demo: Lights</vt:lpstr>
      <vt:lpstr>Connected Car</vt:lpstr>
      <vt:lpstr>PowerPoint Presentation</vt:lpstr>
      <vt:lpstr>PowerPoint Presentation</vt:lpstr>
      <vt:lpstr>PowerPoint Presentation</vt:lpstr>
      <vt:lpstr>Demo: Connected Car Concept</vt:lpstr>
      <vt:lpstr>Windows Embedded Compact</vt:lpstr>
      <vt:lpstr>PowerPoint Presentation</vt:lpstr>
      <vt:lpstr>Windows Embedded Handheld</vt:lpstr>
      <vt:lpstr>PowerPoint Presentation</vt:lpstr>
      <vt:lpstr>PowerPoint Presentation</vt:lpstr>
      <vt:lpstr>Demo: Embedded Handheld 8.1</vt:lpstr>
      <vt:lpstr>Windows Embedded Industry</vt:lpstr>
      <vt:lpstr>Windows Industry</vt:lpstr>
      <vt:lpstr>PowerPoint Presentation</vt:lpstr>
      <vt:lpstr>Demo: Industry kiosk</vt:lpstr>
      <vt:lpstr>Introducing Intel “Sharks Cove”</vt:lpstr>
      <vt:lpstr>Simplifying hardware development for  Windows Platforms</vt:lpstr>
      <vt:lpstr>Windows on Devices</vt:lpstr>
      <vt:lpstr>PowerPoint Presentation</vt:lpstr>
      <vt:lpstr>PowerPoint Presentation</vt:lpstr>
      <vt:lpstr>Demo: Quark&amp; Galileo </vt:lpstr>
      <vt:lpstr>Get Started</vt:lpstr>
      <vt:lpstr>https://www.WindowsOnDevices.com</vt:lpstr>
      <vt:lpstr>PowerPoint Presentation</vt:lpstr>
      <vt:lpstr>PowerPoint Presentation</vt:lpstr>
    </vt:vector>
  </TitlesOfParts>
  <Manager>&lt;Speech writer name goes here&gt;</Manager>
  <Company>MS Events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Windows and the Internet of Things</dc:title>
  <dc:subject>Build 2014</dc:subject>
  <dc:creator>Administrator</dc:creator>
  <cp:keywords>Build 2014</cp:keywords>
  <dc:description>Template: Mitchell Derrey, Silver Fox Productions
Formatting: 
Event Dates: April 2nd - 4th, 2014
Event Location: Moscone Conference Center, San Francisco, CA
Audience Type: Internal</dc:description>
  <cp:lastModifiedBy>Administrator</cp:lastModifiedBy>
  <cp:revision>11</cp:revision>
  <dcterms:created xsi:type="dcterms:W3CDTF">2014-04-02T15:59:18Z</dcterms:created>
  <dcterms:modified xsi:type="dcterms:W3CDTF">2014-04-02T20:55:54Z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0x010100CBE8A0D253ED1A4AAAE93FF9B973EB7E0027C1F5D9CEFE6046B3BCA4D310D11AA7</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28;#Moscone Center|d4f36a2e-dd0d-4424-990f-7c93b4e9f063</vt:lpwstr>
  </property>
  <property fmtid="{D5CDD505-2E9C-101B-9397-08002B2CF9AE}" pid="7" name="Track">
    <vt:lpwstr/>
  </property>
  <property fmtid="{D5CDD505-2E9C-101B-9397-08002B2CF9AE}" pid="8" name="Event Location">
    <vt:lpwstr>6;#San Francisco|84dfcb53-432b-499d-8965-93d483d36b4a</vt:lpwstr>
  </property>
  <property fmtid="{D5CDD505-2E9C-101B-9397-08002B2CF9AE}" pid="9" name="Campaign">
    <vt:lpwstr/>
  </property>
  <property fmtid="{D5CDD505-2E9C-101B-9397-08002B2CF9AE}" pid="10" name="Audience1">
    <vt:lpwstr/>
  </property>
  <property fmtid="{D5CDD505-2E9C-101B-9397-08002B2CF9AE}" pid="11" name="Event Name">
    <vt:lpwstr>27;#BUILD|58542b36-5bf5-46a6-a53f-a41fb7a73785</vt:lpwstr>
  </property>
  <property fmtid="{D5CDD505-2E9C-101B-9397-08002B2CF9AE}" pid="12" name="TaxKeyword">
    <vt:lpwstr>55;#Build 2014|8770012f-d296-48ca-a06e-3861b41b8494</vt:lpwstr>
  </property>
</Properties>
</file>