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3.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82" r:id="rId4"/>
    <p:sldMasterId id="2147484219" r:id="rId5"/>
    <p:sldMasterId id="2147484234" r:id="rId6"/>
    <p:sldMasterId id="2147484249" r:id="rId7"/>
  </p:sldMasterIdLst>
  <p:notesMasterIdLst>
    <p:notesMasterId r:id="rId17"/>
  </p:notesMasterIdLst>
  <p:handoutMasterIdLst>
    <p:handoutMasterId r:id="rId18"/>
  </p:handoutMasterIdLst>
  <p:sldIdLst>
    <p:sldId id="286" r:id="rId8"/>
    <p:sldId id="287" r:id="rId9"/>
    <p:sldId id="288" r:id="rId10"/>
    <p:sldId id="289" r:id="rId11"/>
    <p:sldId id="290" r:id="rId12"/>
    <p:sldId id="291" r:id="rId13"/>
    <p:sldId id="292" r:id="rId14"/>
    <p:sldId id="283" r:id="rId15"/>
    <p:sldId id="293" r:id="rId16"/>
  </p:sldIdLst>
  <p:sldSz cx="12436475" cy="6994525"/>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uild 2014 Breakout Template" id="{5CF46F38-2ECC-4583-8D7D-57BEA9520F7C}">
          <p14:sldIdLst>
            <p14:sldId id="286"/>
            <p14:sldId id="287"/>
            <p14:sldId id="288"/>
            <p14:sldId id="289"/>
            <p14:sldId id="290"/>
            <p14:sldId id="291"/>
            <p14:sldId id="292"/>
            <p14:sldId id="283"/>
            <p14:sldId id="293"/>
          </p14:sldIdLst>
        </p14:section>
      </p14:sectionLst>
    </p:ex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A00"/>
    <a:srgbClr val="8C8C8C"/>
    <a:srgbClr val="505050"/>
    <a:srgbClr val="D2D2D2"/>
    <a:srgbClr val="BAD80A"/>
    <a:srgbClr val="7FBA00"/>
    <a:srgbClr val="FFFFFF"/>
    <a:srgbClr val="FFB900"/>
    <a:srgbClr val="DC3C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41" autoAdjust="0"/>
    <p:restoredTop sz="95747" autoAdjust="0"/>
  </p:normalViewPr>
  <p:slideViewPr>
    <p:cSldViewPr snapToObjects="1">
      <p:cViewPr varScale="1">
        <p:scale>
          <a:sx n="107" d="100"/>
          <a:sy n="107" d="100"/>
        </p:scale>
        <p:origin x="540" y="108"/>
      </p:cViewPr>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showGuides="1">
      <p:cViewPr varScale="1">
        <p:scale>
          <a:sx n="65" d="100"/>
          <a:sy n="65" d="100"/>
        </p:scale>
        <p:origin x="3276" y="66"/>
      </p:cViewPr>
      <p:guideLst>
        <p:guide orient="horz" pos="2880"/>
        <p:guide pos="2160"/>
      </p:guideLst>
    </p:cSldViewPr>
  </p:notesViewPr>
  <p:gridSpacing cx="91439" cy="91439"/>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0172694-61BA-4353-BA89-77A3A7646F9B}" type="datetime1">
              <a:rPr lang="en-US" smtClean="0">
                <a:latin typeface="Segoe UI" pitchFamily="34" charset="0"/>
              </a:rPr>
              <a:t>4/3/2014</a:t>
            </a:fld>
            <a:endParaRPr lang="en-US" dirty="0">
              <a:latin typeface="Segoe UI" pitchFamily="34" charset="0"/>
            </a:endParaRP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
        <p:nvSpPr>
          <p:cNvPr id="3" name="Footer Placeholder 2"/>
          <p:cNvSpPr>
            <a:spLocks noGrp="1"/>
          </p:cNvSpPr>
          <p:nvPr>
            <p:ph type="ftr" sz="quarter" idx="2"/>
          </p:nvPr>
        </p:nvSpPr>
        <p:spPr>
          <a:xfrm>
            <a:off x="320074" y="8685213"/>
            <a:ext cx="5463504" cy="458787"/>
          </a:xfrm>
          <a:prstGeom prst="rect">
            <a:avLst/>
          </a:prstGeom>
        </p:spPr>
        <p:txBody>
          <a:bodyPr vert="horz" lIns="91440" tIns="45720" rIns="91440" bIns="45720" rtlCol="0" anchor="b"/>
          <a:lstStyle>
            <a:lvl1pPr algn="l">
              <a:defRPr sz="1200"/>
            </a:lvl1pPr>
          </a:lstStyle>
          <a:p>
            <a:r>
              <a:rPr lang="en-US" sz="500" dirty="0" smtClean="0"/>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500" dirty="0"/>
          </a:p>
        </p:txBody>
      </p:sp>
      <p:sp>
        <p:nvSpPr>
          <p:cNvPr id="5"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r>
              <a:rPr lang="en-US" dirty="0" smtClean="0"/>
              <a:t>Build 2014</a:t>
            </a:r>
            <a:endParaRPr lang="en-US" dirty="0"/>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r>
              <a:rPr lang="en-US" dirty="0" smtClean="0"/>
              <a:t>Build 2014</a:t>
            </a:r>
            <a:endParaRPr lang="en-US" dirty="0"/>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9F00D60D-1703-4D24-8308-FEE06A50A69C}" type="datetime1">
              <a:rPr lang="en-US" smtClean="0"/>
              <a:t>4/3/2014</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742" rtl="0" eaLnBrk="1" latinLnBrk="0" hangingPunct="1">
      <a:lnSpc>
        <a:spcPct val="90000"/>
      </a:lnSpc>
      <a:spcAft>
        <a:spcPts val="340"/>
      </a:spcAft>
      <a:defRPr sz="900" kern="1200">
        <a:solidFill>
          <a:schemeClr val="tx1"/>
        </a:solidFill>
        <a:latin typeface="Segoe UI Light" pitchFamily="34" charset="0"/>
        <a:ea typeface="+mn-ea"/>
        <a:cs typeface="+mn-cs"/>
      </a:defRPr>
    </a:lvl1pPr>
    <a:lvl2pPr marL="217262" indent="-107956"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2pPr>
    <a:lvl3pPr marL="334664"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3pPr>
    <a:lvl4pPr marL="492551" indent="-149789"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4pPr>
    <a:lvl5pPr marL="627496"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5pPr>
    <a:lvl6pPr marL="2331856" algn="l" defTabSz="932742" rtl="0" eaLnBrk="1" latinLnBrk="0" hangingPunct="1">
      <a:defRPr sz="1200" kern="1200">
        <a:solidFill>
          <a:schemeClr val="tx1"/>
        </a:solidFill>
        <a:latin typeface="+mn-lt"/>
        <a:ea typeface="+mn-ea"/>
        <a:cs typeface="+mn-cs"/>
      </a:defRPr>
    </a:lvl6pPr>
    <a:lvl7pPr marL="2798226" algn="l" defTabSz="932742" rtl="0" eaLnBrk="1" latinLnBrk="0" hangingPunct="1">
      <a:defRPr sz="1200" kern="1200">
        <a:solidFill>
          <a:schemeClr val="tx1"/>
        </a:solidFill>
        <a:latin typeface="+mn-lt"/>
        <a:ea typeface="+mn-ea"/>
        <a:cs typeface="+mn-cs"/>
      </a:defRPr>
    </a:lvl7pPr>
    <a:lvl8pPr marL="3264597" algn="l" defTabSz="932742" rtl="0" eaLnBrk="1" latinLnBrk="0" hangingPunct="1">
      <a:defRPr sz="1200" kern="1200">
        <a:solidFill>
          <a:schemeClr val="tx1"/>
        </a:solidFill>
        <a:latin typeface="+mn-lt"/>
        <a:ea typeface="+mn-ea"/>
        <a:cs typeface="+mn-cs"/>
      </a:defRPr>
    </a:lvl8pPr>
    <a:lvl9pPr marL="3730969" algn="l" defTabSz="93274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5" name="Date Placeholder 4"/>
          <p:cNvSpPr>
            <a:spLocks noGrp="1"/>
          </p:cNvSpPr>
          <p:nvPr>
            <p:ph type="dt" idx="11"/>
          </p:nvPr>
        </p:nvSpPr>
        <p:spPr/>
        <p:txBody>
          <a:bodyPr/>
          <a:lstStyle/>
          <a:p>
            <a:fld id="{C6996B83-60CF-42A8-BA06-F99D0BEC30B3}" type="datetime1">
              <a:rPr lang="en-US" smtClean="0">
                <a:solidFill>
                  <a:prstClr val="black"/>
                </a:solidFill>
              </a:rPr>
              <a:pPr/>
              <a:t>4/3/2014</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4008EB6-D09E-4580-8CD6-DDB14511944F}" type="slidenum">
              <a:rPr lang="en-US" smtClean="0">
                <a:solidFill>
                  <a:prstClr val="black"/>
                </a:solidFill>
              </a:rPr>
              <a:pPr/>
              <a:t>2</a:t>
            </a:fld>
            <a:endParaRPr lang="en-US" dirty="0">
              <a:solidFill>
                <a:prstClr val="black"/>
              </a:solidFill>
            </a:endParaRPr>
          </a:p>
        </p:txBody>
      </p:sp>
      <p:sp>
        <p:nvSpPr>
          <p:cNvPr id="7" name="Header Placeholder 6"/>
          <p:cNvSpPr>
            <a:spLocks noGrp="1"/>
          </p:cNvSpPr>
          <p:nvPr>
            <p:ph type="hdr" sz="quarter" idx="13"/>
          </p:nvPr>
        </p:nvSpPr>
        <p:spPr/>
        <p:txBody>
          <a:bodyPr/>
          <a:lstStyle/>
          <a:p>
            <a:r>
              <a:rPr lang="en-US" dirty="0" smtClean="0">
                <a:solidFill>
                  <a:prstClr val="black"/>
                </a:solidFill>
              </a:rPr>
              <a:t>Build 2014</a:t>
            </a:r>
            <a:endParaRPr lang="en-US" dirty="0">
              <a:solidFill>
                <a:prstClr val="black"/>
              </a:solidFill>
            </a:endParaRPr>
          </a:p>
        </p:txBody>
      </p:sp>
    </p:spTree>
    <p:extLst>
      <p:ext uri="{BB962C8B-B14F-4D97-AF65-F5344CB8AC3E}">
        <p14:creationId xmlns:p14="http://schemas.microsoft.com/office/powerpoint/2010/main" val="2603736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5" name="Date Placeholder 4"/>
          <p:cNvSpPr>
            <a:spLocks noGrp="1"/>
          </p:cNvSpPr>
          <p:nvPr>
            <p:ph type="dt" idx="11"/>
          </p:nvPr>
        </p:nvSpPr>
        <p:spPr/>
        <p:txBody>
          <a:bodyPr/>
          <a:lstStyle/>
          <a:p>
            <a:fld id="{B079C3B8-7366-4A44-A34B-3977080C19E7}" type="datetime1">
              <a:rPr lang="en-US" smtClean="0">
                <a:solidFill>
                  <a:prstClr val="black"/>
                </a:solidFill>
              </a:rPr>
              <a:pPr/>
              <a:t>4/3/2014</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4008EB6-D09E-4580-8CD6-DDB14511944F}" type="slidenum">
              <a:rPr lang="en-US" smtClean="0">
                <a:solidFill>
                  <a:prstClr val="black"/>
                </a:solidFill>
              </a:rPr>
              <a:pPr/>
              <a:t>3</a:t>
            </a:fld>
            <a:endParaRPr lang="en-US" dirty="0">
              <a:solidFill>
                <a:prstClr val="black"/>
              </a:solidFill>
            </a:endParaRPr>
          </a:p>
        </p:txBody>
      </p:sp>
      <p:sp>
        <p:nvSpPr>
          <p:cNvPr id="7" name="Header Placeholder 6"/>
          <p:cNvSpPr>
            <a:spLocks noGrp="1"/>
          </p:cNvSpPr>
          <p:nvPr>
            <p:ph type="hdr" sz="quarter" idx="13"/>
          </p:nvPr>
        </p:nvSpPr>
        <p:spPr/>
        <p:txBody>
          <a:bodyPr/>
          <a:lstStyle/>
          <a:p>
            <a:r>
              <a:rPr lang="en-US" smtClean="0">
                <a:solidFill>
                  <a:prstClr val="black"/>
                </a:solidFill>
              </a:rPr>
              <a:t>Build 2014</a:t>
            </a:r>
            <a:endParaRPr lang="en-US" dirty="0">
              <a:solidFill>
                <a:prstClr val="black"/>
              </a:solidFill>
            </a:endParaRPr>
          </a:p>
        </p:txBody>
      </p:sp>
    </p:spTree>
    <p:extLst>
      <p:ext uri="{BB962C8B-B14F-4D97-AF65-F5344CB8AC3E}">
        <p14:creationId xmlns:p14="http://schemas.microsoft.com/office/powerpoint/2010/main" val="4258298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4/3/2014</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16096121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4/3/2014</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7581772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Build 2014</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t>4/3/2014</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8</a:t>
            </a:fld>
            <a:endParaRPr lang="en-US" dirty="0"/>
          </a:p>
        </p:txBody>
      </p:sp>
    </p:spTree>
    <p:extLst>
      <p:ext uri="{BB962C8B-B14F-4D97-AF65-F5344CB8AC3E}">
        <p14:creationId xmlns:p14="http://schemas.microsoft.com/office/powerpoint/2010/main" val="36875004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
        <p:nvSpPr>
          <p:cNvPr id="3"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288605353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4" orient="horz" pos="4406" userDrawn="1">
          <p15:clr>
            <a:srgbClr val="C35EA4"/>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1pPr>
            <a:lvl2pPr marL="584200" indent="-2413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2pPr>
            <a:lvl3pPr marL="571441" indent="-3429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dirty="0" smtClean="0"/>
              <a:t>Click to edit Master text styles</a:t>
            </a:r>
          </a:p>
          <a:p>
            <a:pPr marL="0" marR="0" lvl="1" indent="0" algn="l" defTabSz="914166" rtl="0" eaLnBrk="1" fontAlgn="auto" latinLnBrk="0" hangingPunct="1">
              <a:lnSpc>
                <a:spcPct val="90000"/>
              </a:lnSpc>
              <a:spcBef>
                <a:spcPct val="20000"/>
              </a:spcBef>
              <a:spcAft>
                <a:spcPts val="816"/>
              </a:spcAft>
              <a:buClr>
                <a:schemeClr val="tx1"/>
              </a:buClr>
              <a:buSzPct val="90000"/>
              <a:buFont typeface="Arial" pitchFamily="34" charset="0"/>
              <a:buNone/>
              <a:tabLst/>
            </a:pPr>
            <a:r>
              <a:rPr lang="en-US" dirty="0" smtClean="0"/>
              <a:t>Second level</a:t>
            </a:r>
          </a:p>
          <a:p>
            <a:pPr marL="457082" lvl="2" indent="-228541" algn="l" defTabSz="914166" rtl="0" eaLnBrk="1" latinLnBrk="0" hangingPunct="1">
              <a:spcBef>
                <a:spcPct val="20000"/>
              </a:spcBef>
              <a:spcAft>
                <a:spcPts val="816"/>
              </a:spcAft>
              <a:buFont typeface="Arial" pitchFamily="34" charset="0"/>
              <a:buChar char="•"/>
            </a:pPr>
            <a:r>
              <a:rPr lang="en-US" dirty="0"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06697334"/>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9526804"/>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alk-in">
    <p:bg>
      <p:bgPr>
        <a:solidFill>
          <a:schemeClr val="bg1"/>
        </a:solidFill>
        <a:effectLst/>
      </p:bgPr>
    </p:bg>
    <p:spTree>
      <p:nvGrpSpPr>
        <p:cNvPr id="1" name=""/>
        <p:cNvGrpSpPr/>
        <p:nvPr/>
      </p:nvGrpSpPr>
      <p:grpSpPr>
        <a:xfrm>
          <a:off x="0" y="0"/>
          <a:ext cx="0" cy="0"/>
          <a:chOff x="0" y="0"/>
          <a:chExt cx="0" cy="0"/>
        </a:xfrm>
      </p:grpSpPr>
      <p:sp>
        <p:nvSpPr>
          <p:cNvPr id="2" name="Freeform 1"/>
          <p:cNvSpPr>
            <a:spLocks noEditPoints="1"/>
          </p:cNvSpPr>
          <p:nvPr userDrawn="1"/>
        </p:nvSpPr>
        <p:spPr bwMode="black">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323232"/>
          </a:solidFill>
          <a:ln>
            <a:noFill/>
          </a:ln>
        </p:spPr>
        <p:txBody>
          <a:bodyPr vert="horz" wrap="square" lIns="91440" tIns="45720" rIns="91440" bIns="45720" numCol="1" anchor="t" anchorCtr="0" compatLnSpc="1">
            <a:prstTxWarp prst="textNoShape">
              <a:avLst/>
            </a:prstTxWarp>
          </a:bodyPr>
          <a:lstStyle/>
          <a:p>
            <a:endParaRPr lang="en-US"/>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Tree>
    <p:extLst>
      <p:ext uri="{BB962C8B-B14F-4D97-AF65-F5344CB8AC3E}">
        <p14:creationId xmlns:p14="http://schemas.microsoft.com/office/powerpoint/2010/main" val="3903120701"/>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554597292"/>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Wingdings" panose="05000000000000000000" pitchFamily="2" charset="2"/>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Wingdings" panose="05000000000000000000" pitchFamily="2" charset="2"/>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Wingdings" panose="05000000000000000000" pitchFamily="2" charset="2"/>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Wingdings" panose="05000000000000000000" pitchFamily="2" charset="2"/>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Wingdings" panose="05000000000000000000" pitchFamily="2" charset="2"/>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C9E"/>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478965689"/>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118852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Tree>
    <p:extLst>
      <p:ext uri="{BB962C8B-B14F-4D97-AF65-F5344CB8AC3E}">
        <p14:creationId xmlns:p14="http://schemas.microsoft.com/office/powerpoint/2010/main" val="861920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Tree>
    <p:extLst>
      <p:ext uri="{BB962C8B-B14F-4D97-AF65-F5344CB8AC3E}">
        <p14:creationId xmlns:p14="http://schemas.microsoft.com/office/powerpoint/2010/main" val="121382685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0182529"/>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chemeClr val="tx1"/>
                    </a:gs>
                    <a:gs pos="0">
                      <a:schemeClr val="tx1"/>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 Master text styles</a:t>
            </a:r>
          </a:p>
        </p:txBody>
      </p:sp>
    </p:spTree>
    <p:extLst>
      <p:ext uri="{BB962C8B-B14F-4D97-AF65-F5344CB8AC3E}">
        <p14:creationId xmlns:p14="http://schemas.microsoft.com/office/powerpoint/2010/main" val="1372855731"/>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dirty="0" smtClean="0"/>
              <a:t>Click to edit Master title style</a:t>
            </a:r>
            <a:endParaRPr lang="en-US" dirty="0"/>
          </a:p>
        </p:txBody>
      </p:sp>
    </p:spTree>
    <p:extLst>
      <p:ext uri="{BB962C8B-B14F-4D97-AF65-F5344CB8AC3E}">
        <p14:creationId xmlns:p14="http://schemas.microsoft.com/office/powerpoint/2010/main" val="3322279723"/>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
        <p:nvSpPr>
          <p:cNvPr id="6"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362156117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a:defRPr kumimoji="0" lang="en-US" sz="2400" b="0" i="0" u="none" strike="noStrike" kern="1200" cap="none" spc="0" normalizeH="0" baseline="0" dirty="0" smtClean="0">
                <a:ln>
                  <a:noFill/>
                </a:ln>
                <a:gradFill>
                  <a:gsLst>
                    <a:gs pos="92208">
                      <a:schemeClr val="tx1"/>
                    </a:gs>
                    <a:gs pos="0">
                      <a:schemeClr val="tx1"/>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buFont typeface="Arial" pitchFamily="34" charset="0"/>
              <a:buNone/>
              <a:tabLst/>
              <a:defRPr/>
            </a:pPr>
            <a:r>
              <a:rPr lang="en-US" dirty="0" smtClean="0"/>
              <a:t>Click to edit Master text styles</a:t>
            </a:r>
          </a:p>
        </p:txBody>
      </p:sp>
    </p:spTree>
    <p:extLst>
      <p:ext uri="{BB962C8B-B14F-4D97-AF65-F5344CB8AC3E}">
        <p14:creationId xmlns:p14="http://schemas.microsoft.com/office/powerpoint/2010/main" val="1462853086"/>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608567953"/>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54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72181136"/>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12264">
                      <a:schemeClr val="tx1">
                        <a:lumMod val="75000"/>
                        <a:lumOff val="25000"/>
                      </a:schemeClr>
                    </a:gs>
                    <a:gs pos="71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dirty="0"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dirty="0" smtClean="0"/>
              <a:t>Click to edit Master title style</a:t>
            </a:r>
            <a:endParaRPr lang="en-US" dirty="0"/>
          </a:p>
        </p:txBody>
      </p:sp>
    </p:spTree>
    <p:extLst>
      <p:ext uri="{BB962C8B-B14F-4D97-AF65-F5344CB8AC3E}">
        <p14:creationId xmlns:p14="http://schemas.microsoft.com/office/powerpoint/2010/main" val="2796109379"/>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1pPr>
            <a:lvl2pPr marL="584200" indent="-241300">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2pPr>
            <a:lvl3pPr marL="571441" indent="-342900">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dirty="0" smtClean="0"/>
              <a:t>Click to edit Master text styles</a:t>
            </a:r>
          </a:p>
          <a:p>
            <a:pPr marL="0" marR="0" lvl="1" indent="0" algn="l" defTabSz="914166" rtl="0" eaLnBrk="1" fontAlgn="auto" latinLnBrk="0" hangingPunct="1">
              <a:lnSpc>
                <a:spcPct val="90000"/>
              </a:lnSpc>
              <a:spcBef>
                <a:spcPct val="20000"/>
              </a:spcBef>
              <a:spcAft>
                <a:spcPts val="816"/>
              </a:spcAft>
              <a:buClr>
                <a:schemeClr val="tx1"/>
              </a:buClr>
              <a:buSzPct val="90000"/>
              <a:buFont typeface="Arial" pitchFamily="34" charset="0"/>
              <a:buNone/>
              <a:tabLst/>
            </a:pPr>
            <a:r>
              <a:rPr lang="en-US" dirty="0" smtClean="0"/>
              <a:t>Second level</a:t>
            </a:r>
          </a:p>
          <a:p>
            <a:pPr marL="457082" lvl="2" indent="-228541" algn="l" defTabSz="914166" rtl="0" eaLnBrk="1" latinLnBrk="0" hangingPunct="1">
              <a:spcBef>
                <a:spcPct val="20000"/>
              </a:spcBef>
              <a:spcAft>
                <a:spcPts val="816"/>
              </a:spcAft>
              <a:buFont typeface="Arial" pitchFamily="34" charset="0"/>
              <a:buChar char="•"/>
            </a:pPr>
            <a:r>
              <a:rPr lang="en-US" dirty="0"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49634120"/>
      </p:ext>
    </p:extLst>
  </p:cSld>
  <p:clrMapOvr>
    <a:masterClrMapping/>
  </p:clrMapOvr>
  <p:transition>
    <p:fad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7113524"/>
      </p:ext>
    </p:extLst>
  </p:cSld>
  <p:clrMapOvr>
    <a:masterClrMapping/>
  </p:clrMapOvr>
  <p:transition>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991420366"/>
      </p:ext>
    </p:extLst>
  </p:cSld>
  <p:clrMapOvr>
    <a:masterClrMapping/>
  </p:clrMapOvr>
  <p:transition>
    <p:fad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chemeClr val="bg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Wingdings" panose="05000000000000000000" pitchFamily="2" charset="2"/>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Wingdings" panose="05000000000000000000" pitchFamily="2" charset="2"/>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Wingdings" panose="05000000000000000000" pitchFamily="2" charset="2"/>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Wingdings" panose="05000000000000000000" pitchFamily="2" charset="2"/>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Wingdings" panose="05000000000000000000" pitchFamily="2" charset="2"/>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C9E"/>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165911206"/>
      </p:ext>
    </p:extLst>
  </p:cSld>
  <p:clrMapOvr>
    <a:masterClrMapping/>
  </p:clrMapOvr>
  <p:transition>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Tree>
    <p:extLst>
      <p:ext uri="{BB962C8B-B14F-4D97-AF65-F5344CB8AC3E}">
        <p14:creationId xmlns:p14="http://schemas.microsoft.com/office/powerpoint/2010/main" val="271594441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Tree>
    <p:extLst>
      <p:ext uri="{BB962C8B-B14F-4D97-AF65-F5344CB8AC3E}">
        <p14:creationId xmlns:p14="http://schemas.microsoft.com/office/powerpoint/2010/main" val="12705165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53196831"/>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54716753"/>
      </p:ext>
    </p:extLst>
  </p:cSld>
  <p:clrMapOvr>
    <a:masterClrMapping/>
  </p:clrMapOvr>
  <p:transition>
    <p:fade/>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smtClean="0"/>
              <a:t>Click to edit Master text styles</a:t>
            </a:r>
          </a:p>
        </p:txBody>
      </p:sp>
    </p:spTree>
    <p:extLst>
      <p:ext uri="{BB962C8B-B14F-4D97-AF65-F5344CB8AC3E}">
        <p14:creationId xmlns:p14="http://schemas.microsoft.com/office/powerpoint/2010/main" val="1415746148"/>
      </p:ext>
    </p:extLst>
  </p:cSld>
  <p:clrMapOvr>
    <a:masterClrMapping/>
  </p:clrMapOvr>
  <p:transition>
    <p:fade/>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smtClean="0"/>
              <a:t>Click to edit Master title style</a:t>
            </a:r>
            <a:endParaRPr lang="en-US" dirty="0"/>
          </a:p>
        </p:txBody>
      </p:sp>
    </p:spTree>
    <p:extLst>
      <p:ext uri="{BB962C8B-B14F-4D97-AF65-F5344CB8AC3E}">
        <p14:creationId xmlns:p14="http://schemas.microsoft.com/office/powerpoint/2010/main" val="1470912840"/>
      </p:ext>
    </p:extLst>
  </p:cSld>
  <p:clrMapOvr>
    <a:masterClrMapping/>
  </p:clrMapOvr>
  <p:transition>
    <p:fade/>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hasCustomPrompt="1"/>
          </p:nvPr>
        </p:nvSpPr>
        <p:spPr>
          <a:xfrm>
            <a:off x="283148" y="1668463"/>
            <a:ext cx="2743200" cy="5029200"/>
          </a:xfrm>
        </p:spPr>
        <p:txBody>
          <a:bodyPr>
            <a:noAutofit/>
          </a:bodyPr>
          <a:lstStyle>
            <a:lvl1pPr marL="342900" indent="-34290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a:t>
            </a:r>
            <a:br>
              <a:rPr lang="en-US" dirty="0" smtClean="0"/>
            </a:br>
            <a:r>
              <a:rPr lang="en-US" dirty="0" smtClean="0"/>
              <a:t>Master text styles</a:t>
            </a:r>
          </a:p>
        </p:txBody>
      </p:sp>
    </p:spTree>
    <p:extLst>
      <p:ext uri="{BB962C8B-B14F-4D97-AF65-F5344CB8AC3E}">
        <p14:creationId xmlns:p14="http://schemas.microsoft.com/office/powerpoint/2010/main" val="780584569"/>
      </p:ext>
    </p:extLst>
  </p:cSld>
  <p:clrMapOvr>
    <a:masterClrMapping/>
  </p:clrMapOvr>
  <p:transition>
    <p:fade/>
  </p:transition>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marL="0" indent="0">
              <a:lnSpc>
                <a:spcPct val="95000"/>
              </a:lnSpc>
              <a:spcBef>
                <a:spcPts val="0"/>
              </a:spcBef>
              <a:spcAft>
                <a:spcPts val="1632"/>
              </a:spcAft>
              <a:buNone/>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817539798"/>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None/>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917244998"/>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Font typeface="Arial" panose="020B0604020202020204" pitchFamily="34" charset="0"/>
              <a:buNone/>
              <a:defRPr lang="en-US" sz="3600" kern="1200" dirty="0" smtClean="0">
                <a:gradFill>
                  <a:gsLst>
                    <a:gs pos="1299">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smtClean="0"/>
              <a:t>Click to edit Master title style</a:t>
            </a:r>
            <a:endParaRPr lang="en-US" dirty="0"/>
          </a:p>
        </p:txBody>
      </p:sp>
    </p:spTree>
    <p:extLst>
      <p:ext uri="{BB962C8B-B14F-4D97-AF65-F5344CB8AC3E}">
        <p14:creationId xmlns:p14="http://schemas.microsoft.com/office/powerpoint/2010/main" val="3817009166"/>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1pPr>
            <a:lvl2pPr marL="584200" indent="-2413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2pPr>
            <a:lvl3pPr marL="571441" indent="-3429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smtClean="0"/>
              <a:t>Click to edit Master text styles</a:t>
            </a:r>
          </a:p>
          <a:p>
            <a:pPr marL="0" lvl="1" indent="0" algn="l" defTabSz="914166" rtl="0" eaLnBrk="1" latinLnBrk="0" hangingPunct="1">
              <a:spcBef>
                <a:spcPct val="20000"/>
              </a:spcBef>
              <a:spcAft>
                <a:spcPts val="816"/>
              </a:spcAft>
              <a:buFont typeface="Arial" pitchFamily="34" charset="0"/>
              <a:buNone/>
            </a:pPr>
            <a:r>
              <a:rPr lang="en-US" smtClean="0"/>
              <a:t>Second level</a:t>
            </a:r>
          </a:p>
          <a:p>
            <a:pPr marL="0" lvl="2" indent="0" algn="l" defTabSz="914166" rtl="0" eaLnBrk="1" latinLnBrk="0" hangingPunct="1">
              <a:spcBef>
                <a:spcPct val="20000"/>
              </a:spcBef>
              <a:spcAft>
                <a:spcPts val="816"/>
              </a:spcAft>
              <a:buFont typeface="Arial" pitchFamily="34" charset="0"/>
              <a:buNone/>
            </a:pPr>
            <a:r>
              <a:rPr lang="en-US"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46336241"/>
      </p:ext>
    </p:extLst>
  </p:cSld>
  <p:clrMapOvr>
    <a:masterClrMapping/>
  </p:clrMapOvr>
  <p:transition>
    <p:fade/>
  </p:transition>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86859243"/>
      </p:ext>
    </p:extLst>
  </p:cSld>
  <p:clrMapOvr>
    <a:masterClrMapping/>
  </p:clrMapOvr>
  <p:transition>
    <p:fade/>
  </p:transition>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Walk-in">
    <p:bg>
      <p:bgPr>
        <a:solidFill>
          <a:schemeClr val="bg1"/>
        </a:solidFill>
        <a:effectLst/>
      </p:bgPr>
    </p:bg>
    <p:spTree>
      <p:nvGrpSpPr>
        <p:cNvPr id="1" name=""/>
        <p:cNvGrpSpPr/>
        <p:nvPr/>
      </p:nvGrpSpPr>
      <p:grpSpPr>
        <a:xfrm>
          <a:off x="0" y="0"/>
          <a:ext cx="0" cy="0"/>
          <a:chOff x="0" y="0"/>
          <a:chExt cx="0" cy="0"/>
        </a:xfrm>
      </p:grpSpPr>
      <p:sp>
        <p:nvSpPr>
          <p:cNvPr id="2" name="Freeform 1"/>
          <p:cNvSpPr>
            <a:spLocks noEditPoints="1"/>
          </p:cNvSpPr>
          <p:nvPr userDrawn="1"/>
        </p:nvSpPr>
        <p:spPr bwMode="black">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323232"/>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Tree>
    <p:extLst>
      <p:ext uri="{BB962C8B-B14F-4D97-AF65-F5344CB8AC3E}">
        <p14:creationId xmlns:p14="http://schemas.microsoft.com/office/powerpoint/2010/main" val="495023910"/>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 Master text styles</a:t>
            </a:r>
          </a:p>
        </p:txBody>
      </p:sp>
    </p:spTree>
    <p:extLst>
      <p:ext uri="{BB962C8B-B14F-4D97-AF65-F5344CB8AC3E}">
        <p14:creationId xmlns:p14="http://schemas.microsoft.com/office/powerpoint/2010/main" val="2428715814"/>
      </p:ext>
    </p:extLst>
  </p:cSld>
  <p:clrMapOvr>
    <a:masterClrMapping/>
  </p:clrMapOvr>
  <p:transition>
    <p:fade/>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938411414"/>
      </p:ext>
    </p:extLst>
  </p:cSld>
  <p:clrMapOvr>
    <a:masterClrMapping/>
  </p:clrMapOvr>
  <p:transition>
    <p:fade/>
  </p:transition>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Wingdings" panose="05000000000000000000" pitchFamily="2" charset="2"/>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Wingdings" panose="05000000000000000000" pitchFamily="2" charset="2"/>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Wingdings" panose="05000000000000000000" pitchFamily="2" charset="2"/>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Wingdings" panose="05000000000000000000" pitchFamily="2" charset="2"/>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Wingdings" panose="05000000000000000000" pitchFamily="2" charset="2"/>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C9E"/>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944770598"/>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118852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Tree>
    <p:extLst>
      <p:ext uri="{BB962C8B-B14F-4D97-AF65-F5344CB8AC3E}">
        <p14:creationId xmlns:p14="http://schemas.microsoft.com/office/powerpoint/2010/main" val="328566281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Tree>
    <p:extLst>
      <p:ext uri="{BB962C8B-B14F-4D97-AF65-F5344CB8AC3E}">
        <p14:creationId xmlns:p14="http://schemas.microsoft.com/office/powerpoint/2010/main" val="40435632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25929351"/>
      </p:ext>
    </p:extLst>
  </p:cSld>
  <p:clrMapOvr>
    <a:masterClrMapping/>
  </p:clrMapOvr>
  <p:transition>
    <p:fade/>
  </p:transition>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chemeClr val="tx1"/>
                    </a:gs>
                    <a:gs pos="0">
                      <a:schemeClr val="tx1"/>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 Master text styles</a:t>
            </a:r>
          </a:p>
        </p:txBody>
      </p:sp>
    </p:spTree>
    <p:extLst>
      <p:ext uri="{BB962C8B-B14F-4D97-AF65-F5344CB8AC3E}">
        <p14:creationId xmlns:p14="http://schemas.microsoft.com/office/powerpoint/2010/main" val="2885872961"/>
      </p:ext>
    </p:extLst>
  </p:cSld>
  <p:clrMapOvr>
    <a:masterClrMapping/>
  </p:clrMapOvr>
  <p:transition>
    <p:fade/>
  </p:transition>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dirty="0" smtClean="0"/>
              <a:t>Click to edit Master title style</a:t>
            </a:r>
            <a:endParaRPr lang="en-US" dirty="0"/>
          </a:p>
        </p:txBody>
      </p:sp>
    </p:spTree>
    <p:extLst>
      <p:ext uri="{BB962C8B-B14F-4D97-AF65-F5344CB8AC3E}">
        <p14:creationId xmlns:p14="http://schemas.microsoft.com/office/powerpoint/2010/main" val="3377006864"/>
      </p:ext>
    </p:extLst>
  </p:cSld>
  <p:clrMapOvr>
    <a:masterClrMapping/>
  </p:clrMapOvr>
  <p:transition>
    <p:fade/>
  </p:transition>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a:defRPr kumimoji="0" lang="en-US" sz="2400" b="0" i="0" u="none" strike="noStrike" kern="1200" cap="none" spc="0" normalizeH="0" baseline="0" dirty="0" smtClean="0">
                <a:ln>
                  <a:noFill/>
                </a:ln>
                <a:gradFill>
                  <a:gsLst>
                    <a:gs pos="92208">
                      <a:schemeClr val="tx1"/>
                    </a:gs>
                    <a:gs pos="0">
                      <a:schemeClr val="tx1"/>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buFont typeface="Arial" pitchFamily="34" charset="0"/>
              <a:buNone/>
              <a:tabLst/>
              <a:defRPr/>
            </a:pPr>
            <a:r>
              <a:rPr lang="en-US" dirty="0" smtClean="0"/>
              <a:t>Click to edit Master text styles</a:t>
            </a:r>
          </a:p>
        </p:txBody>
      </p:sp>
    </p:spTree>
    <p:extLst>
      <p:ext uri="{BB962C8B-B14F-4D97-AF65-F5344CB8AC3E}">
        <p14:creationId xmlns:p14="http://schemas.microsoft.com/office/powerpoint/2010/main" val="3277427434"/>
      </p:ext>
    </p:extLst>
  </p:cSld>
  <p:clrMapOvr>
    <a:masterClrMapping/>
  </p:clrMapOvr>
  <p:transition>
    <p:fade/>
  </p:transition>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799661245"/>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54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359299992"/>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dirty="0" smtClean="0"/>
              <a:t>Click to edit Master title style</a:t>
            </a:r>
            <a:endParaRPr lang="en-US" dirty="0"/>
          </a:p>
        </p:txBody>
      </p:sp>
    </p:spTree>
    <p:extLst>
      <p:ext uri="{BB962C8B-B14F-4D97-AF65-F5344CB8AC3E}">
        <p14:creationId xmlns:p14="http://schemas.microsoft.com/office/powerpoint/2010/main" val="2390161380"/>
      </p:ext>
    </p:extLst>
  </p:cSld>
  <p:clrMapOvr>
    <a:masterClrMapping/>
  </p:clrMapOvr>
  <p:transition>
    <p:fade/>
  </p:transition>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12264">
                      <a:schemeClr val="tx1">
                        <a:lumMod val="75000"/>
                        <a:lumOff val="25000"/>
                      </a:schemeClr>
                    </a:gs>
                    <a:gs pos="71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dirty="0"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dirty="0" smtClean="0"/>
              <a:t>Click to edit Master title style</a:t>
            </a:r>
            <a:endParaRPr lang="en-US" dirty="0"/>
          </a:p>
        </p:txBody>
      </p:sp>
    </p:spTree>
    <p:extLst>
      <p:ext uri="{BB962C8B-B14F-4D97-AF65-F5344CB8AC3E}">
        <p14:creationId xmlns:p14="http://schemas.microsoft.com/office/powerpoint/2010/main" val="803359483"/>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1pPr>
            <a:lvl2pPr marL="584200" indent="-241300">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2pPr>
            <a:lvl3pPr marL="571441" indent="-342900">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dirty="0" smtClean="0"/>
              <a:t>Click to edit Master text styles</a:t>
            </a:r>
          </a:p>
          <a:p>
            <a:pPr marL="0" marR="0" lvl="1" indent="0" algn="l" defTabSz="914166" rtl="0" eaLnBrk="1" fontAlgn="auto" latinLnBrk="0" hangingPunct="1">
              <a:lnSpc>
                <a:spcPct val="90000"/>
              </a:lnSpc>
              <a:spcBef>
                <a:spcPct val="20000"/>
              </a:spcBef>
              <a:spcAft>
                <a:spcPts val="816"/>
              </a:spcAft>
              <a:buClr>
                <a:schemeClr val="tx1"/>
              </a:buClr>
              <a:buSzPct val="90000"/>
              <a:buFont typeface="Arial" pitchFamily="34" charset="0"/>
              <a:buNone/>
              <a:tabLst/>
            </a:pPr>
            <a:r>
              <a:rPr lang="en-US" dirty="0" smtClean="0"/>
              <a:t>Second level</a:t>
            </a:r>
          </a:p>
          <a:p>
            <a:pPr marL="457082" lvl="2" indent="-228541" algn="l" defTabSz="914166" rtl="0" eaLnBrk="1" latinLnBrk="0" hangingPunct="1">
              <a:spcBef>
                <a:spcPct val="20000"/>
              </a:spcBef>
              <a:spcAft>
                <a:spcPts val="816"/>
              </a:spcAft>
              <a:buFont typeface="Arial" pitchFamily="34" charset="0"/>
              <a:buChar char="•"/>
            </a:pPr>
            <a:r>
              <a:rPr lang="en-US" dirty="0"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0461982"/>
      </p:ext>
    </p:extLst>
  </p:cSld>
  <p:clrMapOvr>
    <a:masterClrMapping/>
  </p:clrMapOvr>
  <p:transition>
    <p:fade/>
  </p:transition>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8049885"/>
      </p:ext>
    </p:extLst>
  </p:cSld>
  <p:clrMapOvr>
    <a:masterClrMapping/>
  </p:clrMapOvr>
  <p:transition>
    <p:fade/>
  </p:transition>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651341227"/>
      </p:ext>
    </p:extLst>
  </p:cSld>
  <p:clrMapOvr>
    <a:masterClrMapping/>
  </p:clrMapOvr>
  <p:transition>
    <p:fade/>
  </p:transition>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chemeClr val="bg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Wingdings" panose="05000000000000000000" pitchFamily="2" charset="2"/>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Wingdings" panose="05000000000000000000" pitchFamily="2" charset="2"/>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Wingdings" panose="05000000000000000000" pitchFamily="2" charset="2"/>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Wingdings" panose="05000000000000000000" pitchFamily="2" charset="2"/>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Wingdings" panose="05000000000000000000" pitchFamily="2" charset="2"/>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C9E"/>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225463763"/>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hasCustomPrompt="1"/>
          </p:nvPr>
        </p:nvSpPr>
        <p:spPr>
          <a:xfrm>
            <a:off x="283148" y="1668463"/>
            <a:ext cx="2743200" cy="5029200"/>
          </a:xfrm>
        </p:spPr>
        <p:txBody>
          <a:bodyPr>
            <a:noAutofit/>
          </a:bodyPr>
          <a:lstStyle>
            <a:lvl1pPr marL="342900" indent="-34290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a:t>
            </a:r>
            <a:br>
              <a:rPr lang="en-US" dirty="0" smtClean="0"/>
            </a:br>
            <a:r>
              <a:rPr lang="en-US" dirty="0" smtClean="0"/>
              <a:t>Master text styles</a:t>
            </a:r>
          </a:p>
        </p:txBody>
      </p:sp>
    </p:spTree>
    <p:extLst>
      <p:ext uri="{BB962C8B-B14F-4D97-AF65-F5344CB8AC3E}">
        <p14:creationId xmlns:p14="http://schemas.microsoft.com/office/powerpoint/2010/main" val="367358941"/>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marL="0" indent="0">
              <a:lnSpc>
                <a:spcPct val="95000"/>
              </a:lnSpc>
              <a:spcBef>
                <a:spcPts val="0"/>
              </a:spcBef>
              <a:spcAft>
                <a:spcPts val="1632"/>
              </a:spcAft>
              <a:buNone/>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pPr>
            <a:r>
              <a:rPr lang="en-US" dirty="0"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4106875086"/>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None/>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pPr>
            <a:r>
              <a:rPr lang="en-US" dirty="0"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661050439"/>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Font typeface="Arial" panose="020B0604020202020204" pitchFamily="34" charset="0"/>
              <a:buNone/>
              <a:defRPr lang="en-US" sz="3600" kern="1200" dirty="0" smtClean="0">
                <a:gradFill>
                  <a:gsLst>
                    <a:gs pos="1299">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pPr>
            <a:r>
              <a:rPr lang="en-US" dirty="0"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dirty="0"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dirty="0" smtClean="0"/>
              <a:t>Click to edit Master title style</a:t>
            </a:r>
            <a:endParaRPr lang="en-US" dirty="0"/>
          </a:p>
        </p:txBody>
      </p:sp>
    </p:spTree>
    <p:extLst>
      <p:ext uri="{BB962C8B-B14F-4D97-AF65-F5344CB8AC3E}">
        <p14:creationId xmlns:p14="http://schemas.microsoft.com/office/powerpoint/2010/main" val="2613587105"/>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1.pn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2" Type="http://schemas.openxmlformats.org/officeDocument/2006/relationships/slideLayout" Target="../slideLayouts/slideLayout29.xml"/><Relationship Id="rId16" Type="http://schemas.openxmlformats.org/officeDocument/2006/relationships/image" Target="../media/image1.png"/><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theme" Target="../theme/theme3.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9.xml"/><Relationship Id="rId13" Type="http://schemas.openxmlformats.org/officeDocument/2006/relationships/slideLayout" Target="../slideLayouts/slideLayout54.xml"/><Relationship Id="rId3" Type="http://schemas.openxmlformats.org/officeDocument/2006/relationships/slideLayout" Target="../slideLayouts/slideLayout44.xml"/><Relationship Id="rId7" Type="http://schemas.openxmlformats.org/officeDocument/2006/relationships/slideLayout" Target="../slideLayouts/slideLayout48.xml"/><Relationship Id="rId12" Type="http://schemas.openxmlformats.org/officeDocument/2006/relationships/slideLayout" Target="../slideLayouts/slideLayout53.xml"/><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slideLayout" Target="../slideLayouts/slideLayout52.xml"/><Relationship Id="rId5" Type="http://schemas.openxmlformats.org/officeDocument/2006/relationships/slideLayout" Target="../slideLayouts/slideLayout46.xml"/><Relationship Id="rId15" Type="http://schemas.openxmlformats.org/officeDocument/2006/relationships/image" Target="../media/image1.png"/><Relationship Id="rId10" Type="http://schemas.openxmlformats.org/officeDocument/2006/relationships/slideLayout" Target="../slideLayouts/slideLayout51.xml"/><Relationship Id="rId4" Type="http://schemas.openxmlformats.org/officeDocument/2006/relationships/slideLayout" Target="../slideLayouts/slideLayout45.xml"/><Relationship Id="rId9" Type="http://schemas.openxmlformats.org/officeDocument/2006/relationships/slideLayout" Target="../slideLayouts/slideLayout50.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dirty="0" smtClean="0"/>
              <a:t>Click to edit Master title style</a:t>
            </a:r>
            <a:endParaRPr lang="en-US" dirty="0"/>
          </a:p>
        </p:txBody>
      </p:sp>
      <p:sp>
        <p:nvSpPr>
          <p:cNvPr id="4" name="Text Placeholder 3"/>
          <p:cNvSpPr>
            <a:spLocks noGrp="1"/>
          </p:cNvSpPr>
          <p:nvPr>
            <p:ph type="body" idx="1"/>
          </p:nvPr>
        </p:nvSpPr>
        <p:spPr>
          <a:xfrm>
            <a:off x="274640" y="1212851"/>
            <a:ext cx="11887198" cy="2228302"/>
          </a:xfrm>
          <a:prstGeom prst="rect">
            <a:avLst/>
          </a:prstGeom>
        </p:spPr>
        <p:txBody>
          <a:bodyPr vert="horz" wrap="square" lIns="146304" tIns="91440" rIns="146304" bIns="9144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5" name="Picture 4"/>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rot="5400000">
            <a:off x="10532394" y="1944335"/>
            <a:ext cx="4298019" cy="409351"/>
          </a:xfrm>
          <a:prstGeom prst="rect">
            <a:avLst/>
          </a:prstGeom>
        </p:spPr>
      </p:pic>
    </p:spTree>
    <p:extLst>
      <p:ext uri="{BB962C8B-B14F-4D97-AF65-F5344CB8AC3E}">
        <p14:creationId xmlns:p14="http://schemas.microsoft.com/office/powerpoint/2010/main" val="1790270825"/>
      </p:ext>
    </p:extLst>
  </p:cSld>
  <p:clrMap bg1="lt1" tx1="dk1" bg2="lt2" tx2="dk2" accent1="accent1" accent2="accent2" accent3="accent3" accent4="accent4" accent5="accent5" accent6="accent6" hlink="hlink" folHlink="folHlink"/>
  <p:sldLayoutIdLst>
    <p:sldLayoutId id="2147484167" r:id="rId1"/>
    <p:sldLayoutId id="2147484214" r:id="rId2"/>
    <p:sldLayoutId id="2147484086" r:id="rId3"/>
    <p:sldLayoutId id="2147484206" r:id="rId4"/>
    <p:sldLayoutId id="2147484195" r:id="rId5"/>
    <p:sldLayoutId id="2147484207" r:id="rId6"/>
    <p:sldLayoutId id="2147484216" r:id="rId7"/>
    <p:sldLayoutId id="2147484217" r:id="rId8"/>
    <p:sldLayoutId id="2147484218" r:id="rId9"/>
    <p:sldLayoutId id="2147484212" r:id="rId10"/>
    <p:sldLayoutId id="2147484093" r:id="rId11"/>
    <p:sldLayoutId id="2147484213" r:id="rId12"/>
    <p:sldLayoutId id="2147484215" r:id="rId13"/>
    <p:sldLayoutId id="2147484203" r:id="rId14"/>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userDrawn="1">
          <p15:clr>
            <a:srgbClr val="5ACBF0"/>
          </p15:clr>
        </p15:guide>
        <p15:guide id="2" pos="173" userDrawn="1">
          <p15:clr>
            <a:srgbClr val="5ACBF0"/>
          </p15:clr>
        </p15:guide>
        <p15:guide id="3" pos="7661" userDrawn="1">
          <p15:clr>
            <a:srgbClr val="5ACBF0"/>
          </p15:clr>
        </p15:guide>
        <p15:guide id="4" orient="horz" pos="4219" userDrawn="1">
          <p15:clr>
            <a:srgbClr val="5ACBF0"/>
          </p15:clr>
        </p15:guide>
        <p15:guide id="5" pos="749" userDrawn="1">
          <p15:clr>
            <a:srgbClr val="5ACBF0"/>
          </p15:clr>
        </p15:guide>
        <p15:guide id="6" pos="1325" userDrawn="1">
          <p15:clr>
            <a:srgbClr val="5ACBF0"/>
          </p15:clr>
        </p15:guide>
        <p15:guide id="7" pos="1901" userDrawn="1">
          <p15:clr>
            <a:srgbClr val="5ACBF0"/>
          </p15:clr>
        </p15:guide>
        <p15:guide id="8" pos="2477" userDrawn="1">
          <p15:clr>
            <a:srgbClr val="5ACBF0"/>
          </p15:clr>
        </p15:guide>
        <p15:guide id="9" pos="3053" userDrawn="1">
          <p15:clr>
            <a:srgbClr val="5ACBF0"/>
          </p15:clr>
        </p15:guide>
        <p15:guide id="10" pos="3629" userDrawn="1">
          <p15:clr>
            <a:srgbClr val="5ACBF0"/>
          </p15:clr>
        </p15:guide>
        <p15:guide id="11" pos="4205" userDrawn="1">
          <p15:clr>
            <a:srgbClr val="5ACBF0"/>
          </p15:clr>
        </p15:guide>
        <p15:guide id="12" pos="4781" userDrawn="1">
          <p15:clr>
            <a:srgbClr val="5ACBF0"/>
          </p15:clr>
        </p15:guide>
        <p15:guide id="13" pos="5357" userDrawn="1">
          <p15:clr>
            <a:srgbClr val="5ACBF0"/>
          </p15:clr>
        </p15:guide>
        <p15:guide id="14" pos="5933" userDrawn="1">
          <p15:clr>
            <a:srgbClr val="5ACBF0"/>
          </p15:clr>
        </p15:guide>
        <p15:guide id="15" pos="6509" userDrawn="1">
          <p15:clr>
            <a:srgbClr val="5ACBF0"/>
          </p15:clr>
        </p15:guide>
        <p15:guide id="16" pos="7085" userDrawn="1">
          <p15:clr>
            <a:srgbClr val="5ACBF0"/>
          </p15:clr>
        </p15:guide>
        <p15:guide id="17" orient="horz" pos="763" userDrawn="1">
          <p15:clr>
            <a:srgbClr val="5ACBF0"/>
          </p15:clr>
        </p15:guide>
        <p15:guide id="18" orient="horz" pos="1339" userDrawn="1">
          <p15:clr>
            <a:srgbClr val="5ACBF0"/>
          </p15:clr>
        </p15:guide>
        <p15:guide id="19" orient="horz" pos="1915" userDrawn="1">
          <p15:clr>
            <a:srgbClr val="5ACBF0"/>
          </p15:clr>
        </p15:guide>
        <p15:guide id="20" orient="horz" pos="2491" userDrawn="1">
          <p15:clr>
            <a:srgbClr val="5ACBF0"/>
          </p15:clr>
        </p15:guide>
        <p15:guide id="21" orient="horz" pos="3067" userDrawn="1">
          <p15:clr>
            <a:srgbClr val="5ACBF0"/>
          </p15:clr>
        </p15:guide>
        <p15:guide id="22" orient="horz" pos="3643" userDrawn="1">
          <p15:clr>
            <a:srgbClr val="5ACBF0"/>
          </p15:clr>
        </p15:guide>
        <p15:guide id="23" pos="288" userDrawn="1">
          <p15:clr>
            <a:srgbClr val="C35EA4"/>
          </p15:clr>
        </p15:guide>
        <p15:guide id="24" pos="7546" userDrawn="1">
          <p15:clr>
            <a:srgbClr val="C35EA4"/>
          </p15:clr>
        </p15:guide>
        <p15:guide id="25" orient="horz" pos="302" userDrawn="1">
          <p15:clr>
            <a:srgbClr val="C35EA4"/>
          </p15:clr>
        </p15:guide>
        <p15:guide id="26" orient="horz" pos="4104" userDrawn="1">
          <p15:clr>
            <a:srgbClr val="C35E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dirty="0" smtClean="0"/>
              <a:t>Click to edit Master title style</a:t>
            </a:r>
            <a:endParaRPr lang="en-US" dirty="0"/>
          </a:p>
        </p:txBody>
      </p:sp>
      <p:sp>
        <p:nvSpPr>
          <p:cNvPr id="4" name="Text Placeholder 3"/>
          <p:cNvSpPr>
            <a:spLocks noGrp="1"/>
          </p:cNvSpPr>
          <p:nvPr>
            <p:ph type="body" idx="1"/>
          </p:nvPr>
        </p:nvSpPr>
        <p:spPr>
          <a:xfrm>
            <a:off x="274640" y="1212851"/>
            <a:ext cx="11887198" cy="2228302"/>
          </a:xfrm>
          <a:prstGeom prst="rect">
            <a:avLst/>
          </a:prstGeom>
        </p:spPr>
        <p:txBody>
          <a:bodyPr vert="horz" wrap="square" lIns="146304" tIns="91440" rIns="146304" bIns="9144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5" name="Picture 4"/>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rot="5400000">
            <a:off x="10532394" y="1944335"/>
            <a:ext cx="4298019" cy="409351"/>
          </a:xfrm>
          <a:prstGeom prst="rect">
            <a:avLst/>
          </a:prstGeom>
        </p:spPr>
      </p:pic>
    </p:spTree>
    <p:extLst>
      <p:ext uri="{BB962C8B-B14F-4D97-AF65-F5344CB8AC3E}">
        <p14:creationId xmlns:p14="http://schemas.microsoft.com/office/powerpoint/2010/main" val="2980749296"/>
      </p:ext>
    </p:extLst>
  </p:cSld>
  <p:clrMap bg1="dk1" tx1="lt1" bg2="dk2" tx2="lt2" accent1="accent1" accent2="accent2" accent3="accent3" accent4="accent4" accent5="accent5" accent6="accent6" hlink="hlink" folHlink="folHlink"/>
  <p:sldLayoutIdLst>
    <p:sldLayoutId id="2147484220" r:id="rId1"/>
    <p:sldLayoutId id="2147484221" r:id="rId2"/>
    <p:sldLayoutId id="2147484222" r:id="rId3"/>
    <p:sldLayoutId id="2147484223" r:id="rId4"/>
    <p:sldLayoutId id="2147484224" r:id="rId5"/>
    <p:sldLayoutId id="2147484225" r:id="rId6"/>
    <p:sldLayoutId id="2147484226" r:id="rId7"/>
    <p:sldLayoutId id="2147484227" r:id="rId8"/>
    <p:sldLayoutId id="2147484228" r:id="rId9"/>
    <p:sldLayoutId id="2147484229" r:id="rId10"/>
    <p:sldLayoutId id="2147484230" r:id="rId11"/>
    <p:sldLayoutId id="2147484232" r:id="rId12"/>
    <p:sldLayoutId id="2147484233" r:id="rId13"/>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661">
          <p15:clr>
            <a:srgbClr val="5ACBF0"/>
          </p15:clr>
        </p15:guide>
        <p15:guide id="4" orient="horz" pos="4219">
          <p15:clr>
            <a:srgbClr val="5ACBF0"/>
          </p15:clr>
        </p15:guide>
        <p15:guide id="5" pos="749">
          <p15:clr>
            <a:srgbClr val="5ACBF0"/>
          </p15:clr>
        </p15:guide>
        <p15:guide id="6" pos="1325">
          <p15:clr>
            <a:srgbClr val="5ACBF0"/>
          </p15:clr>
        </p15:guide>
        <p15:guide id="7" pos="1901">
          <p15:clr>
            <a:srgbClr val="5ACBF0"/>
          </p15:clr>
        </p15:guide>
        <p15:guide id="8" pos="2477">
          <p15:clr>
            <a:srgbClr val="5ACBF0"/>
          </p15:clr>
        </p15:guide>
        <p15:guide id="9" pos="3053">
          <p15:clr>
            <a:srgbClr val="5ACBF0"/>
          </p15:clr>
        </p15:guide>
        <p15:guide id="10" pos="3629">
          <p15:clr>
            <a:srgbClr val="5ACBF0"/>
          </p15:clr>
        </p15:guide>
        <p15:guide id="11" pos="4205">
          <p15:clr>
            <a:srgbClr val="5ACBF0"/>
          </p15:clr>
        </p15:guide>
        <p15:guide id="12" pos="4781">
          <p15:clr>
            <a:srgbClr val="5ACBF0"/>
          </p15:clr>
        </p15:guide>
        <p15:guide id="13" pos="5357">
          <p15:clr>
            <a:srgbClr val="5ACBF0"/>
          </p15:clr>
        </p15:guide>
        <p15:guide id="14" pos="5933">
          <p15:clr>
            <a:srgbClr val="5ACBF0"/>
          </p15:clr>
        </p15:guide>
        <p15:guide id="15" pos="6509">
          <p15:clr>
            <a:srgbClr val="5ACBF0"/>
          </p15:clr>
        </p15:guide>
        <p15:guide id="16" pos="7085">
          <p15:clr>
            <a:srgbClr val="5ACBF0"/>
          </p15:clr>
        </p15:guide>
        <p15:guide id="17" orient="horz" pos="763">
          <p15:clr>
            <a:srgbClr val="5ACBF0"/>
          </p15:clr>
        </p15:guide>
        <p15:guide id="18" orient="horz" pos="1339">
          <p15:clr>
            <a:srgbClr val="5ACBF0"/>
          </p15:clr>
        </p15:guide>
        <p15:guide id="19" orient="horz" pos="1915">
          <p15:clr>
            <a:srgbClr val="5ACBF0"/>
          </p15:clr>
        </p15:guide>
        <p15:guide id="20" orient="horz" pos="2491">
          <p15:clr>
            <a:srgbClr val="5ACBF0"/>
          </p15:clr>
        </p15:guide>
        <p15:guide id="21" orient="horz" pos="3067">
          <p15:clr>
            <a:srgbClr val="5ACBF0"/>
          </p15:clr>
        </p15:guide>
        <p15:guide id="22" orient="horz" pos="3643">
          <p15:clr>
            <a:srgbClr val="5ACBF0"/>
          </p15:clr>
        </p15:guide>
        <p15:guide id="23" pos="288">
          <p15:clr>
            <a:srgbClr val="C35EA4"/>
          </p15:clr>
        </p15:guide>
        <p15:guide id="24" pos="7546">
          <p15:clr>
            <a:srgbClr val="C35EA4"/>
          </p15:clr>
        </p15:guide>
        <p15:guide id="25" orient="horz" pos="302">
          <p15:clr>
            <a:srgbClr val="C35EA4"/>
          </p15:clr>
        </p15:guide>
        <p15:guide id="26" orient="horz" pos="4104">
          <p15:clr>
            <a:srgbClr val="C35EA4"/>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228302"/>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rot="5400000">
            <a:off x="10532394" y="1944335"/>
            <a:ext cx="4298019" cy="409351"/>
          </a:xfrm>
          <a:prstGeom prst="rect">
            <a:avLst/>
          </a:prstGeom>
        </p:spPr>
      </p:pic>
    </p:spTree>
    <p:extLst>
      <p:ext uri="{BB962C8B-B14F-4D97-AF65-F5344CB8AC3E}">
        <p14:creationId xmlns:p14="http://schemas.microsoft.com/office/powerpoint/2010/main" val="2009781247"/>
      </p:ext>
    </p:extLst>
  </p:cSld>
  <p:clrMap bg1="lt1" tx1="dk1" bg2="lt2" tx2="dk2" accent1="accent1" accent2="accent2" accent3="accent3" accent4="accent4" accent5="accent5" accent6="accent6" hlink="hlink" folHlink="folHlink"/>
  <p:sldLayoutIdLst>
    <p:sldLayoutId id="2147484235" r:id="rId1"/>
    <p:sldLayoutId id="2147484236" r:id="rId2"/>
    <p:sldLayoutId id="2147484237" r:id="rId3"/>
    <p:sldLayoutId id="2147484238" r:id="rId4"/>
    <p:sldLayoutId id="2147484239" r:id="rId5"/>
    <p:sldLayoutId id="2147484240" r:id="rId6"/>
    <p:sldLayoutId id="2147484241" r:id="rId7"/>
    <p:sldLayoutId id="2147484242" r:id="rId8"/>
    <p:sldLayoutId id="2147484243" r:id="rId9"/>
    <p:sldLayoutId id="2147484244" r:id="rId10"/>
    <p:sldLayoutId id="2147484245" r:id="rId11"/>
    <p:sldLayoutId id="2147484246" r:id="rId12"/>
    <p:sldLayoutId id="2147484247" r:id="rId13"/>
    <p:sldLayoutId id="2147484248" r:id="rId14"/>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661">
          <p15:clr>
            <a:srgbClr val="5ACBF0"/>
          </p15:clr>
        </p15:guide>
        <p15:guide id="4" orient="horz" pos="4219">
          <p15:clr>
            <a:srgbClr val="5ACBF0"/>
          </p15:clr>
        </p15:guide>
        <p15:guide id="5" pos="749">
          <p15:clr>
            <a:srgbClr val="5ACBF0"/>
          </p15:clr>
        </p15:guide>
        <p15:guide id="6" pos="1325">
          <p15:clr>
            <a:srgbClr val="5ACBF0"/>
          </p15:clr>
        </p15:guide>
        <p15:guide id="7" pos="1901">
          <p15:clr>
            <a:srgbClr val="5ACBF0"/>
          </p15:clr>
        </p15:guide>
        <p15:guide id="8" pos="2477">
          <p15:clr>
            <a:srgbClr val="5ACBF0"/>
          </p15:clr>
        </p15:guide>
        <p15:guide id="9" pos="3053">
          <p15:clr>
            <a:srgbClr val="5ACBF0"/>
          </p15:clr>
        </p15:guide>
        <p15:guide id="10" pos="3629">
          <p15:clr>
            <a:srgbClr val="5ACBF0"/>
          </p15:clr>
        </p15:guide>
        <p15:guide id="11" pos="4205">
          <p15:clr>
            <a:srgbClr val="5ACBF0"/>
          </p15:clr>
        </p15:guide>
        <p15:guide id="12" pos="4781">
          <p15:clr>
            <a:srgbClr val="5ACBF0"/>
          </p15:clr>
        </p15:guide>
        <p15:guide id="13" pos="5357">
          <p15:clr>
            <a:srgbClr val="5ACBF0"/>
          </p15:clr>
        </p15:guide>
        <p15:guide id="14" pos="5933">
          <p15:clr>
            <a:srgbClr val="5ACBF0"/>
          </p15:clr>
        </p15:guide>
        <p15:guide id="15" pos="6509">
          <p15:clr>
            <a:srgbClr val="5ACBF0"/>
          </p15:clr>
        </p15:guide>
        <p15:guide id="16" pos="7085">
          <p15:clr>
            <a:srgbClr val="5ACBF0"/>
          </p15:clr>
        </p15:guide>
        <p15:guide id="17" orient="horz" pos="763">
          <p15:clr>
            <a:srgbClr val="5ACBF0"/>
          </p15:clr>
        </p15:guide>
        <p15:guide id="18" orient="horz" pos="1339">
          <p15:clr>
            <a:srgbClr val="5ACBF0"/>
          </p15:clr>
        </p15:guide>
        <p15:guide id="19" orient="horz" pos="1915">
          <p15:clr>
            <a:srgbClr val="5ACBF0"/>
          </p15:clr>
        </p15:guide>
        <p15:guide id="20" orient="horz" pos="2491">
          <p15:clr>
            <a:srgbClr val="5ACBF0"/>
          </p15:clr>
        </p15:guide>
        <p15:guide id="21" orient="horz" pos="3067">
          <p15:clr>
            <a:srgbClr val="5ACBF0"/>
          </p15:clr>
        </p15:guide>
        <p15:guide id="22" orient="horz" pos="3643">
          <p15:clr>
            <a:srgbClr val="5ACBF0"/>
          </p15:clr>
        </p15:guide>
        <p15:guide id="23" pos="288">
          <p15:clr>
            <a:srgbClr val="C35EA4"/>
          </p15:clr>
        </p15:guide>
        <p15:guide id="24" pos="7546">
          <p15:clr>
            <a:srgbClr val="C35EA4"/>
          </p15:clr>
        </p15:guide>
        <p15:guide id="25" orient="horz" pos="302">
          <p15:clr>
            <a:srgbClr val="C35EA4"/>
          </p15:clr>
        </p15:guide>
        <p15:guide id="26" orient="horz" pos="4104">
          <p15:clr>
            <a:srgbClr val="C35EA4"/>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dirty="0" smtClean="0"/>
              <a:t>Click to edit Master title style</a:t>
            </a:r>
            <a:endParaRPr lang="en-US" dirty="0"/>
          </a:p>
        </p:txBody>
      </p:sp>
      <p:sp>
        <p:nvSpPr>
          <p:cNvPr id="4" name="Text Placeholder 3"/>
          <p:cNvSpPr>
            <a:spLocks noGrp="1"/>
          </p:cNvSpPr>
          <p:nvPr>
            <p:ph type="body" idx="1"/>
          </p:nvPr>
        </p:nvSpPr>
        <p:spPr>
          <a:xfrm>
            <a:off x="274640" y="1212851"/>
            <a:ext cx="11887198" cy="2228302"/>
          </a:xfrm>
          <a:prstGeom prst="rect">
            <a:avLst/>
          </a:prstGeom>
        </p:spPr>
        <p:txBody>
          <a:bodyPr vert="horz" wrap="square" lIns="146304" tIns="91440" rIns="146304" bIns="9144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5" name="Picture 4"/>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rot="5400000">
            <a:off x="10532394" y="1944335"/>
            <a:ext cx="4298019" cy="409351"/>
          </a:xfrm>
          <a:prstGeom prst="rect">
            <a:avLst/>
          </a:prstGeom>
        </p:spPr>
      </p:pic>
    </p:spTree>
    <p:extLst>
      <p:ext uri="{BB962C8B-B14F-4D97-AF65-F5344CB8AC3E}">
        <p14:creationId xmlns:p14="http://schemas.microsoft.com/office/powerpoint/2010/main" val="790655071"/>
      </p:ext>
    </p:extLst>
  </p:cSld>
  <p:clrMap bg1="dk1" tx1="lt1" bg2="dk2" tx2="lt2" accent1="accent1" accent2="accent2" accent3="accent3" accent4="accent4" accent5="accent5" accent6="accent6" hlink="hlink" folHlink="folHlink"/>
  <p:sldLayoutIdLst>
    <p:sldLayoutId id="2147484250" r:id="rId1"/>
    <p:sldLayoutId id="2147484251" r:id="rId2"/>
    <p:sldLayoutId id="2147484252" r:id="rId3"/>
    <p:sldLayoutId id="2147484253" r:id="rId4"/>
    <p:sldLayoutId id="2147484254" r:id="rId5"/>
    <p:sldLayoutId id="2147484255" r:id="rId6"/>
    <p:sldLayoutId id="2147484256" r:id="rId7"/>
    <p:sldLayoutId id="2147484257" r:id="rId8"/>
    <p:sldLayoutId id="2147484258" r:id="rId9"/>
    <p:sldLayoutId id="2147484259" r:id="rId10"/>
    <p:sldLayoutId id="2147484260" r:id="rId11"/>
    <p:sldLayoutId id="2147484261" r:id="rId12"/>
    <p:sldLayoutId id="2147484262" r:id="rId13"/>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661">
          <p15:clr>
            <a:srgbClr val="5ACBF0"/>
          </p15:clr>
        </p15:guide>
        <p15:guide id="4" orient="horz" pos="4219">
          <p15:clr>
            <a:srgbClr val="5ACBF0"/>
          </p15:clr>
        </p15:guide>
        <p15:guide id="5" pos="749">
          <p15:clr>
            <a:srgbClr val="5ACBF0"/>
          </p15:clr>
        </p15:guide>
        <p15:guide id="6" pos="1325">
          <p15:clr>
            <a:srgbClr val="5ACBF0"/>
          </p15:clr>
        </p15:guide>
        <p15:guide id="7" pos="1901">
          <p15:clr>
            <a:srgbClr val="5ACBF0"/>
          </p15:clr>
        </p15:guide>
        <p15:guide id="8" pos="2477">
          <p15:clr>
            <a:srgbClr val="5ACBF0"/>
          </p15:clr>
        </p15:guide>
        <p15:guide id="9" pos="3053">
          <p15:clr>
            <a:srgbClr val="5ACBF0"/>
          </p15:clr>
        </p15:guide>
        <p15:guide id="10" pos="3629">
          <p15:clr>
            <a:srgbClr val="5ACBF0"/>
          </p15:clr>
        </p15:guide>
        <p15:guide id="11" pos="4205">
          <p15:clr>
            <a:srgbClr val="5ACBF0"/>
          </p15:clr>
        </p15:guide>
        <p15:guide id="12" pos="4781">
          <p15:clr>
            <a:srgbClr val="5ACBF0"/>
          </p15:clr>
        </p15:guide>
        <p15:guide id="13" pos="5357">
          <p15:clr>
            <a:srgbClr val="5ACBF0"/>
          </p15:clr>
        </p15:guide>
        <p15:guide id="14" pos="5933">
          <p15:clr>
            <a:srgbClr val="5ACBF0"/>
          </p15:clr>
        </p15:guide>
        <p15:guide id="15" pos="6509">
          <p15:clr>
            <a:srgbClr val="5ACBF0"/>
          </p15:clr>
        </p15:guide>
        <p15:guide id="16" pos="7085">
          <p15:clr>
            <a:srgbClr val="5ACBF0"/>
          </p15:clr>
        </p15:guide>
        <p15:guide id="17" orient="horz" pos="763">
          <p15:clr>
            <a:srgbClr val="5ACBF0"/>
          </p15:clr>
        </p15:guide>
        <p15:guide id="18" orient="horz" pos="1339">
          <p15:clr>
            <a:srgbClr val="5ACBF0"/>
          </p15:clr>
        </p15:guide>
        <p15:guide id="19" orient="horz" pos="1915">
          <p15:clr>
            <a:srgbClr val="5ACBF0"/>
          </p15:clr>
        </p15:guide>
        <p15:guide id="20" orient="horz" pos="2491">
          <p15:clr>
            <a:srgbClr val="5ACBF0"/>
          </p15:clr>
        </p15:guide>
        <p15:guide id="21" orient="horz" pos="3067">
          <p15:clr>
            <a:srgbClr val="5ACBF0"/>
          </p15:clr>
        </p15:guide>
        <p15:guide id="22" orient="horz" pos="3643">
          <p15:clr>
            <a:srgbClr val="5ACBF0"/>
          </p15:clr>
        </p15:guide>
        <p15:guide id="23" pos="288">
          <p15:clr>
            <a:srgbClr val="C35EA4"/>
          </p15:clr>
        </p15:guide>
        <p15:guide id="24" pos="7546">
          <p15:clr>
            <a:srgbClr val="C35EA4"/>
          </p15:clr>
        </p15:guide>
        <p15:guide id="25" orient="horz" pos="302">
          <p15:clr>
            <a:srgbClr val="C35EA4"/>
          </p15:clr>
        </p15:guide>
        <p15:guide id="26" orient="horz" pos="4104">
          <p15:clr>
            <a:srgbClr val="C35E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35.xml"/><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8464621"/>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2"/>
          </p:nvPr>
        </p:nvSpPr>
        <p:spPr>
          <a:xfrm>
            <a:off x="276225" y="5783263"/>
            <a:ext cx="11885613" cy="903287"/>
          </a:xfrm>
        </p:spPr>
        <p:txBody>
          <a:bodyPr/>
          <a:lstStyle/>
          <a:p>
            <a:r>
              <a:rPr lang="en-US" dirty="0" smtClean="0"/>
              <a:t>Josh Williams, Engineer</a:t>
            </a:r>
          </a:p>
          <a:p>
            <a:r>
              <a:rPr lang="en-US" dirty="0" smtClean="0"/>
              <a:t>Ryan J. Salva, Program Manager</a:t>
            </a:r>
          </a:p>
        </p:txBody>
      </p:sp>
      <p:sp>
        <p:nvSpPr>
          <p:cNvPr id="2" name="Title 1"/>
          <p:cNvSpPr>
            <a:spLocks noGrp="1"/>
          </p:cNvSpPr>
          <p:nvPr>
            <p:ph type="ctrTitle"/>
          </p:nvPr>
        </p:nvSpPr>
        <p:spPr/>
        <p:txBody>
          <a:bodyPr/>
          <a:lstStyle/>
          <a:p>
            <a:r>
              <a:rPr lang="en-US" dirty="0" smtClean="0"/>
              <a:t>Build for Both</a:t>
            </a:r>
            <a:br>
              <a:rPr lang="en-US" dirty="0" smtClean="0"/>
            </a:br>
            <a:r>
              <a:rPr lang="en-US" sz="2800" dirty="0"/>
              <a:t>Building a Converged Phone and PC App using HTML and JavaScript</a:t>
            </a:r>
          </a:p>
        </p:txBody>
      </p:sp>
      <p:sp>
        <p:nvSpPr>
          <p:cNvPr id="4" name="TextBox 3"/>
          <p:cNvSpPr txBox="1"/>
          <p:nvPr/>
        </p:nvSpPr>
        <p:spPr>
          <a:xfrm>
            <a:off x="276225" y="296863"/>
            <a:ext cx="2375891" cy="572464"/>
          </a:xfrm>
          <a:prstGeom prst="rect">
            <a:avLst/>
          </a:prstGeom>
          <a:noFill/>
        </p:spPr>
        <p:txBody>
          <a:bodyPr wrap="square" lIns="182880" tIns="146304" rIns="182880" bIns="146304" rtlCol="0">
            <a:spAutoFit/>
          </a:bodyPr>
          <a:lstStyle/>
          <a:p>
            <a:pPr>
              <a:lnSpc>
                <a:spcPct val="90000"/>
              </a:lnSpc>
              <a:spcAft>
                <a:spcPts val="600"/>
              </a:spcAft>
            </a:pPr>
            <a:r>
              <a:rPr lang="en-US" sz="2000" dirty="0" smtClean="0">
                <a:gradFill>
                  <a:gsLst>
                    <a:gs pos="2917">
                      <a:schemeClr val="tx1"/>
                    </a:gs>
                    <a:gs pos="30000">
                      <a:schemeClr val="tx1"/>
                    </a:gs>
                  </a:gsLst>
                  <a:lin ang="5400000" scaled="0"/>
                </a:gradFill>
                <a:latin typeface="+mj-lt"/>
              </a:rPr>
              <a:t>2-540</a:t>
            </a:r>
          </a:p>
        </p:txBody>
      </p:sp>
    </p:spTree>
    <p:extLst>
      <p:ext uri="{BB962C8B-B14F-4D97-AF65-F5344CB8AC3E}">
        <p14:creationId xmlns:p14="http://schemas.microsoft.com/office/powerpoint/2010/main" val="3577765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smtClean="0"/>
              <a:t>Universal Projects</a:t>
            </a:r>
          </a:p>
          <a:p>
            <a:r>
              <a:rPr lang="en-US" dirty="0" smtClean="0"/>
              <a:t>WinJS Controls</a:t>
            </a:r>
          </a:p>
          <a:p>
            <a:r>
              <a:rPr lang="en-US" dirty="0" smtClean="0"/>
              <a:t>Tools</a:t>
            </a:r>
          </a:p>
          <a:p>
            <a:r>
              <a:rPr lang="en-US" dirty="0" smtClean="0"/>
              <a:t>Write code!</a:t>
            </a:r>
          </a:p>
        </p:txBody>
      </p:sp>
      <p:sp>
        <p:nvSpPr>
          <p:cNvPr id="9" name="Text Placeholder 8"/>
          <p:cNvSpPr>
            <a:spLocks noGrp="1"/>
          </p:cNvSpPr>
          <p:nvPr>
            <p:ph type="body" sz="quarter" idx="16"/>
          </p:nvPr>
        </p:nvSpPr>
        <p:spPr/>
        <p:txBody>
          <a:bodyPr/>
          <a:lstStyle/>
          <a:p>
            <a:r>
              <a:rPr lang="en-US" dirty="0" smtClean="0"/>
              <a:t>Why are we here?</a:t>
            </a:r>
            <a:endParaRPr lang="en-US" dirty="0"/>
          </a:p>
        </p:txBody>
      </p:sp>
      <p:sp>
        <p:nvSpPr>
          <p:cNvPr id="5" name="Title 4"/>
          <p:cNvSpPr>
            <a:spLocks noGrp="1"/>
          </p:cNvSpPr>
          <p:nvPr>
            <p:ph type="ctrTitle"/>
          </p:nvPr>
        </p:nvSpPr>
        <p:spPr>
          <a:solidFill>
            <a:schemeClr val="accent1"/>
          </a:solidFill>
        </p:spPr>
        <p:txBody>
          <a:bodyPr/>
          <a:lstStyle/>
          <a:p>
            <a:r>
              <a:rPr lang="en-US" dirty="0" smtClean="0"/>
              <a:t> </a:t>
            </a:r>
            <a:endParaRPr lang="en-US" dirty="0"/>
          </a:p>
        </p:txBody>
      </p:sp>
      <p:pic>
        <p:nvPicPr>
          <p:cNvPr id="10" name="Picture 9"/>
          <p:cNvPicPr>
            <a:picLocks noChangeAspect="1"/>
          </p:cNvPicPr>
          <p:nvPr/>
        </p:nvPicPr>
        <p:blipFill>
          <a:blip r:embed="rId3"/>
          <a:stretch>
            <a:fillRect/>
          </a:stretch>
        </p:blipFill>
        <p:spPr>
          <a:xfrm>
            <a:off x="2973419" y="2926866"/>
            <a:ext cx="533400" cy="1051113"/>
          </a:xfrm>
          <a:prstGeom prst="rect">
            <a:avLst/>
          </a:prstGeom>
        </p:spPr>
      </p:pic>
      <p:pic>
        <p:nvPicPr>
          <p:cNvPr id="11" name="Picture 10"/>
          <p:cNvPicPr>
            <a:picLocks noChangeAspect="1"/>
          </p:cNvPicPr>
          <p:nvPr/>
        </p:nvPicPr>
        <p:blipFill>
          <a:blip r:embed="rId4"/>
          <a:stretch>
            <a:fillRect/>
          </a:stretch>
        </p:blipFill>
        <p:spPr>
          <a:xfrm>
            <a:off x="579437" y="3350062"/>
            <a:ext cx="2927382" cy="1215137"/>
          </a:xfrm>
          <a:prstGeom prst="rect">
            <a:avLst/>
          </a:prstGeom>
        </p:spPr>
      </p:pic>
    </p:spTree>
    <p:extLst>
      <p:ext uri="{BB962C8B-B14F-4D97-AF65-F5344CB8AC3E}">
        <p14:creationId xmlns:p14="http://schemas.microsoft.com/office/powerpoint/2010/main" val="677598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Demographics</a:t>
            </a:r>
            <a:endParaRPr lang="en-US" dirty="0"/>
          </a:p>
        </p:txBody>
      </p:sp>
    </p:spTree>
    <p:extLst>
      <p:ext uri="{BB962C8B-B14F-4D97-AF65-F5344CB8AC3E}">
        <p14:creationId xmlns:p14="http://schemas.microsoft.com/office/powerpoint/2010/main" val="576543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WinJS.Application</a:t>
            </a:r>
            <a:r>
              <a:rPr lang="en-US" dirty="0" smtClean="0"/>
              <a:t> Lifecycle</a:t>
            </a:r>
            <a:endParaRPr lang="en-US" dirty="0"/>
          </a:p>
        </p:txBody>
      </p:sp>
      <p:grpSp>
        <p:nvGrpSpPr>
          <p:cNvPr id="6" name="Group 5"/>
          <p:cNvGrpSpPr/>
          <p:nvPr/>
        </p:nvGrpSpPr>
        <p:grpSpPr>
          <a:xfrm>
            <a:off x="429267" y="1516062"/>
            <a:ext cx="11331218" cy="1049661"/>
            <a:chOff x="429267" y="1172432"/>
            <a:chExt cx="11331218" cy="1049661"/>
          </a:xfrm>
        </p:grpSpPr>
        <p:grpSp>
          <p:nvGrpSpPr>
            <p:cNvPr id="41" name="Group 40"/>
            <p:cNvGrpSpPr/>
            <p:nvPr/>
          </p:nvGrpSpPr>
          <p:grpSpPr>
            <a:xfrm>
              <a:off x="429267" y="1172432"/>
              <a:ext cx="2893370" cy="923330"/>
              <a:chOff x="429267" y="1172432"/>
              <a:chExt cx="2893370" cy="923330"/>
            </a:xfrm>
          </p:grpSpPr>
          <p:sp>
            <p:nvSpPr>
              <p:cNvPr id="20" name="Rectangle 19"/>
              <p:cNvSpPr/>
              <p:nvPr/>
            </p:nvSpPr>
            <p:spPr>
              <a:xfrm>
                <a:off x="429267" y="1172432"/>
                <a:ext cx="877163" cy="923330"/>
              </a:xfrm>
              <a:prstGeom prst="rect">
                <a:avLst/>
              </a:prstGeom>
            </p:spPr>
            <p:txBody>
              <a:bodyPr wrap="none">
                <a:spAutoFit/>
              </a:bodyPr>
              <a:lstStyle/>
              <a:p>
                <a:r>
                  <a:rPr lang="en-US" sz="5400" dirty="0">
                    <a:solidFill>
                      <a:srgbClr val="404040"/>
                    </a:solidFill>
                    <a:latin typeface="Segoe UI Symbol" panose="020B0502040204020203" pitchFamily="34" charset="0"/>
                    <a:ea typeface="Segoe UI Symbol" panose="020B0502040204020203" pitchFamily="34" charset="0"/>
                  </a:rPr>
                  <a:t></a:t>
                </a:r>
                <a:endParaRPr lang="en-US" sz="5400" dirty="0">
                  <a:solidFill>
                    <a:srgbClr val="404040"/>
                  </a:solidFill>
                </a:endParaRPr>
              </a:p>
            </p:txBody>
          </p:sp>
          <p:sp>
            <p:nvSpPr>
              <p:cNvPr id="21" name="TextBox 20"/>
              <p:cNvSpPr txBox="1"/>
              <p:nvPr/>
            </p:nvSpPr>
            <p:spPr>
              <a:xfrm>
                <a:off x="1265237" y="1317771"/>
                <a:ext cx="2057400"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smtClean="0">
                    <a:solidFill>
                      <a:srgbClr val="FFFFFF">
                        <a:lumMod val="75000"/>
                      </a:srgbClr>
                    </a:solidFill>
                  </a:rPr>
                  <a:t>on</a:t>
                </a:r>
                <a:r>
                  <a:rPr lang="en-US" sz="2400" dirty="0" smtClean="0">
                    <a:gradFill>
                      <a:gsLst>
                        <a:gs pos="2917">
                          <a:srgbClr val="404040"/>
                        </a:gs>
                        <a:gs pos="30000">
                          <a:srgbClr val="404040"/>
                        </a:gs>
                      </a:gsLst>
                      <a:lin ang="5400000" scaled="0"/>
                    </a:gradFill>
                  </a:rPr>
                  <a:t>activated</a:t>
                </a:r>
              </a:p>
            </p:txBody>
          </p:sp>
        </p:grpSp>
        <p:sp>
          <p:nvSpPr>
            <p:cNvPr id="29" name="Rectangle 28"/>
            <p:cNvSpPr/>
            <p:nvPr/>
          </p:nvSpPr>
          <p:spPr>
            <a:xfrm>
              <a:off x="3568049" y="1391096"/>
              <a:ext cx="8192436" cy="830997"/>
            </a:xfrm>
            <a:prstGeom prst="rect">
              <a:avLst/>
            </a:prstGeom>
          </p:spPr>
          <p:txBody>
            <a:bodyPr wrap="none">
              <a:spAutoFit/>
            </a:bodyPr>
            <a:lstStyle/>
            <a:p>
              <a:r>
                <a:rPr lang="en-US" sz="2400" dirty="0">
                  <a:solidFill>
                    <a:srgbClr val="404040"/>
                  </a:solidFill>
                </a:rPr>
                <a:t>Check </a:t>
              </a:r>
              <a:r>
                <a:rPr lang="en-US" sz="2400" dirty="0">
                  <a:solidFill>
                    <a:srgbClr val="00188F"/>
                  </a:solidFill>
                  <a:latin typeface="Consolas" panose="020B0609020204030204" pitchFamily="49" charset="0"/>
                  <a:cs typeface="Consolas" panose="020B0609020204030204" pitchFamily="49" charset="0"/>
                </a:rPr>
                <a:t>ActivationKind</a:t>
              </a:r>
              <a:r>
                <a:rPr lang="en-US" sz="2400" dirty="0">
                  <a:solidFill>
                    <a:srgbClr val="00188F"/>
                  </a:solidFill>
                </a:rPr>
                <a:t> </a:t>
              </a:r>
              <a:r>
                <a:rPr lang="en-US" sz="2400" dirty="0">
                  <a:solidFill>
                    <a:srgbClr val="404040"/>
                  </a:solidFill>
                </a:rPr>
                <a:t>to find out what is being </a:t>
              </a:r>
              <a:r>
                <a:rPr lang="en-US" sz="2400" dirty="0" smtClean="0">
                  <a:solidFill>
                    <a:srgbClr val="404040"/>
                  </a:solidFill>
                </a:rPr>
                <a:t>activated</a:t>
              </a:r>
            </a:p>
            <a:p>
              <a:r>
                <a:rPr lang="en-US" sz="2400" dirty="0" smtClean="0">
                  <a:solidFill>
                    <a:srgbClr val="404040"/>
                  </a:solidFill>
                </a:rPr>
                <a:t>(e.g. launch, shareTarget, file, contactPicker</a:t>
              </a:r>
              <a:r>
                <a:rPr lang="en-US" sz="2400" dirty="0">
                  <a:solidFill>
                    <a:srgbClr val="404040"/>
                  </a:solidFill>
                </a:rPr>
                <a:t>)</a:t>
              </a:r>
            </a:p>
          </p:txBody>
        </p:sp>
      </p:grpSp>
      <p:grpSp>
        <p:nvGrpSpPr>
          <p:cNvPr id="5" name="Group 4"/>
          <p:cNvGrpSpPr/>
          <p:nvPr/>
        </p:nvGrpSpPr>
        <p:grpSpPr>
          <a:xfrm>
            <a:off x="443695" y="2876606"/>
            <a:ext cx="11298610" cy="1034529"/>
            <a:chOff x="443695" y="2370077"/>
            <a:chExt cx="11298610" cy="1034529"/>
          </a:xfrm>
        </p:grpSpPr>
        <p:grpSp>
          <p:nvGrpSpPr>
            <p:cNvPr id="39" name="Group 38"/>
            <p:cNvGrpSpPr/>
            <p:nvPr/>
          </p:nvGrpSpPr>
          <p:grpSpPr>
            <a:xfrm>
              <a:off x="443695" y="2370077"/>
              <a:ext cx="3085316" cy="923330"/>
              <a:chOff x="443695" y="3567722"/>
              <a:chExt cx="3085316" cy="923330"/>
            </a:xfrm>
          </p:grpSpPr>
          <p:sp>
            <p:nvSpPr>
              <p:cNvPr id="17" name="Rectangle 16"/>
              <p:cNvSpPr/>
              <p:nvPr/>
            </p:nvSpPr>
            <p:spPr>
              <a:xfrm>
                <a:off x="443695" y="3567722"/>
                <a:ext cx="877163" cy="923330"/>
              </a:xfrm>
              <a:prstGeom prst="rect">
                <a:avLst/>
              </a:prstGeom>
            </p:spPr>
            <p:txBody>
              <a:bodyPr wrap="none">
                <a:spAutoFit/>
              </a:bodyPr>
              <a:lstStyle/>
              <a:p>
                <a:r>
                  <a:rPr lang="en-US" sz="5400" dirty="0">
                    <a:solidFill>
                      <a:srgbClr val="404040"/>
                    </a:solidFill>
                    <a:latin typeface="Segoe UI Symbol" panose="020B0502040204020203" pitchFamily="34" charset="0"/>
                    <a:ea typeface="Segoe UI Symbol" panose="020B0502040204020203" pitchFamily="34" charset="0"/>
                  </a:rPr>
                  <a:t></a:t>
                </a:r>
                <a:endParaRPr lang="en-US" sz="5400" dirty="0">
                  <a:solidFill>
                    <a:srgbClr val="404040"/>
                  </a:solidFill>
                </a:endParaRPr>
              </a:p>
            </p:txBody>
          </p:sp>
          <p:sp>
            <p:nvSpPr>
              <p:cNvPr id="18" name="TextBox 17"/>
              <p:cNvSpPr txBox="1"/>
              <p:nvPr/>
            </p:nvSpPr>
            <p:spPr>
              <a:xfrm>
                <a:off x="1265237" y="3717849"/>
                <a:ext cx="2263774"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smtClean="0">
                    <a:solidFill>
                      <a:srgbClr val="FFFFFF">
                        <a:lumMod val="75000"/>
                      </a:srgbClr>
                    </a:solidFill>
                  </a:rPr>
                  <a:t>on</a:t>
                </a:r>
                <a:r>
                  <a:rPr lang="en-US" sz="2400" dirty="0" smtClean="0">
                    <a:gradFill>
                      <a:gsLst>
                        <a:gs pos="2917">
                          <a:srgbClr val="404040"/>
                        </a:gs>
                        <a:gs pos="30000">
                          <a:srgbClr val="404040"/>
                        </a:gs>
                      </a:gsLst>
                      <a:lin ang="5400000" scaled="0"/>
                    </a:gradFill>
                  </a:rPr>
                  <a:t>checkpoint</a:t>
                </a:r>
              </a:p>
            </p:txBody>
          </p:sp>
        </p:grpSp>
        <p:sp>
          <p:nvSpPr>
            <p:cNvPr id="31" name="Rectangle 30"/>
            <p:cNvSpPr/>
            <p:nvPr/>
          </p:nvSpPr>
          <p:spPr>
            <a:xfrm>
              <a:off x="3551237" y="2573609"/>
              <a:ext cx="8191068" cy="830997"/>
            </a:xfrm>
            <a:prstGeom prst="rect">
              <a:avLst/>
            </a:prstGeom>
          </p:spPr>
          <p:txBody>
            <a:bodyPr wrap="square">
              <a:spAutoFit/>
            </a:bodyPr>
            <a:lstStyle/>
            <a:p>
              <a:r>
                <a:rPr lang="en-US" sz="2400" dirty="0" smtClean="0">
                  <a:solidFill>
                    <a:srgbClr val="404040"/>
                  </a:solidFill>
                </a:rPr>
                <a:t>Save </a:t>
              </a:r>
              <a:r>
                <a:rPr lang="en-US" sz="2400" dirty="0" smtClean="0">
                  <a:solidFill>
                    <a:srgbClr val="00188F"/>
                  </a:solidFill>
                  <a:latin typeface="Consolas" panose="020B0609020204030204" pitchFamily="49" charset="0"/>
                  <a:cs typeface="Consolas" panose="020B0609020204030204" pitchFamily="49" charset="0"/>
                </a:rPr>
                <a:t>WinJS.Application.sessionState</a:t>
              </a:r>
              <a:r>
                <a:rPr lang="en-US" sz="2400" dirty="0" smtClean="0">
                  <a:solidFill>
                    <a:srgbClr val="404040"/>
                  </a:solidFill>
                </a:rPr>
                <a:t> before your app</a:t>
              </a:r>
            </a:p>
            <a:p>
              <a:r>
                <a:rPr lang="en-US" sz="2400" dirty="0" smtClean="0">
                  <a:solidFill>
                    <a:srgbClr val="404040"/>
                  </a:solidFill>
                </a:rPr>
                <a:t>suspends</a:t>
              </a:r>
              <a:endParaRPr lang="en-US" sz="2400" dirty="0">
                <a:solidFill>
                  <a:srgbClr val="404040"/>
                </a:solidFill>
              </a:endParaRPr>
            </a:p>
          </p:txBody>
        </p:sp>
      </p:grpSp>
      <p:grpSp>
        <p:nvGrpSpPr>
          <p:cNvPr id="4" name="Group 3"/>
          <p:cNvGrpSpPr/>
          <p:nvPr/>
        </p:nvGrpSpPr>
        <p:grpSpPr>
          <a:xfrm>
            <a:off x="349210" y="4222018"/>
            <a:ext cx="11388332" cy="1023861"/>
            <a:chOff x="349210" y="4015486"/>
            <a:chExt cx="11388332" cy="1023861"/>
          </a:xfrm>
        </p:grpSpPr>
        <p:grpSp>
          <p:nvGrpSpPr>
            <p:cNvPr id="43" name="Group 42"/>
            <p:cNvGrpSpPr/>
            <p:nvPr/>
          </p:nvGrpSpPr>
          <p:grpSpPr>
            <a:xfrm>
              <a:off x="349210" y="4015486"/>
              <a:ext cx="2744827" cy="923330"/>
              <a:chOff x="358736" y="2370077"/>
              <a:chExt cx="2744827" cy="923330"/>
            </a:xfrm>
          </p:grpSpPr>
          <p:sp>
            <p:nvSpPr>
              <p:cNvPr id="44" name="Rectangle 43"/>
              <p:cNvSpPr/>
              <p:nvPr/>
            </p:nvSpPr>
            <p:spPr>
              <a:xfrm>
                <a:off x="358736" y="2370077"/>
                <a:ext cx="1032655" cy="923330"/>
              </a:xfrm>
              <a:prstGeom prst="rect">
                <a:avLst/>
              </a:prstGeom>
            </p:spPr>
            <p:txBody>
              <a:bodyPr wrap="none">
                <a:spAutoFit/>
              </a:bodyPr>
              <a:lstStyle/>
              <a:p>
                <a:r>
                  <a:rPr lang="en-US" sz="5400" dirty="0" smtClean="0">
                    <a:solidFill>
                      <a:srgbClr val="404040"/>
                    </a:solidFill>
                    <a:latin typeface="Segoe UI Symbol" panose="020B0502040204020203" pitchFamily="34" charset="0"/>
                    <a:ea typeface="Segoe UI Symbol" panose="020B0502040204020203" pitchFamily="34" charset="0"/>
                  </a:rPr>
                  <a:t></a:t>
                </a:r>
                <a:endParaRPr lang="en-US" sz="5400" dirty="0">
                  <a:solidFill>
                    <a:srgbClr val="404040"/>
                  </a:solidFill>
                </a:endParaRPr>
              </a:p>
            </p:txBody>
          </p:sp>
          <p:sp>
            <p:nvSpPr>
              <p:cNvPr id="45" name="TextBox 44"/>
              <p:cNvSpPr txBox="1"/>
              <p:nvPr/>
            </p:nvSpPr>
            <p:spPr>
              <a:xfrm>
                <a:off x="1265237" y="2517810"/>
                <a:ext cx="1838326"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smtClean="0">
                    <a:solidFill>
                      <a:srgbClr val="FFFFFF">
                        <a:lumMod val="75000"/>
                      </a:srgbClr>
                    </a:solidFill>
                  </a:rPr>
                  <a:t>on</a:t>
                </a:r>
                <a:r>
                  <a:rPr lang="en-US" sz="2400" dirty="0" smtClean="0">
                    <a:gradFill>
                      <a:gsLst>
                        <a:gs pos="2917">
                          <a:srgbClr val="404040"/>
                        </a:gs>
                        <a:gs pos="30000">
                          <a:srgbClr val="404040"/>
                        </a:gs>
                      </a:gsLst>
                      <a:lin ang="5400000" scaled="0"/>
                    </a:gradFill>
                  </a:rPr>
                  <a:t>settings</a:t>
                </a:r>
              </a:p>
            </p:txBody>
          </p:sp>
        </p:grpSp>
        <p:sp>
          <p:nvSpPr>
            <p:cNvPr id="46" name="Rectangle 45"/>
            <p:cNvSpPr/>
            <p:nvPr/>
          </p:nvSpPr>
          <p:spPr>
            <a:xfrm>
              <a:off x="3546474" y="4208350"/>
              <a:ext cx="8191068" cy="830997"/>
            </a:xfrm>
            <a:prstGeom prst="rect">
              <a:avLst/>
            </a:prstGeom>
          </p:spPr>
          <p:txBody>
            <a:bodyPr wrap="square">
              <a:spAutoFit/>
            </a:bodyPr>
            <a:lstStyle/>
            <a:p>
              <a:r>
                <a:rPr lang="en-US" sz="2400" dirty="0" smtClean="0">
                  <a:solidFill>
                    <a:srgbClr val="404040"/>
                  </a:solidFill>
                </a:rPr>
                <a:t>Populate the settings </a:t>
              </a:r>
              <a:r>
                <a:rPr lang="en-US" sz="2400" dirty="0" err="1" smtClean="0">
                  <a:solidFill>
                    <a:srgbClr val="404040"/>
                  </a:solidFill>
                </a:rPr>
                <a:t>flyout</a:t>
              </a:r>
              <a:r>
                <a:rPr lang="en-US" sz="2400" dirty="0" smtClean="0">
                  <a:solidFill>
                    <a:srgbClr val="404040"/>
                  </a:solidFill>
                </a:rPr>
                <a:t> with </a:t>
              </a:r>
              <a:r>
                <a:rPr lang="en-US" sz="2400" dirty="0">
                  <a:solidFill>
                    <a:srgbClr val="00188F"/>
                  </a:solidFill>
                  <a:latin typeface="Consolas" panose="020B0609020204030204" pitchFamily="49" charset="0"/>
                  <a:cs typeface="Consolas" panose="020B0609020204030204" pitchFamily="49" charset="0"/>
                </a:rPr>
                <a:t>WinJS.UI.SettingsFlyout.populateSettings(e);</a:t>
              </a:r>
            </a:p>
          </p:txBody>
        </p:sp>
      </p:grpSp>
      <p:grpSp>
        <p:nvGrpSpPr>
          <p:cNvPr id="2" name="Group 1"/>
          <p:cNvGrpSpPr/>
          <p:nvPr/>
        </p:nvGrpSpPr>
        <p:grpSpPr>
          <a:xfrm>
            <a:off x="400413" y="5556761"/>
            <a:ext cx="7456962" cy="646331"/>
            <a:chOff x="400413" y="5213131"/>
            <a:chExt cx="7456962" cy="646331"/>
          </a:xfrm>
        </p:grpSpPr>
        <p:grpSp>
          <p:nvGrpSpPr>
            <p:cNvPr id="42" name="Group 41"/>
            <p:cNvGrpSpPr/>
            <p:nvPr/>
          </p:nvGrpSpPr>
          <p:grpSpPr>
            <a:xfrm>
              <a:off x="400413" y="5213131"/>
              <a:ext cx="2509504" cy="646331"/>
              <a:chOff x="400413" y="5963012"/>
              <a:chExt cx="2509504" cy="646331"/>
            </a:xfrm>
          </p:grpSpPr>
          <p:sp>
            <p:nvSpPr>
              <p:cNvPr id="34" name="Rectangle 33"/>
              <p:cNvSpPr/>
              <p:nvPr/>
            </p:nvSpPr>
            <p:spPr>
              <a:xfrm>
                <a:off x="400413" y="5963012"/>
                <a:ext cx="934871" cy="646331"/>
              </a:xfrm>
              <a:prstGeom prst="rect">
                <a:avLst/>
              </a:prstGeom>
            </p:spPr>
            <p:txBody>
              <a:bodyPr wrap="none">
                <a:spAutoFit/>
              </a:bodyPr>
              <a:lstStyle/>
              <a:p>
                <a:r>
                  <a:rPr lang="en-US" sz="3600" dirty="0">
                    <a:solidFill>
                      <a:srgbClr val="404040"/>
                    </a:solidFill>
                    <a:latin typeface="Segoe UI Symbol" panose="020B0502040204020203" pitchFamily="34" charset="0"/>
                    <a:ea typeface="Segoe UI Symbol" panose="020B0502040204020203" pitchFamily="34" charset="0"/>
                  </a:rPr>
                  <a:t></a:t>
                </a:r>
                <a:endParaRPr lang="en-US" sz="3600" dirty="0">
                  <a:solidFill>
                    <a:srgbClr val="404040"/>
                  </a:solidFill>
                </a:endParaRPr>
              </a:p>
            </p:txBody>
          </p:sp>
          <p:sp>
            <p:nvSpPr>
              <p:cNvPr id="35" name="TextBox 34"/>
              <p:cNvSpPr txBox="1"/>
              <p:nvPr/>
            </p:nvSpPr>
            <p:spPr>
              <a:xfrm>
                <a:off x="1265237" y="5972245"/>
                <a:ext cx="1644680"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smtClean="0">
                    <a:solidFill>
                      <a:srgbClr val="FFFFFF">
                        <a:lumMod val="75000"/>
                      </a:srgbClr>
                    </a:solidFill>
                  </a:rPr>
                  <a:t>on</a:t>
                </a:r>
                <a:r>
                  <a:rPr lang="en-US" sz="2400" dirty="0" smtClean="0">
                    <a:gradFill>
                      <a:gsLst>
                        <a:gs pos="2917">
                          <a:srgbClr val="404040"/>
                        </a:gs>
                        <a:gs pos="30000">
                          <a:srgbClr val="404040"/>
                        </a:gs>
                      </a:gsLst>
                      <a:lin ang="5400000" scaled="0"/>
                    </a:gradFill>
                  </a:rPr>
                  <a:t>error</a:t>
                </a:r>
              </a:p>
            </p:txBody>
          </p:sp>
        </p:grpSp>
        <p:sp>
          <p:nvSpPr>
            <p:cNvPr id="47" name="Rectangle 46"/>
            <p:cNvSpPr/>
            <p:nvPr/>
          </p:nvSpPr>
          <p:spPr>
            <a:xfrm>
              <a:off x="3529011" y="5305463"/>
              <a:ext cx="4328364" cy="461665"/>
            </a:xfrm>
            <a:prstGeom prst="rect">
              <a:avLst/>
            </a:prstGeom>
          </p:spPr>
          <p:txBody>
            <a:bodyPr wrap="none">
              <a:spAutoFit/>
            </a:bodyPr>
            <a:lstStyle/>
            <a:p>
              <a:r>
                <a:rPr lang="en-US" sz="2400" dirty="0" smtClean="0">
                  <a:solidFill>
                    <a:srgbClr val="404040"/>
                  </a:solidFill>
                </a:rPr>
                <a:t>Capture unhandled exceptions</a:t>
              </a:r>
              <a:endParaRPr lang="en-US" sz="2400" dirty="0">
                <a:solidFill>
                  <a:srgbClr val="404040"/>
                </a:solidFill>
              </a:endParaRPr>
            </a:p>
          </p:txBody>
        </p:sp>
      </p:grpSp>
    </p:spTree>
    <p:extLst>
      <p:ext uri="{BB962C8B-B14F-4D97-AF65-F5344CB8AC3E}">
        <p14:creationId xmlns:p14="http://schemas.microsoft.com/office/powerpoint/2010/main" val="304788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a:t>You can build apps for both</a:t>
            </a:r>
          </a:p>
          <a:p>
            <a:r>
              <a:rPr lang="en-US" dirty="0"/>
              <a:t>You can share most of your code</a:t>
            </a:r>
          </a:p>
          <a:p>
            <a:r>
              <a:rPr lang="en-US" dirty="0"/>
              <a:t>You </a:t>
            </a:r>
            <a:r>
              <a:rPr lang="en-US" dirty="0" smtClean="0"/>
              <a:t>can do </a:t>
            </a:r>
            <a:r>
              <a:rPr lang="en-US" dirty="0"/>
              <a:t>it quickly </a:t>
            </a:r>
          </a:p>
          <a:p>
            <a:r>
              <a:rPr lang="en-US" dirty="0"/>
              <a:t>Its easy to customize for each platform</a:t>
            </a:r>
          </a:p>
        </p:txBody>
      </p:sp>
      <p:sp>
        <p:nvSpPr>
          <p:cNvPr id="5" name="Title 4"/>
          <p:cNvSpPr>
            <a:spLocks noGrp="1"/>
          </p:cNvSpPr>
          <p:nvPr>
            <p:ph type="ctrTitle"/>
          </p:nvPr>
        </p:nvSpPr>
        <p:spPr/>
        <p:txBody>
          <a:bodyPr/>
          <a:lstStyle/>
          <a:p>
            <a:r>
              <a:rPr lang="en-US" dirty="0" smtClean="0"/>
              <a:t>Take-</a:t>
            </a:r>
            <a:r>
              <a:rPr lang="en-US" dirty="0" err="1" smtClean="0"/>
              <a:t>aways</a:t>
            </a:r>
            <a:endParaRPr lang="en-US" dirty="0"/>
          </a:p>
        </p:txBody>
      </p:sp>
    </p:spTree>
    <p:extLst>
      <p:ext uri="{BB962C8B-B14F-4D97-AF65-F5344CB8AC3E}">
        <p14:creationId xmlns:p14="http://schemas.microsoft.com/office/powerpoint/2010/main" val="1732782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74638" y="1212850"/>
            <a:ext cx="11887200" cy="4124206"/>
          </a:xfrm>
        </p:spPr>
        <p:txBody>
          <a:bodyPr/>
          <a:lstStyle/>
          <a:p>
            <a:r>
              <a:rPr lang="en-US" dirty="0"/>
              <a:t>Other sessions</a:t>
            </a:r>
          </a:p>
          <a:p>
            <a:pPr lvl="1"/>
            <a:r>
              <a:rPr lang="en-US" dirty="0" smtClean="0">
                <a:solidFill>
                  <a:schemeClr val="bg2">
                    <a:lumMod val="20000"/>
                    <a:lumOff val="80000"/>
                  </a:schemeClr>
                </a:solidFill>
              </a:rPr>
              <a:t>[2-506] </a:t>
            </a:r>
            <a:r>
              <a:rPr lang="en-US" dirty="0" smtClean="0"/>
              <a:t>What’s New in WinJS: The Road Ahead</a:t>
            </a:r>
            <a:endParaRPr lang="en-US" dirty="0"/>
          </a:p>
          <a:p>
            <a:pPr lvl="1"/>
            <a:r>
              <a:rPr lang="en-US" dirty="0" smtClean="0">
                <a:solidFill>
                  <a:schemeClr val="bg2">
                    <a:lumMod val="20000"/>
                    <a:lumOff val="80000"/>
                  </a:schemeClr>
                </a:solidFill>
              </a:rPr>
              <a:t>[3-508</a:t>
            </a:r>
            <a:r>
              <a:rPr lang="en-US" dirty="0">
                <a:solidFill>
                  <a:schemeClr val="bg2">
                    <a:lumMod val="20000"/>
                    <a:lumOff val="80000"/>
                  </a:schemeClr>
                </a:solidFill>
              </a:rPr>
              <a:t>]</a:t>
            </a:r>
            <a:r>
              <a:rPr lang="en-US" dirty="0" smtClean="0">
                <a:solidFill>
                  <a:schemeClr val="bg2">
                    <a:lumMod val="20000"/>
                    <a:lumOff val="80000"/>
                  </a:schemeClr>
                </a:solidFill>
              </a:rPr>
              <a:t> </a:t>
            </a:r>
            <a:r>
              <a:rPr lang="en-US" dirty="0" smtClean="0"/>
              <a:t>HTML5 Platform from Web Apps</a:t>
            </a:r>
            <a:endParaRPr lang="en-US" dirty="0"/>
          </a:p>
          <a:p>
            <a:pPr lvl="1"/>
            <a:r>
              <a:rPr lang="en-US" dirty="0" smtClean="0">
                <a:solidFill>
                  <a:schemeClr val="bg2">
                    <a:lumMod val="20000"/>
                    <a:lumOff val="80000"/>
                  </a:schemeClr>
                </a:solidFill>
              </a:rPr>
              <a:t>[3-579] </a:t>
            </a:r>
            <a:r>
              <a:rPr lang="en-US" dirty="0" smtClean="0"/>
              <a:t>Diagnosing Issues with Windows Phone JS Apps Using Visual Studio</a:t>
            </a:r>
            <a:endParaRPr lang="en-US" dirty="0"/>
          </a:p>
          <a:p>
            <a:pPr marL="457200" lvl="1" indent="0">
              <a:buNone/>
            </a:pPr>
            <a:endParaRPr lang="en-US" dirty="0"/>
          </a:p>
          <a:p>
            <a:pPr lvl="0"/>
            <a:r>
              <a:rPr lang="en-US" dirty="0" smtClean="0"/>
              <a:t>Today: https</a:t>
            </a:r>
            <a:r>
              <a:rPr lang="en-US"/>
              <a:t>://</a:t>
            </a:r>
            <a:r>
              <a:rPr lang="en-US" smtClean="0"/>
              <a:t>2540.codeplex.com</a:t>
            </a:r>
            <a:endParaRPr lang="en-US" dirty="0"/>
          </a:p>
          <a:p>
            <a:pPr lvl="0"/>
            <a:r>
              <a:rPr lang="en-US" dirty="0" smtClean="0"/>
              <a:t>WinJS: http://github.com/winjs/winjs</a:t>
            </a:r>
            <a:endParaRPr lang="en-US" dirty="0"/>
          </a:p>
          <a:p>
            <a:pPr lvl="1"/>
            <a:endParaRPr lang="en-US" dirty="0"/>
          </a:p>
        </p:txBody>
      </p:sp>
      <p:sp>
        <p:nvSpPr>
          <p:cNvPr id="2" name="Title 1"/>
          <p:cNvSpPr>
            <a:spLocks noGrp="1"/>
          </p:cNvSpPr>
          <p:nvPr>
            <p:ph type="title"/>
          </p:nvPr>
        </p:nvSpPr>
        <p:spPr/>
        <p:txBody>
          <a:bodyPr/>
          <a:lstStyle/>
          <a:p>
            <a:r>
              <a:rPr lang="en-US" dirty="0" smtClean="0"/>
              <a:t>Resources</a:t>
            </a:r>
            <a:endParaRPr lang="en-US" dirty="0"/>
          </a:p>
        </p:txBody>
      </p:sp>
    </p:spTree>
    <p:extLst>
      <p:ext uri="{BB962C8B-B14F-4D97-AF65-F5344CB8AC3E}">
        <p14:creationId xmlns:p14="http://schemas.microsoft.com/office/powerpoint/2010/main" val="3698052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274639" y="295274"/>
            <a:ext cx="11889564" cy="917575"/>
          </a:xfrm>
          <a:prstGeom prst="rect">
            <a:avLst/>
          </a:prstGeom>
        </p:spPr>
        <p:txBody>
          <a:bodyPr/>
          <a:lst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r>
              <a:rPr lang="en-US" sz="6000" dirty="0" smtClean="0">
                <a:gradFill>
                  <a:gsLst>
                    <a:gs pos="1087">
                      <a:schemeClr val="tx2"/>
                    </a:gs>
                    <a:gs pos="100000">
                      <a:schemeClr val="tx2"/>
                    </a:gs>
                  </a:gsLst>
                  <a:lin ang="5400000" scaled="0"/>
                </a:gradFill>
              </a:rPr>
              <a:t>Your Feedback is Important</a:t>
            </a:r>
            <a:endParaRPr lang="en-US" sz="6000" dirty="0">
              <a:gradFill>
                <a:gsLst>
                  <a:gs pos="1087">
                    <a:schemeClr val="tx2"/>
                  </a:gs>
                  <a:gs pos="100000">
                    <a:schemeClr val="tx2"/>
                  </a:gs>
                </a:gsLst>
                <a:lin ang="5400000" scaled="0"/>
              </a:gradFill>
            </a:endParaRPr>
          </a:p>
        </p:txBody>
      </p:sp>
      <p:sp>
        <p:nvSpPr>
          <p:cNvPr id="19" name="Text Placeholder 2"/>
          <p:cNvSpPr txBox="1">
            <a:spLocks/>
          </p:cNvSpPr>
          <p:nvPr/>
        </p:nvSpPr>
        <p:spPr>
          <a:xfrm>
            <a:off x="274638" y="1778483"/>
            <a:ext cx="11887200" cy="2175980"/>
          </a:xfrm>
          <a:prstGeom prst="rect">
            <a:avLst/>
          </a:prstGeom>
        </p:spPr>
        <p:txBody>
          <a:bodyPr lIns="182880" tIns="146304" rIns="182880" bIns="146304"/>
          <a:lstStyle>
            <a:lvl1pPr marL="342900" marR="0" indent="-3429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80000"/>
              </a:lnSpc>
              <a:buFont typeface="Wingdings" panose="05000000000000000000" pitchFamily="2" charset="2"/>
              <a:buNone/>
            </a:pPr>
            <a:r>
              <a:rPr lang="en-US" sz="3600" dirty="0" smtClean="0">
                <a:gradFill>
                  <a:gsLst>
                    <a:gs pos="5435">
                      <a:schemeClr val="tx1"/>
                    </a:gs>
                    <a:gs pos="100000">
                      <a:schemeClr val="tx1"/>
                    </a:gs>
                  </a:gsLst>
                  <a:lin ang="5400000" scaled="0"/>
                </a:gradFill>
              </a:rPr>
              <a:t>Fill out an evaluation of this session </a:t>
            </a:r>
            <a:br>
              <a:rPr lang="en-US" sz="3600" dirty="0" smtClean="0">
                <a:gradFill>
                  <a:gsLst>
                    <a:gs pos="5435">
                      <a:schemeClr val="tx1"/>
                    </a:gs>
                    <a:gs pos="100000">
                      <a:schemeClr val="tx1"/>
                    </a:gs>
                  </a:gsLst>
                  <a:lin ang="5400000" scaled="0"/>
                </a:gradFill>
              </a:rPr>
            </a:br>
            <a:r>
              <a:rPr lang="en-US" sz="3600" dirty="0" smtClean="0">
                <a:gradFill>
                  <a:gsLst>
                    <a:gs pos="5435">
                      <a:schemeClr val="tx1"/>
                    </a:gs>
                    <a:gs pos="100000">
                      <a:schemeClr val="tx1"/>
                    </a:gs>
                  </a:gsLst>
                  <a:lin ang="5400000" scaled="0"/>
                </a:gradFill>
              </a:rPr>
              <a:t>and help shape future events. </a:t>
            </a:r>
          </a:p>
          <a:p>
            <a:pPr marL="0" indent="0">
              <a:lnSpc>
                <a:spcPct val="80000"/>
              </a:lnSpc>
              <a:spcBef>
                <a:spcPts val="2200"/>
              </a:spcBef>
              <a:buFont typeface="Wingdings" panose="05000000000000000000" pitchFamily="2" charset="2"/>
              <a:buNone/>
            </a:pPr>
            <a:r>
              <a:rPr lang="en-US" sz="3600" dirty="0" smtClean="0">
                <a:gradFill>
                  <a:gsLst>
                    <a:gs pos="5435">
                      <a:schemeClr val="tx1"/>
                    </a:gs>
                    <a:gs pos="100000">
                      <a:schemeClr val="tx1"/>
                    </a:gs>
                  </a:gsLst>
                  <a:lin ang="5400000" scaled="0"/>
                </a:gradFill>
                <a:latin typeface="+mn-lt"/>
              </a:rPr>
              <a:t>Scan the QR code </a:t>
            </a:r>
            <a:r>
              <a:rPr lang="en-US" sz="3600" dirty="0" smtClean="0">
                <a:gradFill>
                  <a:gsLst>
                    <a:gs pos="5435">
                      <a:schemeClr val="tx1"/>
                    </a:gs>
                    <a:gs pos="100000">
                      <a:schemeClr val="tx1"/>
                    </a:gs>
                  </a:gsLst>
                  <a:lin ang="5400000" scaled="0"/>
                </a:gradFill>
              </a:rPr>
              <a:t>to evaluate </a:t>
            </a:r>
            <a:br>
              <a:rPr lang="en-US" sz="3600" dirty="0" smtClean="0">
                <a:gradFill>
                  <a:gsLst>
                    <a:gs pos="5435">
                      <a:schemeClr val="tx1"/>
                    </a:gs>
                    <a:gs pos="100000">
                      <a:schemeClr val="tx1"/>
                    </a:gs>
                  </a:gsLst>
                  <a:lin ang="5400000" scaled="0"/>
                </a:gradFill>
              </a:rPr>
            </a:br>
            <a:r>
              <a:rPr lang="en-US" sz="3600" dirty="0" smtClean="0">
                <a:gradFill>
                  <a:gsLst>
                    <a:gs pos="5435">
                      <a:schemeClr val="tx1"/>
                    </a:gs>
                    <a:gs pos="100000">
                      <a:schemeClr val="tx1"/>
                    </a:gs>
                  </a:gsLst>
                  <a:lin ang="5400000" scaled="0"/>
                </a:gradFill>
              </a:rPr>
              <a:t>this session on your mobile device. </a:t>
            </a:r>
          </a:p>
          <a:p>
            <a:pPr marL="0" indent="0">
              <a:spcBef>
                <a:spcPts val="1800"/>
              </a:spcBef>
              <a:buFont typeface="Wingdings" panose="05000000000000000000" pitchFamily="2" charset="2"/>
              <a:buNone/>
            </a:pPr>
            <a:r>
              <a:rPr lang="en-US" sz="3200" dirty="0" smtClean="0">
                <a:gradFill>
                  <a:gsLst>
                    <a:gs pos="3261">
                      <a:schemeClr val="tx2"/>
                    </a:gs>
                    <a:gs pos="100000">
                      <a:schemeClr val="tx2"/>
                    </a:gs>
                  </a:gsLst>
                  <a:lin ang="5400000" scaled="0"/>
                </a:gradFill>
                <a:latin typeface="+mn-lt"/>
              </a:rPr>
              <a:t>You’ll also be entered into </a:t>
            </a:r>
            <a:br>
              <a:rPr lang="en-US" sz="3200" dirty="0" smtClean="0">
                <a:gradFill>
                  <a:gsLst>
                    <a:gs pos="3261">
                      <a:schemeClr val="tx2"/>
                    </a:gs>
                    <a:gs pos="100000">
                      <a:schemeClr val="tx2"/>
                    </a:gs>
                  </a:gsLst>
                  <a:lin ang="5400000" scaled="0"/>
                </a:gradFill>
                <a:latin typeface="+mn-lt"/>
              </a:rPr>
            </a:br>
            <a:r>
              <a:rPr lang="en-US" sz="3200" dirty="0" smtClean="0">
                <a:gradFill>
                  <a:gsLst>
                    <a:gs pos="3261">
                      <a:schemeClr val="tx2"/>
                    </a:gs>
                    <a:gs pos="100000">
                      <a:schemeClr val="tx2"/>
                    </a:gs>
                  </a:gsLst>
                  <a:lin ang="5400000" scaled="0"/>
                </a:gradFill>
                <a:latin typeface="+mn-lt"/>
              </a:rPr>
              <a:t>a daily prize drawing!</a:t>
            </a:r>
            <a:endParaRPr lang="en-US" sz="3200" dirty="0">
              <a:gradFill>
                <a:gsLst>
                  <a:gs pos="3261">
                    <a:schemeClr val="tx2"/>
                  </a:gs>
                  <a:gs pos="100000">
                    <a:schemeClr val="tx2"/>
                  </a:gs>
                </a:gsLst>
                <a:lin ang="5400000" scaled="0"/>
              </a:gradFill>
              <a:latin typeface="+mn-lt"/>
            </a:endParaRPr>
          </a:p>
        </p:txBody>
      </p:sp>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04239" y="3027946"/>
            <a:ext cx="3657600" cy="3657600"/>
          </a:xfrm>
          <a:prstGeom prst="rect">
            <a:avLst/>
          </a:prstGeom>
          <a:ln>
            <a:solidFill>
              <a:srgbClr val="8C8C8C"/>
            </a:solidFill>
          </a:ln>
        </p:spPr>
      </p:pic>
      <p:sp>
        <p:nvSpPr>
          <p:cNvPr id="25" name="Freeform 24"/>
          <p:cNvSpPr>
            <a:spLocks noChangeAspect="1" noEditPoints="1"/>
          </p:cNvSpPr>
          <p:nvPr/>
        </p:nvSpPr>
        <p:spPr bwMode="black">
          <a:xfrm>
            <a:off x="475560"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Tree>
    <p:extLst>
      <p:ext uri="{BB962C8B-B14F-4D97-AF65-F5344CB8AC3E}">
        <p14:creationId xmlns:p14="http://schemas.microsoft.com/office/powerpoint/2010/main" val="3699186120"/>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blackWhite">
          <a:xfrm>
            <a:off x="273050" y="6079032"/>
            <a:ext cx="11888788"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404040">
                        <a:lumMod val="75000"/>
                        <a:lumOff val="25000"/>
                      </a:srgbClr>
                    </a:gs>
                    <a:gs pos="100000">
                      <a:srgbClr val="404040">
                        <a:lumMod val="75000"/>
                        <a:lumOff val="25000"/>
                      </a:srgbClr>
                    </a:gs>
                  </a:gsLst>
                  <a:lin ang="5400000" scaled="0"/>
                </a:gradFill>
                <a:cs typeface="Segoe UI" pitchFamily="34" charset="0"/>
              </a:rPr>
              <a:t>© </a:t>
            </a:r>
            <a:r>
              <a:rPr lang="en-US" sz="700" dirty="0" smtClean="0">
                <a:gradFill>
                  <a:gsLst>
                    <a:gs pos="0">
                      <a:srgbClr val="404040">
                        <a:lumMod val="75000"/>
                        <a:lumOff val="25000"/>
                      </a:srgbClr>
                    </a:gs>
                    <a:gs pos="100000">
                      <a:srgbClr val="404040">
                        <a:lumMod val="75000"/>
                        <a:lumOff val="25000"/>
                      </a:srgbClr>
                    </a:gs>
                  </a:gsLst>
                  <a:lin ang="5400000" scaled="0"/>
                </a:gradFill>
                <a:cs typeface="Segoe UI" pitchFamily="34" charset="0"/>
              </a:rPr>
              <a:t>2014 </a:t>
            </a:r>
            <a:r>
              <a:rPr lang="en-US" sz="700" dirty="0">
                <a:gradFill>
                  <a:gsLst>
                    <a:gs pos="0">
                      <a:srgbClr val="404040">
                        <a:lumMod val="75000"/>
                        <a:lumOff val="25000"/>
                      </a:srgbClr>
                    </a:gs>
                    <a:gs pos="100000">
                      <a:srgbClr val="404040">
                        <a:lumMod val="75000"/>
                        <a:lumOff val="25000"/>
                      </a:srgbClr>
                    </a:gs>
                  </a:gsLst>
                  <a:lin ang="5400000" scaled="0"/>
                </a:gradFill>
                <a:cs typeface="Segoe UI" pitchFamily="34" charset="0"/>
              </a:rPr>
              <a:t>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404040">
                        <a:lumMod val="75000"/>
                        <a:lumOff val="25000"/>
                      </a:srgbClr>
                    </a:gs>
                    <a:gs pos="100000">
                      <a:srgbClr val="404040">
                        <a:lumMod val="75000"/>
                        <a:lumOff val="25000"/>
                      </a:srgbClr>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9232" y="3103733"/>
            <a:ext cx="3687046" cy="787059"/>
          </a:xfrm>
          <a:prstGeom prst="rect">
            <a:avLst/>
          </a:prstGeom>
        </p:spPr>
      </p:pic>
    </p:spTree>
    <p:extLst>
      <p:ext uri="{BB962C8B-B14F-4D97-AF65-F5344CB8AC3E}">
        <p14:creationId xmlns:p14="http://schemas.microsoft.com/office/powerpoint/2010/main" val="1216298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5-30536_Build_2014_Breakout_Template_White_16x9">
  <a:themeElements>
    <a:clrScheme name="Build 2014">
      <a:dk1>
        <a:srgbClr val="404040"/>
      </a:dk1>
      <a:lt1>
        <a:srgbClr val="FFFFFF"/>
      </a:lt1>
      <a:dk2>
        <a:srgbClr val="00188F"/>
      </a:dk2>
      <a:lt2>
        <a:srgbClr val="FFFFFF"/>
      </a:lt2>
      <a:accent1>
        <a:srgbClr val="00188F"/>
      </a:accent1>
      <a:accent2>
        <a:srgbClr val="00BCF2"/>
      </a:accent2>
      <a:accent3>
        <a:srgbClr val="9B4F96"/>
      </a:accent3>
      <a:accent4>
        <a:srgbClr val="7FBA00"/>
      </a:accent4>
      <a:accent5>
        <a:srgbClr val="FF8C00"/>
      </a:accent5>
      <a:accent6>
        <a:srgbClr val="00D8CC"/>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_2014_Template.potx" id="{39E59A6A-D504-4212-89A7-01891365F18E}" vid="{A4136940-2F30-4F5C-9ED6-88F2C49C1AE1}"/>
    </a:ext>
  </a:extLst>
</a:theme>
</file>

<file path=ppt/theme/theme2.xml><?xml version="1.0" encoding="utf-8"?>
<a:theme xmlns:a="http://schemas.openxmlformats.org/drawingml/2006/main" name="1_5-30536_Build_2014_Breakout_Template_Blue_16x9">
  <a:themeElements>
    <a:clrScheme name="Build 2014">
      <a:dk1>
        <a:srgbClr val="000000"/>
      </a:dk1>
      <a:lt1>
        <a:srgbClr val="FFFFFF"/>
      </a:lt1>
      <a:dk2>
        <a:srgbClr val="00188F"/>
      </a:dk2>
      <a:lt2>
        <a:srgbClr val="FFFFFF"/>
      </a:lt2>
      <a:accent1>
        <a:srgbClr val="00188F"/>
      </a:accent1>
      <a:accent2>
        <a:srgbClr val="00BCF2"/>
      </a:accent2>
      <a:accent3>
        <a:srgbClr val="9B4F96"/>
      </a:accent3>
      <a:accent4>
        <a:srgbClr val="7FBA00"/>
      </a:accent4>
      <a:accent5>
        <a:srgbClr val="FF8C00"/>
      </a:accent5>
      <a:accent6>
        <a:srgbClr val="00D8CC"/>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3"/>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ctr" defTabSz="932472" fontAlgn="base">
          <a:lnSpc>
            <a:spcPct val="90000"/>
          </a:lnSpc>
          <a:spcBef>
            <a:spcPct val="0"/>
          </a:spcBef>
          <a:spcAft>
            <a:spcPct val="0"/>
          </a:spcAft>
          <a:defRPr sz="2400" dirty="0"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_2014_Template.potx" id="{39E59A6A-D504-4212-89A7-01891365F18E}" vid="{C5418590-2BCF-48C6-AF37-67DC4D4291A7}"/>
    </a:ext>
  </a:extLst>
</a:theme>
</file>

<file path=ppt/theme/theme3.xml><?xml version="1.0" encoding="utf-8"?>
<a:theme xmlns:a="http://schemas.openxmlformats.org/drawingml/2006/main" name="1_5-30536_Build_2014_Breakout_Template_White_16x9">
  <a:themeElements>
    <a:clrScheme name="Build 2014">
      <a:dk1>
        <a:srgbClr val="404040"/>
      </a:dk1>
      <a:lt1>
        <a:srgbClr val="FFFFFF"/>
      </a:lt1>
      <a:dk2>
        <a:srgbClr val="00188F"/>
      </a:dk2>
      <a:lt2>
        <a:srgbClr val="FFFFFF"/>
      </a:lt2>
      <a:accent1>
        <a:srgbClr val="00188F"/>
      </a:accent1>
      <a:accent2>
        <a:srgbClr val="00BCF2"/>
      </a:accent2>
      <a:accent3>
        <a:srgbClr val="9B4F96"/>
      </a:accent3>
      <a:accent4>
        <a:srgbClr val="7FBA00"/>
      </a:accent4>
      <a:accent5>
        <a:srgbClr val="FF8C00"/>
      </a:accent5>
      <a:accent6>
        <a:srgbClr val="00D8CC"/>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_for_both.potx" id="{B36183BC-C26C-416F-B959-D2E65A8A020A}" vid="{B30A5386-96E9-46E2-AD86-3DD6FA08664F}"/>
    </a:ext>
  </a:extLst>
</a:theme>
</file>

<file path=ppt/theme/theme4.xml><?xml version="1.0" encoding="utf-8"?>
<a:theme xmlns:a="http://schemas.openxmlformats.org/drawingml/2006/main" name="2_5-30536_Build_2014_Breakout_Template_Blue_16x9">
  <a:themeElements>
    <a:clrScheme name="Build 2014">
      <a:dk1>
        <a:srgbClr val="000000"/>
      </a:dk1>
      <a:lt1>
        <a:srgbClr val="FFFFFF"/>
      </a:lt1>
      <a:dk2>
        <a:srgbClr val="00188F"/>
      </a:dk2>
      <a:lt2>
        <a:srgbClr val="FFFFFF"/>
      </a:lt2>
      <a:accent1>
        <a:srgbClr val="00188F"/>
      </a:accent1>
      <a:accent2>
        <a:srgbClr val="00BCF2"/>
      </a:accent2>
      <a:accent3>
        <a:srgbClr val="9B4F96"/>
      </a:accent3>
      <a:accent4>
        <a:srgbClr val="7FBA00"/>
      </a:accent4>
      <a:accent5>
        <a:srgbClr val="FF8C00"/>
      </a:accent5>
      <a:accent6>
        <a:srgbClr val="00D8CC"/>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3"/>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ctr" defTabSz="932472" fontAlgn="base">
          <a:lnSpc>
            <a:spcPct val="90000"/>
          </a:lnSpc>
          <a:spcBef>
            <a:spcPct val="0"/>
          </a:spcBef>
          <a:spcAft>
            <a:spcPct val="0"/>
          </a:spcAft>
          <a:defRPr sz="2400" dirty="0"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_for_both.potx" id="{B36183BC-C26C-416F-B959-D2E65A8A020A}" vid="{09DDB6F1-CA34-401B-9EA6-E89318DE7235}"/>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PresentationsDoc" ma:contentTypeID="0x010100CBE8A0D253ED1A4AAAE93FF9B973EB7E0027C1F5D9CEFE6046B3BCA4D310D11AA7" ma:contentTypeVersion="25" ma:contentTypeDescription="" ma:contentTypeScope="" ma:versionID="59190252e8f6b8110360cee8e4044d5b">
  <xsd:schema xmlns:xsd="http://www.w3.org/2001/XMLSchema" xmlns:xs="http://www.w3.org/2001/XMLSchema" xmlns:p="http://schemas.microsoft.com/office/2006/metadata/properties" xmlns:ns1="http://schemas.microsoft.com/sharepoint/v3" xmlns:ns2="e36bfbf9-5e42-489c-a259-4c54eb22cb57" xmlns:ns3="230e9df3-be65-4c73-a93b-d1236ebd677e" targetNamespace="http://schemas.microsoft.com/office/2006/metadata/properties" ma:root="true" ma:fieldsID="ce62f3e539b6767ca1e323fb703a26fd" ns1:_="" ns2:_="" ns3:_="">
    <xsd:import namespace="http://schemas.microsoft.com/sharepoint/v3"/>
    <xsd:import namespace="e36bfbf9-5e42-489c-a259-4c54eb22cb57"/>
    <xsd:import namespace="230e9df3-be65-4c73-a93b-d1236ebd677e"/>
    <xsd:element name="properties">
      <xsd:complexType>
        <xsd:sequence>
          <xsd:element name="documentManagement">
            <xsd:complexType>
              <xsd:all>
                <xsd:element ref="ns2:i23d7ba649194ae1bace8707520bbe5b" minOccurs="0"/>
                <xsd:element ref="ns3:TaxCatchAll" minOccurs="0"/>
                <xsd:element ref="ns3:TaxCatchAllLabel" minOccurs="0"/>
                <xsd:element ref="ns2:l3c4e8b902d24cac82560b32d42c7cb4" minOccurs="0"/>
                <xsd:element ref="ns2:o359a72c0e394a2bbc3ef6c803acc180" minOccurs="0"/>
                <xsd:element ref="ns2:Event_x0020_Start_x0020_Date" minOccurs="0"/>
                <xsd:element ref="ns2:Event_x0020_End_x0020_Date" minOccurs="0"/>
                <xsd:element ref="ns2:Presentation_x0020_Date" minOccurs="0"/>
                <xsd:element ref="ns2:MS_x0020_Speaker" minOccurs="0"/>
                <xsd:element ref="ns2:External_x0020_Speaker" minOccurs="0"/>
                <xsd:element ref="ns2:o915802bd8fb417bbe5f6f423fd076a0" minOccurs="0"/>
                <xsd:element ref="ns2:g9dd8d57dc62470db6c80d9bb76f6f98" minOccurs="0"/>
                <xsd:element ref="ns2:ha6fe286c6b34f98b7bef39f1ccb86a0" minOccurs="0"/>
                <xsd:element ref="ns2:Session_x0020_Code" minOccurs="0"/>
                <xsd:element ref="ns2:MS_x0020_Content_x0020_Owner" minOccurs="0"/>
                <xsd:element ref="ns2:o05f84fa51b8493184c53e88c1048d4a" minOccurs="0"/>
                <xsd:element ref="ns2:SharedWithUsers" minOccurs="0"/>
                <xsd:element ref="ns3:TaxKeywordTaxHTField" minOccurs="0"/>
                <xsd:element ref="ns1:AverageRating" minOccurs="0"/>
                <xsd:element ref="ns1:RatingCount" minOccurs="0"/>
                <xsd:element ref="ns1:RatedBy" minOccurs="0"/>
                <xsd:element ref="ns1:Ratings" minOccurs="0"/>
                <xsd:element ref="ns1:LikesCount" minOccurs="0"/>
                <xsd:element ref="ns1:LikedB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34" nillable="true" ma:displayName="Rating (0-5)" ma:decimals="2" ma:description="Average value of all the ratings that have been submitted" ma:internalName="AverageRating" ma:readOnly="true">
      <xsd:simpleType>
        <xsd:restriction base="dms:Number"/>
      </xsd:simpleType>
    </xsd:element>
    <xsd:element name="RatingCount" ma:index="35" nillable="true" ma:displayName="Number of Ratings" ma:decimals="0" ma:description="Number of ratings submitted" ma:internalName="RatingCount" ma:readOnly="true">
      <xsd:simpleType>
        <xsd:restriction base="dms:Number"/>
      </xsd:simpleType>
    </xsd:element>
    <xsd:element name="RatedBy" ma:index="36" nillable="true" ma:displayName="Rated By" ma:description="Users rated the item." ma:hidden="true" ma:list="UserInfo" ma:internalName="Rat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atings" ma:index="37" nillable="true" ma:displayName="User ratings" ma:description="User ratings for the item" ma:hidden="true" ma:internalName="Ratings">
      <xsd:simpleType>
        <xsd:restriction base="dms:Note"/>
      </xsd:simpleType>
    </xsd:element>
    <xsd:element name="LikesCount" ma:index="38" nillable="true" ma:displayName="Number of Likes" ma:internalName="LikesCount">
      <xsd:simpleType>
        <xsd:restriction base="dms:Unknown"/>
      </xsd:simpleType>
    </xsd:element>
    <xsd:element name="LikedBy" ma:index="39" nillable="true" ma:displayName="Liked By" ma:hidden="true" ma:list="UserInfo" ma:internalName="Lik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36bfbf9-5e42-489c-a259-4c54eb22cb57" elementFormDefault="qualified">
    <xsd:import namespace="http://schemas.microsoft.com/office/2006/documentManagement/types"/>
    <xsd:import namespace="http://schemas.microsoft.com/office/infopath/2007/PartnerControls"/>
    <xsd:element name="i23d7ba649194ae1bace8707520bbe5b" ma:index="8" nillable="true" ma:taxonomy="true" ma:internalName="i23d7ba649194ae1bace8707520bbe5b" ma:taxonomyFieldName="Event_x0020_Name" ma:displayName="Event Name" ma:default="" ma:fieldId="{223d7ba6-4919-4ae1-bace-8707520bbe5b}" ma:sspId="e385fb40-52d4-4fae-9c5b-3e8ff8a5878e" ma:termSetId="32cfb7b5-aebe-4989-95ed-0d5619f5d6c0" ma:anchorId="eaa4d92a-3824-4a49-92be-7ef169e4e325" ma:open="false" ma:isKeyword="false">
      <xsd:complexType>
        <xsd:sequence>
          <xsd:element ref="pc:Terms" minOccurs="0" maxOccurs="1"/>
        </xsd:sequence>
      </xsd:complexType>
    </xsd:element>
    <xsd:element name="l3c4e8b902d24cac82560b32d42c7cb4" ma:index="12" nillable="true" ma:taxonomy="true" ma:internalName="l3c4e8b902d24cac82560b32d42c7cb4" ma:taxonomyFieldName="Event_x0020_Location" ma:displayName="Event Location" ma:default="" ma:fieldId="{53c4e8b9-02d2-4cac-8256-0b32d42c7cb4}" ma:sspId="e385fb40-52d4-4fae-9c5b-3e8ff8a5878e" ma:termSetId="ff02addd-433e-4baa-a831-22be402789db" ma:anchorId="00000000-0000-0000-0000-000000000000" ma:open="false" ma:isKeyword="false">
      <xsd:complexType>
        <xsd:sequence>
          <xsd:element ref="pc:Terms" minOccurs="0" maxOccurs="1"/>
        </xsd:sequence>
      </xsd:complexType>
    </xsd:element>
    <xsd:element name="o359a72c0e394a2bbc3ef6c803acc180" ma:index="14" nillable="true" ma:taxonomy="true" ma:internalName="o359a72c0e394a2bbc3ef6c803acc180" ma:taxonomyFieldName="Event_x0020_Venue" ma:displayName="Event Venue" ma:default="" ma:fieldId="{8359a72c-0e39-4a2b-bc3e-f6c803acc180}" ma:sspId="e385fb40-52d4-4fae-9c5b-3e8ff8a5878e" ma:termSetId="ff02addd-433e-4baa-a831-22be402789db" ma:anchorId="d989be80-0593-11e1-be50-0800200c9a66" ma:open="false" ma:isKeyword="false">
      <xsd:complexType>
        <xsd:sequence>
          <xsd:element ref="pc:Terms" minOccurs="0" maxOccurs="1"/>
        </xsd:sequence>
      </xsd:complexType>
    </xsd:element>
    <xsd:element name="Event_x0020_Start_x0020_Date" ma:index="16" nillable="true" ma:displayName="Event Start Date" ma:format="DateOnly" ma:internalName="Event_x0020_Start_x0020_Date">
      <xsd:simpleType>
        <xsd:restriction base="dms:DateTime"/>
      </xsd:simpleType>
    </xsd:element>
    <xsd:element name="Event_x0020_End_x0020_Date" ma:index="17" nillable="true" ma:displayName="Event End Date" ma:format="DateOnly" ma:internalName="Event_x0020_End_x0020_Date">
      <xsd:simpleType>
        <xsd:restriction base="dms:DateTime"/>
      </xsd:simpleType>
    </xsd:element>
    <xsd:element name="Presentation_x0020_Date" ma:index="18" nillable="true" ma:displayName="Presentation Date" ma:format="DateOnly" ma:internalName="Presentation_x0020_Date">
      <xsd:simpleType>
        <xsd:restriction base="dms:DateTime"/>
      </xsd:simpleType>
    </xsd:element>
    <xsd:element name="MS_x0020_Speaker" ma:index="19" nillable="true" ma:displayName="MS Speaker" ma:list="UserInfo" ma:SharePointGroup="0" ma:internalName="MS_x0020_Speak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Speaker" ma:index="20" nillable="true" ma:displayName="External Speaker" ma:internalName="External_x0020_Speaker">
      <xsd:simpleType>
        <xsd:restriction base="dms:Text">
          <xsd:maxLength value="255"/>
        </xsd:restriction>
      </xsd:simpleType>
    </xsd:element>
    <xsd:element name="o915802bd8fb417bbe5f6f423fd076a0" ma:index="21" nillable="true" ma:taxonomy="true" ma:internalName="o915802bd8fb417bbe5f6f423fd076a0" ma:taxonomyFieldName="Audience1" ma:displayName="Audience" ma:default="" ma:fieldId="{8915802b-d8fb-417b-be5f-6f423fd076a0}" ma:taxonomyMulti="true" ma:sspId="e385fb40-52d4-4fae-9c5b-3e8ff8a5878e" ma:termSetId="02c0b350-7782-44ed-b079-a5ef0c1b9fe9" ma:anchorId="00000000-0000-0000-0000-000000000000" ma:open="false" ma:isKeyword="false">
      <xsd:complexType>
        <xsd:sequence>
          <xsd:element ref="pc:Terms" minOccurs="0" maxOccurs="1"/>
        </xsd:sequence>
      </xsd:complexType>
    </xsd:element>
    <xsd:element name="g9dd8d57dc62470db6c80d9bb76f6f98" ma:index="23" nillable="true" ma:taxonomy="true" ma:internalName="g9dd8d57dc62470db6c80d9bb76f6f98" ma:taxonomyFieldName="Product" ma:displayName="Product" ma:default="" ma:fieldId="{09dd8d57-dc62-470d-b6c8-0d9bb76f6f98}" ma:taxonomyMulti="true" ma:sspId="e385fb40-52d4-4fae-9c5b-3e8ff8a5878e" ma:termSetId="9bb0a48c-16c3-4e7a-9e9e-0bc708463e1a" ma:anchorId="00000000-0000-0000-0000-000000000000" ma:open="false" ma:isKeyword="false">
      <xsd:complexType>
        <xsd:sequence>
          <xsd:element ref="pc:Terms" minOccurs="0" maxOccurs="1"/>
        </xsd:sequence>
      </xsd:complexType>
    </xsd:element>
    <xsd:element name="ha6fe286c6b34f98b7bef39f1ccb86a0" ma:index="25" nillable="true" ma:taxonomy="true" ma:internalName="ha6fe286c6b34f98b7bef39f1ccb86a0" ma:taxonomyFieldName="Campaign" ma:displayName="Campaign" ma:default="" ma:fieldId="{1a6fe286-c6b3-4f98-b7be-f39f1ccb86a0}" ma:sspId="e385fb40-52d4-4fae-9c5b-3e8ff8a5878e" ma:termSetId="eb6054b1-3a98-4c79-97b4-d20150dd266e" ma:anchorId="00000000-0000-0000-0000-000000000000" ma:open="false" ma:isKeyword="false">
      <xsd:complexType>
        <xsd:sequence>
          <xsd:element ref="pc:Terms" minOccurs="0" maxOccurs="1"/>
        </xsd:sequence>
      </xsd:complexType>
    </xsd:element>
    <xsd:element name="Session_x0020_Code" ma:index="27" nillable="true" ma:displayName="Session Code" ma:internalName="Session_x0020_Code">
      <xsd:simpleType>
        <xsd:restriction base="dms:Text">
          <xsd:maxLength value="255"/>
        </xsd:restriction>
      </xsd:simpleType>
    </xsd:element>
    <xsd:element name="MS_x0020_Content_x0020_Owner" ma:index="28" nillable="true" ma:displayName="MS Content Owner" ma:list="UserInfo" ma:SharePointGroup="0" ma:internalName="MS_x0020_Cont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05f84fa51b8493184c53e88c1048d4a" ma:index="29" nillable="true" ma:taxonomy="true" ma:internalName="o05f84fa51b8493184c53e88c1048d4a" ma:taxonomyFieldName="Track" ma:displayName="Track" ma:default="" ma:fieldId="{805f84fa-51b8-4931-84c5-3e88c1048d4a}" ma:sspId="e385fb40-52d4-4fae-9c5b-3e8ff8a5878e" ma:termSetId="da6d8183-76e5-42e9-8164-851f077ee475" ma:anchorId="00000000-0000-0000-0000-000000000000" ma:open="true" ma:isKeyword="false">
      <xsd:complexType>
        <xsd:sequence>
          <xsd:element ref="pc:Terms" minOccurs="0" maxOccurs="1"/>
        </xsd:sequence>
      </xsd:complexType>
    </xsd:element>
    <xsd:element name="SharedWithUsers" ma:index="3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7c5dec5b-b2d6-455d-9cd7-2e081f89458c}" ma:internalName="TaxCatchAll" ma:showField="CatchAllData" ma:web="e36bfbf9-5e42-489c-a259-4c54eb22cb57">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7c5dec5b-b2d6-455d-9cd7-2e081f89458c}" ma:internalName="TaxCatchAllLabel" ma:readOnly="true" ma:showField="CatchAllDataLabel" ma:web="e36bfbf9-5e42-489c-a259-4c54eb22cb57">
      <xsd:complexType>
        <xsd:complexContent>
          <xsd:extension base="dms:MultiChoiceLookup">
            <xsd:sequence>
              <xsd:element name="Value" type="dms:Lookup" maxOccurs="unbounded" minOccurs="0" nillable="true"/>
            </xsd:sequence>
          </xsd:extension>
        </xsd:complexContent>
      </xsd:complexType>
    </xsd:element>
    <xsd:element name="TaxKeywordTaxHTField" ma:index="33" nillable="true" ma:taxonomy="true" ma:internalName="TaxKeywordTaxHTField" ma:taxonomyFieldName="TaxKeyword" ma:displayName="Enterprise Keywords" ma:fieldId="{23f27201-bee3-471e-b2e7-b64fd8b7ca38}" ma:taxonomyMulti="true" ma:sspId="e385fb40-52d4-4fae-9c5b-3e8ff8a5878e"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230e9df3-be65-4c73-a93b-d1236ebd677e">
      <Value>27</Value>
      <Value>55</Value>
      <Value>28</Value>
      <Value>6</Value>
    </TaxCatchAll>
    <Event_x0020_End_x0020_Date xmlns="e36bfbf9-5e42-489c-a259-4c54eb22cb57">2014-04-04T07:00:00+00:00</Event_x0020_End_x0020_Date>
    <Event_x0020_Start_x0020_Date xmlns="e36bfbf9-5e42-489c-a259-4c54eb22cb57">2014-04-02T07:00:00+00:00</Event_x0020_Start_x0020_Date>
    <MS_x0020_Speaker xmlns="e36bfbf9-5e42-489c-a259-4c54eb22cb57">
      <UserInfo>
        <DisplayName/>
        <AccountId xsi:nil="true"/>
        <AccountType/>
      </UserInfo>
    </MS_x0020_Speaker>
    <External_x0020_Speaker xmlns="e36bfbf9-5e42-489c-a259-4c54eb22cb57">Josh Williams; Ryan J. Salva</External_x0020_Speaker>
    <Session_x0020_Code xmlns="e36bfbf9-5e42-489c-a259-4c54eb22cb57">2-540</Session_x0020_Code>
    <Presentation_x0020_Date xmlns="e36bfbf9-5e42-489c-a259-4c54eb22cb57">2014-04-03T00:00:00-07:00</Presentation_x0020_Date>
    <MS_x0020_Content_x0020_Owner xmlns="e36bfbf9-5e42-489c-a259-4c54eb22cb57">
      <UserInfo>
        <DisplayName/>
        <AccountId xsi:nil="true"/>
        <AccountType/>
      </UserInfo>
    </MS_x0020_Content_x0020_Owner>
    <o359a72c0e394a2bbc3ef6c803acc180 xmlns="e36bfbf9-5e42-489c-a259-4c54eb22cb57">
      <Terms xmlns="http://schemas.microsoft.com/office/infopath/2007/PartnerControls">
        <TermInfo xmlns="http://schemas.microsoft.com/office/infopath/2007/PartnerControls">
          <TermName xmlns="http://schemas.microsoft.com/office/infopath/2007/PartnerControls">Moscone Center</TermName>
          <TermId xmlns="http://schemas.microsoft.com/office/infopath/2007/PartnerControls">d4f36a2e-dd0d-4424-990f-7c93b4e9f063</TermId>
        </TermInfo>
      </Terms>
    </o359a72c0e394a2bbc3ef6c803acc180>
    <o05f84fa51b8493184c53e88c1048d4a xmlns="e36bfbf9-5e42-489c-a259-4c54eb22cb57">
      <Terms xmlns="http://schemas.microsoft.com/office/infopath/2007/PartnerControls"/>
    </o05f84fa51b8493184c53e88c1048d4a>
    <g9dd8d57dc62470db6c80d9bb76f6f98 xmlns="e36bfbf9-5e42-489c-a259-4c54eb22cb57">
      <Terms xmlns="http://schemas.microsoft.com/office/infopath/2007/PartnerControls"/>
    </g9dd8d57dc62470db6c80d9bb76f6f98>
    <ha6fe286c6b34f98b7bef39f1ccb86a0 xmlns="e36bfbf9-5e42-489c-a259-4c54eb22cb57">
      <Terms xmlns="http://schemas.microsoft.com/office/infopath/2007/PartnerControls"/>
    </ha6fe286c6b34f98b7bef39f1ccb86a0>
    <o915802bd8fb417bbe5f6f423fd076a0 xmlns="e36bfbf9-5e42-489c-a259-4c54eb22cb57">
      <Terms xmlns="http://schemas.microsoft.com/office/infopath/2007/PartnerControls"/>
    </o915802bd8fb417bbe5f6f423fd076a0>
    <i23d7ba649194ae1bace8707520bbe5b xmlns="e36bfbf9-5e42-489c-a259-4c54eb22cb57">
      <Terms xmlns="http://schemas.microsoft.com/office/infopath/2007/PartnerControls">
        <TermInfo xmlns="http://schemas.microsoft.com/office/infopath/2007/PartnerControls">
          <TermName xmlns="http://schemas.microsoft.com/office/infopath/2007/PartnerControls">BUILD</TermName>
          <TermId xmlns="http://schemas.microsoft.com/office/infopath/2007/PartnerControls">58542b36-5bf5-46a6-a53f-a41fb7a73785</TermId>
        </TermInfo>
      </Terms>
    </i23d7ba649194ae1bace8707520bbe5b>
    <l3c4e8b902d24cac82560b32d42c7cb4 xmlns="e36bfbf9-5e42-489c-a259-4c54eb22cb57">
      <Terms xmlns="http://schemas.microsoft.com/office/infopath/2007/PartnerControls">
        <TermInfo xmlns="http://schemas.microsoft.com/office/infopath/2007/PartnerControls">
          <TermName xmlns="http://schemas.microsoft.com/office/infopath/2007/PartnerControls">San Francisco</TermName>
          <TermId xmlns="http://schemas.microsoft.com/office/infopath/2007/PartnerControls">84dfcb53-432b-499d-8965-93d483d36b4a</TermId>
        </TermInfo>
      </Terms>
    </l3c4e8b902d24cac82560b32d42c7cb4>
    <LikesCount xmlns="http://schemas.microsoft.com/sharepoint/v3" xsi:nil="true"/>
    <Ratings xmlns="http://schemas.microsoft.com/sharepoint/v3" xsi:nil="true"/>
    <LikedBy xmlns="http://schemas.microsoft.com/sharepoint/v3">
      <UserInfo>
        <DisplayName/>
        <AccountId xsi:nil="true"/>
        <AccountType/>
      </UserInfo>
    </LikedBy>
    <TaxKeywordTaxHTField xmlns="230e9df3-be65-4c73-a93b-d1236ebd677e">
      <Terms xmlns="http://schemas.microsoft.com/office/infopath/2007/PartnerControls">
        <TermInfo xmlns="http://schemas.microsoft.com/office/infopath/2007/PartnerControls">
          <TermName xmlns="http://schemas.microsoft.com/office/infopath/2007/PartnerControls">Build 2014</TermName>
          <TermId xmlns="http://schemas.microsoft.com/office/infopath/2007/PartnerControls">8770012f-d296-48ca-a06e-3861b41b8494</TermId>
        </TermInfo>
      </Terms>
    </TaxKeywordTaxHTField>
    <RatedBy xmlns="http://schemas.microsoft.com/sharepoint/v3">
      <UserInfo>
        <DisplayName/>
        <AccountId xsi:nil="true"/>
        <AccountType/>
      </UserInfo>
    </RatedBy>
  </documentManagement>
</p:properties>
</file>

<file path=customXml/itemProps1.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2.xml><?xml version="1.0" encoding="utf-8"?>
<ds:datastoreItem xmlns:ds="http://schemas.openxmlformats.org/officeDocument/2006/customXml" ds:itemID="{08D1A452-E14D-4855-86D9-B23C243AD4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36bfbf9-5e42-489c-a259-4c54eb22cb57"/>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990F116-B58F-4255-B05B-DA3808E0E5C6}">
  <ds:schemaRefs>
    <ds:schemaRef ds:uri="http://schemas.microsoft.com/office/2006/metadata/properties"/>
    <ds:schemaRef ds:uri="http://purl.org/dc/dcmitype/"/>
    <ds:schemaRef ds:uri="http://www.w3.org/XML/1998/namespace"/>
    <ds:schemaRef ds:uri="http://purl.org/dc/elements/1.1/"/>
    <ds:schemaRef ds:uri="http://schemas.microsoft.com/office/2006/documentManagement/types"/>
    <ds:schemaRef ds:uri="http://purl.org/dc/terms/"/>
    <ds:schemaRef ds:uri="http://schemas.microsoft.com/office/infopath/2007/PartnerControls"/>
    <ds:schemaRef ds:uri="230e9df3-be65-4c73-a93b-d1236ebd677e"/>
    <ds:schemaRef ds:uri="http://schemas.openxmlformats.org/package/2006/metadata/core-properties"/>
    <ds:schemaRef ds:uri="e36bfbf9-5e42-489c-a259-4c54eb22cb57"/>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
  <TotalTime>3791</TotalTime>
  <Words>882</Words>
  <Application>Microsoft Office PowerPoint</Application>
  <PresentationFormat>Custom</PresentationFormat>
  <Paragraphs>65</Paragraphs>
  <Slides>9</Slides>
  <Notes>5</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9</vt:i4>
      </vt:variant>
    </vt:vector>
  </HeadingPairs>
  <TitlesOfParts>
    <vt:vector size="22" baseType="lpstr">
      <vt:lpstr>ＭＳ Ｐゴシック</vt:lpstr>
      <vt:lpstr>Arial</vt:lpstr>
      <vt:lpstr>Avenir LT Pro 45 Book</vt:lpstr>
      <vt:lpstr>Calibri</vt:lpstr>
      <vt:lpstr>Consolas</vt:lpstr>
      <vt:lpstr>Segoe UI</vt:lpstr>
      <vt:lpstr>Segoe UI Light</vt:lpstr>
      <vt:lpstr>Segoe UI Symbol</vt:lpstr>
      <vt:lpstr>Wingdings</vt:lpstr>
      <vt:lpstr>5-30536_Build_2014_Breakout_Template_White_16x9</vt:lpstr>
      <vt:lpstr>1_5-30536_Build_2014_Breakout_Template_Blue_16x9</vt:lpstr>
      <vt:lpstr>1_5-30536_Build_2014_Breakout_Template_White_16x9</vt:lpstr>
      <vt:lpstr>2_5-30536_Build_2014_Breakout_Template_Blue_16x9</vt:lpstr>
      <vt:lpstr>PowerPoint Presentation</vt:lpstr>
      <vt:lpstr>Build for Both Building a Converged Phone and PC App using HTML and JavaScript</vt:lpstr>
      <vt:lpstr> </vt:lpstr>
      <vt:lpstr>Demographics</vt:lpstr>
      <vt:lpstr>WinJS.Application Lifecycle</vt:lpstr>
      <vt:lpstr>Take-aways</vt:lpstr>
      <vt:lpstr>Resources</vt:lpstr>
      <vt:lpstr>PowerPoint Presentation</vt:lpstr>
      <vt:lpstr>PowerPoint Presentation</vt:lpstr>
    </vt:vector>
  </TitlesOfParts>
  <Manager>&lt;Speech writer name goes here&gt;</Manager>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 for Both: Building a Converged Phone and PC App using HTML and JavaScript</dc:title>
  <dc:subject>Build 2014</dc:subject>
  <dc:creator>&lt;Speaker name goes here&gt;</dc:creator>
  <cp:keywords>Build 2014</cp:keywords>
  <dc:description>Template: Mitchell Derrey, Silver Fox Productions
Formatting: 
Event Dates: April 2nd - 4th, 2014
Event Location: Moscone Conference Center, San Francisco, CA
Audience Type: Internal</dc:description>
  <cp:lastModifiedBy>Lynette Spears (Silver Fox)</cp:lastModifiedBy>
  <cp:revision>204</cp:revision>
  <dcterms:created xsi:type="dcterms:W3CDTF">2013-10-21T21:40:33Z</dcterms:created>
  <dcterms:modified xsi:type="dcterms:W3CDTF">2014-04-03T22:45:35Z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0x010100CBE8A0D253ED1A4AAAE93FF9B973EB7E0027C1F5D9CEFE6046B3BCA4D310D11AA7</vt:lpwstr>
  </property>
  <property fmtid="{D5CDD505-2E9C-101B-9397-08002B2CF9AE}" pid="3" name="Product">
    <vt:lpwstr/>
  </property>
  <property fmtid="{D5CDD505-2E9C-101B-9397-08002B2CF9AE}" pid="4" name="Event1">
    <vt:lpwstr>622;#Unassigned|2c8af875-f38a-40b8-a0a9-056aed3fc8c0</vt:lpwstr>
  </property>
  <property fmtid="{D5CDD505-2E9C-101B-9397-08002B2CF9AE}" pid="5" name="Audience">
    <vt:lpwstr/>
  </property>
  <property fmtid="{D5CDD505-2E9C-101B-9397-08002B2CF9AE}" pid="6" name="Event Venue">
    <vt:lpwstr>28;#Moscone Center|d4f36a2e-dd0d-4424-990f-7c93b4e9f063</vt:lpwstr>
  </property>
  <property fmtid="{D5CDD505-2E9C-101B-9397-08002B2CF9AE}" pid="7" name="Track">
    <vt:lpwstr/>
  </property>
  <property fmtid="{D5CDD505-2E9C-101B-9397-08002B2CF9AE}" pid="8" name="Event Location">
    <vt:lpwstr>6;#San Francisco|84dfcb53-432b-499d-8965-93d483d36b4a</vt:lpwstr>
  </property>
  <property fmtid="{D5CDD505-2E9C-101B-9397-08002B2CF9AE}" pid="9" name="Campaign">
    <vt:lpwstr/>
  </property>
  <property fmtid="{D5CDD505-2E9C-101B-9397-08002B2CF9AE}" pid="10" name="Audience1">
    <vt:lpwstr/>
  </property>
  <property fmtid="{D5CDD505-2E9C-101B-9397-08002B2CF9AE}" pid="11" name="Event Name">
    <vt:lpwstr>27;#BUILD|58542b36-5bf5-46a6-a53f-a41fb7a73785</vt:lpwstr>
  </property>
  <property fmtid="{D5CDD505-2E9C-101B-9397-08002B2CF9AE}" pid="12" name="TaxKeyword">
    <vt:lpwstr>55;#Build 2014|8770012f-d296-48ca-a06e-3861b41b8494</vt:lpwstr>
  </property>
</Properties>
</file>