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9" r:id="rId5"/>
    <p:sldMasterId id="2147484234" r:id="rId6"/>
  </p:sldMasterIdLst>
  <p:notesMasterIdLst>
    <p:notesMasterId r:id="rId31"/>
  </p:notesMasterIdLst>
  <p:handoutMasterIdLst>
    <p:handoutMasterId r:id="rId32"/>
  </p:handout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5" r:id="rId25"/>
    <p:sldId id="276" r:id="rId26"/>
    <p:sldId id="277" r:id="rId27"/>
    <p:sldId id="278" r:id="rId28"/>
    <p:sldId id="279" r:id="rId29"/>
    <p:sldId id="280" r:id="rId3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D2D2D2"/>
    <a:srgbClr val="BAD80A"/>
    <a:srgbClr val="7FBA00"/>
    <a:srgbClr val="FFFFFF"/>
    <a:srgbClr val="FFB900"/>
    <a:srgbClr val="DC3C00"/>
    <a:srgbClr val="000000"/>
    <a:srgbClr val="008272"/>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9534" autoAdjust="0"/>
    <p:restoredTop sz="95747" autoAdjust="0"/>
  </p:normalViewPr>
  <p:slideViewPr>
    <p:cSldViewPr snapToObjects="1">
      <p:cViewPr varScale="1">
        <p:scale>
          <a:sx n="114" d="100"/>
          <a:sy n="114" d="100"/>
        </p:scale>
        <p:origin x="84" y="246"/>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Objects="1" showGuides="1">
      <p:cViewPr varScale="1">
        <p:scale>
          <a:sx n="65" d="100"/>
          <a:sy n="65" d="100"/>
        </p:scale>
        <p:origin x="3276" y="6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172694-61BA-4353-BA89-77A3A7646F9B}" type="datetime1">
              <a:rPr lang="en-US" smtClean="0">
                <a:latin typeface="Segoe UI" pitchFamily="34" charset="0"/>
              </a:rPr>
              <a:t>4/4/2014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
        <p:nvSpPr>
          <p:cNvPr id="5"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9F00D60D-1703-4D24-8308-FEE06A50A69C}" type="datetime1">
              <a:rPr lang="en-US" smtClean="0"/>
              <a:t>4/4/2014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C6996B83-60CF-42A8-BA06-F99D0BEC30B3}" type="datetime1">
              <a:rPr lang="en-US" smtClean="0">
                <a:solidFill>
                  <a:prstClr val="black"/>
                </a:solidFill>
              </a:rPr>
              <a:pPr/>
              <a:t>4/4/2014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2014</a:t>
            </a:r>
            <a:endParaRPr lang="en-US" dirty="0">
              <a:solidFill>
                <a:prstClr val="black"/>
              </a:solidFill>
            </a:endParaRPr>
          </a:p>
        </p:txBody>
      </p:sp>
    </p:spTree>
    <p:extLst>
      <p:ext uri="{BB962C8B-B14F-4D97-AF65-F5344CB8AC3E}">
        <p14:creationId xmlns:p14="http://schemas.microsoft.com/office/powerpoint/2010/main" val="2238015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10" name="Date Placeholder 9"/>
          <p:cNvSpPr>
            <a:spLocks noGrp="1"/>
          </p:cNvSpPr>
          <p:nvPr>
            <p:ph type="dt" idx="13"/>
          </p:nvPr>
        </p:nvSpPr>
        <p:spPr/>
        <p:txBody>
          <a:bodyPr/>
          <a:lstStyle/>
          <a:p>
            <a:fld id="{20C21322-687B-4FB5-9B87-4A26FB21CF38}" type="datetime8">
              <a:rPr lang="en-US" smtClean="0">
                <a:solidFill>
                  <a:prstClr val="black"/>
                </a:solidFill>
              </a:rPr>
              <a:pPr/>
              <a:t>4/4/2014 10:36 AM</a:t>
            </a:fld>
            <a:endParaRPr lang="en-US" dirty="0">
              <a:solidFill>
                <a:prstClr val="black"/>
              </a:solidFill>
            </a:endParaRPr>
          </a:p>
        </p:txBody>
      </p:sp>
      <p:sp>
        <p:nvSpPr>
          <p:cNvPr id="11" name="Footer Placeholder 10"/>
          <p:cNvSpPr>
            <a:spLocks noGrp="1"/>
          </p:cNvSpPr>
          <p:nvPr>
            <p:ph type="ftr" sz="quarter" idx="1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solidFill>
                <a:prstClr val="black"/>
              </a:solidFill>
            </a:endParaRPr>
          </a:p>
        </p:txBody>
      </p:sp>
    </p:spTree>
    <p:extLst>
      <p:ext uri="{BB962C8B-B14F-4D97-AF65-F5344CB8AC3E}">
        <p14:creationId xmlns:p14="http://schemas.microsoft.com/office/powerpoint/2010/main" val="15606483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4/4/2014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1517947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C4288E4C-8759-4E7B-86B2-188CDEA78791}"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1322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4/4/2014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565946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4/4/2014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1242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4/4/2014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324782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9012591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7680739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896791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83311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1613232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4/4/2014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2962250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DE277604-F957-433F-BCA2-0779A8E9576D}"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8525521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smtClean="0"/>
              <a:t>Click to edit Master text styles</a:t>
            </a:r>
          </a:p>
          <a:p>
            <a:pPr marL="0" lvl="1" indent="0" algn="l" defTabSz="914166" rtl="0" eaLnBrk="1" latinLnBrk="0" hangingPunct="1">
              <a:spcBef>
                <a:spcPct val="20000"/>
              </a:spcBef>
              <a:spcAft>
                <a:spcPts val="816"/>
              </a:spcAft>
              <a:buFont typeface="Arial" pitchFamily="34" charset="0"/>
              <a:buNone/>
            </a:pPr>
            <a:r>
              <a:rPr lang="en-US" smtClean="0"/>
              <a:t>Second level</a:t>
            </a:r>
          </a:p>
          <a:p>
            <a:pPr marL="0" lvl="2" indent="0" algn="l" defTabSz="914166" rtl="0" eaLnBrk="1" latinLnBrk="0" hangingPunct="1">
              <a:spcBef>
                <a:spcPct val="20000"/>
              </a:spcBef>
              <a:spcAft>
                <a:spcPts val="816"/>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669733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90312070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55459729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118852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861920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1213826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18252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1372855731"/>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32227972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6215611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a:defRPr kumimoji="0" lang="en-US" sz="2400" b="0" i="0" u="none" strike="noStrike" kern="1200" cap="none" spc="0" normalizeH="0" baseline="0" dirty="0" smtClean="0">
                <a:ln>
                  <a:noFill/>
                </a:ln>
                <a:gradFill>
                  <a:gsLst>
                    <a:gs pos="92208">
                      <a:schemeClr val="tx1"/>
                    </a:gs>
                    <a:gs pos="0">
                      <a:schemeClr val="tx1"/>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buFont typeface="Arial" pitchFamily="34" charset="0"/>
              <a:buNone/>
              <a:tabLst/>
              <a:defRPr/>
            </a:pPr>
            <a:r>
              <a:rPr lang="en-US" dirty="0" smtClean="0"/>
              <a:t>Click to edit Master text styles</a:t>
            </a:r>
          </a:p>
        </p:txBody>
      </p:sp>
    </p:spTree>
    <p:extLst>
      <p:ext uri="{BB962C8B-B14F-4D97-AF65-F5344CB8AC3E}">
        <p14:creationId xmlns:p14="http://schemas.microsoft.com/office/powerpoint/2010/main" val="1462853086"/>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60856795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7218113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279610937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1pPr>
            <a:lvl2pPr marL="584200" indent="-2413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2pPr>
            <a:lvl3pPr marL="571441" indent="-342900">
              <a:defRPr lang="en-US" sz="2400" kern="1200" dirty="0" smtClean="0">
                <a:gradFill>
                  <a:gsLst>
                    <a:gs pos="66981">
                      <a:schemeClr val="tx1">
                        <a:lumMod val="75000"/>
                        <a:lumOff val="25000"/>
                      </a:schemeClr>
                    </a:gs>
                    <a:gs pos="0">
                      <a:schemeClr val="tx1">
                        <a:lumMod val="75000"/>
                        <a:lumOff val="25000"/>
                      </a:schemeClr>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49634120"/>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711352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99142036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6591120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4312958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4550157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50125694"/>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4213278397"/>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6219421" y="1465679"/>
            <a:ext cx="5850912" cy="541482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2219367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807906430"/>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541778452"/>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25488730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09330552"/>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87736468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5489162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126202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smtClean="0"/>
              <a:t>Click to edit Master text styles</a:t>
            </a:r>
          </a:p>
        </p:txBody>
      </p:sp>
    </p:spTree>
    <p:extLst>
      <p:ext uri="{BB962C8B-B14F-4D97-AF65-F5344CB8AC3E}">
        <p14:creationId xmlns:p14="http://schemas.microsoft.com/office/powerpoint/2010/main" val="2428715814"/>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262682791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5805652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329556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Picture Placeholder 3"/>
          <p:cNvSpPr>
            <a:spLocks noGrp="1"/>
          </p:cNvSpPr>
          <p:nvPr>
            <p:ph type="pic" sz="quarter" idx="10"/>
          </p:nvPr>
        </p:nvSpPr>
        <p:spPr>
          <a:xfrm>
            <a:off x="6230868" y="1505119"/>
            <a:ext cx="5748408" cy="5009981"/>
          </a:xfrm>
        </p:spPr>
        <p:txBody>
          <a:bodyPr/>
          <a:lstStyle/>
          <a:p>
            <a:endParaRPr lang="en-US"/>
          </a:p>
        </p:txBody>
      </p:sp>
    </p:spTree>
    <p:extLst>
      <p:ext uri="{BB962C8B-B14F-4D97-AF65-F5344CB8AC3E}">
        <p14:creationId xmlns:p14="http://schemas.microsoft.com/office/powerpoint/2010/main" val="196627715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6750628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363211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6735894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410687508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66105043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261358710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image" Target="../media/image1.png"/><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19" Type="http://schemas.openxmlformats.org/officeDocument/2006/relationships/theme" Target="../theme/theme3.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67" r:id="rId1"/>
    <p:sldLayoutId id="2147484214" r:id="rId2"/>
    <p:sldLayoutId id="2147484086" r:id="rId3"/>
    <p:sldLayoutId id="2147484206" r:id="rId4"/>
    <p:sldLayoutId id="2147484195" r:id="rId5"/>
    <p:sldLayoutId id="2147484207" r:id="rId6"/>
    <p:sldLayoutId id="2147484216" r:id="rId7"/>
    <p:sldLayoutId id="2147484217" r:id="rId8"/>
    <p:sldLayoutId id="2147484218" r:id="rId9"/>
    <p:sldLayoutId id="2147484212" r:id="rId10"/>
    <p:sldLayoutId id="2147484093" r:id="rId11"/>
    <p:sldLayoutId id="2147484213" r:id="rId12"/>
    <p:sldLayoutId id="2147484215" r:id="rId13"/>
    <p:sldLayoutId id="2147484203"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80749296"/>
      </p:ext>
    </p:extLst>
  </p:cSld>
  <p:clrMap bg1="dk1" tx1="lt1" bg2="dk2" tx2="lt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 id="2147484227" r:id="rId8"/>
    <p:sldLayoutId id="2147484228" r:id="rId9"/>
    <p:sldLayoutId id="2147484229" r:id="rId10"/>
    <p:sldLayoutId id="2147484230" r:id="rId11"/>
    <p:sldLayoutId id="2147484232" r:id="rId12"/>
    <p:sldLayoutId id="2147484233"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999868271"/>
      </p:ext>
    </p:extLst>
  </p:cSld>
  <p:clrMap bg1="lt1" tx1="dk1" bg2="lt2" tx2="dk2" accent1="accent1" accent2="accent2" accent3="accent3" accent4="accent4" accent5="accent5" accent6="accent6" hlink="hlink" folHlink="folHlink"/>
  <p:sldLayoutIdLst>
    <p:sldLayoutId id="2147484235" r:id="rId1"/>
    <p:sldLayoutId id="2147484236" r:id="rId2"/>
    <p:sldLayoutId id="2147484237" r:id="rId3"/>
    <p:sldLayoutId id="2147484238" r:id="rId4"/>
    <p:sldLayoutId id="2147484239" r:id="rId5"/>
    <p:sldLayoutId id="2147484240" r:id="rId6"/>
    <p:sldLayoutId id="2147484241" r:id="rId7"/>
    <p:sldLayoutId id="2147484242" r:id="rId8"/>
    <p:sldLayoutId id="2147484243" r:id="rId9"/>
    <p:sldLayoutId id="2147484244" r:id="rId10"/>
    <p:sldLayoutId id="2147484245" r:id="rId11"/>
    <p:sldLayoutId id="2147484246" r:id="rId12"/>
    <p:sldLayoutId id="2147484247" r:id="rId13"/>
    <p:sldLayoutId id="2147484248" r:id="rId14"/>
    <p:sldLayoutId id="2147484249" r:id="rId15"/>
    <p:sldLayoutId id="2147484252" r:id="rId16"/>
    <p:sldLayoutId id="2147484253" r:id="rId17"/>
    <p:sldLayoutId id="2147484254" r:id="rId1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1.pn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44.xml"/><Relationship Id="rId6" Type="http://schemas.openxmlformats.org/officeDocument/2006/relationships/image" Target="../media/image20.png"/><Relationship Id="rId11" Type="http://schemas.openxmlformats.org/officeDocument/2006/relationships/image" Target="../media/image35.png"/><Relationship Id="rId5" Type="http://schemas.openxmlformats.org/officeDocument/2006/relationships/image" Target="../media/image19.png"/><Relationship Id="rId10" Type="http://schemas.openxmlformats.org/officeDocument/2006/relationships/image" Target="../media/image34.png"/><Relationship Id="rId4" Type="http://schemas.openxmlformats.org/officeDocument/2006/relationships/image" Target="../media/image22.png"/><Relationship Id="rId9" Type="http://schemas.openxmlformats.org/officeDocument/2006/relationships/image" Target="../media/image33.png"/><Relationship Id="rId14" Type="http://schemas.openxmlformats.org/officeDocument/2006/relationships/image" Target="../media/image3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19.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44.xml"/><Relationship Id="rId6" Type="http://schemas.openxmlformats.org/officeDocument/2006/relationships/image" Target="../media/image22.png"/><Relationship Id="rId11" Type="http://schemas.openxmlformats.org/officeDocument/2006/relationships/image" Target="../media/image43.png"/><Relationship Id="rId5" Type="http://schemas.openxmlformats.org/officeDocument/2006/relationships/image" Target="../media/image21.png"/><Relationship Id="rId10" Type="http://schemas.openxmlformats.org/officeDocument/2006/relationships/image" Target="../media/image42.png"/><Relationship Id="rId4" Type="http://schemas.openxmlformats.org/officeDocument/2006/relationships/image" Target="../media/image20.png"/><Relationship Id="rId9" Type="http://schemas.openxmlformats.org/officeDocument/2006/relationships/image" Target="../media/image4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5.xml"/></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44.xml"/><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xml"/><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11.xml"/><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8" Type="http://schemas.openxmlformats.org/officeDocument/2006/relationships/hyperlink" Target="http://aka.ms/office365apitoolspreview" TargetMode="External"/><Relationship Id="rId3" Type="http://schemas.openxmlformats.org/officeDocument/2006/relationships/hyperlink" Target="http://msdn.microsoft.com/en-us/library/office/dn605892.aspx" TargetMode="External"/><Relationship Id="rId7" Type="http://schemas.openxmlformats.org/officeDocument/2006/relationships/hyperlink" Target="http://aka.ms/officedevtoolsforvs2013" TargetMode="External"/><Relationship Id="rId2" Type="http://schemas.openxmlformats.org/officeDocument/2006/relationships/notesSlide" Target="../notesSlides/notesSlide12.xml"/><Relationship Id="rId1" Type="http://schemas.openxmlformats.org/officeDocument/2006/relationships/slideLayout" Target="../slideLayouts/slideLayout39.xml"/><Relationship Id="rId6" Type="http://schemas.openxmlformats.org/officeDocument/2006/relationships/hyperlink" Target="http://aka.ms/asksharepoint" TargetMode="External"/><Relationship Id="rId5" Type="http://schemas.openxmlformats.org/officeDocument/2006/relationships/hyperlink" Target="http://aka.ms/askoffice" TargetMode="External"/><Relationship Id="rId4" Type="http://schemas.openxmlformats.org/officeDocument/2006/relationships/hyperlink" Target="http://aka.ms/officesuggestions" TargetMode="External"/><Relationship Id="rId9" Type="http://schemas.openxmlformats.org/officeDocument/2006/relationships/image" Target="../media/image50.e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4.xml"/></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4.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44.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4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28.png"/><Relationship Id="rId3" Type="http://schemas.openxmlformats.org/officeDocument/2006/relationships/image" Target="../media/image21.png"/><Relationship Id="rId7" Type="http://schemas.openxmlformats.org/officeDocument/2006/relationships/image" Target="../media/image23.png"/><Relationship Id="rId12"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44.xml"/><Relationship Id="rId6" Type="http://schemas.openxmlformats.org/officeDocument/2006/relationships/image" Target="../media/image20.png"/><Relationship Id="rId11" Type="http://schemas.openxmlformats.org/officeDocument/2006/relationships/image" Target="../media/image26.png"/><Relationship Id="rId5" Type="http://schemas.openxmlformats.org/officeDocument/2006/relationships/image" Target="../media/image19.png"/><Relationship Id="rId15" Type="http://schemas.openxmlformats.org/officeDocument/2006/relationships/image" Target="../media/image30.emf"/><Relationship Id="rId10" Type="http://schemas.openxmlformats.org/officeDocument/2006/relationships/image" Target="../media/image25.png"/><Relationship Id="rId4" Type="http://schemas.openxmlformats.org/officeDocument/2006/relationships/image" Target="../media/image22.png"/><Relationship Id="rId9" Type="http://schemas.openxmlformats.org/officeDocument/2006/relationships/image" Target="../media/image24.png"/><Relationship Id="rId14" Type="http://schemas.openxmlformats.org/officeDocument/2006/relationships/image" Target="../media/image2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313210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Platform and tools</a:t>
            </a:r>
            <a:endParaRPr lang="en-US" dirty="0"/>
          </a:p>
        </p:txBody>
      </p:sp>
    </p:spTree>
    <p:extLst>
      <p:ext uri="{BB962C8B-B14F-4D97-AF65-F5344CB8AC3E}">
        <p14:creationId xmlns:p14="http://schemas.microsoft.com/office/powerpoint/2010/main" val="29719011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bwMode="auto">
          <a:xfrm>
            <a:off x="8233667" y="1211263"/>
            <a:ext cx="3930536" cy="5486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latin typeface="Segoe UI Light"/>
            </a:endParaRPr>
          </a:p>
        </p:txBody>
      </p:sp>
      <p:grpSp>
        <p:nvGrpSpPr>
          <p:cNvPr id="7" name="Group 6"/>
          <p:cNvGrpSpPr/>
          <p:nvPr/>
        </p:nvGrpSpPr>
        <p:grpSpPr>
          <a:xfrm>
            <a:off x="274639" y="1211263"/>
            <a:ext cx="3930536" cy="5486400"/>
            <a:chOff x="274639" y="1211263"/>
            <a:chExt cx="3930536" cy="5486400"/>
          </a:xfrm>
        </p:grpSpPr>
        <p:sp>
          <p:nvSpPr>
            <p:cNvPr id="79" name="Rectangle 78"/>
            <p:cNvSpPr/>
            <p:nvPr/>
          </p:nvSpPr>
          <p:spPr bwMode="auto">
            <a:xfrm>
              <a:off x="274639" y="1211263"/>
              <a:ext cx="3930536" cy="5486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Contextual apps</a:t>
              </a:r>
              <a:endParaRPr lang="en-US" sz="2800" dirty="0">
                <a:gradFill>
                  <a:gsLst>
                    <a:gs pos="0">
                      <a:srgbClr val="FFFFFF"/>
                    </a:gs>
                    <a:gs pos="100000">
                      <a:srgbClr val="FFFFFF"/>
                    </a:gs>
                  </a:gsLst>
                  <a:lin ang="5400000" scaled="0"/>
                </a:gradFill>
                <a:latin typeface="Segoe UI Light"/>
              </a:endParaRPr>
            </a:p>
          </p:txBody>
        </p:sp>
        <p:grpSp>
          <p:nvGrpSpPr>
            <p:cNvPr id="81" name="Group 80"/>
            <p:cNvGrpSpPr/>
            <p:nvPr/>
          </p:nvGrpSpPr>
          <p:grpSpPr>
            <a:xfrm>
              <a:off x="437750" y="2126038"/>
              <a:ext cx="3604314" cy="4388513"/>
              <a:chOff x="437750" y="2126038"/>
              <a:chExt cx="3604314" cy="4388513"/>
            </a:xfrm>
          </p:grpSpPr>
          <p:grpSp>
            <p:nvGrpSpPr>
              <p:cNvPr id="82" name="Group 81"/>
              <p:cNvGrpSpPr/>
              <p:nvPr/>
            </p:nvGrpSpPr>
            <p:grpSpPr>
              <a:xfrm>
                <a:off x="437750" y="2126038"/>
                <a:ext cx="3604314" cy="2165050"/>
                <a:chOff x="388519" y="1768130"/>
                <a:chExt cx="3790192" cy="2102826"/>
              </a:xfrm>
            </p:grpSpPr>
            <p:pic>
              <p:nvPicPr>
                <p:cNvPr id="104" name="Picture 10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519" y="1768130"/>
                  <a:ext cx="3790192" cy="2102826"/>
                </a:xfrm>
                <a:prstGeom prst="rect">
                  <a:avLst/>
                </a:prstGeom>
              </p:spPr>
            </p:pic>
            <p:sp>
              <p:nvSpPr>
                <p:cNvPr id="105" name="Rectangle 104"/>
                <p:cNvSpPr/>
                <p:nvPr/>
              </p:nvSpPr>
              <p:spPr bwMode="auto">
                <a:xfrm>
                  <a:off x="1788267" y="2308841"/>
                  <a:ext cx="2370367" cy="903662"/>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83" name="Group 82"/>
              <p:cNvGrpSpPr/>
              <p:nvPr/>
            </p:nvGrpSpPr>
            <p:grpSpPr>
              <a:xfrm>
                <a:off x="437750" y="4349501"/>
                <a:ext cx="3604312" cy="2165050"/>
                <a:chOff x="1145675" y="3487596"/>
                <a:chExt cx="2188464" cy="1314573"/>
              </a:xfrm>
            </p:grpSpPr>
            <p:pic>
              <p:nvPicPr>
                <p:cNvPr id="102" name="Picture 101"/>
                <p:cNvPicPr>
                  <a:picLocks noChangeAspect="1"/>
                </p:cNvPicPr>
                <p:nvPr/>
              </p:nvPicPr>
              <p:blipFill rotWithShape="1">
                <a:blip r:embed="rId4" cstate="print">
                  <a:extLst>
                    <a:ext uri="{28A0092B-C50C-407E-A947-70E740481C1C}">
                      <a14:useLocalDpi xmlns:a14="http://schemas.microsoft.com/office/drawing/2010/main" val="0"/>
                    </a:ext>
                  </a:extLst>
                </a:blip>
                <a:srcRect l="630" t="1" b="1024"/>
                <a:stretch/>
              </p:blipFill>
              <p:spPr>
                <a:xfrm>
                  <a:off x="1145675" y="3487596"/>
                  <a:ext cx="2188464" cy="1314573"/>
                </a:xfrm>
                <a:prstGeom prst="rect">
                  <a:avLst/>
                </a:prstGeom>
              </p:spPr>
            </p:pic>
            <p:sp>
              <p:nvSpPr>
                <p:cNvPr id="103" name="Rectangle 102"/>
                <p:cNvSpPr/>
                <p:nvPr/>
              </p:nvSpPr>
              <p:spPr bwMode="auto">
                <a:xfrm>
                  <a:off x="2848897" y="3755487"/>
                  <a:ext cx="464283" cy="996061"/>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grpSp>
      <p:grpSp>
        <p:nvGrpSpPr>
          <p:cNvPr id="8" name="Group 7"/>
          <p:cNvGrpSpPr/>
          <p:nvPr/>
        </p:nvGrpSpPr>
        <p:grpSpPr>
          <a:xfrm>
            <a:off x="4254153" y="1211263"/>
            <a:ext cx="3930536" cy="5486400"/>
            <a:chOff x="4254153" y="1211263"/>
            <a:chExt cx="3930536" cy="5486400"/>
          </a:xfrm>
        </p:grpSpPr>
        <p:sp>
          <p:nvSpPr>
            <p:cNvPr id="78" name="Rectangle 77"/>
            <p:cNvSpPr/>
            <p:nvPr/>
          </p:nvSpPr>
          <p:spPr bwMode="auto">
            <a:xfrm>
              <a:off x="4254153" y="1211263"/>
              <a:ext cx="3930536" cy="5486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Robust Office 365 APIs</a:t>
              </a:r>
              <a:endParaRPr lang="en-US" sz="2800" dirty="0">
                <a:gradFill>
                  <a:gsLst>
                    <a:gs pos="0">
                      <a:srgbClr val="FFFFFF"/>
                    </a:gs>
                    <a:gs pos="100000">
                      <a:srgbClr val="FFFFFF"/>
                    </a:gs>
                  </a:gsLst>
                  <a:lin ang="5400000" scaled="0"/>
                </a:gradFill>
                <a:latin typeface="Segoe UI Light"/>
              </a:endParaRPr>
            </a:p>
          </p:txBody>
        </p:sp>
        <p:grpSp>
          <p:nvGrpSpPr>
            <p:cNvPr id="106" name="Group 105"/>
            <p:cNvGrpSpPr/>
            <p:nvPr/>
          </p:nvGrpSpPr>
          <p:grpSpPr>
            <a:xfrm>
              <a:off x="4435955" y="2302365"/>
              <a:ext cx="3571310" cy="4219575"/>
              <a:chOff x="4435955" y="2302365"/>
              <a:chExt cx="3571310" cy="4219575"/>
            </a:xfrm>
          </p:grpSpPr>
          <p:sp>
            <p:nvSpPr>
              <p:cNvPr id="107" name="Rectangle 106"/>
              <p:cNvSpPr/>
              <p:nvPr/>
            </p:nvSpPr>
            <p:spPr bwMode="auto">
              <a:xfrm>
                <a:off x="4435955" y="4290658"/>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r>
                  <a:rPr lang="en-US" sz="1400" b="1" dirty="0">
                    <a:gradFill>
                      <a:gsLst>
                        <a:gs pos="50427">
                          <a:srgbClr val="FFFFFF"/>
                        </a:gs>
                        <a:gs pos="30000">
                          <a:srgbClr val="FFFFFF"/>
                        </a:gs>
                      </a:gsLst>
                      <a:lin ang="5400000" scaled="0"/>
                    </a:gradFill>
                  </a:rPr>
                  <a:t>Documents</a:t>
                </a:r>
              </a:p>
            </p:txBody>
          </p:sp>
          <p:sp>
            <p:nvSpPr>
              <p:cNvPr id="108" name="Rectangle 107"/>
              <p:cNvSpPr/>
              <p:nvPr/>
            </p:nvSpPr>
            <p:spPr bwMode="auto">
              <a:xfrm>
                <a:off x="6246850" y="4290658"/>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a:gradFill>
                      <a:gsLst>
                        <a:gs pos="50427">
                          <a:srgbClr val="FFFFFF"/>
                        </a:gs>
                        <a:gs pos="30000">
                          <a:srgbClr val="FFFFFF"/>
                        </a:gs>
                      </a:gsLst>
                      <a:lin ang="5400000" scaled="0"/>
                    </a:gradFill>
                  </a:rPr>
                  <a:t>Search</a:t>
                </a:r>
                <a:endParaRPr lang="en-US" sz="1400" b="1" dirty="0">
                  <a:gradFill>
                    <a:gsLst>
                      <a:gs pos="50427">
                        <a:srgbClr val="FFFFFF"/>
                      </a:gs>
                      <a:gs pos="30000">
                        <a:srgbClr val="FFFFFF"/>
                      </a:gs>
                    </a:gsLst>
                    <a:lin ang="5400000" scaled="0"/>
                  </a:gradFill>
                </a:endParaRPr>
              </a:p>
            </p:txBody>
          </p:sp>
          <p:sp>
            <p:nvSpPr>
              <p:cNvPr id="109" name="Rectangle 108"/>
              <p:cNvSpPr/>
              <p:nvPr/>
            </p:nvSpPr>
            <p:spPr bwMode="auto">
              <a:xfrm>
                <a:off x="4435955" y="4860682"/>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a:gradFill>
                      <a:gsLst>
                        <a:gs pos="50427">
                          <a:srgbClr val="FFFFFF"/>
                        </a:gs>
                        <a:gs pos="30000">
                          <a:srgbClr val="FFFFFF"/>
                        </a:gs>
                      </a:gsLst>
                      <a:lin ang="5400000" scaled="0"/>
                    </a:gradFill>
                  </a:rPr>
                  <a:t>Mail</a:t>
                </a:r>
                <a:endParaRPr lang="en-US" sz="1400" b="1" dirty="0">
                  <a:gradFill>
                    <a:gsLst>
                      <a:gs pos="50427">
                        <a:srgbClr val="FFFFFF"/>
                      </a:gs>
                      <a:gs pos="30000">
                        <a:srgbClr val="FFFFFF"/>
                      </a:gs>
                    </a:gsLst>
                    <a:lin ang="5400000" scaled="0"/>
                  </a:gradFill>
                </a:endParaRPr>
              </a:p>
            </p:txBody>
          </p:sp>
          <p:sp>
            <p:nvSpPr>
              <p:cNvPr id="110" name="Rectangle 109"/>
              <p:cNvSpPr/>
              <p:nvPr/>
            </p:nvSpPr>
            <p:spPr bwMode="auto">
              <a:xfrm>
                <a:off x="4435955" y="5430706"/>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a:gradFill>
                      <a:gsLst>
                        <a:gs pos="50427">
                          <a:srgbClr val="FFFFFF"/>
                        </a:gs>
                        <a:gs pos="30000">
                          <a:srgbClr val="FFFFFF"/>
                        </a:gs>
                      </a:gsLst>
                      <a:lin ang="5400000" scaled="0"/>
                    </a:gradFill>
                  </a:rPr>
                  <a:t>Calendar</a:t>
                </a:r>
                <a:endParaRPr lang="en-US" sz="1400" b="1" dirty="0">
                  <a:gradFill>
                    <a:gsLst>
                      <a:gs pos="50427">
                        <a:srgbClr val="FFFFFF"/>
                      </a:gs>
                      <a:gs pos="30000">
                        <a:srgbClr val="FFFFFF"/>
                      </a:gs>
                    </a:gsLst>
                    <a:lin ang="5400000" scaled="0"/>
                  </a:gradFill>
                </a:endParaRPr>
              </a:p>
            </p:txBody>
          </p:sp>
          <p:sp>
            <p:nvSpPr>
              <p:cNvPr id="111" name="Rectangle 110"/>
              <p:cNvSpPr/>
              <p:nvPr/>
            </p:nvSpPr>
            <p:spPr bwMode="auto">
              <a:xfrm>
                <a:off x="4435955" y="6000732"/>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a:gradFill>
                      <a:gsLst>
                        <a:gs pos="50427">
                          <a:srgbClr val="FFFFFF"/>
                        </a:gs>
                        <a:gs pos="30000">
                          <a:srgbClr val="FFFFFF"/>
                        </a:gs>
                      </a:gsLst>
                      <a:lin ang="5400000" scaled="0"/>
                    </a:gradFill>
                  </a:rPr>
                  <a:t>People</a:t>
                </a:r>
                <a:endParaRPr lang="en-US" sz="1400" b="1" dirty="0">
                  <a:gradFill>
                    <a:gsLst>
                      <a:gs pos="50427">
                        <a:srgbClr val="FFFFFF"/>
                      </a:gs>
                      <a:gs pos="30000">
                        <a:srgbClr val="FFFFFF"/>
                      </a:gs>
                    </a:gsLst>
                    <a:lin ang="5400000" scaled="0"/>
                  </a:gradFill>
                </a:endParaRPr>
              </a:p>
            </p:txBody>
          </p:sp>
          <p:sp>
            <p:nvSpPr>
              <p:cNvPr id="112" name="Rectangle 111"/>
              <p:cNvSpPr/>
              <p:nvPr/>
            </p:nvSpPr>
            <p:spPr bwMode="auto">
              <a:xfrm>
                <a:off x="6242473" y="4860683"/>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dirty="0">
                    <a:gradFill>
                      <a:gsLst>
                        <a:gs pos="50427">
                          <a:srgbClr val="FFFFFF"/>
                        </a:gs>
                        <a:gs pos="30000">
                          <a:srgbClr val="FFFFFF"/>
                        </a:gs>
                      </a:gsLst>
                      <a:lin ang="5400000" scaled="0"/>
                    </a:gradFill>
                  </a:rPr>
                  <a:t>Social</a:t>
                </a:r>
              </a:p>
            </p:txBody>
          </p:sp>
          <p:sp>
            <p:nvSpPr>
              <p:cNvPr id="113" name="Rectangle 112"/>
              <p:cNvSpPr/>
              <p:nvPr/>
            </p:nvSpPr>
            <p:spPr bwMode="auto">
              <a:xfrm>
                <a:off x="6242473" y="5430708"/>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dirty="0">
                  <a:gradFill>
                    <a:gsLst>
                      <a:gs pos="50427">
                        <a:srgbClr val="FFFFFF"/>
                      </a:gs>
                      <a:gs pos="30000">
                        <a:srgbClr val="FFFFFF"/>
                      </a:gs>
                    </a:gsLst>
                    <a:lin ang="5400000" scaled="0"/>
                  </a:gradFill>
                </a:endParaRPr>
              </a:p>
            </p:txBody>
          </p:sp>
          <p:sp>
            <p:nvSpPr>
              <p:cNvPr id="114" name="Rectangle 113"/>
              <p:cNvSpPr/>
              <p:nvPr/>
            </p:nvSpPr>
            <p:spPr bwMode="auto">
              <a:xfrm>
                <a:off x="6242473" y="6000732"/>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dirty="0">
                  <a:gradFill>
                    <a:gsLst>
                      <a:gs pos="50427">
                        <a:srgbClr val="FFFFFF"/>
                      </a:gs>
                      <a:gs pos="30000">
                        <a:srgbClr val="FFFFFF"/>
                      </a:gs>
                    </a:gsLst>
                    <a:lin ang="5400000" scaled="0"/>
                  </a:gradFill>
                </a:endParaRPr>
              </a:p>
            </p:txBody>
          </p:sp>
          <p:sp>
            <p:nvSpPr>
              <p:cNvPr id="115" name="Freeform 232"/>
              <p:cNvSpPr>
                <a:spLocks noChangeAspect="1" noEditPoints="1"/>
              </p:cNvSpPr>
              <p:nvPr/>
            </p:nvSpPr>
            <p:spPr bwMode="auto">
              <a:xfrm>
                <a:off x="7607082" y="4441207"/>
                <a:ext cx="229868" cy="220110"/>
              </a:xfrm>
              <a:custGeom>
                <a:avLst/>
                <a:gdLst>
                  <a:gd name="T0" fmla="*/ 33 w 90"/>
                  <a:gd name="T1" fmla="*/ 12 h 86"/>
                  <a:gd name="T2" fmla="*/ 54 w 90"/>
                  <a:gd name="T3" fmla="*/ 33 h 86"/>
                  <a:gd name="T4" fmla="*/ 33 w 90"/>
                  <a:gd name="T5" fmla="*/ 54 h 86"/>
                  <a:gd name="T6" fmla="*/ 13 w 90"/>
                  <a:gd name="T7" fmla="*/ 33 h 86"/>
                  <a:gd name="T8" fmla="*/ 33 w 90"/>
                  <a:gd name="T9" fmla="*/ 12 h 86"/>
                  <a:gd name="T10" fmla="*/ 33 w 90"/>
                  <a:gd name="T11" fmla="*/ 0 h 86"/>
                  <a:gd name="T12" fmla="*/ 0 w 90"/>
                  <a:gd name="T13" fmla="*/ 33 h 86"/>
                  <a:gd name="T14" fmla="*/ 33 w 90"/>
                  <a:gd name="T15" fmla="*/ 66 h 86"/>
                  <a:gd name="T16" fmla="*/ 55 w 90"/>
                  <a:gd name="T17" fmla="*/ 58 h 86"/>
                  <a:gd name="T18" fmla="*/ 80 w 90"/>
                  <a:gd name="T19" fmla="*/ 84 h 86"/>
                  <a:gd name="T20" fmla="*/ 88 w 90"/>
                  <a:gd name="T21" fmla="*/ 84 h 86"/>
                  <a:gd name="T22" fmla="*/ 88 w 90"/>
                  <a:gd name="T23" fmla="*/ 84 h 86"/>
                  <a:gd name="T24" fmla="*/ 88 w 90"/>
                  <a:gd name="T25" fmla="*/ 76 h 86"/>
                  <a:gd name="T26" fmla="*/ 61 w 90"/>
                  <a:gd name="T27" fmla="*/ 50 h 86"/>
                  <a:gd name="T28" fmla="*/ 66 w 90"/>
                  <a:gd name="T29" fmla="*/ 33 h 86"/>
                  <a:gd name="T30" fmla="*/ 33 w 90"/>
                  <a:gd name="T3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86">
                    <a:moveTo>
                      <a:pt x="33" y="12"/>
                    </a:moveTo>
                    <a:cubicBezTo>
                      <a:pt x="44" y="12"/>
                      <a:pt x="54" y="22"/>
                      <a:pt x="54" y="33"/>
                    </a:cubicBezTo>
                    <a:cubicBezTo>
                      <a:pt x="54" y="44"/>
                      <a:pt x="44" y="54"/>
                      <a:pt x="33" y="54"/>
                    </a:cubicBezTo>
                    <a:cubicBezTo>
                      <a:pt x="22" y="54"/>
                      <a:pt x="13" y="44"/>
                      <a:pt x="13" y="33"/>
                    </a:cubicBezTo>
                    <a:cubicBezTo>
                      <a:pt x="13" y="22"/>
                      <a:pt x="22" y="12"/>
                      <a:pt x="33" y="12"/>
                    </a:cubicBezTo>
                    <a:close/>
                    <a:moveTo>
                      <a:pt x="33" y="0"/>
                    </a:moveTo>
                    <a:cubicBezTo>
                      <a:pt x="15" y="0"/>
                      <a:pt x="0" y="15"/>
                      <a:pt x="0" y="33"/>
                    </a:cubicBezTo>
                    <a:cubicBezTo>
                      <a:pt x="0" y="51"/>
                      <a:pt x="15" y="66"/>
                      <a:pt x="33" y="66"/>
                    </a:cubicBezTo>
                    <a:cubicBezTo>
                      <a:pt x="41" y="66"/>
                      <a:pt x="49" y="63"/>
                      <a:pt x="55" y="58"/>
                    </a:cubicBezTo>
                    <a:cubicBezTo>
                      <a:pt x="80" y="84"/>
                      <a:pt x="80" y="84"/>
                      <a:pt x="80" y="84"/>
                    </a:cubicBezTo>
                    <a:cubicBezTo>
                      <a:pt x="82" y="86"/>
                      <a:pt x="86" y="86"/>
                      <a:pt x="88" y="84"/>
                    </a:cubicBezTo>
                    <a:cubicBezTo>
                      <a:pt x="88" y="84"/>
                      <a:pt x="88" y="84"/>
                      <a:pt x="88" y="84"/>
                    </a:cubicBezTo>
                    <a:cubicBezTo>
                      <a:pt x="90" y="82"/>
                      <a:pt x="90" y="78"/>
                      <a:pt x="88" y="76"/>
                    </a:cubicBezTo>
                    <a:cubicBezTo>
                      <a:pt x="61" y="50"/>
                      <a:pt x="61" y="50"/>
                      <a:pt x="61" y="50"/>
                    </a:cubicBezTo>
                    <a:cubicBezTo>
                      <a:pt x="65" y="45"/>
                      <a:pt x="66" y="39"/>
                      <a:pt x="66" y="33"/>
                    </a:cubicBezTo>
                    <a:cubicBezTo>
                      <a:pt x="66" y="15"/>
                      <a:pt x="51" y="0"/>
                      <a:pt x="33" y="0"/>
                    </a:cubicBezTo>
                    <a:close/>
                  </a:path>
                </a:pathLst>
              </a:custGeom>
              <a:solidFill>
                <a:schemeClr val="bg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grpSp>
            <p:nvGrpSpPr>
              <p:cNvPr id="116" name="Group 115"/>
              <p:cNvGrpSpPr/>
              <p:nvPr/>
            </p:nvGrpSpPr>
            <p:grpSpPr>
              <a:xfrm>
                <a:off x="5439793" y="2302365"/>
                <a:ext cx="1559257" cy="1374413"/>
                <a:chOff x="5248273" y="2411410"/>
                <a:chExt cx="1544092" cy="1361046"/>
              </a:xfrm>
            </p:grpSpPr>
            <p:pic>
              <p:nvPicPr>
                <p:cNvPr id="167" name="Picture 1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43790" y="2411410"/>
                  <a:ext cx="748575" cy="1361046"/>
                </a:xfrm>
                <a:prstGeom prst="rect">
                  <a:avLst/>
                </a:prstGeom>
              </p:spPr>
            </p:pic>
            <p:pic>
              <p:nvPicPr>
                <p:cNvPr id="168" name="Picture 16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48273" y="2421905"/>
                  <a:ext cx="732256" cy="1340028"/>
                </a:xfrm>
                <a:prstGeom prst="rect">
                  <a:avLst/>
                </a:prstGeom>
              </p:spPr>
            </p:pic>
          </p:grpSp>
          <p:sp>
            <p:nvSpPr>
              <p:cNvPr id="117" name="Freeform 18"/>
              <p:cNvSpPr>
                <a:spLocks noChangeAspect="1" noEditPoints="1"/>
              </p:cNvSpPr>
              <p:nvPr/>
            </p:nvSpPr>
            <p:spPr bwMode="auto">
              <a:xfrm>
                <a:off x="5829592" y="5028923"/>
                <a:ext cx="274581" cy="184727"/>
              </a:xfrm>
              <a:custGeom>
                <a:avLst/>
                <a:gdLst>
                  <a:gd name="T0" fmla="*/ 364 w 780"/>
                  <a:gd name="T1" fmla="*/ 241 h 440"/>
                  <a:gd name="T2" fmla="*/ 5 w 780"/>
                  <a:gd name="T3" fmla="*/ 27 h 440"/>
                  <a:gd name="T4" fmla="*/ 48 w 780"/>
                  <a:gd name="T5" fmla="*/ 0 h 440"/>
                  <a:gd name="T6" fmla="*/ 732 w 780"/>
                  <a:gd name="T7" fmla="*/ 0 h 440"/>
                  <a:gd name="T8" fmla="*/ 775 w 780"/>
                  <a:gd name="T9" fmla="*/ 27 h 440"/>
                  <a:gd name="T10" fmla="*/ 416 w 780"/>
                  <a:gd name="T11" fmla="*/ 240 h 440"/>
                  <a:gd name="T12" fmla="*/ 416 w 780"/>
                  <a:gd name="T13" fmla="*/ 241 h 440"/>
                  <a:gd name="T14" fmla="*/ 390 w 780"/>
                  <a:gd name="T15" fmla="*/ 247 h 440"/>
                  <a:gd name="T16" fmla="*/ 364 w 780"/>
                  <a:gd name="T17" fmla="*/ 241 h 440"/>
                  <a:gd name="T18" fmla="*/ 780 w 780"/>
                  <a:gd name="T19" fmla="*/ 324 h 440"/>
                  <a:gd name="T20" fmla="*/ 780 w 780"/>
                  <a:gd name="T21" fmla="*/ 66 h 440"/>
                  <a:gd name="T22" fmla="*/ 563 w 780"/>
                  <a:gd name="T23" fmla="*/ 195 h 440"/>
                  <a:gd name="T24" fmla="*/ 780 w 780"/>
                  <a:gd name="T25" fmla="*/ 324 h 440"/>
                  <a:gd name="T26" fmla="*/ 0 w 780"/>
                  <a:gd name="T27" fmla="*/ 392 h 440"/>
                  <a:gd name="T28" fmla="*/ 48 w 780"/>
                  <a:gd name="T29" fmla="*/ 440 h 440"/>
                  <a:gd name="T30" fmla="*/ 732 w 780"/>
                  <a:gd name="T31" fmla="*/ 440 h 440"/>
                  <a:gd name="T32" fmla="*/ 780 w 780"/>
                  <a:gd name="T33" fmla="*/ 392 h 440"/>
                  <a:gd name="T34" fmla="*/ 780 w 780"/>
                  <a:gd name="T35" fmla="*/ 366 h 440"/>
                  <a:gd name="T36" fmla="*/ 528 w 780"/>
                  <a:gd name="T37" fmla="*/ 216 h 440"/>
                  <a:gd name="T38" fmla="*/ 435 w 780"/>
                  <a:gd name="T39" fmla="*/ 271 h 440"/>
                  <a:gd name="T40" fmla="*/ 390 w 780"/>
                  <a:gd name="T41" fmla="*/ 283 h 440"/>
                  <a:gd name="T42" fmla="*/ 390 w 780"/>
                  <a:gd name="T43" fmla="*/ 283 h 440"/>
                  <a:gd name="T44" fmla="*/ 344 w 780"/>
                  <a:gd name="T45" fmla="*/ 271 h 440"/>
                  <a:gd name="T46" fmla="*/ 252 w 780"/>
                  <a:gd name="T47" fmla="*/ 216 h 440"/>
                  <a:gd name="T48" fmla="*/ 0 w 780"/>
                  <a:gd name="T49" fmla="*/ 366 h 440"/>
                  <a:gd name="T50" fmla="*/ 0 w 780"/>
                  <a:gd name="T51" fmla="*/ 392 h 440"/>
                  <a:gd name="T52" fmla="*/ 217 w 780"/>
                  <a:gd name="T53" fmla="*/ 195 h 440"/>
                  <a:gd name="T54" fmla="*/ 0 w 780"/>
                  <a:gd name="T55" fmla="*/ 66 h 440"/>
                  <a:gd name="T56" fmla="*/ 0 w 780"/>
                  <a:gd name="T57" fmla="*/ 324 h 440"/>
                  <a:gd name="T58" fmla="*/ 217 w 780"/>
                  <a:gd name="T59" fmla="*/ 195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0" h="440">
                    <a:moveTo>
                      <a:pt x="364" y="241"/>
                    </a:moveTo>
                    <a:cubicBezTo>
                      <a:pt x="5" y="27"/>
                      <a:pt x="5" y="27"/>
                      <a:pt x="5" y="27"/>
                    </a:cubicBezTo>
                    <a:cubicBezTo>
                      <a:pt x="13" y="11"/>
                      <a:pt x="29" y="0"/>
                      <a:pt x="48" y="0"/>
                    </a:cubicBezTo>
                    <a:cubicBezTo>
                      <a:pt x="732" y="0"/>
                      <a:pt x="732" y="0"/>
                      <a:pt x="732" y="0"/>
                    </a:cubicBezTo>
                    <a:cubicBezTo>
                      <a:pt x="751" y="0"/>
                      <a:pt x="767" y="11"/>
                      <a:pt x="775" y="27"/>
                    </a:cubicBezTo>
                    <a:cubicBezTo>
                      <a:pt x="416" y="240"/>
                      <a:pt x="416" y="240"/>
                      <a:pt x="416" y="240"/>
                    </a:cubicBezTo>
                    <a:cubicBezTo>
                      <a:pt x="416" y="241"/>
                      <a:pt x="416" y="241"/>
                      <a:pt x="416" y="241"/>
                    </a:cubicBezTo>
                    <a:cubicBezTo>
                      <a:pt x="409" y="245"/>
                      <a:pt x="400" y="247"/>
                      <a:pt x="390" y="247"/>
                    </a:cubicBezTo>
                    <a:cubicBezTo>
                      <a:pt x="380" y="247"/>
                      <a:pt x="370" y="245"/>
                      <a:pt x="364" y="241"/>
                    </a:cubicBezTo>
                    <a:close/>
                    <a:moveTo>
                      <a:pt x="780" y="324"/>
                    </a:moveTo>
                    <a:cubicBezTo>
                      <a:pt x="780" y="66"/>
                      <a:pt x="780" y="66"/>
                      <a:pt x="780" y="66"/>
                    </a:cubicBezTo>
                    <a:cubicBezTo>
                      <a:pt x="563" y="195"/>
                      <a:pt x="563" y="195"/>
                      <a:pt x="563" y="195"/>
                    </a:cubicBezTo>
                    <a:lnTo>
                      <a:pt x="780" y="324"/>
                    </a:lnTo>
                    <a:close/>
                    <a:moveTo>
                      <a:pt x="0" y="392"/>
                    </a:moveTo>
                    <a:cubicBezTo>
                      <a:pt x="0" y="419"/>
                      <a:pt x="21" y="440"/>
                      <a:pt x="48" y="440"/>
                    </a:cubicBezTo>
                    <a:cubicBezTo>
                      <a:pt x="732" y="440"/>
                      <a:pt x="732" y="440"/>
                      <a:pt x="732" y="440"/>
                    </a:cubicBezTo>
                    <a:cubicBezTo>
                      <a:pt x="758" y="440"/>
                      <a:pt x="780" y="419"/>
                      <a:pt x="780" y="392"/>
                    </a:cubicBezTo>
                    <a:cubicBezTo>
                      <a:pt x="780" y="366"/>
                      <a:pt x="780" y="366"/>
                      <a:pt x="780" y="366"/>
                    </a:cubicBezTo>
                    <a:cubicBezTo>
                      <a:pt x="528" y="216"/>
                      <a:pt x="528" y="216"/>
                      <a:pt x="528" y="216"/>
                    </a:cubicBezTo>
                    <a:cubicBezTo>
                      <a:pt x="435" y="271"/>
                      <a:pt x="435" y="271"/>
                      <a:pt x="435" y="271"/>
                    </a:cubicBezTo>
                    <a:cubicBezTo>
                      <a:pt x="423" y="279"/>
                      <a:pt x="407" y="283"/>
                      <a:pt x="390" y="283"/>
                    </a:cubicBezTo>
                    <a:cubicBezTo>
                      <a:pt x="390" y="283"/>
                      <a:pt x="390" y="283"/>
                      <a:pt x="390" y="283"/>
                    </a:cubicBezTo>
                    <a:cubicBezTo>
                      <a:pt x="373" y="283"/>
                      <a:pt x="357" y="279"/>
                      <a:pt x="344" y="271"/>
                    </a:cubicBezTo>
                    <a:cubicBezTo>
                      <a:pt x="252" y="216"/>
                      <a:pt x="252" y="216"/>
                      <a:pt x="252" y="216"/>
                    </a:cubicBezTo>
                    <a:cubicBezTo>
                      <a:pt x="0" y="366"/>
                      <a:pt x="0" y="366"/>
                      <a:pt x="0" y="366"/>
                    </a:cubicBezTo>
                    <a:lnTo>
                      <a:pt x="0" y="392"/>
                    </a:lnTo>
                    <a:close/>
                    <a:moveTo>
                      <a:pt x="217" y="195"/>
                    </a:moveTo>
                    <a:cubicBezTo>
                      <a:pt x="0" y="66"/>
                      <a:pt x="0" y="66"/>
                      <a:pt x="0" y="66"/>
                    </a:cubicBezTo>
                    <a:cubicBezTo>
                      <a:pt x="0" y="324"/>
                      <a:pt x="0" y="324"/>
                      <a:pt x="0" y="324"/>
                    </a:cubicBezTo>
                    <a:lnTo>
                      <a:pt x="217" y="195"/>
                    </a:lnTo>
                    <a:close/>
                  </a:path>
                </a:pathLst>
              </a:custGeom>
              <a:solidFill>
                <a:schemeClr val="bg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sp>
            <p:nvSpPr>
              <p:cNvPr id="118" name="Freeform 109"/>
              <p:cNvSpPr>
                <a:spLocks noChangeAspect="1" noEditPoints="1"/>
              </p:cNvSpPr>
              <p:nvPr/>
            </p:nvSpPr>
            <p:spPr bwMode="auto">
              <a:xfrm>
                <a:off x="5826370" y="5577210"/>
                <a:ext cx="281025" cy="228201"/>
              </a:xfrm>
              <a:custGeom>
                <a:avLst/>
                <a:gdLst>
                  <a:gd name="T0" fmla="*/ 49 w 80"/>
                  <a:gd name="T1" fmla="*/ 51 h 65"/>
                  <a:gd name="T2" fmla="*/ 43 w 80"/>
                  <a:gd name="T3" fmla="*/ 50 h 65"/>
                  <a:gd name="T4" fmla="*/ 42 w 80"/>
                  <a:gd name="T5" fmla="*/ 50 h 65"/>
                  <a:gd name="T6" fmla="*/ 42 w 80"/>
                  <a:gd name="T7" fmla="*/ 44 h 65"/>
                  <a:gd name="T8" fmla="*/ 43 w 80"/>
                  <a:gd name="T9" fmla="*/ 44 h 65"/>
                  <a:gd name="T10" fmla="*/ 51 w 80"/>
                  <a:gd name="T11" fmla="*/ 45 h 65"/>
                  <a:gd name="T12" fmla="*/ 52 w 80"/>
                  <a:gd name="T13" fmla="*/ 42 h 65"/>
                  <a:gd name="T14" fmla="*/ 44 w 80"/>
                  <a:gd name="T15" fmla="*/ 40 h 65"/>
                  <a:gd name="T16" fmla="*/ 43 w 80"/>
                  <a:gd name="T17" fmla="*/ 40 h 65"/>
                  <a:gd name="T18" fmla="*/ 43 w 80"/>
                  <a:gd name="T19" fmla="*/ 25 h 65"/>
                  <a:gd name="T20" fmla="*/ 58 w 80"/>
                  <a:gd name="T21" fmla="*/ 25 h 65"/>
                  <a:gd name="T22" fmla="*/ 58 w 80"/>
                  <a:gd name="T23" fmla="*/ 30 h 65"/>
                  <a:gd name="T24" fmla="*/ 49 w 80"/>
                  <a:gd name="T25" fmla="*/ 30 h 65"/>
                  <a:gd name="T26" fmla="*/ 49 w 80"/>
                  <a:gd name="T27" fmla="*/ 34 h 65"/>
                  <a:gd name="T28" fmla="*/ 57 w 80"/>
                  <a:gd name="T29" fmla="*/ 36 h 65"/>
                  <a:gd name="T30" fmla="*/ 59 w 80"/>
                  <a:gd name="T31" fmla="*/ 42 h 65"/>
                  <a:gd name="T32" fmla="*/ 56 w 80"/>
                  <a:gd name="T33" fmla="*/ 48 h 65"/>
                  <a:gd name="T34" fmla="*/ 49 w 80"/>
                  <a:gd name="T35" fmla="*/ 51 h 65"/>
                  <a:gd name="T36" fmla="*/ 38 w 80"/>
                  <a:gd name="T37" fmla="*/ 45 h 65"/>
                  <a:gd name="T38" fmla="*/ 29 w 80"/>
                  <a:gd name="T39" fmla="*/ 45 h 65"/>
                  <a:gd name="T40" fmla="*/ 33 w 80"/>
                  <a:gd name="T41" fmla="*/ 41 h 65"/>
                  <a:gd name="T42" fmla="*/ 39 w 80"/>
                  <a:gd name="T43" fmla="*/ 32 h 65"/>
                  <a:gd name="T44" fmla="*/ 36 w 80"/>
                  <a:gd name="T45" fmla="*/ 26 h 65"/>
                  <a:gd name="T46" fmla="*/ 30 w 80"/>
                  <a:gd name="T47" fmla="*/ 24 h 65"/>
                  <a:gd name="T48" fmla="*/ 22 w 80"/>
                  <a:gd name="T49" fmla="*/ 26 h 65"/>
                  <a:gd name="T50" fmla="*/ 22 w 80"/>
                  <a:gd name="T51" fmla="*/ 27 h 65"/>
                  <a:gd name="T52" fmla="*/ 22 w 80"/>
                  <a:gd name="T53" fmla="*/ 33 h 65"/>
                  <a:gd name="T54" fmla="*/ 23 w 80"/>
                  <a:gd name="T55" fmla="*/ 32 h 65"/>
                  <a:gd name="T56" fmla="*/ 29 w 80"/>
                  <a:gd name="T57" fmla="*/ 30 h 65"/>
                  <a:gd name="T58" fmla="*/ 32 w 80"/>
                  <a:gd name="T59" fmla="*/ 33 h 65"/>
                  <a:gd name="T60" fmla="*/ 31 w 80"/>
                  <a:gd name="T61" fmla="*/ 35 h 65"/>
                  <a:gd name="T62" fmla="*/ 28 w 80"/>
                  <a:gd name="T63" fmla="*/ 39 h 65"/>
                  <a:gd name="T64" fmla="*/ 21 w 80"/>
                  <a:gd name="T65" fmla="*/ 46 h 65"/>
                  <a:gd name="T66" fmla="*/ 21 w 80"/>
                  <a:gd name="T67" fmla="*/ 50 h 65"/>
                  <a:gd name="T68" fmla="*/ 38 w 80"/>
                  <a:gd name="T69" fmla="*/ 50 h 65"/>
                  <a:gd name="T70" fmla="*/ 38 w 80"/>
                  <a:gd name="T71" fmla="*/ 45 h 65"/>
                  <a:gd name="T72" fmla="*/ 71 w 80"/>
                  <a:gd name="T73" fmla="*/ 19 h 65"/>
                  <a:gd name="T74" fmla="*/ 9 w 80"/>
                  <a:gd name="T75" fmla="*/ 19 h 65"/>
                  <a:gd name="T76" fmla="*/ 9 w 80"/>
                  <a:gd name="T77" fmla="*/ 56 h 65"/>
                  <a:gd name="T78" fmla="*/ 9 w 80"/>
                  <a:gd name="T79" fmla="*/ 57 h 65"/>
                  <a:gd name="T80" fmla="*/ 70 w 80"/>
                  <a:gd name="T81" fmla="*/ 57 h 65"/>
                  <a:gd name="T82" fmla="*/ 71 w 80"/>
                  <a:gd name="T83" fmla="*/ 56 h 65"/>
                  <a:gd name="T84" fmla="*/ 71 w 80"/>
                  <a:gd name="T85" fmla="*/ 19 h 65"/>
                  <a:gd name="T86" fmla="*/ 76 w 80"/>
                  <a:gd name="T87" fmla="*/ 0 h 65"/>
                  <a:gd name="T88" fmla="*/ 80 w 80"/>
                  <a:gd name="T89" fmla="*/ 4 h 65"/>
                  <a:gd name="T90" fmla="*/ 80 w 80"/>
                  <a:gd name="T91" fmla="*/ 62 h 65"/>
                  <a:gd name="T92" fmla="*/ 76 w 80"/>
                  <a:gd name="T93" fmla="*/ 65 h 65"/>
                  <a:gd name="T94" fmla="*/ 4 w 80"/>
                  <a:gd name="T95" fmla="*/ 65 h 65"/>
                  <a:gd name="T96" fmla="*/ 0 w 80"/>
                  <a:gd name="T97" fmla="*/ 62 h 65"/>
                  <a:gd name="T98" fmla="*/ 0 w 80"/>
                  <a:gd name="T99" fmla="*/ 4 h 65"/>
                  <a:gd name="T100" fmla="*/ 4 w 80"/>
                  <a:gd name="T101" fmla="*/ 0 h 65"/>
                  <a:gd name="T102" fmla="*/ 76 w 80"/>
                  <a:gd name="T10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 h="65">
                    <a:moveTo>
                      <a:pt x="49" y="51"/>
                    </a:moveTo>
                    <a:cubicBezTo>
                      <a:pt x="46" y="51"/>
                      <a:pt x="44" y="51"/>
                      <a:pt x="43" y="50"/>
                    </a:cubicBezTo>
                    <a:cubicBezTo>
                      <a:pt x="42" y="50"/>
                      <a:pt x="42" y="50"/>
                      <a:pt x="42" y="50"/>
                    </a:cubicBezTo>
                    <a:cubicBezTo>
                      <a:pt x="42" y="44"/>
                      <a:pt x="42" y="44"/>
                      <a:pt x="42" y="44"/>
                    </a:cubicBezTo>
                    <a:cubicBezTo>
                      <a:pt x="43" y="44"/>
                      <a:pt x="43" y="44"/>
                      <a:pt x="43" y="44"/>
                    </a:cubicBezTo>
                    <a:cubicBezTo>
                      <a:pt x="46" y="46"/>
                      <a:pt x="50" y="46"/>
                      <a:pt x="51" y="45"/>
                    </a:cubicBezTo>
                    <a:cubicBezTo>
                      <a:pt x="52" y="44"/>
                      <a:pt x="52" y="43"/>
                      <a:pt x="52" y="42"/>
                    </a:cubicBezTo>
                    <a:cubicBezTo>
                      <a:pt x="52" y="41"/>
                      <a:pt x="51" y="39"/>
                      <a:pt x="44" y="40"/>
                    </a:cubicBezTo>
                    <a:cubicBezTo>
                      <a:pt x="43" y="40"/>
                      <a:pt x="43" y="40"/>
                      <a:pt x="43" y="40"/>
                    </a:cubicBezTo>
                    <a:cubicBezTo>
                      <a:pt x="43" y="25"/>
                      <a:pt x="43" y="25"/>
                      <a:pt x="43" y="25"/>
                    </a:cubicBezTo>
                    <a:cubicBezTo>
                      <a:pt x="58" y="25"/>
                      <a:pt x="58" y="25"/>
                      <a:pt x="58" y="25"/>
                    </a:cubicBezTo>
                    <a:cubicBezTo>
                      <a:pt x="58" y="30"/>
                      <a:pt x="58" y="30"/>
                      <a:pt x="58" y="30"/>
                    </a:cubicBezTo>
                    <a:cubicBezTo>
                      <a:pt x="49" y="30"/>
                      <a:pt x="49" y="30"/>
                      <a:pt x="49" y="30"/>
                    </a:cubicBezTo>
                    <a:cubicBezTo>
                      <a:pt x="49" y="34"/>
                      <a:pt x="49" y="34"/>
                      <a:pt x="49" y="34"/>
                    </a:cubicBezTo>
                    <a:cubicBezTo>
                      <a:pt x="52" y="34"/>
                      <a:pt x="55" y="34"/>
                      <a:pt x="57" y="36"/>
                    </a:cubicBezTo>
                    <a:cubicBezTo>
                      <a:pt x="58" y="38"/>
                      <a:pt x="59" y="40"/>
                      <a:pt x="59" y="42"/>
                    </a:cubicBezTo>
                    <a:cubicBezTo>
                      <a:pt x="59" y="44"/>
                      <a:pt x="58" y="47"/>
                      <a:pt x="56" y="48"/>
                    </a:cubicBezTo>
                    <a:cubicBezTo>
                      <a:pt x="55" y="50"/>
                      <a:pt x="52" y="51"/>
                      <a:pt x="49" y="51"/>
                    </a:cubicBezTo>
                    <a:moveTo>
                      <a:pt x="38" y="45"/>
                    </a:moveTo>
                    <a:cubicBezTo>
                      <a:pt x="29" y="45"/>
                      <a:pt x="29" y="45"/>
                      <a:pt x="29" y="45"/>
                    </a:cubicBezTo>
                    <a:cubicBezTo>
                      <a:pt x="33" y="41"/>
                      <a:pt x="33" y="41"/>
                      <a:pt x="33" y="41"/>
                    </a:cubicBezTo>
                    <a:cubicBezTo>
                      <a:pt x="37" y="38"/>
                      <a:pt x="39" y="35"/>
                      <a:pt x="39" y="32"/>
                    </a:cubicBezTo>
                    <a:cubicBezTo>
                      <a:pt x="39" y="30"/>
                      <a:pt x="38" y="28"/>
                      <a:pt x="36" y="26"/>
                    </a:cubicBezTo>
                    <a:cubicBezTo>
                      <a:pt x="35" y="25"/>
                      <a:pt x="33" y="24"/>
                      <a:pt x="30" y="24"/>
                    </a:cubicBezTo>
                    <a:cubicBezTo>
                      <a:pt x="27" y="24"/>
                      <a:pt x="25" y="25"/>
                      <a:pt x="22" y="26"/>
                    </a:cubicBezTo>
                    <a:cubicBezTo>
                      <a:pt x="22" y="27"/>
                      <a:pt x="22" y="27"/>
                      <a:pt x="22" y="27"/>
                    </a:cubicBezTo>
                    <a:cubicBezTo>
                      <a:pt x="22" y="33"/>
                      <a:pt x="22" y="33"/>
                      <a:pt x="22" y="33"/>
                    </a:cubicBezTo>
                    <a:cubicBezTo>
                      <a:pt x="23" y="32"/>
                      <a:pt x="23" y="32"/>
                      <a:pt x="23" y="32"/>
                    </a:cubicBezTo>
                    <a:cubicBezTo>
                      <a:pt x="25" y="30"/>
                      <a:pt x="27" y="30"/>
                      <a:pt x="29" y="30"/>
                    </a:cubicBezTo>
                    <a:cubicBezTo>
                      <a:pt x="31" y="30"/>
                      <a:pt x="32" y="31"/>
                      <a:pt x="32" y="33"/>
                    </a:cubicBezTo>
                    <a:cubicBezTo>
                      <a:pt x="32" y="33"/>
                      <a:pt x="32" y="34"/>
                      <a:pt x="31" y="35"/>
                    </a:cubicBezTo>
                    <a:cubicBezTo>
                      <a:pt x="31" y="36"/>
                      <a:pt x="30" y="37"/>
                      <a:pt x="28" y="39"/>
                    </a:cubicBezTo>
                    <a:cubicBezTo>
                      <a:pt x="21" y="46"/>
                      <a:pt x="21" y="46"/>
                      <a:pt x="21" y="46"/>
                    </a:cubicBezTo>
                    <a:cubicBezTo>
                      <a:pt x="21" y="50"/>
                      <a:pt x="21" y="50"/>
                      <a:pt x="21" y="50"/>
                    </a:cubicBezTo>
                    <a:cubicBezTo>
                      <a:pt x="38" y="50"/>
                      <a:pt x="38" y="50"/>
                      <a:pt x="38" y="50"/>
                    </a:cubicBezTo>
                    <a:lnTo>
                      <a:pt x="38" y="45"/>
                    </a:lnTo>
                    <a:close/>
                    <a:moveTo>
                      <a:pt x="71" y="19"/>
                    </a:moveTo>
                    <a:cubicBezTo>
                      <a:pt x="9" y="19"/>
                      <a:pt x="9" y="19"/>
                      <a:pt x="9" y="19"/>
                    </a:cubicBezTo>
                    <a:cubicBezTo>
                      <a:pt x="9" y="56"/>
                      <a:pt x="9" y="56"/>
                      <a:pt x="9" y="56"/>
                    </a:cubicBezTo>
                    <a:cubicBezTo>
                      <a:pt x="9" y="57"/>
                      <a:pt x="9" y="57"/>
                      <a:pt x="9" y="57"/>
                    </a:cubicBezTo>
                    <a:cubicBezTo>
                      <a:pt x="70" y="57"/>
                      <a:pt x="70" y="57"/>
                      <a:pt x="70" y="57"/>
                    </a:cubicBezTo>
                    <a:cubicBezTo>
                      <a:pt x="71" y="57"/>
                      <a:pt x="71" y="57"/>
                      <a:pt x="71" y="56"/>
                    </a:cubicBezTo>
                    <a:lnTo>
                      <a:pt x="71" y="19"/>
                    </a:lnTo>
                    <a:close/>
                    <a:moveTo>
                      <a:pt x="76" y="0"/>
                    </a:moveTo>
                    <a:cubicBezTo>
                      <a:pt x="78" y="0"/>
                      <a:pt x="80" y="1"/>
                      <a:pt x="80" y="4"/>
                    </a:cubicBezTo>
                    <a:cubicBezTo>
                      <a:pt x="80" y="62"/>
                      <a:pt x="80" y="62"/>
                      <a:pt x="80" y="62"/>
                    </a:cubicBezTo>
                    <a:cubicBezTo>
                      <a:pt x="80" y="64"/>
                      <a:pt x="78" y="65"/>
                      <a:pt x="76" y="65"/>
                    </a:cubicBezTo>
                    <a:cubicBezTo>
                      <a:pt x="4" y="65"/>
                      <a:pt x="4" y="65"/>
                      <a:pt x="4" y="65"/>
                    </a:cubicBezTo>
                    <a:cubicBezTo>
                      <a:pt x="2" y="65"/>
                      <a:pt x="0" y="64"/>
                      <a:pt x="0" y="62"/>
                    </a:cubicBezTo>
                    <a:cubicBezTo>
                      <a:pt x="0" y="4"/>
                      <a:pt x="0" y="4"/>
                      <a:pt x="0" y="4"/>
                    </a:cubicBezTo>
                    <a:cubicBezTo>
                      <a:pt x="0" y="1"/>
                      <a:pt x="2" y="0"/>
                      <a:pt x="4" y="0"/>
                    </a:cubicBezTo>
                    <a:cubicBezTo>
                      <a:pt x="76" y="0"/>
                      <a:pt x="76" y="0"/>
                      <a:pt x="7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rgbClr val="FFFFFF"/>
                  </a:solidFill>
                </a:endParaRPr>
              </a:p>
            </p:txBody>
          </p:sp>
          <p:sp>
            <p:nvSpPr>
              <p:cNvPr id="119" name="Freeform 5"/>
              <p:cNvSpPr>
                <a:spLocks noChangeAspect="1" noEditPoints="1"/>
              </p:cNvSpPr>
              <p:nvPr/>
            </p:nvSpPr>
            <p:spPr bwMode="auto">
              <a:xfrm>
                <a:off x="5817972" y="6134729"/>
                <a:ext cx="297821" cy="253214"/>
              </a:xfrm>
              <a:custGeom>
                <a:avLst/>
                <a:gdLst>
                  <a:gd name="T0" fmla="*/ 240 w 400"/>
                  <a:gd name="T1" fmla="*/ 84 h 342"/>
                  <a:gd name="T2" fmla="*/ 160 w 400"/>
                  <a:gd name="T3" fmla="*/ 84 h 342"/>
                  <a:gd name="T4" fmla="*/ 136 w 400"/>
                  <a:gd name="T5" fmla="*/ 108 h 342"/>
                  <a:gd name="T6" fmla="*/ 136 w 400"/>
                  <a:gd name="T7" fmla="*/ 217 h 342"/>
                  <a:gd name="T8" fmla="*/ 160 w 400"/>
                  <a:gd name="T9" fmla="*/ 241 h 342"/>
                  <a:gd name="T10" fmla="*/ 160 w 400"/>
                  <a:gd name="T11" fmla="*/ 241 h 342"/>
                  <a:gd name="T12" fmla="*/ 160 w 400"/>
                  <a:gd name="T13" fmla="*/ 318 h 342"/>
                  <a:gd name="T14" fmla="*/ 183 w 400"/>
                  <a:gd name="T15" fmla="*/ 342 h 342"/>
                  <a:gd name="T16" fmla="*/ 217 w 400"/>
                  <a:gd name="T17" fmla="*/ 342 h 342"/>
                  <a:gd name="T18" fmla="*/ 240 w 400"/>
                  <a:gd name="T19" fmla="*/ 318 h 342"/>
                  <a:gd name="T20" fmla="*/ 240 w 400"/>
                  <a:gd name="T21" fmla="*/ 241 h 342"/>
                  <a:gd name="T22" fmla="*/ 240 w 400"/>
                  <a:gd name="T23" fmla="*/ 241 h 342"/>
                  <a:gd name="T24" fmla="*/ 264 w 400"/>
                  <a:gd name="T25" fmla="*/ 217 h 342"/>
                  <a:gd name="T26" fmla="*/ 264 w 400"/>
                  <a:gd name="T27" fmla="*/ 108 h 342"/>
                  <a:gd name="T28" fmla="*/ 240 w 400"/>
                  <a:gd name="T29" fmla="*/ 84 h 342"/>
                  <a:gd name="T30" fmla="*/ 200 w 400"/>
                  <a:gd name="T31" fmla="*/ 0 h 342"/>
                  <a:gd name="T32" fmla="*/ 238 w 400"/>
                  <a:gd name="T33" fmla="*/ 38 h 342"/>
                  <a:gd name="T34" fmla="*/ 200 w 400"/>
                  <a:gd name="T35" fmla="*/ 77 h 342"/>
                  <a:gd name="T36" fmla="*/ 162 w 400"/>
                  <a:gd name="T37" fmla="*/ 38 h 342"/>
                  <a:gd name="T38" fmla="*/ 200 w 400"/>
                  <a:gd name="T39" fmla="*/ 0 h 342"/>
                  <a:gd name="T40" fmla="*/ 380 w 400"/>
                  <a:gd name="T41" fmla="*/ 93 h 342"/>
                  <a:gd name="T42" fmla="*/ 311 w 400"/>
                  <a:gd name="T43" fmla="*/ 93 h 342"/>
                  <a:gd name="T44" fmla="*/ 291 w 400"/>
                  <a:gd name="T45" fmla="*/ 113 h 342"/>
                  <a:gd name="T46" fmla="*/ 291 w 400"/>
                  <a:gd name="T47" fmla="*/ 207 h 342"/>
                  <a:gd name="T48" fmla="*/ 311 w 400"/>
                  <a:gd name="T49" fmla="*/ 227 h 342"/>
                  <a:gd name="T50" fmla="*/ 311 w 400"/>
                  <a:gd name="T51" fmla="*/ 227 h 342"/>
                  <a:gd name="T52" fmla="*/ 311 w 400"/>
                  <a:gd name="T53" fmla="*/ 294 h 342"/>
                  <a:gd name="T54" fmla="*/ 330 w 400"/>
                  <a:gd name="T55" fmla="*/ 314 h 342"/>
                  <a:gd name="T56" fmla="*/ 360 w 400"/>
                  <a:gd name="T57" fmla="*/ 314 h 342"/>
                  <a:gd name="T58" fmla="*/ 380 w 400"/>
                  <a:gd name="T59" fmla="*/ 294 h 342"/>
                  <a:gd name="T60" fmla="*/ 380 w 400"/>
                  <a:gd name="T61" fmla="*/ 227 h 342"/>
                  <a:gd name="T62" fmla="*/ 380 w 400"/>
                  <a:gd name="T63" fmla="*/ 227 h 342"/>
                  <a:gd name="T64" fmla="*/ 400 w 400"/>
                  <a:gd name="T65" fmla="*/ 207 h 342"/>
                  <a:gd name="T66" fmla="*/ 400 w 400"/>
                  <a:gd name="T67" fmla="*/ 113 h 342"/>
                  <a:gd name="T68" fmla="*/ 380 w 400"/>
                  <a:gd name="T69" fmla="*/ 93 h 342"/>
                  <a:gd name="T70" fmla="*/ 345 w 400"/>
                  <a:gd name="T71" fmla="*/ 21 h 342"/>
                  <a:gd name="T72" fmla="*/ 378 w 400"/>
                  <a:gd name="T73" fmla="*/ 54 h 342"/>
                  <a:gd name="T74" fmla="*/ 345 w 400"/>
                  <a:gd name="T75" fmla="*/ 87 h 342"/>
                  <a:gd name="T76" fmla="*/ 313 w 400"/>
                  <a:gd name="T77" fmla="*/ 54 h 342"/>
                  <a:gd name="T78" fmla="*/ 345 w 400"/>
                  <a:gd name="T79" fmla="*/ 21 h 342"/>
                  <a:gd name="T80" fmla="*/ 89 w 400"/>
                  <a:gd name="T81" fmla="*/ 93 h 342"/>
                  <a:gd name="T82" fmla="*/ 20 w 400"/>
                  <a:gd name="T83" fmla="*/ 93 h 342"/>
                  <a:gd name="T84" fmla="*/ 0 w 400"/>
                  <a:gd name="T85" fmla="*/ 113 h 342"/>
                  <a:gd name="T86" fmla="*/ 0 w 400"/>
                  <a:gd name="T87" fmla="*/ 207 h 342"/>
                  <a:gd name="T88" fmla="*/ 20 w 400"/>
                  <a:gd name="T89" fmla="*/ 227 h 342"/>
                  <a:gd name="T90" fmla="*/ 20 w 400"/>
                  <a:gd name="T91" fmla="*/ 227 h 342"/>
                  <a:gd name="T92" fmla="*/ 20 w 400"/>
                  <a:gd name="T93" fmla="*/ 294 h 342"/>
                  <a:gd name="T94" fmla="*/ 40 w 400"/>
                  <a:gd name="T95" fmla="*/ 314 h 342"/>
                  <a:gd name="T96" fmla="*/ 70 w 400"/>
                  <a:gd name="T97" fmla="*/ 314 h 342"/>
                  <a:gd name="T98" fmla="*/ 89 w 400"/>
                  <a:gd name="T99" fmla="*/ 294 h 342"/>
                  <a:gd name="T100" fmla="*/ 89 w 400"/>
                  <a:gd name="T101" fmla="*/ 227 h 342"/>
                  <a:gd name="T102" fmla="*/ 89 w 400"/>
                  <a:gd name="T103" fmla="*/ 227 h 342"/>
                  <a:gd name="T104" fmla="*/ 109 w 400"/>
                  <a:gd name="T105" fmla="*/ 207 h 342"/>
                  <a:gd name="T106" fmla="*/ 109 w 400"/>
                  <a:gd name="T107" fmla="*/ 113 h 342"/>
                  <a:gd name="T108" fmla="*/ 89 w 400"/>
                  <a:gd name="T109" fmla="*/ 93 h 342"/>
                  <a:gd name="T110" fmla="*/ 55 w 400"/>
                  <a:gd name="T111" fmla="*/ 21 h 342"/>
                  <a:gd name="T112" fmla="*/ 87 w 400"/>
                  <a:gd name="T113" fmla="*/ 54 h 342"/>
                  <a:gd name="T114" fmla="*/ 55 w 400"/>
                  <a:gd name="T115" fmla="*/ 87 h 342"/>
                  <a:gd name="T116" fmla="*/ 22 w 400"/>
                  <a:gd name="T117" fmla="*/ 54 h 342"/>
                  <a:gd name="T118" fmla="*/ 55 w 400"/>
                  <a:gd name="T119" fmla="*/ 2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0" h="342">
                    <a:moveTo>
                      <a:pt x="240" y="84"/>
                    </a:moveTo>
                    <a:cubicBezTo>
                      <a:pt x="160" y="84"/>
                      <a:pt x="160" y="84"/>
                      <a:pt x="160" y="84"/>
                    </a:cubicBezTo>
                    <a:cubicBezTo>
                      <a:pt x="147" y="84"/>
                      <a:pt x="136" y="95"/>
                      <a:pt x="136" y="108"/>
                    </a:cubicBezTo>
                    <a:cubicBezTo>
                      <a:pt x="136" y="217"/>
                      <a:pt x="136" y="217"/>
                      <a:pt x="136" y="217"/>
                    </a:cubicBezTo>
                    <a:cubicBezTo>
                      <a:pt x="136" y="230"/>
                      <a:pt x="147" y="241"/>
                      <a:pt x="160" y="241"/>
                    </a:cubicBezTo>
                    <a:cubicBezTo>
                      <a:pt x="160" y="241"/>
                      <a:pt x="160" y="241"/>
                      <a:pt x="160" y="241"/>
                    </a:cubicBezTo>
                    <a:cubicBezTo>
                      <a:pt x="160" y="318"/>
                      <a:pt x="160" y="318"/>
                      <a:pt x="160" y="318"/>
                    </a:cubicBezTo>
                    <a:cubicBezTo>
                      <a:pt x="160" y="331"/>
                      <a:pt x="170" y="342"/>
                      <a:pt x="183" y="342"/>
                    </a:cubicBezTo>
                    <a:cubicBezTo>
                      <a:pt x="217" y="342"/>
                      <a:pt x="217" y="342"/>
                      <a:pt x="217" y="342"/>
                    </a:cubicBezTo>
                    <a:cubicBezTo>
                      <a:pt x="230" y="342"/>
                      <a:pt x="240" y="331"/>
                      <a:pt x="240" y="318"/>
                    </a:cubicBezTo>
                    <a:cubicBezTo>
                      <a:pt x="240" y="241"/>
                      <a:pt x="240" y="241"/>
                      <a:pt x="240" y="241"/>
                    </a:cubicBezTo>
                    <a:cubicBezTo>
                      <a:pt x="240" y="241"/>
                      <a:pt x="240" y="241"/>
                      <a:pt x="240" y="241"/>
                    </a:cubicBezTo>
                    <a:cubicBezTo>
                      <a:pt x="253" y="241"/>
                      <a:pt x="264" y="230"/>
                      <a:pt x="264" y="217"/>
                    </a:cubicBezTo>
                    <a:cubicBezTo>
                      <a:pt x="264" y="108"/>
                      <a:pt x="264" y="108"/>
                      <a:pt x="264" y="108"/>
                    </a:cubicBezTo>
                    <a:cubicBezTo>
                      <a:pt x="264" y="95"/>
                      <a:pt x="253" y="84"/>
                      <a:pt x="240" y="84"/>
                    </a:cubicBezTo>
                    <a:close/>
                    <a:moveTo>
                      <a:pt x="200" y="0"/>
                    </a:moveTo>
                    <a:cubicBezTo>
                      <a:pt x="221" y="0"/>
                      <a:pt x="238" y="17"/>
                      <a:pt x="238" y="38"/>
                    </a:cubicBezTo>
                    <a:cubicBezTo>
                      <a:pt x="238" y="59"/>
                      <a:pt x="221" y="77"/>
                      <a:pt x="200" y="77"/>
                    </a:cubicBezTo>
                    <a:cubicBezTo>
                      <a:pt x="179" y="77"/>
                      <a:pt x="162" y="59"/>
                      <a:pt x="162" y="38"/>
                    </a:cubicBezTo>
                    <a:cubicBezTo>
                      <a:pt x="162" y="17"/>
                      <a:pt x="179" y="0"/>
                      <a:pt x="200" y="0"/>
                    </a:cubicBezTo>
                    <a:close/>
                    <a:moveTo>
                      <a:pt x="380" y="93"/>
                    </a:moveTo>
                    <a:cubicBezTo>
                      <a:pt x="311" y="93"/>
                      <a:pt x="311" y="93"/>
                      <a:pt x="311" y="93"/>
                    </a:cubicBezTo>
                    <a:cubicBezTo>
                      <a:pt x="300" y="93"/>
                      <a:pt x="291" y="102"/>
                      <a:pt x="291" y="113"/>
                    </a:cubicBezTo>
                    <a:cubicBezTo>
                      <a:pt x="291" y="207"/>
                      <a:pt x="291" y="207"/>
                      <a:pt x="291" y="207"/>
                    </a:cubicBezTo>
                    <a:cubicBezTo>
                      <a:pt x="291" y="218"/>
                      <a:pt x="300" y="227"/>
                      <a:pt x="311" y="227"/>
                    </a:cubicBezTo>
                    <a:cubicBezTo>
                      <a:pt x="311" y="227"/>
                      <a:pt x="311" y="227"/>
                      <a:pt x="311" y="227"/>
                    </a:cubicBezTo>
                    <a:cubicBezTo>
                      <a:pt x="311" y="294"/>
                      <a:pt x="311" y="294"/>
                      <a:pt x="311" y="294"/>
                    </a:cubicBezTo>
                    <a:cubicBezTo>
                      <a:pt x="311" y="305"/>
                      <a:pt x="320" y="314"/>
                      <a:pt x="330" y="314"/>
                    </a:cubicBezTo>
                    <a:cubicBezTo>
                      <a:pt x="360" y="314"/>
                      <a:pt x="360" y="314"/>
                      <a:pt x="360" y="314"/>
                    </a:cubicBezTo>
                    <a:cubicBezTo>
                      <a:pt x="371" y="314"/>
                      <a:pt x="380" y="305"/>
                      <a:pt x="380" y="294"/>
                    </a:cubicBezTo>
                    <a:cubicBezTo>
                      <a:pt x="380" y="227"/>
                      <a:pt x="380" y="227"/>
                      <a:pt x="380" y="227"/>
                    </a:cubicBezTo>
                    <a:cubicBezTo>
                      <a:pt x="380" y="227"/>
                      <a:pt x="380" y="227"/>
                      <a:pt x="380" y="227"/>
                    </a:cubicBezTo>
                    <a:cubicBezTo>
                      <a:pt x="391" y="227"/>
                      <a:pt x="400" y="218"/>
                      <a:pt x="400" y="207"/>
                    </a:cubicBezTo>
                    <a:cubicBezTo>
                      <a:pt x="400" y="113"/>
                      <a:pt x="400" y="113"/>
                      <a:pt x="400" y="113"/>
                    </a:cubicBezTo>
                    <a:cubicBezTo>
                      <a:pt x="400" y="102"/>
                      <a:pt x="391" y="93"/>
                      <a:pt x="380" y="93"/>
                    </a:cubicBezTo>
                    <a:close/>
                    <a:moveTo>
                      <a:pt x="345" y="21"/>
                    </a:moveTo>
                    <a:cubicBezTo>
                      <a:pt x="363" y="21"/>
                      <a:pt x="378" y="36"/>
                      <a:pt x="378" y="54"/>
                    </a:cubicBezTo>
                    <a:cubicBezTo>
                      <a:pt x="378" y="72"/>
                      <a:pt x="363" y="87"/>
                      <a:pt x="345" y="87"/>
                    </a:cubicBezTo>
                    <a:cubicBezTo>
                      <a:pt x="327" y="87"/>
                      <a:pt x="313" y="72"/>
                      <a:pt x="313" y="54"/>
                    </a:cubicBezTo>
                    <a:cubicBezTo>
                      <a:pt x="313" y="36"/>
                      <a:pt x="327" y="21"/>
                      <a:pt x="345" y="21"/>
                    </a:cubicBezTo>
                    <a:close/>
                    <a:moveTo>
                      <a:pt x="89" y="93"/>
                    </a:moveTo>
                    <a:cubicBezTo>
                      <a:pt x="20" y="93"/>
                      <a:pt x="20" y="93"/>
                      <a:pt x="20" y="93"/>
                    </a:cubicBezTo>
                    <a:cubicBezTo>
                      <a:pt x="9" y="93"/>
                      <a:pt x="0" y="102"/>
                      <a:pt x="0" y="113"/>
                    </a:cubicBezTo>
                    <a:cubicBezTo>
                      <a:pt x="0" y="207"/>
                      <a:pt x="0" y="207"/>
                      <a:pt x="0" y="207"/>
                    </a:cubicBezTo>
                    <a:cubicBezTo>
                      <a:pt x="0" y="218"/>
                      <a:pt x="9" y="227"/>
                      <a:pt x="20" y="227"/>
                    </a:cubicBezTo>
                    <a:cubicBezTo>
                      <a:pt x="20" y="227"/>
                      <a:pt x="20" y="227"/>
                      <a:pt x="20" y="227"/>
                    </a:cubicBezTo>
                    <a:cubicBezTo>
                      <a:pt x="20" y="294"/>
                      <a:pt x="20" y="294"/>
                      <a:pt x="20" y="294"/>
                    </a:cubicBezTo>
                    <a:cubicBezTo>
                      <a:pt x="20" y="305"/>
                      <a:pt x="29" y="314"/>
                      <a:pt x="40" y="314"/>
                    </a:cubicBezTo>
                    <a:cubicBezTo>
                      <a:pt x="70" y="314"/>
                      <a:pt x="70" y="314"/>
                      <a:pt x="70" y="314"/>
                    </a:cubicBezTo>
                    <a:cubicBezTo>
                      <a:pt x="80" y="314"/>
                      <a:pt x="89" y="305"/>
                      <a:pt x="89" y="294"/>
                    </a:cubicBezTo>
                    <a:cubicBezTo>
                      <a:pt x="89" y="227"/>
                      <a:pt x="89" y="227"/>
                      <a:pt x="89" y="227"/>
                    </a:cubicBezTo>
                    <a:cubicBezTo>
                      <a:pt x="89" y="227"/>
                      <a:pt x="89" y="227"/>
                      <a:pt x="89" y="227"/>
                    </a:cubicBezTo>
                    <a:cubicBezTo>
                      <a:pt x="100" y="227"/>
                      <a:pt x="109" y="218"/>
                      <a:pt x="109" y="207"/>
                    </a:cubicBezTo>
                    <a:cubicBezTo>
                      <a:pt x="109" y="113"/>
                      <a:pt x="109" y="113"/>
                      <a:pt x="109" y="113"/>
                    </a:cubicBezTo>
                    <a:cubicBezTo>
                      <a:pt x="109" y="102"/>
                      <a:pt x="100" y="93"/>
                      <a:pt x="89" y="93"/>
                    </a:cubicBezTo>
                    <a:close/>
                    <a:moveTo>
                      <a:pt x="55" y="21"/>
                    </a:moveTo>
                    <a:cubicBezTo>
                      <a:pt x="73" y="21"/>
                      <a:pt x="87" y="36"/>
                      <a:pt x="87" y="54"/>
                    </a:cubicBezTo>
                    <a:cubicBezTo>
                      <a:pt x="87" y="72"/>
                      <a:pt x="73" y="87"/>
                      <a:pt x="55" y="87"/>
                    </a:cubicBezTo>
                    <a:cubicBezTo>
                      <a:pt x="37" y="87"/>
                      <a:pt x="22" y="72"/>
                      <a:pt x="22" y="54"/>
                    </a:cubicBezTo>
                    <a:cubicBezTo>
                      <a:pt x="22" y="36"/>
                      <a:pt x="37" y="21"/>
                      <a:pt x="55" y="21"/>
                    </a:cubicBezTo>
                    <a:close/>
                  </a:path>
                </a:pathLst>
              </a:custGeom>
              <a:solidFill>
                <a:schemeClr val="bg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sp>
            <p:nvSpPr>
              <p:cNvPr id="161" name="Freeform 6"/>
              <p:cNvSpPr>
                <a:spLocks noChangeAspect="1" noEditPoints="1"/>
              </p:cNvSpPr>
              <p:nvPr/>
            </p:nvSpPr>
            <p:spPr bwMode="auto">
              <a:xfrm>
                <a:off x="6343502" y="5554195"/>
                <a:ext cx="712652" cy="274235"/>
              </a:xfrm>
              <a:custGeom>
                <a:avLst/>
                <a:gdLst>
                  <a:gd name="T0" fmla="*/ 464 w 839"/>
                  <a:gd name="T1" fmla="*/ 240 h 323"/>
                  <a:gd name="T2" fmla="*/ 377 w 839"/>
                  <a:gd name="T3" fmla="*/ 238 h 323"/>
                  <a:gd name="T4" fmla="*/ 377 w 839"/>
                  <a:gd name="T5" fmla="*/ 258 h 323"/>
                  <a:gd name="T6" fmla="*/ 355 w 839"/>
                  <a:gd name="T7" fmla="*/ 54 h 323"/>
                  <a:gd name="T8" fmla="*/ 377 w 839"/>
                  <a:gd name="T9" fmla="*/ 144 h 323"/>
                  <a:gd name="T10" fmla="*/ 425 w 839"/>
                  <a:gd name="T11" fmla="*/ 117 h 323"/>
                  <a:gd name="T12" fmla="*/ 481 w 839"/>
                  <a:gd name="T13" fmla="*/ 185 h 323"/>
                  <a:gd name="T14" fmla="*/ 448 w 839"/>
                  <a:gd name="T15" fmla="*/ 149 h 323"/>
                  <a:gd name="T16" fmla="*/ 388 w 839"/>
                  <a:gd name="T17" fmla="*/ 149 h 323"/>
                  <a:gd name="T18" fmla="*/ 377 w 839"/>
                  <a:gd name="T19" fmla="*/ 202 h 323"/>
                  <a:gd name="T20" fmla="*/ 416 w 839"/>
                  <a:gd name="T21" fmla="*/ 242 h 323"/>
                  <a:gd name="T22" fmla="*/ 459 w 839"/>
                  <a:gd name="T23" fmla="*/ 184 h 323"/>
                  <a:gd name="T24" fmla="*/ 532 w 839"/>
                  <a:gd name="T25" fmla="*/ 64 h 323"/>
                  <a:gd name="T26" fmla="*/ 511 w 839"/>
                  <a:gd name="T27" fmla="*/ 64 h 323"/>
                  <a:gd name="T28" fmla="*/ 511 w 839"/>
                  <a:gd name="T29" fmla="*/ 84 h 323"/>
                  <a:gd name="T30" fmla="*/ 532 w 839"/>
                  <a:gd name="T31" fmla="*/ 84 h 323"/>
                  <a:gd name="T32" fmla="*/ 532 w 839"/>
                  <a:gd name="T33" fmla="*/ 120 h 323"/>
                  <a:gd name="T34" fmla="*/ 510 w 839"/>
                  <a:gd name="T35" fmla="*/ 258 h 323"/>
                  <a:gd name="T36" fmla="*/ 532 w 839"/>
                  <a:gd name="T37" fmla="*/ 120 h 323"/>
                  <a:gd name="T38" fmla="*/ 671 w 839"/>
                  <a:gd name="T39" fmla="*/ 131 h 323"/>
                  <a:gd name="T40" fmla="*/ 591 w 839"/>
                  <a:gd name="T41" fmla="*/ 143 h 323"/>
                  <a:gd name="T42" fmla="*/ 591 w 839"/>
                  <a:gd name="T43" fmla="*/ 120 h 323"/>
                  <a:gd name="T44" fmla="*/ 569 w 839"/>
                  <a:gd name="T45" fmla="*/ 258 h 323"/>
                  <a:gd name="T46" fmla="*/ 591 w 839"/>
                  <a:gd name="T47" fmla="*/ 179 h 323"/>
                  <a:gd name="T48" fmla="*/ 629 w 839"/>
                  <a:gd name="T49" fmla="*/ 135 h 323"/>
                  <a:gd name="T50" fmla="*/ 661 w 839"/>
                  <a:gd name="T51" fmla="*/ 258 h 323"/>
                  <a:gd name="T52" fmla="*/ 683 w 839"/>
                  <a:gd name="T53" fmla="*/ 173 h 323"/>
                  <a:gd name="T54" fmla="*/ 767 w 839"/>
                  <a:gd name="T55" fmla="*/ 323 h 323"/>
                  <a:gd name="T56" fmla="*/ 728 w 839"/>
                  <a:gd name="T57" fmla="*/ 294 h 323"/>
                  <a:gd name="T58" fmla="*/ 817 w 839"/>
                  <a:gd name="T59" fmla="*/ 250 h 323"/>
                  <a:gd name="T60" fmla="*/ 817 w 839"/>
                  <a:gd name="T61" fmla="*/ 235 h 323"/>
                  <a:gd name="T62" fmla="*/ 740 w 839"/>
                  <a:gd name="T63" fmla="*/ 253 h 323"/>
                  <a:gd name="T64" fmla="*/ 713 w 839"/>
                  <a:gd name="T65" fmla="*/ 193 h 323"/>
                  <a:gd name="T66" fmla="*/ 776 w 839"/>
                  <a:gd name="T67" fmla="*/ 117 h 323"/>
                  <a:gd name="T68" fmla="*/ 817 w 839"/>
                  <a:gd name="T69" fmla="*/ 139 h 323"/>
                  <a:gd name="T70" fmla="*/ 839 w 839"/>
                  <a:gd name="T71" fmla="*/ 120 h 323"/>
                  <a:gd name="T72" fmla="*/ 817 w 839"/>
                  <a:gd name="T73" fmla="*/ 195 h 323"/>
                  <a:gd name="T74" fmla="*/ 806 w 839"/>
                  <a:gd name="T75" fmla="*/ 147 h 323"/>
                  <a:gd name="T76" fmla="*/ 747 w 839"/>
                  <a:gd name="T77" fmla="*/ 150 h 323"/>
                  <a:gd name="T78" fmla="*/ 746 w 839"/>
                  <a:gd name="T79" fmla="*/ 228 h 323"/>
                  <a:gd name="T80" fmla="*/ 806 w 839"/>
                  <a:gd name="T81" fmla="*/ 229 h 323"/>
                  <a:gd name="T82" fmla="*/ 97 w 839"/>
                  <a:gd name="T83" fmla="*/ 84 h 323"/>
                  <a:gd name="T84" fmla="*/ 178 w 839"/>
                  <a:gd name="T85" fmla="*/ 177 h 323"/>
                  <a:gd name="T86" fmla="*/ 74 w 839"/>
                  <a:gd name="T87" fmla="*/ 322 h 323"/>
                  <a:gd name="T88" fmla="*/ 258 w 839"/>
                  <a:gd name="T89" fmla="*/ 134 h 323"/>
                  <a:gd name="T90" fmla="*/ 74 w 839"/>
                  <a:gd name="T91" fmla="*/ 23 h 323"/>
                  <a:gd name="T92" fmla="*/ 0 w 839"/>
                  <a:gd name="T93" fmla="*/ 271 h 323"/>
                  <a:gd name="T94" fmla="*/ 74 w 839"/>
                  <a:gd name="T95" fmla="*/ 2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9" h="323">
                    <a:moveTo>
                      <a:pt x="481" y="185"/>
                    </a:moveTo>
                    <a:cubicBezTo>
                      <a:pt x="481" y="208"/>
                      <a:pt x="476" y="226"/>
                      <a:pt x="464" y="240"/>
                    </a:cubicBezTo>
                    <a:cubicBezTo>
                      <a:pt x="453" y="254"/>
                      <a:pt x="438" y="261"/>
                      <a:pt x="418" y="261"/>
                    </a:cubicBezTo>
                    <a:cubicBezTo>
                      <a:pt x="400" y="261"/>
                      <a:pt x="387" y="253"/>
                      <a:pt x="377" y="238"/>
                    </a:cubicBezTo>
                    <a:cubicBezTo>
                      <a:pt x="377" y="238"/>
                      <a:pt x="377" y="238"/>
                      <a:pt x="377" y="238"/>
                    </a:cubicBezTo>
                    <a:cubicBezTo>
                      <a:pt x="377" y="258"/>
                      <a:pt x="377" y="258"/>
                      <a:pt x="377" y="258"/>
                    </a:cubicBezTo>
                    <a:cubicBezTo>
                      <a:pt x="355" y="258"/>
                      <a:pt x="355" y="258"/>
                      <a:pt x="355" y="258"/>
                    </a:cubicBezTo>
                    <a:cubicBezTo>
                      <a:pt x="355" y="54"/>
                      <a:pt x="355" y="54"/>
                      <a:pt x="355" y="54"/>
                    </a:cubicBezTo>
                    <a:cubicBezTo>
                      <a:pt x="377" y="61"/>
                      <a:pt x="377" y="61"/>
                      <a:pt x="377" y="61"/>
                    </a:cubicBezTo>
                    <a:cubicBezTo>
                      <a:pt x="377" y="144"/>
                      <a:pt x="377" y="144"/>
                      <a:pt x="377" y="144"/>
                    </a:cubicBezTo>
                    <a:cubicBezTo>
                      <a:pt x="377" y="144"/>
                      <a:pt x="377" y="144"/>
                      <a:pt x="377" y="144"/>
                    </a:cubicBezTo>
                    <a:cubicBezTo>
                      <a:pt x="388" y="126"/>
                      <a:pt x="404" y="117"/>
                      <a:pt x="425" y="117"/>
                    </a:cubicBezTo>
                    <a:cubicBezTo>
                      <a:pt x="442" y="117"/>
                      <a:pt x="456" y="123"/>
                      <a:pt x="466" y="135"/>
                    </a:cubicBezTo>
                    <a:cubicBezTo>
                      <a:pt x="476" y="147"/>
                      <a:pt x="481" y="164"/>
                      <a:pt x="481" y="185"/>
                    </a:cubicBezTo>
                    <a:moveTo>
                      <a:pt x="459" y="184"/>
                    </a:moveTo>
                    <a:cubicBezTo>
                      <a:pt x="459" y="170"/>
                      <a:pt x="455" y="158"/>
                      <a:pt x="448" y="149"/>
                    </a:cubicBezTo>
                    <a:cubicBezTo>
                      <a:pt x="441" y="140"/>
                      <a:pt x="432" y="135"/>
                      <a:pt x="419" y="135"/>
                    </a:cubicBezTo>
                    <a:cubicBezTo>
                      <a:pt x="407" y="135"/>
                      <a:pt x="396" y="140"/>
                      <a:pt x="388" y="149"/>
                    </a:cubicBezTo>
                    <a:cubicBezTo>
                      <a:pt x="381" y="157"/>
                      <a:pt x="377" y="169"/>
                      <a:pt x="377" y="182"/>
                    </a:cubicBezTo>
                    <a:cubicBezTo>
                      <a:pt x="377" y="202"/>
                      <a:pt x="377" y="202"/>
                      <a:pt x="377" y="202"/>
                    </a:cubicBezTo>
                    <a:cubicBezTo>
                      <a:pt x="377" y="213"/>
                      <a:pt x="380" y="223"/>
                      <a:pt x="388" y="231"/>
                    </a:cubicBezTo>
                    <a:cubicBezTo>
                      <a:pt x="396" y="238"/>
                      <a:pt x="405" y="242"/>
                      <a:pt x="416" y="242"/>
                    </a:cubicBezTo>
                    <a:cubicBezTo>
                      <a:pt x="429" y="242"/>
                      <a:pt x="440" y="237"/>
                      <a:pt x="447" y="227"/>
                    </a:cubicBezTo>
                    <a:cubicBezTo>
                      <a:pt x="455" y="217"/>
                      <a:pt x="459" y="203"/>
                      <a:pt x="459" y="184"/>
                    </a:cubicBezTo>
                    <a:moveTo>
                      <a:pt x="536" y="74"/>
                    </a:moveTo>
                    <a:cubicBezTo>
                      <a:pt x="536" y="70"/>
                      <a:pt x="535" y="66"/>
                      <a:pt x="532" y="64"/>
                    </a:cubicBezTo>
                    <a:cubicBezTo>
                      <a:pt x="529" y="61"/>
                      <a:pt x="526" y="59"/>
                      <a:pt x="522" y="59"/>
                    </a:cubicBezTo>
                    <a:cubicBezTo>
                      <a:pt x="517" y="59"/>
                      <a:pt x="514" y="61"/>
                      <a:pt x="511" y="64"/>
                    </a:cubicBezTo>
                    <a:cubicBezTo>
                      <a:pt x="508" y="67"/>
                      <a:pt x="507" y="70"/>
                      <a:pt x="507" y="74"/>
                    </a:cubicBezTo>
                    <a:cubicBezTo>
                      <a:pt x="507" y="78"/>
                      <a:pt x="509" y="82"/>
                      <a:pt x="511" y="84"/>
                    </a:cubicBezTo>
                    <a:cubicBezTo>
                      <a:pt x="514" y="87"/>
                      <a:pt x="518" y="88"/>
                      <a:pt x="522" y="88"/>
                    </a:cubicBezTo>
                    <a:cubicBezTo>
                      <a:pt x="525" y="88"/>
                      <a:pt x="529" y="87"/>
                      <a:pt x="532" y="84"/>
                    </a:cubicBezTo>
                    <a:cubicBezTo>
                      <a:pt x="535" y="81"/>
                      <a:pt x="536" y="78"/>
                      <a:pt x="536" y="74"/>
                    </a:cubicBezTo>
                    <a:moveTo>
                      <a:pt x="532" y="120"/>
                    </a:moveTo>
                    <a:cubicBezTo>
                      <a:pt x="510" y="120"/>
                      <a:pt x="510" y="120"/>
                      <a:pt x="510" y="120"/>
                    </a:cubicBezTo>
                    <a:cubicBezTo>
                      <a:pt x="510" y="258"/>
                      <a:pt x="510" y="258"/>
                      <a:pt x="510" y="258"/>
                    </a:cubicBezTo>
                    <a:cubicBezTo>
                      <a:pt x="532" y="258"/>
                      <a:pt x="532" y="258"/>
                      <a:pt x="532" y="258"/>
                    </a:cubicBezTo>
                    <a:lnTo>
                      <a:pt x="532" y="120"/>
                    </a:lnTo>
                    <a:close/>
                    <a:moveTo>
                      <a:pt x="683" y="173"/>
                    </a:moveTo>
                    <a:cubicBezTo>
                      <a:pt x="683" y="155"/>
                      <a:pt x="679" y="141"/>
                      <a:pt x="671" y="131"/>
                    </a:cubicBezTo>
                    <a:cubicBezTo>
                      <a:pt x="663" y="122"/>
                      <a:pt x="652" y="117"/>
                      <a:pt x="637" y="117"/>
                    </a:cubicBezTo>
                    <a:cubicBezTo>
                      <a:pt x="617" y="117"/>
                      <a:pt x="602" y="125"/>
                      <a:pt x="591" y="143"/>
                    </a:cubicBezTo>
                    <a:cubicBezTo>
                      <a:pt x="591" y="143"/>
                      <a:pt x="591" y="143"/>
                      <a:pt x="591" y="143"/>
                    </a:cubicBezTo>
                    <a:cubicBezTo>
                      <a:pt x="591" y="120"/>
                      <a:pt x="591" y="120"/>
                      <a:pt x="591" y="120"/>
                    </a:cubicBezTo>
                    <a:cubicBezTo>
                      <a:pt x="569" y="120"/>
                      <a:pt x="569" y="120"/>
                      <a:pt x="569" y="120"/>
                    </a:cubicBezTo>
                    <a:cubicBezTo>
                      <a:pt x="569" y="258"/>
                      <a:pt x="569" y="258"/>
                      <a:pt x="569" y="258"/>
                    </a:cubicBezTo>
                    <a:cubicBezTo>
                      <a:pt x="591" y="258"/>
                      <a:pt x="591" y="258"/>
                      <a:pt x="591" y="258"/>
                    </a:cubicBezTo>
                    <a:cubicBezTo>
                      <a:pt x="591" y="179"/>
                      <a:pt x="591" y="179"/>
                      <a:pt x="591" y="179"/>
                    </a:cubicBezTo>
                    <a:cubicBezTo>
                      <a:pt x="591" y="166"/>
                      <a:pt x="595" y="156"/>
                      <a:pt x="602" y="148"/>
                    </a:cubicBezTo>
                    <a:cubicBezTo>
                      <a:pt x="609" y="140"/>
                      <a:pt x="618" y="135"/>
                      <a:pt x="629" y="135"/>
                    </a:cubicBezTo>
                    <a:cubicBezTo>
                      <a:pt x="650" y="135"/>
                      <a:pt x="661" y="150"/>
                      <a:pt x="661" y="179"/>
                    </a:cubicBezTo>
                    <a:cubicBezTo>
                      <a:pt x="661" y="258"/>
                      <a:pt x="661" y="258"/>
                      <a:pt x="661" y="258"/>
                    </a:cubicBezTo>
                    <a:cubicBezTo>
                      <a:pt x="683" y="258"/>
                      <a:pt x="683" y="258"/>
                      <a:pt x="683" y="258"/>
                    </a:cubicBezTo>
                    <a:lnTo>
                      <a:pt x="683" y="173"/>
                    </a:lnTo>
                    <a:close/>
                    <a:moveTo>
                      <a:pt x="839" y="247"/>
                    </a:moveTo>
                    <a:cubicBezTo>
                      <a:pt x="839" y="297"/>
                      <a:pt x="815" y="323"/>
                      <a:pt x="767" y="323"/>
                    </a:cubicBezTo>
                    <a:cubicBezTo>
                      <a:pt x="750" y="323"/>
                      <a:pt x="735" y="319"/>
                      <a:pt x="722" y="313"/>
                    </a:cubicBezTo>
                    <a:cubicBezTo>
                      <a:pt x="728" y="294"/>
                      <a:pt x="728" y="294"/>
                      <a:pt x="728" y="294"/>
                    </a:cubicBezTo>
                    <a:cubicBezTo>
                      <a:pt x="741" y="301"/>
                      <a:pt x="752" y="304"/>
                      <a:pt x="766" y="304"/>
                    </a:cubicBezTo>
                    <a:cubicBezTo>
                      <a:pt x="800" y="304"/>
                      <a:pt x="817" y="286"/>
                      <a:pt x="817" y="250"/>
                    </a:cubicBezTo>
                    <a:cubicBezTo>
                      <a:pt x="817" y="235"/>
                      <a:pt x="817" y="235"/>
                      <a:pt x="817" y="235"/>
                    </a:cubicBezTo>
                    <a:cubicBezTo>
                      <a:pt x="817" y="235"/>
                      <a:pt x="817" y="235"/>
                      <a:pt x="817" y="235"/>
                    </a:cubicBezTo>
                    <a:cubicBezTo>
                      <a:pt x="806" y="252"/>
                      <a:pt x="791" y="261"/>
                      <a:pt x="770" y="261"/>
                    </a:cubicBezTo>
                    <a:cubicBezTo>
                      <a:pt x="758" y="261"/>
                      <a:pt x="748" y="258"/>
                      <a:pt x="740" y="253"/>
                    </a:cubicBezTo>
                    <a:cubicBezTo>
                      <a:pt x="731" y="247"/>
                      <a:pt x="724" y="239"/>
                      <a:pt x="720" y="229"/>
                    </a:cubicBezTo>
                    <a:cubicBezTo>
                      <a:pt x="715" y="219"/>
                      <a:pt x="713" y="207"/>
                      <a:pt x="713" y="193"/>
                    </a:cubicBezTo>
                    <a:cubicBezTo>
                      <a:pt x="713" y="170"/>
                      <a:pt x="718" y="151"/>
                      <a:pt x="730" y="137"/>
                    </a:cubicBezTo>
                    <a:cubicBezTo>
                      <a:pt x="741" y="124"/>
                      <a:pt x="756" y="117"/>
                      <a:pt x="776" y="117"/>
                    </a:cubicBezTo>
                    <a:cubicBezTo>
                      <a:pt x="794" y="117"/>
                      <a:pt x="808" y="124"/>
                      <a:pt x="817" y="139"/>
                    </a:cubicBezTo>
                    <a:cubicBezTo>
                      <a:pt x="817" y="139"/>
                      <a:pt x="817" y="139"/>
                      <a:pt x="817" y="139"/>
                    </a:cubicBezTo>
                    <a:cubicBezTo>
                      <a:pt x="817" y="120"/>
                      <a:pt x="817" y="120"/>
                      <a:pt x="817" y="120"/>
                    </a:cubicBezTo>
                    <a:cubicBezTo>
                      <a:pt x="839" y="120"/>
                      <a:pt x="839" y="120"/>
                      <a:pt x="839" y="120"/>
                    </a:cubicBezTo>
                    <a:lnTo>
                      <a:pt x="839" y="247"/>
                    </a:lnTo>
                    <a:close/>
                    <a:moveTo>
                      <a:pt x="817" y="195"/>
                    </a:moveTo>
                    <a:cubicBezTo>
                      <a:pt x="817" y="175"/>
                      <a:pt x="817" y="175"/>
                      <a:pt x="817" y="175"/>
                    </a:cubicBezTo>
                    <a:cubicBezTo>
                      <a:pt x="817" y="164"/>
                      <a:pt x="814" y="155"/>
                      <a:pt x="806" y="147"/>
                    </a:cubicBezTo>
                    <a:cubicBezTo>
                      <a:pt x="798" y="139"/>
                      <a:pt x="789" y="135"/>
                      <a:pt x="779" y="135"/>
                    </a:cubicBezTo>
                    <a:cubicBezTo>
                      <a:pt x="765" y="135"/>
                      <a:pt x="754" y="140"/>
                      <a:pt x="747" y="150"/>
                    </a:cubicBezTo>
                    <a:cubicBezTo>
                      <a:pt x="739" y="160"/>
                      <a:pt x="735" y="174"/>
                      <a:pt x="735" y="192"/>
                    </a:cubicBezTo>
                    <a:cubicBezTo>
                      <a:pt x="735" y="207"/>
                      <a:pt x="739" y="219"/>
                      <a:pt x="746" y="228"/>
                    </a:cubicBezTo>
                    <a:cubicBezTo>
                      <a:pt x="753" y="238"/>
                      <a:pt x="763" y="242"/>
                      <a:pt x="776" y="242"/>
                    </a:cubicBezTo>
                    <a:cubicBezTo>
                      <a:pt x="788" y="242"/>
                      <a:pt x="798" y="238"/>
                      <a:pt x="806" y="229"/>
                    </a:cubicBezTo>
                    <a:cubicBezTo>
                      <a:pt x="814" y="221"/>
                      <a:pt x="817" y="209"/>
                      <a:pt x="817" y="195"/>
                    </a:cubicBezTo>
                    <a:moveTo>
                      <a:pt x="97" y="84"/>
                    </a:moveTo>
                    <a:cubicBezTo>
                      <a:pt x="129" y="154"/>
                      <a:pt x="129" y="154"/>
                      <a:pt x="129" y="154"/>
                    </a:cubicBezTo>
                    <a:cubicBezTo>
                      <a:pt x="178" y="177"/>
                      <a:pt x="178" y="177"/>
                      <a:pt x="178" y="177"/>
                    </a:cubicBezTo>
                    <a:cubicBezTo>
                      <a:pt x="0" y="271"/>
                      <a:pt x="0" y="271"/>
                      <a:pt x="0" y="271"/>
                    </a:cubicBezTo>
                    <a:cubicBezTo>
                      <a:pt x="74" y="322"/>
                      <a:pt x="74" y="322"/>
                      <a:pt x="74" y="322"/>
                    </a:cubicBezTo>
                    <a:cubicBezTo>
                      <a:pt x="258" y="212"/>
                      <a:pt x="258" y="212"/>
                      <a:pt x="258" y="212"/>
                    </a:cubicBezTo>
                    <a:cubicBezTo>
                      <a:pt x="258" y="134"/>
                      <a:pt x="258" y="134"/>
                      <a:pt x="258" y="134"/>
                    </a:cubicBezTo>
                    <a:lnTo>
                      <a:pt x="97" y="84"/>
                    </a:lnTo>
                    <a:close/>
                    <a:moveTo>
                      <a:pt x="74" y="23"/>
                    </a:moveTo>
                    <a:cubicBezTo>
                      <a:pt x="0" y="0"/>
                      <a:pt x="0" y="0"/>
                      <a:pt x="0" y="0"/>
                    </a:cubicBezTo>
                    <a:cubicBezTo>
                      <a:pt x="0" y="271"/>
                      <a:pt x="0" y="271"/>
                      <a:pt x="0" y="271"/>
                    </a:cubicBezTo>
                    <a:cubicBezTo>
                      <a:pt x="74" y="204"/>
                      <a:pt x="74" y="204"/>
                      <a:pt x="74" y="204"/>
                    </a:cubicBezTo>
                    <a:lnTo>
                      <a:pt x="74" y="2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62" name="Freeform 31"/>
              <p:cNvSpPr>
                <a:spLocks noChangeAspect="1" noEditPoints="1"/>
              </p:cNvSpPr>
              <p:nvPr/>
            </p:nvSpPr>
            <p:spPr bwMode="auto">
              <a:xfrm>
                <a:off x="6324452" y="6090042"/>
                <a:ext cx="935532" cy="333350"/>
              </a:xfrm>
              <a:custGeom>
                <a:avLst/>
                <a:gdLst>
                  <a:gd name="T0" fmla="*/ 241 w 534"/>
                  <a:gd name="T1" fmla="*/ 90 h 190"/>
                  <a:gd name="T2" fmla="*/ 218 w 534"/>
                  <a:gd name="T3" fmla="*/ 101 h 190"/>
                  <a:gd name="T4" fmla="*/ 243 w 534"/>
                  <a:gd name="T5" fmla="*/ 101 h 190"/>
                  <a:gd name="T6" fmla="*/ 271 w 534"/>
                  <a:gd name="T7" fmla="*/ 101 h 190"/>
                  <a:gd name="T8" fmla="*/ 283 w 534"/>
                  <a:gd name="T9" fmla="*/ 41 h 190"/>
                  <a:gd name="T10" fmla="*/ 283 w 534"/>
                  <a:gd name="T11" fmla="*/ 59 h 190"/>
                  <a:gd name="T12" fmla="*/ 328 w 534"/>
                  <a:gd name="T13" fmla="*/ 92 h 190"/>
                  <a:gd name="T14" fmla="*/ 329 w 534"/>
                  <a:gd name="T15" fmla="*/ 67 h 190"/>
                  <a:gd name="T16" fmla="*/ 317 w 534"/>
                  <a:gd name="T17" fmla="*/ 101 h 190"/>
                  <a:gd name="T18" fmla="*/ 348 w 534"/>
                  <a:gd name="T19" fmla="*/ 60 h 190"/>
                  <a:gd name="T20" fmla="*/ 343 w 534"/>
                  <a:gd name="T21" fmla="*/ 101 h 190"/>
                  <a:gd name="T22" fmla="*/ 394 w 534"/>
                  <a:gd name="T23" fmla="*/ 96 h 190"/>
                  <a:gd name="T24" fmla="*/ 394 w 534"/>
                  <a:gd name="T25" fmla="*/ 63 h 190"/>
                  <a:gd name="T26" fmla="*/ 365 w 534"/>
                  <a:gd name="T27" fmla="*/ 80 h 190"/>
                  <a:gd name="T28" fmla="*/ 427 w 534"/>
                  <a:gd name="T29" fmla="*/ 82 h 190"/>
                  <a:gd name="T30" fmla="*/ 428 w 534"/>
                  <a:gd name="T31" fmla="*/ 66 h 190"/>
                  <a:gd name="T32" fmla="*/ 415 w 534"/>
                  <a:gd name="T33" fmla="*/ 82 h 190"/>
                  <a:gd name="T34" fmla="*/ 415 w 534"/>
                  <a:gd name="T35" fmla="*/ 101 h 190"/>
                  <a:gd name="T36" fmla="*/ 440 w 534"/>
                  <a:gd name="T37" fmla="*/ 96 h 190"/>
                  <a:gd name="T38" fmla="*/ 469 w 534"/>
                  <a:gd name="T39" fmla="*/ 80 h 190"/>
                  <a:gd name="T40" fmla="*/ 455 w 534"/>
                  <a:gd name="T41" fmla="*/ 96 h 190"/>
                  <a:gd name="T42" fmla="*/ 497 w 534"/>
                  <a:gd name="T43" fmla="*/ 38 h 190"/>
                  <a:gd name="T44" fmla="*/ 484 w 534"/>
                  <a:gd name="T45" fmla="*/ 64 h 190"/>
                  <a:gd name="T46" fmla="*/ 491 w 534"/>
                  <a:gd name="T47" fmla="*/ 59 h 190"/>
                  <a:gd name="T48" fmla="*/ 526 w 534"/>
                  <a:gd name="T49" fmla="*/ 94 h 190"/>
                  <a:gd name="T50" fmla="*/ 526 w 534"/>
                  <a:gd name="T51" fmla="*/ 59 h 190"/>
                  <a:gd name="T52" fmla="*/ 502 w 534"/>
                  <a:gd name="T53" fmla="*/ 64 h 190"/>
                  <a:gd name="T54" fmla="*/ 250 w 534"/>
                  <a:gd name="T55" fmla="*/ 161 h 190"/>
                  <a:gd name="T56" fmla="*/ 251 w 534"/>
                  <a:gd name="T57" fmla="*/ 140 h 190"/>
                  <a:gd name="T58" fmla="*/ 251 w 534"/>
                  <a:gd name="T59" fmla="*/ 140 h 190"/>
                  <a:gd name="T60" fmla="*/ 280 w 534"/>
                  <a:gd name="T61" fmla="*/ 164 h 190"/>
                  <a:gd name="T62" fmla="*/ 265 w 534"/>
                  <a:gd name="T63" fmla="*/ 184 h 190"/>
                  <a:gd name="T64" fmla="*/ 339 w 534"/>
                  <a:gd name="T65" fmla="*/ 170 h 190"/>
                  <a:gd name="T66" fmla="*/ 311 w 534"/>
                  <a:gd name="T67" fmla="*/ 135 h 190"/>
                  <a:gd name="T68" fmla="*/ 314 w 534"/>
                  <a:gd name="T69" fmla="*/ 137 h 190"/>
                  <a:gd name="T70" fmla="*/ 372 w 534"/>
                  <a:gd name="T71" fmla="*/ 170 h 190"/>
                  <a:gd name="T72" fmla="*/ 359 w 534"/>
                  <a:gd name="T73" fmla="*/ 145 h 190"/>
                  <a:gd name="T74" fmla="*/ 364 w 534"/>
                  <a:gd name="T75" fmla="*/ 127 h 190"/>
                  <a:gd name="T76" fmla="*/ 354 w 534"/>
                  <a:gd name="T77" fmla="*/ 153 h 190"/>
                  <a:gd name="T78" fmla="*/ 372 w 534"/>
                  <a:gd name="T79" fmla="*/ 149 h 190"/>
                  <a:gd name="T80" fmla="*/ 420 w 534"/>
                  <a:gd name="T81" fmla="*/ 136 h 190"/>
                  <a:gd name="T82" fmla="*/ 388 w 534"/>
                  <a:gd name="T83" fmla="*/ 128 h 190"/>
                  <a:gd name="T84" fmla="*/ 415 w 534"/>
                  <a:gd name="T85" fmla="*/ 145 h 190"/>
                  <a:gd name="T86" fmla="*/ 439 w 534"/>
                  <a:gd name="T87" fmla="*/ 136 h 190"/>
                  <a:gd name="T88" fmla="*/ 461 w 534"/>
                  <a:gd name="T89" fmla="*/ 118 h 190"/>
                  <a:gd name="T90" fmla="*/ 466 w 534"/>
                  <a:gd name="T91" fmla="*/ 113 h 190"/>
                  <a:gd name="T92" fmla="*/ 465 w 534"/>
                  <a:gd name="T93" fmla="*/ 170 h 190"/>
                  <a:gd name="T94" fmla="*/ 479 w 534"/>
                  <a:gd name="T95" fmla="*/ 149 h 190"/>
                  <a:gd name="T96" fmla="*/ 478 w 534"/>
                  <a:gd name="T97" fmla="*/ 133 h 190"/>
                  <a:gd name="T98" fmla="*/ 531 w 534"/>
                  <a:gd name="T99" fmla="*/ 151 h 190"/>
                  <a:gd name="T100" fmla="*/ 532 w 534"/>
                  <a:gd name="T101" fmla="*/ 136 h 190"/>
                  <a:gd name="T102" fmla="*/ 519 w 534"/>
                  <a:gd name="T103" fmla="*/ 151 h 190"/>
                  <a:gd name="T104" fmla="*/ 519 w 534"/>
                  <a:gd name="T105" fmla="*/ 171 h 190"/>
                  <a:gd name="T106" fmla="*/ 94 w 534"/>
                  <a:gd name="T107" fmla="*/ 138 h 190"/>
                  <a:gd name="T108" fmla="*/ 141 w 534"/>
                  <a:gd name="T109" fmla="*/ 31 h 190"/>
                  <a:gd name="T110" fmla="*/ 144 w 534"/>
                  <a:gd name="T111" fmla="*/ 92 h 190"/>
                  <a:gd name="T112" fmla="*/ 179 w 534"/>
                  <a:gd name="T113" fmla="*/ 171 h 190"/>
                  <a:gd name="T114" fmla="*/ 90 w 534"/>
                  <a:gd name="T115" fmla="*/ 1 h 190"/>
                  <a:gd name="T116" fmla="*/ 60 w 534"/>
                  <a:gd name="T117" fmla="*/ 73 h 190"/>
                  <a:gd name="T118" fmla="*/ 90 w 534"/>
                  <a:gd name="T119" fmla="*/ 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4" h="190">
                    <a:moveTo>
                      <a:pt x="271" y="101"/>
                    </a:moveTo>
                    <a:cubicBezTo>
                      <a:pt x="271" y="101"/>
                      <a:pt x="271" y="101"/>
                      <a:pt x="271" y="101"/>
                    </a:cubicBezTo>
                    <a:cubicBezTo>
                      <a:pt x="271" y="42"/>
                      <a:pt x="271" y="42"/>
                      <a:pt x="271" y="42"/>
                    </a:cubicBezTo>
                    <a:cubicBezTo>
                      <a:pt x="271" y="42"/>
                      <a:pt x="271" y="42"/>
                      <a:pt x="262" y="42"/>
                    </a:cubicBezTo>
                    <a:cubicBezTo>
                      <a:pt x="262" y="42"/>
                      <a:pt x="262" y="42"/>
                      <a:pt x="244" y="83"/>
                    </a:cubicBezTo>
                    <a:cubicBezTo>
                      <a:pt x="243" y="84"/>
                      <a:pt x="242" y="87"/>
                      <a:pt x="241" y="90"/>
                    </a:cubicBezTo>
                    <a:cubicBezTo>
                      <a:pt x="241" y="90"/>
                      <a:pt x="241" y="90"/>
                      <a:pt x="241" y="90"/>
                    </a:cubicBezTo>
                    <a:cubicBezTo>
                      <a:pt x="240" y="88"/>
                      <a:pt x="239" y="86"/>
                      <a:pt x="238" y="83"/>
                    </a:cubicBezTo>
                    <a:cubicBezTo>
                      <a:pt x="238" y="83"/>
                      <a:pt x="238" y="83"/>
                      <a:pt x="220" y="42"/>
                    </a:cubicBezTo>
                    <a:cubicBezTo>
                      <a:pt x="220" y="42"/>
                      <a:pt x="220" y="42"/>
                      <a:pt x="211" y="42"/>
                    </a:cubicBezTo>
                    <a:cubicBezTo>
                      <a:pt x="211" y="42"/>
                      <a:pt x="211" y="42"/>
                      <a:pt x="211" y="101"/>
                    </a:cubicBezTo>
                    <a:cubicBezTo>
                      <a:pt x="211" y="101"/>
                      <a:pt x="211" y="101"/>
                      <a:pt x="218" y="101"/>
                    </a:cubicBezTo>
                    <a:cubicBezTo>
                      <a:pt x="218" y="101"/>
                      <a:pt x="218" y="101"/>
                      <a:pt x="218" y="61"/>
                    </a:cubicBezTo>
                    <a:cubicBezTo>
                      <a:pt x="218" y="56"/>
                      <a:pt x="218" y="52"/>
                      <a:pt x="217" y="50"/>
                    </a:cubicBezTo>
                    <a:cubicBezTo>
                      <a:pt x="217" y="50"/>
                      <a:pt x="217" y="50"/>
                      <a:pt x="218" y="50"/>
                    </a:cubicBezTo>
                    <a:cubicBezTo>
                      <a:pt x="218" y="53"/>
                      <a:pt x="219" y="55"/>
                      <a:pt x="219" y="56"/>
                    </a:cubicBezTo>
                    <a:cubicBezTo>
                      <a:pt x="219" y="56"/>
                      <a:pt x="219" y="56"/>
                      <a:pt x="239" y="101"/>
                    </a:cubicBezTo>
                    <a:cubicBezTo>
                      <a:pt x="239" y="101"/>
                      <a:pt x="239" y="101"/>
                      <a:pt x="243" y="101"/>
                    </a:cubicBezTo>
                    <a:cubicBezTo>
                      <a:pt x="243" y="101"/>
                      <a:pt x="243" y="101"/>
                      <a:pt x="263" y="56"/>
                    </a:cubicBezTo>
                    <a:cubicBezTo>
                      <a:pt x="263" y="54"/>
                      <a:pt x="264" y="52"/>
                      <a:pt x="265" y="50"/>
                    </a:cubicBezTo>
                    <a:cubicBezTo>
                      <a:pt x="265" y="50"/>
                      <a:pt x="265" y="50"/>
                      <a:pt x="265" y="50"/>
                    </a:cubicBezTo>
                    <a:cubicBezTo>
                      <a:pt x="264" y="54"/>
                      <a:pt x="264" y="58"/>
                      <a:pt x="264" y="61"/>
                    </a:cubicBezTo>
                    <a:cubicBezTo>
                      <a:pt x="264" y="61"/>
                      <a:pt x="264" y="61"/>
                      <a:pt x="264" y="101"/>
                    </a:cubicBezTo>
                    <a:cubicBezTo>
                      <a:pt x="264" y="101"/>
                      <a:pt x="264" y="101"/>
                      <a:pt x="271" y="101"/>
                    </a:cubicBezTo>
                    <a:close/>
                    <a:moveTo>
                      <a:pt x="290" y="44"/>
                    </a:moveTo>
                    <a:cubicBezTo>
                      <a:pt x="290" y="45"/>
                      <a:pt x="290" y="46"/>
                      <a:pt x="289" y="47"/>
                    </a:cubicBezTo>
                    <a:cubicBezTo>
                      <a:pt x="288" y="48"/>
                      <a:pt x="287" y="48"/>
                      <a:pt x="286" y="48"/>
                    </a:cubicBezTo>
                    <a:cubicBezTo>
                      <a:pt x="285" y="48"/>
                      <a:pt x="284" y="48"/>
                      <a:pt x="283" y="47"/>
                    </a:cubicBezTo>
                    <a:cubicBezTo>
                      <a:pt x="282" y="46"/>
                      <a:pt x="282" y="45"/>
                      <a:pt x="282" y="44"/>
                    </a:cubicBezTo>
                    <a:cubicBezTo>
                      <a:pt x="282" y="42"/>
                      <a:pt x="282" y="42"/>
                      <a:pt x="283" y="41"/>
                    </a:cubicBezTo>
                    <a:cubicBezTo>
                      <a:pt x="284" y="40"/>
                      <a:pt x="285" y="39"/>
                      <a:pt x="286" y="39"/>
                    </a:cubicBezTo>
                    <a:cubicBezTo>
                      <a:pt x="287" y="39"/>
                      <a:pt x="288" y="40"/>
                      <a:pt x="289" y="41"/>
                    </a:cubicBezTo>
                    <a:cubicBezTo>
                      <a:pt x="290" y="42"/>
                      <a:pt x="290" y="42"/>
                      <a:pt x="290" y="44"/>
                    </a:cubicBezTo>
                    <a:close/>
                    <a:moveTo>
                      <a:pt x="289" y="101"/>
                    </a:moveTo>
                    <a:cubicBezTo>
                      <a:pt x="283" y="101"/>
                      <a:pt x="283" y="101"/>
                      <a:pt x="283" y="101"/>
                    </a:cubicBezTo>
                    <a:cubicBezTo>
                      <a:pt x="283" y="59"/>
                      <a:pt x="283" y="59"/>
                      <a:pt x="283" y="59"/>
                    </a:cubicBezTo>
                    <a:cubicBezTo>
                      <a:pt x="289" y="59"/>
                      <a:pt x="289" y="59"/>
                      <a:pt x="289" y="59"/>
                    </a:cubicBezTo>
                    <a:cubicBezTo>
                      <a:pt x="289" y="101"/>
                      <a:pt x="289" y="101"/>
                      <a:pt x="289" y="101"/>
                    </a:cubicBezTo>
                    <a:cubicBezTo>
                      <a:pt x="289" y="101"/>
                      <a:pt x="289" y="101"/>
                      <a:pt x="289" y="101"/>
                    </a:cubicBezTo>
                    <a:close/>
                    <a:moveTo>
                      <a:pt x="328" y="98"/>
                    </a:moveTo>
                    <a:cubicBezTo>
                      <a:pt x="328" y="98"/>
                      <a:pt x="328" y="98"/>
                      <a:pt x="328" y="98"/>
                    </a:cubicBezTo>
                    <a:cubicBezTo>
                      <a:pt x="328" y="92"/>
                      <a:pt x="328" y="92"/>
                      <a:pt x="328" y="92"/>
                    </a:cubicBezTo>
                    <a:cubicBezTo>
                      <a:pt x="325" y="95"/>
                      <a:pt x="322" y="96"/>
                      <a:pt x="318" y="96"/>
                    </a:cubicBezTo>
                    <a:cubicBezTo>
                      <a:pt x="314" y="96"/>
                      <a:pt x="310" y="94"/>
                      <a:pt x="308" y="92"/>
                    </a:cubicBezTo>
                    <a:cubicBezTo>
                      <a:pt x="305" y="89"/>
                      <a:pt x="304" y="85"/>
                      <a:pt x="304" y="80"/>
                    </a:cubicBezTo>
                    <a:cubicBezTo>
                      <a:pt x="304" y="75"/>
                      <a:pt x="306" y="71"/>
                      <a:pt x="308" y="68"/>
                    </a:cubicBezTo>
                    <a:cubicBezTo>
                      <a:pt x="311" y="65"/>
                      <a:pt x="314" y="63"/>
                      <a:pt x="319" y="63"/>
                    </a:cubicBezTo>
                    <a:cubicBezTo>
                      <a:pt x="322" y="63"/>
                      <a:pt x="325" y="65"/>
                      <a:pt x="329" y="67"/>
                    </a:cubicBezTo>
                    <a:cubicBezTo>
                      <a:pt x="329" y="67"/>
                      <a:pt x="329" y="67"/>
                      <a:pt x="329" y="60"/>
                    </a:cubicBezTo>
                    <a:cubicBezTo>
                      <a:pt x="326" y="59"/>
                      <a:pt x="322" y="58"/>
                      <a:pt x="319" y="58"/>
                    </a:cubicBezTo>
                    <a:cubicBezTo>
                      <a:pt x="312" y="58"/>
                      <a:pt x="307" y="60"/>
                      <a:pt x="303" y="64"/>
                    </a:cubicBezTo>
                    <a:cubicBezTo>
                      <a:pt x="299" y="68"/>
                      <a:pt x="297" y="74"/>
                      <a:pt x="297" y="81"/>
                    </a:cubicBezTo>
                    <a:cubicBezTo>
                      <a:pt x="297" y="87"/>
                      <a:pt x="299" y="92"/>
                      <a:pt x="303" y="96"/>
                    </a:cubicBezTo>
                    <a:cubicBezTo>
                      <a:pt x="306" y="100"/>
                      <a:pt x="311" y="101"/>
                      <a:pt x="317" y="101"/>
                    </a:cubicBezTo>
                    <a:cubicBezTo>
                      <a:pt x="321" y="101"/>
                      <a:pt x="325" y="100"/>
                      <a:pt x="328" y="98"/>
                    </a:cubicBezTo>
                    <a:close/>
                    <a:moveTo>
                      <a:pt x="358" y="65"/>
                    </a:moveTo>
                    <a:cubicBezTo>
                      <a:pt x="358" y="65"/>
                      <a:pt x="358" y="65"/>
                      <a:pt x="358" y="65"/>
                    </a:cubicBezTo>
                    <a:cubicBezTo>
                      <a:pt x="358" y="58"/>
                      <a:pt x="358" y="58"/>
                      <a:pt x="358" y="58"/>
                    </a:cubicBezTo>
                    <a:cubicBezTo>
                      <a:pt x="357" y="58"/>
                      <a:pt x="356" y="58"/>
                      <a:pt x="354" y="58"/>
                    </a:cubicBezTo>
                    <a:cubicBezTo>
                      <a:pt x="352" y="58"/>
                      <a:pt x="349" y="59"/>
                      <a:pt x="348" y="60"/>
                    </a:cubicBezTo>
                    <a:cubicBezTo>
                      <a:pt x="346" y="62"/>
                      <a:pt x="344" y="64"/>
                      <a:pt x="343" y="67"/>
                    </a:cubicBezTo>
                    <a:cubicBezTo>
                      <a:pt x="343" y="67"/>
                      <a:pt x="343" y="67"/>
                      <a:pt x="343" y="67"/>
                    </a:cubicBezTo>
                    <a:cubicBezTo>
                      <a:pt x="343" y="67"/>
                      <a:pt x="343" y="67"/>
                      <a:pt x="343" y="59"/>
                    </a:cubicBezTo>
                    <a:cubicBezTo>
                      <a:pt x="343" y="59"/>
                      <a:pt x="343" y="59"/>
                      <a:pt x="336" y="59"/>
                    </a:cubicBezTo>
                    <a:cubicBezTo>
                      <a:pt x="336" y="59"/>
                      <a:pt x="336" y="59"/>
                      <a:pt x="336" y="101"/>
                    </a:cubicBezTo>
                    <a:cubicBezTo>
                      <a:pt x="336" y="101"/>
                      <a:pt x="336" y="101"/>
                      <a:pt x="343" y="101"/>
                    </a:cubicBezTo>
                    <a:cubicBezTo>
                      <a:pt x="343" y="101"/>
                      <a:pt x="343" y="101"/>
                      <a:pt x="343" y="79"/>
                    </a:cubicBezTo>
                    <a:cubicBezTo>
                      <a:pt x="343" y="74"/>
                      <a:pt x="344" y="71"/>
                      <a:pt x="346" y="68"/>
                    </a:cubicBezTo>
                    <a:cubicBezTo>
                      <a:pt x="348" y="65"/>
                      <a:pt x="350" y="64"/>
                      <a:pt x="353" y="64"/>
                    </a:cubicBezTo>
                    <a:cubicBezTo>
                      <a:pt x="355" y="64"/>
                      <a:pt x="357" y="64"/>
                      <a:pt x="358" y="65"/>
                    </a:cubicBezTo>
                    <a:close/>
                    <a:moveTo>
                      <a:pt x="399" y="79"/>
                    </a:moveTo>
                    <a:cubicBezTo>
                      <a:pt x="399" y="86"/>
                      <a:pt x="398" y="92"/>
                      <a:pt x="394" y="96"/>
                    </a:cubicBezTo>
                    <a:cubicBezTo>
                      <a:pt x="390" y="99"/>
                      <a:pt x="385" y="101"/>
                      <a:pt x="379" y="101"/>
                    </a:cubicBezTo>
                    <a:cubicBezTo>
                      <a:pt x="372" y="101"/>
                      <a:pt x="368" y="99"/>
                      <a:pt x="364" y="96"/>
                    </a:cubicBezTo>
                    <a:cubicBezTo>
                      <a:pt x="360" y="92"/>
                      <a:pt x="358" y="87"/>
                      <a:pt x="358" y="80"/>
                    </a:cubicBezTo>
                    <a:cubicBezTo>
                      <a:pt x="358" y="73"/>
                      <a:pt x="361" y="67"/>
                      <a:pt x="365" y="63"/>
                    </a:cubicBezTo>
                    <a:cubicBezTo>
                      <a:pt x="368" y="60"/>
                      <a:pt x="373" y="58"/>
                      <a:pt x="380" y="58"/>
                    </a:cubicBezTo>
                    <a:cubicBezTo>
                      <a:pt x="386" y="58"/>
                      <a:pt x="391" y="60"/>
                      <a:pt x="394" y="63"/>
                    </a:cubicBezTo>
                    <a:cubicBezTo>
                      <a:pt x="398" y="68"/>
                      <a:pt x="399" y="73"/>
                      <a:pt x="399" y="79"/>
                    </a:cubicBezTo>
                    <a:close/>
                    <a:moveTo>
                      <a:pt x="393" y="80"/>
                    </a:moveTo>
                    <a:cubicBezTo>
                      <a:pt x="393" y="74"/>
                      <a:pt x="391" y="70"/>
                      <a:pt x="389" y="68"/>
                    </a:cubicBezTo>
                    <a:cubicBezTo>
                      <a:pt x="387" y="65"/>
                      <a:pt x="383" y="63"/>
                      <a:pt x="379" y="63"/>
                    </a:cubicBezTo>
                    <a:cubicBezTo>
                      <a:pt x="375" y="63"/>
                      <a:pt x="372" y="65"/>
                      <a:pt x="369" y="68"/>
                    </a:cubicBezTo>
                    <a:cubicBezTo>
                      <a:pt x="367" y="70"/>
                      <a:pt x="365" y="74"/>
                      <a:pt x="365" y="80"/>
                    </a:cubicBezTo>
                    <a:cubicBezTo>
                      <a:pt x="365" y="85"/>
                      <a:pt x="366" y="89"/>
                      <a:pt x="369" y="92"/>
                    </a:cubicBezTo>
                    <a:cubicBezTo>
                      <a:pt x="372" y="94"/>
                      <a:pt x="375" y="96"/>
                      <a:pt x="379" y="96"/>
                    </a:cubicBezTo>
                    <a:cubicBezTo>
                      <a:pt x="383" y="96"/>
                      <a:pt x="387" y="94"/>
                      <a:pt x="389" y="92"/>
                    </a:cubicBezTo>
                    <a:cubicBezTo>
                      <a:pt x="392" y="89"/>
                      <a:pt x="393" y="85"/>
                      <a:pt x="393" y="80"/>
                    </a:cubicBezTo>
                    <a:close/>
                    <a:moveTo>
                      <a:pt x="430" y="89"/>
                    </a:moveTo>
                    <a:cubicBezTo>
                      <a:pt x="430" y="86"/>
                      <a:pt x="429" y="84"/>
                      <a:pt x="427" y="82"/>
                    </a:cubicBezTo>
                    <a:cubicBezTo>
                      <a:pt x="426" y="80"/>
                      <a:pt x="423" y="79"/>
                      <a:pt x="420" y="77"/>
                    </a:cubicBezTo>
                    <a:cubicBezTo>
                      <a:pt x="416" y="76"/>
                      <a:pt x="414" y="74"/>
                      <a:pt x="413" y="74"/>
                    </a:cubicBezTo>
                    <a:cubicBezTo>
                      <a:pt x="412" y="73"/>
                      <a:pt x="411" y="71"/>
                      <a:pt x="411" y="69"/>
                    </a:cubicBezTo>
                    <a:cubicBezTo>
                      <a:pt x="411" y="68"/>
                      <a:pt x="412" y="66"/>
                      <a:pt x="413" y="65"/>
                    </a:cubicBezTo>
                    <a:cubicBezTo>
                      <a:pt x="415" y="64"/>
                      <a:pt x="417" y="63"/>
                      <a:pt x="419" y="63"/>
                    </a:cubicBezTo>
                    <a:cubicBezTo>
                      <a:pt x="422" y="63"/>
                      <a:pt x="426" y="64"/>
                      <a:pt x="428" y="66"/>
                    </a:cubicBezTo>
                    <a:cubicBezTo>
                      <a:pt x="428" y="66"/>
                      <a:pt x="428" y="66"/>
                      <a:pt x="428" y="60"/>
                    </a:cubicBezTo>
                    <a:cubicBezTo>
                      <a:pt x="426" y="59"/>
                      <a:pt x="423" y="58"/>
                      <a:pt x="420" y="58"/>
                    </a:cubicBezTo>
                    <a:cubicBezTo>
                      <a:pt x="415" y="58"/>
                      <a:pt x="411" y="59"/>
                      <a:pt x="409" y="61"/>
                    </a:cubicBezTo>
                    <a:cubicBezTo>
                      <a:pt x="406" y="63"/>
                      <a:pt x="405" y="66"/>
                      <a:pt x="405" y="70"/>
                    </a:cubicBezTo>
                    <a:cubicBezTo>
                      <a:pt x="405" y="73"/>
                      <a:pt x="405" y="75"/>
                      <a:pt x="407" y="77"/>
                    </a:cubicBezTo>
                    <a:cubicBezTo>
                      <a:pt x="409" y="79"/>
                      <a:pt x="411" y="81"/>
                      <a:pt x="415" y="82"/>
                    </a:cubicBezTo>
                    <a:cubicBezTo>
                      <a:pt x="418" y="84"/>
                      <a:pt x="420" y="85"/>
                      <a:pt x="422" y="86"/>
                    </a:cubicBezTo>
                    <a:cubicBezTo>
                      <a:pt x="423" y="87"/>
                      <a:pt x="423" y="88"/>
                      <a:pt x="423" y="90"/>
                    </a:cubicBezTo>
                    <a:cubicBezTo>
                      <a:pt x="423" y="94"/>
                      <a:pt x="421" y="96"/>
                      <a:pt x="415" y="96"/>
                    </a:cubicBezTo>
                    <a:cubicBezTo>
                      <a:pt x="411" y="96"/>
                      <a:pt x="408" y="94"/>
                      <a:pt x="404" y="92"/>
                    </a:cubicBezTo>
                    <a:cubicBezTo>
                      <a:pt x="404" y="92"/>
                      <a:pt x="404" y="92"/>
                      <a:pt x="404" y="99"/>
                    </a:cubicBezTo>
                    <a:cubicBezTo>
                      <a:pt x="408" y="100"/>
                      <a:pt x="411" y="101"/>
                      <a:pt x="415" y="101"/>
                    </a:cubicBezTo>
                    <a:cubicBezTo>
                      <a:pt x="420" y="101"/>
                      <a:pt x="424" y="100"/>
                      <a:pt x="426" y="98"/>
                    </a:cubicBezTo>
                    <a:cubicBezTo>
                      <a:pt x="429" y="96"/>
                      <a:pt x="430" y="93"/>
                      <a:pt x="430" y="89"/>
                    </a:cubicBezTo>
                    <a:close/>
                    <a:moveTo>
                      <a:pt x="476" y="79"/>
                    </a:moveTo>
                    <a:cubicBezTo>
                      <a:pt x="476" y="86"/>
                      <a:pt x="474" y="92"/>
                      <a:pt x="470" y="96"/>
                    </a:cubicBezTo>
                    <a:cubicBezTo>
                      <a:pt x="466" y="99"/>
                      <a:pt x="461" y="101"/>
                      <a:pt x="455" y="101"/>
                    </a:cubicBezTo>
                    <a:cubicBezTo>
                      <a:pt x="448" y="101"/>
                      <a:pt x="443" y="99"/>
                      <a:pt x="440" y="96"/>
                    </a:cubicBezTo>
                    <a:cubicBezTo>
                      <a:pt x="436" y="92"/>
                      <a:pt x="434" y="87"/>
                      <a:pt x="434" y="80"/>
                    </a:cubicBezTo>
                    <a:cubicBezTo>
                      <a:pt x="434" y="73"/>
                      <a:pt x="436" y="67"/>
                      <a:pt x="441" y="63"/>
                    </a:cubicBezTo>
                    <a:cubicBezTo>
                      <a:pt x="444" y="60"/>
                      <a:pt x="450" y="58"/>
                      <a:pt x="456" y="58"/>
                    </a:cubicBezTo>
                    <a:cubicBezTo>
                      <a:pt x="462" y="58"/>
                      <a:pt x="467" y="60"/>
                      <a:pt x="470" y="63"/>
                    </a:cubicBezTo>
                    <a:cubicBezTo>
                      <a:pt x="474" y="68"/>
                      <a:pt x="476" y="73"/>
                      <a:pt x="476" y="79"/>
                    </a:cubicBezTo>
                    <a:close/>
                    <a:moveTo>
                      <a:pt x="469" y="80"/>
                    </a:moveTo>
                    <a:cubicBezTo>
                      <a:pt x="469" y="74"/>
                      <a:pt x="467" y="70"/>
                      <a:pt x="465" y="68"/>
                    </a:cubicBezTo>
                    <a:cubicBezTo>
                      <a:pt x="463" y="65"/>
                      <a:pt x="459" y="63"/>
                      <a:pt x="455" y="63"/>
                    </a:cubicBezTo>
                    <a:cubicBezTo>
                      <a:pt x="451" y="63"/>
                      <a:pt x="448" y="65"/>
                      <a:pt x="445" y="68"/>
                    </a:cubicBezTo>
                    <a:cubicBezTo>
                      <a:pt x="443" y="70"/>
                      <a:pt x="441" y="74"/>
                      <a:pt x="441" y="80"/>
                    </a:cubicBezTo>
                    <a:cubicBezTo>
                      <a:pt x="441" y="85"/>
                      <a:pt x="443" y="89"/>
                      <a:pt x="445" y="92"/>
                    </a:cubicBezTo>
                    <a:cubicBezTo>
                      <a:pt x="447" y="94"/>
                      <a:pt x="451" y="96"/>
                      <a:pt x="455" y="96"/>
                    </a:cubicBezTo>
                    <a:cubicBezTo>
                      <a:pt x="460" y="96"/>
                      <a:pt x="463" y="94"/>
                      <a:pt x="465" y="92"/>
                    </a:cubicBezTo>
                    <a:cubicBezTo>
                      <a:pt x="467" y="89"/>
                      <a:pt x="469" y="85"/>
                      <a:pt x="469" y="80"/>
                    </a:cubicBezTo>
                    <a:close/>
                    <a:moveTo>
                      <a:pt x="502" y="44"/>
                    </a:moveTo>
                    <a:cubicBezTo>
                      <a:pt x="502" y="44"/>
                      <a:pt x="502" y="44"/>
                      <a:pt x="502" y="44"/>
                    </a:cubicBezTo>
                    <a:cubicBezTo>
                      <a:pt x="502" y="38"/>
                      <a:pt x="502" y="38"/>
                      <a:pt x="502" y="38"/>
                    </a:cubicBezTo>
                    <a:cubicBezTo>
                      <a:pt x="501" y="38"/>
                      <a:pt x="499" y="38"/>
                      <a:pt x="497" y="38"/>
                    </a:cubicBezTo>
                    <a:cubicBezTo>
                      <a:pt x="494" y="38"/>
                      <a:pt x="491" y="39"/>
                      <a:pt x="489" y="41"/>
                    </a:cubicBezTo>
                    <a:cubicBezTo>
                      <a:pt x="486" y="44"/>
                      <a:pt x="484" y="47"/>
                      <a:pt x="484" y="52"/>
                    </a:cubicBezTo>
                    <a:cubicBezTo>
                      <a:pt x="484" y="52"/>
                      <a:pt x="484" y="52"/>
                      <a:pt x="484" y="59"/>
                    </a:cubicBezTo>
                    <a:cubicBezTo>
                      <a:pt x="484" y="59"/>
                      <a:pt x="484" y="59"/>
                      <a:pt x="477" y="59"/>
                    </a:cubicBezTo>
                    <a:cubicBezTo>
                      <a:pt x="477" y="59"/>
                      <a:pt x="477" y="59"/>
                      <a:pt x="477" y="64"/>
                    </a:cubicBezTo>
                    <a:cubicBezTo>
                      <a:pt x="477" y="64"/>
                      <a:pt x="477" y="64"/>
                      <a:pt x="484" y="64"/>
                    </a:cubicBezTo>
                    <a:cubicBezTo>
                      <a:pt x="484" y="64"/>
                      <a:pt x="484" y="64"/>
                      <a:pt x="484" y="101"/>
                    </a:cubicBezTo>
                    <a:cubicBezTo>
                      <a:pt x="484" y="101"/>
                      <a:pt x="484" y="101"/>
                      <a:pt x="491" y="101"/>
                    </a:cubicBezTo>
                    <a:cubicBezTo>
                      <a:pt x="491" y="101"/>
                      <a:pt x="491" y="101"/>
                      <a:pt x="491" y="64"/>
                    </a:cubicBezTo>
                    <a:cubicBezTo>
                      <a:pt x="491" y="64"/>
                      <a:pt x="491" y="64"/>
                      <a:pt x="501" y="64"/>
                    </a:cubicBezTo>
                    <a:cubicBezTo>
                      <a:pt x="501" y="64"/>
                      <a:pt x="501" y="64"/>
                      <a:pt x="501" y="59"/>
                    </a:cubicBezTo>
                    <a:cubicBezTo>
                      <a:pt x="501" y="59"/>
                      <a:pt x="501" y="59"/>
                      <a:pt x="491" y="59"/>
                    </a:cubicBezTo>
                    <a:cubicBezTo>
                      <a:pt x="491" y="59"/>
                      <a:pt x="491" y="59"/>
                      <a:pt x="491" y="52"/>
                    </a:cubicBezTo>
                    <a:cubicBezTo>
                      <a:pt x="491" y="46"/>
                      <a:pt x="493" y="43"/>
                      <a:pt x="498" y="43"/>
                    </a:cubicBezTo>
                    <a:cubicBezTo>
                      <a:pt x="499" y="43"/>
                      <a:pt x="501" y="44"/>
                      <a:pt x="502" y="44"/>
                    </a:cubicBezTo>
                    <a:close/>
                    <a:moveTo>
                      <a:pt x="526" y="100"/>
                    </a:moveTo>
                    <a:cubicBezTo>
                      <a:pt x="526" y="100"/>
                      <a:pt x="526" y="100"/>
                      <a:pt x="526" y="100"/>
                    </a:cubicBezTo>
                    <a:cubicBezTo>
                      <a:pt x="526" y="94"/>
                      <a:pt x="526" y="94"/>
                      <a:pt x="526" y="94"/>
                    </a:cubicBezTo>
                    <a:cubicBezTo>
                      <a:pt x="525" y="95"/>
                      <a:pt x="523" y="96"/>
                      <a:pt x="522" y="96"/>
                    </a:cubicBezTo>
                    <a:cubicBezTo>
                      <a:pt x="520" y="96"/>
                      <a:pt x="518" y="95"/>
                      <a:pt x="517" y="94"/>
                    </a:cubicBezTo>
                    <a:cubicBezTo>
                      <a:pt x="516" y="93"/>
                      <a:pt x="516" y="91"/>
                      <a:pt x="516" y="88"/>
                    </a:cubicBezTo>
                    <a:cubicBezTo>
                      <a:pt x="516" y="88"/>
                      <a:pt x="516" y="88"/>
                      <a:pt x="516" y="64"/>
                    </a:cubicBezTo>
                    <a:cubicBezTo>
                      <a:pt x="516" y="64"/>
                      <a:pt x="516" y="64"/>
                      <a:pt x="526" y="64"/>
                    </a:cubicBezTo>
                    <a:cubicBezTo>
                      <a:pt x="526" y="64"/>
                      <a:pt x="526" y="64"/>
                      <a:pt x="526" y="59"/>
                    </a:cubicBezTo>
                    <a:cubicBezTo>
                      <a:pt x="526" y="59"/>
                      <a:pt x="526" y="59"/>
                      <a:pt x="516" y="59"/>
                    </a:cubicBezTo>
                    <a:cubicBezTo>
                      <a:pt x="516" y="59"/>
                      <a:pt x="516" y="59"/>
                      <a:pt x="516" y="46"/>
                    </a:cubicBezTo>
                    <a:cubicBezTo>
                      <a:pt x="513" y="47"/>
                      <a:pt x="511" y="48"/>
                      <a:pt x="509" y="49"/>
                    </a:cubicBezTo>
                    <a:cubicBezTo>
                      <a:pt x="509" y="49"/>
                      <a:pt x="509" y="49"/>
                      <a:pt x="509" y="59"/>
                    </a:cubicBezTo>
                    <a:cubicBezTo>
                      <a:pt x="509" y="59"/>
                      <a:pt x="509" y="59"/>
                      <a:pt x="502" y="59"/>
                    </a:cubicBezTo>
                    <a:cubicBezTo>
                      <a:pt x="502" y="59"/>
                      <a:pt x="502" y="59"/>
                      <a:pt x="502" y="64"/>
                    </a:cubicBezTo>
                    <a:cubicBezTo>
                      <a:pt x="502" y="64"/>
                      <a:pt x="502" y="64"/>
                      <a:pt x="509" y="64"/>
                    </a:cubicBezTo>
                    <a:cubicBezTo>
                      <a:pt x="509" y="64"/>
                      <a:pt x="509" y="64"/>
                      <a:pt x="509" y="89"/>
                    </a:cubicBezTo>
                    <a:cubicBezTo>
                      <a:pt x="509" y="97"/>
                      <a:pt x="512" y="101"/>
                      <a:pt x="520" y="101"/>
                    </a:cubicBezTo>
                    <a:cubicBezTo>
                      <a:pt x="523" y="101"/>
                      <a:pt x="525" y="101"/>
                      <a:pt x="526" y="100"/>
                    </a:cubicBezTo>
                    <a:close/>
                    <a:moveTo>
                      <a:pt x="258" y="140"/>
                    </a:moveTo>
                    <a:cubicBezTo>
                      <a:pt x="258" y="149"/>
                      <a:pt x="255" y="156"/>
                      <a:pt x="250" y="161"/>
                    </a:cubicBezTo>
                    <a:cubicBezTo>
                      <a:pt x="244" y="167"/>
                      <a:pt x="236" y="170"/>
                      <a:pt x="227" y="170"/>
                    </a:cubicBezTo>
                    <a:cubicBezTo>
                      <a:pt x="211" y="170"/>
                      <a:pt x="211" y="170"/>
                      <a:pt x="211" y="170"/>
                    </a:cubicBezTo>
                    <a:cubicBezTo>
                      <a:pt x="211" y="112"/>
                      <a:pt x="211" y="112"/>
                      <a:pt x="211" y="112"/>
                    </a:cubicBezTo>
                    <a:cubicBezTo>
                      <a:pt x="227" y="112"/>
                      <a:pt x="227" y="112"/>
                      <a:pt x="227" y="112"/>
                    </a:cubicBezTo>
                    <a:cubicBezTo>
                      <a:pt x="248" y="112"/>
                      <a:pt x="258" y="121"/>
                      <a:pt x="258" y="140"/>
                    </a:cubicBezTo>
                    <a:close/>
                    <a:moveTo>
                      <a:pt x="251" y="140"/>
                    </a:moveTo>
                    <a:cubicBezTo>
                      <a:pt x="251" y="125"/>
                      <a:pt x="243" y="118"/>
                      <a:pt x="227" y="118"/>
                    </a:cubicBezTo>
                    <a:cubicBezTo>
                      <a:pt x="218" y="118"/>
                      <a:pt x="218" y="118"/>
                      <a:pt x="218" y="118"/>
                    </a:cubicBezTo>
                    <a:cubicBezTo>
                      <a:pt x="218" y="164"/>
                      <a:pt x="218" y="164"/>
                      <a:pt x="218" y="164"/>
                    </a:cubicBezTo>
                    <a:cubicBezTo>
                      <a:pt x="227" y="164"/>
                      <a:pt x="227" y="164"/>
                      <a:pt x="227" y="164"/>
                    </a:cubicBezTo>
                    <a:cubicBezTo>
                      <a:pt x="234" y="164"/>
                      <a:pt x="240" y="161"/>
                      <a:pt x="244" y="157"/>
                    </a:cubicBezTo>
                    <a:cubicBezTo>
                      <a:pt x="249" y="153"/>
                      <a:pt x="251" y="148"/>
                      <a:pt x="251" y="140"/>
                    </a:cubicBezTo>
                    <a:close/>
                    <a:moveTo>
                      <a:pt x="300" y="128"/>
                    </a:moveTo>
                    <a:cubicBezTo>
                      <a:pt x="300" y="128"/>
                      <a:pt x="300" y="128"/>
                      <a:pt x="300" y="128"/>
                    </a:cubicBezTo>
                    <a:cubicBezTo>
                      <a:pt x="293" y="128"/>
                      <a:pt x="293" y="128"/>
                      <a:pt x="293" y="128"/>
                    </a:cubicBezTo>
                    <a:cubicBezTo>
                      <a:pt x="293" y="128"/>
                      <a:pt x="293" y="128"/>
                      <a:pt x="281" y="160"/>
                    </a:cubicBezTo>
                    <a:cubicBezTo>
                      <a:pt x="280" y="162"/>
                      <a:pt x="280" y="163"/>
                      <a:pt x="280" y="164"/>
                    </a:cubicBezTo>
                    <a:cubicBezTo>
                      <a:pt x="280" y="164"/>
                      <a:pt x="280" y="164"/>
                      <a:pt x="280" y="164"/>
                    </a:cubicBezTo>
                    <a:cubicBezTo>
                      <a:pt x="279" y="162"/>
                      <a:pt x="279" y="161"/>
                      <a:pt x="279" y="160"/>
                    </a:cubicBezTo>
                    <a:cubicBezTo>
                      <a:pt x="279" y="160"/>
                      <a:pt x="279" y="160"/>
                      <a:pt x="268" y="128"/>
                    </a:cubicBezTo>
                    <a:cubicBezTo>
                      <a:pt x="268" y="128"/>
                      <a:pt x="268" y="128"/>
                      <a:pt x="260" y="128"/>
                    </a:cubicBezTo>
                    <a:cubicBezTo>
                      <a:pt x="260" y="128"/>
                      <a:pt x="260" y="128"/>
                      <a:pt x="276" y="170"/>
                    </a:cubicBezTo>
                    <a:cubicBezTo>
                      <a:pt x="276" y="170"/>
                      <a:pt x="276" y="170"/>
                      <a:pt x="273" y="178"/>
                    </a:cubicBezTo>
                    <a:cubicBezTo>
                      <a:pt x="271" y="182"/>
                      <a:pt x="269" y="184"/>
                      <a:pt x="265" y="184"/>
                    </a:cubicBezTo>
                    <a:cubicBezTo>
                      <a:pt x="264" y="184"/>
                      <a:pt x="263" y="184"/>
                      <a:pt x="261" y="183"/>
                    </a:cubicBezTo>
                    <a:cubicBezTo>
                      <a:pt x="261" y="183"/>
                      <a:pt x="261" y="183"/>
                      <a:pt x="261" y="189"/>
                    </a:cubicBezTo>
                    <a:cubicBezTo>
                      <a:pt x="263" y="189"/>
                      <a:pt x="264" y="190"/>
                      <a:pt x="266" y="190"/>
                    </a:cubicBezTo>
                    <a:cubicBezTo>
                      <a:pt x="272" y="190"/>
                      <a:pt x="277" y="185"/>
                      <a:pt x="280" y="177"/>
                    </a:cubicBezTo>
                    <a:cubicBezTo>
                      <a:pt x="280" y="177"/>
                      <a:pt x="280" y="177"/>
                      <a:pt x="300" y="128"/>
                    </a:cubicBezTo>
                    <a:close/>
                    <a:moveTo>
                      <a:pt x="339" y="170"/>
                    </a:moveTo>
                    <a:cubicBezTo>
                      <a:pt x="339" y="170"/>
                      <a:pt x="339" y="170"/>
                      <a:pt x="339" y="170"/>
                    </a:cubicBezTo>
                    <a:cubicBezTo>
                      <a:pt x="339" y="144"/>
                      <a:pt x="339" y="144"/>
                      <a:pt x="339" y="144"/>
                    </a:cubicBezTo>
                    <a:cubicBezTo>
                      <a:pt x="339" y="139"/>
                      <a:pt x="338" y="135"/>
                      <a:pt x="335" y="132"/>
                    </a:cubicBezTo>
                    <a:cubicBezTo>
                      <a:pt x="333" y="129"/>
                      <a:pt x="329" y="127"/>
                      <a:pt x="325" y="127"/>
                    </a:cubicBezTo>
                    <a:cubicBezTo>
                      <a:pt x="319" y="127"/>
                      <a:pt x="314" y="130"/>
                      <a:pt x="311" y="135"/>
                    </a:cubicBezTo>
                    <a:cubicBezTo>
                      <a:pt x="311" y="135"/>
                      <a:pt x="311" y="135"/>
                      <a:pt x="311" y="135"/>
                    </a:cubicBezTo>
                    <a:cubicBezTo>
                      <a:pt x="311" y="135"/>
                      <a:pt x="311" y="135"/>
                      <a:pt x="311" y="128"/>
                    </a:cubicBezTo>
                    <a:cubicBezTo>
                      <a:pt x="311" y="128"/>
                      <a:pt x="311" y="128"/>
                      <a:pt x="304" y="128"/>
                    </a:cubicBezTo>
                    <a:cubicBezTo>
                      <a:pt x="304" y="128"/>
                      <a:pt x="304" y="128"/>
                      <a:pt x="304" y="170"/>
                    </a:cubicBezTo>
                    <a:cubicBezTo>
                      <a:pt x="304" y="170"/>
                      <a:pt x="304" y="170"/>
                      <a:pt x="311" y="170"/>
                    </a:cubicBezTo>
                    <a:cubicBezTo>
                      <a:pt x="311" y="170"/>
                      <a:pt x="311" y="170"/>
                      <a:pt x="311" y="146"/>
                    </a:cubicBezTo>
                    <a:cubicBezTo>
                      <a:pt x="311" y="142"/>
                      <a:pt x="312" y="139"/>
                      <a:pt x="314" y="137"/>
                    </a:cubicBezTo>
                    <a:cubicBezTo>
                      <a:pt x="316" y="134"/>
                      <a:pt x="319" y="133"/>
                      <a:pt x="322" y="133"/>
                    </a:cubicBezTo>
                    <a:cubicBezTo>
                      <a:pt x="329" y="133"/>
                      <a:pt x="332" y="137"/>
                      <a:pt x="332" y="146"/>
                    </a:cubicBezTo>
                    <a:cubicBezTo>
                      <a:pt x="332" y="146"/>
                      <a:pt x="332" y="146"/>
                      <a:pt x="332" y="170"/>
                    </a:cubicBezTo>
                    <a:cubicBezTo>
                      <a:pt x="332" y="170"/>
                      <a:pt x="332" y="170"/>
                      <a:pt x="339" y="170"/>
                    </a:cubicBezTo>
                    <a:close/>
                    <a:moveTo>
                      <a:pt x="379" y="170"/>
                    </a:moveTo>
                    <a:cubicBezTo>
                      <a:pt x="372" y="170"/>
                      <a:pt x="372" y="170"/>
                      <a:pt x="372" y="170"/>
                    </a:cubicBezTo>
                    <a:cubicBezTo>
                      <a:pt x="372" y="163"/>
                      <a:pt x="372" y="163"/>
                      <a:pt x="372" y="163"/>
                    </a:cubicBezTo>
                    <a:cubicBezTo>
                      <a:pt x="372" y="163"/>
                      <a:pt x="372" y="163"/>
                      <a:pt x="372" y="163"/>
                    </a:cubicBezTo>
                    <a:cubicBezTo>
                      <a:pt x="369" y="169"/>
                      <a:pt x="364" y="171"/>
                      <a:pt x="359" y="171"/>
                    </a:cubicBezTo>
                    <a:cubicBezTo>
                      <a:pt x="355" y="171"/>
                      <a:pt x="351" y="170"/>
                      <a:pt x="349" y="167"/>
                    </a:cubicBezTo>
                    <a:cubicBezTo>
                      <a:pt x="347" y="165"/>
                      <a:pt x="346" y="163"/>
                      <a:pt x="346" y="159"/>
                    </a:cubicBezTo>
                    <a:cubicBezTo>
                      <a:pt x="346" y="151"/>
                      <a:pt x="350" y="146"/>
                      <a:pt x="359" y="145"/>
                    </a:cubicBezTo>
                    <a:cubicBezTo>
                      <a:pt x="372" y="144"/>
                      <a:pt x="372" y="144"/>
                      <a:pt x="372" y="144"/>
                    </a:cubicBezTo>
                    <a:cubicBezTo>
                      <a:pt x="372" y="136"/>
                      <a:pt x="369" y="133"/>
                      <a:pt x="363" y="133"/>
                    </a:cubicBezTo>
                    <a:cubicBezTo>
                      <a:pt x="358" y="133"/>
                      <a:pt x="354" y="135"/>
                      <a:pt x="350" y="138"/>
                    </a:cubicBezTo>
                    <a:cubicBezTo>
                      <a:pt x="350" y="131"/>
                      <a:pt x="350" y="131"/>
                      <a:pt x="350" y="131"/>
                    </a:cubicBezTo>
                    <a:cubicBezTo>
                      <a:pt x="351" y="130"/>
                      <a:pt x="353" y="129"/>
                      <a:pt x="355" y="128"/>
                    </a:cubicBezTo>
                    <a:cubicBezTo>
                      <a:pt x="358" y="128"/>
                      <a:pt x="361" y="127"/>
                      <a:pt x="364" y="127"/>
                    </a:cubicBezTo>
                    <a:cubicBezTo>
                      <a:pt x="374" y="127"/>
                      <a:pt x="379" y="132"/>
                      <a:pt x="379" y="143"/>
                    </a:cubicBezTo>
                    <a:cubicBezTo>
                      <a:pt x="379" y="170"/>
                      <a:pt x="379" y="170"/>
                      <a:pt x="379" y="170"/>
                    </a:cubicBezTo>
                    <a:cubicBezTo>
                      <a:pt x="379" y="170"/>
                      <a:pt x="379" y="170"/>
                      <a:pt x="379" y="170"/>
                    </a:cubicBezTo>
                    <a:close/>
                    <a:moveTo>
                      <a:pt x="372" y="149"/>
                    </a:moveTo>
                    <a:cubicBezTo>
                      <a:pt x="362" y="150"/>
                      <a:pt x="362" y="150"/>
                      <a:pt x="362" y="150"/>
                    </a:cubicBezTo>
                    <a:cubicBezTo>
                      <a:pt x="358" y="151"/>
                      <a:pt x="355" y="152"/>
                      <a:pt x="354" y="153"/>
                    </a:cubicBezTo>
                    <a:cubicBezTo>
                      <a:pt x="353" y="154"/>
                      <a:pt x="352" y="156"/>
                      <a:pt x="352" y="158"/>
                    </a:cubicBezTo>
                    <a:cubicBezTo>
                      <a:pt x="352" y="161"/>
                      <a:pt x="353" y="162"/>
                      <a:pt x="355" y="163"/>
                    </a:cubicBezTo>
                    <a:cubicBezTo>
                      <a:pt x="356" y="165"/>
                      <a:pt x="358" y="165"/>
                      <a:pt x="360" y="165"/>
                    </a:cubicBezTo>
                    <a:cubicBezTo>
                      <a:pt x="364" y="165"/>
                      <a:pt x="366" y="164"/>
                      <a:pt x="368" y="162"/>
                    </a:cubicBezTo>
                    <a:cubicBezTo>
                      <a:pt x="371" y="160"/>
                      <a:pt x="372" y="156"/>
                      <a:pt x="372" y="153"/>
                    </a:cubicBezTo>
                    <a:cubicBezTo>
                      <a:pt x="372" y="149"/>
                      <a:pt x="372" y="149"/>
                      <a:pt x="372" y="149"/>
                    </a:cubicBezTo>
                    <a:cubicBezTo>
                      <a:pt x="372" y="149"/>
                      <a:pt x="372" y="149"/>
                      <a:pt x="372" y="149"/>
                    </a:cubicBezTo>
                    <a:close/>
                    <a:moveTo>
                      <a:pt x="448" y="170"/>
                    </a:moveTo>
                    <a:cubicBezTo>
                      <a:pt x="448" y="170"/>
                      <a:pt x="448" y="170"/>
                      <a:pt x="448" y="170"/>
                    </a:cubicBezTo>
                    <a:cubicBezTo>
                      <a:pt x="448" y="144"/>
                      <a:pt x="448" y="144"/>
                      <a:pt x="448" y="144"/>
                    </a:cubicBezTo>
                    <a:cubicBezTo>
                      <a:pt x="448" y="133"/>
                      <a:pt x="443" y="127"/>
                      <a:pt x="434" y="127"/>
                    </a:cubicBezTo>
                    <a:cubicBezTo>
                      <a:pt x="428" y="127"/>
                      <a:pt x="423" y="130"/>
                      <a:pt x="420" y="136"/>
                    </a:cubicBezTo>
                    <a:cubicBezTo>
                      <a:pt x="420" y="133"/>
                      <a:pt x="418" y="131"/>
                      <a:pt x="416" y="130"/>
                    </a:cubicBezTo>
                    <a:cubicBezTo>
                      <a:pt x="414" y="128"/>
                      <a:pt x="411" y="127"/>
                      <a:pt x="409" y="127"/>
                    </a:cubicBezTo>
                    <a:cubicBezTo>
                      <a:pt x="403" y="127"/>
                      <a:pt x="398" y="130"/>
                      <a:pt x="395" y="135"/>
                    </a:cubicBezTo>
                    <a:cubicBezTo>
                      <a:pt x="395" y="135"/>
                      <a:pt x="395" y="135"/>
                      <a:pt x="395" y="135"/>
                    </a:cubicBezTo>
                    <a:cubicBezTo>
                      <a:pt x="395" y="135"/>
                      <a:pt x="395" y="135"/>
                      <a:pt x="395" y="128"/>
                    </a:cubicBezTo>
                    <a:cubicBezTo>
                      <a:pt x="395" y="128"/>
                      <a:pt x="395" y="128"/>
                      <a:pt x="388" y="128"/>
                    </a:cubicBezTo>
                    <a:cubicBezTo>
                      <a:pt x="388" y="128"/>
                      <a:pt x="388" y="128"/>
                      <a:pt x="388" y="170"/>
                    </a:cubicBezTo>
                    <a:cubicBezTo>
                      <a:pt x="388" y="170"/>
                      <a:pt x="388" y="170"/>
                      <a:pt x="395" y="170"/>
                    </a:cubicBezTo>
                    <a:cubicBezTo>
                      <a:pt x="395" y="170"/>
                      <a:pt x="395" y="170"/>
                      <a:pt x="395" y="146"/>
                    </a:cubicBezTo>
                    <a:cubicBezTo>
                      <a:pt x="395" y="142"/>
                      <a:pt x="396" y="139"/>
                      <a:pt x="398" y="136"/>
                    </a:cubicBezTo>
                    <a:cubicBezTo>
                      <a:pt x="400" y="134"/>
                      <a:pt x="402" y="133"/>
                      <a:pt x="405" y="133"/>
                    </a:cubicBezTo>
                    <a:cubicBezTo>
                      <a:pt x="412" y="133"/>
                      <a:pt x="415" y="137"/>
                      <a:pt x="415" y="145"/>
                    </a:cubicBezTo>
                    <a:cubicBezTo>
                      <a:pt x="415" y="145"/>
                      <a:pt x="415" y="145"/>
                      <a:pt x="415" y="170"/>
                    </a:cubicBezTo>
                    <a:cubicBezTo>
                      <a:pt x="415" y="170"/>
                      <a:pt x="415" y="170"/>
                      <a:pt x="422" y="170"/>
                    </a:cubicBezTo>
                    <a:cubicBezTo>
                      <a:pt x="422" y="170"/>
                      <a:pt x="422" y="170"/>
                      <a:pt x="422" y="146"/>
                    </a:cubicBezTo>
                    <a:cubicBezTo>
                      <a:pt x="422" y="142"/>
                      <a:pt x="423" y="139"/>
                      <a:pt x="424" y="137"/>
                    </a:cubicBezTo>
                    <a:cubicBezTo>
                      <a:pt x="427" y="134"/>
                      <a:pt x="429" y="133"/>
                      <a:pt x="432" y="133"/>
                    </a:cubicBezTo>
                    <a:cubicBezTo>
                      <a:pt x="435" y="133"/>
                      <a:pt x="438" y="134"/>
                      <a:pt x="439" y="136"/>
                    </a:cubicBezTo>
                    <a:cubicBezTo>
                      <a:pt x="440" y="138"/>
                      <a:pt x="441" y="141"/>
                      <a:pt x="441" y="146"/>
                    </a:cubicBezTo>
                    <a:cubicBezTo>
                      <a:pt x="441" y="146"/>
                      <a:pt x="441" y="146"/>
                      <a:pt x="441" y="170"/>
                    </a:cubicBezTo>
                    <a:cubicBezTo>
                      <a:pt x="441" y="170"/>
                      <a:pt x="441" y="170"/>
                      <a:pt x="448" y="170"/>
                    </a:cubicBezTo>
                    <a:close/>
                    <a:moveTo>
                      <a:pt x="466" y="113"/>
                    </a:moveTo>
                    <a:cubicBezTo>
                      <a:pt x="466" y="114"/>
                      <a:pt x="465" y="116"/>
                      <a:pt x="464" y="116"/>
                    </a:cubicBezTo>
                    <a:cubicBezTo>
                      <a:pt x="463" y="117"/>
                      <a:pt x="463" y="118"/>
                      <a:pt x="461" y="118"/>
                    </a:cubicBezTo>
                    <a:cubicBezTo>
                      <a:pt x="460" y="118"/>
                      <a:pt x="459" y="117"/>
                      <a:pt x="458" y="116"/>
                    </a:cubicBezTo>
                    <a:cubicBezTo>
                      <a:pt x="457" y="116"/>
                      <a:pt x="457" y="115"/>
                      <a:pt x="457" y="113"/>
                    </a:cubicBezTo>
                    <a:cubicBezTo>
                      <a:pt x="457" y="112"/>
                      <a:pt x="457" y="111"/>
                      <a:pt x="458" y="110"/>
                    </a:cubicBezTo>
                    <a:cubicBezTo>
                      <a:pt x="459" y="109"/>
                      <a:pt x="460" y="109"/>
                      <a:pt x="461" y="109"/>
                    </a:cubicBezTo>
                    <a:cubicBezTo>
                      <a:pt x="463" y="109"/>
                      <a:pt x="463" y="109"/>
                      <a:pt x="464" y="110"/>
                    </a:cubicBezTo>
                    <a:cubicBezTo>
                      <a:pt x="465" y="111"/>
                      <a:pt x="466" y="112"/>
                      <a:pt x="466" y="113"/>
                    </a:cubicBezTo>
                    <a:close/>
                    <a:moveTo>
                      <a:pt x="465" y="170"/>
                    </a:moveTo>
                    <a:cubicBezTo>
                      <a:pt x="458" y="170"/>
                      <a:pt x="458" y="170"/>
                      <a:pt x="458" y="170"/>
                    </a:cubicBezTo>
                    <a:cubicBezTo>
                      <a:pt x="458" y="128"/>
                      <a:pt x="458" y="128"/>
                      <a:pt x="458" y="128"/>
                    </a:cubicBezTo>
                    <a:cubicBezTo>
                      <a:pt x="465" y="128"/>
                      <a:pt x="465" y="128"/>
                      <a:pt x="465" y="128"/>
                    </a:cubicBezTo>
                    <a:cubicBezTo>
                      <a:pt x="465" y="170"/>
                      <a:pt x="465" y="170"/>
                      <a:pt x="465" y="170"/>
                    </a:cubicBezTo>
                    <a:cubicBezTo>
                      <a:pt x="465" y="170"/>
                      <a:pt x="465" y="170"/>
                      <a:pt x="465" y="170"/>
                    </a:cubicBezTo>
                    <a:close/>
                    <a:moveTo>
                      <a:pt x="504" y="168"/>
                    </a:moveTo>
                    <a:cubicBezTo>
                      <a:pt x="504" y="168"/>
                      <a:pt x="504" y="168"/>
                      <a:pt x="504" y="168"/>
                    </a:cubicBezTo>
                    <a:cubicBezTo>
                      <a:pt x="504" y="162"/>
                      <a:pt x="504" y="162"/>
                      <a:pt x="504" y="162"/>
                    </a:cubicBezTo>
                    <a:cubicBezTo>
                      <a:pt x="501" y="164"/>
                      <a:pt x="497" y="165"/>
                      <a:pt x="493" y="165"/>
                    </a:cubicBezTo>
                    <a:cubicBezTo>
                      <a:pt x="489" y="165"/>
                      <a:pt x="486" y="164"/>
                      <a:pt x="483" y="161"/>
                    </a:cubicBezTo>
                    <a:cubicBezTo>
                      <a:pt x="481" y="158"/>
                      <a:pt x="479" y="154"/>
                      <a:pt x="479" y="149"/>
                    </a:cubicBezTo>
                    <a:cubicBezTo>
                      <a:pt x="479" y="144"/>
                      <a:pt x="481" y="140"/>
                      <a:pt x="484" y="137"/>
                    </a:cubicBezTo>
                    <a:cubicBezTo>
                      <a:pt x="486" y="134"/>
                      <a:pt x="490" y="133"/>
                      <a:pt x="494" y="133"/>
                    </a:cubicBezTo>
                    <a:cubicBezTo>
                      <a:pt x="497" y="133"/>
                      <a:pt x="501" y="134"/>
                      <a:pt x="504" y="136"/>
                    </a:cubicBezTo>
                    <a:cubicBezTo>
                      <a:pt x="504" y="136"/>
                      <a:pt x="504" y="136"/>
                      <a:pt x="504" y="129"/>
                    </a:cubicBezTo>
                    <a:cubicBezTo>
                      <a:pt x="501" y="128"/>
                      <a:pt x="498" y="127"/>
                      <a:pt x="494" y="127"/>
                    </a:cubicBezTo>
                    <a:cubicBezTo>
                      <a:pt x="488" y="127"/>
                      <a:pt x="482" y="129"/>
                      <a:pt x="478" y="133"/>
                    </a:cubicBezTo>
                    <a:cubicBezTo>
                      <a:pt x="475" y="138"/>
                      <a:pt x="472" y="143"/>
                      <a:pt x="472" y="150"/>
                    </a:cubicBezTo>
                    <a:cubicBezTo>
                      <a:pt x="472" y="156"/>
                      <a:pt x="474" y="161"/>
                      <a:pt x="478" y="165"/>
                    </a:cubicBezTo>
                    <a:cubicBezTo>
                      <a:pt x="481" y="169"/>
                      <a:pt x="486" y="171"/>
                      <a:pt x="492" y="171"/>
                    </a:cubicBezTo>
                    <a:cubicBezTo>
                      <a:pt x="497" y="171"/>
                      <a:pt x="501" y="170"/>
                      <a:pt x="504" y="168"/>
                    </a:cubicBezTo>
                    <a:close/>
                    <a:moveTo>
                      <a:pt x="534" y="159"/>
                    </a:moveTo>
                    <a:cubicBezTo>
                      <a:pt x="534" y="156"/>
                      <a:pt x="533" y="153"/>
                      <a:pt x="531" y="151"/>
                    </a:cubicBezTo>
                    <a:cubicBezTo>
                      <a:pt x="530" y="149"/>
                      <a:pt x="527" y="148"/>
                      <a:pt x="524" y="146"/>
                    </a:cubicBezTo>
                    <a:cubicBezTo>
                      <a:pt x="520" y="145"/>
                      <a:pt x="518" y="144"/>
                      <a:pt x="517" y="143"/>
                    </a:cubicBezTo>
                    <a:cubicBezTo>
                      <a:pt x="516" y="142"/>
                      <a:pt x="516" y="141"/>
                      <a:pt x="516" y="139"/>
                    </a:cubicBezTo>
                    <a:cubicBezTo>
                      <a:pt x="516" y="137"/>
                      <a:pt x="516" y="135"/>
                      <a:pt x="518" y="135"/>
                    </a:cubicBezTo>
                    <a:cubicBezTo>
                      <a:pt x="519" y="133"/>
                      <a:pt x="521" y="133"/>
                      <a:pt x="523" y="133"/>
                    </a:cubicBezTo>
                    <a:cubicBezTo>
                      <a:pt x="527" y="133"/>
                      <a:pt x="530" y="134"/>
                      <a:pt x="532" y="136"/>
                    </a:cubicBezTo>
                    <a:cubicBezTo>
                      <a:pt x="532" y="136"/>
                      <a:pt x="532" y="136"/>
                      <a:pt x="532" y="129"/>
                    </a:cubicBezTo>
                    <a:cubicBezTo>
                      <a:pt x="530" y="128"/>
                      <a:pt x="527" y="127"/>
                      <a:pt x="523" y="127"/>
                    </a:cubicBezTo>
                    <a:cubicBezTo>
                      <a:pt x="519" y="127"/>
                      <a:pt x="516" y="128"/>
                      <a:pt x="513" y="130"/>
                    </a:cubicBezTo>
                    <a:cubicBezTo>
                      <a:pt x="510" y="133"/>
                      <a:pt x="509" y="136"/>
                      <a:pt x="509" y="139"/>
                    </a:cubicBezTo>
                    <a:cubicBezTo>
                      <a:pt x="509" y="142"/>
                      <a:pt x="510" y="145"/>
                      <a:pt x="512" y="147"/>
                    </a:cubicBezTo>
                    <a:cubicBezTo>
                      <a:pt x="513" y="149"/>
                      <a:pt x="515" y="150"/>
                      <a:pt x="519" y="151"/>
                    </a:cubicBezTo>
                    <a:cubicBezTo>
                      <a:pt x="522" y="153"/>
                      <a:pt x="525" y="154"/>
                      <a:pt x="526" y="156"/>
                    </a:cubicBezTo>
                    <a:cubicBezTo>
                      <a:pt x="527" y="156"/>
                      <a:pt x="527" y="158"/>
                      <a:pt x="527" y="160"/>
                    </a:cubicBezTo>
                    <a:cubicBezTo>
                      <a:pt x="527" y="163"/>
                      <a:pt x="525" y="165"/>
                      <a:pt x="520" y="165"/>
                    </a:cubicBezTo>
                    <a:cubicBezTo>
                      <a:pt x="516" y="165"/>
                      <a:pt x="512" y="164"/>
                      <a:pt x="509" y="161"/>
                    </a:cubicBezTo>
                    <a:cubicBezTo>
                      <a:pt x="509" y="161"/>
                      <a:pt x="509" y="161"/>
                      <a:pt x="509" y="169"/>
                    </a:cubicBezTo>
                    <a:cubicBezTo>
                      <a:pt x="512" y="170"/>
                      <a:pt x="515" y="171"/>
                      <a:pt x="519" y="171"/>
                    </a:cubicBezTo>
                    <a:cubicBezTo>
                      <a:pt x="524" y="171"/>
                      <a:pt x="528" y="170"/>
                      <a:pt x="530" y="167"/>
                    </a:cubicBezTo>
                    <a:cubicBezTo>
                      <a:pt x="533" y="165"/>
                      <a:pt x="534" y="162"/>
                      <a:pt x="534" y="159"/>
                    </a:cubicBezTo>
                    <a:close/>
                    <a:moveTo>
                      <a:pt x="137" y="29"/>
                    </a:moveTo>
                    <a:cubicBezTo>
                      <a:pt x="137" y="29"/>
                      <a:pt x="137" y="29"/>
                      <a:pt x="137" y="29"/>
                    </a:cubicBezTo>
                    <a:cubicBezTo>
                      <a:pt x="126" y="55"/>
                      <a:pt x="110" y="80"/>
                      <a:pt x="94" y="97"/>
                    </a:cubicBezTo>
                    <a:cubicBezTo>
                      <a:pt x="94" y="138"/>
                      <a:pt x="94" y="138"/>
                      <a:pt x="94" y="138"/>
                    </a:cubicBezTo>
                    <a:cubicBezTo>
                      <a:pt x="92" y="138"/>
                      <a:pt x="92" y="138"/>
                      <a:pt x="92" y="138"/>
                    </a:cubicBezTo>
                    <a:cubicBezTo>
                      <a:pt x="90" y="138"/>
                      <a:pt x="90" y="138"/>
                      <a:pt x="90" y="138"/>
                    </a:cubicBezTo>
                    <a:cubicBezTo>
                      <a:pt x="33" y="143"/>
                      <a:pt x="0" y="171"/>
                      <a:pt x="0" y="171"/>
                    </a:cubicBezTo>
                    <a:cubicBezTo>
                      <a:pt x="63" y="131"/>
                      <a:pt x="135" y="149"/>
                      <a:pt x="135" y="150"/>
                    </a:cubicBezTo>
                    <a:cubicBezTo>
                      <a:pt x="141" y="149"/>
                      <a:pt x="141" y="149"/>
                      <a:pt x="141" y="149"/>
                    </a:cubicBezTo>
                    <a:cubicBezTo>
                      <a:pt x="141" y="31"/>
                      <a:pt x="141" y="31"/>
                      <a:pt x="141" y="31"/>
                    </a:cubicBezTo>
                    <a:cubicBezTo>
                      <a:pt x="137" y="29"/>
                      <a:pt x="137" y="29"/>
                      <a:pt x="137" y="29"/>
                    </a:cubicBezTo>
                    <a:cubicBezTo>
                      <a:pt x="137" y="29"/>
                      <a:pt x="137" y="29"/>
                      <a:pt x="137" y="29"/>
                    </a:cubicBezTo>
                    <a:close/>
                    <a:moveTo>
                      <a:pt x="180" y="58"/>
                    </a:moveTo>
                    <a:cubicBezTo>
                      <a:pt x="180" y="58"/>
                      <a:pt x="180" y="58"/>
                      <a:pt x="180" y="58"/>
                    </a:cubicBezTo>
                    <a:cubicBezTo>
                      <a:pt x="180" y="58"/>
                      <a:pt x="174" y="66"/>
                      <a:pt x="155" y="82"/>
                    </a:cubicBezTo>
                    <a:cubicBezTo>
                      <a:pt x="151" y="86"/>
                      <a:pt x="148" y="88"/>
                      <a:pt x="144" y="92"/>
                    </a:cubicBezTo>
                    <a:cubicBezTo>
                      <a:pt x="144" y="153"/>
                      <a:pt x="144" y="153"/>
                      <a:pt x="144" y="153"/>
                    </a:cubicBezTo>
                    <a:cubicBezTo>
                      <a:pt x="141" y="153"/>
                      <a:pt x="141" y="153"/>
                      <a:pt x="141" y="153"/>
                    </a:cubicBezTo>
                    <a:cubicBezTo>
                      <a:pt x="141" y="153"/>
                      <a:pt x="125" y="148"/>
                      <a:pt x="97" y="148"/>
                    </a:cubicBezTo>
                    <a:cubicBezTo>
                      <a:pt x="70" y="147"/>
                      <a:pt x="30" y="154"/>
                      <a:pt x="0" y="171"/>
                    </a:cubicBezTo>
                    <a:cubicBezTo>
                      <a:pt x="1" y="171"/>
                      <a:pt x="1" y="171"/>
                      <a:pt x="1" y="171"/>
                    </a:cubicBezTo>
                    <a:cubicBezTo>
                      <a:pt x="1" y="171"/>
                      <a:pt x="83" y="138"/>
                      <a:pt x="179" y="171"/>
                    </a:cubicBezTo>
                    <a:cubicBezTo>
                      <a:pt x="179" y="171"/>
                      <a:pt x="179" y="171"/>
                      <a:pt x="179" y="171"/>
                    </a:cubicBezTo>
                    <a:cubicBezTo>
                      <a:pt x="183" y="170"/>
                      <a:pt x="183" y="170"/>
                      <a:pt x="183" y="170"/>
                    </a:cubicBezTo>
                    <a:cubicBezTo>
                      <a:pt x="183" y="59"/>
                      <a:pt x="183" y="59"/>
                      <a:pt x="183" y="59"/>
                    </a:cubicBezTo>
                    <a:cubicBezTo>
                      <a:pt x="180" y="58"/>
                      <a:pt x="180" y="58"/>
                      <a:pt x="180" y="58"/>
                    </a:cubicBezTo>
                    <a:cubicBezTo>
                      <a:pt x="180" y="58"/>
                      <a:pt x="180" y="58"/>
                      <a:pt x="180" y="58"/>
                    </a:cubicBezTo>
                    <a:close/>
                    <a:moveTo>
                      <a:pt x="90" y="1"/>
                    </a:moveTo>
                    <a:cubicBezTo>
                      <a:pt x="86" y="0"/>
                      <a:pt x="86" y="0"/>
                      <a:pt x="86" y="0"/>
                    </a:cubicBezTo>
                    <a:cubicBezTo>
                      <a:pt x="86" y="0"/>
                      <a:pt x="86" y="0"/>
                      <a:pt x="86" y="0"/>
                    </a:cubicBezTo>
                    <a:cubicBezTo>
                      <a:pt x="86" y="0"/>
                      <a:pt x="86" y="0"/>
                      <a:pt x="86" y="0"/>
                    </a:cubicBezTo>
                    <a:cubicBezTo>
                      <a:pt x="86" y="0"/>
                      <a:pt x="86" y="0"/>
                      <a:pt x="86" y="0"/>
                    </a:cubicBezTo>
                    <a:cubicBezTo>
                      <a:pt x="86" y="0"/>
                      <a:pt x="86" y="0"/>
                      <a:pt x="86" y="0"/>
                    </a:cubicBezTo>
                    <a:cubicBezTo>
                      <a:pt x="85" y="4"/>
                      <a:pt x="80" y="33"/>
                      <a:pt x="60" y="73"/>
                    </a:cubicBezTo>
                    <a:cubicBezTo>
                      <a:pt x="47" y="97"/>
                      <a:pt x="28" y="127"/>
                      <a:pt x="0" y="157"/>
                    </a:cubicBezTo>
                    <a:cubicBezTo>
                      <a:pt x="0" y="171"/>
                      <a:pt x="0" y="171"/>
                      <a:pt x="0" y="171"/>
                    </a:cubicBezTo>
                    <a:cubicBezTo>
                      <a:pt x="0" y="171"/>
                      <a:pt x="30" y="142"/>
                      <a:pt x="85" y="136"/>
                    </a:cubicBezTo>
                    <a:cubicBezTo>
                      <a:pt x="87" y="136"/>
                      <a:pt x="87" y="136"/>
                      <a:pt x="87" y="136"/>
                    </a:cubicBezTo>
                    <a:cubicBezTo>
                      <a:pt x="90" y="135"/>
                      <a:pt x="90" y="135"/>
                      <a:pt x="90" y="135"/>
                    </a:cubicBezTo>
                    <a:cubicBezTo>
                      <a:pt x="90" y="1"/>
                      <a:pt x="90" y="1"/>
                      <a:pt x="90" y="1"/>
                    </a:cubicBezTo>
                    <a:cubicBezTo>
                      <a:pt x="90" y="1"/>
                      <a:pt x="90" y="1"/>
                      <a:pt x="90" y="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63" name="Freeform 212"/>
              <p:cNvSpPr>
                <a:spLocks noChangeAspect="1" noEditPoints="1"/>
              </p:cNvSpPr>
              <p:nvPr/>
            </p:nvSpPr>
            <p:spPr bwMode="auto">
              <a:xfrm>
                <a:off x="7575145" y="5003494"/>
                <a:ext cx="293742" cy="235586"/>
              </a:xfrm>
              <a:custGeom>
                <a:avLst/>
                <a:gdLst>
                  <a:gd name="T0" fmla="*/ 46 w 126"/>
                  <a:gd name="T1" fmla="*/ 20 h 101"/>
                  <a:gd name="T2" fmla="*/ 92 w 126"/>
                  <a:gd name="T3" fmla="*/ 55 h 101"/>
                  <a:gd name="T4" fmla="*/ 46 w 126"/>
                  <a:gd name="T5" fmla="*/ 90 h 101"/>
                  <a:gd name="T6" fmla="*/ 33 w 126"/>
                  <a:gd name="T7" fmla="*/ 88 h 101"/>
                  <a:gd name="T8" fmla="*/ 9 w 126"/>
                  <a:gd name="T9" fmla="*/ 98 h 101"/>
                  <a:gd name="T10" fmla="*/ 22 w 126"/>
                  <a:gd name="T11" fmla="*/ 85 h 101"/>
                  <a:gd name="T12" fmla="*/ 0 w 126"/>
                  <a:gd name="T13" fmla="*/ 55 h 101"/>
                  <a:gd name="T14" fmla="*/ 46 w 126"/>
                  <a:gd name="T15" fmla="*/ 20 h 101"/>
                  <a:gd name="T16" fmla="*/ 80 w 126"/>
                  <a:gd name="T17" fmla="*/ 0 h 101"/>
                  <a:gd name="T18" fmla="*/ 41 w 126"/>
                  <a:gd name="T19" fmla="*/ 15 h 101"/>
                  <a:gd name="T20" fmla="*/ 93 w 126"/>
                  <a:gd name="T21" fmla="*/ 69 h 101"/>
                  <a:gd name="T22" fmla="*/ 117 w 126"/>
                  <a:gd name="T23" fmla="*/ 79 h 101"/>
                  <a:gd name="T24" fmla="*/ 103 w 126"/>
                  <a:gd name="T25" fmla="*/ 65 h 101"/>
                  <a:gd name="T26" fmla="*/ 126 w 126"/>
                  <a:gd name="T27" fmla="*/ 35 h 101"/>
                  <a:gd name="T28" fmla="*/ 80 w 126"/>
                  <a:gd name="T29"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101">
                    <a:moveTo>
                      <a:pt x="46" y="20"/>
                    </a:moveTo>
                    <a:cubicBezTo>
                      <a:pt x="72" y="20"/>
                      <a:pt x="92" y="35"/>
                      <a:pt x="92" y="55"/>
                    </a:cubicBezTo>
                    <a:cubicBezTo>
                      <a:pt x="92" y="74"/>
                      <a:pt x="72" y="90"/>
                      <a:pt x="46" y="90"/>
                    </a:cubicBezTo>
                    <a:cubicBezTo>
                      <a:pt x="42" y="90"/>
                      <a:pt x="37" y="89"/>
                      <a:pt x="33" y="88"/>
                    </a:cubicBezTo>
                    <a:cubicBezTo>
                      <a:pt x="28" y="98"/>
                      <a:pt x="18" y="101"/>
                      <a:pt x="9" y="98"/>
                    </a:cubicBezTo>
                    <a:cubicBezTo>
                      <a:pt x="14" y="94"/>
                      <a:pt x="19" y="89"/>
                      <a:pt x="22" y="85"/>
                    </a:cubicBezTo>
                    <a:cubicBezTo>
                      <a:pt x="9" y="79"/>
                      <a:pt x="0" y="68"/>
                      <a:pt x="0" y="55"/>
                    </a:cubicBezTo>
                    <a:cubicBezTo>
                      <a:pt x="0" y="35"/>
                      <a:pt x="21" y="20"/>
                      <a:pt x="46" y="20"/>
                    </a:cubicBezTo>
                    <a:close/>
                    <a:moveTo>
                      <a:pt x="80" y="0"/>
                    </a:moveTo>
                    <a:cubicBezTo>
                      <a:pt x="64" y="0"/>
                      <a:pt x="50" y="6"/>
                      <a:pt x="41" y="15"/>
                    </a:cubicBezTo>
                    <a:cubicBezTo>
                      <a:pt x="62" y="10"/>
                      <a:pt x="112" y="32"/>
                      <a:pt x="93" y="69"/>
                    </a:cubicBezTo>
                    <a:cubicBezTo>
                      <a:pt x="99" y="79"/>
                      <a:pt x="108" y="81"/>
                      <a:pt x="117" y="79"/>
                    </a:cubicBezTo>
                    <a:cubicBezTo>
                      <a:pt x="111" y="74"/>
                      <a:pt x="107" y="70"/>
                      <a:pt x="103" y="65"/>
                    </a:cubicBezTo>
                    <a:cubicBezTo>
                      <a:pt x="117" y="59"/>
                      <a:pt x="126" y="48"/>
                      <a:pt x="126" y="35"/>
                    </a:cubicBezTo>
                    <a:cubicBezTo>
                      <a:pt x="126" y="16"/>
                      <a:pt x="105" y="0"/>
                      <a:pt x="80" y="0"/>
                    </a:cubicBezTo>
                    <a:close/>
                  </a:path>
                </a:pathLst>
              </a:custGeom>
              <a:solidFill>
                <a:schemeClr val="bg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sp>
            <p:nvSpPr>
              <p:cNvPr id="164" name="Rectangle 163"/>
              <p:cNvSpPr/>
              <p:nvPr/>
            </p:nvSpPr>
            <p:spPr bwMode="auto">
              <a:xfrm>
                <a:off x="4435955" y="3888415"/>
                <a:ext cx="1764792" cy="382298"/>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Office 365 APIs</a:t>
                </a:r>
                <a:endParaRPr lang="en-US" sz="1600" dirty="0">
                  <a:gradFill>
                    <a:gsLst>
                      <a:gs pos="0">
                        <a:srgbClr val="FFFFFF"/>
                      </a:gs>
                      <a:gs pos="100000">
                        <a:srgbClr val="FFFFFF"/>
                      </a:gs>
                    </a:gsLst>
                    <a:lin ang="5400000" scaled="0"/>
                  </a:gradFill>
                </a:endParaRPr>
              </a:p>
            </p:txBody>
          </p:sp>
          <p:sp>
            <p:nvSpPr>
              <p:cNvPr id="165" name="Rectangle 164"/>
              <p:cNvSpPr/>
              <p:nvPr/>
            </p:nvSpPr>
            <p:spPr bwMode="auto">
              <a:xfrm>
                <a:off x="6242473" y="3888415"/>
                <a:ext cx="1764792" cy="382298"/>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Microsoft Services</a:t>
                </a:r>
                <a:endParaRPr lang="en-US" sz="1600" dirty="0">
                  <a:gradFill>
                    <a:gsLst>
                      <a:gs pos="0">
                        <a:srgbClr val="FFFFFF"/>
                      </a:gs>
                      <a:gs pos="100000">
                        <a:srgbClr val="FFFFFF"/>
                      </a:gs>
                    </a:gsLst>
                    <a:lin ang="5400000" scaled="0"/>
                  </a:gradFill>
                </a:endParaRPr>
              </a:p>
            </p:txBody>
          </p:sp>
          <p:sp>
            <p:nvSpPr>
              <p:cNvPr id="166" name="Freeform 5"/>
              <p:cNvSpPr>
                <a:spLocks noChangeAspect="1" noEditPoints="1"/>
              </p:cNvSpPr>
              <p:nvPr/>
            </p:nvSpPr>
            <p:spPr bwMode="auto">
              <a:xfrm>
                <a:off x="5854314" y="4406849"/>
                <a:ext cx="225136" cy="288826"/>
              </a:xfrm>
              <a:custGeom>
                <a:avLst/>
                <a:gdLst>
                  <a:gd name="T0" fmla="*/ 120 w 304"/>
                  <a:gd name="T1" fmla="*/ 0 h 390"/>
                  <a:gd name="T2" fmla="*/ 45 w 304"/>
                  <a:gd name="T3" fmla="*/ 65 h 390"/>
                  <a:gd name="T4" fmla="*/ 45 w 304"/>
                  <a:gd name="T5" fmla="*/ 91 h 390"/>
                  <a:gd name="T6" fmla="*/ 0 w 304"/>
                  <a:gd name="T7" fmla="*/ 132 h 390"/>
                  <a:gd name="T8" fmla="*/ 0 w 304"/>
                  <a:gd name="T9" fmla="*/ 390 h 390"/>
                  <a:gd name="T10" fmla="*/ 263 w 304"/>
                  <a:gd name="T11" fmla="*/ 390 h 390"/>
                  <a:gd name="T12" fmla="*/ 263 w 304"/>
                  <a:gd name="T13" fmla="*/ 323 h 390"/>
                  <a:gd name="T14" fmla="*/ 304 w 304"/>
                  <a:gd name="T15" fmla="*/ 323 h 390"/>
                  <a:gd name="T16" fmla="*/ 304 w 304"/>
                  <a:gd name="T17" fmla="*/ 0 h 390"/>
                  <a:gd name="T18" fmla="*/ 120 w 304"/>
                  <a:gd name="T19" fmla="*/ 0 h 390"/>
                  <a:gd name="T20" fmla="*/ 120 w 304"/>
                  <a:gd name="T21" fmla="*/ 0 h 390"/>
                  <a:gd name="T22" fmla="*/ 120 w 304"/>
                  <a:gd name="T23" fmla="*/ 0 h 390"/>
                  <a:gd name="T24" fmla="*/ 237 w 304"/>
                  <a:gd name="T25" fmla="*/ 366 h 390"/>
                  <a:gd name="T26" fmla="*/ 26 w 304"/>
                  <a:gd name="T27" fmla="*/ 366 h 390"/>
                  <a:gd name="T28" fmla="*/ 26 w 304"/>
                  <a:gd name="T29" fmla="*/ 156 h 390"/>
                  <a:gd name="T30" fmla="*/ 45 w 304"/>
                  <a:gd name="T31" fmla="*/ 156 h 390"/>
                  <a:gd name="T32" fmla="*/ 45 w 304"/>
                  <a:gd name="T33" fmla="*/ 323 h 390"/>
                  <a:gd name="T34" fmla="*/ 237 w 304"/>
                  <a:gd name="T35" fmla="*/ 323 h 390"/>
                  <a:gd name="T36" fmla="*/ 237 w 304"/>
                  <a:gd name="T37" fmla="*/ 366 h 390"/>
                  <a:gd name="T38" fmla="*/ 237 w 304"/>
                  <a:gd name="T39" fmla="*/ 366 h 390"/>
                  <a:gd name="T40" fmla="*/ 237 w 304"/>
                  <a:gd name="T41" fmla="*/ 366 h 390"/>
                  <a:gd name="T42" fmla="*/ 278 w 304"/>
                  <a:gd name="T43" fmla="*/ 299 h 390"/>
                  <a:gd name="T44" fmla="*/ 72 w 304"/>
                  <a:gd name="T45" fmla="*/ 299 h 390"/>
                  <a:gd name="T46" fmla="*/ 72 w 304"/>
                  <a:gd name="T47" fmla="*/ 87 h 390"/>
                  <a:gd name="T48" fmla="*/ 152 w 304"/>
                  <a:gd name="T49" fmla="*/ 87 h 390"/>
                  <a:gd name="T50" fmla="*/ 152 w 304"/>
                  <a:gd name="T51" fmla="*/ 24 h 390"/>
                  <a:gd name="T52" fmla="*/ 278 w 304"/>
                  <a:gd name="T53" fmla="*/ 24 h 390"/>
                  <a:gd name="T54" fmla="*/ 278 w 304"/>
                  <a:gd name="T55" fmla="*/ 299 h 390"/>
                  <a:gd name="T56" fmla="*/ 278 w 304"/>
                  <a:gd name="T57" fmla="*/ 299 h 390"/>
                  <a:gd name="T58" fmla="*/ 278 w 304"/>
                  <a:gd name="T59" fmla="*/ 299 h 390"/>
                  <a:gd name="T60" fmla="*/ 113 w 304"/>
                  <a:gd name="T61" fmla="*/ 135 h 390"/>
                  <a:gd name="T62" fmla="*/ 251 w 304"/>
                  <a:gd name="T63" fmla="*/ 135 h 390"/>
                  <a:gd name="T64" fmla="*/ 251 w 304"/>
                  <a:gd name="T65" fmla="*/ 159 h 390"/>
                  <a:gd name="T66" fmla="*/ 113 w 304"/>
                  <a:gd name="T67" fmla="*/ 159 h 390"/>
                  <a:gd name="T68" fmla="*/ 113 w 304"/>
                  <a:gd name="T69" fmla="*/ 135 h 390"/>
                  <a:gd name="T70" fmla="*/ 113 w 304"/>
                  <a:gd name="T71" fmla="*/ 135 h 390"/>
                  <a:gd name="T72" fmla="*/ 113 w 304"/>
                  <a:gd name="T73" fmla="*/ 173 h 390"/>
                  <a:gd name="T74" fmla="*/ 251 w 304"/>
                  <a:gd name="T75" fmla="*/ 173 h 390"/>
                  <a:gd name="T76" fmla="*/ 251 w 304"/>
                  <a:gd name="T77" fmla="*/ 197 h 390"/>
                  <a:gd name="T78" fmla="*/ 113 w 304"/>
                  <a:gd name="T79" fmla="*/ 197 h 390"/>
                  <a:gd name="T80" fmla="*/ 113 w 304"/>
                  <a:gd name="T81" fmla="*/ 173 h 390"/>
                  <a:gd name="T82" fmla="*/ 113 w 304"/>
                  <a:gd name="T83" fmla="*/ 173 h 390"/>
                  <a:gd name="T84" fmla="*/ 113 w 304"/>
                  <a:gd name="T85" fmla="*/ 212 h 390"/>
                  <a:gd name="T86" fmla="*/ 251 w 304"/>
                  <a:gd name="T87" fmla="*/ 212 h 390"/>
                  <a:gd name="T88" fmla="*/ 251 w 304"/>
                  <a:gd name="T89" fmla="*/ 236 h 390"/>
                  <a:gd name="T90" fmla="*/ 113 w 304"/>
                  <a:gd name="T91" fmla="*/ 236 h 390"/>
                  <a:gd name="T92" fmla="*/ 113 w 304"/>
                  <a:gd name="T93" fmla="*/ 212 h 390"/>
                  <a:gd name="T94" fmla="*/ 113 w 304"/>
                  <a:gd name="T95" fmla="*/ 212 h 390"/>
                  <a:gd name="T96" fmla="*/ 113 w 304"/>
                  <a:gd name="T97" fmla="*/ 250 h 390"/>
                  <a:gd name="T98" fmla="*/ 251 w 304"/>
                  <a:gd name="T99" fmla="*/ 250 h 390"/>
                  <a:gd name="T100" fmla="*/ 251 w 304"/>
                  <a:gd name="T101" fmla="*/ 274 h 390"/>
                  <a:gd name="T102" fmla="*/ 113 w 304"/>
                  <a:gd name="T103" fmla="*/ 274 h 390"/>
                  <a:gd name="T104" fmla="*/ 113 w 304"/>
                  <a:gd name="T105" fmla="*/ 250 h 390"/>
                  <a:gd name="T106" fmla="*/ 113 w 304"/>
                  <a:gd name="T107" fmla="*/ 25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390">
                    <a:moveTo>
                      <a:pt x="120" y="0"/>
                    </a:moveTo>
                    <a:lnTo>
                      <a:pt x="45" y="65"/>
                    </a:lnTo>
                    <a:lnTo>
                      <a:pt x="45" y="91"/>
                    </a:lnTo>
                    <a:lnTo>
                      <a:pt x="0" y="132"/>
                    </a:lnTo>
                    <a:lnTo>
                      <a:pt x="0" y="390"/>
                    </a:lnTo>
                    <a:lnTo>
                      <a:pt x="263" y="390"/>
                    </a:lnTo>
                    <a:lnTo>
                      <a:pt x="263" y="323"/>
                    </a:lnTo>
                    <a:lnTo>
                      <a:pt x="304" y="323"/>
                    </a:lnTo>
                    <a:lnTo>
                      <a:pt x="304" y="0"/>
                    </a:lnTo>
                    <a:lnTo>
                      <a:pt x="120" y="0"/>
                    </a:lnTo>
                    <a:lnTo>
                      <a:pt x="120" y="0"/>
                    </a:lnTo>
                    <a:lnTo>
                      <a:pt x="120" y="0"/>
                    </a:lnTo>
                    <a:close/>
                    <a:moveTo>
                      <a:pt x="237" y="366"/>
                    </a:moveTo>
                    <a:lnTo>
                      <a:pt x="26" y="366"/>
                    </a:lnTo>
                    <a:lnTo>
                      <a:pt x="26" y="156"/>
                    </a:lnTo>
                    <a:lnTo>
                      <a:pt x="45" y="156"/>
                    </a:lnTo>
                    <a:lnTo>
                      <a:pt x="45" y="323"/>
                    </a:lnTo>
                    <a:lnTo>
                      <a:pt x="237" y="323"/>
                    </a:lnTo>
                    <a:lnTo>
                      <a:pt x="237" y="366"/>
                    </a:lnTo>
                    <a:lnTo>
                      <a:pt x="237" y="366"/>
                    </a:lnTo>
                    <a:lnTo>
                      <a:pt x="237" y="366"/>
                    </a:lnTo>
                    <a:close/>
                    <a:moveTo>
                      <a:pt x="278" y="299"/>
                    </a:moveTo>
                    <a:lnTo>
                      <a:pt x="72" y="299"/>
                    </a:lnTo>
                    <a:lnTo>
                      <a:pt x="72" y="87"/>
                    </a:lnTo>
                    <a:lnTo>
                      <a:pt x="152" y="87"/>
                    </a:lnTo>
                    <a:lnTo>
                      <a:pt x="152" y="24"/>
                    </a:lnTo>
                    <a:lnTo>
                      <a:pt x="278" y="24"/>
                    </a:lnTo>
                    <a:lnTo>
                      <a:pt x="278" y="299"/>
                    </a:lnTo>
                    <a:lnTo>
                      <a:pt x="278" y="299"/>
                    </a:lnTo>
                    <a:lnTo>
                      <a:pt x="278" y="299"/>
                    </a:lnTo>
                    <a:close/>
                    <a:moveTo>
                      <a:pt x="113" y="135"/>
                    </a:moveTo>
                    <a:lnTo>
                      <a:pt x="251" y="135"/>
                    </a:lnTo>
                    <a:lnTo>
                      <a:pt x="251" y="159"/>
                    </a:lnTo>
                    <a:lnTo>
                      <a:pt x="113" y="159"/>
                    </a:lnTo>
                    <a:lnTo>
                      <a:pt x="113" y="135"/>
                    </a:lnTo>
                    <a:lnTo>
                      <a:pt x="113" y="135"/>
                    </a:lnTo>
                    <a:close/>
                    <a:moveTo>
                      <a:pt x="113" y="173"/>
                    </a:moveTo>
                    <a:lnTo>
                      <a:pt x="251" y="173"/>
                    </a:lnTo>
                    <a:lnTo>
                      <a:pt x="251" y="197"/>
                    </a:lnTo>
                    <a:lnTo>
                      <a:pt x="113" y="197"/>
                    </a:lnTo>
                    <a:lnTo>
                      <a:pt x="113" y="173"/>
                    </a:lnTo>
                    <a:lnTo>
                      <a:pt x="113" y="173"/>
                    </a:lnTo>
                    <a:close/>
                    <a:moveTo>
                      <a:pt x="113" y="212"/>
                    </a:moveTo>
                    <a:lnTo>
                      <a:pt x="251" y="212"/>
                    </a:lnTo>
                    <a:lnTo>
                      <a:pt x="251" y="236"/>
                    </a:lnTo>
                    <a:lnTo>
                      <a:pt x="113" y="236"/>
                    </a:lnTo>
                    <a:lnTo>
                      <a:pt x="113" y="212"/>
                    </a:lnTo>
                    <a:lnTo>
                      <a:pt x="113" y="212"/>
                    </a:lnTo>
                    <a:close/>
                    <a:moveTo>
                      <a:pt x="113" y="250"/>
                    </a:moveTo>
                    <a:lnTo>
                      <a:pt x="251" y="250"/>
                    </a:lnTo>
                    <a:lnTo>
                      <a:pt x="251" y="274"/>
                    </a:lnTo>
                    <a:lnTo>
                      <a:pt x="113" y="274"/>
                    </a:lnTo>
                    <a:lnTo>
                      <a:pt x="113" y="250"/>
                    </a:lnTo>
                    <a:lnTo>
                      <a:pt x="113" y="250"/>
                    </a:lnTo>
                    <a:close/>
                  </a:path>
                </a:pathLst>
              </a:cu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grpSp>
      </p:grpSp>
      <p:sp>
        <p:nvSpPr>
          <p:cNvPr id="6" name="Title 5"/>
          <p:cNvSpPr>
            <a:spLocks noGrp="1"/>
          </p:cNvSpPr>
          <p:nvPr>
            <p:ph type="title"/>
          </p:nvPr>
        </p:nvSpPr>
        <p:spPr/>
        <p:txBody>
          <a:bodyPr/>
          <a:lstStyle/>
          <a:p>
            <a:r>
              <a:rPr lang="en-US" dirty="0" smtClean="0"/>
              <a:t>Office 365 platform</a:t>
            </a:r>
            <a:endParaRPr lang="en-US" dirty="0"/>
          </a:p>
        </p:txBody>
      </p:sp>
      <p:sp>
        <p:nvSpPr>
          <p:cNvPr id="186" name="Rectangle 185"/>
          <p:cNvSpPr/>
          <p:nvPr/>
        </p:nvSpPr>
        <p:spPr bwMode="auto">
          <a:xfrm>
            <a:off x="8233667" y="1211263"/>
            <a:ext cx="3930536" cy="64188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Flexible tools</a:t>
            </a:r>
            <a:endParaRPr lang="en-US" sz="2800" dirty="0">
              <a:gradFill>
                <a:gsLst>
                  <a:gs pos="0">
                    <a:srgbClr val="FFFFFF"/>
                  </a:gs>
                  <a:gs pos="100000">
                    <a:srgbClr val="FFFFFF"/>
                  </a:gs>
                </a:gsLst>
                <a:lin ang="5400000" scaled="0"/>
              </a:gradFill>
              <a:latin typeface="Segoe UI Light"/>
            </a:endParaRPr>
          </a:p>
        </p:txBody>
      </p:sp>
      <p:sp>
        <p:nvSpPr>
          <p:cNvPr id="191" name="bg cover"/>
          <p:cNvSpPr/>
          <p:nvPr/>
        </p:nvSpPr>
        <p:spPr bwMode="auto">
          <a:xfrm>
            <a:off x="-1" y="0"/>
            <a:ext cx="12436475" cy="6994525"/>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0" name="final title"/>
          <p:cNvSpPr/>
          <p:nvPr/>
        </p:nvSpPr>
        <p:spPr bwMode="auto">
          <a:xfrm>
            <a:off x="274639" y="890764"/>
            <a:ext cx="9740218" cy="120956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spAutoFit/>
          </a:bodyPr>
          <a:lstStyle/>
          <a:p>
            <a:pPr defTabSz="932290" fontAlgn="base">
              <a:lnSpc>
                <a:spcPct val="90000"/>
              </a:lnSpc>
              <a:spcBef>
                <a:spcPct val="0"/>
              </a:spcBef>
              <a:spcAft>
                <a:spcPct val="0"/>
              </a:spcAft>
              <a:defRPr/>
            </a:pPr>
            <a:r>
              <a:rPr lang="en-US" sz="6600" spc="-51" dirty="0" smtClean="0">
                <a:gradFill>
                  <a:gsLst>
                    <a:gs pos="78632">
                      <a:srgbClr val="FFFFFF"/>
                    </a:gs>
                    <a:gs pos="55000">
                      <a:srgbClr val="FFFFFF"/>
                    </a:gs>
                  </a:gsLst>
                  <a:lin ang="5400000" scaled="0"/>
                </a:gradFill>
                <a:latin typeface="Segoe UI Light"/>
              </a:rPr>
              <a:t>Flexible tools</a:t>
            </a:r>
            <a:endParaRPr lang="en-US" sz="6600" spc="-51" dirty="0">
              <a:gradFill>
                <a:gsLst>
                  <a:gs pos="78632">
                    <a:srgbClr val="FFFFFF"/>
                  </a:gs>
                  <a:gs pos="55000">
                    <a:srgbClr val="FFFFFF"/>
                  </a:gs>
                </a:gsLst>
                <a:lin ang="5400000" scaled="0"/>
              </a:gradFill>
              <a:latin typeface="Segoe UI Light"/>
            </a:endParaRPr>
          </a:p>
        </p:txBody>
      </p:sp>
      <p:grpSp>
        <p:nvGrpSpPr>
          <p:cNvPr id="194" name="Group 193"/>
          <p:cNvGrpSpPr/>
          <p:nvPr/>
        </p:nvGrpSpPr>
        <p:grpSpPr>
          <a:xfrm>
            <a:off x="5101445" y="2128064"/>
            <a:ext cx="7076023" cy="4344671"/>
            <a:chOff x="16663800" y="6302958"/>
            <a:chExt cx="7076023" cy="4344671"/>
          </a:xfrm>
        </p:grpSpPr>
        <p:sp>
          <p:nvSpPr>
            <p:cNvPr id="195" name="Rectangle 194"/>
            <p:cNvSpPr/>
            <p:nvPr/>
          </p:nvSpPr>
          <p:spPr bwMode="auto">
            <a:xfrm>
              <a:off x="16663800" y="6302958"/>
              <a:ext cx="7076023" cy="4344671"/>
            </a:xfrm>
            <a:prstGeom prst="rect">
              <a:avLst/>
            </a:prstGeom>
            <a:solidFill>
              <a:schemeClr val="bg1">
                <a:alpha val="2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96" name="TextBox 195"/>
            <p:cNvSpPr txBox="1"/>
            <p:nvPr/>
          </p:nvSpPr>
          <p:spPr>
            <a:xfrm>
              <a:off x="17920014" y="9554638"/>
              <a:ext cx="4917924" cy="369332"/>
            </a:xfrm>
            <a:prstGeom prst="rect">
              <a:avLst/>
            </a:prstGeom>
            <a:noFill/>
          </p:spPr>
          <p:txBody>
            <a:bodyPr wrap="square" lIns="0" tIns="0" rIns="0" bIns="0" rtlCol="0">
              <a:spAutoFit/>
            </a:bodyPr>
            <a:lstStyle/>
            <a:p>
              <a:pPr algn="ctr"/>
              <a:r>
                <a:rPr lang="en-US" sz="2400" b="1" spc="-70" dirty="0" err="1">
                  <a:gradFill>
                    <a:gsLst>
                      <a:gs pos="0">
                        <a:srgbClr val="FFFFFF"/>
                      </a:gs>
                      <a:gs pos="100000">
                        <a:srgbClr val="FFFFFF"/>
                      </a:gs>
                    </a:gsLst>
                    <a:lin ang="5400000" scaled="0"/>
                  </a:gradFill>
                  <a:cs typeface="Segoe UI" panose="020B0502040204020203" pitchFamily="34" charset="0"/>
                </a:rPr>
                <a:t>O</a:t>
              </a:r>
              <a:r>
                <a:rPr lang="en-US" sz="2400" b="1" spc="-70" dirty="0" err="1" smtClean="0">
                  <a:gradFill>
                    <a:gsLst>
                      <a:gs pos="0">
                        <a:srgbClr val="FFFFFF"/>
                      </a:gs>
                      <a:gs pos="100000">
                        <a:srgbClr val="FFFFFF"/>
                      </a:gs>
                    </a:gsLst>
                    <a:lin ang="5400000" scaled="0"/>
                  </a:gradFill>
                  <a:cs typeface="Segoe UI" panose="020B0502040204020203" pitchFamily="34" charset="0"/>
                </a:rPr>
                <a:t>Auth</a:t>
              </a:r>
              <a:r>
                <a:rPr lang="en-US" sz="2400" b="1" spc="-70" dirty="0" smtClean="0">
                  <a:gradFill>
                    <a:gsLst>
                      <a:gs pos="0">
                        <a:srgbClr val="FFFFFF"/>
                      </a:gs>
                      <a:gs pos="100000">
                        <a:srgbClr val="FFFFFF"/>
                      </a:gs>
                    </a:gsLst>
                    <a:lin ang="5400000" scaled="0"/>
                  </a:gradFill>
                  <a:cs typeface="Segoe UI" panose="020B0502040204020203" pitchFamily="34" charset="0"/>
                </a:rPr>
                <a:t> </a:t>
              </a:r>
              <a:r>
                <a:rPr lang="en-US" sz="2400" b="1" spc="-70" dirty="0">
                  <a:gradFill>
                    <a:gsLst>
                      <a:gs pos="0">
                        <a:srgbClr val="FFFFFF"/>
                      </a:gs>
                      <a:gs pos="100000">
                        <a:srgbClr val="FFFFFF"/>
                      </a:gs>
                    </a:gsLst>
                    <a:lin ang="5400000" scaled="0"/>
                  </a:gradFill>
                  <a:cs typeface="Segoe UI" panose="020B0502040204020203" pitchFamily="34" charset="0"/>
                </a:rPr>
                <a:t>| </a:t>
              </a:r>
              <a:r>
                <a:rPr lang="en-US" sz="2400" b="1" spc="-70" dirty="0" smtClean="0">
                  <a:gradFill>
                    <a:gsLst>
                      <a:gs pos="0">
                        <a:srgbClr val="FFFFFF"/>
                      </a:gs>
                      <a:gs pos="100000">
                        <a:srgbClr val="FFFFFF"/>
                      </a:gs>
                    </a:gsLst>
                    <a:lin ang="5400000" scaled="0"/>
                  </a:gradFill>
                  <a:cs typeface="Segoe UI" panose="020B0502040204020203" pitchFamily="34" charset="0"/>
                </a:rPr>
                <a:t>OData</a:t>
              </a:r>
              <a:endParaRPr lang="en-US" sz="2400" b="1" spc="-70" dirty="0">
                <a:gradFill>
                  <a:gsLst>
                    <a:gs pos="0">
                      <a:srgbClr val="FFFFFF"/>
                    </a:gs>
                    <a:gs pos="100000">
                      <a:srgbClr val="FFFFFF"/>
                    </a:gs>
                  </a:gsLst>
                  <a:lin ang="5400000" scaled="0"/>
                </a:gradFill>
                <a:cs typeface="Segoe UI" panose="020B0502040204020203" pitchFamily="34" charset="0"/>
              </a:endParaRPr>
            </a:p>
          </p:txBody>
        </p:sp>
        <p:sp>
          <p:nvSpPr>
            <p:cNvPr id="197" name="TextBox 196"/>
            <p:cNvSpPr txBox="1"/>
            <p:nvPr/>
          </p:nvSpPr>
          <p:spPr>
            <a:xfrm>
              <a:off x="17920014" y="8179017"/>
              <a:ext cx="4917924" cy="369332"/>
            </a:xfrm>
            <a:prstGeom prst="rect">
              <a:avLst/>
            </a:prstGeom>
            <a:noFill/>
          </p:spPr>
          <p:txBody>
            <a:bodyPr wrap="square" lIns="0" tIns="0" rIns="0" bIns="0" rtlCol="0">
              <a:spAutoFit/>
            </a:bodyPr>
            <a:lstStyle/>
            <a:p>
              <a:pPr algn="ctr"/>
              <a:r>
                <a:rPr lang="en-US" sz="2400" b="1" spc="-70" dirty="0" smtClean="0">
                  <a:gradFill>
                    <a:gsLst>
                      <a:gs pos="0">
                        <a:srgbClr val="FFFFFF"/>
                      </a:gs>
                      <a:gs pos="100000">
                        <a:srgbClr val="FFFFFF"/>
                      </a:gs>
                    </a:gsLst>
                    <a:lin ang="5400000" scaled="0"/>
                  </a:gradFill>
                  <a:cs typeface="Segoe UI" panose="020B0502040204020203" pitchFamily="34" charset="0"/>
                </a:rPr>
                <a:t>Client Libraries and Controls</a:t>
              </a:r>
            </a:p>
          </p:txBody>
        </p:sp>
        <p:sp>
          <p:nvSpPr>
            <p:cNvPr id="198" name="TextBox 197"/>
            <p:cNvSpPr txBox="1"/>
            <p:nvPr/>
          </p:nvSpPr>
          <p:spPr>
            <a:xfrm>
              <a:off x="17654032" y="8555597"/>
              <a:ext cx="5230976" cy="615553"/>
            </a:xfrm>
            <a:prstGeom prst="rect">
              <a:avLst/>
            </a:prstGeom>
            <a:noFill/>
          </p:spPr>
          <p:txBody>
            <a:bodyPr wrap="square" lIns="0" tIns="0" rIns="0" bIns="0" rtlCol="0">
              <a:spAutoFit/>
            </a:bodyPr>
            <a:lstStyle/>
            <a:p>
              <a:pPr algn="ctr"/>
              <a:r>
                <a:rPr lang="en-US" sz="2000" spc="-70" dirty="0" smtClean="0">
                  <a:gradFill>
                    <a:gsLst>
                      <a:gs pos="0">
                        <a:srgbClr val="FFFFFF"/>
                      </a:gs>
                      <a:gs pos="100000">
                        <a:srgbClr val="FFFFFF"/>
                      </a:gs>
                    </a:gsLst>
                    <a:lin ang="5400000" scaled="0"/>
                  </a:gradFill>
                  <a:cs typeface="Segoe UI" panose="020B0502040204020203" pitchFamily="34" charset="0"/>
                </a:rPr>
                <a:t>Apps for SharePoint</a:t>
              </a:r>
            </a:p>
            <a:p>
              <a:pPr algn="ctr"/>
              <a:r>
                <a:rPr lang="en-US" sz="2000" spc="-70" dirty="0" smtClean="0">
                  <a:gradFill>
                    <a:gsLst>
                      <a:gs pos="0">
                        <a:srgbClr val="FFFFFF"/>
                      </a:gs>
                      <a:gs pos="100000">
                        <a:srgbClr val="FFFFFF"/>
                      </a:gs>
                    </a:gsLst>
                    <a:lin ang="5400000" scaled="0"/>
                  </a:gradFill>
                  <a:cs typeface="Segoe UI" panose="020B0502040204020203" pitchFamily="34" charset="0"/>
                </a:rPr>
                <a:t>Apps for Office</a:t>
              </a:r>
              <a:endParaRPr lang="en-US" sz="2000" spc="-70" dirty="0">
                <a:gradFill>
                  <a:gsLst>
                    <a:gs pos="0">
                      <a:srgbClr val="FFFFFF"/>
                    </a:gs>
                    <a:gs pos="100000">
                      <a:srgbClr val="FFFFFF"/>
                    </a:gs>
                  </a:gsLst>
                  <a:lin ang="5400000" scaled="0"/>
                </a:gradFill>
                <a:cs typeface="Segoe UI" panose="020B0502040204020203" pitchFamily="34" charset="0"/>
              </a:endParaRPr>
            </a:p>
          </p:txBody>
        </p:sp>
        <p:grpSp>
          <p:nvGrpSpPr>
            <p:cNvPr id="199" name="Group 198"/>
            <p:cNvGrpSpPr/>
            <p:nvPr/>
          </p:nvGrpSpPr>
          <p:grpSpPr>
            <a:xfrm>
              <a:off x="18140041" y="6467420"/>
              <a:ext cx="4378849" cy="1445778"/>
              <a:chOff x="6286183" y="2436238"/>
              <a:chExt cx="3605558" cy="1190460"/>
            </a:xfrm>
          </p:grpSpPr>
          <p:grpSp>
            <p:nvGrpSpPr>
              <p:cNvPr id="200" name="Group 199"/>
              <p:cNvGrpSpPr/>
              <p:nvPr/>
            </p:nvGrpSpPr>
            <p:grpSpPr>
              <a:xfrm>
                <a:off x="8552987" y="2674636"/>
                <a:ext cx="1338754" cy="869696"/>
                <a:chOff x="4373108" y="2346900"/>
                <a:chExt cx="5619290" cy="3650471"/>
              </a:xfrm>
            </p:grpSpPr>
            <p:grpSp>
              <p:nvGrpSpPr>
                <p:cNvPr id="205" name="Group 204"/>
                <p:cNvGrpSpPr/>
                <p:nvPr/>
              </p:nvGrpSpPr>
              <p:grpSpPr>
                <a:xfrm>
                  <a:off x="4373108" y="2346900"/>
                  <a:ext cx="5619290" cy="3650471"/>
                  <a:chOff x="3897202" y="2259033"/>
                  <a:chExt cx="7318428" cy="4754286"/>
                </a:xfrm>
              </p:grpSpPr>
              <p:pic>
                <p:nvPicPr>
                  <p:cNvPr id="211" name="Picture 2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16309" y="3061048"/>
                    <a:ext cx="2099321" cy="3675225"/>
                  </a:xfrm>
                  <a:prstGeom prst="rect">
                    <a:avLst/>
                  </a:prstGeom>
                </p:spPr>
              </p:pic>
              <p:pic>
                <p:nvPicPr>
                  <p:cNvPr id="212" name="Picture 2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97202" y="2259033"/>
                    <a:ext cx="2434193" cy="4754286"/>
                  </a:xfrm>
                  <a:prstGeom prst="rect">
                    <a:avLst/>
                  </a:prstGeom>
                </p:spPr>
              </p:pic>
            </p:grpSp>
            <p:pic>
              <p:nvPicPr>
                <p:cNvPr id="206" name="Picture 20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415630" y="2881123"/>
                  <a:ext cx="1791360" cy="2931699"/>
                </a:xfrm>
                <a:prstGeom prst="rect">
                  <a:avLst/>
                </a:prstGeom>
              </p:spPr>
            </p:pic>
          </p:grpSp>
          <p:grpSp>
            <p:nvGrpSpPr>
              <p:cNvPr id="201" name="Group 200"/>
              <p:cNvGrpSpPr/>
              <p:nvPr/>
            </p:nvGrpSpPr>
            <p:grpSpPr>
              <a:xfrm>
                <a:off x="6286183" y="2436238"/>
                <a:ext cx="2225472" cy="1190460"/>
                <a:chOff x="-1507136" y="2826766"/>
                <a:chExt cx="8256706" cy="4416713"/>
              </a:xfrm>
            </p:grpSpPr>
            <p:pic>
              <p:nvPicPr>
                <p:cNvPr id="202" name="Picture 20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638955" y="4537207"/>
                  <a:ext cx="2763314" cy="2115362"/>
                </a:xfrm>
                <a:prstGeom prst="rect">
                  <a:avLst/>
                </a:prstGeom>
              </p:spPr>
            </p:pic>
            <p:pic>
              <p:nvPicPr>
                <p:cNvPr id="203" name="Picture 20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555613" y="3800993"/>
                  <a:ext cx="2193957" cy="3105915"/>
                </a:xfrm>
                <a:prstGeom prst="rect">
                  <a:avLst/>
                </a:prstGeom>
              </p:spPr>
            </p:pic>
            <p:pic>
              <p:nvPicPr>
                <p:cNvPr id="204" name="Picture 20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507136" y="2826766"/>
                  <a:ext cx="2992747" cy="4416713"/>
                </a:xfrm>
                <a:prstGeom prst="rect">
                  <a:avLst/>
                </a:prstGeom>
              </p:spPr>
            </p:pic>
          </p:grpSp>
        </p:grpSp>
      </p:grpSp>
      <p:sp>
        <p:nvSpPr>
          <p:cNvPr id="170" name="Freeform 21"/>
          <p:cNvSpPr>
            <a:spLocks noChangeAspect="1" noEditPoints="1"/>
          </p:cNvSpPr>
          <p:nvPr/>
        </p:nvSpPr>
        <p:spPr bwMode="auto">
          <a:xfrm>
            <a:off x="8911669" y="2302365"/>
            <a:ext cx="2574534" cy="382454"/>
          </a:xfrm>
          <a:custGeom>
            <a:avLst/>
            <a:gdLst>
              <a:gd name="T0" fmla="*/ 129 w 1973"/>
              <a:gd name="T1" fmla="*/ 26 h 290"/>
              <a:gd name="T2" fmla="*/ 285 w 1973"/>
              <a:gd name="T3" fmla="*/ 0 h 290"/>
              <a:gd name="T4" fmla="*/ 120 w 1973"/>
              <a:gd name="T5" fmla="*/ 266 h 290"/>
              <a:gd name="T6" fmla="*/ 0 w 1973"/>
              <a:gd name="T7" fmla="*/ 142 h 290"/>
              <a:gd name="T8" fmla="*/ 124 w 1973"/>
              <a:gd name="T9" fmla="*/ 23 h 290"/>
              <a:gd name="T10" fmla="*/ 290 w 1973"/>
              <a:gd name="T11" fmla="*/ 150 h 290"/>
              <a:gd name="T12" fmla="*/ 194 w 1973"/>
              <a:gd name="T13" fmla="*/ 277 h 290"/>
              <a:gd name="T14" fmla="*/ 507 w 1973"/>
              <a:gd name="T15" fmla="*/ 148 h 290"/>
              <a:gd name="T16" fmla="*/ 585 w 1973"/>
              <a:gd name="T17" fmla="*/ 58 h 290"/>
              <a:gd name="T18" fmla="*/ 499 w 1973"/>
              <a:gd name="T19" fmla="*/ 58 h 290"/>
              <a:gd name="T20" fmla="*/ 401 w 1973"/>
              <a:gd name="T21" fmla="*/ 61 h 290"/>
              <a:gd name="T22" fmla="*/ 432 w 1973"/>
              <a:gd name="T23" fmla="*/ 232 h 290"/>
              <a:gd name="T24" fmla="*/ 1400 w 1973"/>
              <a:gd name="T25" fmla="*/ 232 h 290"/>
              <a:gd name="T26" fmla="*/ 1493 w 1973"/>
              <a:gd name="T27" fmla="*/ 183 h 290"/>
              <a:gd name="T28" fmla="*/ 1534 w 1973"/>
              <a:gd name="T29" fmla="*/ 229 h 290"/>
              <a:gd name="T30" fmla="*/ 1384 w 1973"/>
              <a:gd name="T31" fmla="*/ 222 h 290"/>
              <a:gd name="T32" fmla="*/ 1487 w 1973"/>
              <a:gd name="T33" fmla="*/ 165 h 290"/>
              <a:gd name="T34" fmla="*/ 911 w 1973"/>
              <a:gd name="T35" fmla="*/ 50 h 290"/>
              <a:gd name="T36" fmla="*/ 881 w 1973"/>
              <a:gd name="T37" fmla="*/ 113 h 290"/>
              <a:gd name="T38" fmla="*/ 860 w 1973"/>
              <a:gd name="T39" fmla="*/ 234 h 290"/>
              <a:gd name="T40" fmla="*/ 817 w 1973"/>
              <a:gd name="T41" fmla="*/ 168 h 290"/>
              <a:gd name="T42" fmla="*/ 1067 w 1973"/>
              <a:gd name="T43" fmla="*/ 111 h 290"/>
              <a:gd name="T44" fmla="*/ 1153 w 1973"/>
              <a:gd name="T45" fmla="*/ 139 h 290"/>
              <a:gd name="T46" fmla="*/ 1204 w 1973"/>
              <a:gd name="T47" fmla="*/ 229 h 290"/>
              <a:gd name="T48" fmla="*/ 1194 w 1973"/>
              <a:gd name="T49" fmla="*/ 205 h 290"/>
              <a:gd name="T50" fmla="*/ 1145 w 1973"/>
              <a:gd name="T51" fmla="*/ 111 h 290"/>
              <a:gd name="T52" fmla="*/ 1085 w 1973"/>
              <a:gd name="T53" fmla="*/ 107 h 290"/>
              <a:gd name="T54" fmla="*/ 1889 w 1973"/>
              <a:gd name="T55" fmla="*/ 175 h 290"/>
              <a:gd name="T56" fmla="*/ 1925 w 1973"/>
              <a:gd name="T57" fmla="*/ 105 h 290"/>
              <a:gd name="T58" fmla="*/ 1964 w 1973"/>
              <a:gd name="T59" fmla="*/ 222 h 290"/>
              <a:gd name="T60" fmla="*/ 1952 w 1973"/>
              <a:gd name="T61" fmla="*/ 158 h 290"/>
              <a:gd name="T62" fmla="*/ 1054 w 1973"/>
              <a:gd name="T63" fmla="*/ 197 h 290"/>
              <a:gd name="T64" fmla="*/ 1011 w 1973"/>
              <a:gd name="T65" fmla="*/ 123 h 290"/>
              <a:gd name="T66" fmla="*/ 958 w 1973"/>
              <a:gd name="T67" fmla="*/ 182 h 290"/>
              <a:gd name="T68" fmla="*/ 670 w 1973"/>
              <a:gd name="T69" fmla="*/ 110 h 290"/>
              <a:gd name="T70" fmla="*/ 690 w 1973"/>
              <a:gd name="T71" fmla="*/ 163 h 290"/>
              <a:gd name="T72" fmla="*/ 756 w 1973"/>
              <a:gd name="T73" fmla="*/ 232 h 290"/>
              <a:gd name="T74" fmla="*/ 746 w 1973"/>
              <a:gd name="T75" fmla="*/ 106 h 290"/>
              <a:gd name="T76" fmla="*/ 1746 w 1973"/>
              <a:gd name="T77" fmla="*/ 232 h 290"/>
              <a:gd name="T78" fmla="*/ 1744 w 1973"/>
              <a:gd name="T79" fmla="*/ 111 h 290"/>
              <a:gd name="T80" fmla="*/ 1680 w 1973"/>
              <a:gd name="T81" fmla="*/ 109 h 290"/>
              <a:gd name="T82" fmla="*/ 1707 w 1973"/>
              <a:gd name="T83" fmla="*/ 235 h 290"/>
              <a:gd name="T84" fmla="*/ 1545 w 1973"/>
              <a:gd name="T85" fmla="*/ 232 h 290"/>
              <a:gd name="T86" fmla="*/ 1571 w 1973"/>
              <a:gd name="T87" fmla="*/ 215 h 290"/>
              <a:gd name="T88" fmla="*/ 1548 w 1973"/>
              <a:gd name="T89" fmla="*/ 109 h 290"/>
              <a:gd name="T90" fmla="*/ 1319 w 1973"/>
              <a:gd name="T91" fmla="*/ 114 h 290"/>
              <a:gd name="T92" fmla="*/ 1304 w 1973"/>
              <a:gd name="T93" fmla="*/ 204 h 290"/>
              <a:gd name="T94" fmla="*/ 1255 w 1973"/>
              <a:gd name="T95" fmla="*/ 231 h 290"/>
              <a:gd name="T96" fmla="*/ 1269 w 1973"/>
              <a:gd name="T97" fmla="*/ 137 h 290"/>
              <a:gd name="T98" fmla="*/ 1816 w 1973"/>
              <a:gd name="T99" fmla="*/ 110 h 290"/>
              <a:gd name="T100" fmla="*/ 1815 w 1973"/>
              <a:gd name="T101" fmla="*/ 232 h 290"/>
              <a:gd name="T102" fmla="*/ 1861 w 1973"/>
              <a:gd name="T103" fmla="*/ 127 h 290"/>
              <a:gd name="T104" fmla="*/ 620 w 1973"/>
              <a:gd name="T105" fmla="*/ 229 h 290"/>
              <a:gd name="T106" fmla="*/ 622 w 1973"/>
              <a:gd name="T107" fmla="*/ 107 h 290"/>
              <a:gd name="T108" fmla="*/ 617 w 1973"/>
              <a:gd name="T109" fmla="*/ 6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3" h="290">
                <a:moveTo>
                  <a:pt x="291" y="0"/>
                </a:moveTo>
                <a:cubicBezTo>
                  <a:pt x="291" y="3"/>
                  <a:pt x="291" y="6"/>
                  <a:pt x="291" y="10"/>
                </a:cubicBezTo>
                <a:cubicBezTo>
                  <a:pt x="291" y="53"/>
                  <a:pt x="291" y="96"/>
                  <a:pt x="290" y="139"/>
                </a:cubicBezTo>
                <a:cubicBezTo>
                  <a:pt x="290" y="143"/>
                  <a:pt x="291" y="143"/>
                  <a:pt x="287" y="143"/>
                </a:cubicBezTo>
                <a:cubicBezTo>
                  <a:pt x="235" y="143"/>
                  <a:pt x="184" y="143"/>
                  <a:pt x="133" y="143"/>
                </a:cubicBezTo>
                <a:cubicBezTo>
                  <a:pt x="128" y="143"/>
                  <a:pt x="129" y="143"/>
                  <a:pt x="129" y="139"/>
                </a:cubicBezTo>
                <a:cubicBezTo>
                  <a:pt x="129" y="101"/>
                  <a:pt x="129" y="64"/>
                  <a:pt x="129" y="26"/>
                </a:cubicBezTo>
                <a:cubicBezTo>
                  <a:pt x="129" y="26"/>
                  <a:pt x="129" y="25"/>
                  <a:pt x="129" y="25"/>
                </a:cubicBezTo>
                <a:cubicBezTo>
                  <a:pt x="129" y="22"/>
                  <a:pt x="129" y="22"/>
                  <a:pt x="131" y="22"/>
                </a:cubicBezTo>
                <a:cubicBezTo>
                  <a:pt x="136" y="21"/>
                  <a:pt x="142" y="20"/>
                  <a:pt x="147" y="20"/>
                </a:cubicBezTo>
                <a:cubicBezTo>
                  <a:pt x="161" y="18"/>
                  <a:pt x="174" y="16"/>
                  <a:pt x="187" y="14"/>
                </a:cubicBezTo>
                <a:cubicBezTo>
                  <a:pt x="200" y="12"/>
                  <a:pt x="213" y="11"/>
                  <a:pt x="226" y="9"/>
                </a:cubicBezTo>
                <a:cubicBezTo>
                  <a:pt x="239" y="7"/>
                  <a:pt x="252" y="5"/>
                  <a:pt x="266" y="3"/>
                </a:cubicBezTo>
                <a:cubicBezTo>
                  <a:pt x="272" y="2"/>
                  <a:pt x="279" y="1"/>
                  <a:pt x="285" y="0"/>
                </a:cubicBezTo>
                <a:cubicBezTo>
                  <a:pt x="286" y="0"/>
                  <a:pt x="286" y="1"/>
                  <a:pt x="287" y="0"/>
                </a:cubicBezTo>
                <a:cubicBezTo>
                  <a:pt x="288" y="0"/>
                  <a:pt x="289" y="0"/>
                  <a:pt x="291" y="0"/>
                </a:cubicBezTo>
                <a:close/>
                <a:moveTo>
                  <a:pt x="0" y="249"/>
                </a:moveTo>
                <a:cubicBezTo>
                  <a:pt x="0" y="250"/>
                  <a:pt x="1" y="250"/>
                  <a:pt x="2" y="250"/>
                </a:cubicBezTo>
                <a:cubicBezTo>
                  <a:pt x="15" y="252"/>
                  <a:pt x="29" y="254"/>
                  <a:pt x="42" y="255"/>
                </a:cubicBezTo>
                <a:cubicBezTo>
                  <a:pt x="55" y="257"/>
                  <a:pt x="68" y="259"/>
                  <a:pt x="82" y="261"/>
                </a:cubicBezTo>
                <a:cubicBezTo>
                  <a:pt x="95" y="263"/>
                  <a:pt x="108" y="265"/>
                  <a:pt x="120" y="266"/>
                </a:cubicBezTo>
                <a:cubicBezTo>
                  <a:pt x="124" y="267"/>
                  <a:pt x="124" y="267"/>
                  <a:pt x="124" y="263"/>
                </a:cubicBezTo>
                <a:cubicBezTo>
                  <a:pt x="124" y="226"/>
                  <a:pt x="124" y="188"/>
                  <a:pt x="124" y="151"/>
                </a:cubicBezTo>
                <a:cubicBezTo>
                  <a:pt x="124" y="147"/>
                  <a:pt x="125" y="147"/>
                  <a:pt x="120" y="147"/>
                </a:cubicBezTo>
                <a:cubicBezTo>
                  <a:pt x="89" y="147"/>
                  <a:pt x="57" y="147"/>
                  <a:pt x="25" y="147"/>
                </a:cubicBezTo>
                <a:cubicBezTo>
                  <a:pt x="17" y="147"/>
                  <a:pt x="8" y="147"/>
                  <a:pt x="0" y="147"/>
                </a:cubicBezTo>
                <a:cubicBezTo>
                  <a:pt x="0" y="181"/>
                  <a:pt x="0" y="215"/>
                  <a:pt x="0" y="249"/>
                </a:cubicBezTo>
                <a:close/>
                <a:moveTo>
                  <a:pt x="0" y="142"/>
                </a:moveTo>
                <a:cubicBezTo>
                  <a:pt x="1" y="143"/>
                  <a:pt x="2" y="143"/>
                  <a:pt x="3" y="143"/>
                </a:cubicBezTo>
                <a:cubicBezTo>
                  <a:pt x="42" y="143"/>
                  <a:pt x="81" y="143"/>
                  <a:pt x="120" y="143"/>
                </a:cubicBezTo>
                <a:cubicBezTo>
                  <a:pt x="120" y="143"/>
                  <a:pt x="121" y="143"/>
                  <a:pt x="122" y="143"/>
                </a:cubicBezTo>
                <a:cubicBezTo>
                  <a:pt x="124" y="143"/>
                  <a:pt x="124" y="143"/>
                  <a:pt x="124" y="140"/>
                </a:cubicBezTo>
                <a:cubicBezTo>
                  <a:pt x="124" y="140"/>
                  <a:pt x="124" y="140"/>
                  <a:pt x="124" y="139"/>
                </a:cubicBezTo>
                <a:cubicBezTo>
                  <a:pt x="124" y="102"/>
                  <a:pt x="124" y="64"/>
                  <a:pt x="124" y="26"/>
                </a:cubicBezTo>
                <a:cubicBezTo>
                  <a:pt x="124" y="25"/>
                  <a:pt x="124" y="24"/>
                  <a:pt x="124" y="23"/>
                </a:cubicBezTo>
                <a:cubicBezTo>
                  <a:pt x="123" y="23"/>
                  <a:pt x="123" y="23"/>
                  <a:pt x="122" y="23"/>
                </a:cubicBezTo>
                <a:cubicBezTo>
                  <a:pt x="109" y="25"/>
                  <a:pt x="95" y="27"/>
                  <a:pt x="82" y="29"/>
                </a:cubicBezTo>
                <a:cubicBezTo>
                  <a:pt x="69" y="31"/>
                  <a:pt x="57" y="32"/>
                  <a:pt x="44" y="34"/>
                </a:cubicBezTo>
                <a:cubicBezTo>
                  <a:pt x="29" y="36"/>
                  <a:pt x="14" y="38"/>
                  <a:pt x="0" y="40"/>
                </a:cubicBezTo>
                <a:cubicBezTo>
                  <a:pt x="0" y="74"/>
                  <a:pt x="0" y="108"/>
                  <a:pt x="0" y="142"/>
                </a:cubicBezTo>
                <a:close/>
                <a:moveTo>
                  <a:pt x="290" y="289"/>
                </a:moveTo>
                <a:cubicBezTo>
                  <a:pt x="291" y="242"/>
                  <a:pt x="291" y="196"/>
                  <a:pt x="290" y="150"/>
                </a:cubicBezTo>
                <a:cubicBezTo>
                  <a:pt x="290" y="147"/>
                  <a:pt x="290" y="147"/>
                  <a:pt x="288" y="147"/>
                </a:cubicBezTo>
                <a:cubicBezTo>
                  <a:pt x="236" y="147"/>
                  <a:pt x="184" y="147"/>
                  <a:pt x="132" y="147"/>
                </a:cubicBezTo>
                <a:cubicBezTo>
                  <a:pt x="129" y="147"/>
                  <a:pt x="129" y="147"/>
                  <a:pt x="129" y="150"/>
                </a:cubicBezTo>
                <a:cubicBezTo>
                  <a:pt x="129" y="188"/>
                  <a:pt x="129" y="227"/>
                  <a:pt x="129" y="265"/>
                </a:cubicBezTo>
                <a:cubicBezTo>
                  <a:pt x="129" y="268"/>
                  <a:pt x="129" y="268"/>
                  <a:pt x="131" y="268"/>
                </a:cubicBezTo>
                <a:cubicBezTo>
                  <a:pt x="139" y="269"/>
                  <a:pt x="148" y="270"/>
                  <a:pt x="156" y="271"/>
                </a:cubicBezTo>
                <a:cubicBezTo>
                  <a:pt x="169" y="273"/>
                  <a:pt x="182" y="275"/>
                  <a:pt x="194" y="277"/>
                </a:cubicBezTo>
                <a:cubicBezTo>
                  <a:pt x="208" y="279"/>
                  <a:pt x="221" y="280"/>
                  <a:pt x="234" y="282"/>
                </a:cubicBezTo>
                <a:cubicBezTo>
                  <a:pt x="247" y="284"/>
                  <a:pt x="260" y="286"/>
                  <a:pt x="274" y="288"/>
                </a:cubicBezTo>
                <a:cubicBezTo>
                  <a:pt x="279" y="289"/>
                  <a:pt x="285" y="289"/>
                  <a:pt x="290" y="290"/>
                </a:cubicBezTo>
                <a:cubicBezTo>
                  <a:pt x="290" y="289"/>
                  <a:pt x="290" y="289"/>
                  <a:pt x="290" y="289"/>
                </a:cubicBezTo>
                <a:close/>
                <a:moveTo>
                  <a:pt x="492" y="95"/>
                </a:moveTo>
                <a:cubicBezTo>
                  <a:pt x="492" y="95"/>
                  <a:pt x="492" y="96"/>
                  <a:pt x="492" y="97"/>
                </a:cubicBezTo>
                <a:cubicBezTo>
                  <a:pt x="497" y="114"/>
                  <a:pt x="502" y="131"/>
                  <a:pt x="507" y="148"/>
                </a:cubicBezTo>
                <a:cubicBezTo>
                  <a:pt x="514" y="175"/>
                  <a:pt x="522" y="202"/>
                  <a:pt x="530" y="230"/>
                </a:cubicBezTo>
                <a:cubicBezTo>
                  <a:pt x="531" y="232"/>
                  <a:pt x="531" y="232"/>
                  <a:pt x="533" y="232"/>
                </a:cubicBezTo>
                <a:cubicBezTo>
                  <a:pt x="539" y="232"/>
                  <a:pt x="546" y="232"/>
                  <a:pt x="552" y="232"/>
                </a:cubicBezTo>
                <a:cubicBezTo>
                  <a:pt x="555" y="232"/>
                  <a:pt x="555" y="232"/>
                  <a:pt x="555" y="229"/>
                </a:cubicBezTo>
                <a:cubicBezTo>
                  <a:pt x="571" y="173"/>
                  <a:pt x="587" y="117"/>
                  <a:pt x="603" y="61"/>
                </a:cubicBezTo>
                <a:cubicBezTo>
                  <a:pt x="603" y="60"/>
                  <a:pt x="604" y="59"/>
                  <a:pt x="603" y="58"/>
                </a:cubicBezTo>
                <a:cubicBezTo>
                  <a:pt x="597" y="58"/>
                  <a:pt x="591" y="58"/>
                  <a:pt x="585" y="58"/>
                </a:cubicBezTo>
                <a:cubicBezTo>
                  <a:pt x="582" y="58"/>
                  <a:pt x="582" y="58"/>
                  <a:pt x="581" y="61"/>
                </a:cubicBezTo>
                <a:cubicBezTo>
                  <a:pt x="569" y="107"/>
                  <a:pt x="556" y="153"/>
                  <a:pt x="544" y="199"/>
                </a:cubicBezTo>
                <a:cubicBezTo>
                  <a:pt x="544" y="201"/>
                  <a:pt x="544" y="202"/>
                  <a:pt x="542" y="203"/>
                </a:cubicBezTo>
                <a:cubicBezTo>
                  <a:pt x="542" y="203"/>
                  <a:pt x="542" y="202"/>
                  <a:pt x="542" y="201"/>
                </a:cubicBezTo>
                <a:cubicBezTo>
                  <a:pt x="532" y="165"/>
                  <a:pt x="522" y="130"/>
                  <a:pt x="512" y="94"/>
                </a:cubicBezTo>
                <a:cubicBezTo>
                  <a:pt x="509" y="83"/>
                  <a:pt x="506" y="72"/>
                  <a:pt x="503" y="61"/>
                </a:cubicBezTo>
                <a:cubicBezTo>
                  <a:pt x="503" y="58"/>
                  <a:pt x="503" y="58"/>
                  <a:pt x="499" y="58"/>
                </a:cubicBezTo>
                <a:cubicBezTo>
                  <a:pt x="495" y="58"/>
                  <a:pt x="491" y="58"/>
                  <a:pt x="487" y="58"/>
                </a:cubicBezTo>
                <a:cubicBezTo>
                  <a:pt x="483" y="58"/>
                  <a:pt x="483" y="58"/>
                  <a:pt x="482" y="62"/>
                </a:cubicBezTo>
                <a:cubicBezTo>
                  <a:pt x="468" y="108"/>
                  <a:pt x="455" y="154"/>
                  <a:pt x="442" y="200"/>
                </a:cubicBezTo>
                <a:cubicBezTo>
                  <a:pt x="441" y="201"/>
                  <a:pt x="441" y="202"/>
                  <a:pt x="441" y="203"/>
                </a:cubicBezTo>
                <a:cubicBezTo>
                  <a:pt x="440" y="202"/>
                  <a:pt x="440" y="201"/>
                  <a:pt x="440" y="201"/>
                </a:cubicBezTo>
                <a:cubicBezTo>
                  <a:pt x="432" y="174"/>
                  <a:pt x="425" y="148"/>
                  <a:pt x="418" y="122"/>
                </a:cubicBezTo>
                <a:cubicBezTo>
                  <a:pt x="412" y="101"/>
                  <a:pt x="406" y="81"/>
                  <a:pt x="401" y="61"/>
                </a:cubicBezTo>
                <a:cubicBezTo>
                  <a:pt x="400" y="58"/>
                  <a:pt x="400" y="58"/>
                  <a:pt x="397" y="58"/>
                </a:cubicBezTo>
                <a:cubicBezTo>
                  <a:pt x="391" y="58"/>
                  <a:pt x="386" y="58"/>
                  <a:pt x="380" y="58"/>
                </a:cubicBezTo>
                <a:cubicBezTo>
                  <a:pt x="379" y="58"/>
                  <a:pt x="378" y="57"/>
                  <a:pt x="378" y="58"/>
                </a:cubicBezTo>
                <a:cubicBezTo>
                  <a:pt x="378" y="59"/>
                  <a:pt x="378" y="60"/>
                  <a:pt x="378" y="61"/>
                </a:cubicBezTo>
                <a:cubicBezTo>
                  <a:pt x="388" y="94"/>
                  <a:pt x="398" y="128"/>
                  <a:pt x="408" y="161"/>
                </a:cubicBezTo>
                <a:cubicBezTo>
                  <a:pt x="414" y="184"/>
                  <a:pt x="421" y="206"/>
                  <a:pt x="427" y="229"/>
                </a:cubicBezTo>
                <a:cubicBezTo>
                  <a:pt x="428" y="232"/>
                  <a:pt x="428" y="232"/>
                  <a:pt x="432" y="232"/>
                </a:cubicBezTo>
                <a:cubicBezTo>
                  <a:pt x="437" y="232"/>
                  <a:pt x="443" y="232"/>
                  <a:pt x="449" y="232"/>
                </a:cubicBezTo>
                <a:cubicBezTo>
                  <a:pt x="452" y="232"/>
                  <a:pt x="452" y="232"/>
                  <a:pt x="453" y="229"/>
                </a:cubicBezTo>
                <a:cubicBezTo>
                  <a:pt x="465" y="186"/>
                  <a:pt x="477" y="143"/>
                  <a:pt x="489" y="100"/>
                </a:cubicBezTo>
                <a:cubicBezTo>
                  <a:pt x="490" y="99"/>
                  <a:pt x="491" y="97"/>
                  <a:pt x="491" y="95"/>
                </a:cubicBezTo>
                <a:cubicBezTo>
                  <a:pt x="491" y="95"/>
                  <a:pt x="491" y="95"/>
                  <a:pt x="492" y="95"/>
                </a:cubicBezTo>
                <a:close/>
                <a:moveTo>
                  <a:pt x="1382" y="232"/>
                </a:moveTo>
                <a:cubicBezTo>
                  <a:pt x="1388" y="232"/>
                  <a:pt x="1394" y="232"/>
                  <a:pt x="1400" y="232"/>
                </a:cubicBezTo>
                <a:cubicBezTo>
                  <a:pt x="1402" y="232"/>
                  <a:pt x="1403" y="231"/>
                  <a:pt x="1403" y="230"/>
                </a:cubicBezTo>
                <a:cubicBezTo>
                  <a:pt x="1407" y="220"/>
                  <a:pt x="1410" y="211"/>
                  <a:pt x="1413" y="202"/>
                </a:cubicBezTo>
                <a:cubicBezTo>
                  <a:pt x="1415" y="196"/>
                  <a:pt x="1417" y="191"/>
                  <a:pt x="1419" y="186"/>
                </a:cubicBezTo>
                <a:cubicBezTo>
                  <a:pt x="1420" y="184"/>
                  <a:pt x="1420" y="183"/>
                  <a:pt x="1422" y="183"/>
                </a:cubicBezTo>
                <a:cubicBezTo>
                  <a:pt x="1423" y="184"/>
                  <a:pt x="1423" y="183"/>
                  <a:pt x="1423" y="183"/>
                </a:cubicBezTo>
                <a:cubicBezTo>
                  <a:pt x="1446" y="183"/>
                  <a:pt x="1468" y="183"/>
                  <a:pt x="1491" y="183"/>
                </a:cubicBezTo>
                <a:cubicBezTo>
                  <a:pt x="1491" y="183"/>
                  <a:pt x="1492" y="183"/>
                  <a:pt x="1493" y="183"/>
                </a:cubicBezTo>
                <a:cubicBezTo>
                  <a:pt x="1493" y="183"/>
                  <a:pt x="1494" y="184"/>
                  <a:pt x="1494" y="185"/>
                </a:cubicBezTo>
                <a:cubicBezTo>
                  <a:pt x="1495" y="185"/>
                  <a:pt x="1495" y="186"/>
                  <a:pt x="1495" y="187"/>
                </a:cubicBezTo>
                <a:cubicBezTo>
                  <a:pt x="1501" y="201"/>
                  <a:pt x="1506" y="216"/>
                  <a:pt x="1511" y="230"/>
                </a:cubicBezTo>
                <a:cubicBezTo>
                  <a:pt x="1512" y="231"/>
                  <a:pt x="1513" y="232"/>
                  <a:pt x="1514" y="232"/>
                </a:cubicBezTo>
                <a:cubicBezTo>
                  <a:pt x="1521" y="232"/>
                  <a:pt x="1527" y="232"/>
                  <a:pt x="1533" y="232"/>
                </a:cubicBezTo>
                <a:cubicBezTo>
                  <a:pt x="1533" y="232"/>
                  <a:pt x="1534" y="232"/>
                  <a:pt x="1535" y="231"/>
                </a:cubicBezTo>
                <a:cubicBezTo>
                  <a:pt x="1534" y="231"/>
                  <a:pt x="1534" y="230"/>
                  <a:pt x="1534" y="229"/>
                </a:cubicBezTo>
                <a:cubicBezTo>
                  <a:pt x="1515" y="180"/>
                  <a:pt x="1496" y="132"/>
                  <a:pt x="1478" y="83"/>
                </a:cubicBezTo>
                <a:cubicBezTo>
                  <a:pt x="1475" y="76"/>
                  <a:pt x="1472" y="68"/>
                  <a:pt x="1469" y="60"/>
                </a:cubicBezTo>
                <a:cubicBezTo>
                  <a:pt x="1468" y="59"/>
                  <a:pt x="1468" y="58"/>
                  <a:pt x="1466" y="58"/>
                </a:cubicBezTo>
                <a:cubicBezTo>
                  <a:pt x="1460" y="58"/>
                  <a:pt x="1454" y="58"/>
                  <a:pt x="1448" y="58"/>
                </a:cubicBezTo>
                <a:cubicBezTo>
                  <a:pt x="1447" y="58"/>
                  <a:pt x="1446" y="58"/>
                  <a:pt x="1446" y="59"/>
                </a:cubicBezTo>
                <a:cubicBezTo>
                  <a:pt x="1446" y="60"/>
                  <a:pt x="1445" y="60"/>
                  <a:pt x="1445" y="61"/>
                </a:cubicBezTo>
                <a:cubicBezTo>
                  <a:pt x="1425" y="115"/>
                  <a:pt x="1404" y="168"/>
                  <a:pt x="1384" y="222"/>
                </a:cubicBezTo>
                <a:cubicBezTo>
                  <a:pt x="1382" y="225"/>
                  <a:pt x="1381" y="228"/>
                  <a:pt x="1380" y="232"/>
                </a:cubicBezTo>
                <a:cubicBezTo>
                  <a:pt x="1381" y="232"/>
                  <a:pt x="1381" y="232"/>
                  <a:pt x="1382" y="232"/>
                </a:cubicBezTo>
                <a:close/>
                <a:moveTo>
                  <a:pt x="1487" y="165"/>
                </a:moveTo>
                <a:cubicBezTo>
                  <a:pt x="1467" y="165"/>
                  <a:pt x="1447" y="165"/>
                  <a:pt x="1427" y="165"/>
                </a:cubicBezTo>
                <a:cubicBezTo>
                  <a:pt x="1437" y="138"/>
                  <a:pt x="1446" y="111"/>
                  <a:pt x="1456" y="84"/>
                </a:cubicBezTo>
                <a:cubicBezTo>
                  <a:pt x="1457" y="84"/>
                  <a:pt x="1457" y="84"/>
                  <a:pt x="1457" y="84"/>
                </a:cubicBezTo>
                <a:cubicBezTo>
                  <a:pt x="1467" y="111"/>
                  <a:pt x="1477" y="138"/>
                  <a:pt x="1487" y="165"/>
                </a:cubicBezTo>
                <a:close/>
                <a:moveTo>
                  <a:pt x="891" y="215"/>
                </a:moveTo>
                <a:cubicBezTo>
                  <a:pt x="891" y="220"/>
                  <a:pt x="891" y="225"/>
                  <a:pt x="891" y="230"/>
                </a:cubicBezTo>
                <a:cubicBezTo>
                  <a:pt x="891" y="232"/>
                  <a:pt x="891" y="232"/>
                  <a:pt x="893" y="232"/>
                </a:cubicBezTo>
                <a:cubicBezTo>
                  <a:pt x="898" y="232"/>
                  <a:pt x="902" y="232"/>
                  <a:pt x="907" y="232"/>
                </a:cubicBezTo>
                <a:cubicBezTo>
                  <a:pt x="912" y="232"/>
                  <a:pt x="911" y="233"/>
                  <a:pt x="911" y="228"/>
                </a:cubicBezTo>
                <a:cubicBezTo>
                  <a:pt x="911" y="169"/>
                  <a:pt x="911" y="110"/>
                  <a:pt x="911" y="52"/>
                </a:cubicBezTo>
                <a:cubicBezTo>
                  <a:pt x="911" y="51"/>
                  <a:pt x="911" y="50"/>
                  <a:pt x="911" y="50"/>
                </a:cubicBezTo>
                <a:cubicBezTo>
                  <a:pt x="911" y="48"/>
                  <a:pt x="910" y="48"/>
                  <a:pt x="909" y="48"/>
                </a:cubicBezTo>
                <a:cubicBezTo>
                  <a:pt x="904" y="48"/>
                  <a:pt x="900" y="48"/>
                  <a:pt x="895" y="48"/>
                </a:cubicBezTo>
                <a:cubicBezTo>
                  <a:pt x="890" y="48"/>
                  <a:pt x="891" y="47"/>
                  <a:pt x="891" y="52"/>
                </a:cubicBezTo>
                <a:cubicBezTo>
                  <a:pt x="891" y="75"/>
                  <a:pt x="891" y="98"/>
                  <a:pt x="891" y="121"/>
                </a:cubicBezTo>
                <a:cubicBezTo>
                  <a:pt x="891" y="122"/>
                  <a:pt x="891" y="123"/>
                  <a:pt x="890" y="124"/>
                </a:cubicBezTo>
                <a:cubicBezTo>
                  <a:pt x="889" y="122"/>
                  <a:pt x="888" y="120"/>
                  <a:pt x="886" y="118"/>
                </a:cubicBezTo>
                <a:cubicBezTo>
                  <a:pt x="885" y="117"/>
                  <a:pt x="883" y="115"/>
                  <a:pt x="881" y="113"/>
                </a:cubicBezTo>
                <a:cubicBezTo>
                  <a:pt x="874" y="107"/>
                  <a:pt x="865" y="105"/>
                  <a:pt x="856" y="105"/>
                </a:cubicBezTo>
                <a:cubicBezTo>
                  <a:pt x="840" y="104"/>
                  <a:pt x="825" y="109"/>
                  <a:pt x="814" y="121"/>
                </a:cubicBezTo>
                <a:cubicBezTo>
                  <a:pt x="807" y="128"/>
                  <a:pt x="803" y="136"/>
                  <a:pt x="800" y="146"/>
                </a:cubicBezTo>
                <a:cubicBezTo>
                  <a:pt x="796" y="158"/>
                  <a:pt x="795" y="171"/>
                  <a:pt x="797" y="183"/>
                </a:cubicBezTo>
                <a:cubicBezTo>
                  <a:pt x="798" y="193"/>
                  <a:pt x="800" y="203"/>
                  <a:pt x="805" y="211"/>
                </a:cubicBezTo>
                <a:cubicBezTo>
                  <a:pt x="812" y="223"/>
                  <a:pt x="821" y="230"/>
                  <a:pt x="834" y="234"/>
                </a:cubicBezTo>
                <a:cubicBezTo>
                  <a:pt x="843" y="236"/>
                  <a:pt x="851" y="236"/>
                  <a:pt x="860" y="234"/>
                </a:cubicBezTo>
                <a:cubicBezTo>
                  <a:pt x="870" y="232"/>
                  <a:pt x="879" y="226"/>
                  <a:pt x="886" y="218"/>
                </a:cubicBezTo>
                <a:cubicBezTo>
                  <a:pt x="887" y="216"/>
                  <a:pt x="889" y="214"/>
                  <a:pt x="891" y="211"/>
                </a:cubicBezTo>
                <a:cubicBezTo>
                  <a:pt x="891" y="213"/>
                  <a:pt x="891" y="214"/>
                  <a:pt x="891" y="215"/>
                </a:cubicBezTo>
                <a:close/>
                <a:moveTo>
                  <a:pt x="890" y="186"/>
                </a:moveTo>
                <a:cubicBezTo>
                  <a:pt x="887" y="200"/>
                  <a:pt x="880" y="210"/>
                  <a:pt x="867" y="215"/>
                </a:cubicBezTo>
                <a:cubicBezTo>
                  <a:pt x="853" y="221"/>
                  <a:pt x="831" y="219"/>
                  <a:pt x="822" y="197"/>
                </a:cubicBezTo>
                <a:cubicBezTo>
                  <a:pt x="817" y="188"/>
                  <a:pt x="816" y="178"/>
                  <a:pt x="817" y="168"/>
                </a:cubicBezTo>
                <a:cubicBezTo>
                  <a:pt x="817" y="161"/>
                  <a:pt x="818" y="154"/>
                  <a:pt x="820" y="147"/>
                </a:cubicBezTo>
                <a:cubicBezTo>
                  <a:pt x="824" y="137"/>
                  <a:pt x="830" y="129"/>
                  <a:pt x="840" y="125"/>
                </a:cubicBezTo>
                <a:cubicBezTo>
                  <a:pt x="861" y="116"/>
                  <a:pt x="882" y="126"/>
                  <a:pt x="889" y="145"/>
                </a:cubicBezTo>
                <a:cubicBezTo>
                  <a:pt x="890" y="149"/>
                  <a:pt x="891" y="153"/>
                  <a:pt x="891" y="157"/>
                </a:cubicBezTo>
                <a:cubicBezTo>
                  <a:pt x="891" y="161"/>
                  <a:pt x="891" y="164"/>
                  <a:pt x="891" y="168"/>
                </a:cubicBezTo>
                <a:cubicBezTo>
                  <a:pt x="891" y="174"/>
                  <a:pt x="891" y="180"/>
                  <a:pt x="890" y="186"/>
                </a:cubicBezTo>
                <a:close/>
                <a:moveTo>
                  <a:pt x="1067" y="111"/>
                </a:moveTo>
                <a:cubicBezTo>
                  <a:pt x="1076" y="142"/>
                  <a:pt x="1086" y="174"/>
                  <a:pt x="1096" y="206"/>
                </a:cubicBezTo>
                <a:cubicBezTo>
                  <a:pt x="1098" y="214"/>
                  <a:pt x="1100" y="222"/>
                  <a:pt x="1103" y="230"/>
                </a:cubicBezTo>
                <a:cubicBezTo>
                  <a:pt x="1103" y="231"/>
                  <a:pt x="1103" y="232"/>
                  <a:pt x="1105" y="232"/>
                </a:cubicBezTo>
                <a:cubicBezTo>
                  <a:pt x="1111" y="232"/>
                  <a:pt x="1116" y="232"/>
                  <a:pt x="1122" y="232"/>
                </a:cubicBezTo>
                <a:cubicBezTo>
                  <a:pt x="1123" y="232"/>
                  <a:pt x="1124" y="232"/>
                  <a:pt x="1124" y="231"/>
                </a:cubicBezTo>
                <a:cubicBezTo>
                  <a:pt x="1124" y="230"/>
                  <a:pt x="1125" y="229"/>
                  <a:pt x="1125" y="228"/>
                </a:cubicBezTo>
                <a:cubicBezTo>
                  <a:pt x="1134" y="198"/>
                  <a:pt x="1143" y="168"/>
                  <a:pt x="1153" y="139"/>
                </a:cubicBezTo>
                <a:cubicBezTo>
                  <a:pt x="1153" y="138"/>
                  <a:pt x="1153" y="137"/>
                  <a:pt x="1154" y="136"/>
                </a:cubicBezTo>
                <a:cubicBezTo>
                  <a:pt x="1154" y="137"/>
                  <a:pt x="1155" y="137"/>
                  <a:pt x="1155" y="138"/>
                </a:cubicBezTo>
                <a:cubicBezTo>
                  <a:pt x="1159" y="153"/>
                  <a:pt x="1164" y="169"/>
                  <a:pt x="1168" y="184"/>
                </a:cubicBezTo>
                <a:cubicBezTo>
                  <a:pt x="1173" y="199"/>
                  <a:pt x="1177" y="214"/>
                  <a:pt x="1181" y="230"/>
                </a:cubicBezTo>
                <a:cubicBezTo>
                  <a:pt x="1182" y="232"/>
                  <a:pt x="1182" y="232"/>
                  <a:pt x="1184" y="232"/>
                </a:cubicBezTo>
                <a:cubicBezTo>
                  <a:pt x="1190" y="232"/>
                  <a:pt x="1195" y="232"/>
                  <a:pt x="1200" y="232"/>
                </a:cubicBezTo>
                <a:cubicBezTo>
                  <a:pt x="1203" y="232"/>
                  <a:pt x="1203" y="233"/>
                  <a:pt x="1204" y="229"/>
                </a:cubicBezTo>
                <a:cubicBezTo>
                  <a:pt x="1215" y="190"/>
                  <a:pt x="1227" y="151"/>
                  <a:pt x="1239" y="111"/>
                </a:cubicBezTo>
                <a:cubicBezTo>
                  <a:pt x="1239" y="110"/>
                  <a:pt x="1240" y="109"/>
                  <a:pt x="1240" y="108"/>
                </a:cubicBezTo>
                <a:cubicBezTo>
                  <a:pt x="1239" y="107"/>
                  <a:pt x="1239" y="107"/>
                  <a:pt x="1238" y="107"/>
                </a:cubicBezTo>
                <a:cubicBezTo>
                  <a:pt x="1233" y="107"/>
                  <a:pt x="1228" y="108"/>
                  <a:pt x="1223" y="107"/>
                </a:cubicBezTo>
                <a:cubicBezTo>
                  <a:pt x="1221" y="107"/>
                  <a:pt x="1220" y="108"/>
                  <a:pt x="1220" y="110"/>
                </a:cubicBezTo>
                <a:cubicBezTo>
                  <a:pt x="1217" y="122"/>
                  <a:pt x="1213" y="133"/>
                  <a:pt x="1210" y="145"/>
                </a:cubicBezTo>
                <a:cubicBezTo>
                  <a:pt x="1205" y="165"/>
                  <a:pt x="1199" y="185"/>
                  <a:pt x="1194" y="205"/>
                </a:cubicBezTo>
                <a:cubicBezTo>
                  <a:pt x="1194" y="206"/>
                  <a:pt x="1194" y="207"/>
                  <a:pt x="1192" y="208"/>
                </a:cubicBezTo>
                <a:cubicBezTo>
                  <a:pt x="1192" y="207"/>
                  <a:pt x="1192" y="206"/>
                  <a:pt x="1191" y="205"/>
                </a:cubicBezTo>
                <a:cubicBezTo>
                  <a:pt x="1187" y="189"/>
                  <a:pt x="1182" y="172"/>
                  <a:pt x="1178" y="156"/>
                </a:cubicBezTo>
                <a:cubicBezTo>
                  <a:pt x="1174" y="140"/>
                  <a:pt x="1169" y="125"/>
                  <a:pt x="1165" y="110"/>
                </a:cubicBezTo>
                <a:cubicBezTo>
                  <a:pt x="1164" y="108"/>
                  <a:pt x="1164" y="107"/>
                  <a:pt x="1162" y="107"/>
                </a:cubicBezTo>
                <a:cubicBezTo>
                  <a:pt x="1158" y="107"/>
                  <a:pt x="1153" y="107"/>
                  <a:pt x="1149" y="107"/>
                </a:cubicBezTo>
                <a:cubicBezTo>
                  <a:pt x="1146" y="108"/>
                  <a:pt x="1146" y="107"/>
                  <a:pt x="1145" y="111"/>
                </a:cubicBezTo>
                <a:cubicBezTo>
                  <a:pt x="1145" y="111"/>
                  <a:pt x="1145" y="111"/>
                  <a:pt x="1145" y="111"/>
                </a:cubicBezTo>
                <a:cubicBezTo>
                  <a:pt x="1135" y="143"/>
                  <a:pt x="1126" y="174"/>
                  <a:pt x="1116" y="205"/>
                </a:cubicBezTo>
                <a:cubicBezTo>
                  <a:pt x="1116" y="206"/>
                  <a:pt x="1116" y="207"/>
                  <a:pt x="1115" y="208"/>
                </a:cubicBezTo>
                <a:cubicBezTo>
                  <a:pt x="1114" y="207"/>
                  <a:pt x="1114" y="206"/>
                  <a:pt x="1114" y="205"/>
                </a:cubicBezTo>
                <a:cubicBezTo>
                  <a:pt x="1108" y="183"/>
                  <a:pt x="1102" y="162"/>
                  <a:pt x="1096" y="140"/>
                </a:cubicBezTo>
                <a:cubicBezTo>
                  <a:pt x="1093" y="130"/>
                  <a:pt x="1090" y="120"/>
                  <a:pt x="1088" y="110"/>
                </a:cubicBezTo>
                <a:cubicBezTo>
                  <a:pt x="1087" y="108"/>
                  <a:pt x="1087" y="107"/>
                  <a:pt x="1085" y="107"/>
                </a:cubicBezTo>
                <a:cubicBezTo>
                  <a:pt x="1079" y="108"/>
                  <a:pt x="1073" y="107"/>
                  <a:pt x="1066" y="107"/>
                </a:cubicBezTo>
                <a:cubicBezTo>
                  <a:pt x="1066" y="109"/>
                  <a:pt x="1067" y="110"/>
                  <a:pt x="1067" y="111"/>
                </a:cubicBezTo>
                <a:close/>
                <a:moveTo>
                  <a:pt x="1962" y="206"/>
                </a:moveTo>
                <a:cubicBezTo>
                  <a:pt x="1949" y="215"/>
                  <a:pt x="1935" y="219"/>
                  <a:pt x="1920" y="218"/>
                </a:cubicBezTo>
                <a:cubicBezTo>
                  <a:pt x="1905" y="216"/>
                  <a:pt x="1894" y="209"/>
                  <a:pt x="1888" y="195"/>
                </a:cubicBezTo>
                <a:cubicBezTo>
                  <a:pt x="1886" y="189"/>
                  <a:pt x="1886" y="184"/>
                  <a:pt x="1885" y="179"/>
                </a:cubicBezTo>
                <a:cubicBezTo>
                  <a:pt x="1885" y="174"/>
                  <a:pt x="1885" y="175"/>
                  <a:pt x="1889" y="175"/>
                </a:cubicBezTo>
                <a:cubicBezTo>
                  <a:pt x="1915" y="175"/>
                  <a:pt x="1942" y="175"/>
                  <a:pt x="1968" y="175"/>
                </a:cubicBezTo>
                <a:cubicBezTo>
                  <a:pt x="1969" y="175"/>
                  <a:pt x="1969" y="175"/>
                  <a:pt x="1970" y="175"/>
                </a:cubicBezTo>
                <a:cubicBezTo>
                  <a:pt x="1973" y="175"/>
                  <a:pt x="1973" y="175"/>
                  <a:pt x="1973" y="172"/>
                </a:cubicBezTo>
                <a:cubicBezTo>
                  <a:pt x="1973" y="168"/>
                  <a:pt x="1973" y="164"/>
                  <a:pt x="1973" y="160"/>
                </a:cubicBezTo>
                <a:cubicBezTo>
                  <a:pt x="1973" y="153"/>
                  <a:pt x="1972" y="146"/>
                  <a:pt x="1969" y="139"/>
                </a:cubicBezTo>
                <a:cubicBezTo>
                  <a:pt x="1964" y="123"/>
                  <a:pt x="1954" y="111"/>
                  <a:pt x="1937" y="106"/>
                </a:cubicBezTo>
                <a:cubicBezTo>
                  <a:pt x="1933" y="105"/>
                  <a:pt x="1929" y="105"/>
                  <a:pt x="1925" y="105"/>
                </a:cubicBezTo>
                <a:cubicBezTo>
                  <a:pt x="1906" y="104"/>
                  <a:pt x="1890" y="111"/>
                  <a:pt x="1878" y="126"/>
                </a:cubicBezTo>
                <a:cubicBezTo>
                  <a:pt x="1870" y="137"/>
                  <a:pt x="1866" y="149"/>
                  <a:pt x="1865" y="163"/>
                </a:cubicBezTo>
                <a:cubicBezTo>
                  <a:pt x="1864" y="176"/>
                  <a:pt x="1865" y="189"/>
                  <a:pt x="1870" y="202"/>
                </a:cubicBezTo>
                <a:cubicBezTo>
                  <a:pt x="1877" y="219"/>
                  <a:pt x="1889" y="231"/>
                  <a:pt x="1908" y="234"/>
                </a:cubicBezTo>
                <a:cubicBezTo>
                  <a:pt x="1920" y="236"/>
                  <a:pt x="1931" y="235"/>
                  <a:pt x="1943" y="233"/>
                </a:cubicBezTo>
                <a:cubicBezTo>
                  <a:pt x="1949" y="231"/>
                  <a:pt x="1956" y="229"/>
                  <a:pt x="1962" y="225"/>
                </a:cubicBezTo>
                <a:cubicBezTo>
                  <a:pt x="1963" y="224"/>
                  <a:pt x="1964" y="224"/>
                  <a:pt x="1964" y="222"/>
                </a:cubicBezTo>
                <a:cubicBezTo>
                  <a:pt x="1964" y="216"/>
                  <a:pt x="1964" y="211"/>
                  <a:pt x="1964" y="205"/>
                </a:cubicBezTo>
                <a:cubicBezTo>
                  <a:pt x="1963" y="205"/>
                  <a:pt x="1962" y="206"/>
                  <a:pt x="1962" y="206"/>
                </a:cubicBezTo>
                <a:close/>
                <a:moveTo>
                  <a:pt x="1886" y="158"/>
                </a:moveTo>
                <a:cubicBezTo>
                  <a:pt x="1887" y="142"/>
                  <a:pt x="1898" y="126"/>
                  <a:pt x="1913" y="123"/>
                </a:cubicBezTo>
                <a:cubicBezTo>
                  <a:pt x="1919" y="121"/>
                  <a:pt x="1926" y="121"/>
                  <a:pt x="1932" y="123"/>
                </a:cubicBezTo>
                <a:cubicBezTo>
                  <a:pt x="1939" y="125"/>
                  <a:pt x="1943" y="129"/>
                  <a:pt x="1947" y="135"/>
                </a:cubicBezTo>
                <a:cubicBezTo>
                  <a:pt x="1951" y="142"/>
                  <a:pt x="1952" y="150"/>
                  <a:pt x="1952" y="158"/>
                </a:cubicBezTo>
                <a:cubicBezTo>
                  <a:pt x="1930" y="158"/>
                  <a:pt x="1908" y="158"/>
                  <a:pt x="1886" y="158"/>
                </a:cubicBezTo>
                <a:close/>
                <a:moveTo>
                  <a:pt x="986" y="106"/>
                </a:moveTo>
                <a:cubicBezTo>
                  <a:pt x="966" y="109"/>
                  <a:pt x="951" y="120"/>
                  <a:pt x="943" y="139"/>
                </a:cubicBezTo>
                <a:cubicBezTo>
                  <a:pt x="934" y="159"/>
                  <a:pt x="934" y="179"/>
                  <a:pt x="941" y="199"/>
                </a:cubicBezTo>
                <a:cubicBezTo>
                  <a:pt x="948" y="216"/>
                  <a:pt x="960" y="228"/>
                  <a:pt x="979" y="233"/>
                </a:cubicBezTo>
                <a:cubicBezTo>
                  <a:pt x="988" y="235"/>
                  <a:pt x="997" y="236"/>
                  <a:pt x="1006" y="235"/>
                </a:cubicBezTo>
                <a:cubicBezTo>
                  <a:pt x="1030" y="232"/>
                  <a:pt x="1046" y="219"/>
                  <a:pt x="1054" y="197"/>
                </a:cubicBezTo>
                <a:cubicBezTo>
                  <a:pt x="1061" y="178"/>
                  <a:pt x="1061" y="159"/>
                  <a:pt x="1054" y="140"/>
                </a:cubicBezTo>
                <a:cubicBezTo>
                  <a:pt x="1049" y="125"/>
                  <a:pt x="1039" y="114"/>
                  <a:pt x="1023" y="108"/>
                </a:cubicBezTo>
                <a:cubicBezTo>
                  <a:pt x="1016" y="105"/>
                  <a:pt x="1008" y="105"/>
                  <a:pt x="999" y="105"/>
                </a:cubicBezTo>
                <a:cubicBezTo>
                  <a:pt x="995" y="105"/>
                  <a:pt x="991" y="105"/>
                  <a:pt x="986" y="106"/>
                </a:cubicBezTo>
                <a:close/>
                <a:moveTo>
                  <a:pt x="961" y="146"/>
                </a:moveTo>
                <a:cubicBezTo>
                  <a:pt x="967" y="131"/>
                  <a:pt x="980" y="122"/>
                  <a:pt x="996" y="122"/>
                </a:cubicBezTo>
                <a:cubicBezTo>
                  <a:pt x="1001" y="122"/>
                  <a:pt x="1006" y="122"/>
                  <a:pt x="1011" y="123"/>
                </a:cubicBezTo>
                <a:cubicBezTo>
                  <a:pt x="1023" y="127"/>
                  <a:pt x="1030" y="134"/>
                  <a:pt x="1035" y="145"/>
                </a:cubicBezTo>
                <a:cubicBezTo>
                  <a:pt x="1037" y="150"/>
                  <a:pt x="1038" y="156"/>
                  <a:pt x="1038" y="161"/>
                </a:cubicBezTo>
                <a:cubicBezTo>
                  <a:pt x="1039" y="172"/>
                  <a:pt x="1039" y="182"/>
                  <a:pt x="1035" y="193"/>
                </a:cubicBezTo>
                <a:cubicBezTo>
                  <a:pt x="1030" y="208"/>
                  <a:pt x="1019" y="217"/>
                  <a:pt x="1002" y="218"/>
                </a:cubicBezTo>
                <a:cubicBezTo>
                  <a:pt x="996" y="218"/>
                  <a:pt x="991" y="218"/>
                  <a:pt x="985" y="216"/>
                </a:cubicBezTo>
                <a:cubicBezTo>
                  <a:pt x="971" y="212"/>
                  <a:pt x="963" y="202"/>
                  <a:pt x="959" y="189"/>
                </a:cubicBezTo>
                <a:cubicBezTo>
                  <a:pt x="959" y="186"/>
                  <a:pt x="958" y="184"/>
                  <a:pt x="958" y="182"/>
                </a:cubicBezTo>
                <a:cubicBezTo>
                  <a:pt x="957" y="178"/>
                  <a:pt x="957" y="174"/>
                  <a:pt x="957" y="171"/>
                </a:cubicBezTo>
                <a:cubicBezTo>
                  <a:pt x="957" y="162"/>
                  <a:pt x="958" y="154"/>
                  <a:pt x="961" y="146"/>
                </a:cubicBezTo>
                <a:close/>
                <a:moveTo>
                  <a:pt x="690" y="125"/>
                </a:moveTo>
                <a:cubicBezTo>
                  <a:pt x="690" y="120"/>
                  <a:pt x="690" y="115"/>
                  <a:pt x="690" y="109"/>
                </a:cubicBezTo>
                <a:cubicBezTo>
                  <a:pt x="690" y="108"/>
                  <a:pt x="690" y="107"/>
                  <a:pt x="688" y="107"/>
                </a:cubicBezTo>
                <a:cubicBezTo>
                  <a:pt x="683" y="108"/>
                  <a:pt x="678" y="108"/>
                  <a:pt x="672" y="107"/>
                </a:cubicBezTo>
                <a:cubicBezTo>
                  <a:pt x="671" y="107"/>
                  <a:pt x="670" y="108"/>
                  <a:pt x="670" y="110"/>
                </a:cubicBezTo>
                <a:cubicBezTo>
                  <a:pt x="670" y="110"/>
                  <a:pt x="670" y="111"/>
                  <a:pt x="670" y="112"/>
                </a:cubicBezTo>
                <a:cubicBezTo>
                  <a:pt x="670" y="150"/>
                  <a:pt x="670" y="189"/>
                  <a:pt x="670" y="228"/>
                </a:cubicBezTo>
                <a:cubicBezTo>
                  <a:pt x="670" y="229"/>
                  <a:pt x="670" y="229"/>
                  <a:pt x="670" y="230"/>
                </a:cubicBezTo>
                <a:cubicBezTo>
                  <a:pt x="670" y="232"/>
                  <a:pt x="671" y="232"/>
                  <a:pt x="672" y="232"/>
                </a:cubicBezTo>
                <a:cubicBezTo>
                  <a:pt x="677" y="232"/>
                  <a:pt x="681" y="232"/>
                  <a:pt x="686" y="232"/>
                </a:cubicBezTo>
                <a:cubicBezTo>
                  <a:pt x="690" y="232"/>
                  <a:pt x="690" y="232"/>
                  <a:pt x="690" y="228"/>
                </a:cubicBezTo>
                <a:cubicBezTo>
                  <a:pt x="690" y="206"/>
                  <a:pt x="690" y="185"/>
                  <a:pt x="690" y="163"/>
                </a:cubicBezTo>
                <a:cubicBezTo>
                  <a:pt x="690" y="158"/>
                  <a:pt x="691" y="153"/>
                  <a:pt x="692" y="148"/>
                </a:cubicBezTo>
                <a:cubicBezTo>
                  <a:pt x="697" y="131"/>
                  <a:pt x="710" y="121"/>
                  <a:pt x="727" y="122"/>
                </a:cubicBezTo>
                <a:cubicBezTo>
                  <a:pt x="738" y="122"/>
                  <a:pt x="745" y="127"/>
                  <a:pt x="750" y="137"/>
                </a:cubicBezTo>
                <a:cubicBezTo>
                  <a:pt x="752" y="143"/>
                  <a:pt x="753" y="148"/>
                  <a:pt x="753" y="153"/>
                </a:cubicBezTo>
                <a:cubicBezTo>
                  <a:pt x="754" y="163"/>
                  <a:pt x="753" y="172"/>
                  <a:pt x="754" y="182"/>
                </a:cubicBezTo>
                <a:cubicBezTo>
                  <a:pt x="754" y="198"/>
                  <a:pt x="754" y="214"/>
                  <a:pt x="754" y="230"/>
                </a:cubicBezTo>
                <a:cubicBezTo>
                  <a:pt x="754" y="232"/>
                  <a:pt x="754" y="232"/>
                  <a:pt x="756" y="232"/>
                </a:cubicBezTo>
                <a:cubicBezTo>
                  <a:pt x="761" y="232"/>
                  <a:pt x="766" y="232"/>
                  <a:pt x="771" y="232"/>
                </a:cubicBezTo>
                <a:cubicBezTo>
                  <a:pt x="774" y="232"/>
                  <a:pt x="774" y="232"/>
                  <a:pt x="774" y="230"/>
                </a:cubicBezTo>
                <a:cubicBezTo>
                  <a:pt x="774" y="229"/>
                  <a:pt x="774" y="228"/>
                  <a:pt x="774" y="228"/>
                </a:cubicBezTo>
                <a:cubicBezTo>
                  <a:pt x="774" y="205"/>
                  <a:pt x="774" y="182"/>
                  <a:pt x="774" y="159"/>
                </a:cubicBezTo>
                <a:cubicBezTo>
                  <a:pt x="774" y="155"/>
                  <a:pt x="774" y="150"/>
                  <a:pt x="773" y="146"/>
                </a:cubicBezTo>
                <a:cubicBezTo>
                  <a:pt x="772" y="139"/>
                  <a:pt x="771" y="132"/>
                  <a:pt x="767" y="125"/>
                </a:cubicBezTo>
                <a:cubicBezTo>
                  <a:pt x="763" y="116"/>
                  <a:pt x="756" y="109"/>
                  <a:pt x="746" y="106"/>
                </a:cubicBezTo>
                <a:cubicBezTo>
                  <a:pt x="738" y="104"/>
                  <a:pt x="731" y="104"/>
                  <a:pt x="723" y="105"/>
                </a:cubicBezTo>
                <a:cubicBezTo>
                  <a:pt x="710" y="107"/>
                  <a:pt x="700" y="114"/>
                  <a:pt x="693" y="125"/>
                </a:cubicBezTo>
                <a:cubicBezTo>
                  <a:pt x="692" y="126"/>
                  <a:pt x="692" y="127"/>
                  <a:pt x="690" y="128"/>
                </a:cubicBezTo>
                <a:cubicBezTo>
                  <a:pt x="690" y="127"/>
                  <a:pt x="690" y="126"/>
                  <a:pt x="690" y="125"/>
                </a:cubicBezTo>
                <a:close/>
                <a:moveTo>
                  <a:pt x="1744" y="213"/>
                </a:moveTo>
                <a:cubicBezTo>
                  <a:pt x="1744" y="219"/>
                  <a:pt x="1744" y="224"/>
                  <a:pt x="1744" y="230"/>
                </a:cubicBezTo>
                <a:cubicBezTo>
                  <a:pt x="1744" y="232"/>
                  <a:pt x="1744" y="232"/>
                  <a:pt x="1746" y="232"/>
                </a:cubicBezTo>
                <a:cubicBezTo>
                  <a:pt x="1751" y="232"/>
                  <a:pt x="1755" y="232"/>
                  <a:pt x="1760" y="232"/>
                </a:cubicBezTo>
                <a:cubicBezTo>
                  <a:pt x="1764" y="232"/>
                  <a:pt x="1764" y="233"/>
                  <a:pt x="1764" y="229"/>
                </a:cubicBezTo>
                <a:cubicBezTo>
                  <a:pt x="1764" y="189"/>
                  <a:pt x="1764" y="150"/>
                  <a:pt x="1764" y="111"/>
                </a:cubicBezTo>
                <a:cubicBezTo>
                  <a:pt x="1764" y="111"/>
                  <a:pt x="1764" y="110"/>
                  <a:pt x="1764" y="109"/>
                </a:cubicBezTo>
                <a:cubicBezTo>
                  <a:pt x="1764" y="108"/>
                  <a:pt x="1763" y="107"/>
                  <a:pt x="1762" y="107"/>
                </a:cubicBezTo>
                <a:cubicBezTo>
                  <a:pt x="1757" y="108"/>
                  <a:pt x="1752" y="107"/>
                  <a:pt x="1747" y="107"/>
                </a:cubicBezTo>
                <a:cubicBezTo>
                  <a:pt x="1743" y="108"/>
                  <a:pt x="1744" y="107"/>
                  <a:pt x="1744" y="111"/>
                </a:cubicBezTo>
                <a:cubicBezTo>
                  <a:pt x="1744" y="134"/>
                  <a:pt x="1744" y="156"/>
                  <a:pt x="1744" y="179"/>
                </a:cubicBezTo>
                <a:cubicBezTo>
                  <a:pt x="1744" y="184"/>
                  <a:pt x="1743" y="188"/>
                  <a:pt x="1742" y="192"/>
                </a:cubicBezTo>
                <a:cubicBezTo>
                  <a:pt x="1739" y="205"/>
                  <a:pt x="1729" y="218"/>
                  <a:pt x="1712" y="218"/>
                </a:cubicBezTo>
                <a:cubicBezTo>
                  <a:pt x="1697" y="218"/>
                  <a:pt x="1687" y="212"/>
                  <a:pt x="1683" y="198"/>
                </a:cubicBezTo>
                <a:cubicBezTo>
                  <a:pt x="1681" y="191"/>
                  <a:pt x="1680" y="185"/>
                  <a:pt x="1680" y="179"/>
                </a:cubicBezTo>
                <a:cubicBezTo>
                  <a:pt x="1680" y="156"/>
                  <a:pt x="1680" y="134"/>
                  <a:pt x="1680" y="112"/>
                </a:cubicBezTo>
                <a:cubicBezTo>
                  <a:pt x="1680" y="111"/>
                  <a:pt x="1680" y="110"/>
                  <a:pt x="1680" y="109"/>
                </a:cubicBezTo>
                <a:cubicBezTo>
                  <a:pt x="1681" y="108"/>
                  <a:pt x="1680" y="107"/>
                  <a:pt x="1678" y="107"/>
                </a:cubicBezTo>
                <a:cubicBezTo>
                  <a:pt x="1673" y="108"/>
                  <a:pt x="1668" y="107"/>
                  <a:pt x="1663" y="107"/>
                </a:cubicBezTo>
                <a:cubicBezTo>
                  <a:pt x="1660" y="107"/>
                  <a:pt x="1660" y="107"/>
                  <a:pt x="1660" y="110"/>
                </a:cubicBezTo>
                <a:cubicBezTo>
                  <a:pt x="1660" y="135"/>
                  <a:pt x="1660" y="160"/>
                  <a:pt x="1660" y="184"/>
                </a:cubicBezTo>
                <a:cubicBezTo>
                  <a:pt x="1661" y="193"/>
                  <a:pt x="1662" y="202"/>
                  <a:pt x="1665" y="211"/>
                </a:cubicBezTo>
                <a:cubicBezTo>
                  <a:pt x="1670" y="223"/>
                  <a:pt x="1678" y="231"/>
                  <a:pt x="1691" y="234"/>
                </a:cubicBezTo>
                <a:cubicBezTo>
                  <a:pt x="1696" y="235"/>
                  <a:pt x="1702" y="235"/>
                  <a:pt x="1707" y="235"/>
                </a:cubicBezTo>
                <a:cubicBezTo>
                  <a:pt x="1722" y="235"/>
                  <a:pt x="1734" y="228"/>
                  <a:pt x="1742" y="216"/>
                </a:cubicBezTo>
                <a:cubicBezTo>
                  <a:pt x="1742" y="215"/>
                  <a:pt x="1743" y="214"/>
                  <a:pt x="1743" y="213"/>
                </a:cubicBezTo>
                <a:cubicBezTo>
                  <a:pt x="1743" y="213"/>
                  <a:pt x="1744" y="213"/>
                  <a:pt x="1744" y="213"/>
                </a:cubicBezTo>
                <a:close/>
                <a:moveTo>
                  <a:pt x="1612" y="129"/>
                </a:moveTo>
                <a:cubicBezTo>
                  <a:pt x="1589" y="160"/>
                  <a:pt x="1566" y="192"/>
                  <a:pt x="1543" y="223"/>
                </a:cubicBezTo>
                <a:cubicBezTo>
                  <a:pt x="1542" y="225"/>
                  <a:pt x="1541" y="226"/>
                  <a:pt x="1541" y="228"/>
                </a:cubicBezTo>
                <a:cubicBezTo>
                  <a:pt x="1541" y="233"/>
                  <a:pt x="1541" y="232"/>
                  <a:pt x="1545" y="232"/>
                </a:cubicBezTo>
                <a:cubicBezTo>
                  <a:pt x="1577" y="232"/>
                  <a:pt x="1608" y="232"/>
                  <a:pt x="1640" y="232"/>
                </a:cubicBezTo>
                <a:cubicBezTo>
                  <a:pt x="1640" y="232"/>
                  <a:pt x="1641" y="232"/>
                  <a:pt x="1642" y="232"/>
                </a:cubicBezTo>
                <a:cubicBezTo>
                  <a:pt x="1643" y="232"/>
                  <a:pt x="1644" y="232"/>
                  <a:pt x="1644" y="230"/>
                </a:cubicBezTo>
                <a:cubicBezTo>
                  <a:pt x="1644" y="226"/>
                  <a:pt x="1644" y="222"/>
                  <a:pt x="1644" y="219"/>
                </a:cubicBezTo>
                <a:cubicBezTo>
                  <a:pt x="1644" y="215"/>
                  <a:pt x="1644" y="215"/>
                  <a:pt x="1640" y="215"/>
                </a:cubicBezTo>
                <a:cubicBezTo>
                  <a:pt x="1618" y="215"/>
                  <a:pt x="1596" y="215"/>
                  <a:pt x="1575" y="215"/>
                </a:cubicBezTo>
                <a:cubicBezTo>
                  <a:pt x="1573" y="215"/>
                  <a:pt x="1572" y="215"/>
                  <a:pt x="1571" y="215"/>
                </a:cubicBezTo>
                <a:cubicBezTo>
                  <a:pt x="1571" y="214"/>
                  <a:pt x="1572" y="213"/>
                  <a:pt x="1573" y="212"/>
                </a:cubicBezTo>
                <a:cubicBezTo>
                  <a:pt x="1596" y="180"/>
                  <a:pt x="1619" y="148"/>
                  <a:pt x="1642" y="116"/>
                </a:cubicBezTo>
                <a:cubicBezTo>
                  <a:pt x="1643" y="115"/>
                  <a:pt x="1644" y="113"/>
                  <a:pt x="1644" y="111"/>
                </a:cubicBezTo>
                <a:cubicBezTo>
                  <a:pt x="1644" y="107"/>
                  <a:pt x="1645" y="107"/>
                  <a:pt x="1641" y="107"/>
                </a:cubicBezTo>
                <a:cubicBezTo>
                  <a:pt x="1611" y="107"/>
                  <a:pt x="1581" y="107"/>
                  <a:pt x="1552" y="107"/>
                </a:cubicBezTo>
                <a:cubicBezTo>
                  <a:pt x="1551" y="107"/>
                  <a:pt x="1551" y="108"/>
                  <a:pt x="1550" y="107"/>
                </a:cubicBezTo>
                <a:cubicBezTo>
                  <a:pt x="1549" y="107"/>
                  <a:pt x="1548" y="108"/>
                  <a:pt x="1548" y="109"/>
                </a:cubicBezTo>
                <a:cubicBezTo>
                  <a:pt x="1548" y="114"/>
                  <a:pt x="1548" y="118"/>
                  <a:pt x="1548" y="122"/>
                </a:cubicBezTo>
                <a:cubicBezTo>
                  <a:pt x="1548" y="125"/>
                  <a:pt x="1548" y="125"/>
                  <a:pt x="1551" y="125"/>
                </a:cubicBezTo>
                <a:cubicBezTo>
                  <a:pt x="1551" y="125"/>
                  <a:pt x="1552" y="125"/>
                  <a:pt x="1553" y="125"/>
                </a:cubicBezTo>
                <a:cubicBezTo>
                  <a:pt x="1572" y="125"/>
                  <a:pt x="1591" y="125"/>
                  <a:pt x="1611" y="125"/>
                </a:cubicBezTo>
                <a:cubicBezTo>
                  <a:pt x="1612" y="125"/>
                  <a:pt x="1613" y="124"/>
                  <a:pt x="1614" y="125"/>
                </a:cubicBezTo>
                <a:cubicBezTo>
                  <a:pt x="1614" y="126"/>
                  <a:pt x="1613" y="128"/>
                  <a:pt x="1612" y="129"/>
                </a:cubicBezTo>
                <a:close/>
                <a:moveTo>
                  <a:pt x="1319" y="114"/>
                </a:moveTo>
                <a:cubicBezTo>
                  <a:pt x="1319" y="110"/>
                  <a:pt x="1319" y="110"/>
                  <a:pt x="1316" y="109"/>
                </a:cubicBezTo>
                <a:cubicBezTo>
                  <a:pt x="1306" y="105"/>
                  <a:pt x="1295" y="104"/>
                  <a:pt x="1284" y="105"/>
                </a:cubicBezTo>
                <a:cubicBezTo>
                  <a:pt x="1274" y="106"/>
                  <a:pt x="1266" y="110"/>
                  <a:pt x="1258" y="117"/>
                </a:cubicBezTo>
                <a:cubicBezTo>
                  <a:pt x="1244" y="130"/>
                  <a:pt x="1244" y="157"/>
                  <a:pt x="1262" y="169"/>
                </a:cubicBezTo>
                <a:cubicBezTo>
                  <a:pt x="1267" y="172"/>
                  <a:pt x="1272" y="175"/>
                  <a:pt x="1278" y="177"/>
                </a:cubicBezTo>
                <a:cubicBezTo>
                  <a:pt x="1284" y="180"/>
                  <a:pt x="1291" y="183"/>
                  <a:pt x="1297" y="187"/>
                </a:cubicBezTo>
                <a:cubicBezTo>
                  <a:pt x="1303" y="191"/>
                  <a:pt x="1305" y="197"/>
                  <a:pt x="1304" y="204"/>
                </a:cubicBezTo>
                <a:cubicBezTo>
                  <a:pt x="1303" y="211"/>
                  <a:pt x="1299" y="214"/>
                  <a:pt x="1293" y="216"/>
                </a:cubicBezTo>
                <a:cubicBezTo>
                  <a:pt x="1292" y="217"/>
                  <a:pt x="1291" y="217"/>
                  <a:pt x="1290" y="217"/>
                </a:cubicBezTo>
                <a:cubicBezTo>
                  <a:pt x="1276" y="220"/>
                  <a:pt x="1263" y="217"/>
                  <a:pt x="1251" y="209"/>
                </a:cubicBezTo>
                <a:cubicBezTo>
                  <a:pt x="1250" y="208"/>
                  <a:pt x="1250" y="207"/>
                  <a:pt x="1248" y="207"/>
                </a:cubicBezTo>
                <a:cubicBezTo>
                  <a:pt x="1248" y="212"/>
                  <a:pt x="1248" y="216"/>
                  <a:pt x="1248" y="221"/>
                </a:cubicBezTo>
                <a:cubicBezTo>
                  <a:pt x="1248" y="223"/>
                  <a:pt x="1247" y="226"/>
                  <a:pt x="1248" y="228"/>
                </a:cubicBezTo>
                <a:cubicBezTo>
                  <a:pt x="1250" y="229"/>
                  <a:pt x="1252" y="230"/>
                  <a:pt x="1255" y="231"/>
                </a:cubicBezTo>
                <a:cubicBezTo>
                  <a:pt x="1266" y="235"/>
                  <a:pt x="1279" y="236"/>
                  <a:pt x="1291" y="234"/>
                </a:cubicBezTo>
                <a:cubicBezTo>
                  <a:pt x="1298" y="233"/>
                  <a:pt x="1304" y="231"/>
                  <a:pt x="1310" y="227"/>
                </a:cubicBezTo>
                <a:cubicBezTo>
                  <a:pt x="1329" y="214"/>
                  <a:pt x="1330" y="184"/>
                  <a:pt x="1310" y="172"/>
                </a:cubicBezTo>
                <a:cubicBezTo>
                  <a:pt x="1308" y="170"/>
                  <a:pt x="1306" y="169"/>
                  <a:pt x="1304" y="168"/>
                </a:cubicBezTo>
                <a:cubicBezTo>
                  <a:pt x="1300" y="166"/>
                  <a:pt x="1296" y="164"/>
                  <a:pt x="1291" y="162"/>
                </a:cubicBezTo>
                <a:cubicBezTo>
                  <a:pt x="1286" y="159"/>
                  <a:pt x="1281" y="157"/>
                  <a:pt x="1276" y="154"/>
                </a:cubicBezTo>
                <a:cubicBezTo>
                  <a:pt x="1270" y="150"/>
                  <a:pt x="1268" y="144"/>
                  <a:pt x="1269" y="137"/>
                </a:cubicBezTo>
                <a:cubicBezTo>
                  <a:pt x="1269" y="131"/>
                  <a:pt x="1273" y="127"/>
                  <a:pt x="1279" y="124"/>
                </a:cubicBezTo>
                <a:cubicBezTo>
                  <a:pt x="1281" y="123"/>
                  <a:pt x="1282" y="123"/>
                  <a:pt x="1284" y="122"/>
                </a:cubicBezTo>
                <a:cubicBezTo>
                  <a:pt x="1295" y="120"/>
                  <a:pt x="1306" y="123"/>
                  <a:pt x="1316" y="128"/>
                </a:cubicBezTo>
                <a:cubicBezTo>
                  <a:pt x="1317" y="129"/>
                  <a:pt x="1317" y="130"/>
                  <a:pt x="1319" y="130"/>
                </a:cubicBezTo>
                <a:cubicBezTo>
                  <a:pt x="1319" y="124"/>
                  <a:pt x="1319" y="119"/>
                  <a:pt x="1319" y="114"/>
                </a:cubicBezTo>
                <a:close/>
                <a:moveTo>
                  <a:pt x="1816" y="130"/>
                </a:moveTo>
                <a:cubicBezTo>
                  <a:pt x="1816" y="123"/>
                  <a:pt x="1816" y="116"/>
                  <a:pt x="1816" y="110"/>
                </a:cubicBezTo>
                <a:cubicBezTo>
                  <a:pt x="1816" y="108"/>
                  <a:pt x="1816" y="107"/>
                  <a:pt x="1814" y="107"/>
                </a:cubicBezTo>
                <a:cubicBezTo>
                  <a:pt x="1809" y="107"/>
                  <a:pt x="1804" y="107"/>
                  <a:pt x="1800" y="107"/>
                </a:cubicBezTo>
                <a:cubicBezTo>
                  <a:pt x="1796" y="108"/>
                  <a:pt x="1796" y="107"/>
                  <a:pt x="1796" y="111"/>
                </a:cubicBezTo>
                <a:cubicBezTo>
                  <a:pt x="1796" y="150"/>
                  <a:pt x="1796" y="189"/>
                  <a:pt x="1796" y="228"/>
                </a:cubicBezTo>
                <a:cubicBezTo>
                  <a:pt x="1796" y="229"/>
                  <a:pt x="1796" y="230"/>
                  <a:pt x="1796" y="230"/>
                </a:cubicBezTo>
                <a:cubicBezTo>
                  <a:pt x="1796" y="232"/>
                  <a:pt x="1797" y="232"/>
                  <a:pt x="1798" y="232"/>
                </a:cubicBezTo>
                <a:cubicBezTo>
                  <a:pt x="1803" y="232"/>
                  <a:pt x="1809" y="232"/>
                  <a:pt x="1815" y="232"/>
                </a:cubicBezTo>
                <a:cubicBezTo>
                  <a:pt x="1816" y="232"/>
                  <a:pt x="1816" y="232"/>
                  <a:pt x="1816" y="230"/>
                </a:cubicBezTo>
                <a:cubicBezTo>
                  <a:pt x="1816" y="230"/>
                  <a:pt x="1816" y="229"/>
                  <a:pt x="1816" y="228"/>
                </a:cubicBezTo>
                <a:cubicBezTo>
                  <a:pt x="1816" y="208"/>
                  <a:pt x="1816" y="189"/>
                  <a:pt x="1816" y="169"/>
                </a:cubicBezTo>
                <a:cubicBezTo>
                  <a:pt x="1816" y="165"/>
                  <a:pt x="1817" y="160"/>
                  <a:pt x="1817" y="156"/>
                </a:cubicBezTo>
                <a:cubicBezTo>
                  <a:pt x="1819" y="148"/>
                  <a:pt x="1821" y="140"/>
                  <a:pt x="1826" y="134"/>
                </a:cubicBezTo>
                <a:cubicBezTo>
                  <a:pt x="1835" y="122"/>
                  <a:pt x="1849" y="122"/>
                  <a:pt x="1859" y="127"/>
                </a:cubicBezTo>
                <a:cubicBezTo>
                  <a:pt x="1860" y="127"/>
                  <a:pt x="1860" y="128"/>
                  <a:pt x="1861" y="127"/>
                </a:cubicBezTo>
                <a:cubicBezTo>
                  <a:pt x="1861" y="121"/>
                  <a:pt x="1861" y="115"/>
                  <a:pt x="1861" y="109"/>
                </a:cubicBezTo>
                <a:cubicBezTo>
                  <a:pt x="1861" y="107"/>
                  <a:pt x="1860" y="107"/>
                  <a:pt x="1859" y="106"/>
                </a:cubicBezTo>
                <a:cubicBezTo>
                  <a:pt x="1848" y="104"/>
                  <a:pt x="1838" y="105"/>
                  <a:pt x="1830" y="113"/>
                </a:cubicBezTo>
                <a:cubicBezTo>
                  <a:pt x="1825" y="117"/>
                  <a:pt x="1821" y="122"/>
                  <a:pt x="1818" y="128"/>
                </a:cubicBezTo>
                <a:cubicBezTo>
                  <a:pt x="1818" y="130"/>
                  <a:pt x="1818" y="131"/>
                  <a:pt x="1816" y="132"/>
                </a:cubicBezTo>
                <a:cubicBezTo>
                  <a:pt x="1816" y="131"/>
                  <a:pt x="1816" y="130"/>
                  <a:pt x="1816" y="130"/>
                </a:cubicBezTo>
                <a:close/>
                <a:moveTo>
                  <a:pt x="620" y="229"/>
                </a:moveTo>
                <a:cubicBezTo>
                  <a:pt x="620" y="232"/>
                  <a:pt x="620" y="232"/>
                  <a:pt x="623" y="232"/>
                </a:cubicBezTo>
                <a:cubicBezTo>
                  <a:pt x="628" y="232"/>
                  <a:pt x="632" y="232"/>
                  <a:pt x="637" y="232"/>
                </a:cubicBezTo>
                <a:cubicBezTo>
                  <a:pt x="641" y="232"/>
                  <a:pt x="640" y="232"/>
                  <a:pt x="640" y="228"/>
                </a:cubicBezTo>
                <a:cubicBezTo>
                  <a:pt x="640" y="189"/>
                  <a:pt x="640" y="150"/>
                  <a:pt x="640" y="111"/>
                </a:cubicBezTo>
                <a:cubicBezTo>
                  <a:pt x="640" y="111"/>
                  <a:pt x="640" y="110"/>
                  <a:pt x="640" y="109"/>
                </a:cubicBezTo>
                <a:cubicBezTo>
                  <a:pt x="640" y="108"/>
                  <a:pt x="640" y="107"/>
                  <a:pt x="639" y="107"/>
                </a:cubicBezTo>
                <a:cubicBezTo>
                  <a:pt x="633" y="108"/>
                  <a:pt x="628" y="108"/>
                  <a:pt x="622" y="107"/>
                </a:cubicBezTo>
                <a:cubicBezTo>
                  <a:pt x="621" y="107"/>
                  <a:pt x="620" y="108"/>
                  <a:pt x="620" y="109"/>
                </a:cubicBezTo>
                <a:cubicBezTo>
                  <a:pt x="620" y="110"/>
                  <a:pt x="620" y="111"/>
                  <a:pt x="620" y="111"/>
                </a:cubicBezTo>
                <a:cubicBezTo>
                  <a:pt x="620" y="131"/>
                  <a:pt x="620" y="150"/>
                  <a:pt x="620" y="170"/>
                </a:cubicBezTo>
                <a:cubicBezTo>
                  <a:pt x="620" y="190"/>
                  <a:pt x="620" y="209"/>
                  <a:pt x="620" y="229"/>
                </a:cubicBezTo>
                <a:close/>
                <a:moveTo>
                  <a:pt x="643" y="67"/>
                </a:moveTo>
                <a:cubicBezTo>
                  <a:pt x="643" y="60"/>
                  <a:pt x="638" y="54"/>
                  <a:pt x="630" y="54"/>
                </a:cubicBezTo>
                <a:cubicBezTo>
                  <a:pt x="623" y="54"/>
                  <a:pt x="617" y="59"/>
                  <a:pt x="617" y="67"/>
                </a:cubicBezTo>
                <a:cubicBezTo>
                  <a:pt x="617" y="74"/>
                  <a:pt x="622" y="80"/>
                  <a:pt x="630" y="80"/>
                </a:cubicBezTo>
                <a:cubicBezTo>
                  <a:pt x="637" y="80"/>
                  <a:pt x="643" y="74"/>
                  <a:pt x="643" y="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prstClr val="black"/>
              </a:solidFill>
            </a:endParaRPr>
          </a:p>
        </p:txBody>
      </p:sp>
      <p:sp>
        <p:nvSpPr>
          <p:cNvPr id="171" name="Freeform 10"/>
          <p:cNvSpPr>
            <a:spLocks noChangeAspect="1" noEditPoints="1"/>
          </p:cNvSpPr>
          <p:nvPr/>
        </p:nvSpPr>
        <p:spPr bwMode="auto">
          <a:xfrm>
            <a:off x="9186682" y="3233424"/>
            <a:ext cx="682824" cy="682824"/>
          </a:xfrm>
          <a:custGeom>
            <a:avLst/>
            <a:gdLst>
              <a:gd name="T0" fmla="*/ 306 w 865"/>
              <a:gd name="T1" fmla="*/ 521 h 864"/>
              <a:gd name="T2" fmla="*/ 244 w 865"/>
              <a:gd name="T3" fmla="*/ 569 h 864"/>
              <a:gd name="T4" fmla="*/ 91 w 865"/>
              <a:gd name="T5" fmla="*/ 688 h 864"/>
              <a:gd name="T6" fmla="*/ 83 w 865"/>
              <a:gd name="T7" fmla="*/ 689 h 864"/>
              <a:gd name="T8" fmla="*/ 4 w 865"/>
              <a:gd name="T9" fmla="*/ 650 h 864"/>
              <a:gd name="T10" fmla="*/ 0 w 865"/>
              <a:gd name="T11" fmla="*/ 643 h 864"/>
              <a:gd name="T12" fmla="*/ 0 w 865"/>
              <a:gd name="T13" fmla="*/ 220 h 864"/>
              <a:gd name="T14" fmla="*/ 4 w 865"/>
              <a:gd name="T15" fmla="*/ 213 h 864"/>
              <a:gd name="T16" fmla="*/ 83 w 865"/>
              <a:gd name="T17" fmla="*/ 174 h 864"/>
              <a:gd name="T18" fmla="*/ 91 w 865"/>
              <a:gd name="T19" fmla="*/ 175 h 864"/>
              <a:gd name="T20" fmla="*/ 302 w 865"/>
              <a:gd name="T21" fmla="*/ 340 h 864"/>
              <a:gd name="T22" fmla="*/ 307 w 865"/>
              <a:gd name="T23" fmla="*/ 343 h 864"/>
              <a:gd name="T24" fmla="*/ 310 w 865"/>
              <a:gd name="T25" fmla="*/ 338 h 864"/>
              <a:gd name="T26" fmla="*/ 645 w 865"/>
              <a:gd name="T27" fmla="*/ 3 h 864"/>
              <a:gd name="T28" fmla="*/ 654 w 865"/>
              <a:gd name="T29" fmla="*/ 1 h 864"/>
              <a:gd name="T30" fmla="*/ 861 w 865"/>
              <a:gd name="T31" fmla="*/ 84 h 864"/>
              <a:gd name="T32" fmla="*/ 865 w 865"/>
              <a:gd name="T33" fmla="*/ 90 h 864"/>
              <a:gd name="T34" fmla="*/ 865 w 865"/>
              <a:gd name="T35" fmla="*/ 773 h 864"/>
              <a:gd name="T36" fmla="*/ 861 w 865"/>
              <a:gd name="T37" fmla="*/ 779 h 864"/>
              <a:gd name="T38" fmla="*/ 654 w 865"/>
              <a:gd name="T39" fmla="*/ 862 h 864"/>
              <a:gd name="T40" fmla="*/ 645 w 865"/>
              <a:gd name="T41" fmla="*/ 860 h 864"/>
              <a:gd name="T42" fmla="*/ 310 w 865"/>
              <a:gd name="T43" fmla="*/ 525 h 864"/>
              <a:gd name="T44" fmla="*/ 306 w 865"/>
              <a:gd name="T45" fmla="*/ 521 h 864"/>
              <a:gd name="T46" fmla="*/ 649 w 865"/>
              <a:gd name="T47" fmla="*/ 609 h 864"/>
              <a:gd name="T48" fmla="*/ 649 w 865"/>
              <a:gd name="T49" fmla="*/ 254 h 864"/>
              <a:gd name="T50" fmla="*/ 421 w 865"/>
              <a:gd name="T51" fmla="*/ 432 h 864"/>
              <a:gd name="T52" fmla="*/ 649 w 865"/>
              <a:gd name="T53" fmla="*/ 609 h 864"/>
              <a:gd name="T54" fmla="*/ 87 w 865"/>
              <a:gd name="T55" fmla="*/ 559 h 864"/>
              <a:gd name="T56" fmla="*/ 214 w 865"/>
              <a:gd name="T57" fmla="*/ 431 h 864"/>
              <a:gd name="T58" fmla="*/ 87 w 865"/>
              <a:gd name="T59" fmla="*/ 304 h 864"/>
              <a:gd name="T60" fmla="*/ 87 w 865"/>
              <a:gd name="T61" fmla="*/ 559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5" h="864">
                <a:moveTo>
                  <a:pt x="306" y="521"/>
                </a:moveTo>
                <a:cubicBezTo>
                  <a:pt x="285" y="537"/>
                  <a:pt x="264" y="553"/>
                  <a:pt x="244" y="569"/>
                </a:cubicBezTo>
                <a:cubicBezTo>
                  <a:pt x="193" y="609"/>
                  <a:pt x="142" y="649"/>
                  <a:pt x="91" y="688"/>
                </a:cubicBezTo>
                <a:cubicBezTo>
                  <a:pt x="88" y="690"/>
                  <a:pt x="86" y="691"/>
                  <a:pt x="83" y="689"/>
                </a:cubicBezTo>
                <a:cubicBezTo>
                  <a:pt x="57" y="676"/>
                  <a:pt x="30" y="663"/>
                  <a:pt x="4" y="650"/>
                </a:cubicBezTo>
                <a:cubicBezTo>
                  <a:pt x="1" y="648"/>
                  <a:pt x="0" y="647"/>
                  <a:pt x="0" y="643"/>
                </a:cubicBezTo>
                <a:cubicBezTo>
                  <a:pt x="0" y="502"/>
                  <a:pt x="0" y="361"/>
                  <a:pt x="0" y="220"/>
                </a:cubicBezTo>
                <a:cubicBezTo>
                  <a:pt x="0" y="217"/>
                  <a:pt x="1" y="215"/>
                  <a:pt x="4" y="213"/>
                </a:cubicBezTo>
                <a:cubicBezTo>
                  <a:pt x="30" y="200"/>
                  <a:pt x="57" y="187"/>
                  <a:pt x="83" y="174"/>
                </a:cubicBezTo>
                <a:cubicBezTo>
                  <a:pt x="86" y="172"/>
                  <a:pt x="88" y="173"/>
                  <a:pt x="91" y="175"/>
                </a:cubicBezTo>
                <a:cubicBezTo>
                  <a:pt x="161" y="230"/>
                  <a:pt x="232" y="285"/>
                  <a:pt x="302" y="340"/>
                </a:cubicBezTo>
                <a:cubicBezTo>
                  <a:pt x="303" y="340"/>
                  <a:pt x="304" y="341"/>
                  <a:pt x="307" y="343"/>
                </a:cubicBezTo>
                <a:cubicBezTo>
                  <a:pt x="308" y="341"/>
                  <a:pt x="309" y="339"/>
                  <a:pt x="310" y="338"/>
                </a:cubicBezTo>
                <a:cubicBezTo>
                  <a:pt x="422" y="226"/>
                  <a:pt x="533" y="115"/>
                  <a:pt x="645" y="3"/>
                </a:cubicBezTo>
                <a:cubicBezTo>
                  <a:pt x="648" y="0"/>
                  <a:pt x="650" y="0"/>
                  <a:pt x="654" y="1"/>
                </a:cubicBezTo>
                <a:cubicBezTo>
                  <a:pt x="723" y="29"/>
                  <a:pt x="792" y="56"/>
                  <a:pt x="861" y="84"/>
                </a:cubicBezTo>
                <a:cubicBezTo>
                  <a:pt x="864" y="85"/>
                  <a:pt x="865" y="87"/>
                  <a:pt x="865" y="90"/>
                </a:cubicBezTo>
                <a:cubicBezTo>
                  <a:pt x="865" y="318"/>
                  <a:pt x="865" y="545"/>
                  <a:pt x="865" y="773"/>
                </a:cubicBezTo>
                <a:cubicBezTo>
                  <a:pt x="865" y="776"/>
                  <a:pt x="864" y="778"/>
                  <a:pt x="861" y="779"/>
                </a:cubicBezTo>
                <a:cubicBezTo>
                  <a:pt x="792" y="807"/>
                  <a:pt x="723" y="834"/>
                  <a:pt x="654" y="862"/>
                </a:cubicBezTo>
                <a:cubicBezTo>
                  <a:pt x="650" y="864"/>
                  <a:pt x="648" y="863"/>
                  <a:pt x="645" y="860"/>
                </a:cubicBezTo>
                <a:cubicBezTo>
                  <a:pt x="533" y="749"/>
                  <a:pt x="422" y="637"/>
                  <a:pt x="310" y="525"/>
                </a:cubicBezTo>
                <a:cubicBezTo>
                  <a:pt x="309" y="524"/>
                  <a:pt x="307" y="522"/>
                  <a:pt x="306" y="521"/>
                </a:cubicBezTo>
                <a:close/>
                <a:moveTo>
                  <a:pt x="649" y="609"/>
                </a:moveTo>
                <a:cubicBezTo>
                  <a:pt x="649" y="490"/>
                  <a:pt x="649" y="373"/>
                  <a:pt x="649" y="254"/>
                </a:cubicBezTo>
                <a:cubicBezTo>
                  <a:pt x="572" y="314"/>
                  <a:pt x="497" y="372"/>
                  <a:pt x="421" y="432"/>
                </a:cubicBezTo>
                <a:cubicBezTo>
                  <a:pt x="497" y="491"/>
                  <a:pt x="572" y="549"/>
                  <a:pt x="649" y="609"/>
                </a:cubicBezTo>
                <a:close/>
                <a:moveTo>
                  <a:pt x="87" y="559"/>
                </a:moveTo>
                <a:cubicBezTo>
                  <a:pt x="130" y="516"/>
                  <a:pt x="172" y="474"/>
                  <a:pt x="214" y="431"/>
                </a:cubicBezTo>
                <a:cubicBezTo>
                  <a:pt x="173" y="390"/>
                  <a:pt x="130" y="347"/>
                  <a:pt x="87" y="304"/>
                </a:cubicBezTo>
                <a:cubicBezTo>
                  <a:pt x="87" y="389"/>
                  <a:pt x="87" y="474"/>
                  <a:pt x="87" y="559"/>
                </a:cubicBezTo>
                <a:close/>
              </a:path>
            </a:pathLst>
          </a:custGeom>
          <a:solidFill>
            <a:srgbClr val="763C9A"/>
          </a:solidFill>
          <a:ln>
            <a:noFill/>
          </a:ln>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172" name="Group 171"/>
          <p:cNvGrpSpPr>
            <a:grpSpLocks noChangeAspect="1"/>
          </p:cNvGrpSpPr>
          <p:nvPr/>
        </p:nvGrpSpPr>
        <p:grpSpPr>
          <a:xfrm>
            <a:off x="10628884" y="4381289"/>
            <a:ext cx="476051" cy="671318"/>
            <a:chOff x="10662147" y="6848694"/>
            <a:chExt cx="615459" cy="867907"/>
          </a:xfrm>
        </p:grpSpPr>
        <p:sp>
          <p:nvSpPr>
            <p:cNvPr id="176" name="Freeform 70"/>
            <p:cNvSpPr>
              <a:spLocks/>
            </p:cNvSpPr>
            <p:nvPr/>
          </p:nvSpPr>
          <p:spPr bwMode="auto">
            <a:xfrm>
              <a:off x="10662147" y="7018125"/>
              <a:ext cx="615459" cy="698476"/>
            </a:xfrm>
            <a:custGeom>
              <a:avLst/>
              <a:gdLst>
                <a:gd name="T0" fmla="*/ 714 w 1452"/>
                <a:gd name="T1" fmla="*/ 1648 h 1648"/>
                <a:gd name="T2" fmla="*/ 655 w 1452"/>
                <a:gd name="T3" fmla="*/ 1629 h 1648"/>
                <a:gd name="T4" fmla="*/ 373 w 1452"/>
                <a:gd name="T5" fmla="*/ 1551 h 1648"/>
                <a:gd name="T6" fmla="*/ 146 w 1452"/>
                <a:gd name="T7" fmla="*/ 1488 h 1648"/>
                <a:gd name="T8" fmla="*/ 132 w 1452"/>
                <a:gd name="T9" fmla="*/ 1482 h 1648"/>
                <a:gd name="T10" fmla="*/ 127 w 1452"/>
                <a:gd name="T11" fmla="*/ 1434 h 1648"/>
                <a:gd name="T12" fmla="*/ 114 w 1452"/>
                <a:gd name="T13" fmla="*/ 1273 h 1648"/>
                <a:gd name="T14" fmla="*/ 98 w 1452"/>
                <a:gd name="T15" fmla="*/ 1092 h 1648"/>
                <a:gd name="T16" fmla="*/ 86 w 1452"/>
                <a:gd name="T17" fmla="*/ 958 h 1648"/>
                <a:gd name="T18" fmla="*/ 69 w 1452"/>
                <a:gd name="T19" fmla="*/ 775 h 1648"/>
                <a:gd name="T20" fmla="*/ 58 w 1452"/>
                <a:gd name="T21" fmla="*/ 646 h 1648"/>
                <a:gd name="T22" fmla="*/ 43 w 1452"/>
                <a:gd name="T23" fmla="*/ 492 h 1648"/>
                <a:gd name="T24" fmla="*/ 34 w 1452"/>
                <a:gd name="T25" fmla="*/ 377 h 1648"/>
                <a:gd name="T26" fmla="*/ 19 w 1452"/>
                <a:gd name="T27" fmla="*/ 226 h 1648"/>
                <a:gd name="T28" fmla="*/ 10 w 1452"/>
                <a:gd name="T29" fmla="*/ 115 h 1648"/>
                <a:gd name="T30" fmla="*/ 0 w 1452"/>
                <a:gd name="T31" fmla="*/ 4 h 1648"/>
                <a:gd name="T32" fmla="*/ 1452 w 1452"/>
                <a:gd name="T33" fmla="*/ 4 h 1648"/>
                <a:gd name="T34" fmla="*/ 1439 w 1452"/>
                <a:gd name="T35" fmla="*/ 146 h 1648"/>
                <a:gd name="T36" fmla="*/ 1430 w 1452"/>
                <a:gd name="T37" fmla="*/ 257 h 1648"/>
                <a:gd name="T38" fmla="*/ 1419 w 1452"/>
                <a:gd name="T39" fmla="*/ 368 h 1648"/>
                <a:gd name="T40" fmla="*/ 1415 w 1452"/>
                <a:gd name="T41" fmla="*/ 422 h 1648"/>
                <a:gd name="T42" fmla="*/ 1401 w 1452"/>
                <a:gd name="T43" fmla="*/ 578 h 1648"/>
                <a:gd name="T44" fmla="*/ 1389 w 1452"/>
                <a:gd name="T45" fmla="*/ 713 h 1648"/>
                <a:gd name="T46" fmla="*/ 1373 w 1452"/>
                <a:gd name="T47" fmla="*/ 894 h 1648"/>
                <a:gd name="T48" fmla="*/ 1357 w 1452"/>
                <a:gd name="T49" fmla="*/ 1074 h 1648"/>
                <a:gd name="T50" fmla="*/ 1341 w 1452"/>
                <a:gd name="T51" fmla="*/ 1251 h 1648"/>
                <a:gd name="T52" fmla="*/ 1329 w 1452"/>
                <a:gd name="T53" fmla="*/ 1385 h 1648"/>
                <a:gd name="T54" fmla="*/ 1321 w 1452"/>
                <a:gd name="T55" fmla="*/ 1480 h 1648"/>
                <a:gd name="T56" fmla="*/ 1305 w 1452"/>
                <a:gd name="T57" fmla="*/ 1488 h 1648"/>
                <a:gd name="T58" fmla="*/ 909 w 1452"/>
                <a:gd name="T59" fmla="*/ 1598 h 1648"/>
                <a:gd name="T60" fmla="*/ 738 w 1452"/>
                <a:gd name="T61" fmla="*/ 1645 h 1648"/>
                <a:gd name="T62" fmla="*/ 734 w 1452"/>
                <a:gd name="T63" fmla="*/ 1648 h 1648"/>
                <a:gd name="T64" fmla="*/ 714 w 1452"/>
                <a:gd name="T6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2" h="1648">
                  <a:moveTo>
                    <a:pt x="714" y="1648"/>
                  </a:moveTo>
                  <a:cubicBezTo>
                    <a:pt x="696" y="1637"/>
                    <a:pt x="674" y="1635"/>
                    <a:pt x="655" y="1629"/>
                  </a:cubicBezTo>
                  <a:cubicBezTo>
                    <a:pt x="561" y="1602"/>
                    <a:pt x="467" y="1577"/>
                    <a:pt x="373" y="1551"/>
                  </a:cubicBezTo>
                  <a:cubicBezTo>
                    <a:pt x="297" y="1530"/>
                    <a:pt x="221" y="1509"/>
                    <a:pt x="146" y="1488"/>
                  </a:cubicBezTo>
                  <a:cubicBezTo>
                    <a:pt x="141" y="1487"/>
                    <a:pt x="137" y="1485"/>
                    <a:pt x="132" y="1482"/>
                  </a:cubicBezTo>
                  <a:cubicBezTo>
                    <a:pt x="129" y="1467"/>
                    <a:pt x="129" y="1450"/>
                    <a:pt x="127" y="1434"/>
                  </a:cubicBezTo>
                  <a:cubicBezTo>
                    <a:pt x="122" y="1380"/>
                    <a:pt x="118" y="1326"/>
                    <a:pt x="114" y="1273"/>
                  </a:cubicBezTo>
                  <a:cubicBezTo>
                    <a:pt x="108" y="1213"/>
                    <a:pt x="103" y="1153"/>
                    <a:pt x="98" y="1092"/>
                  </a:cubicBezTo>
                  <a:cubicBezTo>
                    <a:pt x="94" y="1047"/>
                    <a:pt x="90" y="1002"/>
                    <a:pt x="86" y="958"/>
                  </a:cubicBezTo>
                  <a:cubicBezTo>
                    <a:pt x="80" y="897"/>
                    <a:pt x="74" y="836"/>
                    <a:pt x="69" y="775"/>
                  </a:cubicBezTo>
                  <a:cubicBezTo>
                    <a:pt x="66" y="732"/>
                    <a:pt x="62" y="689"/>
                    <a:pt x="58" y="646"/>
                  </a:cubicBezTo>
                  <a:cubicBezTo>
                    <a:pt x="53" y="595"/>
                    <a:pt x="48" y="543"/>
                    <a:pt x="43" y="492"/>
                  </a:cubicBezTo>
                  <a:cubicBezTo>
                    <a:pt x="39" y="453"/>
                    <a:pt x="37" y="415"/>
                    <a:pt x="34" y="377"/>
                  </a:cubicBezTo>
                  <a:cubicBezTo>
                    <a:pt x="29" y="326"/>
                    <a:pt x="24" y="276"/>
                    <a:pt x="19" y="226"/>
                  </a:cubicBezTo>
                  <a:cubicBezTo>
                    <a:pt x="16" y="189"/>
                    <a:pt x="13" y="152"/>
                    <a:pt x="10" y="115"/>
                  </a:cubicBezTo>
                  <a:cubicBezTo>
                    <a:pt x="7" y="78"/>
                    <a:pt x="3" y="41"/>
                    <a:pt x="0" y="4"/>
                  </a:cubicBezTo>
                  <a:cubicBezTo>
                    <a:pt x="15" y="0"/>
                    <a:pt x="1434" y="0"/>
                    <a:pt x="1452" y="4"/>
                  </a:cubicBezTo>
                  <a:cubicBezTo>
                    <a:pt x="1448" y="51"/>
                    <a:pt x="1444" y="99"/>
                    <a:pt x="1439" y="146"/>
                  </a:cubicBezTo>
                  <a:cubicBezTo>
                    <a:pt x="1435" y="183"/>
                    <a:pt x="1433" y="220"/>
                    <a:pt x="1430" y="257"/>
                  </a:cubicBezTo>
                  <a:cubicBezTo>
                    <a:pt x="1426" y="294"/>
                    <a:pt x="1422" y="331"/>
                    <a:pt x="1419" y="368"/>
                  </a:cubicBezTo>
                  <a:cubicBezTo>
                    <a:pt x="1417" y="386"/>
                    <a:pt x="1416" y="404"/>
                    <a:pt x="1415" y="422"/>
                  </a:cubicBezTo>
                  <a:cubicBezTo>
                    <a:pt x="1409" y="474"/>
                    <a:pt x="1406" y="526"/>
                    <a:pt x="1401" y="578"/>
                  </a:cubicBezTo>
                  <a:cubicBezTo>
                    <a:pt x="1397" y="623"/>
                    <a:pt x="1393" y="668"/>
                    <a:pt x="1389" y="713"/>
                  </a:cubicBezTo>
                  <a:cubicBezTo>
                    <a:pt x="1384" y="773"/>
                    <a:pt x="1379" y="834"/>
                    <a:pt x="1373" y="894"/>
                  </a:cubicBezTo>
                  <a:cubicBezTo>
                    <a:pt x="1368" y="954"/>
                    <a:pt x="1362" y="1014"/>
                    <a:pt x="1357" y="1074"/>
                  </a:cubicBezTo>
                  <a:cubicBezTo>
                    <a:pt x="1352" y="1133"/>
                    <a:pt x="1347" y="1192"/>
                    <a:pt x="1341" y="1251"/>
                  </a:cubicBezTo>
                  <a:cubicBezTo>
                    <a:pt x="1337" y="1296"/>
                    <a:pt x="1334" y="1341"/>
                    <a:pt x="1329" y="1385"/>
                  </a:cubicBezTo>
                  <a:cubicBezTo>
                    <a:pt x="1326" y="1417"/>
                    <a:pt x="1322" y="1449"/>
                    <a:pt x="1321" y="1480"/>
                  </a:cubicBezTo>
                  <a:cubicBezTo>
                    <a:pt x="1316" y="1485"/>
                    <a:pt x="1311" y="1486"/>
                    <a:pt x="1305" y="1488"/>
                  </a:cubicBezTo>
                  <a:cubicBezTo>
                    <a:pt x="1173" y="1525"/>
                    <a:pt x="1041" y="1561"/>
                    <a:pt x="909" y="1598"/>
                  </a:cubicBezTo>
                  <a:cubicBezTo>
                    <a:pt x="852" y="1614"/>
                    <a:pt x="795" y="1629"/>
                    <a:pt x="738" y="1645"/>
                  </a:cubicBezTo>
                  <a:cubicBezTo>
                    <a:pt x="737" y="1645"/>
                    <a:pt x="735" y="1647"/>
                    <a:pt x="734" y="1648"/>
                  </a:cubicBezTo>
                  <a:cubicBezTo>
                    <a:pt x="727" y="1648"/>
                    <a:pt x="721" y="1648"/>
                    <a:pt x="714" y="1648"/>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77" name="Freeform 71"/>
            <p:cNvSpPr>
              <a:spLocks/>
            </p:cNvSpPr>
            <p:nvPr/>
          </p:nvSpPr>
          <p:spPr bwMode="auto">
            <a:xfrm>
              <a:off x="10974971" y="6848694"/>
              <a:ext cx="132827" cy="116979"/>
            </a:xfrm>
            <a:custGeom>
              <a:avLst/>
              <a:gdLst>
                <a:gd name="T0" fmla="*/ 312 w 313"/>
                <a:gd name="T1" fmla="*/ 0 h 276"/>
                <a:gd name="T2" fmla="*/ 313 w 313"/>
                <a:gd name="T3" fmla="*/ 170 h 276"/>
                <a:gd name="T4" fmla="*/ 313 w 313"/>
                <a:gd name="T5" fmla="*/ 260 h 276"/>
                <a:gd name="T6" fmla="*/ 313 w 313"/>
                <a:gd name="T7" fmla="*/ 276 h 276"/>
                <a:gd name="T8" fmla="*/ 222 w 313"/>
                <a:gd name="T9" fmla="*/ 276 h 276"/>
                <a:gd name="T10" fmla="*/ 222 w 313"/>
                <a:gd name="T11" fmla="*/ 147 h 276"/>
                <a:gd name="T12" fmla="*/ 218 w 313"/>
                <a:gd name="T13" fmla="*/ 146 h 276"/>
                <a:gd name="T14" fmla="*/ 157 w 313"/>
                <a:gd name="T15" fmla="*/ 240 h 276"/>
                <a:gd name="T16" fmla="*/ 93 w 313"/>
                <a:gd name="T17" fmla="*/ 141 h 276"/>
                <a:gd name="T18" fmla="*/ 93 w 313"/>
                <a:gd name="T19" fmla="*/ 275 h 276"/>
                <a:gd name="T20" fmla="*/ 3 w 313"/>
                <a:gd name="T21" fmla="*/ 275 h 276"/>
                <a:gd name="T22" fmla="*/ 2 w 313"/>
                <a:gd name="T23" fmla="*/ 256 h 276"/>
                <a:gd name="T24" fmla="*/ 2 w 313"/>
                <a:gd name="T25" fmla="*/ 22 h 276"/>
                <a:gd name="T26" fmla="*/ 0 w 313"/>
                <a:gd name="T27" fmla="*/ 0 h 276"/>
                <a:gd name="T28" fmla="*/ 100 w 313"/>
                <a:gd name="T29" fmla="*/ 0 h 276"/>
                <a:gd name="T30" fmla="*/ 131 w 313"/>
                <a:gd name="T31" fmla="*/ 43 h 276"/>
                <a:gd name="T32" fmla="*/ 158 w 313"/>
                <a:gd name="T33" fmla="*/ 86 h 276"/>
                <a:gd name="T34" fmla="*/ 201 w 313"/>
                <a:gd name="T35" fmla="*/ 15 h 276"/>
                <a:gd name="T36" fmla="*/ 216 w 313"/>
                <a:gd name="T37" fmla="*/ 0 h 276"/>
                <a:gd name="T38" fmla="*/ 312 w 31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76">
                  <a:moveTo>
                    <a:pt x="312" y="0"/>
                  </a:moveTo>
                  <a:cubicBezTo>
                    <a:pt x="312" y="57"/>
                    <a:pt x="312" y="113"/>
                    <a:pt x="313" y="170"/>
                  </a:cubicBezTo>
                  <a:cubicBezTo>
                    <a:pt x="313" y="200"/>
                    <a:pt x="313" y="230"/>
                    <a:pt x="313" y="260"/>
                  </a:cubicBezTo>
                  <a:cubicBezTo>
                    <a:pt x="313" y="265"/>
                    <a:pt x="313" y="270"/>
                    <a:pt x="313" y="276"/>
                  </a:cubicBezTo>
                  <a:cubicBezTo>
                    <a:pt x="282" y="276"/>
                    <a:pt x="253" y="276"/>
                    <a:pt x="222" y="276"/>
                  </a:cubicBezTo>
                  <a:cubicBezTo>
                    <a:pt x="222" y="233"/>
                    <a:pt x="222" y="190"/>
                    <a:pt x="222" y="147"/>
                  </a:cubicBezTo>
                  <a:cubicBezTo>
                    <a:pt x="220" y="147"/>
                    <a:pt x="219" y="146"/>
                    <a:pt x="218" y="146"/>
                  </a:cubicBezTo>
                  <a:cubicBezTo>
                    <a:pt x="198" y="176"/>
                    <a:pt x="178" y="207"/>
                    <a:pt x="157" y="240"/>
                  </a:cubicBezTo>
                  <a:cubicBezTo>
                    <a:pt x="135" y="207"/>
                    <a:pt x="115" y="176"/>
                    <a:pt x="93" y="141"/>
                  </a:cubicBezTo>
                  <a:cubicBezTo>
                    <a:pt x="93" y="189"/>
                    <a:pt x="93" y="231"/>
                    <a:pt x="93" y="275"/>
                  </a:cubicBezTo>
                  <a:cubicBezTo>
                    <a:pt x="63" y="275"/>
                    <a:pt x="33" y="275"/>
                    <a:pt x="3" y="275"/>
                  </a:cubicBezTo>
                  <a:cubicBezTo>
                    <a:pt x="0" y="269"/>
                    <a:pt x="2" y="262"/>
                    <a:pt x="2" y="256"/>
                  </a:cubicBezTo>
                  <a:cubicBezTo>
                    <a:pt x="2" y="178"/>
                    <a:pt x="2" y="100"/>
                    <a:pt x="2" y="22"/>
                  </a:cubicBezTo>
                  <a:cubicBezTo>
                    <a:pt x="2" y="14"/>
                    <a:pt x="3" y="7"/>
                    <a:pt x="0" y="0"/>
                  </a:cubicBezTo>
                  <a:cubicBezTo>
                    <a:pt x="33" y="0"/>
                    <a:pt x="67" y="0"/>
                    <a:pt x="100" y="0"/>
                  </a:cubicBezTo>
                  <a:cubicBezTo>
                    <a:pt x="116" y="10"/>
                    <a:pt x="121" y="29"/>
                    <a:pt x="131" y="43"/>
                  </a:cubicBezTo>
                  <a:cubicBezTo>
                    <a:pt x="140" y="57"/>
                    <a:pt x="149" y="71"/>
                    <a:pt x="158" y="86"/>
                  </a:cubicBezTo>
                  <a:cubicBezTo>
                    <a:pt x="172" y="62"/>
                    <a:pt x="187" y="39"/>
                    <a:pt x="201" y="15"/>
                  </a:cubicBezTo>
                  <a:cubicBezTo>
                    <a:pt x="205" y="9"/>
                    <a:pt x="209" y="4"/>
                    <a:pt x="216" y="0"/>
                  </a:cubicBezTo>
                  <a:cubicBezTo>
                    <a:pt x="248" y="0"/>
                    <a:pt x="280" y="0"/>
                    <a:pt x="312"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78" name="Freeform 72"/>
            <p:cNvSpPr>
              <a:spLocks/>
            </p:cNvSpPr>
            <p:nvPr/>
          </p:nvSpPr>
          <p:spPr bwMode="auto">
            <a:xfrm>
              <a:off x="10718372" y="6848694"/>
              <a:ext cx="115847" cy="118111"/>
            </a:xfrm>
            <a:custGeom>
              <a:avLst/>
              <a:gdLst>
                <a:gd name="T0" fmla="*/ 273 w 273"/>
                <a:gd name="T1" fmla="*/ 0 h 279"/>
                <a:gd name="T2" fmla="*/ 272 w 273"/>
                <a:gd name="T3" fmla="*/ 158 h 279"/>
                <a:gd name="T4" fmla="*/ 272 w 273"/>
                <a:gd name="T5" fmla="*/ 275 h 279"/>
                <a:gd name="T6" fmla="*/ 227 w 273"/>
                <a:gd name="T7" fmla="*/ 277 h 279"/>
                <a:gd name="T8" fmla="*/ 180 w 273"/>
                <a:gd name="T9" fmla="*/ 277 h 279"/>
                <a:gd name="T10" fmla="*/ 180 w 273"/>
                <a:gd name="T11" fmla="*/ 185 h 279"/>
                <a:gd name="T12" fmla="*/ 96 w 273"/>
                <a:gd name="T13" fmla="*/ 185 h 279"/>
                <a:gd name="T14" fmla="*/ 96 w 273"/>
                <a:gd name="T15" fmla="*/ 275 h 279"/>
                <a:gd name="T16" fmla="*/ 4 w 273"/>
                <a:gd name="T17" fmla="*/ 275 h 279"/>
                <a:gd name="T18" fmla="*/ 2 w 273"/>
                <a:gd name="T19" fmla="*/ 258 h 279"/>
                <a:gd name="T20" fmla="*/ 2 w 273"/>
                <a:gd name="T21" fmla="*/ 20 h 279"/>
                <a:gd name="T22" fmla="*/ 1 w 273"/>
                <a:gd name="T23" fmla="*/ 0 h 279"/>
                <a:gd name="T24" fmla="*/ 93 w 273"/>
                <a:gd name="T25" fmla="*/ 0 h 279"/>
                <a:gd name="T26" fmla="*/ 99 w 273"/>
                <a:gd name="T27" fmla="*/ 28 h 279"/>
                <a:gd name="T28" fmla="*/ 99 w 273"/>
                <a:gd name="T29" fmla="*/ 66 h 279"/>
                <a:gd name="T30" fmla="*/ 118 w 273"/>
                <a:gd name="T31" fmla="*/ 86 h 279"/>
                <a:gd name="T32" fmla="*/ 156 w 273"/>
                <a:gd name="T33" fmla="*/ 86 h 279"/>
                <a:gd name="T34" fmla="*/ 175 w 273"/>
                <a:gd name="T35" fmla="*/ 66 h 279"/>
                <a:gd name="T36" fmla="*/ 175 w 273"/>
                <a:gd name="T37" fmla="*/ 25 h 279"/>
                <a:gd name="T38" fmla="*/ 181 w 273"/>
                <a:gd name="T39" fmla="*/ 0 h 279"/>
                <a:gd name="T40" fmla="*/ 273 w 273"/>
                <a:gd name="T4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279">
                  <a:moveTo>
                    <a:pt x="273" y="0"/>
                  </a:moveTo>
                  <a:cubicBezTo>
                    <a:pt x="273" y="53"/>
                    <a:pt x="273" y="105"/>
                    <a:pt x="272" y="158"/>
                  </a:cubicBezTo>
                  <a:cubicBezTo>
                    <a:pt x="272" y="196"/>
                    <a:pt x="272" y="235"/>
                    <a:pt x="272" y="275"/>
                  </a:cubicBezTo>
                  <a:cubicBezTo>
                    <a:pt x="257" y="279"/>
                    <a:pt x="242" y="276"/>
                    <a:pt x="227" y="277"/>
                  </a:cubicBezTo>
                  <a:cubicBezTo>
                    <a:pt x="212" y="277"/>
                    <a:pt x="196" y="277"/>
                    <a:pt x="180" y="277"/>
                  </a:cubicBezTo>
                  <a:cubicBezTo>
                    <a:pt x="180" y="246"/>
                    <a:pt x="180" y="216"/>
                    <a:pt x="180" y="185"/>
                  </a:cubicBezTo>
                  <a:cubicBezTo>
                    <a:pt x="151" y="185"/>
                    <a:pt x="124" y="185"/>
                    <a:pt x="96" y="185"/>
                  </a:cubicBezTo>
                  <a:cubicBezTo>
                    <a:pt x="96" y="215"/>
                    <a:pt x="96" y="244"/>
                    <a:pt x="96" y="275"/>
                  </a:cubicBezTo>
                  <a:cubicBezTo>
                    <a:pt x="64" y="275"/>
                    <a:pt x="34" y="275"/>
                    <a:pt x="4" y="275"/>
                  </a:cubicBezTo>
                  <a:cubicBezTo>
                    <a:pt x="0" y="270"/>
                    <a:pt x="2" y="263"/>
                    <a:pt x="2" y="258"/>
                  </a:cubicBezTo>
                  <a:cubicBezTo>
                    <a:pt x="2" y="178"/>
                    <a:pt x="2" y="99"/>
                    <a:pt x="2" y="20"/>
                  </a:cubicBezTo>
                  <a:cubicBezTo>
                    <a:pt x="2" y="13"/>
                    <a:pt x="1" y="7"/>
                    <a:pt x="1" y="0"/>
                  </a:cubicBezTo>
                  <a:cubicBezTo>
                    <a:pt x="32" y="0"/>
                    <a:pt x="62" y="0"/>
                    <a:pt x="93" y="0"/>
                  </a:cubicBezTo>
                  <a:cubicBezTo>
                    <a:pt x="100" y="8"/>
                    <a:pt x="99" y="19"/>
                    <a:pt x="99" y="28"/>
                  </a:cubicBezTo>
                  <a:cubicBezTo>
                    <a:pt x="99" y="41"/>
                    <a:pt x="99" y="54"/>
                    <a:pt x="99" y="66"/>
                  </a:cubicBezTo>
                  <a:cubicBezTo>
                    <a:pt x="99" y="79"/>
                    <a:pt x="104" y="86"/>
                    <a:pt x="118" y="86"/>
                  </a:cubicBezTo>
                  <a:cubicBezTo>
                    <a:pt x="131" y="86"/>
                    <a:pt x="143" y="86"/>
                    <a:pt x="156" y="86"/>
                  </a:cubicBezTo>
                  <a:cubicBezTo>
                    <a:pt x="170" y="86"/>
                    <a:pt x="175" y="79"/>
                    <a:pt x="175" y="66"/>
                  </a:cubicBezTo>
                  <a:cubicBezTo>
                    <a:pt x="175" y="52"/>
                    <a:pt x="175" y="38"/>
                    <a:pt x="175" y="25"/>
                  </a:cubicBezTo>
                  <a:cubicBezTo>
                    <a:pt x="175" y="16"/>
                    <a:pt x="175" y="7"/>
                    <a:pt x="181" y="0"/>
                  </a:cubicBezTo>
                  <a:cubicBezTo>
                    <a:pt x="212" y="0"/>
                    <a:pt x="242" y="0"/>
                    <a:pt x="273"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79" name="Freeform 73"/>
            <p:cNvSpPr>
              <a:spLocks/>
            </p:cNvSpPr>
            <p:nvPr/>
          </p:nvSpPr>
          <p:spPr bwMode="auto">
            <a:xfrm>
              <a:off x="10849690" y="6848694"/>
              <a:ext cx="110186" cy="116602"/>
            </a:xfrm>
            <a:custGeom>
              <a:avLst/>
              <a:gdLst>
                <a:gd name="T0" fmla="*/ 260 w 260"/>
                <a:gd name="T1" fmla="*/ 0 h 275"/>
                <a:gd name="T2" fmla="*/ 258 w 260"/>
                <a:gd name="T3" fmla="*/ 60 h 275"/>
                <a:gd name="T4" fmla="*/ 258 w 260"/>
                <a:gd name="T5" fmla="*/ 91 h 275"/>
                <a:gd name="T6" fmla="*/ 177 w 260"/>
                <a:gd name="T7" fmla="*/ 91 h 275"/>
                <a:gd name="T8" fmla="*/ 177 w 260"/>
                <a:gd name="T9" fmla="*/ 275 h 275"/>
                <a:gd name="T10" fmla="*/ 84 w 260"/>
                <a:gd name="T11" fmla="*/ 275 h 275"/>
                <a:gd name="T12" fmla="*/ 84 w 260"/>
                <a:gd name="T13" fmla="*/ 93 h 275"/>
                <a:gd name="T14" fmla="*/ 3 w 260"/>
                <a:gd name="T15" fmla="*/ 93 h 275"/>
                <a:gd name="T16" fmla="*/ 2 w 260"/>
                <a:gd name="T17" fmla="*/ 46 h 275"/>
                <a:gd name="T18" fmla="*/ 0 w 260"/>
                <a:gd name="T19" fmla="*/ 0 h 275"/>
                <a:gd name="T20" fmla="*/ 260 w 26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275">
                  <a:moveTo>
                    <a:pt x="260" y="0"/>
                  </a:moveTo>
                  <a:cubicBezTo>
                    <a:pt x="256" y="20"/>
                    <a:pt x="259" y="40"/>
                    <a:pt x="258" y="60"/>
                  </a:cubicBezTo>
                  <a:cubicBezTo>
                    <a:pt x="258" y="70"/>
                    <a:pt x="258" y="79"/>
                    <a:pt x="258" y="91"/>
                  </a:cubicBezTo>
                  <a:cubicBezTo>
                    <a:pt x="231" y="91"/>
                    <a:pt x="205" y="91"/>
                    <a:pt x="177" y="91"/>
                  </a:cubicBezTo>
                  <a:cubicBezTo>
                    <a:pt x="177" y="153"/>
                    <a:pt x="177" y="214"/>
                    <a:pt x="177" y="275"/>
                  </a:cubicBezTo>
                  <a:cubicBezTo>
                    <a:pt x="146" y="275"/>
                    <a:pt x="116" y="275"/>
                    <a:pt x="84" y="275"/>
                  </a:cubicBezTo>
                  <a:cubicBezTo>
                    <a:pt x="84" y="215"/>
                    <a:pt x="84" y="155"/>
                    <a:pt x="84" y="93"/>
                  </a:cubicBezTo>
                  <a:cubicBezTo>
                    <a:pt x="56" y="93"/>
                    <a:pt x="30" y="93"/>
                    <a:pt x="3" y="93"/>
                  </a:cubicBezTo>
                  <a:cubicBezTo>
                    <a:pt x="0" y="76"/>
                    <a:pt x="2" y="61"/>
                    <a:pt x="2" y="46"/>
                  </a:cubicBezTo>
                  <a:cubicBezTo>
                    <a:pt x="1" y="30"/>
                    <a:pt x="4" y="15"/>
                    <a:pt x="0" y="0"/>
                  </a:cubicBezTo>
                  <a:cubicBezTo>
                    <a:pt x="87" y="0"/>
                    <a:pt x="173" y="0"/>
                    <a:pt x="260"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80" name="Freeform 74"/>
            <p:cNvSpPr>
              <a:spLocks/>
            </p:cNvSpPr>
            <p:nvPr/>
          </p:nvSpPr>
          <p:spPr bwMode="auto">
            <a:xfrm>
              <a:off x="11125911" y="6848694"/>
              <a:ext cx="95470" cy="116979"/>
            </a:xfrm>
            <a:custGeom>
              <a:avLst/>
              <a:gdLst>
                <a:gd name="T0" fmla="*/ 96 w 225"/>
                <a:gd name="T1" fmla="*/ 0 h 276"/>
                <a:gd name="T2" fmla="*/ 96 w 225"/>
                <a:gd name="T3" fmla="*/ 183 h 276"/>
                <a:gd name="T4" fmla="*/ 225 w 225"/>
                <a:gd name="T5" fmla="*/ 183 h 276"/>
                <a:gd name="T6" fmla="*/ 225 w 225"/>
                <a:gd name="T7" fmla="*/ 276 h 276"/>
                <a:gd name="T8" fmla="*/ 4 w 225"/>
                <a:gd name="T9" fmla="*/ 276 h 276"/>
                <a:gd name="T10" fmla="*/ 2 w 225"/>
                <a:gd name="T11" fmla="*/ 255 h 276"/>
                <a:gd name="T12" fmla="*/ 2 w 225"/>
                <a:gd name="T13" fmla="*/ 22 h 276"/>
                <a:gd name="T14" fmla="*/ 0 w 225"/>
                <a:gd name="T15" fmla="*/ 0 h 276"/>
                <a:gd name="T16" fmla="*/ 96 w 225"/>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76">
                  <a:moveTo>
                    <a:pt x="96" y="0"/>
                  </a:moveTo>
                  <a:cubicBezTo>
                    <a:pt x="96" y="61"/>
                    <a:pt x="96" y="121"/>
                    <a:pt x="96" y="183"/>
                  </a:cubicBezTo>
                  <a:cubicBezTo>
                    <a:pt x="139" y="183"/>
                    <a:pt x="181" y="183"/>
                    <a:pt x="225" y="183"/>
                  </a:cubicBezTo>
                  <a:cubicBezTo>
                    <a:pt x="225" y="215"/>
                    <a:pt x="225" y="245"/>
                    <a:pt x="225" y="276"/>
                  </a:cubicBezTo>
                  <a:cubicBezTo>
                    <a:pt x="151" y="276"/>
                    <a:pt x="77" y="276"/>
                    <a:pt x="4" y="276"/>
                  </a:cubicBezTo>
                  <a:cubicBezTo>
                    <a:pt x="0" y="269"/>
                    <a:pt x="2" y="262"/>
                    <a:pt x="2" y="255"/>
                  </a:cubicBezTo>
                  <a:cubicBezTo>
                    <a:pt x="2" y="178"/>
                    <a:pt x="2" y="100"/>
                    <a:pt x="2" y="22"/>
                  </a:cubicBezTo>
                  <a:cubicBezTo>
                    <a:pt x="2" y="14"/>
                    <a:pt x="3" y="7"/>
                    <a:pt x="0" y="0"/>
                  </a:cubicBezTo>
                  <a:cubicBezTo>
                    <a:pt x="32" y="0"/>
                    <a:pt x="64" y="0"/>
                    <a:pt x="96"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81" name="Freeform 75"/>
            <p:cNvSpPr>
              <a:spLocks/>
            </p:cNvSpPr>
            <p:nvPr/>
          </p:nvSpPr>
          <p:spPr bwMode="auto">
            <a:xfrm>
              <a:off x="10965914" y="7071331"/>
              <a:ext cx="255844" cy="592441"/>
            </a:xfrm>
            <a:custGeom>
              <a:avLst/>
              <a:gdLst>
                <a:gd name="T0" fmla="*/ 9 w 603"/>
                <a:gd name="T1" fmla="*/ 179 h 1398"/>
                <a:gd name="T2" fmla="*/ 9 w 603"/>
                <a:gd name="T3" fmla="*/ 0 h 1398"/>
                <a:gd name="T4" fmla="*/ 600 w 603"/>
                <a:gd name="T5" fmla="*/ 0 h 1398"/>
                <a:gd name="T6" fmla="*/ 598 w 603"/>
                <a:gd name="T7" fmla="*/ 47 h 1398"/>
                <a:gd name="T8" fmla="*/ 594 w 603"/>
                <a:gd name="T9" fmla="*/ 86 h 1398"/>
                <a:gd name="T10" fmla="*/ 589 w 603"/>
                <a:gd name="T11" fmla="*/ 153 h 1398"/>
                <a:gd name="T12" fmla="*/ 581 w 603"/>
                <a:gd name="T13" fmla="*/ 227 h 1398"/>
                <a:gd name="T14" fmla="*/ 581 w 603"/>
                <a:gd name="T15" fmla="*/ 237 h 1398"/>
                <a:gd name="T16" fmla="*/ 573 w 603"/>
                <a:gd name="T17" fmla="*/ 308 h 1398"/>
                <a:gd name="T18" fmla="*/ 573 w 603"/>
                <a:gd name="T19" fmla="*/ 310 h 1398"/>
                <a:gd name="T20" fmla="*/ 568 w 603"/>
                <a:gd name="T21" fmla="*/ 381 h 1398"/>
                <a:gd name="T22" fmla="*/ 561 w 603"/>
                <a:gd name="T23" fmla="*/ 451 h 1398"/>
                <a:gd name="T24" fmla="*/ 561 w 603"/>
                <a:gd name="T25" fmla="*/ 463 h 1398"/>
                <a:gd name="T26" fmla="*/ 553 w 603"/>
                <a:gd name="T27" fmla="*/ 531 h 1398"/>
                <a:gd name="T28" fmla="*/ 553 w 603"/>
                <a:gd name="T29" fmla="*/ 535 h 1398"/>
                <a:gd name="T30" fmla="*/ 548 w 603"/>
                <a:gd name="T31" fmla="*/ 612 h 1398"/>
                <a:gd name="T32" fmla="*/ 541 w 603"/>
                <a:gd name="T33" fmla="*/ 675 h 1398"/>
                <a:gd name="T34" fmla="*/ 541 w 603"/>
                <a:gd name="T35" fmla="*/ 682 h 1398"/>
                <a:gd name="T36" fmla="*/ 533 w 603"/>
                <a:gd name="T37" fmla="*/ 757 h 1398"/>
                <a:gd name="T38" fmla="*/ 533 w 603"/>
                <a:gd name="T39" fmla="*/ 761 h 1398"/>
                <a:gd name="T40" fmla="*/ 528 w 603"/>
                <a:gd name="T41" fmla="*/ 840 h 1398"/>
                <a:gd name="T42" fmla="*/ 520 w 603"/>
                <a:gd name="T43" fmla="*/ 932 h 1398"/>
                <a:gd name="T44" fmla="*/ 512 w 603"/>
                <a:gd name="T45" fmla="*/ 1020 h 1398"/>
                <a:gd name="T46" fmla="*/ 506 w 603"/>
                <a:gd name="T47" fmla="*/ 1081 h 1398"/>
                <a:gd name="T48" fmla="*/ 502 w 603"/>
                <a:gd name="T49" fmla="*/ 1130 h 1398"/>
                <a:gd name="T50" fmla="*/ 493 w 603"/>
                <a:gd name="T51" fmla="*/ 1246 h 1398"/>
                <a:gd name="T52" fmla="*/ 488 w 603"/>
                <a:gd name="T53" fmla="*/ 1265 h 1398"/>
                <a:gd name="T54" fmla="*/ 9 w 603"/>
                <a:gd name="T55" fmla="*/ 1398 h 1398"/>
                <a:gd name="T56" fmla="*/ 9 w 603"/>
                <a:gd name="T57" fmla="*/ 1358 h 1398"/>
                <a:gd name="T58" fmla="*/ 9 w 603"/>
                <a:gd name="T59" fmla="*/ 1226 h 1398"/>
                <a:gd name="T60" fmla="*/ 1 w 603"/>
                <a:gd name="T61" fmla="*/ 1208 h 1398"/>
                <a:gd name="T62" fmla="*/ 10 w 603"/>
                <a:gd name="T63" fmla="*/ 1202 h 1398"/>
                <a:gd name="T64" fmla="*/ 353 w 603"/>
                <a:gd name="T65" fmla="*/ 1108 h 1398"/>
                <a:gd name="T66" fmla="*/ 379 w 603"/>
                <a:gd name="T67" fmla="*/ 1075 h 1398"/>
                <a:gd name="T68" fmla="*/ 418 w 603"/>
                <a:gd name="T69" fmla="*/ 632 h 1398"/>
                <a:gd name="T70" fmla="*/ 423 w 603"/>
                <a:gd name="T71" fmla="*/ 578 h 1398"/>
                <a:gd name="T72" fmla="*/ 400 w 603"/>
                <a:gd name="T73" fmla="*/ 553 h 1398"/>
                <a:gd name="T74" fmla="*/ 272 w 603"/>
                <a:gd name="T75" fmla="*/ 553 h 1398"/>
                <a:gd name="T76" fmla="*/ 40 w 603"/>
                <a:gd name="T77" fmla="*/ 553 h 1398"/>
                <a:gd name="T78" fmla="*/ 10 w 603"/>
                <a:gd name="T79" fmla="*/ 550 h 1398"/>
                <a:gd name="T80" fmla="*/ 5 w 603"/>
                <a:gd name="T81" fmla="*/ 544 h 1398"/>
                <a:gd name="T82" fmla="*/ 3 w 603"/>
                <a:gd name="T83" fmla="*/ 477 h 1398"/>
                <a:gd name="T84" fmla="*/ 3 w 603"/>
                <a:gd name="T85" fmla="*/ 387 h 1398"/>
                <a:gd name="T86" fmla="*/ 8 w 603"/>
                <a:gd name="T87" fmla="*/ 362 h 1398"/>
                <a:gd name="T88" fmla="*/ 39 w 603"/>
                <a:gd name="T89" fmla="*/ 357 h 1398"/>
                <a:gd name="T90" fmla="*/ 414 w 603"/>
                <a:gd name="T91" fmla="*/ 357 h 1398"/>
                <a:gd name="T92" fmla="*/ 441 w 603"/>
                <a:gd name="T93" fmla="*/ 349 h 1398"/>
                <a:gd name="T94" fmla="*/ 455 w 603"/>
                <a:gd name="T95" fmla="*/ 195 h 1398"/>
                <a:gd name="T96" fmla="*/ 433 w 603"/>
                <a:gd name="T97" fmla="*/ 185 h 1398"/>
                <a:gd name="T98" fmla="*/ 235 w 603"/>
                <a:gd name="T99" fmla="*/ 185 h 1398"/>
                <a:gd name="T100" fmla="*/ 35 w 603"/>
                <a:gd name="T101" fmla="*/ 185 h 1398"/>
                <a:gd name="T102" fmla="*/ 9 w 603"/>
                <a:gd name="T103" fmla="*/ 179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3" h="1398">
                  <a:moveTo>
                    <a:pt x="9" y="179"/>
                  </a:moveTo>
                  <a:cubicBezTo>
                    <a:pt x="9" y="120"/>
                    <a:pt x="9" y="60"/>
                    <a:pt x="9" y="0"/>
                  </a:cubicBezTo>
                  <a:cubicBezTo>
                    <a:pt x="207" y="0"/>
                    <a:pt x="403" y="0"/>
                    <a:pt x="600" y="0"/>
                  </a:cubicBezTo>
                  <a:cubicBezTo>
                    <a:pt x="600" y="16"/>
                    <a:pt x="603" y="31"/>
                    <a:pt x="598" y="47"/>
                  </a:cubicBezTo>
                  <a:cubicBezTo>
                    <a:pt x="594" y="59"/>
                    <a:pt x="595" y="73"/>
                    <a:pt x="594" y="86"/>
                  </a:cubicBezTo>
                  <a:cubicBezTo>
                    <a:pt x="593" y="109"/>
                    <a:pt x="589" y="131"/>
                    <a:pt x="589" y="153"/>
                  </a:cubicBezTo>
                  <a:cubicBezTo>
                    <a:pt x="588" y="178"/>
                    <a:pt x="587" y="203"/>
                    <a:pt x="581" y="227"/>
                  </a:cubicBezTo>
                  <a:cubicBezTo>
                    <a:pt x="581" y="231"/>
                    <a:pt x="581" y="234"/>
                    <a:pt x="581" y="237"/>
                  </a:cubicBezTo>
                  <a:cubicBezTo>
                    <a:pt x="581" y="261"/>
                    <a:pt x="578" y="284"/>
                    <a:pt x="573" y="308"/>
                  </a:cubicBezTo>
                  <a:cubicBezTo>
                    <a:pt x="573" y="308"/>
                    <a:pt x="573" y="309"/>
                    <a:pt x="573" y="310"/>
                  </a:cubicBezTo>
                  <a:cubicBezTo>
                    <a:pt x="576" y="334"/>
                    <a:pt x="569" y="357"/>
                    <a:pt x="568" y="381"/>
                  </a:cubicBezTo>
                  <a:cubicBezTo>
                    <a:pt x="568" y="404"/>
                    <a:pt x="567" y="428"/>
                    <a:pt x="561" y="451"/>
                  </a:cubicBezTo>
                  <a:cubicBezTo>
                    <a:pt x="560" y="455"/>
                    <a:pt x="561" y="459"/>
                    <a:pt x="561" y="463"/>
                  </a:cubicBezTo>
                  <a:cubicBezTo>
                    <a:pt x="561" y="486"/>
                    <a:pt x="558" y="509"/>
                    <a:pt x="553" y="531"/>
                  </a:cubicBezTo>
                  <a:cubicBezTo>
                    <a:pt x="553" y="532"/>
                    <a:pt x="553" y="534"/>
                    <a:pt x="553" y="535"/>
                  </a:cubicBezTo>
                  <a:cubicBezTo>
                    <a:pt x="555" y="561"/>
                    <a:pt x="550" y="587"/>
                    <a:pt x="548" y="612"/>
                  </a:cubicBezTo>
                  <a:cubicBezTo>
                    <a:pt x="546" y="633"/>
                    <a:pt x="549" y="654"/>
                    <a:pt x="541" y="675"/>
                  </a:cubicBezTo>
                  <a:cubicBezTo>
                    <a:pt x="540" y="677"/>
                    <a:pt x="541" y="680"/>
                    <a:pt x="541" y="682"/>
                  </a:cubicBezTo>
                  <a:cubicBezTo>
                    <a:pt x="541" y="708"/>
                    <a:pt x="538" y="732"/>
                    <a:pt x="533" y="757"/>
                  </a:cubicBezTo>
                  <a:cubicBezTo>
                    <a:pt x="533" y="758"/>
                    <a:pt x="533" y="759"/>
                    <a:pt x="533" y="761"/>
                  </a:cubicBezTo>
                  <a:cubicBezTo>
                    <a:pt x="536" y="787"/>
                    <a:pt x="530" y="813"/>
                    <a:pt x="528" y="840"/>
                  </a:cubicBezTo>
                  <a:cubicBezTo>
                    <a:pt x="527" y="871"/>
                    <a:pt x="523" y="901"/>
                    <a:pt x="520" y="932"/>
                  </a:cubicBezTo>
                  <a:cubicBezTo>
                    <a:pt x="518" y="961"/>
                    <a:pt x="516" y="991"/>
                    <a:pt x="512" y="1020"/>
                  </a:cubicBezTo>
                  <a:cubicBezTo>
                    <a:pt x="509" y="1040"/>
                    <a:pt x="511" y="1061"/>
                    <a:pt x="506" y="1081"/>
                  </a:cubicBezTo>
                  <a:cubicBezTo>
                    <a:pt x="502" y="1096"/>
                    <a:pt x="502" y="1113"/>
                    <a:pt x="502" y="1130"/>
                  </a:cubicBezTo>
                  <a:cubicBezTo>
                    <a:pt x="500" y="1169"/>
                    <a:pt x="490" y="1207"/>
                    <a:pt x="493" y="1246"/>
                  </a:cubicBezTo>
                  <a:cubicBezTo>
                    <a:pt x="494" y="1253"/>
                    <a:pt x="488" y="1258"/>
                    <a:pt x="488" y="1265"/>
                  </a:cubicBezTo>
                  <a:cubicBezTo>
                    <a:pt x="329" y="1309"/>
                    <a:pt x="170" y="1353"/>
                    <a:pt x="9" y="1398"/>
                  </a:cubicBezTo>
                  <a:cubicBezTo>
                    <a:pt x="9" y="1384"/>
                    <a:pt x="9" y="1371"/>
                    <a:pt x="9" y="1358"/>
                  </a:cubicBezTo>
                  <a:cubicBezTo>
                    <a:pt x="9" y="1314"/>
                    <a:pt x="9" y="1270"/>
                    <a:pt x="9" y="1226"/>
                  </a:cubicBezTo>
                  <a:cubicBezTo>
                    <a:pt x="9" y="1218"/>
                    <a:pt x="8" y="1212"/>
                    <a:pt x="1" y="1208"/>
                  </a:cubicBezTo>
                  <a:cubicBezTo>
                    <a:pt x="3" y="1204"/>
                    <a:pt x="6" y="1203"/>
                    <a:pt x="10" y="1202"/>
                  </a:cubicBezTo>
                  <a:cubicBezTo>
                    <a:pt x="125" y="1172"/>
                    <a:pt x="238" y="1139"/>
                    <a:pt x="353" y="1108"/>
                  </a:cubicBezTo>
                  <a:cubicBezTo>
                    <a:pt x="370" y="1103"/>
                    <a:pt x="378" y="1093"/>
                    <a:pt x="379" y="1075"/>
                  </a:cubicBezTo>
                  <a:cubicBezTo>
                    <a:pt x="391" y="927"/>
                    <a:pt x="404" y="780"/>
                    <a:pt x="418" y="632"/>
                  </a:cubicBezTo>
                  <a:cubicBezTo>
                    <a:pt x="420" y="614"/>
                    <a:pt x="422" y="596"/>
                    <a:pt x="423" y="578"/>
                  </a:cubicBezTo>
                  <a:cubicBezTo>
                    <a:pt x="424" y="554"/>
                    <a:pt x="424" y="553"/>
                    <a:pt x="400" y="553"/>
                  </a:cubicBezTo>
                  <a:cubicBezTo>
                    <a:pt x="357" y="553"/>
                    <a:pt x="314" y="553"/>
                    <a:pt x="272" y="553"/>
                  </a:cubicBezTo>
                  <a:cubicBezTo>
                    <a:pt x="195" y="553"/>
                    <a:pt x="117" y="553"/>
                    <a:pt x="40" y="553"/>
                  </a:cubicBezTo>
                  <a:cubicBezTo>
                    <a:pt x="30" y="553"/>
                    <a:pt x="20" y="554"/>
                    <a:pt x="10" y="550"/>
                  </a:cubicBezTo>
                  <a:cubicBezTo>
                    <a:pt x="8" y="548"/>
                    <a:pt x="7" y="546"/>
                    <a:pt x="5" y="544"/>
                  </a:cubicBezTo>
                  <a:cubicBezTo>
                    <a:pt x="0" y="522"/>
                    <a:pt x="3" y="499"/>
                    <a:pt x="3" y="477"/>
                  </a:cubicBezTo>
                  <a:cubicBezTo>
                    <a:pt x="2" y="447"/>
                    <a:pt x="2" y="417"/>
                    <a:pt x="3" y="387"/>
                  </a:cubicBezTo>
                  <a:cubicBezTo>
                    <a:pt x="3" y="378"/>
                    <a:pt x="2" y="370"/>
                    <a:pt x="8" y="362"/>
                  </a:cubicBezTo>
                  <a:cubicBezTo>
                    <a:pt x="17" y="355"/>
                    <a:pt x="28" y="357"/>
                    <a:pt x="39" y="357"/>
                  </a:cubicBezTo>
                  <a:cubicBezTo>
                    <a:pt x="164" y="357"/>
                    <a:pt x="289" y="357"/>
                    <a:pt x="414" y="357"/>
                  </a:cubicBezTo>
                  <a:cubicBezTo>
                    <a:pt x="424" y="357"/>
                    <a:pt x="434" y="360"/>
                    <a:pt x="441" y="349"/>
                  </a:cubicBezTo>
                  <a:cubicBezTo>
                    <a:pt x="449" y="298"/>
                    <a:pt x="453" y="247"/>
                    <a:pt x="455" y="195"/>
                  </a:cubicBezTo>
                  <a:cubicBezTo>
                    <a:pt x="452" y="182"/>
                    <a:pt x="442" y="185"/>
                    <a:pt x="433" y="185"/>
                  </a:cubicBezTo>
                  <a:cubicBezTo>
                    <a:pt x="367" y="185"/>
                    <a:pt x="301" y="185"/>
                    <a:pt x="235" y="185"/>
                  </a:cubicBezTo>
                  <a:cubicBezTo>
                    <a:pt x="168" y="185"/>
                    <a:pt x="102" y="185"/>
                    <a:pt x="35" y="185"/>
                  </a:cubicBezTo>
                  <a:cubicBezTo>
                    <a:pt x="26" y="184"/>
                    <a:pt x="16" y="187"/>
                    <a:pt x="9" y="179"/>
                  </a:cubicBezTo>
                  <a:close/>
                </a:path>
              </a:pathLst>
            </a:custGeom>
            <a:solidFill>
              <a:srgbClr val="0070C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82" name="Freeform 76"/>
            <p:cNvSpPr>
              <a:spLocks/>
            </p:cNvSpPr>
            <p:nvPr/>
          </p:nvSpPr>
          <p:spPr bwMode="auto">
            <a:xfrm>
              <a:off x="10776107" y="7146801"/>
              <a:ext cx="387539" cy="243014"/>
            </a:xfrm>
            <a:custGeom>
              <a:avLst/>
              <a:gdLst>
                <a:gd name="T0" fmla="*/ 896 w 914"/>
                <a:gd name="T1" fmla="*/ 173 h 574"/>
                <a:gd name="T2" fmla="*/ 895 w 914"/>
                <a:gd name="T3" fmla="*/ 183 h 574"/>
                <a:gd name="T4" fmla="*/ 874 w 914"/>
                <a:gd name="T5" fmla="*/ 185 h 574"/>
                <a:gd name="T6" fmla="*/ 479 w 914"/>
                <a:gd name="T7" fmla="*/ 185 h 574"/>
                <a:gd name="T8" fmla="*/ 457 w 914"/>
                <a:gd name="T9" fmla="*/ 185 h 574"/>
                <a:gd name="T10" fmla="*/ 426 w 914"/>
                <a:gd name="T11" fmla="*/ 191 h 574"/>
                <a:gd name="T12" fmla="*/ 235 w 914"/>
                <a:gd name="T13" fmla="*/ 191 h 574"/>
                <a:gd name="T14" fmla="*/ 211 w 914"/>
                <a:gd name="T15" fmla="*/ 217 h 574"/>
                <a:gd name="T16" fmla="*/ 221 w 914"/>
                <a:gd name="T17" fmla="*/ 338 h 574"/>
                <a:gd name="T18" fmla="*/ 249 w 914"/>
                <a:gd name="T19" fmla="*/ 363 h 574"/>
                <a:gd name="T20" fmla="*/ 428 w 914"/>
                <a:gd name="T21" fmla="*/ 363 h 574"/>
                <a:gd name="T22" fmla="*/ 457 w 914"/>
                <a:gd name="T23" fmla="*/ 368 h 574"/>
                <a:gd name="T24" fmla="*/ 457 w 914"/>
                <a:gd name="T25" fmla="*/ 370 h 574"/>
                <a:gd name="T26" fmla="*/ 463 w 914"/>
                <a:gd name="T27" fmla="*/ 398 h 574"/>
                <a:gd name="T28" fmla="*/ 463 w 914"/>
                <a:gd name="T29" fmla="*/ 518 h 574"/>
                <a:gd name="T30" fmla="*/ 489 w 914"/>
                <a:gd name="T31" fmla="*/ 543 h 574"/>
                <a:gd name="T32" fmla="*/ 646 w 914"/>
                <a:gd name="T33" fmla="*/ 543 h 574"/>
                <a:gd name="T34" fmla="*/ 670 w 914"/>
                <a:gd name="T35" fmla="*/ 544 h 574"/>
                <a:gd name="T36" fmla="*/ 678 w 914"/>
                <a:gd name="T37" fmla="*/ 574 h 574"/>
                <a:gd name="T38" fmla="*/ 641 w 914"/>
                <a:gd name="T39" fmla="*/ 559 h 574"/>
                <a:gd name="T40" fmla="*/ 486 w 914"/>
                <a:gd name="T41" fmla="*/ 559 h 574"/>
                <a:gd name="T42" fmla="*/ 457 w 914"/>
                <a:gd name="T43" fmla="*/ 553 h 574"/>
                <a:gd name="T44" fmla="*/ 435 w 914"/>
                <a:gd name="T45" fmla="*/ 553 h 574"/>
                <a:gd name="T46" fmla="*/ 73 w 914"/>
                <a:gd name="T47" fmla="*/ 553 h 574"/>
                <a:gd name="T48" fmla="*/ 51 w 914"/>
                <a:gd name="T49" fmla="*/ 553 h 574"/>
                <a:gd name="T50" fmla="*/ 46 w 914"/>
                <a:gd name="T51" fmla="*/ 510 h 574"/>
                <a:gd name="T52" fmla="*/ 37 w 914"/>
                <a:gd name="T53" fmla="*/ 399 h 574"/>
                <a:gd name="T54" fmla="*/ 26 w 914"/>
                <a:gd name="T55" fmla="*/ 291 h 574"/>
                <a:gd name="T56" fmla="*/ 21 w 914"/>
                <a:gd name="T57" fmla="*/ 229 h 574"/>
                <a:gd name="T58" fmla="*/ 10 w 914"/>
                <a:gd name="T59" fmla="*/ 113 h 574"/>
                <a:gd name="T60" fmla="*/ 6 w 914"/>
                <a:gd name="T61" fmla="*/ 57 h 574"/>
                <a:gd name="T62" fmla="*/ 2 w 914"/>
                <a:gd name="T63" fmla="*/ 3 h 574"/>
                <a:gd name="T64" fmla="*/ 23 w 914"/>
                <a:gd name="T65" fmla="*/ 2 h 574"/>
                <a:gd name="T66" fmla="*/ 435 w 914"/>
                <a:gd name="T67" fmla="*/ 1 h 574"/>
                <a:gd name="T68" fmla="*/ 457 w 914"/>
                <a:gd name="T69" fmla="*/ 1 h 574"/>
                <a:gd name="T70" fmla="*/ 503 w 914"/>
                <a:gd name="T71" fmla="*/ 1 h 574"/>
                <a:gd name="T72" fmla="*/ 890 w 914"/>
                <a:gd name="T73" fmla="*/ 1 h 574"/>
                <a:gd name="T74" fmla="*/ 910 w 914"/>
                <a:gd name="T75" fmla="*/ 1 h 574"/>
                <a:gd name="T76" fmla="*/ 909 w 914"/>
                <a:gd name="T77" fmla="*/ 18 h 574"/>
                <a:gd name="T78" fmla="*/ 874 w 914"/>
                <a:gd name="T79" fmla="*/ 11 h 574"/>
                <a:gd name="T80" fmla="*/ 493 w 914"/>
                <a:gd name="T81" fmla="*/ 11 h 574"/>
                <a:gd name="T82" fmla="*/ 463 w 914"/>
                <a:gd name="T83" fmla="*/ 40 h 574"/>
                <a:gd name="T84" fmla="*/ 463 w 914"/>
                <a:gd name="T85" fmla="*/ 152 h 574"/>
                <a:gd name="T86" fmla="*/ 485 w 914"/>
                <a:gd name="T87" fmla="*/ 175 h 574"/>
                <a:gd name="T88" fmla="*/ 873 w 914"/>
                <a:gd name="T89" fmla="*/ 174 h 574"/>
                <a:gd name="T90" fmla="*/ 896 w 914"/>
                <a:gd name="T91" fmla="*/ 1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4" h="574">
                  <a:moveTo>
                    <a:pt x="896" y="173"/>
                  </a:moveTo>
                  <a:cubicBezTo>
                    <a:pt x="897" y="176"/>
                    <a:pt x="897" y="180"/>
                    <a:pt x="895" y="183"/>
                  </a:cubicBezTo>
                  <a:cubicBezTo>
                    <a:pt x="889" y="186"/>
                    <a:pt x="881" y="185"/>
                    <a:pt x="874" y="185"/>
                  </a:cubicBezTo>
                  <a:cubicBezTo>
                    <a:pt x="742" y="185"/>
                    <a:pt x="611" y="185"/>
                    <a:pt x="479" y="185"/>
                  </a:cubicBezTo>
                  <a:cubicBezTo>
                    <a:pt x="472" y="185"/>
                    <a:pt x="464" y="185"/>
                    <a:pt x="457" y="185"/>
                  </a:cubicBezTo>
                  <a:cubicBezTo>
                    <a:pt x="448" y="193"/>
                    <a:pt x="437" y="191"/>
                    <a:pt x="426" y="191"/>
                  </a:cubicBezTo>
                  <a:cubicBezTo>
                    <a:pt x="362" y="191"/>
                    <a:pt x="299" y="191"/>
                    <a:pt x="235" y="191"/>
                  </a:cubicBezTo>
                  <a:cubicBezTo>
                    <a:pt x="209" y="191"/>
                    <a:pt x="210" y="192"/>
                    <a:pt x="211" y="217"/>
                  </a:cubicBezTo>
                  <a:cubicBezTo>
                    <a:pt x="213" y="258"/>
                    <a:pt x="217" y="298"/>
                    <a:pt x="221" y="338"/>
                  </a:cubicBezTo>
                  <a:cubicBezTo>
                    <a:pt x="223" y="361"/>
                    <a:pt x="226" y="363"/>
                    <a:pt x="249" y="363"/>
                  </a:cubicBezTo>
                  <a:cubicBezTo>
                    <a:pt x="309" y="363"/>
                    <a:pt x="369" y="363"/>
                    <a:pt x="428" y="363"/>
                  </a:cubicBezTo>
                  <a:cubicBezTo>
                    <a:pt x="438" y="363"/>
                    <a:pt x="448" y="362"/>
                    <a:pt x="457" y="368"/>
                  </a:cubicBezTo>
                  <a:cubicBezTo>
                    <a:pt x="457" y="370"/>
                    <a:pt x="457" y="370"/>
                    <a:pt x="457" y="370"/>
                  </a:cubicBezTo>
                  <a:cubicBezTo>
                    <a:pt x="465" y="378"/>
                    <a:pt x="463" y="388"/>
                    <a:pt x="463" y="398"/>
                  </a:cubicBezTo>
                  <a:cubicBezTo>
                    <a:pt x="464" y="438"/>
                    <a:pt x="463" y="478"/>
                    <a:pt x="463" y="518"/>
                  </a:cubicBezTo>
                  <a:cubicBezTo>
                    <a:pt x="464" y="541"/>
                    <a:pt x="465" y="542"/>
                    <a:pt x="489" y="543"/>
                  </a:cubicBezTo>
                  <a:cubicBezTo>
                    <a:pt x="541" y="543"/>
                    <a:pt x="594" y="543"/>
                    <a:pt x="646" y="543"/>
                  </a:cubicBezTo>
                  <a:cubicBezTo>
                    <a:pt x="654" y="543"/>
                    <a:pt x="662" y="542"/>
                    <a:pt x="670" y="544"/>
                  </a:cubicBezTo>
                  <a:cubicBezTo>
                    <a:pt x="687" y="548"/>
                    <a:pt x="690" y="559"/>
                    <a:pt x="678" y="574"/>
                  </a:cubicBezTo>
                  <a:cubicBezTo>
                    <a:pt x="669" y="561"/>
                    <a:pt x="656" y="559"/>
                    <a:pt x="641" y="559"/>
                  </a:cubicBezTo>
                  <a:cubicBezTo>
                    <a:pt x="589" y="560"/>
                    <a:pt x="537" y="559"/>
                    <a:pt x="486" y="559"/>
                  </a:cubicBezTo>
                  <a:cubicBezTo>
                    <a:pt x="476" y="559"/>
                    <a:pt x="465" y="560"/>
                    <a:pt x="457" y="553"/>
                  </a:cubicBezTo>
                  <a:cubicBezTo>
                    <a:pt x="450" y="553"/>
                    <a:pt x="442" y="553"/>
                    <a:pt x="435" y="553"/>
                  </a:cubicBezTo>
                  <a:cubicBezTo>
                    <a:pt x="314" y="553"/>
                    <a:pt x="194" y="553"/>
                    <a:pt x="73" y="553"/>
                  </a:cubicBezTo>
                  <a:cubicBezTo>
                    <a:pt x="66" y="553"/>
                    <a:pt x="59" y="553"/>
                    <a:pt x="51" y="553"/>
                  </a:cubicBezTo>
                  <a:cubicBezTo>
                    <a:pt x="49" y="538"/>
                    <a:pt x="47" y="524"/>
                    <a:pt x="46" y="510"/>
                  </a:cubicBezTo>
                  <a:cubicBezTo>
                    <a:pt x="42" y="474"/>
                    <a:pt x="40" y="436"/>
                    <a:pt x="37" y="399"/>
                  </a:cubicBezTo>
                  <a:cubicBezTo>
                    <a:pt x="33" y="363"/>
                    <a:pt x="29" y="327"/>
                    <a:pt x="26" y="291"/>
                  </a:cubicBezTo>
                  <a:cubicBezTo>
                    <a:pt x="24" y="270"/>
                    <a:pt x="23" y="250"/>
                    <a:pt x="21" y="229"/>
                  </a:cubicBezTo>
                  <a:cubicBezTo>
                    <a:pt x="17" y="190"/>
                    <a:pt x="14" y="151"/>
                    <a:pt x="10" y="113"/>
                  </a:cubicBezTo>
                  <a:cubicBezTo>
                    <a:pt x="8" y="94"/>
                    <a:pt x="6" y="76"/>
                    <a:pt x="6" y="57"/>
                  </a:cubicBezTo>
                  <a:cubicBezTo>
                    <a:pt x="5" y="39"/>
                    <a:pt x="0" y="22"/>
                    <a:pt x="2" y="3"/>
                  </a:cubicBezTo>
                  <a:cubicBezTo>
                    <a:pt x="9" y="0"/>
                    <a:pt x="16" y="2"/>
                    <a:pt x="23" y="2"/>
                  </a:cubicBezTo>
                  <a:cubicBezTo>
                    <a:pt x="161" y="1"/>
                    <a:pt x="298" y="1"/>
                    <a:pt x="435" y="1"/>
                  </a:cubicBezTo>
                  <a:cubicBezTo>
                    <a:pt x="442" y="1"/>
                    <a:pt x="450" y="1"/>
                    <a:pt x="457" y="1"/>
                  </a:cubicBezTo>
                  <a:cubicBezTo>
                    <a:pt x="472" y="1"/>
                    <a:pt x="488" y="1"/>
                    <a:pt x="503" y="1"/>
                  </a:cubicBezTo>
                  <a:cubicBezTo>
                    <a:pt x="632" y="1"/>
                    <a:pt x="761" y="1"/>
                    <a:pt x="890" y="1"/>
                  </a:cubicBezTo>
                  <a:cubicBezTo>
                    <a:pt x="896" y="1"/>
                    <a:pt x="903" y="1"/>
                    <a:pt x="910" y="1"/>
                  </a:cubicBezTo>
                  <a:cubicBezTo>
                    <a:pt x="914" y="7"/>
                    <a:pt x="914" y="12"/>
                    <a:pt x="909" y="18"/>
                  </a:cubicBezTo>
                  <a:cubicBezTo>
                    <a:pt x="898" y="13"/>
                    <a:pt x="886" y="11"/>
                    <a:pt x="874" y="11"/>
                  </a:cubicBezTo>
                  <a:cubicBezTo>
                    <a:pt x="747" y="11"/>
                    <a:pt x="620" y="11"/>
                    <a:pt x="493" y="11"/>
                  </a:cubicBezTo>
                  <a:cubicBezTo>
                    <a:pt x="464" y="11"/>
                    <a:pt x="463" y="12"/>
                    <a:pt x="463" y="40"/>
                  </a:cubicBezTo>
                  <a:cubicBezTo>
                    <a:pt x="463" y="77"/>
                    <a:pt x="464" y="115"/>
                    <a:pt x="463" y="152"/>
                  </a:cubicBezTo>
                  <a:cubicBezTo>
                    <a:pt x="463" y="168"/>
                    <a:pt x="469" y="175"/>
                    <a:pt x="485" y="175"/>
                  </a:cubicBezTo>
                  <a:cubicBezTo>
                    <a:pt x="614" y="174"/>
                    <a:pt x="743" y="175"/>
                    <a:pt x="873" y="174"/>
                  </a:cubicBezTo>
                  <a:cubicBezTo>
                    <a:pt x="881" y="174"/>
                    <a:pt x="888" y="171"/>
                    <a:pt x="896" y="173"/>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83" name="Freeform 77"/>
            <p:cNvSpPr>
              <a:spLocks/>
            </p:cNvSpPr>
            <p:nvPr/>
          </p:nvSpPr>
          <p:spPr bwMode="auto">
            <a:xfrm>
              <a:off x="10800635" y="7418494"/>
              <a:ext cx="172072" cy="164525"/>
            </a:xfrm>
            <a:custGeom>
              <a:avLst/>
              <a:gdLst>
                <a:gd name="T0" fmla="*/ 399 w 406"/>
                <a:gd name="T1" fmla="*/ 387 h 388"/>
                <a:gd name="T2" fmla="*/ 391 w 406"/>
                <a:gd name="T3" fmla="*/ 388 h 388"/>
                <a:gd name="T4" fmla="*/ 215 w 406"/>
                <a:gd name="T5" fmla="*/ 339 h 388"/>
                <a:gd name="T6" fmla="*/ 38 w 406"/>
                <a:gd name="T7" fmla="*/ 290 h 388"/>
                <a:gd name="T8" fmla="*/ 23 w 406"/>
                <a:gd name="T9" fmla="*/ 272 h 388"/>
                <a:gd name="T10" fmla="*/ 11 w 406"/>
                <a:gd name="T11" fmla="*/ 113 h 388"/>
                <a:gd name="T12" fmla="*/ 0 w 406"/>
                <a:gd name="T13" fmla="*/ 7 h 388"/>
                <a:gd name="T14" fmla="*/ 1 w 406"/>
                <a:gd name="T15" fmla="*/ 0 h 388"/>
                <a:gd name="T16" fmla="*/ 182 w 406"/>
                <a:gd name="T17" fmla="*/ 0 h 388"/>
                <a:gd name="T18" fmla="*/ 186 w 406"/>
                <a:gd name="T19" fmla="*/ 21 h 388"/>
                <a:gd name="T20" fmla="*/ 195 w 406"/>
                <a:gd name="T21" fmla="*/ 132 h 388"/>
                <a:gd name="T22" fmla="*/ 208 w 406"/>
                <a:gd name="T23" fmla="*/ 148 h 388"/>
                <a:gd name="T24" fmla="*/ 397 w 406"/>
                <a:gd name="T25" fmla="*/ 198 h 388"/>
                <a:gd name="T26" fmla="*/ 399 w 406"/>
                <a:gd name="T27" fmla="*/ 198 h 388"/>
                <a:gd name="T28" fmla="*/ 402 w 406"/>
                <a:gd name="T29" fmla="*/ 201 h 388"/>
                <a:gd name="T30" fmla="*/ 405 w 406"/>
                <a:gd name="T31" fmla="*/ 224 h 388"/>
                <a:gd name="T32" fmla="*/ 405 w 406"/>
                <a:gd name="T33" fmla="*/ 361 h 388"/>
                <a:gd name="T34" fmla="*/ 399 w 406"/>
                <a:gd name="T35"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6" h="388">
                  <a:moveTo>
                    <a:pt x="399" y="387"/>
                  </a:moveTo>
                  <a:cubicBezTo>
                    <a:pt x="396" y="388"/>
                    <a:pt x="394" y="388"/>
                    <a:pt x="391" y="388"/>
                  </a:cubicBezTo>
                  <a:cubicBezTo>
                    <a:pt x="332" y="372"/>
                    <a:pt x="274" y="355"/>
                    <a:pt x="215" y="339"/>
                  </a:cubicBezTo>
                  <a:cubicBezTo>
                    <a:pt x="156" y="323"/>
                    <a:pt x="97" y="306"/>
                    <a:pt x="38" y="290"/>
                  </a:cubicBezTo>
                  <a:cubicBezTo>
                    <a:pt x="28" y="287"/>
                    <a:pt x="24" y="282"/>
                    <a:pt x="23" y="272"/>
                  </a:cubicBezTo>
                  <a:cubicBezTo>
                    <a:pt x="20" y="219"/>
                    <a:pt x="15" y="166"/>
                    <a:pt x="11" y="113"/>
                  </a:cubicBezTo>
                  <a:cubicBezTo>
                    <a:pt x="7" y="78"/>
                    <a:pt x="3" y="42"/>
                    <a:pt x="0" y="7"/>
                  </a:cubicBezTo>
                  <a:cubicBezTo>
                    <a:pt x="0" y="5"/>
                    <a:pt x="0" y="3"/>
                    <a:pt x="1" y="0"/>
                  </a:cubicBezTo>
                  <a:cubicBezTo>
                    <a:pt x="61" y="0"/>
                    <a:pt x="121" y="0"/>
                    <a:pt x="182" y="0"/>
                  </a:cubicBezTo>
                  <a:cubicBezTo>
                    <a:pt x="183" y="7"/>
                    <a:pt x="185" y="14"/>
                    <a:pt x="186" y="21"/>
                  </a:cubicBezTo>
                  <a:cubicBezTo>
                    <a:pt x="189" y="58"/>
                    <a:pt x="192" y="95"/>
                    <a:pt x="195" y="132"/>
                  </a:cubicBezTo>
                  <a:cubicBezTo>
                    <a:pt x="195" y="141"/>
                    <a:pt x="198" y="145"/>
                    <a:pt x="208" y="148"/>
                  </a:cubicBezTo>
                  <a:cubicBezTo>
                    <a:pt x="271" y="164"/>
                    <a:pt x="334" y="181"/>
                    <a:pt x="397" y="198"/>
                  </a:cubicBezTo>
                  <a:cubicBezTo>
                    <a:pt x="398" y="199"/>
                    <a:pt x="399" y="198"/>
                    <a:pt x="399" y="198"/>
                  </a:cubicBezTo>
                  <a:cubicBezTo>
                    <a:pt x="400" y="199"/>
                    <a:pt x="401" y="200"/>
                    <a:pt x="402" y="201"/>
                  </a:cubicBezTo>
                  <a:cubicBezTo>
                    <a:pt x="406" y="208"/>
                    <a:pt x="405" y="216"/>
                    <a:pt x="405" y="224"/>
                  </a:cubicBezTo>
                  <a:cubicBezTo>
                    <a:pt x="405" y="270"/>
                    <a:pt x="405" y="315"/>
                    <a:pt x="405" y="361"/>
                  </a:cubicBezTo>
                  <a:cubicBezTo>
                    <a:pt x="405" y="370"/>
                    <a:pt x="406" y="380"/>
                    <a:pt x="399" y="38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84" name="Freeform 79"/>
            <p:cNvSpPr>
              <a:spLocks/>
            </p:cNvSpPr>
            <p:nvPr/>
          </p:nvSpPr>
          <p:spPr bwMode="auto">
            <a:xfrm>
              <a:off x="10969311" y="7302647"/>
              <a:ext cx="179619" cy="279994"/>
            </a:xfrm>
            <a:custGeom>
              <a:avLst/>
              <a:gdLst>
                <a:gd name="T0" fmla="*/ 1 w 423"/>
                <a:gd name="T1" fmla="*/ 474 h 661"/>
                <a:gd name="T2" fmla="*/ 163 w 423"/>
                <a:gd name="T3" fmla="*/ 429 h 661"/>
                <a:gd name="T4" fmla="*/ 186 w 423"/>
                <a:gd name="T5" fmla="*/ 423 h 661"/>
                <a:gd name="T6" fmla="*/ 205 w 423"/>
                <a:gd name="T7" fmla="*/ 401 h 661"/>
                <a:gd name="T8" fmla="*/ 216 w 423"/>
                <a:gd name="T9" fmla="*/ 274 h 661"/>
                <a:gd name="T10" fmla="*/ 222 w 423"/>
                <a:gd name="T11" fmla="*/ 205 h 661"/>
                <a:gd name="T12" fmla="*/ 224 w 423"/>
                <a:gd name="T13" fmla="*/ 182 h 661"/>
                <a:gd name="T14" fmla="*/ 1 w 423"/>
                <a:gd name="T15" fmla="*/ 182 h 661"/>
                <a:gd name="T16" fmla="*/ 1 w 423"/>
                <a:gd name="T17" fmla="*/ 2 h 661"/>
                <a:gd name="T18" fmla="*/ 13 w 423"/>
                <a:gd name="T19" fmla="*/ 1 h 661"/>
                <a:gd name="T20" fmla="*/ 408 w 423"/>
                <a:gd name="T21" fmla="*/ 1 h 661"/>
                <a:gd name="T22" fmla="*/ 423 w 423"/>
                <a:gd name="T23" fmla="*/ 3 h 661"/>
                <a:gd name="T24" fmla="*/ 373 w 423"/>
                <a:gd name="T25" fmla="*/ 560 h 661"/>
                <a:gd name="T26" fmla="*/ 207 w 423"/>
                <a:gd name="T27" fmla="*/ 606 h 661"/>
                <a:gd name="T28" fmla="*/ 13 w 423"/>
                <a:gd name="T29" fmla="*/ 660 h 661"/>
                <a:gd name="T30" fmla="*/ 1 w 423"/>
                <a:gd name="T31" fmla="*/ 661 h 661"/>
                <a:gd name="T32" fmla="*/ 1 w 423"/>
                <a:gd name="T33" fmla="*/ 4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661">
                  <a:moveTo>
                    <a:pt x="1" y="474"/>
                  </a:moveTo>
                  <a:cubicBezTo>
                    <a:pt x="55" y="459"/>
                    <a:pt x="109" y="444"/>
                    <a:pt x="163" y="429"/>
                  </a:cubicBezTo>
                  <a:cubicBezTo>
                    <a:pt x="171" y="427"/>
                    <a:pt x="179" y="425"/>
                    <a:pt x="186" y="423"/>
                  </a:cubicBezTo>
                  <a:cubicBezTo>
                    <a:pt x="204" y="418"/>
                    <a:pt x="203" y="418"/>
                    <a:pt x="205" y="401"/>
                  </a:cubicBezTo>
                  <a:cubicBezTo>
                    <a:pt x="208" y="359"/>
                    <a:pt x="212" y="316"/>
                    <a:pt x="216" y="274"/>
                  </a:cubicBezTo>
                  <a:cubicBezTo>
                    <a:pt x="218" y="251"/>
                    <a:pt x="220" y="228"/>
                    <a:pt x="222" y="205"/>
                  </a:cubicBezTo>
                  <a:cubicBezTo>
                    <a:pt x="228" y="198"/>
                    <a:pt x="224" y="190"/>
                    <a:pt x="224" y="182"/>
                  </a:cubicBezTo>
                  <a:cubicBezTo>
                    <a:pt x="150" y="182"/>
                    <a:pt x="77" y="182"/>
                    <a:pt x="1" y="182"/>
                  </a:cubicBezTo>
                  <a:cubicBezTo>
                    <a:pt x="0" y="121"/>
                    <a:pt x="1" y="61"/>
                    <a:pt x="1" y="2"/>
                  </a:cubicBezTo>
                  <a:cubicBezTo>
                    <a:pt x="5" y="1"/>
                    <a:pt x="9" y="1"/>
                    <a:pt x="13" y="1"/>
                  </a:cubicBezTo>
                  <a:cubicBezTo>
                    <a:pt x="145" y="1"/>
                    <a:pt x="276" y="1"/>
                    <a:pt x="408" y="1"/>
                  </a:cubicBezTo>
                  <a:cubicBezTo>
                    <a:pt x="413" y="1"/>
                    <a:pt x="418" y="0"/>
                    <a:pt x="423" y="3"/>
                  </a:cubicBezTo>
                  <a:cubicBezTo>
                    <a:pt x="407" y="188"/>
                    <a:pt x="390" y="374"/>
                    <a:pt x="373" y="560"/>
                  </a:cubicBezTo>
                  <a:cubicBezTo>
                    <a:pt x="317" y="576"/>
                    <a:pt x="262" y="591"/>
                    <a:pt x="207" y="606"/>
                  </a:cubicBezTo>
                  <a:cubicBezTo>
                    <a:pt x="143" y="624"/>
                    <a:pt x="78" y="642"/>
                    <a:pt x="13" y="660"/>
                  </a:cubicBezTo>
                  <a:cubicBezTo>
                    <a:pt x="9" y="661"/>
                    <a:pt x="5" y="661"/>
                    <a:pt x="1" y="661"/>
                  </a:cubicBezTo>
                  <a:cubicBezTo>
                    <a:pt x="1" y="599"/>
                    <a:pt x="1" y="536"/>
                    <a:pt x="1" y="474"/>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85" name="Freeform 80"/>
            <p:cNvSpPr>
              <a:spLocks/>
            </p:cNvSpPr>
            <p:nvPr/>
          </p:nvSpPr>
          <p:spPr bwMode="auto">
            <a:xfrm>
              <a:off x="10970443" y="7149065"/>
              <a:ext cx="191317" cy="75093"/>
            </a:xfrm>
            <a:custGeom>
              <a:avLst/>
              <a:gdLst>
                <a:gd name="T0" fmla="*/ 438 w 452"/>
                <a:gd name="T1" fmla="*/ 167 h 177"/>
                <a:gd name="T2" fmla="*/ 424 w 452"/>
                <a:gd name="T3" fmla="*/ 175 h 177"/>
                <a:gd name="T4" fmla="*/ 410 w 452"/>
                <a:gd name="T5" fmla="*/ 175 h 177"/>
                <a:gd name="T6" fmla="*/ 23 w 452"/>
                <a:gd name="T7" fmla="*/ 175 h 177"/>
                <a:gd name="T8" fmla="*/ 0 w 452"/>
                <a:gd name="T9" fmla="*/ 175 h 177"/>
                <a:gd name="T10" fmla="*/ 0 w 452"/>
                <a:gd name="T11" fmla="*/ 0 h 177"/>
                <a:gd name="T12" fmla="*/ 449 w 452"/>
                <a:gd name="T13" fmla="*/ 0 h 177"/>
                <a:gd name="T14" fmla="*/ 451 w 452"/>
                <a:gd name="T15" fmla="*/ 12 h 177"/>
                <a:gd name="T16" fmla="*/ 444 w 452"/>
                <a:gd name="T17" fmla="*/ 104 h 177"/>
                <a:gd name="T18" fmla="*/ 438 w 452"/>
                <a:gd name="T19"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177">
                  <a:moveTo>
                    <a:pt x="438" y="167"/>
                  </a:moveTo>
                  <a:cubicBezTo>
                    <a:pt x="434" y="171"/>
                    <a:pt x="432" y="177"/>
                    <a:pt x="424" y="175"/>
                  </a:cubicBezTo>
                  <a:cubicBezTo>
                    <a:pt x="420" y="174"/>
                    <a:pt x="415" y="175"/>
                    <a:pt x="410" y="175"/>
                  </a:cubicBezTo>
                  <a:cubicBezTo>
                    <a:pt x="281" y="175"/>
                    <a:pt x="152" y="175"/>
                    <a:pt x="23" y="175"/>
                  </a:cubicBezTo>
                  <a:cubicBezTo>
                    <a:pt x="16" y="175"/>
                    <a:pt x="9" y="175"/>
                    <a:pt x="0" y="175"/>
                  </a:cubicBezTo>
                  <a:cubicBezTo>
                    <a:pt x="0" y="116"/>
                    <a:pt x="0" y="59"/>
                    <a:pt x="0" y="0"/>
                  </a:cubicBezTo>
                  <a:cubicBezTo>
                    <a:pt x="150" y="0"/>
                    <a:pt x="299" y="0"/>
                    <a:pt x="449" y="0"/>
                  </a:cubicBezTo>
                  <a:cubicBezTo>
                    <a:pt x="452" y="3"/>
                    <a:pt x="450" y="8"/>
                    <a:pt x="451" y="12"/>
                  </a:cubicBezTo>
                  <a:cubicBezTo>
                    <a:pt x="451" y="43"/>
                    <a:pt x="446" y="73"/>
                    <a:pt x="444" y="104"/>
                  </a:cubicBezTo>
                  <a:cubicBezTo>
                    <a:pt x="442" y="125"/>
                    <a:pt x="440" y="146"/>
                    <a:pt x="438" y="1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sp>
        <p:nvSpPr>
          <p:cNvPr id="173" name="Freeform 5"/>
          <p:cNvSpPr>
            <a:spLocks noChangeAspect="1"/>
          </p:cNvSpPr>
          <p:nvPr/>
        </p:nvSpPr>
        <p:spPr bwMode="auto">
          <a:xfrm>
            <a:off x="9235564" y="4365469"/>
            <a:ext cx="585061" cy="702958"/>
          </a:xfrm>
          <a:custGeom>
            <a:avLst/>
            <a:gdLst>
              <a:gd name="T0" fmla="*/ 554 w 554"/>
              <a:gd name="T1" fmla="*/ 610 h 666"/>
              <a:gd name="T2" fmla="*/ 554 w 554"/>
              <a:gd name="T3" fmla="*/ 610 h 666"/>
              <a:gd name="T4" fmla="*/ 554 w 554"/>
              <a:gd name="T5" fmla="*/ 57 h 666"/>
              <a:gd name="T6" fmla="*/ 356 w 554"/>
              <a:gd name="T7" fmla="*/ 0 h 666"/>
              <a:gd name="T8" fmla="*/ 1 w 554"/>
              <a:gd name="T9" fmla="*/ 134 h 666"/>
              <a:gd name="T10" fmla="*/ 0 w 554"/>
              <a:gd name="T11" fmla="*/ 134 h 666"/>
              <a:gd name="T12" fmla="*/ 0 w 554"/>
              <a:gd name="T13" fmla="*/ 534 h 666"/>
              <a:gd name="T14" fmla="*/ 122 w 554"/>
              <a:gd name="T15" fmla="*/ 486 h 666"/>
              <a:gd name="T16" fmla="*/ 122 w 554"/>
              <a:gd name="T17" fmla="*/ 161 h 666"/>
              <a:gd name="T18" fmla="*/ 356 w 554"/>
              <a:gd name="T19" fmla="*/ 105 h 666"/>
              <a:gd name="T20" fmla="*/ 356 w 554"/>
              <a:gd name="T21" fmla="*/ 583 h 666"/>
              <a:gd name="T22" fmla="*/ 0 w 554"/>
              <a:gd name="T23" fmla="*/ 534 h 666"/>
              <a:gd name="T24" fmla="*/ 356 w 554"/>
              <a:gd name="T25" fmla="*/ 666 h 666"/>
              <a:gd name="T26" fmla="*/ 356 w 554"/>
              <a:gd name="T27" fmla="*/ 666 h 666"/>
              <a:gd name="T28" fmla="*/ 554 w 554"/>
              <a:gd name="T29" fmla="*/ 611 h 666"/>
              <a:gd name="T30" fmla="*/ 554 w 554"/>
              <a:gd name="T31" fmla="*/ 61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666">
                <a:moveTo>
                  <a:pt x="554" y="610"/>
                </a:moveTo>
                <a:cubicBezTo>
                  <a:pt x="554" y="610"/>
                  <a:pt x="554" y="610"/>
                  <a:pt x="554" y="610"/>
                </a:cubicBezTo>
                <a:cubicBezTo>
                  <a:pt x="554" y="57"/>
                  <a:pt x="554" y="57"/>
                  <a:pt x="554" y="57"/>
                </a:cubicBezTo>
                <a:cubicBezTo>
                  <a:pt x="356" y="0"/>
                  <a:pt x="356" y="0"/>
                  <a:pt x="356" y="0"/>
                </a:cubicBezTo>
                <a:cubicBezTo>
                  <a:pt x="1" y="134"/>
                  <a:pt x="1" y="134"/>
                  <a:pt x="1" y="134"/>
                </a:cubicBezTo>
                <a:cubicBezTo>
                  <a:pt x="0" y="134"/>
                  <a:pt x="0" y="134"/>
                  <a:pt x="0" y="134"/>
                </a:cubicBezTo>
                <a:cubicBezTo>
                  <a:pt x="0" y="534"/>
                  <a:pt x="0" y="534"/>
                  <a:pt x="0" y="534"/>
                </a:cubicBezTo>
                <a:cubicBezTo>
                  <a:pt x="122" y="486"/>
                  <a:pt x="122" y="486"/>
                  <a:pt x="122" y="486"/>
                </a:cubicBezTo>
                <a:cubicBezTo>
                  <a:pt x="122" y="161"/>
                  <a:pt x="122" y="161"/>
                  <a:pt x="122" y="161"/>
                </a:cubicBezTo>
                <a:cubicBezTo>
                  <a:pt x="356" y="105"/>
                  <a:pt x="356" y="105"/>
                  <a:pt x="356" y="105"/>
                </a:cubicBezTo>
                <a:cubicBezTo>
                  <a:pt x="356" y="583"/>
                  <a:pt x="356" y="583"/>
                  <a:pt x="356" y="583"/>
                </a:cubicBezTo>
                <a:cubicBezTo>
                  <a:pt x="0" y="534"/>
                  <a:pt x="0" y="534"/>
                  <a:pt x="0" y="534"/>
                </a:cubicBezTo>
                <a:cubicBezTo>
                  <a:pt x="356" y="666"/>
                  <a:pt x="356" y="666"/>
                  <a:pt x="356" y="666"/>
                </a:cubicBezTo>
                <a:cubicBezTo>
                  <a:pt x="356" y="666"/>
                  <a:pt x="356" y="666"/>
                  <a:pt x="356" y="666"/>
                </a:cubicBezTo>
                <a:cubicBezTo>
                  <a:pt x="554" y="611"/>
                  <a:pt x="554" y="611"/>
                  <a:pt x="554" y="611"/>
                </a:cubicBezTo>
                <a:cubicBezTo>
                  <a:pt x="554" y="610"/>
                  <a:pt x="554" y="610"/>
                  <a:pt x="554" y="610"/>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nvGrpSpPr>
          <p:cNvPr id="11" name="Group 10"/>
          <p:cNvGrpSpPr/>
          <p:nvPr/>
        </p:nvGrpSpPr>
        <p:grpSpPr>
          <a:xfrm>
            <a:off x="10522631" y="3229048"/>
            <a:ext cx="688557" cy="691576"/>
            <a:chOff x="10522631" y="3229048"/>
            <a:chExt cx="688557" cy="691576"/>
          </a:xfrm>
        </p:grpSpPr>
        <p:sp>
          <p:nvSpPr>
            <p:cNvPr id="174" name="Rectangle 173"/>
            <p:cNvSpPr/>
            <p:nvPr/>
          </p:nvSpPr>
          <p:spPr bwMode="auto">
            <a:xfrm>
              <a:off x="10563225" y="3394879"/>
              <a:ext cx="307625" cy="35464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5" name="Freeform 5"/>
            <p:cNvSpPr>
              <a:spLocks noChangeAspect="1" noEditPoints="1"/>
            </p:cNvSpPr>
            <p:nvPr/>
          </p:nvSpPr>
          <p:spPr bwMode="auto">
            <a:xfrm>
              <a:off x="10522631" y="3229048"/>
              <a:ext cx="688557" cy="691576"/>
            </a:xfrm>
            <a:custGeom>
              <a:avLst/>
              <a:gdLst>
                <a:gd name="T0" fmla="*/ 96 w 96"/>
                <a:gd name="T1" fmla="*/ 42 h 96"/>
                <a:gd name="T2" fmla="*/ 96 w 96"/>
                <a:gd name="T3" fmla="*/ 56 h 96"/>
                <a:gd name="T4" fmla="*/ 68 w 96"/>
                <a:gd name="T5" fmla="*/ 64 h 96"/>
                <a:gd name="T6" fmla="*/ 60 w 96"/>
                <a:gd name="T7" fmla="*/ 64 h 96"/>
                <a:gd name="T8" fmla="*/ 60 w 96"/>
                <a:gd name="T9" fmla="*/ 49 h 96"/>
                <a:gd name="T10" fmla="*/ 68 w 96"/>
                <a:gd name="T11" fmla="*/ 49 h 96"/>
                <a:gd name="T12" fmla="*/ 96 w 96"/>
                <a:gd name="T13" fmla="*/ 42 h 96"/>
                <a:gd name="T14" fmla="*/ 68 w 96"/>
                <a:gd name="T15" fmla="*/ 69 h 96"/>
                <a:gd name="T16" fmla="*/ 60 w 96"/>
                <a:gd name="T17" fmla="*/ 69 h 96"/>
                <a:gd name="T18" fmla="*/ 60 w 96"/>
                <a:gd name="T19" fmla="*/ 84 h 96"/>
                <a:gd name="T20" fmla="*/ 68 w 96"/>
                <a:gd name="T21" fmla="*/ 84 h 96"/>
                <a:gd name="T22" fmla="*/ 96 w 96"/>
                <a:gd name="T23" fmla="*/ 76 h 96"/>
                <a:gd name="T24" fmla="*/ 96 w 96"/>
                <a:gd name="T25" fmla="*/ 62 h 96"/>
                <a:gd name="T26" fmla="*/ 68 w 96"/>
                <a:gd name="T27" fmla="*/ 69 h 96"/>
                <a:gd name="T28" fmla="*/ 68 w 96"/>
                <a:gd name="T29" fmla="*/ 29 h 96"/>
                <a:gd name="T30" fmla="*/ 60 w 96"/>
                <a:gd name="T31" fmla="*/ 29 h 96"/>
                <a:gd name="T32" fmla="*/ 60 w 96"/>
                <a:gd name="T33" fmla="*/ 44 h 96"/>
                <a:gd name="T34" fmla="*/ 68 w 96"/>
                <a:gd name="T35" fmla="*/ 44 h 96"/>
                <a:gd name="T36" fmla="*/ 96 w 96"/>
                <a:gd name="T37" fmla="*/ 36 h 96"/>
                <a:gd name="T38" fmla="*/ 96 w 96"/>
                <a:gd name="T39" fmla="*/ 22 h 96"/>
                <a:gd name="T40" fmla="*/ 68 w 96"/>
                <a:gd name="T41" fmla="*/ 29 h 96"/>
                <a:gd name="T42" fmla="*/ 68 w 96"/>
                <a:gd name="T43" fmla="*/ 8 h 96"/>
                <a:gd name="T44" fmla="*/ 60 w 96"/>
                <a:gd name="T45" fmla="*/ 9 h 96"/>
                <a:gd name="T46" fmla="*/ 60 w 96"/>
                <a:gd name="T47" fmla="*/ 24 h 96"/>
                <a:gd name="T48" fmla="*/ 68 w 96"/>
                <a:gd name="T49" fmla="*/ 24 h 96"/>
                <a:gd name="T50" fmla="*/ 96 w 96"/>
                <a:gd name="T51" fmla="*/ 16 h 96"/>
                <a:gd name="T52" fmla="*/ 68 w 96"/>
                <a:gd name="T53" fmla="*/ 8 h 96"/>
                <a:gd name="T54" fmla="*/ 28 w 96"/>
                <a:gd name="T55" fmla="*/ 38 h 96"/>
                <a:gd name="T56" fmla="*/ 27 w 96"/>
                <a:gd name="T57" fmla="*/ 37 h 96"/>
                <a:gd name="T58" fmla="*/ 27 w 96"/>
                <a:gd name="T59" fmla="*/ 37 h 96"/>
                <a:gd name="T60" fmla="*/ 27 w 96"/>
                <a:gd name="T61" fmla="*/ 36 h 96"/>
                <a:gd name="T62" fmla="*/ 27 w 96"/>
                <a:gd name="T63" fmla="*/ 36 h 96"/>
                <a:gd name="T64" fmla="*/ 27 w 96"/>
                <a:gd name="T65" fmla="*/ 37 h 96"/>
                <a:gd name="T66" fmla="*/ 27 w 96"/>
                <a:gd name="T67" fmla="*/ 37 h 96"/>
                <a:gd name="T68" fmla="*/ 27 w 96"/>
                <a:gd name="T69" fmla="*/ 38 h 96"/>
                <a:gd name="T70" fmla="*/ 27 w 96"/>
                <a:gd name="T71" fmla="*/ 39 h 96"/>
                <a:gd name="T72" fmla="*/ 23 w 96"/>
                <a:gd name="T73" fmla="*/ 52 h 96"/>
                <a:gd name="T74" fmla="*/ 31 w 96"/>
                <a:gd name="T75" fmla="*/ 52 h 96"/>
                <a:gd name="T76" fmla="*/ 28 w 96"/>
                <a:gd name="T77" fmla="*/ 39 h 96"/>
                <a:gd name="T78" fmla="*/ 28 w 96"/>
                <a:gd name="T79" fmla="*/ 38 h 96"/>
                <a:gd name="T80" fmla="*/ 56 w 96"/>
                <a:gd name="T81" fmla="*/ 0 h 96"/>
                <a:gd name="T82" fmla="*/ 56 w 96"/>
                <a:gd name="T83" fmla="*/ 96 h 96"/>
                <a:gd name="T84" fmla="*/ 0 w 96"/>
                <a:gd name="T85" fmla="*/ 83 h 96"/>
                <a:gd name="T86" fmla="*/ 0 w 96"/>
                <a:gd name="T87" fmla="*/ 14 h 96"/>
                <a:gd name="T88" fmla="*/ 56 w 96"/>
                <a:gd name="T89" fmla="*/ 0 h 96"/>
                <a:gd name="T90" fmla="*/ 44 w 96"/>
                <a:gd name="T91" fmla="*/ 68 h 96"/>
                <a:gd name="T92" fmla="*/ 32 w 96"/>
                <a:gd name="T93" fmla="*/ 28 h 96"/>
                <a:gd name="T94" fmla="*/ 23 w 96"/>
                <a:gd name="T95" fmla="*/ 29 h 96"/>
                <a:gd name="T96" fmla="*/ 12 w 96"/>
                <a:gd name="T97" fmla="*/ 67 h 96"/>
                <a:gd name="T98" fmla="*/ 19 w 96"/>
                <a:gd name="T99" fmla="*/ 67 h 96"/>
                <a:gd name="T100" fmla="*/ 22 w 96"/>
                <a:gd name="T101" fmla="*/ 59 h 96"/>
                <a:gd name="T102" fmla="*/ 33 w 96"/>
                <a:gd name="T103" fmla="*/ 59 h 96"/>
                <a:gd name="T104" fmla="*/ 36 w 96"/>
                <a:gd name="T105" fmla="*/ 68 h 96"/>
                <a:gd name="T106" fmla="*/ 44 w 96"/>
                <a:gd name="T107" fmla="*/ 6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96">
                  <a:moveTo>
                    <a:pt x="96" y="42"/>
                  </a:moveTo>
                  <a:cubicBezTo>
                    <a:pt x="96" y="56"/>
                    <a:pt x="96" y="56"/>
                    <a:pt x="96" y="56"/>
                  </a:cubicBezTo>
                  <a:cubicBezTo>
                    <a:pt x="96" y="61"/>
                    <a:pt x="84" y="64"/>
                    <a:pt x="68" y="64"/>
                  </a:cubicBezTo>
                  <a:cubicBezTo>
                    <a:pt x="67" y="64"/>
                    <a:pt x="61" y="64"/>
                    <a:pt x="60" y="64"/>
                  </a:cubicBezTo>
                  <a:cubicBezTo>
                    <a:pt x="60" y="49"/>
                    <a:pt x="60" y="49"/>
                    <a:pt x="60" y="49"/>
                  </a:cubicBezTo>
                  <a:cubicBezTo>
                    <a:pt x="61" y="49"/>
                    <a:pt x="67" y="49"/>
                    <a:pt x="68" y="49"/>
                  </a:cubicBezTo>
                  <a:cubicBezTo>
                    <a:pt x="84" y="49"/>
                    <a:pt x="96" y="47"/>
                    <a:pt x="96" y="42"/>
                  </a:cubicBezTo>
                  <a:close/>
                  <a:moveTo>
                    <a:pt x="68" y="69"/>
                  </a:moveTo>
                  <a:cubicBezTo>
                    <a:pt x="67" y="69"/>
                    <a:pt x="61" y="69"/>
                    <a:pt x="60" y="69"/>
                  </a:cubicBezTo>
                  <a:cubicBezTo>
                    <a:pt x="60" y="84"/>
                    <a:pt x="60" y="84"/>
                    <a:pt x="60" y="84"/>
                  </a:cubicBezTo>
                  <a:cubicBezTo>
                    <a:pt x="61" y="84"/>
                    <a:pt x="67" y="84"/>
                    <a:pt x="68" y="84"/>
                  </a:cubicBezTo>
                  <a:cubicBezTo>
                    <a:pt x="84" y="84"/>
                    <a:pt x="96" y="81"/>
                    <a:pt x="96" y="76"/>
                  </a:cubicBezTo>
                  <a:cubicBezTo>
                    <a:pt x="96" y="62"/>
                    <a:pt x="96" y="62"/>
                    <a:pt x="96" y="62"/>
                  </a:cubicBezTo>
                  <a:cubicBezTo>
                    <a:pt x="96" y="67"/>
                    <a:pt x="84" y="69"/>
                    <a:pt x="68" y="69"/>
                  </a:cubicBezTo>
                  <a:close/>
                  <a:moveTo>
                    <a:pt x="68" y="29"/>
                  </a:moveTo>
                  <a:cubicBezTo>
                    <a:pt x="67" y="29"/>
                    <a:pt x="61" y="29"/>
                    <a:pt x="60" y="29"/>
                  </a:cubicBezTo>
                  <a:cubicBezTo>
                    <a:pt x="60" y="44"/>
                    <a:pt x="60" y="44"/>
                    <a:pt x="60" y="44"/>
                  </a:cubicBezTo>
                  <a:cubicBezTo>
                    <a:pt x="61" y="44"/>
                    <a:pt x="67" y="44"/>
                    <a:pt x="68" y="44"/>
                  </a:cubicBezTo>
                  <a:cubicBezTo>
                    <a:pt x="84" y="44"/>
                    <a:pt x="96" y="41"/>
                    <a:pt x="96" y="36"/>
                  </a:cubicBezTo>
                  <a:cubicBezTo>
                    <a:pt x="96" y="22"/>
                    <a:pt x="96" y="22"/>
                    <a:pt x="96" y="22"/>
                  </a:cubicBezTo>
                  <a:cubicBezTo>
                    <a:pt x="96" y="27"/>
                    <a:pt x="84" y="29"/>
                    <a:pt x="68" y="29"/>
                  </a:cubicBezTo>
                  <a:close/>
                  <a:moveTo>
                    <a:pt x="68" y="8"/>
                  </a:moveTo>
                  <a:cubicBezTo>
                    <a:pt x="67" y="8"/>
                    <a:pt x="61" y="8"/>
                    <a:pt x="60" y="9"/>
                  </a:cubicBezTo>
                  <a:cubicBezTo>
                    <a:pt x="60" y="24"/>
                    <a:pt x="60" y="24"/>
                    <a:pt x="60" y="24"/>
                  </a:cubicBezTo>
                  <a:cubicBezTo>
                    <a:pt x="61" y="24"/>
                    <a:pt x="67" y="24"/>
                    <a:pt x="68" y="24"/>
                  </a:cubicBezTo>
                  <a:cubicBezTo>
                    <a:pt x="84" y="24"/>
                    <a:pt x="96" y="21"/>
                    <a:pt x="96" y="16"/>
                  </a:cubicBezTo>
                  <a:cubicBezTo>
                    <a:pt x="96" y="12"/>
                    <a:pt x="84" y="8"/>
                    <a:pt x="68" y="8"/>
                  </a:cubicBezTo>
                  <a:close/>
                  <a:moveTo>
                    <a:pt x="28" y="38"/>
                  </a:moveTo>
                  <a:cubicBezTo>
                    <a:pt x="28" y="38"/>
                    <a:pt x="28" y="38"/>
                    <a:pt x="27" y="37"/>
                  </a:cubicBezTo>
                  <a:cubicBezTo>
                    <a:pt x="27" y="37"/>
                    <a:pt x="27" y="37"/>
                    <a:pt x="27" y="37"/>
                  </a:cubicBezTo>
                  <a:cubicBezTo>
                    <a:pt x="27" y="36"/>
                    <a:pt x="27" y="36"/>
                    <a:pt x="27" y="36"/>
                  </a:cubicBezTo>
                  <a:cubicBezTo>
                    <a:pt x="27" y="36"/>
                    <a:pt x="27" y="36"/>
                    <a:pt x="27" y="36"/>
                  </a:cubicBezTo>
                  <a:cubicBezTo>
                    <a:pt x="27" y="36"/>
                    <a:pt x="27" y="36"/>
                    <a:pt x="27" y="37"/>
                  </a:cubicBezTo>
                  <a:cubicBezTo>
                    <a:pt x="27" y="37"/>
                    <a:pt x="27" y="37"/>
                    <a:pt x="27" y="37"/>
                  </a:cubicBezTo>
                  <a:cubicBezTo>
                    <a:pt x="27" y="38"/>
                    <a:pt x="27" y="38"/>
                    <a:pt x="27" y="38"/>
                  </a:cubicBezTo>
                  <a:cubicBezTo>
                    <a:pt x="27" y="38"/>
                    <a:pt x="27" y="39"/>
                    <a:pt x="27" y="39"/>
                  </a:cubicBezTo>
                  <a:cubicBezTo>
                    <a:pt x="23" y="52"/>
                    <a:pt x="23" y="52"/>
                    <a:pt x="23" y="52"/>
                  </a:cubicBezTo>
                  <a:cubicBezTo>
                    <a:pt x="31" y="52"/>
                    <a:pt x="31" y="52"/>
                    <a:pt x="31" y="52"/>
                  </a:cubicBezTo>
                  <a:cubicBezTo>
                    <a:pt x="28" y="39"/>
                    <a:pt x="28" y="39"/>
                    <a:pt x="28" y="39"/>
                  </a:cubicBezTo>
                  <a:cubicBezTo>
                    <a:pt x="28" y="39"/>
                    <a:pt x="28" y="39"/>
                    <a:pt x="28" y="38"/>
                  </a:cubicBezTo>
                  <a:close/>
                  <a:moveTo>
                    <a:pt x="56" y="0"/>
                  </a:moveTo>
                  <a:cubicBezTo>
                    <a:pt x="56" y="96"/>
                    <a:pt x="56" y="96"/>
                    <a:pt x="56" y="96"/>
                  </a:cubicBezTo>
                  <a:cubicBezTo>
                    <a:pt x="0" y="83"/>
                    <a:pt x="0" y="83"/>
                    <a:pt x="0" y="83"/>
                  </a:cubicBezTo>
                  <a:cubicBezTo>
                    <a:pt x="0" y="14"/>
                    <a:pt x="0" y="14"/>
                    <a:pt x="0" y="14"/>
                  </a:cubicBezTo>
                  <a:lnTo>
                    <a:pt x="56" y="0"/>
                  </a:lnTo>
                  <a:close/>
                  <a:moveTo>
                    <a:pt x="44" y="68"/>
                  </a:moveTo>
                  <a:cubicBezTo>
                    <a:pt x="32" y="28"/>
                    <a:pt x="32" y="28"/>
                    <a:pt x="32" y="28"/>
                  </a:cubicBezTo>
                  <a:cubicBezTo>
                    <a:pt x="23" y="29"/>
                    <a:pt x="23" y="29"/>
                    <a:pt x="23" y="29"/>
                  </a:cubicBezTo>
                  <a:cubicBezTo>
                    <a:pt x="12" y="67"/>
                    <a:pt x="12" y="67"/>
                    <a:pt x="12" y="67"/>
                  </a:cubicBezTo>
                  <a:cubicBezTo>
                    <a:pt x="19" y="67"/>
                    <a:pt x="19" y="67"/>
                    <a:pt x="19" y="67"/>
                  </a:cubicBezTo>
                  <a:cubicBezTo>
                    <a:pt x="22" y="59"/>
                    <a:pt x="22" y="59"/>
                    <a:pt x="22" y="59"/>
                  </a:cubicBezTo>
                  <a:cubicBezTo>
                    <a:pt x="33" y="59"/>
                    <a:pt x="33" y="59"/>
                    <a:pt x="33" y="59"/>
                  </a:cubicBezTo>
                  <a:cubicBezTo>
                    <a:pt x="36" y="68"/>
                    <a:pt x="36" y="68"/>
                    <a:pt x="36" y="68"/>
                  </a:cubicBezTo>
                  <a:lnTo>
                    <a:pt x="44" y="68"/>
                  </a:lnTo>
                  <a:close/>
                </a:path>
              </a:pathLst>
            </a:custGeom>
            <a:solidFill>
              <a:srgbClr val="E94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grpSp>
        <p:nvGrpSpPr>
          <p:cNvPr id="4" name="Group 3"/>
          <p:cNvGrpSpPr/>
          <p:nvPr/>
        </p:nvGrpSpPr>
        <p:grpSpPr>
          <a:xfrm>
            <a:off x="284149" y="2143442"/>
            <a:ext cx="2157579" cy="2140817"/>
            <a:chOff x="284150" y="2143442"/>
            <a:chExt cx="2105750" cy="2089391"/>
          </a:xfrm>
        </p:grpSpPr>
        <p:grpSp>
          <p:nvGrpSpPr>
            <p:cNvPr id="3" name="Group 2"/>
            <p:cNvGrpSpPr/>
            <p:nvPr/>
          </p:nvGrpSpPr>
          <p:grpSpPr>
            <a:xfrm>
              <a:off x="284150" y="2143442"/>
              <a:ext cx="2105750" cy="2089391"/>
              <a:chOff x="284150" y="2143442"/>
              <a:chExt cx="2105750" cy="2089391"/>
            </a:xfrm>
          </p:grpSpPr>
          <p:pic>
            <p:nvPicPr>
              <p:cNvPr id="74" name="Picture 73"/>
              <p:cNvPicPr>
                <a:picLocks noChangeAspect="1"/>
              </p:cNvPicPr>
              <p:nvPr/>
            </p:nvPicPr>
            <p:blipFill rotWithShape="1">
              <a:blip r:embed="rId13">
                <a:extLst>
                  <a:ext uri="{28A0092B-C50C-407E-A947-70E740481C1C}">
                    <a14:useLocalDpi xmlns:a14="http://schemas.microsoft.com/office/drawing/2010/main" val="0"/>
                  </a:ext>
                </a:extLst>
              </a:blip>
              <a:srcRect r="33532"/>
              <a:stretch/>
            </p:blipFill>
            <p:spPr>
              <a:xfrm>
                <a:off x="284150" y="2143442"/>
                <a:ext cx="2105534" cy="2089391"/>
              </a:xfrm>
              <a:prstGeom prst="rect">
                <a:avLst/>
              </a:prstGeom>
            </p:spPr>
          </p:pic>
          <p:sp>
            <p:nvSpPr>
              <p:cNvPr id="76" name="Rectangle 75"/>
              <p:cNvSpPr/>
              <p:nvPr/>
            </p:nvSpPr>
            <p:spPr bwMode="auto">
              <a:xfrm rot="10800000">
                <a:off x="284151" y="2143442"/>
                <a:ext cx="2105749" cy="1281483"/>
              </a:xfrm>
              <a:prstGeom prst="rect">
                <a:avLst/>
              </a:prstGeom>
              <a:gradFill>
                <a:gsLst>
                  <a:gs pos="0">
                    <a:srgbClr val="000000">
                      <a:alpha val="0"/>
                    </a:srgbClr>
                  </a:gs>
                  <a:gs pos="100000">
                    <a:srgbClr val="000000">
                      <a:alpha val="74000"/>
                    </a:srgbClr>
                  </a:gs>
                </a:gsLst>
                <a:lin ang="54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3" tIns="45711" rIns="91423" bIns="45711"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924" fontAlgn="base">
                  <a:spcBef>
                    <a:spcPct val="0"/>
                  </a:spcBef>
                  <a:spcAft>
                    <a:spcPct val="0"/>
                  </a:spcAft>
                </a:pPr>
                <a:endParaRPr lang="en-US" sz="2200" dirty="0">
                  <a:gradFill>
                    <a:gsLst>
                      <a:gs pos="0">
                        <a:srgbClr val="FFFFFF"/>
                      </a:gs>
                      <a:gs pos="100000">
                        <a:srgbClr val="FFFFFF"/>
                      </a:gs>
                    </a:gsLst>
                    <a:lin ang="5400000" scaled="0"/>
                  </a:gradFill>
                </a:endParaRPr>
              </a:p>
            </p:txBody>
          </p:sp>
        </p:grpSp>
        <p:sp>
          <p:nvSpPr>
            <p:cNvPr id="77" name="TextBox 314"/>
            <p:cNvSpPr txBox="1"/>
            <p:nvPr/>
          </p:nvSpPr>
          <p:spPr>
            <a:xfrm>
              <a:off x="391673" y="2232311"/>
              <a:ext cx="1993607" cy="30038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spc="-70" dirty="0">
                  <a:gradFill>
                    <a:gsLst>
                      <a:gs pos="0">
                        <a:srgbClr val="FFFFFF"/>
                      </a:gs>
                      <a:gs pos="100000">
                        <a:srgbClr val="FFFFFF"/>
                      </a:gs>
                    </a:gsLst>
                    <a:lin ang="5400000" scaled="0"/>
                  </a:gradFill>
                  <a:cs typeface="Segoe UI" panose="020B0502040204020203" pitchFamily="34" charset="0"/>
                </a:rPr>
                <a:t>Information </a:t>
              </a:r>
              <a:r>
                <a:rPr lang="en-US" sz="2000" spc="-70" dirty="0" smtClean="0">
                  <a:gradFill>
                    <a:gsLst>
                      <a:gs pos="0">
                        <a:srgbClr val="FFFFFF"/>
                      </a:gs>
                      <a:gs pos="100000">
                        <a:srgbClr val="FFFFFF"/>
                      </a:gs>
                    </a:gsLst>
                    <a:lin ang="5400000" scaled="0"/>
                  </a:gradFill>
                  <a:cs typeface="Segoe UI" panose="020B0502040204020203" pitchFamily="34" charset="0"/>
                </a:rPr>
                <a:t>worker</a:t>
              </a:r>
              <a:endParaRPr lang="en-US" sz="2000" spc="-70" dirty="0">
                <a:gradFill>
                  <a:gsLst>
                    <a:gs pos="0">
                      <a:srgbClr val="FFFFFF"/>
                    </a:gs>
                    <a:gs pos="100000">
                      <a:srgbClr val="FFFFFF"/>
                    </a:gs>
                  </a:gsLst>
                  <a:lin ang="5400000" scaled="0"/>
                </a:gradFill>
                <a:cs typeface="Segoe UI" panose="020B0502040204020203" pitchFamily="34" charset="0"/>
              </a:endParaRPr>
            </a:p>
          </p:txBody>
        </p:sp>
      </p:grpSp>
      <p:grpSp>
        <p:nvGrpSpPr>
          <p:cNvPr id="10" name="Group 9"/>
          <p:cNvGrpSpPr/>
          <p:nvPr/>
        </p:nvGrpSpPr>
        <p:grpSpPr>
          <a:xfrm>
            <a:off x="288667" y="4312592"/>
            <a:ext cx="2244093" cy="2160143"/>
            <a:chOff x="288668" y="4268793"/>
            <a:chExt cx="2190186" cy="2108253"/>
          </a:xfrm>
        </p:grpSpPr>
        <p:grpSp>
          <p:nvGrpSpPr>
            <p:cNvPr id="5" name="Group 4"/>
            <p:cNvGrpSpPr/>
            <p:nvPr/>
          </p:nvGrpSpPr>
          <p:grpSpPr>
            <a:xfrm>
              <a:off x="288668" y="4268793"/>
              <a:ext cx="2104608" cy="2108253"/>
              <a:chOff x="288668" y="4268793"/>
              <a:chExt cx="2104608" cy="2108253"/>
            </a:xfrm>
          </p:grpSpPr>
          <p:pic>
            <p:nvPicPr>
              <p:cNvPr id="75" name="Picture 74"/>
              <p:cNvPicPr>
                <a:picLocks noChangeAspect="1"/>
              </p:cNvPicPr>
              <p:nvPr/>
            </p:nvPicPr>
            <p:blipFill rotWithShape="1">
              <a:blip r:embed="rId14">
                <a:extLst>
                  <a:ext uri="{28A0092B-C50C-407E-A947-70E740481C1C}">
                    <a14:useLocalDpi xmlns:a14="http://schemas.microsoft.com/office/drawing/2010/main" val="0"/>
                  </a:ext>
                </a:extLst>
              </a:blip>
              <a:srcRect l="25106" r="7850"/>
              <a:stretch/>
            </p:blipFill>
            <p:spPr>
              <a:xfrm>
                <a:off x="288668" y="4268793"/>
                <a:ext cx="2104608" cy="2108253"/>
              </a:xfrm>
              <a:prstGeom prst="rect">
                <a:avLst/>
              </a:prstGeom>
            </p:spPr>
          </p:pic>
          <p:sp>
            <p:nvSpPr>
              <p:cNvPr id="84" name="Rectangle 83"/>
              <p:cNvSpPr/>
              <p:nvPr/>
            </p:nvSpPr>
            <p:spPr bwMode="auto">
              <a:xfrm rot="10800000">
                <a:off x="288668" y="4268793"/>
                <a:ext cx="2096719" cy="918634"/>
              </a:xfrm>
              <a:prstGeom prst="rect">
                <a:avLst/>
              </a:prstGeom>
              <a:gradFill>
                <a:gsLst>
                  <a:gs pos="0">
                    <a:srgbClr val="000000">
                      <a:alpha val="0"/>
                    </a:srgbClr>
                  </a:gs>
                  <a:gs pos="100000">
                    <a:srgbClr val="000000">
                      <a:alpha val="74000"/>
                    </a:srgbClr>
                  </a:gs>
                </a:gsLst>
                <a:lin ang="5400000" scaled="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3" tIns="45711" rIns="91423" bIns="45711" numCol="1" rtlCol="0" anchor="ctr" anchorCtr="0" compatLnSpc="1">
                <a:prstTxWarp prst="textNoShape">
                  <a:avLst/>
                </a:prstTxWarp>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924" fontAlgn="base">
                  <a:spcBef>
                    <a:spcPct val="0"/>
                  </a:spcBef>
                  <a:spcAft>
                    <a:spcPct val="0"/>
                  </a:spcAft>
                </a:pPr>
                <a:endParaRPr lang="en-US" sz="2200" dirty="0">
                  <a:gradFill>
                    <a:gsLst>
                      <a:gs pos="0">
                        <a:srgbClr val="FFFFFF"/>
                      </a:gs>
                      <a:gs pos="100000">
                        <a:srgbClr val="FFFFFF"/>
                      </a:gs>
                    </a:gsLst>
                    <a:lin ang="5400000" scaled="0"/>
                  </a:gradFill>
                </a:endParaRPr>
              </a:p>
            </p:txBody>
          </p:sp>
        </p:grpSp>
        <p:sp>
          <p:nvSpPr>
            <p:cNvPr id="85" name="TextBox 316"/>
            <p:cNvSpPr txBox="1"/>
            <p:nvPr/>
          </p:nvSpPr>
          <p:spPr>
            <a:xfrm>
              <a:off x="391673" y="4355540"/>
              <a:ext cx="2087181" cy="307777"/>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spc="-70" dirty="0">
                  <a:gradFill>
                    <a:gsLst>
                      <a:gs pos="0">
                        <a:srgbClr val="FFFFFF"/>
                      </a:gs>
                      <a:gs pos="100000">
                        <a:srgbClr val="FFFFFF"/>
                      </a:gs>
                    </a:gsLst>
                    <a:lin ang="5400000" scaled="0"/>
                  </a:gradFill>
                  <a:cs typeface="Segoe UI" panose="020B0502040204020203" pitchFamily="34" charset="0"/>
                </a:rPr>
                <a:t>Pro Developer</a:t>
              </a:r>
            </a:p>
          </p:txBody>
        </p:sp>
      </p:grpSp>
    </p:spTree>
    <p:extLst>
      <p:ext uri="{BB962C8B-B14F-4D97-AF65-F5344CB8AC3E}">
        <p14:creationId xmlns:p14="http://schemas.microsoft.com/office/powerpoint/2010/main" val="36257133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191"/>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191"/>
                                        </p:tgtEl>
                                        <p:attrNameLst>
                                          <p:attrName>style.visibility</p:attrName>
                                        </p:attrNameLst>
                                      </p:cBhvr>
                                      <p:to>
                                        <p:strVal val="hidden"/>
                                      </p:to>
                                    </p:set>
                                  </p:childTnLst>
                                </p:cTn>
                              </p:par>
                              <p:par>
                                <p:cTn id="9" presetID="2" presetClass="exit" presetSubtype="4" decel="100000" fill="hold" nodeType="withEffect">
                                  <p:stCondLst>
                                    <p:cond delay="0"/>
                                  </p:stCondLst>
                                  <p:childTnLst>
                                    <p:anim calcmode="lin" valueType="num">
                                      <p:cBhvr additive="base">
                                        <p:cTn id="10" dur="800"/>
                                        <p:tgtEl>
                                          <p:spTgt spid="7"/>
                                        </p:tgtEl>
                                        <p:attrNameLst>
                                          <p:attrName>ppt_x</p:attrName>
                                        </p:attrNameLst>
                                      </p:cBhvr>
                                      <p:tavLst>
                                        <p:tav tm="0">
                                          <p:val>
                                            <p:strVal val="ppt_x"/>
                                          </p:val>
                                        </p:tav>
                                        <p:tav tm="100000">
                                          <p:val>
                                            <p:strVal val="ppt_x"/>
                                          </p:val>
                                        </p:tav>
                                      </p:tavLst>
                                    </p:anim>
                                    <p:anim calcmode="lin" valueType="num">
                                      <p:cBhvr additive="base">
                                        <p:cTn id="11" dur="800"/>
                                        <p:tgtEl>
                                          <p:spTgt spid="7"/>
                                        </p:tgtEl>
                                        <p:attrNameLst>
                                          <p:attrName>ppt_y</p:attrName>
                                        </p:attrNameLst>
                                      </p:cBhvr>
                                      <p:tavLst>
                                        <p:tav tm="0">
                                          <p:val>
                                            <p:strVal val="ppt_y"/>
                                          </p:val>
                                        </p:tav>
                                        <p:tav tm="100000">
                                          <p:val>
                                            <p:strVal val="1+ppt_h/2"/>
                                          </p:val>
                                        </p:tav>
                                      </p:tavLst>
                                    </p:anim>
                                    <p:set>
                                      <p:cBhvr>
                                        <p:cTn id="12" dur="1" fill="hold">
                                          <p:stCondLst>
                                            <p:cond delay="799"/>
                                          </p:stCondLst>
                                        </p:cTn>
                                        <p:tgtEl>
                                          <p:spTgt spid="7"/>
                                        </p:tgtEl>
                                        <p:attrNameLst>
                                          <p:attrName>style.visibility</p:attrName>
                                        </p:attrNameLst>
                                      </p:cBhvr>
                                      <p:to>
                                        <p:strVal val="hidden"/>
                                      </p:to>
                                    </p:set>
                                  </p:childTnLst>
                                </p:cTn>
                              </p:par>
                              <p:par>
                                <p:cTn id="13" presetID="2" presetClass="exit" presetSubtype="4" decel="100000" fill="hold" nodeType="withEffect">
                                  <p:stCondLst>
                                    <p:cond delay="0"/>
                                  </p:stCondLst>
                                  <p:childTnLst>
                                    <p:anim calcmode="lin" valueType="num">
                                      <p:cBhvr additive="base">
                                        <p:cTn id="14" dur="800"/>
                                        <p:tgtEl>
                                          <p:spTgt spid="8"/>
                                        </p:tgtEl>
                                        <p:attrNameLst>
                                          <p:attrName>ppt_x</p:attrName>
                                        </p:attrNameLst>
                                      </p:cBhvr>
                                      <p:tavLst>
                                        <p:tav tm="0">
                                          <p:val>
                                            <p:strVal val="ppt_x"/>
                                          </p:val>
                                        </p:tav>
                                        <p:tav tm="100000">
                                          <p:val>
                                            <p:strVal val="ppt_x"/>
                                          </p:val>
                                        </p:tav>
                                      </p:tavLst>
                                    </p:anim>
                                    <p:anim calcmode="lin" valueType="num">
                                      <p:cBhvr additive="base">
                                        <p:cTn id="15" dur="800"/>
                                        <p:tgtEl>
                                          <p:spTgt spid="8"/>
                                        </p:tgtEl>
                                        <p:attrNameLst>
                                          <p:attrName>ppt_y</p:attrName>
                                        </p:attrNameLst>
                                      </p:cBhvr>
                                      <p:tavLst>
                                        <p:tav tm="0">
                                          <p:val>
                                            <p:strVal val="ppt_y"/>
                                          </p:val>
                                        </p:tav>
                                        <p:tav tm="100000">
                                          <p:val>
                                            <p:strVal val="1+ppt_h/2"/>
                                          </p:val>
                                        </p:tav>
                                      </p:tavLst>
                                    </p:anim>
                                    <p:set>
                                      <p:cBhvr>
                                        <p:cTn id="16" dur="1" fill="hold">
                                          <p:stCondLst>
                                            <p:cond delay="799"/>
                                          </p:stCondLst>
                                        </p:cTn>
                                        <p:tgtEl>
                                          <p:spTgt spid="8"/>
                                        </p:tgtEl>
                                        <p:attrNameLst>
                                          <p:attrName>style.visibility</p:attrName>
                                        </p:attrNameLst>
                                      </p:cBhvr>
                                      <p:to>
                                        <p:strVal val="hidden"/>
                                      </p:to>
                                    </p:set>
                                  </p:childTnLst>
                                </p:cTn>
                              </p:par>
                              <p:par>
                                <p:cTn id="17" presetID="2" presetClass="exit" presetSubtype="1" decel="100000" fill="hold" grpId="0" nodeType="withEffect">
                                  <p:stCondLst>
                                    <p:cond delay="0"/>
                                  </p:stCondLst>
                                  <p:childTnLst>
                                    <p:anim calcmode="lin" valueType="num">
                                      <p:cBhvr additive="base">
                                        <p:cTn id="18" dur="800"/>
                                        <p:tgtEl>
                                          <p:spTgt spid="6"/>
                                        </p:tgtEl>
                                        <p:attrNameLst>
                                          <p:attrName>ppt_x</p:attrName>
                                        </p:attrNameLst>
                                      </p:cBhvr>
                                      <p:tavLst>
                                        <p:tav tm="0">
                                          <p:val>
                                            <p:strVal val="ppt_x"/>
                                          </p:val>
                                        </p:tav>
                                        <p:tav tm="100000">
                                          <p:val>
                                            <p:strVal val="ppt_x"/>
                                          </p:val>
                                        </p:tav>
                                      </p:tavLst>
                                    </p:anim>
                                    <p:anim calcmode="lin" valueType="num">
                                      <p:cBhvr additive="base">
                                        <p:cTn id="19" dur="800"/>
                                        <p:tgtEl>
                                          <p:spTgt spid="6"/>
                                        </p:tgtEl>
                                        <p:attrNameLst>
                                          <p:attrName>ppt_y</p:attrName>
                                        </p:attrNameLst>
                                      </p:cBhvr>
                                      <p:tavLst>
                                        <p:tav tm="0">
                                          <p:val>
                                            <p:strVal val="ppt_y"/>
                                          </p:val>
                                        </p:tav>
                                        <p:tav tm="100000">
                                          <p:val>
                                            <p:strVal val="0-ppt_h/2"/>
                                          </p:val>
                                        </p:tav>
                                      </p:tavLst>
                                    </p:anim>
                                    <p:set>
                                      <p:cBhvr>
                                        <p:cTn id="20" dur="1" fill="hold">
                                          <p:stCondLst>
                                            <p:cond delay="799"/>
                                          </p:stCondLst>
                                        </p:cTn>
                                        <p:tgtEl>
                                          <p:spTgt spid="6"/>
                                        </p:tgtEl>
                                        <p:attrNameLst>
                                          <p:attrName>style.visibility</p:attrName>
                                        </p:attrNameLst>
                                      </p:cBhvr>
                                      <p:to>
                                        <p:strVal val="hidden"/>
                                      </p:to>
                                    </p:set>
                                  </p:childTnLst>
                                </p:cTn>
                              </p:par>
                              <p:par>
                                <p:cTn id="21" presetID="6" presetClass="emph" presetSubtype="0" decel="100000" fill="hold" grpId="0" nodeType="withEffect">
                                  <p:stCondLst>
                                    <p:cond delay="800"/>
                                  </p:stCondLst>
                                  <p:childTnLst>
                                    <p:animScale>
                                      <p:cBhvr>
                                        <p:cTn id="22" dur="600" fill="hold"/>
                                        <p:tgtEl>
                                          <p:spTgt spid="80"/>
                                        </p:tgtEl>
                                      </p:cBhvr>
                                      <p:by x="316280" y="100000"/>
                                    </p:animScale>
                                  </p:childTnLst>
                                </p:cTn>
                              </p:par>
                              <p:par>
                                <p:cTn id="23" presetID="6" presetClass="emph" presetSubtype="0" decel="100000" fill="hold" grpId="1" nodeType="withEffect">
                                  <p:stCondLst>
                                    <p:cond delay="800"/>
                                  </p:stCondLst>
                                  <p:childTnLst>
                                    <p:animScale>
                                      <p:cBhvr>
                                        <p:cTn id="24" dur="600" fill="hold"/>
                                        <p:tgtEl>
                                          <p:spTgt spid="80"/>
                                        </p:tgtEl>
                                      </p:cBhvr>
                                      <p:by x="100000" y="127500"/>
                                    </p:animScale>
                                  </p:childTnLst>
                                </p:cTn>
                              </p:par>
                              <p:par>
                                <p:cTn id="25" presetID="42" presetClass="path" presetSubtype="0" decel="100000" fill="hold" grpId="2" nodeType="withEffect">
                                  <p:stCondLst>
                                    <p:cond delay="800"/>
                                  </p:stCondLst>
                                  <p:childTnLst>
                                    <p:animMotion origin="layout" path="M 4.68215E-6 4.5892E-6 L -0.32002 -0.06537 " pathEditMode="relative" rAng="0" ptsTypes="AA">
                                      <p:cBhvr>
                                        <p:cTn id="26" dur="600" fill="hold"/>
                                        <p:tgtEl>
                                          <p:spTgt spid="80"/>
                                        </p:tgtEl>
                                        <p:attrNameLst>
                                          <p:attrName>ppt_x</p:attrName>
                                          <p:attrName>ppt_y</p:attrName>
                                        </p:attrNameLst>
                                      </p:cBhvr>
                                      <p:rCtr x="-15905" y="-2610"/>
                                    </p:animMotion>
                                  </p:childTnLst>
                                </p:cTn>
                              </p:par>
                              <p:par>
                                <p:cTn id="27" presetID="10" presetClass="exit" presetSubtype="0" fill="hold" grpId="0" nodeType="withEffect">
                                  <p:stCondLst>
                                    <p:cond delay="800"/>
                                  </p:stCondLst>
                                  <p:childTnLst>
                                    <p:animEffect transition="out" filter="fade">
                                      <p:cBhvr>
                                        <p:cTn id="28" dur="300"/>
                                        <p:tgtEl>
                                          <p:spTgt spid="186"/>
                                        </p:tgtEl>
                                      </p:cBhvr>
                                    </p:animEffect>
                                    <p:set>
                                      <p:cBhvr>
                                        <p:cTn id="29" dur="1" fill="hold">
                                          <p:stCondLst>
                                            <p:cond delay="299"/>
                                          </p:stCondLst>
                                        </p:cTn>
                                        <p:tgtEl>
                                          <p:spTgt spid="186"/>
                                        </p:tgtEl>
                                        <p:attrNameLst>
                                          <p:attrName>style.visibility</p:attrName>
                                        </p:attrNameLst>
                                      </p:cBhvr>
                                      <p:to>
                                        <p:strVal val="hidden"/>
                                      </p:to>
                                    </p:set>
                                  </p:childTnLst>
                                </p:cTn>
                              </p:par>
                              <p:par>
                                <p:cTn id="30" presetID="10" presetClass="entr" presetSubtype="0" fill="hold" grpId="2" nodeType="withEffect">
                                  <p:stCondLst>
                                    <p:cond delay="1100"/>
                                  </p:stCondLst>
                                  <p:childTnLst>
                                    <p:set>
                                      <p:cBhvr>
                                        <p:cTn id="31" dur="1" fill="hold">
                                          <p:stCondLst>
                                            <p:cond delay="0"/>
                                          </p:stCondLst>
                                        </p:cTn>
                                        <p:tgtEl>
                                          <p:spTgt spid="190"/>
                                        </p:tgtEl>
                                        <p:attrNameLst>
                                          <p:attrName>style.visibility</p:attrName>
                                        </p:attrNameLst>
                                      </p:cBhvr>
                                      <p:to>
                                        <p:strVal val="visible"/>
                                      </p:to>
                                    </p:set>
                                    <p:animEffect transition="in" filter="fade">
                                      <p:cBhvr>
                                        <p:cTn id="32" dur="300"/>
                                        <p:tgtEl>
                                          <p:spTgt spid="190"/>
                                        </p:tgtEl>
                                      </p:cBhvr>
                                    </p:animEffect>
                                  </p:childTnLst>
                                </p:cTn>
                              </p:par>
                              <p:par>
                                <p:cTn id="33" presetID="42" presetClass="path" presetSubtype="0" decel="100000" fill="hold" grpId="0" nodeType="withEffect">
                                  <p:stCondLst>
                                    <p:cond delay="800"/>
                                  </p:stCondLst>
                                  <p:childTnLst>
                                    <p:animMotion origin="layout" path="M 5.28466E-7 -4.77531E-6 L -0.08425 -0.06718 " pathEditMode="relative" rAng="0" ptsTypes="AA">
                                      <p:cBhvr>
                                        <p:cTn id="34" dur="600" spd="-100000" fill="hold"/>
                                        <p:tgtEl>
                                          <p:spTgt spid="190"/>
                                        </p:tgtEl>
                                        <p:attrNameLst>
                                          <p:attrName>ppt_x</p:attrName>
                                          <p:attrName>ppt_y</p:attrName>
                                        </p:attrNameLst>
                                      </p:cBhvr>
                                      <p:rCtr x="-4212" y="-3359"/>
                                    </p:animMotion>
                                  </p:childTnLst>
                                </p:cTn>
                              </p:par>
                              <p:par>
                                <p:cTn id="35" presetID="42" presetClass="path" presetSubtype="0" decel="100000" fill="hold" grpId="0" nodeType="withEffect">
                                  <p:stCondLst>
                                    <p:cond delay="800"/>
                                  </p:stCondLst>
                                  <p:childTnLst>
                                    <p:animMotion origin="layout" path="M 2.43809E-6 -1.19837E-6 L -0.50357 0.25987 " pathEditMode="relative" rAng="0" ptsTypes="AA">
                                      <p:cBhvr>
                                        <p:cTn id="36" dur="600" fill="hold"/>
                                        <p:tgtEl>
                                          <p:spTgt spid="171"/>
                                        </p:tgtEl>
                                        <p:attrNameLst>
                                          <p:attrName>ppt_x</p:attrName>
                                          <p:attrName>ppt_y</p:attrName>
                                        </p:attrNameLst>
                                      </p:cBhvr>
                                      <p:rCtr x="-25109" y="13255"/>
                                    </p:animMotion>
                                  </p:childTnLst>
                                </p:cTn>
                              </p:par>
                              <p:par>
                                <p:cTn id="37" presetID="42" presetClass="path" presetSubtype="0" decel="100000" fill="hold" grpId="0" nodeType="withEffect">
                                  <p:stCondLst>
                                    <p:cond delay="800"/>
                                  </p:stCondLst>
                                  <p:childTnLst>
                                    <p:animMotion origin="layout" path="M 4.68215E-6 -2.27417E-6 L -0.12535 0.52452 " pathEditMode="relative" rAng="0" ptsTypes="AA">
                                      <p:cBhvr>
                                        <p:cTn id="38" dur="600" fill="hold"/>
                                        <p:tgtEl>
                                          <p:spTgt spid="170"/>
                                        </p:tgtEl>
                                        <p:attrNameLst>
                                          <p:attrName>ppt_x</p:attrName>
                                          <p:attrName>ppt_y</p:attrName>
                                        </p:attrNameLst>
                                      </p:cBhvr>
                                      <p:rCtr x="-6089" y="26033"/>
                                    </p:animMotion>
                                  </p:childTnLst>
                                </p:cTn>
                              </p:par>
                              <p:par>
                                <p:cTn id="39" presetID="42" presetClass="path" presetSubtype="0" decel="100000" fill="hold" grpId="0" nodeType="withEffect">
                                  <p:stCondLst>
                                    <p:cond delay="800"/>
                                  </p:stCondLst>
                                  <p:childTnLst>
                                    <p:animMotion origin="layout" path="M 2.43809E-6 2.23786E-6 L -0.41792 -0.21494 " pathEditMode="relative" rAng="0" ptsTypes="AA">
                                      <p:cBhvr>
                                        <p:cTn id="40" dur="600" fill="hold"/>
                                        <p:tgtEl>
                                          <p:spTgt spid="173"/>
                                        </p:tgtEl>
                                        <p:attrNameLst>
                                          <p:attrName>ppt_x</p:attrName>
                                          <p:attrName>ppt_y</p:attrName>
                                        </p:attrNameLst>
                                      </p:cBhvr>
                                      <p:rCtr x="-20985" y="-10599"/>
                                    </p:animMotion>
                                  </p:childTnLst>
                                </p:cTn>
                              </p:par>
                              <p:par>
                                <p:cTn id="41" presetID="42" presetClass="path" presetSubtype="0" decel="100000" fill="hold" nodeType="withEffect">
                                  <p:stCondLst>
                                    <p:cond delay="800"/>
                                  </p:stCondLst>
                                  <p:childTnLst>
                                    <p:animMotion origin="layout" path="M 4.57493E-6 -1.19837E-6 L -0.61092 -0.05174 " pathEditMode="relative" rAng="0" ptsTypes="AA">
                                      <p:cBhvr>
                                        <p:cTn id="42" dur="600" fill="hold"/>
                                        <p:tgtEl>
                                          <p:spTgt spid="11"/>
                                        </p:tgtEl>
                                        <p:attrNameLst>
                                          <p:attrName>ppt_x</p:attrName>
                                          <p:attrName>ppt_y</p:attrName>
                                        </p:attrNameLst>
                                      </p:cBhvr>
                                      <p:rCtr x="-30648" y="-2338"/>
                                    </p:animMotion>
                                  </p:childTnLst>
                                </p:cTn>
                              </p:par>
                              <p:par>
                                <p:cTn id="43" presetID="42" presetClass="path" presetSubtype="0" decel="100000" fill="hold" nodeType="withEffect">
                                  <p:stCondLst>
                                    <p:cond delay="800"/>
                                  </p:stCondLst>
                                  <p:childTnLst>
                                    <p:animMotion origin="layout" path="M 4.57493E-6 2.23786E-6 L -0.52987 0.09669 " pathEditMode="relative" rAng="0" ptsTypes="AA">
                                      <p:cBhvr>
                                        <p:cTn id="44" dur="600" fill="hold"/>
                                        <p:tgtEl>
                                          <p:spTgt spid="172"/>
                                        </p:tgtEl>
                                        <p:attrNameLst>
                                          <p:attrName>ppt_x</p:attrName>
                                          <p:attrName>ppt_y</p:attrName>
                                        </p:attrNameLst>
                                      </p:cBhvr>
                                      <p:rCtr x="-26449" y="5107"/>
                                    </p:animMotion>
                                  </p:childTnLst>
                                </p:cTn>
                              </p:par>
                              <p:par>
                                <p:cTn id="45" presetID="6" presetClass="emph" presetSubtype="0" accel="100000" autoRev="1" fill="hold" grpId="1" nodeType="withEffect">
                                  <p:stCondLst>
                                    <p:cond delay="200"/>
                                  </p:stCondLst>
                                  <p:childTnLst>
                                    <p:animScale>
                                      <p:cBhvr>
                                        <p:cTn id="46" dur="600" fill="hold"/>
                                        <p:tgtEl>
                                          <p:spTgt spid="190"/>
                                        </p:tgtEl>
                                      </p:cBhvr>
                                      <p:by x="50000" y="50000"/>
                                    </p:animScale>
                                  </p:childTnLst>
                                </p:cTn>
                              </p:par>
                            </p:childTnLst>
                          </p:cTn>
                        </p:par>
                        <p:par>
                          <p:cTn id="47" fill="hold">
                            <p:stCondLst>
                              <p:cond delay="1400"/>
                            </p:stCondLst>
                            <p:childTnLst>
                              <p:par>
                                <p:cTn id="48" presetID="10" presetClass="entr" presetSubtype="0" fill="hold" nodeType="afterEffect">
                                  <p:stCondLst>
                                    <p:cond delay="0"/>
                                  </p:stCondLst>
                                  <p:childTnLst>
                                    <p:set>
                                      <p:cBhvr>
                                        <p:cTn id="49" dur="1" fill="hold">
                                          <p:stCondLst>
                                            <p:cond delay="0"/>
                                          </p:stCondLst>
                                        </p:cTn>
                                        <p:tgtEl>
                                          <p:spTgt spid="194"/>
                                        </p:tgtEl>
                                        <p:attrNameLst>
                                          <p:attrName>style.visibility</p:attrName>
                                        </p:attrNameLst>
                                      </p:cBhvr>
                                      <p:to>
                                        <p:strVal val="visible"/>
                                      </p:to>
                                    </p:set>
                                    <p:animEffect transition="in" filter="fade">
                                      <p:cBhvr>
                                        <p:cTn id="50" dur="500"/>
                                        <p:tgtEl>
                                          <p:spTgt spid="194"/>
                                        </p:tgtEl>
                                      </p:cBhvr>
                                    </p:animEffect>
                                  </p:childTnLst>
                                </p:cTn>
                              </p:par>
                              <p:par>
                                <p:cTn id="51" presetID="10" presetClass="entr" presetSubtype="0" fill="hold" nodeType="with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500"/>
                                        <p:tgtEl>
                                          <p:spTgt spid="4"/>
                                        </p:tgtEl>
                                      </p:cBhvr>
                                    </p:animEffect>
                                  </p:childTnLst>
                                </p:cTn>
                              </p:par>
                              <p:par>
                                <p:cTn id="54" presetID="10" presetClass="entr" presetSubtype="0" fill="hold"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par>
              <p:cTn id="57"/>
            </p:par>
          </p:childTnLst>
        </p:cTn>
      </p:par>
    </p:tnLst>
    <p:bldLst>
      <p:bldP spid="80" grpId="0" animBg="1"/>
      <p:bldP spid="80" grpId="1" animBg="1"/>
      <p:bldP spid="80" grpId="2" animBg="1"/>
      <p:bldP spid="6" grpId="0"/>
      <p:bldP spid="186" grpId="0" animBg="1"/>
      <p:bldP spid="191" grpId="0" animBg="1"/>
      <p:bldP spid="191" grpId="1" animBg="1"/>
      <p:bldP spid="190" grpId="0"/>
      <p:bldP spid="190" grpId="1"/>
      <p:bldP spid="190" grpId="2"/>
      <p:bldP spid="170" grpId="0" animBg="1"/>
      <p:bldP spid="171" grpId="0" animBg="1"/>
      <p:bldP spid="17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bwMode="auto">
          <a:xfrm>
            <a:off x="1965751" y="1224975"/>
            <a:ext cx="10198452" cy="981265"/>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dirty="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Developing Office 365 Cloud Business Apps</a:t>
            </a:r>
          </a:p>
        </p:txBody>
      </p:sp>
      <p:sp>
        <p:nvSpPr>
          <p:cNvPr id="39" name="Rectangle 38"/>
          <p:cNvSpPr/>
          <p:nvPr/>
        </p:nvSpPr>
        <p:spPr bwMode="auto">
          <a:xfrm>
            <a:off x="0" y="773697"/>
            <a:ext cx="1965751" cy="5889056"/>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a:xfrm>
            <a:off x="274639" y="295274"/>
            <a:ext cx="11889564" cy="917575"/>
          </a:xfrm>
        </p:spPr>
        <p:txBody>
          <a:bodyPr/>
          <a:lstStyle/>
          <a:p>
            <a:pPr>
              <a:spcAft>
                <a:spcPts val="600"/>
              </a:spcAft>
            </a:pPr>
            <a:r>
              <a:rPr lang="en-US" dirty="0"/>
              <a:t>Related </a:t>
            </a:r>
            <a:r>
              <a:rPr lang="en-US" dirty="0" smtClean="0"/>
              <a:t>session</a:t>
            </a:r>
            <a:endParaRPr lang="en-US" dirty="0"/>
          </a:p>
        </p:txBody>
      </p:sp>
      <p:sp>
        <p:nvSpPr>
          <p:cNvPr id="35" name="Rectangle 34"/>
          <p:cNvSpPr/>
          <p:nvPr/>
        </p:nvSpPr>
        <p:spPr bwMode="auto">
          <a:xfrm>
            <a:off x="287339" y="1224975"/>
            <a:ext cx="1678412" cy="981265"/>
          </a:xfrm>
          <a:prstGeom prst="rect">
            <a:avLst/>
          </a:prstGeom>
          <a:solidFill>
            <a:schemeClr val="tx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sz="1600" dirty="0" smtClean="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rPr>
              <a:t>3-573</a:t>
            </a:r>
            <a:endParaRPr lang="en-US" sz="1600" dirty="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30785776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700" fill="hold"/>
                                        <p:tgtEl>
                                          <p:spTgt spid="30"/>
                                        </p:tgtEl>
                                        <p:attrNameLst>
                                          <p:attrName>ppt_x</p:attrName>
                                        </p:attrNameLst>
                                      </p:cBhvr>
                                      <p:tavLst>
                                        <p:tav tm="0">
                                          <p:val>
                                            <p:strVal val="0-#ppt_w/2"/>
                                          </p:val>
                                        </p:tav>
                                        <p:tav tm="100000">
                                          <p:val>
                                            <p:strVal val="#ppt_x"/>
                                          </p:val>
                                        </p:tav>
                                      </p:tavLst>
                                    </p:anim>
                                    <p:anim calcmode="lin" valueType="num">
                                      <p:cBhvr additive="base">
                                        <p:cTn id="8" dur="7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You can extend Office experiences</a:t>
            </a:r>
            <a:endParaRPr lang="en-US" dirty="0"/>
          </a:p>
        </p:txBody>
      </p:sp>
      <p:sp>
        <p:nvSpPr>
          <p:cNvPr id="5" name="Content Placeholder 4"/>
          <p:cNvSpPr>
            <a:spLocks noGrp="1"/>
          </p:cNvSpPr>
          <p:nvPr>
            <p:ph sz="quarter" idx="10"/>
          </p:nvPr>
        </p:nvSpPr>
        <p:spPr/>
        <p:txBody>
          <a:bodyPr/>
          <a:lstStyle/>
          <a:p>
            <a:endParaRPr lang="en-US"/>
          </a:p>
        </p:txBody>
      </p:sp>
      <p:sp>
        <p:nvSpPr>
          <p:cNvPr id="6" name="Rectangle 5"/>
          <p:cNvSpPr/>
          <p:nvPr/>
        </p:nvSpPr>
        <p:spPr bwMode="auto">
          <a:xfrm>
            <a:off x="0" y="2362239"/>
            <a:ext cx="6180138" cy="667512"/>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0" y="3071551"/>
            <a:ext cx="6180138" cy="667512"/>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0" y="3780863"/>
            <a:ext cx="6180138" cy="667512"/>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0" y="4490175"/>
            <a:ext cx="6180138" cy="667512"/>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Text Placeholder 2"/>
          <p:cNvSpPr txBox="1">
            <a:spLocks/>
          </p:cNvSpPr>
          <p:nvPr/>
        </p:nvSpPr>
        <p:spPr>
          <a:xfrm>
            <a:off x="627853" y="1643107"/>
            <a:ext cx="5715000" cy="636777"/>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404040"/>
              </a:buClr>
              <a:buFont typeface="Wingdings" panose="05000000000000000000" pitchFamily="2" charset="2"/>
              <a:buNone/>
            </a:pPr>
            <a:r>
              <a:rPr lang="en-US" sz="3264" smtClean="0">
                <a:gradFill>
                  <a:gsLst>
                    <a:gs pos="45133">
                      <a:srgbClr val="00188F"/>
                    </a:gs>
                    <a:gs pos="74000">
                      <a:srgbClr val="00188F"/>
                    </a:gs>
                  </a:gsLst>
                  <a:lin ang="5400000" scaled="0"/>
                </a:gradFill>
              </a:rPr>
              <a:t>Integrate with Office 365 UX</a:t>
            </a:r>
            <a:endParaRPr lang="en-US" sz="3264" dirty="0">
              <a:gradFill>
                <a:gsLst>
                  <a:gs pos="45133">
                    <a:srgbClr val="00188F"/>
                  </a:gs>
                  <a:gs pos="74000">
                    <a:srgbClr val="00188F"/>
                  </a:gs>
                </a:gsLst>
                <a:lin ang="5400000" scaled="0"/>
              </a:gradFill>
            </a:endParaRPr>
          </a:p>
        </p:txBody>
      </p:sp>
      <p:sp>
        <p:nvSpPr>
          <p:cNvPr id="11" name="Text Placeholder 2"/>
          <p:cNvSpPr txBox="1">
            <a:spLocks/>
          </p:cNvSpPr>
          <p:nvPr/>
        </p:nvSpPr>
        <p:spPr>
          <a:xfrm>
            <a:off x="647698" y="3174475"/>
            <a:ext cx="5695155"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404040"/>
              </a:buClr>
              <a:buFont typeface="Wingdings" panose="05000000000000000000" pitchFamily="2" charset="2"/>
              <a:buNone/>
            </a:pPr>
            <a:r>
              <a:rPr lang="en-US" sz="2000" dirty="0" smtClean="0">
                <a:gradFill>
                  <a:gsLst>
                    <a:gs pos="80531">
                      <a:srgbClr val="00188F"/>
                    </a:gs>
                    <a:gs pos="45133">
                      <a:srgbClr val="00188F"/>
                    </a:gs>
                  </a:gsLst>
                  <a:lin ang="5400000" scaled="0"/>
                </a:gradFill>
                <a:latin typeface="Segoe UI"/>
              </a:rPr>
              <a:t>B.</a:t>
            </a:r>
            <a:r>
              <a:rPr lang="en-US" sz="2000" dirty="0" smtClean="0">
                <a:gradFill>
                  <a:gsLst>
                    <a:gs pos="23009">
                      <a:srgbClr val="404040"/>
                    </a:gs>
                    <a:gs pos="45133">
                      <a:srgbClr val="404040"/>
                    </a:gs>
                  </a:gsLst>
                  <a:lin ang="5400000" scaled="0"/>
                </a:gradFill>
                <a:latin typeface="Segoe UI"/>
              </a:rPr>
              <a:t> Word</a:t>
            </a:r>
            <a:endParaRPr lang="en-US" sz="2000" dirty="0">
              <a:gradFill>
                <a:gsLst>
                  <a:gs pos="23009">
                    <a:srgbClr val="404040"/>
                  </a:gs>
                  <a:gs pos="45133">
                    <a:srgbClr val="404040"/>
                  </a:gs>
                </a:gsLst>
                <a:lin ang="5400000" scaled="0"/>
              </a:gradFill>
              <a:latin typeface="Segoe UI"/>
            </a:endParaRPr>
          </a:p>
        </p:txBody>
      </p:sp>
      <p:sp>
        <p:nvSpPr>
          <p:cNvPr id="12" name="Text Placeholder 2"/>
          <p:cNvSpPr txBox="1">
            <a:spLocks/>
          </p:cNvSpPr>
          <p:nvPr/>
        </p:nvSpPr>
        <p:spPr>
          <a:xfrm>
            <a:off x="647698" y="3883787"/>
            <a:ext cx="5695155"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404040"/>
              </a:buClr>
              <a:buFont typeface="Wingdings" panose="05000000000000000000" pitchFamily="2" charset="2"/>
              <a:buNone/>
            </a:pPr>
            <a:r>
              <a:rPr lang="en-US" sz="2000" dirty="0" smtClean="0">
                <a:gradFill>
                  <a:gsLst>
                    <a:gs pos="80531">
                      <a:srgbClr val="00188F"/>
                    </a:gs>
                    <a:gs pos="45133">
                      <a:srgbClr val="00188F"/>
                    </a:gs>
                  </a:gsLst>
                  <a:lin ang="5400000" scaled="0"/>
                </a:gradFill>
                <a:latin typeface="Segoe UI"/>
              </a:rPr>
              <a:t>C.</a:t>
            </a:r>
            <a:r>
              <a:rPr lang="en-US" sz="2000" dirty="0" smtClean="0">
                <a:gradFill>
                  <a:gsLst>
                    <a:gs pos="23009">
                      <a:srgbClr val="404040"/>
                    </a:gs>
                    <a:gs pos="45133">
                      <a:srgbClr val="404040"/>
                    </a:gs>
                  </a:gsLst>
                  <a:lin ang="5400000" scaled="0"/>
                </a:gradFill>
                <a:latin typeface="Segoe UI"/>
              </a:rPr>
              <a:t> Excel</a:t>
            </a:r>
            <a:endParaRPr lang="en-US" sz="2000" dirty="0">
              <a:gradFill>
                <a:gsLst>
                  <a:gs pos="23009">
                    <a:srgbClr val="404040"/>
                  </a:gs>
                  <a:gs pos="45133">
                    <a:srgbClr val="404040"/>
                  </a:gs>
                </a:gsLst>
                <a:lin ang="5400000" scaled="0"/>
              </a:gradFill>
              <a:latin typeface="Segoe UI"/>
            </a:endParaRPr>
          </a:p>
        </p:txBody>
      </p:sp>
      <p:sp>
        <p:nvSpPr>
          <p:cNvPr id="13" name="Text Placeholder 2"/>
          <p:cNvSpPr txBox="1">
            <a:spLocks/>
          </p:cNvSpPr>
          <p:nvPr/>
        </p:nvSpPr>
        <p:spPr>
          <a:xfrm>
            <a:off x="647698" y="4593099"/>
            <a:ext cx="5695155"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404040"/>
              </a:buClr>
              <a:buFont typeface="Wingdings" panose="05000000000000000000" pitchFamily="2" charset="2"/>
              <a:buNone/>
            </a:pPr>
            <a:r>
              <a:rPr lang="en-US" sz="2000" dirty="0" smtClean="0">
                <a:gradFill>
                  <a:gsLst>
                    <a:gs pos="80531">
                      <a:srgbClr val="00188F"/>
                    </a:gs>
                    <a:gs pos="45133">
                      <a:srgbClr val="00188F"/>
                    </a:gs>
                  </a:gsLst>
                  <a:lin ang="5400000" scaled="0"/>
                </a:gradFill>
                <a:latin typeface="Segoe UI"/>
              </a:rPr>
              <a:t>D.</a:t>
            </a:r>
            <a:r>
              <a:rPr lang="en-US" sz="2000" dirty="0" smtClean="0">
                <a:gradFill>
                  <a:gsLst>
                    <a:gs pos="23009">
                      <a:srgbClr val="404040"/>
                    </a:gs>
                    <a:gs pos="45133">
                      <a:srgbClr val="404040"/>
                    </a:gs>
                  </a:gsLst>
                  <a:lin ang="5400000" scaled="0"/>
                </a:gradFill>
                <a:latin typeface="Segoe UI"/>
              </a:rPr>
              <a:t> SharePoint</a:t>
            </a:r>
            <a:endParaRPr lang="en-US" sz="2000" dirty="0">
              <a:gradFill>
                <a:gsLst>
                  <a:gs pos="23009">
                    <a:srgbClr val="404040"/>
                  </a:gs>
                  <a:gs pos="45133">
                    <a:srgbClr val="404040"/>
                  </a:gs>
                </a:gsLst>
                <a:lin ang="5400000" scaled="0"/>
              </a:gradFill>
              <a:latin typeface="Segoe UI"/>
            </a:endParaRPr>
          </a:p>
        </p:txBody>
      </p:sp>
      <p:sp>
        <p:nvSpPr>
          <p:cNvPr id="14" name="Text Placeholder 2"/>
          <p:cNvSpPr txBox="1">
            <a:spLocks/>
          </p:cNvSpPr>
          <p:nvPr/>
        </p:nvSpPr>
        <p:spPr>
          <a:xfrm>
            <a:off x="647698" y="2465163"/>
            <a:ext cx="5695155"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404040"/>
              </a:buClr>
              <a:buFont typeface="Wingdings" panose="05000000000000000000" pitchFamily="2" charset="2"/>
              <a:buNone/>
            </a:pPr>
            <a:r>
              <a:rPr lang="en-US" sz="2000" dirty="0" smtClean="0">
                <a:gradFill>
                  <a:gsLst>
                    <a:gs pos="80531">
                      <a:srgbClr val="00188F"/>
                    </a:gs>
                    <a:gs pos="45133">
                      <a:srgbClr val="00188F"/>
                    </a:gs>
                  </a:gsLst>
                  <a:lin ang="5400000" scaled="0"/>
                </a:gradFill>
                <a:latin typeface="Segoe UI"/>
              </a:rPr>
              <a:t>A.</a:t>
            </a:r>
            <a:r>
              <a:rPr lang="en-US" sz="2000" dirty="0" smtClean="0">
                <a:gradFill>
                  <a:gsLst>
                    <a:gs pos="23009">
                      <a:srgbClr val="404040"/>
                    </a:gs>
                    <a:gs pos="45133">
                      <a:srgbClr val="404040"/>
                    </a:gs>
                  </a:gsLst>
                  <a:lin ang="5400000" scaled="0"/>
                </a:gradFill>
                <a:latin typeface="Segoe UI"/>
              </a:rPr>
              <a:t> Outlook</a:t>
            </a:r>
            <a:endParaRPr lang="en-US" sz="2000" dirty="0">
              <a:gradFill>
                <a:gsLst>
                  <a:gs pos="23009">
                    <a:srgbClr val="404040"/>
                  </a:gs>
                  <a:gs pos="45133">
                    <a:srgbClr val="404040"/>
                  </a:gs>
                </a:gsLst>
                <a:lin ang="5400000" scaled="0"/>
              </a:gradFill>
              <a:latin typeface="Segoe UI"/>
            </a:endParaRPr>
          </a:p>
        </p:txBody>
      </p:sp>
      <p:sp>
        <p:nvSpPr>
          <p:cNvPr id="15" name="Rectangle 14"/>
          <p:cNvSpPr/>
          <p:nvPr/>
        </p:nvSpPr>
        <p:spPr bwMode="auto">
          <a:xfrm>
            <a:off x="0" y="5207164"/>
            <a:ext cx="6180138" cy="667512"/>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Text Placeholder 2"/>
          <p:cNvSpPr txBox="1">
            <a:spLocks/>
          </p:cNvSpPr>
          <p:nvPr/>
        </p:nvSpPr>
        <p:spPr>
          <a:xfrm>
            <a:off x="647698" y="5310088"/>
            <a:ext cx="5695155"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404040"/>
              </a:buClr>
              <a:buFont typeface="Wingdings" panose="05000000000000000000" pitchFamily="2" charset="2"/>
              <a:buNone/>
            </a:pPr>
            <a:r>
              <a:rPr lang="en-US" sz="2000" dirty="0">
                <a:gradFill>
                  <a:gsLst>
                    <a:gs pos="80531">
                      <a:srgbClr val="00188F"/>
                    </a:gs>
                    <a:gs pos="45133">
                      <a:srgbClr val="00188F"/>
                    </a:gs>
                  </a:gsLst>
                  <a:lin ang="5400000" scaled="0"/>
                </a:gradFill>
                <a:latin typeface="Segoe UI"/>
              </a:rPr>
              <a:t>E</a:t>
            </a:r>
            <a:r>
              <a:rPr lang="en-US" sz="2000" dirty="0" smtClean="0">
                <a:gradFill>
                  <a:gsLst>
                    <a:gs pos="80531">
                      <a:srgbClr val="00188F"/>
                    </a:gs>
                    <a:gs pos="45133">
                      <a:srgbClr val="00188F"/>
                    </a:gs>
                  </a:gsLst>
                  <a:lin ang="5400000" scaled="0"/>
                </a:gradFill>
                <a:latin typeface="Segoe UI"/>
              </a:rPr>
              <a:t>.</a:t>
            </a:r>
            <a:r>
              <a:rPr lang="en-US" sz="2000" dirty="0" smtClean="0">
                <a:gradFill>
                  <a:gsLst>
                    <a:gs pos="23009">
                      <a:srgbClr val="404040"/>
                    </a:gs>
                    <a:gs pos="45133">
                      <a:srgbClr val="404040"/>
                    </a:gs>
                  </a:gsLst>
                  <a:lin ang="5400000" scaled="0"/>
                </a:gradFill>
                <a:latin typeface="Segoe UI"/>
              </a:rPr>
              <a:t> PowerPoint</a:t>
            </a:r>
            <a:endParaRPr lang="en-US" sz="2000" dirty="0">
              <a:gradFill>
                <a:gsLst>
                  <a:gs pos="23009">
                    <a:srgbClr val="404040"/>
                  </a:gs>
                  <a:gs pos="45133">
                    <a:srgbClr val="404040"/>
                  </a:gs>
                </a:gsLst>
                <a:lin ang="5400000" scaled="0"/>
              </a:gradFill>
              <a:latin typeface="Segoe UI"/>
            </a:endParaRPr>
          </a:p>
        </p:txBody>
      </p:sp>
    </p:spTree>
    <p:extLst>
      <p:ext uri="{BB962C8B-B14F-4D97-AF65-F5344CB8AC3E}">
        <p14:creationId xmlns:p14="http://schemas.microsoft.com/office/powerpoint/2010/main" val="33199445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42" presetClass="path" presetSubtype="0" decel="100000" fill="hold" grpId="1" nodeType="withEffect">
                                  <p:stCondLst>
                                    <p:cond delay="0"/>
                                  </p:stCondLst>
                                  <p:childTnLst>
                                    <p:animMotion origin="layout" path="M 1.07991E-6 4.08534E-7 L -0.01468 4.08534E-7 " pathEditMode="relative" rAng="0" ptsTypes="AA">
                                      <p:cBhvr>
                                        <p:cTn id="9" dur="500" fill="hold"/>
                                        <p:tgtEl>
                                          <p:spTgt spid="10"/>
                                        </p:tgtEl>
                                        <p:attrNameLst>
                                          <p:attrName>ppt_x</p:attrName>
                                          <p:attrName>ppt_y</p:attrName>
                                        </p:attrNameLst>
                                      </p:cBhvr>
                                      <p:rCtr x="-740" y="0"/>
                                    </p:animMotion>
                                  </p:childTnLst>
                                </p:cTn>
                              </p:par>
                            </p:childTnLst>
                          </p:cTn>
                        </p:par>
                        <p:par>
                          <p:cTn id="10" fill="hold">
                            <p:stCondLst>
                              <p:cond delay="500"/>
                            </p:stCondLst>
                            <p:childTnLst>
                              <p:par>
                                <p:cTn id="11" presetID="2" presetClass="entr" presetSubtype="2" decel="10000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700" fill="hold"/>
                                        <p:tgtEl>
                                          <p:spTgt spid="6"/>
                                        </p:tgtEl>
                                        <p:attrNameLst>
                                          <p:attrName>ppt_x</p:attrName>
                                        </p:attrNameLst>
                                      </p:cBhvr>
                                      <p:tavLst>
                                        <p:tav tm="0">
                                          <p:val>
                                            <p:strVal val="1+#ppt_w/2"/>
                                          </p:val>
                                        </p:tav>
                                        <p:tav tm="100000">
                                          <p:val>
                                            <p:strVal val="#ppt_x"/>
                                          </p:val>
                                        </p:tav>
                                      </p:tavLst>
                                    </p:anim>
                                    <p:anim calcmode="lin" valueType="num">
                                      <p:cBhvr additive="base">
                                        <p:cTn id="14" dur="7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10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00" fill="hold"/>
                                        <p:tgtEl>
                                          <p:spTgt spid="7"/>
                                        </p:tgtEl>
                                        <p:attrNameLst>
                                          <p:attrName>ppt_x</p:attrName>
                                        </p:attrNameLst>
                                      </p:cBhvr>
                                      <p:tavLst>
                                        <p:tav tm="0">
                                          <p:val>
                                            <p:strVal val="1+#ppt_w/2"/>
                                          </p:val>
                                        </p:tav>
                                        <p:tav tm="100000">
                                          <p:val>
                                            <p:strVal val="#ppt_x"/>
                                          </p:val>
                                        </p:tav>
                                      </p:tavLst>
                                    </p:anim>
                                    <p:anim calcmode="lin" valueType="num">
                                      <p:cBhvr additive="base">
                                        <p:cTn id="18" dur="7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700" fill="hold"/>
                                        <p:tgtEl>
                                          <p:spTgt spid="8"/>
                                        </p:tgtEl>
                                        <p:attrNameLst>
                                          <p:attrName>ppt_x</p:attrName>
                                        </p:attrNameLst>
                                      </p:cBhvr>
                                      <p:tavLst>
                                        <p:tav tm="0">
                                          <p:val>
                                            <p:strVal val="1+#ppt_w/2"/>
                                          </p:val>
                                        </p:tav>
                                        <p:tav tm="100000">
                                          <p:val>
                                            <p:strVal val="#ppt_x"/>
                                          </p:val>
                                        </p:tav>
                                      </p:tavLst>
                                    </p:anim>
                                    <p:anim calcmode="lin" valueType="num">
                                      <p:cBhvr additive="base">
                                        <p:cTn id="22" dur="7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30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700" fill="hold"/>
                                        <p:tgtEl>
                                          <p:spTgt spid="9"/>
                                        </p:tgtEl>
                                        <p:attrNameLst>
                                          <p:attrName>ppt_x</p:attrName>
                                        </p:attrNameLst>
                                      </p:cBhvr>
                                      <p:tavLst>
                                        <p:tav tm="0">
                                          <p:val>
                                            <p:strVal val="1+#ppt_w/2"/>
                                          </p:val>
                                        </p:tav>
                                        <p:tav tm="100000">
                                          <p:val>
                                            <p:strVal val="#ppt_x"/>
                                          </p:val>
                                        </p:tav>
                                      </p:tavLst>
                                    </p:anim>
                                    <p:anim calcmode="lin" valueType="num">
                                      <p:cBhvr additive="base">
                                        <p:cTn id="26" dur="7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5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700" fill="hold"/>
                                        <p:tgtEl>
                                          <p:spTgt spid="15"/>
                                        </p:tgtEl>
                                        <p:attrNameLst>
                                          <p:attrName>ppt_x</p:attrName>
                                        </p:attrNameLst>
                                      </p:cBhvr>
                                      <p:tavLst>
                                        <p:tav tm="0">
                                          <p:val>
                                            <p:strVal val="1+#ppt_w/2"/>
                                          </p:val>
                                        </p:tav>
                                        <p:tav tm="100000">
                                          <p:val>
                                            <p:strVal val="#ppt_x"/>
                                          </p:val>
                                        </p:tav>
                                      </p:tavLst>
                                    </p:anim>
                                    <p:anim calcmode="lin" valueType="num">
                                      <p:cBhvr additive="base">
                                        <p:cTn id="30" dur="70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1700"/>
                            </p:stCondLst>
                            <p:childTnLst>
                              <p:par>
                                <p:cTn id="32" presetID="10" presetClass="entr" presetSubtype="0" fill="hold" grpId="1"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300"/>
                                        <p:tgtEl>
                                          <p:spTgt spid="14"/>
                                        </p:tgtEl>
                                      </p:cBhvr>
                                    </p:animEffect>
                                  </p:childTnLst>
                                </p:cTn>
                              </p:par>
                              <p:par>
                                <p:cTn id="35" presetID="42" presetClass="path" presetSubtype="0" decel="100000" fill="hold" grpId="0" nodeType="withEffect">
                                  <p:stCondLst>
                                    <p:cond delay="0"/>
                                  </p:stCondLst>
                                  <p:childTnLst>
                                    <p:animMotion origin="layout" path="M -4.81236E-6 -3.56786E-6 L -0.01467 -3.56786E-6 " pathEditMode="relative" rAng="0" ptsTypes="AA">
                                      <p:cBhvr>
                                        <p:cTn id="36" dur="300" fill="hold"/>
                                        <p:tgtEl>
                                          <p:spTgt spid="14"/>
                                        </p:tgtEl>
                                        <p:attrNameLst>
                                          <p:attrName>ppt_x</p:attrName>
                                          <p:attrName>ppt_y</p:attrName>
                                        </p:attrNameLst>
                                      </p:cBhvr>
                                      <p:rCtr x="-740" y="0"/>
                                    </p:animMotion>
                                  </p:childTnLst>
                                </p:cTn>
                              </p:par>
                              <p:par>
                                <p:cTn id="37" presetID="10" presetClass="entr" presetSubtype="0" fill="hold" grpId="0" nodeType="withEffect">
                                  <p:stCondLst>
                                    <p:cond delay="10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300"/>
                                        <p:tgtEl>
                                          <p:spTgt spid="11"/>
                                        </p:tgtEl>
                                      </p:cBhvr>
                                    </p:animEffect>
                                  </p:childTnLst>
                                </p:cTn>
                              </p:par>
                              <p:par>
                                <p:cTn id="40" presetID="42" presetClass="path" presetSubtype="0" decel="100000" fill="hold" grpId="1" nodeType="withEffect">
                                  <p:stCondLst>
                                    <p:cond delay="100"/>
                                  </p:stCondLst>
                                  <p:childTnLst>
                                    <p:animMotion origin="layout" path="M -4.81236E-6 3.86745E-6 L -0.01467 3.86745E-6 " pathEditMode="relative" rAng="0" ptsTypes="AA">
                                      <p:cBhvr>
                                        <p:cTn id="41" dur="300" fill="hold"/>
                                        <p:tgtEl>
                                          <p:spTgt spid="11"/>
                                        </p:tgtEl>
                                        <p:attrNameLst>
                                          <p:attrName>ppt_x</p:attrName>
                                          <p:attrName>ppt_y</p:attrName>
                                        </p:attrNameLst>
                                      </p:cBhvr>
                                      <p:rCtr x="-740" y="0"/>
                                    </p:animMotion>
                                  </p:childTnLst>
                                </p:cTn>
                              </p:par>
                              <p:par>
                                <p:cTn id="42" presetID="10" presetClass="entr" presetSubtype="0" fill="hold" grpId="0" nodeType="withEffect">
                                  <p:stCondLst>
                                    <p:cond delay="20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300"/>
                                        <p:tgtEl>
                                          <p:spTgt spid="12"/>
                                        </p:tgtEl>
                                      </p:cBhvr>
                                    </p:animEffect>
                                  </p:childTnLst>
                                </p:cTn>
                              </p:par>
                              <p:par>
                                <p:cTn id="45" presetID="42" presetClass="path" presetSubtype="0" decel="100000" fill="hold" grpId="1" nodeType="withEffect">
                                  <p:stCondLst>
                                    <p:cond delay="200"/>
                                  </p:stCondLst>
                                  <p:childTnLst>
                                    <p:animMotion origin="layout" path="M -4.81236E-6 -1.734E-6 L -0.01467 -1.734E-6 " pathEditMode="relative" rAng="0" ptsTypes="AA">
                                      <p:cBhvr>
                                        <p:cTn id="46" dur="300" fill="hold"/>
                                        <p:tgtEl>
                                          <p:spTgt spid="12"/>
                                        </p:tgtEl>
                                        <p:attrNameLst>
                                          <p:attrName>ppt_x</p:attrName>
                                          <p:attrName>ppt_y</p:attrName>
                                        </p:attrNameLst>
                                      </p:cBhvr>
                                      <p:rCtr x="-740" y="0"/>
                                    </p:animMotion>
                                  </p:childTnLst>
                                </p:cTn>
                              </p:par>
                              <p:par>
                                <p:cTn id="47" presetID="10" presetClass="entr" presetSubtype="0" fill="hold" grpId="0" nodeType="withEffect">
                                  <p:stCondLst>
                                    <p:cond delay="30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300"/>
                                        <p:tgtEl>
                                          <p:spTgt spid="13"/>
                                        </p:tgtEl>
                                      </p:cBhvr>
                                    </p:animEffect>
                                  </p:childTnLst>
                                </p:cTn>
                              </p:par>
                              <p:par>
                                <p:cTn id="50" presetID="42" presetClass="path" presetSubtype="0" decel="100000" fill="hold" grpId="1" nodeType="withEffect">
                                  <p:stCondLst>
                                    <p:cond delay="300"/>
                                  </p:stCondLst>
                                  <p:childTnLst>
                                    <p:animMotion origin="layout" path="M -4.81236E-6 -4.29868E-6 L -0.01467 -4.29868E-6 " pathEditMode="relative" rAng="0" ptsTypes="AA">
                                      <p:cBhvr>
                                        <p:cTn id="51" dur="300" fill="hold"/>
                                        <p:tgtEl>
                                          <p:spTgt spid="13"/>
                                        </p:tgtEl>
                                        <p:attrNameLst>
                                          <p:attrName>ppt_x</p:attrName>
                                          <p:attrName>ppt_y</p:attrName>
                                        </p:attrNameLst>
                                      </p:cBhvr>
                                      <p:rCtr x="-740" y="0"/>
                                    </p:animMotion>
                                  </p:childTnLst>
                                </p:cTn>
                              </p:par>
                              <p:par>
                                <p:cTn id="52" presetID="10" presetClass="entr" presetSubtype="0" fill="hold" grpId="0" nodeType="withEffect">
                                  <p:stCondLst>
                                    <p:cond delay="30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300"/>
                                        <p:tgtEl>
                                          <p:spTgt spid="16"/>
                                        </p:tgtEl>
                                      </p:cBhvr>
                                    </p:animEffect>
                                  </p:childTnLst>
                                </p:cTn>
                              </p:par>
                              <p:par>
                                <p:cTn id="55" presetID="42" presetClass="path" presetSubtype="0" decel="100000" fill="hold" grpId="1" nodeType="withEffect">
                                  <p:stCondLst>
                                    <p:cond delay="300"/>
                                  </p:stCondLst>
                                  <p:childTnLst>
                                    <p:animMotion origin="layout" path="M -4.81236E-6 -1.67953E-6 L -0.01467 -1.67953E-6 " pathEditMode="relative" rAng="0" ptsTypes="AA">
                                      <p:cBhvr>
                                        <p:cTn id="56" dur="300" fill="hold"/>
                                        <p:tgtEl>
                                          <p:spTgt spid="16"/>
                                        </p:tgtEl>
                                        <p:attrNameLst>
                                          <p:attrName>ppt_x</p:attrName>
                                          <p:attrName>ppt_y</p:attrName>
                                        </p:attrNameLst>
                                      </p:cBhvr>
                                      <p:rCtr x="-7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0" grpId="1"/>
      <p:bldP spid="11" grpId="0"/>
      <p:bldP spid="11" grpId="1"/>
      <p:bldP spid="12" grpId="0"/>
      <p:bldP spid="12" grpId="1"/>
      <p:bldP spid="13" grpId="0"/>
      <p:bldP spid="13" grpId="1"/>
      <p:bldP spid="14" grpId="0"/>
      <p:bldP spid="14" grpId="1"/>
      <p:bldP spid="15" grpId="0" animBg="1"/>
      <p:bldP spid="16" grpId="0"/>
      <p:bldP spid="1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Office 365 platform</a:t>
            </a:r>
            <a:endParaRPr lang="en-US" dirty="0"/>
          </a:p>
        </p:txBody>
      </p:sp>
      <p:sp>
        <p:nvSpPr>
          <p:cNvPr id="81" name="Rectangle 80"/>
          <p:cNvSpPr/>
          <p:nvPr/>
        </p:nvSpPr>
        <p:spPr bwMode="auto">
          <a:xfrm>
            <a:off x="274639" y="1211263"/>
            <a:ext cx="3930536" cy="5486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latin typeface="Segoe UI Light"/>
            </a:endParaRPr>
          </a:p>
        </p:txBody>
      </p:sp>
      <p:grpSp>
        <p:nvGrpSpPr>
          <p:cNvPr id="5" name="Robust office"/>
          <p:cNvGrpSpPr/>
          <p:nvPr/>
        </p:nvGrpSpPr>
        <p:grpSpPr>
          <a:xfrm>
            <a:off x="4254153" y="1211263"/>
            <a:ext cx="3930536" cy="5486400"/>
            <a:chOff x="4254153" y="1211263"/>
            <a:chExt cx="3930536" cy="5486400"/>
          </a:xfrm>
        </p:grpSpPr>
        <p:sp>
          <p:nvSpPr>
            <p:cNvPr id="72" name="Rectangle 71"/>
            <p:cNvSpPr/>
            <p:nvPr/>
          </p:nvSpPr>
          <p:spPr bwMode="auto">
            <a:xfrm>
              <a:off x="4254153" y="1211263"/>
              <a:ext cx="3930536" cy="5486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Robust Office 365 APIs</a:t>
              </a:r>
              <a:endParaRPr lang="en-US" sz="2800" dirty="0">
                <a:gradFill>
                  <a:gsLst>
                    <a:gs pos="0">
                      <a:srgbClr val="FFFFFF"/>
                    </a:gs>
                    <a:gs pos="100000">
                      <a:srgbClr val="FFFFFF"/>
                    </a:gs>
                  </a:gsLst>
                  <a:lin ang="5400000" scaled="0"/>
                </a:gradFill>
                <a:latin typeface="Segoe UI Light"/>
              </a:endParaRPr>
            </a:p>
          </p:txBody>
        </p:sp>
        <p:sp>
          <p:nvSpPr>
            <p:cNvPr id="73" name="Rectangle 72"/>
            <p:cNvSpPr/>
            <p:nvPr/>
          </p:nvSpPr>
          <p:spPr bwMode="auto">
            <a:xfrm>
              <a:off x="4435955" y="4290658"/>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r>
                <a:rPr lang="en-US" sz="1400" b="1" dirty="0">
                  <a:gradFill>
                    <a:gsLst>
                      <a:gs pos="50427">
                        <a:srgbClr val="FFFFFF"/>
                      </a:gs>
                      <a:gs pos="30000">
                        <a:srgbClr val="FFFFFF"/>
                      </a:gs>
                    </a:gsLst>
                    <a:lin ang="5400000" scaled="0"/>
                  </a:gradFill>
                </a:rPr>
                <a:t>Documents</a:t>
              </a:r>
            </a:p>
          </p:txBody>
        </p:sp>
        <p:sp>
          <p:nvSpPr>
            <p:cNvPr id="74" name="Rectangle 73"/>
            <p:cNvSpPr/>
            <p:nvPr/>
          </p:nvSpPr>
          <p:spPr bwMode="auto">
            <a:xfrm>
              <a:off x="6246850" y="4290658"/>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a:gradFill>
                    <a:gsLst>
                      <a:gs pos="50427">
                        <a:srgbClr val="FFFFFF"/>
                      </a:gs>
                      <a:gs pos="30000">
                        <a:srgbClr val="FFFFFF"/>
                      </a:gs>
                    </a:gsLst>
                    <a:lin ang="5400000" scaled="0"/>
                  </a:gradFill>
                </a:rPr>
                <a:t>Search</a:t>
              </a:r>
              <a:endParaRPr lang="en-US" sz="1400" b="1" dirty="0">
                <a:gradFill>
                  <a:gsLst>
                    <a:gs pos="50427">
                      <a:srgbClr val="FFFFFF"/>
                    </a:gs>
                    <a:gs pos="30000">
                      <a:srgbClr val="FFFFFF"/>
                    </a:gs>
                  </a:gsLst>
                  <a:lin ang="5400000" scaled="0"/>
                </a:gradFill>
              </a:endParaRPr>
            </a:p>
          </p:txBody>
        </p:sp>
        <p:sp>
          <p:nvSpPr>
            <p:cNvPr id="75" name="Rectangle 74"/>
            <p:cNvSpPr/>
            <p:nvPr/>
          </p:nvSpPr>
          <p:spPr bwMode="auto">
            <a:xfrm>
              <a:off x="4435955" y="4860682"/>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a:gradFill>
                    <a:gsLst>
                      <a:gs pos="50427">
                        <a:srgbClr val="FFFFFF"/>
                      </a:gs>
                      <a:gs pos="30000">
                        <a:srgbClr val="FFFFFF"/>
                      </a:gs>
                    </a:gsLst>
                    <a:lin ang="5400000" scaled="0"/>
                  </a:gradFill>
                </a:rPr>
                <a:t>Mail</a:t>
              </a:r>
              <a:endParaRPr lang="en-US" sz="1400" b="1" dirty="0">
                <a:gradFill>
                  <a:gsLst>
                    <a:gs pos="50427">
                      <a:srgbClr val="FFFFFF"/>
                    </a:gs>
                    <a:gs pos="30000">
                      <a:srgbClr val="FFFFFF"/>
                    </a:gs>
                  </a:gsLst>
                  <a:lin ang="5400000" scaled="0"/>
                </a:gradFill>
              </a:endParaRPr>
            </a:p>
          </p:txBody>
        </p:sp>
        <p:sp>
          <p:nvSpPr>
            <p:cNvPr id="76" name="Rectangle 75"/>
            <p:cNvSpPr/>
            <p:nvPr/>
          </p:nvSpPr>
          <p:spPr bwMode="auto">
            <a:xfrm>
              <a:off x="4435955" y="5430706"/>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a:gradFill>
                    <a:gsLst>
                      <a:gs pos="50427">
                        <a:srgbClr val="FFFFFF"/>
                      </a:gs>
                      <a:gs pos="30000">
                        <a:srgbClr val="FFFFFF"/>
                      </a:gs>
                    </a:gsLst>
                    <a:lin ang="5400000" scaled="0"/>
                  </a:gradFill>
                </a:rPr>
                <a:t>Calendar</a:t>
              </a:r>
              <a:endParaRPr lang="en-US" sz="1400" b="1" dirty="0">
                <a:gradFill>
                  <a:gsLst>
                    <a:gs pos="50427">
                      <a:srgbClr val="FFFFFF"/>
                    </a:gs>
                    <a:gs pos="30000">
                      <a:srgbClr val="FFFFFF"/>
                    </a:gs>
                  </a:gsLst>
                  <a:lin ang="5400000" scaled="0"/>
                </a:gradFill>
              </a:endParaRPr>
            </a:p>
          </p:txBody>
        </p:sp>
        <p:sp>
          <p:nvSpPr>
            <p:cNvPr id="77" name="Rectangle 76"/>
            <p:cNvSpPr/>
            <p:nvPr/>
          </p:nvSpPr>
          <p:spPr bwMode="auto">
            <a:xfrm>
              <a:off x="4435955" y="6000732"/>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a:gradFill>
                    <a:gsLst>
                      <a:gs pos="50427">
                        <a:srgbClr val="FFFFFF"/>
                      </a:gs>
                      <a:gs pos="30000">
                        <a:srgbClr val="FFFFFF"/>
                      </a:gs>
                    </a:gsLst>
                    <a:lin ang="5400000" scaled="0"/>
                  </a:gradFill>
                </a:rPr>
                <a:t>People</a:t>
              </a:r>
              <a:endParaRPr lang="en-US" sz="1400" b="1" dirty="0">
                <a:gradFill>
                  <a:gsLst>
                    <a:gs pos="50427">
                      <a:srgbClr val="FFFFFF"/>
                    </a:gs>
                    <a:gs pos="30000">
                      <a:srgbClr val="FFFFFF"/>
                    </a:gs>
                  </a:gsLst>
                  <a:lin ang="5400000" scaled="0"/>
                </a:gradFill>
              </a:endParaRPr>
            </a:p>
          </p:txBody>
        </p:sp>
        <p:sp>
          <p:nvSpPr>
            <p:cNvPr id="78" name="Rectangle 77"/>
            <p:cNvSpPr/>
            <p:nvPr/>
          </p:nvSpPr>
          <p:spPr bwMode="auto">
            <a:xfrm>
              <a:off x="6242473" y="4860683"/>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dirty="0">
                  <a:gradFill>
                    <a:gsLst>
                      <a:gs pos="50427">
                        <a:srgbClr val="FFFFFF"/>
                      </a:gs>
                      <a:gs pos="30000">
                        <a:srgbClr val="FFFFFF"/>
                      </a:gs>
                    </a:gsLst>
                    <a:lin ang="5400000" scaled="0"/>
                  </a:gradFill>
                </a:rPr>
                <a:t>Social</a:t>
              </a:r>
            </a:p>
          </p:txBody>
        </p:sp>
        <p:sp>
          <p:nvSpPr>
            <p:cNvPr id="79" name="Rectangle 78"/>
            <p:cNvSpPr/>
            <p:nvPr/>
          </p:nvSpPr>
          <p:spPr bwMode="auto">
            <a:xfrm>
              <a:off x="6242473" y="5430708"/>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dirty="0">
                <a:gradFill>
                  <a:gsLst>
                    <a:gs pos="50427">
                      <a:srgbClr val="FFFFFF"/>
                    </a:gs>
                    <a:gs pos="30000">
                      <a:srgbClr val="FFFFFF"/>
                    </a:gs>
                  </a:gsLst>
                  <a:lin ang="5400000" scaled="0"/>
                </a:gradFill>
              </a:endParaRPr>
            </a:p>
          </p:txBody>
        </p:sp>
        <p:sp>
          <p:nvSpPr>
            <p:cNvPr id="80" name="Rectangle 79"/>
            <p:cNvSpPr/>
            <p:nvPr/>
          </p:nvSpPr>
          <p:spPr bwMode="auto">
            <a:xfrm>
              <a:off x="6242473" y="6000732"/>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dirty="0">
                <a:gradFill>
                  <a:gsLst>
                    <a:gs pos="50427">
                      <a:srgbClr val="FFFFFF"/>
                    </a:gs>
                    <a:gs pos="30000">
                      <a:srgbClr val="FFFFFF"/>
                    </a:gs>
                  </a:gsLst>
                  <a:lin ang="5400000" scaled="0"/>
                </a:gradFill>
              </a:endParaRPr>
            </a:p>
          </p:txBody>
        </p:sp>
        <p:sp>
          <p:nvSpPr>
            <p:cNvPr id="90" name="Freeform 232"/>
            <p:cNvSpPr>
              <a:spLocks noChangeAspect="1" noEditPoints="1"/>
            </p:cNvSpPr>
            <p:nvPr/>
          </p:nvSpPr>
          <p:spPr bwMode="auto">
            <a:xfrm>
              <a:off x="7607082" y="4441207"/>
              <a:ext cx="229868" cy="220110"/>
            </a:xfrm>
            <a:custGeom>
              <a:avLst/>
              <a:gdLst>
                <a:gd name="T0" fmla="*/ 33 w 90"/>
                <a:gd name="T1" fmla="*/ 12 h 86"/>
                <a:gd name="T2" fmla="*/ 54 w 90"/>
                <a:gd name="T3" fmla="*/ 33 h 86"/>
                <a:gd name="T4" fmla="*/ 33 w 90"/>
                <a:gd name="T5" fmla="*/ 54 h 86"/>
                <a:gd name="T6" fmla="*/ 13 w 90"/>
                <a:gd name="T7" fmla="*/ 33 h 86"/>
                <a:gd name="T8" fmla="*/ 33 w 90"/>
                <a:gd name="T9" fmla="*/ 12 h 86"/>
                <a:gd name="T10" fmla="*/ 33 w 90"/>
                <a:gd name="T11" fmla="*/ 0 h 86"/>
                <a:gd name="T12" fmla="*/ 0 w 90"/>
                <a:gd name="T13" fmla="*/ 33 h 86"/>
                <a:gd name="T14" fmla="*/ 33 w 90"/>
                <a:gd name="T15" fmla="*/ 66 h 86"/>
                <a:gd name="T16" fmla="*/ 55 w 90"/>
                <a:gd name="T17" fmla="*/ 58 h 86"/>
                <a:gd name="T18" fmla="*/ 80 w 90"/>
                <a:gd name="T19" fmla="*/ 84 h 86"/>
                <a:gd name="T20" fmla="*/ 88 w 90"/>
                <a:gd name="T21" fmla="*/ 84 h 86"/>
                <a:gd name="T22" fmla="*/ 88 w 90"/>
                <a:gd name="T23" fmla="*/ 84 h 86"/>
                <a:gd name="T24" fmla="*/ 88 w 90"/>
                <a:gd name="T25" fmla="*/ 76 h 86"/>
                <a:gd name="T26" fmla="*/ 61 w 90"/>
                <a:gd name="T27" fmla="*/ 50 h 86"/>
                <a:gd name="T28" fmla="*/ 66 w 90"/>
                <a:gd name="T29" fmla="*/ 33 h 86"/>
                <a:gd name="T30" fmla="*/ 33 w 90"/>
                <a:gd name="T3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86">
                  <a:moveTo>
                    <a:pt x="33" y="12"/>
                  </a:moveTo>
                  <a:cubicBezTo>
                    <a:pt x="44" y="12"/>
                    <a:pt x="54" y="22"/>
                    <a:pt x="54" y="33"/>
                  </a:cubicBezTo>
                  <a:cubicBezTo>
                    <a:pt x="54" y="44"/>
                    <a:pt x="44" y="54"/>
                    <a:pt x="33" y="54"/>
                  </a:cubicBezTo>
                  <a:cubicBezTo>
                    <a:pt x="22" y="54"/>
                    <a:pt x="13" y="44"/>
                    <a:pt x="13" y="33"/>
                  </a:cubicBezTo>
                  <a:cubicBezTo>
                    <a:pt x="13" y="22"/>
                    <a:pt x="22" y="12"/>
                    <a:pt x="33" y="12"/>
                  </a:cubicBezTo>
                  <a:close/>
                  <a:moveTo>
                    <a:pt x="33" y="0"/>
                  </a:moveTo>
                  <a:cubicBezTo>
                    <a:pt x="15" y="0"/>
                    <a:pt x="0" y="15"/>
                    <a:pt x="0" y="33"/>
                  </a:cubicBezTo>
                  <a:cubicBezTo>
                    <a:pt x="0" y="51"/>
                    <a:pt x="15" y="66"/>
                    <a:pt x="33" y="66"/>
                  </a:cubicBezTo>
                  <a:cubicBezTo>
                    <a:pt x="41" y="66"/>
                    <a:pt x="49" y="63"/>
                    <a:pt x="55" y="58"/>
                  </a:cubicBezTo>
                  <a:cubicBezTo>
                    <a:pt x="80" y="84"/>
                    <a:pt x="80" y="84"/>
                    <a:pt x="80" y="84"/>
                  </a:cubicBezTo>
                  <a:cubicBezTo>
                    <a:pt x="82" y="86"/>
                    <a:pt x="86" y="86"/>
                    <a:pt x="88" y="84"/>
                  </a:cubicBezTo>
                  <a:cubicBezTo>
                    <a:pt x="88" y="84"/>
                    <a:pt x="88" y="84"/>
                    <a:pt x="88" y="84"/>
                  </a:cubicBezTo>
                  <a:cubicBezTo>
                    <a:pt x="90" y="82"/>
                    <a:pt x="90" y="78"/>
                    <a:pt x="88" y="76"/>
                  </a:cubicBezTo>
                  <a:cubicBezTo>
                    <a:pt x="61" y="50"/>
                    <a:pt x="61" y="50"/>
                    <a:pt x="61" y="50"/>
                  </a:cubicBezTo>
                  <a:cubicBezTo>
                    <a:pt x="65" y="45"/>
                    <a:pt x="66" y="39"/>
                    <a:pt x="66" y="33"/>
                  </a:cubicBezTo>
                  <a:cubicBezTo>
                    <a:pt x="66" y="15"/>
                    <a:pt x="51" y="0"/>
                    <a:pt x="33" y="0"/>
                  </a:cubicBezTo>
                  <a:close/>
                </a:path>
              </a:pathLst>
            </a:custGeom>
            <a:solidFill>
              <a:schemeClr val="bg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grpSp>
          <p:nvGrpSpPr>
            <p:cNvPr id="165" name="Group 164"/>
            <p:cNvGrpSpPr/>
            <p:nvPr/>
          </p:nvGrpSpPr>
          <p:grpSpPr>
            <a:xfrm>
              <a:off x="5439793" y="2302365"/>
              <a:ext cx="1559257" cy="1374413"/>
              <a:chOff x="5248273" y="2411410"/>
              <a:chExt cx="1544092" cy="1361046"/>
            </a:xfrm>
          </p:grpSpPr>
          <p:pic>
            <p:nvPicPr>
              <p:cNvPr id="166" name="Picture 16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43790" y="2411410"/>
                <a:ext cx="748575" cy="1361046"/>
              </a:xfrm>
              <a:prstGeom prst="rect">
                <a:avLst/>
              </a:prstGeom>
            </p:spPr>
          </p:pic>
          <p:pic>
            <p:nvPicPr>
              <p:cNvPr id="167" name="Picture 1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8273" y="2421905"/>
                <a:ext cx="732256" cy="1340028"/>
              </a:xfrm>
              <a:prstGeom prst="rect">
                <a:avLst/>
              </a:prstGeom>
            </p:spPr>
          </p:pic>
        </p:grpSp>
        <p:sp>
          <p:nvSpPr>
            <p:cNvPr id="168" name="Freeform 18"/>
            <p:cNvSpPr>
              <a:spLocks noChangeAspect="1" noEditPoints="1"/>
            </p:cNvSpPr>
            <p:nvPr/>
          </p:nvSpPr>
          <p:spPr bwMode="auto">
            <a:xfrm>
              <a:off x="5829592" y="5028923"/>
              <a:ext cx="274581" cy="184727"/>
            </a:xfrm>
            <a:custGeom>
              <a:avLst/>
              <a:gdLst>
                <a:gd name="T0" fmla="*/ 364 w 780"/>
                <a:gd name="T1" fmla="*/ 241 h 440"/>
                <a:gd name="T2" fmla="*/ 5 w 780"/>
                <a:gd name="T3" fmla="*/ 27 h 440"/>
                <a:gd name="T4" fmla="*/ 48 w 780"/>
                <a:gd name="T5" fmla="*/ 0 h 440"/>
                <a:gd name="T6" fmla="*/ 732 w 780"/>
                <a:gd name="T7" fmla="*/ 0 h 440"/>
                <a:gd name="T8" fmla="*/ 775 w 780"/>
                <a:gd name="T9" fmla="*/ 27 h 440"/>
                <a:gd name="T10" fmla="*/ 416 w 780"/>
                <a:gd name="T11" fmla="*/ 240 h 440"/>
                <a:gd name="T12" fmla="*/ 416 w 780"/>
                <a:gd name="T13" fmla="*/ 241 h 440"/>
                <a:gd name="T14" fmla="*/ 390 w 780"/>
                <a:gd name="T15" fmla="*/ 247 h 440"/>
                <a:gd name="T16" fmla="*/ 364 w 780"/>
                <a:gd name="T17" fmla="*/ 241 h 440"/>
                <a:gd name="T18" fmla="*/ 780 w 780"/>
                <a:gd name="T19" fmla="*/ 324 h 440"/>
                <a:gd name="T20" fmla="*/ 780 w 780"/>
                <a:gd name="T21" fmla="*/ 66 h 440"/>
                <a:gd name="T22" fmla="*/ 563 w 780"/>
                <a:gd name="T23" fmla="*/ 195 h 440"/>
                <a:gd name="T24" fmla="*/ 780 w 780"/>
                <a:gd name="T25" fmla="*/ 324 h 440"/>
                <a:gd name="T26" fmla="*/ 0 w 780"/>
                <a:gd name="T27" fmla="*/ 392 h 440"/>
                <a:gd name="T28" fmla="*/ 48 w 780"/>
                <a:gd name="T29" fmla="*/ 440 h 440"/>
                <a:gd name="T30" fmla="*/ 732 w 780"/>
                <a:gd name="T31" fmla="*/ 440 h 440"/>
                <a:gd name="T32" fmla="*/ 780 w 780"/>
                <a:gd name="T33" fmla="*/ 392 h 440"/>
                <a:gd name="T34" fmla="*/ 780 w 780"/>
                <a:gd name="T35" fmla="*/ 366 h 440"/>
                <a:gd name="T36" fmla="*/ 528 w 780"/>
                <a:gd name="T37" fmla="*/ 216 h 440"/>
                <a:gd name="T38" fmla="*/ 435 w 780"/>
                <a:gd name="T39" fmla="*/ 271 h 440"/>
                <a:gd name="T40" fmla="*/ 390 w 780"/>
                <a:gd name="T41" fmla="*/ 283 h 440"/>
                <a:gd name="T42" fmla="*/ 390 w 780"/>
                <a:gd name="T43" fmla="*/ 283 h 440"/>
                <a:gd name="T44" fmla="*/ 344 w 780"/>
                <a:gd name="T45" fmla="*/ 271 h 440"/>
                <a:gd name="T46" fmla="*/ 252 w 780"/>
                <a:gd name="T47" fmla="*/ 216 h 440"/>
                <a:gd name="T48" fmla="*/ 0 w 780"/>
                <a:gd name="T49" fmla="*/ 366 h 440"/>
                <a:gd name="T50" fmla="*/ 0 w 780"/>
                <a:gd name="T51" fmla="*/ 392 h 440"/>
                <a:gd name="T52" fmla="*/ 217 w 780"/>
                <a:gd name="T53" fmla="*/ 195 h 440"/>
                <a:gd name="T54" fmla="*/ 0 w 780"/>
                <a:gd name="T55" fmla="*/ 66 h 440"/>
                <a:gd name="T56" fmla="*/ 0 w 780"/>
                <a:gd name="T57" fmla="*/ 324 h 440"/>
                <a:gd name="T58" fmla="*/ 217 w 780"/>
                <a:gd name="T59" fmla="*/ 195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0" h="440">
                  <a:moveTo>
                    <a:pt x="364" y="241"/>
                  </a:moveTo>
                  <a:cubicBezTo>
                    <a:pt x="5" y="27"/>
                    <a:pt x="5" y="27"/>
                    <a:pt x="5" y="27"/>
                  </a:cubicBezTo>
                  <a:cubicBezTo>
                    <a:pt x="13" y="11"/>
                    <a:pt x="29" y="0"/>
                    <a:pt x="48" y="0"/>
                  </a:cubicBezTo>
                  <a:cubicBezTo>
                    <a:pt x="732" y="0"/>
                    <a:pt x="732" y="0"/>
                    <a:pt x="732" y="0"/>
                  </a:cubicBezTo>
                  <a:cubicBezTo>
                    <a:pt x="751" y="0"/>
                    <a:pt x="767" y="11"/>
                    <a:pt x="775" y="27"/>
                  </a:cubicBezTo>
                  <a:cubicBezTo>
                    <a:pt x="416" y="240"/>
                    <a:pt x="416" y="240"/>
                    <a:pt x="416" y="240"/>
                  </a:cubicBezTo>
                  <a:cubicBezTo>
                    <a:pt x="416" y="241"/>
                    <a:pt x="416" y="241"/>
                    <a:pt x="416" y="241"/>
                  </a:cubicBezTo>
                  <a:cubicBezTo>
                    <a:pt x="409" y="245"/>
                    <a:pt x="400" y="247"/>
                    <a:pt x="390" y="247"/>
                  </a:cubicBezTo>
                  <a:cubicBezTo>
                    <a:pt x="380" y="247"/>
                    <a:pt x="370" y="245"/>
                    <a:pt x="364" y="241"/>
                  </a:cubicBezTo>
                  <a:close/>
                  <a:moveTo>
                    <a:pt x="780" y="324"/>
                  </a:moveTo>
                  <a:cubicBezTo>
                    <a:pt x="780" y="66"/>
                    <a:pt x="780" y="66"/>
                    <a:pt x="780" y="66"/>
                  </a:cubicBezTo>
                  <a:cubicBezTo>
                    <a:pt x="563" y="195"/>
                    <a:pt x="563" y="195"/>
                    <a:pt x="563" y="195"/>
                  </a:cubicBezTo>
                  <a:lnTo>
                    <a:pt x="780" y="324"/>
                  </a:lnTo>
                  <a:close/>
                  <a:moveTo>
                    <a:pt x="0" y="392"/>
                  </a:moveTo>
                  <a:cubicBezTo>
                    <a:pt x="0" y="419"/>
                    <a:pt x="21" y="440"/>
                    <a:pt x="48" y="440"/>
                  </a:cubicBezTo>
                  <a:cubicBezTo>
                    <a:pt x="732" y="440"/>
                    <a:pt x="732" y="440"/>
                    <a:pt x="732" y="440"/>
                  </a:cubicBezTo>
                  <a:cubicBezTo>
                    <a:pt x="758" y="440"/>
                    <a:pt x="780" y="419"/>
                    <a:pt x="780" y="392"/>
                  </a:cubicBezTo>
                  <a:cubicBezTo>
                    <a:pt x="780" y="366"/>
                    <a:pt x="780" y="366"/>
                    <a:pt x="780" y="366"/>
                  </a:cubicBezTo>
                  <a:cubicBezTo>
                    <a:pt x="528" y="216"/>
                    <a:pt x="528" y="216"/>
                    <a:pt x="528" y="216"/>
                  </a:cubicBezTo>
                  <a:cubicBezTo>
                    <a:pt x="435" y="271"/>
                    <a:pt x="435" y="271"/>
                    <a:pt x="435" y="271"/>
                  </a:cubicBezTo>
                  <a:cubicBezTo>
                    <a:pt x="423" y="279"/>
                    <a:pt x="407" y="283"/>
                    <a:pt x="390" y="283"/>
                  </a:cubicBezTo>
                  <a:cubicBezTo>
                    <a:pt x="390" y="283"/>
                    <a:pt x="390" y="283"/>
                    <a:pt x="390" y="283"/>
                  </a:cubicBezTo>
                  <a:cubicBezTo>
                    <a:pt x="373" y="283"/>
                    <a:pt x="357" y="279"/>
                    <a:pt x="344" y="271"/>
                  </a:cubicBezTo>
                  <a:cubicBezTo>
                    <a:pt x="252" y="216"/>
                    <a:pt x="252" y="216"/>
                    <a:pt x="252" y="216"/>
                  </a:cubicBezTo>
                  <a:cubicBezTo>
                    <a:pt x="0" y="366"/>
                    <a:pt x="0" y="366"/>
                    <a:pt x="0" y="366"/>
                  </a:cubicBezTo>
                  <a:lnTo>
                    <a:pt x="0" y="392"/>
                  </a:lnTo>
                  <a:close/>
                  <a:moveTo>
                    <a:pt x="217" y="195"/>
                  </a:moveTo>
                  <a:cubicBezTo>
                    <a:pt x="0" y="66"/>
                    <a:pt x="0" y="66"/>
                    <a:pt x="0" y="66"/>
                  </a:cubicBezTo>
                  <a:cubicBezTo>
                    <a:pt x="0" y="324"/>
                    <a:pt x="0" y="324"/>
                    <a:pt x="0" y="324"/>
                  </a:cubicBezTo>
                  <a:lnTo>
                    <a:pt x="217" y="195"/>
                  </a:lnTo>
                  <a:close/>
                </a:path>
              </a:pathLst>
            </a:custGeom>
            <a:solidFill>
              <a:schemeClr val="bg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sp>
          <p:nvSpPr>
            <p:cNvPr id="169" name="Freeform 109"/>
            <p:cNvSpPr>
              <a:spLocks noChangeAspect="1" noEditPoints="1"/>
            </p:cNvSpPr>
            <p:nvPr/>
          </p:nvSpPr>
          <p:spPr bwMode="auto">
            <a:xfrm>
              <a:off x="5826370" y="5577210"/>
              <a:ext cx="281025" cy="228201"/>
            </a:xfrm>
            <a:custGeom>
              <a:avLst/>
              <a:gdLst>
                <a:gd name="T0" fmla="*/ 49 w 80"/>
                <a:gd name="T1" fmla="*/ 51 h 65"/>
                <a:gd name="T2" fmla="*/ 43 w 80"/>
                <a:gd name="T3" fmla="*/ 50 h 65"/>
                <a:gd name="T4" fmla="*/ 42 w 80"/>
                <a:gd name="T5" fmla="*/ 50 h 65"/>
                <a:gd name="T6" fmla="*/ 42 w 80"/>
                <a:gd name="T7" fmla="*/ 44 h 65"/>
                <a:gd name="T8" fmla="*/ 43 w 80"/>
                <a:gd name="T9" fmla="*/ 44 h 65"/>
                <a:gd name="T10" fmla="*/ 51 w 80"/>
                <a:gd name="T11" fmla="*/ 45 h 65"/>
                <a:gd name="T12" fmla="*/ 52 w 80"/>
                <a:gd name="T13" fmla="*/ 42 h 65"/>
                <a:gd name="T14" fmla="*/ 44 w 80"/>
                <a:gd name="T15" fmla="*/ 40 h 65"/>
                <a:gd name="T16" fmla="*/ 43 w 80"/>
                <a:gd name="T17" fmla="*/ 40 h 65"/>
                <a:gd name="T18" fmla="*/ 43 w 80"/>
                <a:gd name="T19" fmla="*/ 25 h 65"/>
                <a:gd name="T20" fmla="*/ 58 w 80"/>
                <a:gd name="T21" fmla="*/ 25 h 65"/>
                <a:gd name="T22" fmla="*/ 58 w 80"/>
                <a:gd name="T23" fmla="*/ 30 h 65"/>
                <a:gd name="T24" fmla="*/ 49 w 80"/>
                <a:gd name="T25" fmla="*/ 30 h 65"/>
                <a:gd name="T26" fmla="*/ 49 w 80"/>
                <a:gd name="T27" fmla="*/ 34 h 65"/>
                <a:gd name="T28" fmla="*/ 57 w 80"/>
                <a:gd name="T29" fmla="*/ 36 h 65"/>
                <a:gd name="T30" fmla="*/ 59 w 80"/>
                <a:gd name="T31" fmla="*/ 42 h 65"/>
                <a:gd name="T32" fmla="*/ 56 w 80"/>
                <a:gd name="T33" fmla="*/ 48 h 65"/>
                <a:gd name="T34" fmla="*/ 49 w 80"/>
                <a:gd name="T35" fmla="*/ 51 h 65"/>
                <a:gd name="T36" fmla="*/ 38 w 80"/>
                <a:gd name="T37" fmla="*/ 45 h 65"/>
                <a:gd name="T38" fmla="*/ 29 w 80"/>
                <a:gd name="T39" fmla="*/ 45 h 65"/>
                <a:gd name="T40" fmla="*/ 33 w 80"/>
                <a:gd name="T41" fmla="*/ 41 h 65"/>
                <a:gd name="T42" fmla="*/ 39 w 80"/>
                <a:gd name="T43" fmla="*/ 32 h 65"/>
                <a:gd name="T44" fmla="*/ 36 w 80"/>
                <a:gd name="T45" fmla="*/ 26 h 65"/>
                <a:gd name="T46" fmla="*/ 30 w 80"/>
                <a:gd name="T47" fmla="*/ 24 h 65"/>
                <a:gd name="T48" fmla="*/ 22 w 80"/>
                <a:gd name="T49" fmla="*/ 26 h 65"/>
                <a:gd name="T50" fmla="*/ 22 w 80"/>
                <a:gd name="T51" fmla="*/ 27 h 65"/>
                <a:gd name="T52" fmla="*/ 22 w 80"/>
                <a:gd name="T53" fmla="*/ 33 h 65"/>
                <a:gd name="T54" fmla="*/ 23 w 80"/>
                <a:gd name="T55" fmla="*/ 32 h 65"/>
                <a:gd name="T56" fmla="*/ 29 w 80"/>
                <a:gd name="T57" fmla="*/ 30 h 65"/>
                <a:gd name="T58" fmla="*/ 32 w 80"/>
                <a:gd name="T59" fmla="*/ 33 h 65"/>
                <a:gd name="T60" fmla="*/ 31 w 80"/>
                <a:gd name="T61" fmla="*/ 35 h 65"/>
                <a:gd name="T62" fmla="*/ 28 w 80"/>
                <a:gd name="T63" fmla="*/ 39 h 65"/>
                <a:gd name="T64" fmla="*/ 21 w 80"/>
                <a:gd name="T65" fmla="*/ 46 h 65"/>
                <a:gd name="T66" fmla="*/ 21 w 80"/>
                <a:gd name="T67" fmla="*/ 50 h 65"/>
                <a:gd name="T68" fmla="*/ 38 w 80"/>
                <a:gd name="T69" fmla="*/ 50 h 65"/>
                <a:gd name="T70" fmla="*/ 38 w 80"/>
                <a:gd name="T71" fmla="*/ 45 h 65"/>
                <a:gd name="T72" fmla="*/ 71 w 80"/>
                <a:gd name="T73" fmla="*/ 19 h 65"/>
                <a:gd name="T74" fmla="*/ 9 w 80"/>
                <a:gd name="T75" fmla="*/ 19 h 65"/>
                <a:gd name="T76" fmla="*/ 9 w 80"/>
                <a:gd name="T77" fmla="*/ 56 h 65"/>
                <a:gd name="T78" fmla="*/ 9 w 80"/>
                <a:gd name="T79" fmla="*/ 57 h 65"/>
                <a:gd name="T80" fmla="*/ 70 w 80"/>
                <a:gd name="T81" fmla="*/ 57 h 65"/>
                <a:gd name="T82" fmla="*/ 71 w 80"/>
                <a:gd name="T83" fmla="*/ 56 h 65"/>
                <a:gd name="T84" fmla="*/ 71 w 80"/>
                <a:gd name="T85" fmla="*/ 19 h 65"/>
                <a:gd name="T86" fmla="*/ 76 w 80"/>
                <a:gd name="T87" fmla="*/ 0 h 65"/>
                <a:gd name="T88" fmla="*/ 80 w 80"/>
                <a:gd name="T89" fmla="*/ 4 h 65"/>
                <a:gd name="T90" fmla="*/ 80 w 80"/>
                <a:gd name="T91" fmla="*/ 62 h 65"/>
                <a:gd name="T92" fmla="*/ 76 w 80"/>
                <a:gd name="T93" fmla="*/ 65 h 65"/>
                <a:gd name="T94" fmla="*/ 4 w 80"/>
                <a:gd name="T95" fmla="*/ 65 h 65"/>
                <a:gd name="T96" fmla="*/ 0 w 80"/>
                <a:gd name="T97" fmla="*/ 62 h 65"/>
                <a:gd name="T98" fmla="*/ 0 w 80"/>
                <a:gd name="T99" fmla="*/ 4 h 65"/>
                <a:gd name="T100" fmla="*/ 4 w 80"/>
                <a:gd name="T101" fmla="*/ 0 h 65"/>
                <a:gd name="T102" fmla="*/ 76 w 80"/>
                <a:gd name="T10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 h="65">
                  <a:moveTo>
                    <a:pt x="49" y="51"/>
                  </a:moveTo>
                  <a:cubicBezTo>
                    <a:pt x="46" y="51"/>
                    <a:pt x="44" y="51"/>
                    <a:pt x="43" y="50"/>
                  </a:cubicBezTo>
                  <a:cubicBezTo>
                    <a:pt x="42" y="50"/>
                    <a:pt x="42" y="50"/>
                    <a:pt x="42" y="50"/>
                  </a:cubicBezTo>
                  <a:cubicBezTo>
                    <a:pt x="42" y="44"/>
                    <a:pt x="42" y="44"/>
                    <a:pt x="42" y="44"/>
                  </a:cubicBezTo>
                  <a:cubicBezTo>
                    <a:pt x="43" y="44"/>
                    <a:pt x="43" y="44"/>
                    <a:pt x="43" y="44"/>
                  </a:cubicBezTo>
                  <a:cubicBezTo>
                    <a:pt x="46" y="46"/>
                    <a:pt x="50" y="46"/>
                    <a:pt x="51" y="45"/>
                  </a:cubicBezTo>
                  <a:cubicBezTo>
                    <a:pt x="52" y="44"/>
                    <a:pt x="52" y="43"/>
                    <a:pt x="52" y="42"/>
                  </a:cubicBezTo>
                  <a:cubicBezTo>
                    <a:pt x="52" y="41"/>
                    <a:pt x="51" y="39"/>
                    <a:pt x="44" y="40"/>
                  </a:cubicBezTo>
                  <a:cubicBezTo>
                    <a:pt x="43" y="40"/>
                    <a:pt x="43" y="40"/>
                    <a:pt x="43" y="40"/>
                  </a:cubicBezTo>
                  <a:cubicBezTo>
                    <a:pt x="43" y="25"/>
                    <a:pt x="43" y="25"/>
                    <a:pt x="43" y="25"/>
                  </a:cubicBezTo>
                  <a:cubicBezTo>
                    <a:pt x="58" y="25"/>
                    <a:pt x="58" y="25"/>
                    <a:pt x="58" y="25"/>
                  </a:cubicBezTo>
                  <a:cubicBezTo>
                    <a:pt x="58" y="30"/>
                    <a:pt x="58" y="30"/>
                    <a:pt x="58" y="30"/>
                  </a:cubicBezTo>
                  <a:cubicBezTo>
                    <a:pt x="49" y="30"/>
                    <a:pt x="49" y="30"/>
                    <a:pt x="49" y="30"/>
                  </a:cubicBezTo>
                  <a:cubicBezTo>
                    <a:pt x="49" y="34"/>
                    <a:pt x="49" y="34"/>
                    <a:pt x="49" y="34"/>
                  </a:cubicBezTo>
                  <a:cubicBezTo>
                    <a:pt x="52" y="34"/>
                    <a:pt x="55" y="34"/>
                    <a:pt x="57" y="36"/>
                  </a:cubicBezTo>
                  <a:cubicBezTo>
                    <a:pt x="58" y="38"/>
                    <a:pt x="59" y="40"/>
                    <a:pt x="59" y="42"/>
                  </a:cubicBezTo>
                  <a:cubicBezTo>
                    <a:pt x="59" y="44"/>
                    <a:pt x="58" y="47"/>
                    <a:pt x="56" y="48"/>
                  </a:cubicBezTo>
                  <a:cubicBezTo>
                    <a:pt x="55" y="50"/>
                    <a:pt x="52" y="51"/>
                    <a:pt x="49" y="51"/>
                  </a:cubicBezTo>
                  <a:moveTo>
                    <a:pt x="38" y="45"/>
                  </a:moveTo>
                  <a:cubicBezTo>
                    <a:pt x="29" y="45"/>
                    <a:pt x="29" y="45"/>
                    <a:pt x="29" y="45"/>
                  </a:cubicBezTo>
                  <a:cubicBezTo>
                    <a:pt x="33" y="41"/>
                    <a:pt x="33" y="41"/>
                    <a:pt x="33" y="41"/>
                  </a:cubicBezTo>
                  <a:cubicBezTo>
                    <a:pt x="37" y="38"/>
                    <a:pt x="39" y="35"/>
                    <a:pt x="39" y="32"/>
                  </a:cubicBezTo>
                  <a:cubicBezTo>
                    <a:pt x="39" y="30"/>
                    <a:pt x="38" y="28"/>
                    <a:pt x="36" y="26"/>
                  </a:cubicBezTo>
                  <a:cubicBezTo>
                    <a:pt x="35" y="25"/>
                    <a:pt x="33" y="24"/>
                    <a:pt x="30" y="24"/>
                  </a:cubicBezTo>
                  <a:cubicBezTo>
                    <a:pt x="27" y="24"/>
                    <a:pt x="25" y="25"/>
                    <a:pt x="22" y="26"/>
                  </a:cubicBezTo>
                  <a:cubicBezTo>
                    <a:pt x="22" y="27"/>
                    <a:pt x="22" y="27"/>
                    <a:pt x="22" y="27"/>
                  </a:cubicBezTo>
                  <a:cubicBezTo>
                    <a:pt x="22" y="33"/>
                    <a:pt x="22" y="33"/>
                    <a:pt x="22" y="33"/>
                  </a:cubicBezTo>
                  <a:cubicBezTo>
                    <a:pt x="23" y="32"/>
                    <a:pt x="23" y="32"/>
                    <a:pt x="23" y="32"/>
                  </a:cubicBezTo>
                  <a:cubicBezTo>
                    <a:pt x="25" y="30"/>
                    <a:pt x="27" y="30"/>
                    <a:pt x="29" y="30"/>
                  </a:cubicBezTo>
                  <a:cubicBezTo>
                    <a:pt x="31" y="30"/>
                    <a:pt x="32" y="31"/>
                    <a:pt x="32" y="33"/>
                  </a:cubicBezTo>
                  <a:cubicBezTo>
                    <a:pt x="32" y="33"/>
                    <a:pt x="32" y="34"/>
                    <a:pt x="31" y="35"/>
                  </a:cubicBezTo>
                  <a:cubicBezTo>
                    <a:pt x="31" y="36"/>
                    <a:pt x="30" y="37"/>
                    <a:pt x="28" y="39"/>
                  </a:cubicBezTo>
                  <a:cubicBezTo>
                    <a:pt x="21" y="46"/>
                    <a:pt x="21" y="46"/>
                    <a:pt x="21" y="46"/>
                  </a:cubicBezTo>
                  <a:cubicBezTo>
                    <a:pt x="21" y="50"/>
                    <a:pt x="21" y="50"/>
                    <a:pt x="21" y="50"/>
                  </a:cubicBezTo>
                  <a:cubicBezTo>
                    <a:pt x="38" y="50"/>
                    <a:pt x="38" y="50"/>
                    <a:pt x="38" y="50"/>
                  </a:cubicBezTo>
                  <a:lnTo>
                    <a:pt x="38" y="45"/>
                  </a:lnTo>
                  <a:close/>
                  <a:moveTo>
                    <a:pt x="71" y="19"/>
                  </a:moveTo>
                  <a:cubicBezTo>
                    <a:pt x="9" y="19"/>
                    <a:pt x="9" y="19"/>
                    <a:pt x="9" y="19"/>
                  </a:cubicBezTo>
                  <a:cubicBezTo>
                    <a:pt x="9" y="56"/>
                    <a:pt x="9" y="56"/>
                    <a:pt x="9" y="56"/>
                  </a:cubicBezTo>
                  <a:cubicBezTo>
                    <a:pt x="9" y="57"/>
                    <a:pt x="9" y="57"/>
                    <a:pt x="9" y="57"/>
                  </a:cubicBezTo>
                  <a:cubicBezTo>
                    <a:pt x="70" y="57"/>
                    <a:pt x="70" y="57"/>
                    <a:pt x="70" y="57"/>
                  </a:cubicBezTo>
                  <a:cubicBezTo>
                    <a:pt x="71" y="57"/>
                    <a:pt x="71" y="57"/>
                    <a:pt x="71" y="56"/>
                  </a:cubicBezTo>
                  <a:lnTo>
                    <a:pt x="71" y="19"/>
                  </a:lnTo>
                  <a:close/>
                  <a:moveTo>
                    <a:pt x="76" y="0"/>
                  </a:moveTo>
                  <a:cubicBezTo>
                    <a:pt x="78" y="0"/>
                    <a:pt x="80" y="1"/>
                    <a:pt x="80" y="4"/>
                  </a:cubicBezTo>
                  <a:cubicBezTo>
                    <a:pt x="80" y="62"/>
                    <a:pt x="80" y="62"/>
                    <a:pt x="80" y="62"/>
                  </a:cubicBezTo>
                  <a:cubicBezTo>
                    <a:pt x="80" y="64"/>
                    <a:pt x="78" y="65"/>
                    <a:pt x="76" y="65"/>
                  </a:cubicBezTo>
                  <a:cubicBezTo>
                    <a:pt x="4" y="65"/>
                    <a:pt x="4" y="65"/>
                    <a:pt x="4" y="65"/>
                  </a:cubicBezTo>
                  <a:cubicBezTo>
                    <a:pt x="2" y="65"/>
                    <a:pt x="0" y="64"/>
                    <a:pt x="0" y="62"/>
                  </a:cubicBezTo>
                  <a:cubicBezTo>
                    <a:pt x="0" y="4"/>
                    <a:pt x="0" y="4"/>
                    <a:pt x="0" y="4"/>
                  </a:cubicBezTo>
                  <a:cubicBezTo>
                    <a:pt x="0" y="1"/>
                    <a:pt x="2" y="0"/>
                    <a:pt x="4" y="0"/>
                  </a:cubicBezTo>
                  <a:cubicBezTo>
                    <a:pt x="76" y="0"/>
                    <a:pt x="76" y="0"/>
                    <a:pt x="7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rgbClr val="FFFFFF"/>
                </a:solidFill>
              </a:endParaRPr>
            </a:p>
          </p:txBody>
        </p:sp>
        <p:sp>
          <p:nvSpPr>
            <p:cNvPr id="170" name="Freeform 5"/>
            <p:cNvSpPr>
              <a:spLocks noChangeAspect="1" noEditPoints="1"/>
            </p:cNvSpPr>
            <p:nvPr/>
          </p:nvSpPr>
          <p:spPr bwMode="auto">
            <a:xfrm>
              <a:off x="5817972" y="6134729"/>
              <a:ext cx="297821" cy="253214"/>
            </a:xfrm>
            <a:custGeom>
              <a:avLst/>
              <a:gdLst>
                <a:gd name="T0" fmla="*/ 240 w 400"/>
                <a:gd name="T1" fmla="*/ 84 h 342"/>
                <a:gd name="T2" fmla="*/ 160 w 400"/>
                <a:gd name="T3" fmla="*/ 84 h 342"/>
                <a:gd name="T4" fmla="*/ 136 w 400"/>
                <a:gd name="T5" fmla="*/ 108 h 342"/>
                <a:gd name="T6" fmla="*/ 136 w 400"/>
                <a:gd name="T7" fmla="*/ 217 h 342"/>
                <a:gd name="T8" fmla="*/ 160 w 400"/>
                <a:gd name="T9" fmla="*/ 241 h 342"/>
                <a:gd name="T10" fmla="*/ 160 w 400"/>
                <a:gd name="T11" fmla="*/ 241 h 342"/>
                <a:gd name="T12" fmla="*/ 160 w 400"/>
                <a:gd name="T13" fmla="*/ 318 h 342"/>
                <a:gd name="T14" fmla="*/ 183 w 400"/>
                <a:gd name="T15" fmla="*/ 342 h 342"/>
                <a:gd name="T16" fmla="*/ 217 w 400"/>
                <a:gd name="T17" fmla="*/ 342 h 342"/>
                <a:gd name="T18" fmla="*/ 240 w 400"/>
                <a:gd name="T19" fmla="*/ 318 h 342"/>
                <a:gd name="T20" fmla="*/ 240 w 400"/>
                <a:gd name="T21" fmla="*/ 241 h 342"/>
                <a:gd name="T22" fmla="*/ 240 w 400"/>
                <a:gd name="T23" fmla="*/ 241 h 342"/>
                <a:gd name="T24" fmla="*/ 264 w 400"/>
                <a:gd name="T25" fmla="*/ 217 h 342"/>
                <a:gd name="T26" fmla="*/ 264 w 400"/>
                <a:gd name="T27" fmla="*/ 108 h 342"/>
                <a:gd name="T28" fmla="*/ 240 w 400"/>
                <a:gd name="T29" fmla="*/ 84 h 342"/>
                <a:gd name="T30" fmla="*/ 200 w 400"/>
                <a:gd name="T31" fmla="*/ 0 h 342"/>
                <a:gd name="T32" fmla="*/ 238 w 400"/>
                <a:gd name="T33" fmla="*/ 38 h 342"/>
                <a:gd name="T34" fmla="*/ 200 w 400"/>
                <a:gd name="T35" fmla="*/ 77 h 342"/>
                <a:gd name="T36" fmla="*/ 162 w 400"/>
                <a:gd name="T37" fmla="*/ 38 h 342"/>
                <a:gd name="T38" fmla="*/ 200 w 400"/>
                <a:gd name="T39" fmla="*/ 0 h 342"/>
                <a:gd name="T40" fmla="*/ 380 w 400"/>
                <a:gd name="T41" fmla="*/ 93 h 342"/>
                <a:gd name="T42" fmla="*/ 311 w 400"/>
                <a:gd name="T43" fmla="*/ 93 h 342"/>
                <a:gd name="T44" fmla="*/ 291 w 400"/>
                <a:gd name="T45" fmla="*/ 113 h 342"/>
                <a:gd name="T46" fmla="*/ 291 w 400"/>
                <a:gd name="T47" fmla="*/ 207 h 342"/>
                <a:gd name="T48" fmla="*/ 311 w 400"/>
                <a:gd name="T49" fmla="*/ 227 h 342"/>
                <a:gd name="T50" fmla="*/ 311 w 400"/>
                <a:gd name="T51" fmla="*/ 227 h 342"/>
                <a:gd name="T52" fmla="*/ 311 w 400"/>
                <a:gd name="T53" fmla="*/ 294 h 342"/>
                <a:gd name="T54" fmla="*/ 330 w 400"/>
                <a:gd name="T55" fmla="*/ 314 h 342"/>
                <a:gd name="T56" fmla="*/ 360 w 400"/>
                <a:gd name="T57" fmla="*/ 314 h 342"/>
                <a:gd name="T58" fmla="*/ 380 w 400"/>
                <a:gd name="T59" fmla="*/ 294 h 342"/>
                <a:gd name="T60" fmla="*/ 380 w 400"/>
                <a:gd name="T61" fmla="*/ 227 h 342"/>
                <a:gd name="T62" fmla="*/ 380 w 400"/>
                <a:gd name="T63" fmla="*/ 227 h 342"/>
                <a:gd name="T64" fmla="*/ 400 w 400"/>
                <a:gd name="T65" fmla="*/ 207 h 342"/>
                <a:gd name="T66" fmla="*/ 400 w 400"/>
                <a:gd name="T67" fmla="*/ 113 h 342"/>
                <a:gd name="T68" fmla="*/ 380 w 400"/>
                <a:gd name="T69" fmla="*/ 93 h 342"/>
                <a:gd name="T70" fmla="*/ 345 w 400"/>
                <a:gd name="T71" fmla="*/ 21 h 342"/>
                <a:gd name="T72" fmla="*/ 378 w 400"/>
                <a:gd name="T73" fmla="*/ 54 h 342"/>
                <a:gd name="T74" fmla="*/ 345 w 400"/>
                <a:gd name="T75" fmla="*/ 87 h 342"/>
                <a:gd name="T76" fmla="*/ 313 w 400"/>
                <a:gd name="T77" fmla="*/ 54 h 342"/>
                <a:gd name="T78" fmla="*/ 345 w 400"/>
                <a:gd name="T79" fmla="*/ 21 h 342"/>
                <a:gd name="T80" fmla="*/ 89 w 400"/>
                <a:gd name="T81" fmla="*/ 93 h 342"/>
                <a:gd name="T82" fmla="*/ 20 w 400"/>
                <a:gd name="T83" fmla="*/ 93 h 342"/>
                <a:gd name="T84" fmla="*/ 0 w 400"/>
                <a:gd name="T85" fmla="*/ 113 h 342"/>
                <a:gd name="T86" fmla="*/ 0 w 400"/>
                <a:gd name="T87" fmla="*/ 207 h 342"/>
                <a:gd name="T88" fmla="*/ 20 w 400"/>
                <a:gd name="T89" fmla="*/ 227 h 342"/>
                <a:gd name="T90" fmla="*/ 20 w 400"/>
                <a:gd name="T91" fmla="*/ 227 h 342"/>
                <a:gd name="T92" fmla="*/ 20 w 400"/>
                <a:gd name="T93" fmla="*/ 294 h 342"/>
                <a:gd name="T94" fmla="*/ 40 w 400"/>
                <a:gd name="T95" fmla="*/ 314 h 342"/>
                <a:gd name="T96" fmla="*/ 70 w 400"/>
                <a:gd name="T97" fmla="*/ 314 h 342"/>
                <a:gd name="T98" fmla="*/ 89 w 400"/>
                <a:gd name="T99" fmla="*/ 294 h 342"/>
                <a:gd name="T100" fmla="*/ 89 w 400"/>
                <a:gd name="T101" fmla="*/ 227 h 342"/>
                <a:gd name="T102" fmla="*/ 89 w 400"/>
                <a:gd name="T103" fmla="*/ 227 h 342"/>
                <a:gd name="T104" fmla="*/ 109 w 400"/>
                <a:gd name="T105" fmla="*/ 207 h 342"/>
                <a:gd name="T106" fmla="*/ 109 w 400"/>
                <a:gd name="T107" fmla="*/ 113 h 342"/>
                <a:gd name="T108" fmla="*/ 89 w 400"/>
                <a:gd name="T109" fmla="*/ 93 h 342"/>
                <a:gd name="T110" fmla="*/ 55 w 400"/>
                <a:gd name="T111" fmla="*/ 21 h 342"/>
                <a:gd name="T112" fmla="*/ 87 w 400"/>
                <a:gd name="T113" fmla="*/ 54 h 342"/>
                <a:gd name="T114" fmla="*/ 55 w 400"/>
                <a:gd name="T115" fmla="*/ 87 h 342"/>
                <a:gd name="T116" fmla="*/ 22 w 400"/>
                <a:gd name="T117" fmla="*/ 54 h 342"/>
                <a:gd name="T118" fmla="*/ 55 w 400"/>
                <a:gd name="T119" fmla="*/ 2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0" h="342">
                  <a:moveTo>
                    <a:pt x="240" y="84"/>
                  </a:moveTo>
                  <a:cubicBezTo>
                    <a:pt x="160" y="84"/>
                    <a:pt x="160" y="84"/>
                    <a:pt x="160" y="84"/>
                  </a:cubicBezTo>
                  <a:cubicBezTo>
                    <a:pt x="147" y="84"/>
                    <a:pt x="136" y="95"/>
                    <a:pt x="136" y="108"/>
                  </a:cubicBezTo>
                  <a:cubicBezTo>
                    <a:pt x="136" y="217"/>
                    <a:pt x="136" y="217"/>
                    <a:pt x="136" y="217"/>
                  </a:cubicBezTo>
                  <a:cubicBezTo>
                    <a:pt x="136" y="230"/>
                    <a:pt x="147" y="241"/>
                    <a:pt x="160" y="241"/>
                  </a:cubicBezTo>
                  <a:cubicBezTo>
                    <a:pt x="160" y="241"/>
                    <a:pt x="160" y="241"/>
                    <a:pt x="160" y="241"/>
                  </a:cubicBezTo>
                  <a:cubicBezTo>
                    <a:pt x="160" y="318"/>
                    <a:pt x="160" y="318"/>
                    <a:pt x="160" y="318"/>
                  </a:cubicBezTo>
                  <a:cubicBezTo>
                    <a:pt x="160" y="331"/>
                    <a:pt x="170" y="342"/>
                    <a:pt x="183" y="342"/>
                  </a:cubicBezTo>
                  <a:cubicBezTo>
                    <a:pt x="217" y="342"/>
                    <a:pt x="217" y="342"/>
                    <a:pt x="217" y="342"/>
                  </a:cubicBezTo>
                  <a:cubicBezTo>
                    <a:pt x="230" y="342"/>
                    <a:pt x="240" y="331"/>
                    <a:pt x="240" y="318"/>
                  </a:cubicBezTo>
                  <a:cubicBezTo>
                    <a:pt x="240" y="241"/>
                    <a:pt x="240" y="241"/>
                    <a:pt x="240" y="241"/>
                  </a:cubicBezTo>
                  <a:cubicBezTo>
                    <a:pt x="240" y="241"/>
                    <a:pt x="240" y="241"/>
                    <a:pt x="240" y="241"/>
                  </a:cubicBezTo>
                  <a:cubicBezTo>
                    <a:pt x="253" y="241"/>
                    <a:pt x="264" y="230"/>
                    <a:pt x="264" y="217"/>
                  </a:cubicBezTo>
                  <a:cubicBezTo>
                    <a:pt x="264" y="108"/>
                    <a:pt x="264" y="108"/>
                    <a:pt x="264" y="108"/>
                  </a:cubicBezTo>
                  <a:cubicBezTo>
                    <a:pt x="264" y="95"/>
                    <a:pt x="253" y="84"/>
                    <a:pt x="240" y="84"/>
                  </a:cubicBezTo>
                  <a:close/>
                  <a:moveTo>
                    <a:pt x="200" y="0"/>
                  </a:moveTo>
                  <a:cubicBezTo>
                    <a:pt x="221" y="0"/>
                    <a:pt x="238" y="17"/>
                    <a:pt x="238" y="38"/>
                  </a:cubicBezTo>
                  <a:cubicBezTo>
                    <a:pt x="238" y="59"/>
                    <a:pt x="221" y="77"/>
                    <a:pt x="200" y="77"/>
                  </a:cubicBezTo>
                  <a:cubicBezTo>
                    <a:pt x="179" y="77"/>
                    <a:pt x="162" y="59"/>
                    <a:pt x="162" y="38"/>
                  </a:cubicBezTo>
                  <a:cubicBezTo>
                    <a:pt x="162" y="17"/>
                    <a:pt x="179" y="0"/>
                    <a:pt x="200" y="0"/>
                  </a:cubicBezTo>
                  <a:close/>
                  <a:moveTo>
                    <a:pt x="380" y="93"/>
                  </a:moveTo>
                  <a:cubicBezTo>
                    <a:pt x="311" y="93"/>
                    <a:pt x="311" y="93"/>
                    <a:pt x="311" y="93"/>
                  </a:cubicBezTo>
                  <a:cubicBezTo>
                    <a:pt x="300" y="93"/>
                    <a:pt x="291" y="102"/>
                    <a:pt x="291" y="113"/>
                  </a:cubicBezTo>
                  <a:cubicBezTo>
                    <a:pt x="291" y="207"/>
                    <a:pt x="291" y="207"/>
                    <a:pt x="291" y="207"/>
                  </a:cubicBezTo>
                  <a:cubicBezTo>
                    <a:pt x="291" y="218"/>
                    <a:pt x="300" y="227"/>
                    <a:pt x="311" y="227"/>
                  </a:cubicBezTo>
                  <a:cubicBezTo>
                    <a:pt x="311" y="227"/>
                    <a:pt x="311" y="227"/>
                    <a:pt x="311" y="227"/>
                  </a:cubicBezTo>
                  <a:cubicBezTo>
                    <a:pt x="311" y="294"/>
                    <a:pt x="311" y="294"/>
                    <a:pt x="311" y="294"/>
                  </a:cubicBezTo>
                  <a:cubicBezTo>
                    <a:pt x="311" y="305"/>
                    <a:pt x="320" y="314"/>
                    <a:pt x="330" y="314"/>
                  </a:cubicBezTo>
                  <a:cubicBezTo>
                    <a:pt x="360" y="314"/>
                    <a:pt x="360" y="314"/>
                    <a:pt x="360" y="314"/>
                  </a:cubicBezTo>
                  <a:cubicBezTo>
                    <a:pt x="371" y="314"/>
                    <a:pt x="380" y="305"/>
                    <a:pt x="380" y="294"/>
                  </a:cubicBezTo>
                  <a:cubicBezTo>
                    <a:pt x="380" y="227"/>
                    <a:pt x="380" y="227"/>
                    <a:pt x="380" y="227"/>
                  </a:cubicBezTo>
                  <a:cubicBezTo>
                    <a:pt x="380" y="227"/>
                    <a:pt x="380" y="227"/>
                    <a:pt x="380" y="227"/>
                  </a:cubicBezTo>
                  <a:cubicBezTo>
                    <a:pt x="391" y="227"/>
                    <a:pt x="400" y="218"/>
                    <a:pt x="400" y="207"/>
                  </a:cubicBezTo>
                  <a:cubicBezTo>
                    <a:pt x="400" y="113"/>
                    <a:pt x="400" y="113"/>
                    <a:pt x="400" y="113"/>
                  </a:cubicBezTo>
                  <a:cubicBezTo>
                    <a:pt x="400" y="102"/>
                    <a:pt x="391" y="93"/>
                    <a:pt x="380" y="93"/>
                  </a:cubicBezTo>
                  <a:close/>
                  <a:moveTo>
                    <a:pt x="345" y="21"/>
                  </a:moveTo>
                  <a:cubicBezTo>
                    <a:pt x="363" y="21"/>
                    <a:pt x="378" y="36"/>
                    <a:pt x="378" y="54"/>
                  </a:cubicBezTo>
                  <a:cubicBezTo>
                    <a:pt x="378" y="72"/>
                    <a:pt x="363" y="87"/>
                    <a:pt x="345" y="87"/>
                  </a:cubicBezTo>
                  <a:cubicBezTo>
                    <a:pt x="327" y="87"/>
                    <a:pt x="313" y="72"/>
                    <a:pt x="313" y="54"/>
                  </a:cubicBezTo>
                  <a:cubicBezTo>
                    <a:pt x="313" y="36"/>
                    <a:pt x="327" y="21"/>
                    <a:pt x="345" y="21"/>
                  </a:cubicBezTo>
                  <a:close/>
                  <a:moveTo>
                    <a:pt x="89" y="93"/>
                  </a:moveTo>
                  <a:cubicBezTo>
                    <a:pt x="20" y="93"/>
                    <a:pt x="20" y="93"/>
                    <a:pt x="20" y="93"/>
                  </a:cubicBezTo>
                  <a:cubicBezTo>
                    <a:pt x="9" y="93"/>
                    <a:pt x="0" y="102"/>
                    <a:pt x="0" y="113"/>
                  </a:cubicBezTo>
                  <a:cubicBezTo>
                    <a:pt x="0" y="207"/>
                    <a:pt x="0" y="207"/>
                    <a:pt x="0" y="207"/>
                  </a:cubicBezTo>
                  <a:cubicBezTo>
                    <a:pt x="0" y="218"/>
                    <a:pt x="9" y="227"/>
                    <a:pt x="20" y="227"/>
                  </a:cubicBezTo>
                  <a:cubicBezTo>
                    <a:pt x="20" y="227"/>
                    <a:pt x="20" y="227"/>
                    <a:pt x="20" y="227"/>
                  </a:cubicBezTo>
                  <a:cubicBezTo>
                    <a:pt x="20" y="294"/>
                    <a:pt x="20" y="294"/>
                    <a:pt x="20" y="294"/>
                  </a:cubicBezTo>
                  <a:cubicBezTo>
                    <a:pt x="20" y="305"/>
                    <a:pt x="29" y="314"/>
                    <a:pt x="40" y="314"/>
                  </a:cubicBezTo>
                  <a:cubicBezTo>
                    <a:pt x="70" y="314"/>
                    <a:pt x="70" y="314"/>
                    <a:pt x="70" y="314"/>
                  </a:cubicBezTo>
                  <a:cubicBezTo>
                    <a:pt x="80" y="314"/>
                    <a:pt x="89" y="305"/>
                    <a:pt x="89" y="294"/>
                  </a:cubicBezTo>
                  <a:cubicBezTo>
                    <a:pt x="89" y="227"/>
                    <a:pt x="89" y="227"/>
                    <a:pt x="89" y="227"/>
                  </a:cubicBezTo>
                  <a:cubicBezTo>
                    <a:pt x="89" y="227"/>
                    <a:pt x="89" y="227"/>
                    <a:pt x="89" y="227"/>
                  </a:cubicBezTo>
                  <a:cubicBezTo>
                    <a:pt x="100" y="227"/>
                    <a:pt x="109" y="218"/>
                    <a:pt x="109" y="207"/>
                  </a:cubicBezTo>
                  <a:cubicBezTo>
                    <a:pt x="109" y="113"/>
                    <a:pt x="109" y="113"/>
                    <a:pt x="109" y="113"/>
                  </a:cubicBezTo>
                  <a:cubicBezTo>
                    <a:pt x="109" y="102"/>
                    <a:pt x="100" y="93"/>
                    <a:pt x="89" y="93"/>
                  </a:cubicBezTo>
                  <a:close/>
                  <a:moveTo>
                    <a:pt x="55" y="21"/>
                  </a:moveTo>
                  <a:cubicBezTo>
                    <a:pt x="73" y="21"/>
                    <a:pt x="87" y="36"/>
                    <a:pt x="87" y="54"/>
                  </a:cubicBezTo>
                  <a:cubicBezTo>
                    <a:pt x="87" y="72"/>
                    <a:pt x="73" y="87"/>
                    <a:pt x="55" y="87"/>
                  </a:cubicBezTo>
                  <a:cubicBezTo>
                    <a:pt x="37" y="87"/>
                    <a:pt x="22" y="72"/>
                    <a:pt x="22" y="54"/>
                  </a:cubicBezTo>
                  <a:cubicBezTo>
                    <a:pt x="22" y="36"/>
                    <a:pt x="37" y="21"/>
                    <a:pt x="55" y="21"/>
                  </a:cubicBezTo>
                  <a:close/>
                </a:path>
              </a:pathLst>
            </a:custGeom>
            <a:solidFill>
              <a:schemeClr val="bg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sp>
          <p:nvSpPr>
            <p:cNvPr id="171" name="Freeform 6"/>
            <p:cNvSpPr>
              <a:spLocks noChangeAspect="1" noEditPoints="1"/>
            </p:cNvSpPr>
            <p:nvPr/>
          </p:nvSpPr>
          <p:spPr bwMode="auto">
            <a:xfrm>
              <a:off x="6343502" y="5554195"/>
              <a:ext cx="712652" cy="274235"/>
            </a:xfrm>
            <a:custGeom>
              <a:avLst/>
              <a:gdLst>
                <a:gd name="T0" fmla="*/ 464 w 839"/>
                <a:gd name="T1" fmla="*/ 240 h 323"/>
                <a:gd name="T2" fmla="*/ 377 w 839"/>
                <a:gd name="T3" fmla="*/ 238 h 323"/>
                <a:gd name="T4" fmla="*/ 377 w 839"/>
                <a:gd name="T5" fmla="*/ 258 h 323"/>
                <a:gd name="T6" fmla="*/ 355 w 839"/>
                <a:gd name="T7" fmla="*/ 54 h 323"/>
                <a:gd name="T8" fmla="*/ 377 w 839"/>
                <a:gd name="T9" fmla="*/ 144 h 323"/>
                <a:gd name="T10" fmla="*/ 425 w 839"/>
                <a:gd name="T11" fmla="*/ 117 h 323"/>
                <a:gd name="T12" fmla="*/ 481 w 839"/>
                <a:gd name="T13" fmla="*/ 185 h 323"/>
                <a:gd name="T14" fmla="*/ 448 w 839"/>
                <a:gd name="T15" fmla="*/ 149 h 323"/>
                <a:gd name="T16" fmla="*/ 388 w 839"/>
                <a:gd name="T17" fmla="*/ 149 h 323"/>
                <a:gd name="T18" fmla="*/ 377 w 839"/>
                <a:gd name="T19" fmla="*/ 202 h 323"/>
                <a:gd name="T20" fmla="*/ 416 w 839"/>
                <a:gd name="T21" fmla="*/ 242 h 323"/>
                <a:gd name="T22" fmla="*/ 459 w 839"/>
                <a:gd name="T23" fmla="*/ 184 h 323"/>
                <a:gd name="T24" fmla="*/ 532 w 839"/>
                <a:gd name="T25" fmla="*/ 64 h 323"/>
                <a:gd name="T26" fmla="*/ 511 w 839"/>
                <a:gd name="T27" fmla="*/ 64 h 323"/>
                <a:gd name="T28" fmla="*/ 511 w 839"/>
                <a:gd name="T29" fmla="*/ 84 h 323"/>
                <a:gd name="T30" fmla="*/ 532 w 839"/>
                <a:gd name="T31" fmla="*/ 84 h 323"/>
                <a:gd name="T32" fmla="*/ 532 w 839"/>
                <a:gd name="T33" fmla="*/ 120 h 323"/>
                <a:gd name="T34" fmla="*/ 510 w 839"/>
                <a:gd name="T35" fmla="*/ 258 h 323"/>
                <a:gd name="T36" fmla="*/ 532 w 839"/>
                <a:gd name="T37" fmla="*/ 120 h 323"/>
                <a:gd name="T38" fmla="*/ 671 w 839"/>
                <a:gd name="T39" fmla="*/ 131 h 323"/>
                <a:gd name="T40" fmla="*/ 591 w 839"/>
                <a:gd name="T41" fmla="*/ 143 h 323"/>
                <a:gd name="T42" fmla="*/ 591 w 839"/>
                <a:gd name="T43" fmla="*/ 120 h 323"/>
                <a:gd name="T44" fmla="*/ 569 w 839"/>
                <a:gd name="T45" fmla="*/ 258 h 323"/>
                <a:gd name="T46" fmla="*/ 591 w 839"/>
                <a:gd name="T47" fmla="*/ 179 h 323"/>
                <a:gd name="T48" fmla="*/ 629 w 839"/>
                <a:gd name="T49" fmla="*/ 135 h 323"/>
                <a:gd name="T50" fmla="*/ 661 w 839"/>
                <a:gd name="T51" fmla="*/ 258 h 323"/>
                <a:gd name="T52" fmla="*/ 683 w 839"/>
                <a:gd name="T53" fmla="*/ 173 h 323"/>
                <a:gd name="T54" fmla="*/ 767 w 839"/>
                <a:gd name="T55" fmla="*/ 323 h 323"/>
                <a:gd name="T56" fmla="*/ 728 w 839"/>
                <a:gd name="T57" fmla="*/ 294 h 323"/>
                <a:gd name="T58" fmla="*/ 817 w 839"/>
                <a:gd name="T59" fmla="*/ 250 h 323"/>
                <a:gd name="T60" fmla="*/ 817 w 839"/>
                <a:gd name="T61" fmla="*/ 235 h 323"/>
                <a:gd name="T62" fmla="*/ 740 w 839"/>
                <a:gd name="T63" fmla="*/ 253 h 323"/>
                <a:gd name="T64" fmla="*/ 713 w 839"/>
                <a:gd name="T65" fmla="*/ 193 h 323"/>
                <a:gd name="T66" fmla="*/ 776 w 839"/>
                <a:gd name="T67" fmla="*/ 117 h 323"/>
                <a:gd name="T68" fmla="*/ 817 w 839"/>
                <a:gd name="T69" fmla="*/ 139 h 323"/>
                <a:gd name="T70" fmla="*/ 839 w 839"/>
                <a:gd name="T71" fmla="*/ 120 h 323"/>
                <a:gd name="T72" fmla="*/ 817 w 839"/>
                <a:gd name="T73" fmla="*/ 195 h 323"/>
                <a:gd name="T74" fmla="*/ 806 w 839"/>
                <a:gd name="T75" fmla="*/ 147 h 323"/>
                <a:gd name="T76" fmla="*/ 747 w 839"/>
                <a:gd name="T77" fmla="*/ 150 h 323"/>
                <a:gd name="T78" fmla="*/ 746 w 839"/>
                <a:gd name="T79" fmla="*/ 228 h 323"/>
                <a:gd name="T80" fmla="*/ 806 w 839"/>
                <a:gd name="T81" fmla="*/ 229 h 323"/>
                <a:gd name="T82" fmla="*/ 97 w 839"/>
                <a:gd name="T83" fmla="*/ 84 h 323"/>
                <a:gd name="T84" fmla="*/ 178 w 839"/>
                <a:gd name="T85" fmla="*/ 177 h 323"/>
                <a:gd name="T86" fmla="*/ 74 w 839"/>
                <a:gd name="T87" fmla="*/ 322 h 323"/>
                <a:gd name="T88" fmla="*/ 258 w 839"/>
                <a:gd name="T89" fmla="*/ 134 h 323"/>
                <a:gd name="T90" fmla="*/ 74 w 839"/>
                <a:gd name="T91" fmla="*/ 23 h 323"/>
                <a:gd name="T92" fmla="*/ 0 w 839"/>
                <a:gd name="T93" fmla="*/ 271 h 323"/>
                <a:gd name="T94" fmla="*/ 74 w 839"/>
                <a:gd name="T95" fmla="*/ 2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9" h="323">
                  <a:moveTo>
                    <a:pt x="481" y="185"/>
                  </a:moveTo>
                  <a:cubicBezTo>
                    <a:pt x="481" y="208"/>
                    <a:pt x="476" y="226"/>
                    <a:pt x="464" y="240"/>
                  </a:cubicBezTo>
                  <a:cubicBezTo>
                    <a:pt x="453" y="254"/>
                    <a:pt x="438" y="261"/>
                    <a:pt x="418" y="261"/>
                  </a:cubicBezTo>
                  <a:cubicBezTo>
                    <a:pt x="400" y="261"/>
                    <a:pt x="387" y="253"/>
                    <a:pt x="377" y="238"/>
                  </a:cubicBezTo>
                  <a:cubicBezTo>
                    <a:pt x="377" y="238"/>
                    <a:pt x="377" y="238"/>
                    <a:pt x="377" y="238"/>
                  </a:cubicBezTo>
                  <a:cubicBezTo>
                    <a:pt x="377" y="258"/>
                    <a:pt x="377" y="258"/>
                    <a:pt x="377" y="258"/>
                  </a:cubicBezTo>
                  <a:cubicBezTo>
                    <a:pt x="355" y="258"/>
                    <a:pt x="355" y="258"/>
                    <a:pt x="355" y="258"/>
                  </a:cubicBezTo>
                  <a:cubicBezTo>
                    <a:pt x="355" y="54"/>
                    <a:pt x="355" y="54"/>
                    <a:pt x="355" y="54"/>
                  </a:cubicBezTo>
                  <a:cubicBezTo>
                    <a:pt x="377" y="61"/>
                    <a:pt x="377" y="61"/>
                    <a:pt x="377" y="61"/>
                  </a:cubicBezTo>
                  <a:cubicBezTo>
                    <a:pt x="377" y="144"/>
                    <a:pt x="377" y="144"/>
                    <a:pt x="377" y="144"/>
                  </a:cubicBezTo>
                  <a:cubicBezTo>
                    <a:pt x="377" y="144"/>
                    <a:pt x="377" y="144"/>
                    <a:pt x="377" y="144"/>
                  </a:cubicBezTo>
                  <a:cubicBezTo>
                    <a:pt x="388" y="126"/>
                    <a:pt x="404" y="117"/>
                    <a:pt x="425" y="117"/>
                  </a:cubicBezTo>
                  <a:cubicBezTo>
                    <a:pt x="442" y="117"/>
                    <a:pt x="456" y="123"/>
                    <a:pt x="466" y="135"/>
                  </a:cubicBezTo>
                  <a:cubicBezTo>
                    <a:pt x="476" y="147"/>
                    <a:pt x="481" y="164"/>
                    <a:pt x="481" y="185"/>
                  </a:cubicBezTo>
                  <a:moveTo>
                    <a:pt x="459" y="184"/>
                  </a:moveTo>
                  <a:cubicBezTo>
                    <a:pt x="459" y="170"/>
                    <a:pt x="455" y="158"/>
                    <a:pt x="448" y="149"/>
                  </a:cubicBezTo>
                  <a:cubicBezTo>
                    <a:pt x="441" y="140"/>
                    <a:pt x="432" y="135"/>
                    <a:pt x="419" y="135"/>
                  </a:cubicBezTo>
                  <a:cubicBezTo>
                    <a:pt x="407" y="135"/>
                    <a:pt x="396" y="140"/>
                    <a:pt x="388" y="149"/>
                  </a:cubicBezTo>
                  <a:cubicBezTo>
                    <a:pt x="381" y="157"/>
                    <a:pt x="377" y="169"/>
                    <a:pt x="377" y="182"/>
                  </a:cubicBezTo>
                  <a:cubicBezTo>
                    <a:pt x="377" y="202"/>
                    <a:pt x="377" y="202"/>
                    <a:pt x="377" y="202"/>
                  </a:cubicBezTo>
                  <a:cubicBezTo>
                    <a:pt x="377" y="213"/>
                    <a:pt x="380" y="223"/>
                    <a:pt x="388" y="231"/>
                  </a:cubicBezTo>
                  <a:cubicBezTo>
                    <a:pt x="396" y="238"/>
                    <a:pt x="405" y="242"/>
                    <a:pt x="416" y="242"/>
                  </a:cubicBezTo>
                  <a:cubicBezTo>
                    <a:pt x="429" y="242"/>
                    <a:pt x="440" y="237"/>
                    <a:pt x="447" y="227"/>
                  </a:cubicBezTo>
                  <a:cubicBezTo>
                    <a:pt x="455" y="217"/>
                    <a:pt x="459" y="203"/>
                    <a:pt x="459" y="184"/>
                  </a:cubicBezTo>
                  <a:moveTo>
                    <a:pt x="536" y="74"/>
                  </a:moveTo>
                  <a:cubicBezTo>
                    <a:pt x="536" y="70"/>
                    <a:pt x="535" y="66"/>
                    <a:pt x="532" y="64"/>
                  </a:cubicBezTo>
                  <a:cubicBezTo>
                    <a:pt x="529" y="61"/>
                    <a:pt x="526" y="59"/>
                    <a:pt x="522" y="59"/>
                  </a:cubicBezTo>
                  <a:cubicBezTo>
                    <a:pt x="517" y="59"/>
                    <a:pt x="514" y="61"/>
                    <a:pt x="511" y="64"/>
                  </a:cubicBezTo>
                  <a:cubicBezTo>
                    <a:pt x="508" y="67"/>
                    <a:pt x="507" y="70"/>
                    <a:pt x="507" y="74"/>
                  </a:cubicBezTo>
                  <a:cubicBezTo>
                    <a:pt x="507" y="78"/>
                    <a:pt x="509" y="82"/>
                    <a:pt x="511" y="84"/>
                  </a:cubicBezTo>
                  <a:cubicBezTo>
                    <a:pt x="514" y="87"/>
                    <a:pt x="518" y="88"/>
                    <a:pt x="522" y="88"/>
                  </a:cubicBezTo>
                  <a:cubicBezTo>
                    <a:pt x="525" y="88"/>
                    <a:pt x="529" y="87"/>
                    <a:pt x="532" y="84"/>
                  </a:cubicBezTo>
                  <a:cubicBezTo>
                    <a:pt x="535" y="81"/>
                    <a:pt x="536" y="78"/>
                    <a:pt x="536" y="74"/>
                  </a:cubicBezTo>
                  <a:moveTo>
                    <a:pt x="532" y="120"/>
                  </a:moveTo>
                  <a:cubicBezTo>
                    <a:pt x="510" y="120"/>
                    <a:pt x="510" y="120"/>
                    <a:pt x="510" y="120"/>
                  </a:cubicBezTo>
                  <a:cubicBezTo>
                    <a:pt x="510" y="258"/>
                    <a:pt x="510" y="258"/>
                    <a:pt x="510" y="258"/>
                  </a:cubicBezTo>
                  <a:cubicBezTo>
                    <a:pt x="532" y="258"/>
                    <a:pt x="532" y="258"/>
                    <a:pt x="532" y="258"/>
                  </a:cubicBezTo>
                  <a:lnTo>
                    <a:pt x="532" y="120"/>
                  </a:lnTo>
                  <a:close/>
                  <a:moveTo>
                    <a:pt x="683" y="173"/>
                  </a:moveTo>
                  <a:cubicBezTo>
                    <a:pt x="683" y="155"/>
                    <a:pt x="679" y="141"/>
                    <a:pt x="671" y="131"/>
                  </a:cubicBezTo>
                  <a:cubicBezTo>
                    <a:pt x="663" y="122"/>
                    <a:pt x="652" y="117"/>
                    <a:pt x="637" y="117"/>
                  </a:cubicBezTo>
                  <a:cubicBezTo>
                    <a:pt x="617" y="117"/>
                    <a:pt x="602" y="125"/>
                    <a:pt x="591" y="143"/>
                  </a:cubicBezTo>
                  <a:cubicBezTo>
                    <a:pt x="591" y="143"/>
                    <a:pt x="591" y="143"/>
                    <a:pt x="591" y="143"/>
                  </a:cubicBezTo>
                  <a:cubicBezTo>
                    <a:pt x="591" y="120"/>
                    <a:pt x="591" y="120"/>
                    <a:pt x="591" y="120"/>
                  </a:cubicBezTo>
                  <a:cubicBezTo>
                    <a:pt x="569" y="120"/>
                    <a:pt x="569" y="120"/>
                    <a:pt x="569" y="120"/>
                  </a:cubicBezTo>
                  <a:cubicBezTo>
                    <a:pt x="569" y="258"/>
                    <a:pt x="569" y="258"/>
                    <a:pt x="569" y="258"/>
                  </a:cubicBezTo>
                  <a:cubicBezTo>
                    <a:pt x="591" y="258"/>
                    <a:pt x="591" y="258"/>
                    <a:pt x="591" y="258"/>
                  </a:cubicBezTo>
                  <a:cubicBezTo>
                    <a:pt x="591" y="179"/>
                    <a:pt x="591" y="179"/>
                    <a:pt x="591" y="179"/>
                  </a:cubicBezTo>
                  <a:cubicBezTo>
                    <a:pt x="591" y="166"/>
                    <a:pt x="595" y="156"/>
                    <a:pt x="602" y="148"/>
                  </a:cubicBezTo>
                  <a:cubicBezTo>
                    <a:pt x="609" y="140"/>
                    <a:pt x="618" y="135"/>
                    <a:pt x="629" y="135"/>
                  </a:cubicBezTo>
                  <a:cubicBezTo>
                    <a:pt x="650" y="135"/>
                    <a:pt x="661" y="150"/>
                    <a:pt x="661" y="179"/>
                  </a:cubicBezTo>
                  <a:cubicBezTo>
                    <a:pt x="661" y="258"/>
                    <a:pt x="661" y="258"/>
                    <a:pt x="661" y="258"/>
                  </a:cubicBezTo>
                  <a:cubicBezTo>
                    <a:pt x="683" y="258"/>
                    <a:pt x="683" y="258"/>
                    <a:pt x="683" y="258"/>
                  </a:cubicBezTo>
                  <a:lnTo>
                    <a:pt x="683" y="173"/>
                  </a:lnTo>
                  <a:close/>
                  <a:moveTo>
                    <a:pt x="839" y="247"/>
                  </a:moveTo>
                  <a:cubicBezTo>
                    <a:pt x="839" y="297"/>
                    <a:pt x="815" y="323"/>
                    <a:pt x="767" y="323"/>
                  </a:cubicBezTo>
                  <a:cubicBezTo>
                    <a:pt x="750" y="323"/>
                    <a:pt x="735" y="319"/>
                    <a:pt x="722" y="313"/>
                  </a:cubicBezTo>
                  <a:cubicBezTo>
                    <a:pt x="728" y="294"/>
                    <a:pt x="728" y="294"/>
                    <a:pt x="728" y="294"/>
                  </a:cubicBezTo>
                  <a:cubicBezTo>
                    <a:pt x="741" y="301"/>
                    <a:pt x="752" y="304"/>
                    <a:pt x="766" y="304"/>
                  </a:cubicBezTo>
                  <a:cubicBezTo>
                    <a:pt x="800" y="304"/>
                    <a:pt x="817" y="286"/>
                    <a:pt x="817" y="250"/>
                  </a:cubicBezTo>
                  <a:cubicBezTo>
                    <a:pt x="817" y="235"/>
                    <a:pt x="817" y="235"/>
                    <a:pt x="817" y="235"/>
                  </a:cubicBezTo>
                  <a:cubicBezTo>
                    <a:pt x="817" y="235"/>
                    <a:pt x="817" y="235"/>
                    <a:pt x="817" y="235"/>
                  </a:cubicBezTo>
                  <a:cubicBezTo>
                    <a:pt x="806" y="252"/>
                    <a:pt x="791" y="261"/>
                    <a:pt x="770" y="261"/>
                  </a:cubicBezTo>
                  <a:cubicBezTo>
                    <a:pt x="758" y="261"/>
                    <a:pt x="748" y="258"/>
                    <a:pt x="740" y="253"/>
                  </a:cubicBezTo>
                  <a:cubicBezTo>
                    <a:pt x="731" y="247"/>
                    <a:pt x="724" y="239"/>
                    <a:pt x="720" y="229"/>
                  </a:cubicBezTo>
                  <a:cubicBezTo>
                    <a:pt x="715" y="219"/>
                    <a:pt x="713" y="207"/>
                    <a:pt x="713" y="193"/>
                  </a:cubicBezTo>
                  <a:cubicBezTo>
                    <a:pt x="713" y="170"/>
                    <a:pt x="718" y="151"/>
                    <a:pt x="730" y="137"/>
                  </a:cubicBezTo>
                  <a:cubicBezTo>
                    <a:pt x="741" y="124"/>
                    <a:pt x="756" y="117"/>
                    <a:pt x="776" y="117"/>
                  </a:cubicBezTo>
                  <a:cubicBezTo>
                    <a:pt x="794" y="117"/>
                    <a:pt x="808" y="124"/>
                    <a:pt x="817" y="139"/>
                  </a:cubicBezTo>
                  <a:cubicBezTo>
                    <a:pt x="817" y="139"/>
                    <a:pt x="817" y="139"/>
                    <a:pt x="817" y="139"/>
                  </a:cubicBezTo>
                  <a:cubicBezTo>
                    <a:pt x="817" y="120"/>
                    <a:pt x="817" y="120"/>
                    <a:pt x="817" y="120"/>
                  </a:cubicBezTo>
                  <a:cubicBezTo>
                    <a:pt x="839" y="120"/>
                    <a:pt x="839" y="120"/>
                    <a:pt x="839" y="120"/>
                  </a:cubicBezTo>
                  <a:lnTo>
                    <a:pt x="839" y="247"/>
                  </a:lnTo>
                  <a:close/>
                  <a:moveTo>
                    <a:pt x="817" y="195"/>
                  </a:moveTo>
                  <a:cubicBezTo>
                    <a:pt x="817" y="175"/>
                    <a:pt x="817" y="175"/>
                    <a:pt x="817" y="175"/>
                  </a:cubicBezTo>
                  <a:cubicBezTo>
                    <a:pt x="817" y="164"/>
                    <a:pt x="814" y="155"/>
                    <a:pt x="806" y="147"/>
                  </a:cubicBezTo>
                  <a:cubicBezTo>
                    <a:pt x="798" y="139"/>
                    <a:pt x="789" y="135"/>
                    <a:pt x="779" y="135"/>
                  </a:cubicBezTo>
                  <a:cubicBezTo>
                    <a:pt x="765" y="135"/>
                    <a:pt x="754" y="140"/>
                    <a:pt x="747" y="150"/>
                  </a:cubicBezTo>
                  <a:cubicBezTo>
                    <a:pt x="739" y="160"/>
                    <a:pt x="735" y="174"/>
                    <a:pt x="735" y="192"/>
                  </a:cubicBezTo>
                  <a:cubicBezTo>
                    <a:pt x="735" y="207"/>
                    <a:pt x="739" y="219"/>
                    <a:pt x="746" y="228"/>
                  </a:cubicBezTo>
                  <a:cubicBezTo>
                    <a:pt x="753" y="238"/>
                    <a:pt x="763" y="242"/>
                    <a:pt x="776" y="242"/>
                  </a:cubicBezTo>
                  <a:cubicBezTo>
                    <a:pt x="788" y="242"/>
                    <a:pt x="798" y="238"/>
                    <a:pt x="806" y="229"/>
                  </a:cubicBezTo>
                  <a:cubicBezTo>
                    <a:pt x="814" y="221"/>
                    <a:pt x="817" y="209"/>
                    <a:pt x="817" y="195"/>
                  </a:cubicBezTo>
                  <a:moveTo>
                    <a:pt x="97" y="84"/>
                  </a:moveTo>
                  <a:cubicBezTo>
                    <a:pt x="129" y="154"/>
                    <a:pt x="129" y="154"/>
                    <a:pt x="129" y="154"/>
                  </a:cubicBezTo>
                  <a:cubicBezTo>
                    <a:pt x="178" y="177"/>
                    <a:pt x="178" y="177"/>
                    <a:pt x="178" y="177"/>
                  </a:cubicBezTo>
                  <a:cubicBezTo>
                    <a:pt x="0" y="271"/>
                    <a:pt x="0" y="271"/>
                    <a:pt x="0" y="271"/>
                  </a:cubicBezTo>
                  <a:cubicBezTo>
                    <a:pt x="74" y="322"/>
                    <a:pt x="74" y="322"/>
                    <a:pt x="74" y="322"/>
                  </a:cubicBezTo>
                  <a:cubicBezTo>
                    <a:pt x="258" y="212"/>
                    <a:pt x="258" y="212"/>
                    <a:pt x="258" y="212"/>
                  </a:cubicBezTo>
                  <a:cubicBezTo>
                    <a:pt x="258" y="134"/>
                    <a:pt x="258" y="134"/>
                    <a:pt x="258" y="134"/>
                  </a:cubicBezTo>
                  <a:lnTo>
                    <a:pt x="97" y="84"/>
                  </a:lnTo>
                  <a:close/>
                  <a:moveTo>
                    <a:pt x="74" y="23"/>
                  </a:moveTo>
                  <a:cubicBezTo>
                    <a:pt x="0" y="0"/>
                    <a:pt x="0" y="0"/>
                    <a:pt x="0" y="0"/>
                  </a:cubicBezTo>
                  <a:cubicBezTo>
                    <a:pt x="0" y="271"/>
                    <a:pt x="0" y="271"/>
                    <a:pt x="0" y="271"/>
                  </a:cubicBezTo>
                  <a:cubicBezTo>
                    <a:pt x="74" y="204"/>
                    <a:pt x="74" y="204"/>
                    <a:pt x="74" y="204"/>
                  </a:cubicBezTo>
                  <a:lnTo>
                    <a:pt x="74" y="2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72" name="Freeform 31"/>
            <p:cNvSpPr>
              <a:spLocks noChangeAspect="1" noEditPoints="1"/>
            </p:cNvSpPr>
            <p:nvPr/>
          </p:nvSpPr>
          <p:spPr bwMode="auto">
            <a:xfrm>
              <a:off x="6324452" y="6090042"/>
              <a:ext cx="935532" cy="333350"/>
            </a:xfrm>
            <a:custGeom>
              <a:avLst/>
              <a:gdLst>
                <a:gd name="T0" fmla="*/ 241 w 534"/>
                <a:gd name="T1" fmla="*/ 90 h 190"/>
                <a:gd name="T2" fmla="*/ 218 w 534"/>
                <a:gd name="T3" fmla="*/ 101 h 190"/>
                <a:gd name="T4" fmla="*/ 243 w 534"/>
                <a:gd name="T5" fmla="*/ 101 h 190"/>
                <a:gd name="T6" fmla="*/ 271 w 534"/>
                <a:gd name="T7" fmla="*/ 101 h 190"/>
                <a:gd name="T8" fmla="*/ 283 w 534"/>
                <a:gd name="T9" fmla="*/ 41 h 190"/>
                <a:gd name="T10" fmla="*/ 283 w 534"/>
                <a:gd name="T11" fmla="*/ 59 h 190"/>
                <a:gd name="T12" fmla="*/ 328 w 534"/>
                <a:gd name="T13" fmla="*/ 92 h 190"/>
                <a:gd name="T14" fmla="*/ 329 w 534"/>
                <a:gd name="T15" fmla="*/ 67 h 190"/>
                <a:gd name="T16" fmla="*/ 317 w 534"/>
                <a:gd name="T17" fmla="*/ 101 h 190"/>
                <a:gd name="T18" fmla="*/ 348 w 534"/>
                <a:gd name="T19" fmla="*/ 60 h 190"/>
                <a:gd name="T20" fmla="*/ 343 w 534"/>
                <a:gd name="T21" fmla="*/ 101 h 190"/>
                <a:gd name="T22" fmla="*/ 394 w 534"/>
                <a:gd name="T23" fmla="*/ 96 h 190"/>
                <a:gd name="T24" fmla="*/ 394 w 534"/>
                <a:gd name="T25" fmla="*/ 63 h 190"/>
                <a:gd name="T26" fmla="*/ 365 w 534"/>
                <a:gd name="T27" fmla="*/ 80 h 190"/>
                <a:gd name="T28" fmla="*/ 427 w 534"/>
                <a:gd name="T29" fmla="*/ 82 h 190"/>
                <a:gd name="T30" fmla="*/ 428 w 534"/>
                <a:gd name="T31" fmla="*/ 66 h 190"/>
                <a:gd name="T32" fmla="*/ 415 w 534"/>
                <a:gd name="T33" fmla="*/ 82 h 190"/>
                <a:gd name="T34" fmla="*/ 415 w 534"/>
                <a:gd name="T35" fmla="*/ 101 h 190"/>
                <a:gd name="T36" fmla="*/ 440 w 534"/>
                <a:gd name="T37" fmla="*/ 96 h 190"/>
                <a:gd name="T38" fmla="*/ 469 w 534"/>
                <a:gd name="T39" fmla="*/ 80 h 190"/>
                <a:gd name="T40" fmla="*/ 455 w 534"/>
                <a:gd name="T41" fmla="*/ 96 h 190"/>
                <a:gd name="T42" fmla="*/ 497 w 534"/>
                <a:gd name="T43" fmla="*/ 38 h 190"/>
                <a:gd name="T44" fmla="*/ 484 w 534"/>
                <a:gd name="T45" fmla="*/ 64 h 190"/>
                <a:gd name="T46" fmla="*/ 491 w 534"/>
                <a:gd name="T47" fmla="*/ 59 h 190"/>
                <a:gd name="T48" fmla="*/ 526 w 534"/>
                <a:gd name="T49" fmla="*/ 94 h 190"/>
                <a:gd name="T50" fmla="*/ 526 w 534"/>
                <a:gd name="T51" fmla="*/ 59 h 190"/>
                <a:gd name="T52" fmla="*/ 502 w 534"/>
                <a:gd name="T53" fmla="*/ 64 h 190"/>
                <a:gd name="T54" fmla="*/ 250 w 534"/>
                <a:gd name="T55" fmla="*/ 161 h 190"/>
                <a:gd name="T56" fmla="*/ 251 w 534"/>
                <a:gd name="T57" fmla="*/ 140 h 190"/>
                <a:gd name="T58" fmla="*/ 251 w 534"/>
                <a:gd name="T59" fmla="*/ 140 h 190"/>
                <a:gd name="T60" fmla="*/ 280 w 534"/>
                <a:gd name="T61" fmla="*/ 164 h 190"/>
                <a:gd name="T62" fmla="*/ 265 w 534"/>
                <a:gd name="T63" fmla="*/ 184 h 190"/>
                <a:gd name="T64" fmla="*/ 339 w 534"/>
                <a:gd name="T65" fmla="*/ 170 h 190"/>
                <a:gd name="T66" fmla="*/ 311 w 534"/>
                <a:gd name="T67" fmla="*/ 135 h 190"/>
                <a:gd name="T68" fmla="*/ 314 w 534"/>
                <a:gd name="T69" fmla="*/ 137 h 190"/>
                <a:gd name="T70" fmla="*/ 372 w 534"/>
                <a:gd name="T71" fmla="*/ 170 h 190"/>
                <a:gd name="T72" fmla="*/ 359 w 534"/>
                <a:gd name="T73" fmla="*/ 145 h 190"/>
                <a:gd name="T74" fmla="*/ 364 w 534"/>
                <a:gd name="T75" fmla="*/ 127 h 190"/>
                <a:gd name="T76" fmla="*/ 354 w 534"/>
                <a:gd name="T77" fmla="*/ 153 h 190"/>
                <a:gd name="T78" fmla="*/ 372 w 534"/>
                <a:gd name="T79" fmla="*/ 149 h 190"/>
                <a:gd name="T80" fmla="*/ 420 w 534"/>
                <a:gd name="T81" fmla="*/ 136 h 190"/>
                <a:gd name="T82" fmla="*/ 388 w 534"/>
                <a:gd name="T83" fmla="*/ 128 h 190"/>
                <a:gd name="T84" fmla="*/ 415 w 534"/>
                <a:gd name="T85" fmla="*/ 145 h 190"/>
                <a:gd name="T86" fmla="*/ 439 w 534"/>
                <a:gd name="T87" fmla="*/ 136 h 190"/>
                <a:gd name="T88" fmla="*/ 461 w 534"/>
                <a:gd name="T89" fmla="*/ 118 h 190"/>
                <a:gd name="T90" fmla="*/ 466 w 534"/>
                <a:gd name="T91" fmla="*/ 113 h 190"/>
                <a:gd name="T92" fmla="*/ 465 w 534"/>
                <a:gd name="T93" fmla="*/ 170 h 190"/>
                <a:gd name="T94" fmla="*/ 479 w 534"/>
                <a:gd name="T95" fmla="*/ 149 h 190"/>
                <a:gd name="T96" fmla="*/ 478 w 534"/>
                <a:gd name="T97" fmla="*/ 133 h 190"/>
                <a:gd name="T98" fmla="*/ 531 w 534"/>
                <a:gd name="T99" fmla="*/ 151 h 190"/>
                <a:gd name="T100" fmla="*/ 532 w 534"/>
                <a:gd name="T101" fmla="*/ 136 h 190"/>
                <a:gd name="T102" fmla="*/ 519 w 534"/>
                <a:gd name="T103" fmla="*/ 151 h 190"/>
                <a:gd name="T104" fmla="*/ 519 w 534"/>
                <a:gd name="T105" fmla="*/ 171 h 190"/>
                <a:gd name="T106" fmla="*/ 94 w 534"/>
                <a:gd name="T107" fmla="*/ 138 h 190"/>
                <a:gd name="T108" fmla="*/ 141 w 534"/>
                <a:gd name="T109" fmla="*/ 31 h 190"/>
                <a:gd name="T110" fmla="*/ 144 w 534"/>
                <a:gd name="T111" fmla="*/ 92 h 190"/>
                <a:gd name="T112" fmla="*/ 179 w 534"/>
                <a:gd name="T113" fmla="*/ 171 h 190"/>
                <a:gd name="T114" fmla="*/ 90 w 534"/>
                <a:gd name="T115" fmla="*/ 1 h 190"/>
                <a:gd name="T116" fmla="*/ 60 w 534"/>
                <a:gd name="T117" fmla="*/ 73 h 190"/>
                <a:gd name="T118" fmla="*/ 90 w 534"/>
                <a:gd name="T119" fmla="*/ 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4" h="190">
                  <a:moveTo>
                    <a:pt x="271" y="101"/>
                  </a:moveTo>
                  <a:cubicBezTo>
                    <a:pt x="271" y="101"/>
                    <a:pt x="271" y="101"/>
                    <a:pt x="271" y="101"/>
                  </a:cubicBezTo>
                  <a:cubicBezTo>
                    <a:pt x="271" y="42"/>
                    <a:pt x="271" y="42"/>
                    <a:pt x="271" y="42"/>
                  </a:cubicBezTo>
                  <a:cubicBezTo>
                    <a:pt x="271" y="42"/>
                    <a:pt x="271" y="42"/>
                    <a:pt x="262" y="42"/>
                  </a:cubicBezTo>
                  <a:cubicBezTo>
                    <a:pt x="262" y="42"/>
                    <a:pt x="262" y="42"/>
                    <a:pt x="244" y="83"/>
                  </a:cubicBezTo>
                  <a:cubicBezTo>
                    <a:pt x="243" y="84"/>
                    <a:pt x="242" y="87"/>
                    <a:pt x="241" y="90"/>
                  </a:cubicBezTo>
                  <a:cubicBezTo>
                    <a:pt x="241" y="90"/>
                    <a:pt x="241" y="90"/>
                    <a:pt x="241" y="90"/>
                  </a:cubicBezTo>
                  <a:cubicBezTo>
                    <a:pt x="240" y="88"/>
                    <a:pt x="239" y="86"/>
                    <a:pt x="238" y="83"/>
                  </a:cubicBezTo>
                  <a:cubicBezTo>
                    <a:pt x="238" y="83"/>
                    <a:pt x="238" y="83"/>
                    <a:pt x="220" y="42"/>
                  </a:cubicBezTo>
                  <a:cubicBezTo>
                    <a:pt x="220" y="42"/>
                    <a:pt x="220" y="42"/>
                    <a:pt x="211" y="42"/>
                  </a:cubicBezTo>
                  <a:cubicBezTo>
                    <a:pt x="211" y="42"/>
                    <a:pt x="211" y="42"/>
                    <a:pt x="211" y="101"/>
                  </a:cubicBezTo>
                  <a:cubicBezTo>
                    <a:pt x="211" y="101"/>
                    <a:pt x="211" y="101"/>
                    <a:pt x="218" y="101"/>
                  </a:cubicBezTo>
                  <a:cubicBezTo>
                    <a:pt x="218" y="101"/>
                    <a:pt x="218" y="101"/>
                    <a:pt x="218" y="61"/>
                  </a:cubicBezTo>
                  <a:cubicBezTo>
                    <a:pt x="218" y="56"/>
                    <a:pt x="218" y="52"/>
                    <a:pt x="217" y="50"/>
                  </a:cubicBezTo>
                  <a:cubicBezTo>
                    <a:pt x="217" y="50"/>
                    <a:pt x="217" y="50"/>
                    <a:pt x="218" y="50"/>
                  </a:cubicBezTo>
                  <a:cubicBezTo>
                    <a:pt x="218" y="53"/>
                    <a:pt x="219" y="55"/>
                    <a:pt x="219" y="56"/>
                  </a:cubicBezTo>
                  <a:cubicBezTo>
                    <a:pt x="219" y="56"/>
                    <a:pt x="219" y="56"/>
                    <a:pt x="239" y="101"/>
                  </a:cubicBezTo>
                  <a:cubicBezTo>
                    <a:pt x="239" y="101"/>
                    <a:pt x="239" y="101"/>
                    <a:pt x="243" y="101"/>
                  </a:cubicBezTo>
                  <a:cubicBezTo>
                    <a:pt x="243" y="101"/>
                    <a:pt x="243" y="101"/>
                    <a:pt x="263" y="56"/>
                  </a:cubicBezTo>
                  <a:cubicBezTo>
                    <a:pt x="263" y="54"/>
                    <a:pt x="264" y="52"/>
                    <a:pt x="265" y="50"/>
                  </a:cubicBezTo>
                  <a:cubicBezTo>
                    <a:pt x="265" y="50"/>
                    <a:pt x="265" y="50"/>
                    <a:pt x="265" y="50"/>
                  </a:cubicBezTo>
                  <a:cubicBezTo>
                    <a:pt x="264" y="54"/>
                    <a:pt x="264" y="58"/>
                    <a:pt x="264" y="61"/>
                  </a:cubicBezTo>
                  <a:cubicBezTo>
                    <a:pt x="264" y="61"/>
                    <a:pt x="264" y="61"/>
                    <a:pt x="264" y="101"/>
                  </a:cubicBezTo>
                  <a:cubicBezTo>
                    <a:pt x="264" y="101"/>
                    <a:pt x="264" y="101"/>
                    <a:pt x="271" y="101"/>
                  </a:cubicBezTo>
                  <a:close/>
                  <a:moveTo>
                    <a:pt x="290" y="44"/>
                  </a:moveTo>
                  <a:cubicBezTo>
                    <a:pt x="290" y="45"/>
                    <a:pt x="290" y="46"/>
                    <a:pt x="289" y="47"/>
                  </a:cubicBezTo>
                  <a:cubicBezTo>
                    <a:pt x="288" y="48"/>
                    <a:pt x="287" y="48"/>
                    <a:pt x="286" y="48"/>
                  </a:cubicBezTo>
                  <a:cubicBezTo>
                    <a:pt x="285" y="48"/>
                    <a:pt x="284" y="48"/>
                    <a:pt x="283" y="47"/>
                  </a:cubicBezTo>
                  <a:cubicBezTo>
                    <a:pt x="282" y="46"/>
                    <a:pt x="282" y="45"/>
                    <a:pt x="282" y="44"/>
                  </a:cubicBezTo>
                  <a:cubicBezTo>
                    <a:pt x="282" y="42"/>
                    <a:pt x="282" y="42"/>
                    <a:pt x="283" y="41"/>
                  </a:cubicBezTo>
                  <a:cubicBezTo>
                    <a:pt x="284" y="40"/>
                    <a:pt x="285" y="39"/>
                    <a:pt x="286" y="39"/>
                  </a:cubicBezTo>
                  <a:cubicBezTo>
                    <a:pt x="287" y="39"/>
                    <a:pt x="288" y="40"/>
                    <a:pt x="289" y="41"/>
                  </a:cubicBezTo>
                  <a:cubicBezTo>
                    <a:pt x="290" y="42"/>
                    <a:pt x="290" y="42"/>
                    <a:pt x="290" y="44"/>
                  </a:cubicBezTo>
                  <a:close/>
                  <a:moveTo>
                    <a:pt x="289" y="101"/>
                  </a:moveTo>
                  <a:cubicBezTo>
                    <a:pt x="283" y="101"/>
                    <a:pt x="283" y="101"/>
                    <a:pt x="283" y="101"/>
                  </a:cubicBezTo>
                  <a:cubicBezTo>
                    <a:pt x="283" y="59"/>
                    <a:pt x="283" y="59"/>
                    <a:pt x="283" y="59"/>
                  </a:cubicBezTo>
                  <a:cubicBezTo>
                    <a:pt x="289" y="59"/>
                    <a:pt x="289" y="59"/>
                    <a:pt x="289" y="59"/>
                  </a:cubicBezTo>
                  <a:cubicBezTo>
                    <a:pt x="289" y="101"/>
                    <a:pt x="289" y="101"/>
                    <a:pt x="289" y="101"/>
                  </a:cubicBezTo>
                  <a:cubicBezTo>
                    <a:pt x="289" y="101"/>
                    <a:pt x="289" y="101"/>
                    <a:pt x="289" y="101"/>
                  </a:cubicBezTo>
                  <a:close/>
                  <a:moveTo>
                    <a:pt x="328" y="98"/>
                  </a:moveTo>
                  <a:cubicBezTo>
                    <a:pt x="328" y="98"/>
                    <a:pt x="328" y="98"/>
                    <a:pt x="328" y="98"/>
                  </a:cubicBezTo>
                  <a:cubicBezTo>
                    <a:pt x="328" y="92"/>
                    <a:pt x="328" y="92"/>
                    <a:pt x="328" y="92"/>
                  </a:cubicBezTo>
                  <a:cubicBezTo>
                    <a:pt x="325" y="95"/>
                    <a:pt x="322" y="96"/>
                    <a:pt x="318" y="96"/>
                  </a:cubicBezTo>
                  <a:cubicBezTo>
                    <a:pt x="314" y="96"/>
                    <a:pt x="310" y="94"/>
                    <a:pt x="308" y="92"/>
                  </a:cubicBezTo>
                  <a:cubicBezTo>
                    <a:pt x="305" y="89"/>
                    <a:pt x="304" y="85"/>
                    <a:pt x="304" y="80"/>
                  </a:cubicBezTo>
                  <a:cubicBezTo>
                    <a:pt x="304" y="75"/>
                    <a:pt x="306" y="71"/>
                    <a:pt x="308" y="68"/>
                  </a:cubicBezTo>
                  <a:cubicBezTo>
                    <a:pt x="311" y="65"/>
                    <a:pt x="314" y="63"/>
                    <a:pt x="319" y="63"/>
                  </a:cubicBezTo>
                  <a:cubicBezTo>
                    <a:pt x="322" y="63"/>
                    <a:pt x="325" y="65"/>
                    <a:pt x="329" y="67"/>
                  </a:cubicBezTo>
                  <a:cubicBezTo>
                    <a:pt x="329" y="67"/>
                    <a:pt x="329" y="67"/>
                    <a:pt x="329" y="60"/>
                  </a:cubicBezTo>
                  <a:cubicBezTo>
                    <a:pt x="326" y="59"/>
                    <a:pt x="322" y="58"/>
                    <a:pt x="319" y="58"/>
                  </a:cubicBezTo>
                  <a:cubicBezTo>
                    <a:pt x="312" y="58"/>
                    <a:pt x="307" y="60"/>
                    <a:pt x="303" y="64"/>
                  </a:cubicBezTo>
                  <a:cubicBezTo>
                    <a:pt x="299" y="68"/>
                    <a:pt x="297" y="74"/>
                    <a:pt x="297" y="81"/>
                  </a:cubicBezTo>
                  <a:cubicBezTo>
                    <a:pt x="297" y="87"/>
                    <a:pt x="299" y="92"/>
                    <a:pt x="303" y="96"/>
                  </a:cubicBezTo>
                  <a:cubicBezTo>
                    <a:pt x="306" y="100"/>
                    <a:pt x="311" y="101"/>
                    <a:pt x="317" y="101"/>
                  </a:cubicBezTo>
                  <a:cubicBezTo>
                    <a:pt x="321" y="101"/>
                    <a:pt x="325" y="100"/>
                    <a:pt x="328" y="98"/>
                  </a:cubicBezTo>
                  <a:close/>
                  <a:moveTo>
                    <a:pt x="358" y="65"/>
                  </a:moveTo>
                  <a:cubicBezTo>
                    <a:pt x="358" y="65"/>
                    <a:pt x="358" y="65"/>
                    <a:pt x="358" y="65"/>
                  </a:cubicBezTo>
                  <a:cubicBezTo>
                    <a:pt x="358" y="58"/>
                    <a:pt x="358" y="58"/>
                    <a:pt x="358" y="58"/>
                  </a:cubicBezTo>
                  <a:cubicBezTo>
                    <a:pt x="357" y="58"/>
                    <a:pt x="356" y="58"/>
                    <a:pt x="354" y="58"/>
                  </a:cubicBezTo>
                  <a:cubicBezTo>
                    <a:pt x="352" y="58"/>
                    <a:pt x="349" y="59"/>
                    <a:pt x="348" y="60"/>
                  </a:cubicBezTo>
                  <a:cubicBezTo>
                    <a:pt x="346" y="62"/>
                    <a:pt x="344" y="64"/>
                    <a:pt x="343" y="67"/>
                  </a:cubicBezTo>
                  <a:cubicBezTo>
                    <a:pt x="343" y="67"/>
                    <a:pt x="343" y="67"/>
                    <a:pt x="343" y="67"/>
                  </a:cubicBezTo>
                  <a:cubicBezTo>
                    <a:pt x="343" y="67"/>
                    <a:pt x="343" y="67"/>
                    <a:pt x="343" y="59"/>
                  </a:cubicBezTo>
                  <a:cubicBezTo>
                    <a:pt x="343" y="59"/>
                    <a:pt x="343" y="59"/>
                    <a:pt x="336" y="59"/>
                  </a:cubicBezTo>
                  <a:cubicBezTo>
                    <a:pt x="336" y="59"/>
                    <a:pt x="336" y="59"/>
                    <a:pt x="336" y="101"/>
                  </a:cubicBezTo>
                  <a:cubicBezTo>
                    <a:pt x="336" y="101"/>
                    <a:pt x="336" y="101"/>
                    <a:pt x="343" y="101"/>
                  </a:cubicBezTo>
                  <a:cubicBezTo>
                    <a:pt x="343" y="101"/>
                    <a:pt x="343" y="101"/>
                    <a:pt x="343" y="79"/>
                  </a:cubicBezTo>
                  <a:cubicBezTo>
                    <a:pt x="343" y="74"/>
                    <a:pt x="344" y="71"/>
                    <a:pt x="346" y="68"/>
                  </a:cubicBezTo>
                  <a:cubicBezTo>
                    <a:pt x="348" y="65"/>
                    <a:pt x="350" y="64"/>
                    <a:pt x="353" y="64"/>
                  </a:cubicBezTo>
                  <a:cubicBezTo>
                    <a:pt x="355" y="64"/>
                    <a:pt x="357" y="64"/>
                    <a:pt x="358" y="65"/>
                  </a:cubicBezTo>
                  <a:close/>
                  <a:moveTo>
                    <a:pt x="399" y="79"/>
                  </a:moveTo>
                  <a:cubicBezTo>
                    <a:pt x="399" y="86"/>
                    <a:pt x="398" y="92"/>
                    <a:pt x="394" y="96"/>
                  </a:cubicBezTo>
                  <a:cubicBezTo>
                    <a:pt x="390" y="99"/>
                    <a:pt x="385" y="101"/>
                    <a:pt x="379" y="101"/>
                  </a:cubicBezTo>
                  <a:cubicBezTo>
                    <a:pt x="372" y="101"/>
                    <a:pt x="368" y="99"/>
                    <a:pt x="364" y="96"/>
                  </a:cubicBezTo>
                  <a:cubicBezTo>
                    <a:pt x="360" y="92"/>
                    <a:pt x="358" y="87"/>
                    <a:pt x="358" y="80"/>
                  </a:cubicBezTo>
                  <a:cubicBezTo>
                    <a:pt x="358" y="73"/>
                    <a:pt x="361" y="67"/>
                    <a:pt x="365" y="63"/>
                  </a:cubicBezTo>
                  <a:cubicBezTo>
                    <a:pt x="368" y="60"/>
                    <a:pt x="373" y="58"/>
                    <a:pt x="380" y="58"/>
                  </a:cubicBezTo>
                  <a:cubicBezTo>
                    <a:pt x="386" y="58"/>
                    <a:pt x="391" y="60"/>
                    <a:pt x="394" y="63"/>
                  </a:cubicBezTo>
                  <a:cubicBezTo>
                    <a:pt x="398" y="68"/>
                    <a:pt x="399" y="73"/>
                    <a:pt x="399" y="79"/>
                  </a:cubicBezTo>
                  <a:close/>
                  <a:moveTo>
                    <a:pt x="393" y="80"/>
                  </a:moveTo>
                  <a:cubicBezTo>
                    <a:pt x="393" y="74"/>
                    <a:pt x="391" y="70"/>
                    <a:pt x="389" y="68"/>
                  </a:cubicBezTo>
                  <a:cubicBezTo>
                    <a:pt x="387" y="65"/>
                    <a:pt x="383" y="63"/>
                    <a:pt x="379" y="63"/>
                  </a:cubicBezTo>
                  <a:cubicBezTo>
                    <a:pt x="375" y="63"/>
                    <a:pt x="372" y="65"/>
                    <a:pt x="369" y="68"/>
                  </a:cubicBezTo>
                  <a:cubicBezTo>
                    <a:pt x="367" y="70"/>
                    <a:pt x="365" y="74"/>
                    <a:pt x="365" y="80"/>
                  </a:cubicBezTo>
                  <a:cubicBezTo>
                    <a:pt x="365" y="85"/>
                    <a:pt x="366" y="89"/>
                    <a:pt x="369" y="92"/>
                  </a:cubicBezTo>
                  <a:cubicBezTo>
                    <a:pt x="372" y="94"/>
                    <a:pt x="375" y="96"/>
                    <a:pt x="379" y="96"/>
                  </a:cubicBezTo>
                  <a:cubicBezTo>
                    <a:pt x="383" y="96"/>
                    <a:pt x="387" y="94"/>
                    <a:pt x="389" y="92"/>
                  </a:cubicBezTo>
                  <a:cubicBezTo>
                    <a:pt x="392" y="89"/>
                    <a:pt x="393" y="85"/>
                    <a:pt x="393" y="80"/>
                  </a:cubicBezTo>
                  <a:close/>
                  <a:moveTo>
                    <a:pt x="430" y="89"/>
                  </a:moveTo>
                  <a:cubicBezTo>
                    <a:pt x="430" y="86"/>
                    <a:pt x="429" y="84"/>
                    <a:pt x="427" y="82"/>
                  </a:cubicBezTo>
                  <a:cubicBezTo>
                    <a:pt x="426" y="80"/>
                    <a:pt x="423" y="79"/>
                    <a:pt x="420" y="77"/>
                  </a:cubicBezTo>
                  <a:cubicBezTo>
                    <a:pt x="416" y="76"/>
                    <a:pt x="414" y="74"/>
                    <a:pt x="413" y="74"/>
                  </a:cubicBezTo>
                  <a:cubicBezTo>
                    <a:pt x="412" y="73"/>
                    <a:pt x="411" y="71"/>
                    <a:pt x="411" y="69"/>
                  </a:cubicBezTo>
                  <a:cubicBezTo>
                    <a:pt x="411" y="68"/>
                    <a:pt x="412" y="66"/>
                    <a:pt x="413" y="65"/>
                  </a:cubicBezTo>
                  <a:cubicBezTo>
                    <a:pt x="415" y="64"/>
                    <a:pt x="417" y="63"/>
                    <a:pt x="419" y="63"/>
                  </a:cubicBezTo>
                  <a:cubicBezTo>
                    <a:pt x="422" y="63"/>
                    <a:pt x="426" y="64"/>
                    <a:pt x="428" y="66"/>
                  </a:cubicBezTo>
                  <a:cubicBezTo>
                    <a:pt x="428" y="66"/>
                    <a:pt x="428" y="66"/>
                    <a:pt x="428" y="60"/>
                  </a:cubicBezTo>
                  <a:cubicBezTo>
                    <a:pt x="426" y="59"/>
                    <a:pt x="423" y="58"/>
                    <a:pt x="420" y="58"/>
                  </a:cubicBezTo>
                  <a:cubicBezTo>
                    <a:pt x="415" y="58"/>
                    <a:pt x="411" y="59"/>
                    <a:pt x="409" y="61"/>
                  </a:cubicBezTo>
                  <a:cubicBezTo>
                    <a:pt x="406" y="63"/>
                    <a:pt x="405" y="66"/>
                    <a:pt x="405" y="70"/>
                  </a:cubicBezTo>
                  <a:cubicBezTo>
                    <a:pt x="405" y="73"/>
                    <a:pt x="405" y="75"/>
                    <a:pt x="407" y="77"/>
                  </a:cubicBezTo>
                  <a:cubicBezTo>
                    <a:pt x="409" y="79"/>
                    <a:pt x="411" y="81"/>
                    <a:pt x="415" y="82"/>
                  </a:cubicBezTo>
                  <a:cubicBezTo>
                    <a:pt x="418" y="84"/>
                    <a:pt x="420" y="85"/>
                    <a:pt x="422" y="86"/>
                  </a:cubicBezTo>
                  <a:cubicBezTo>
                    <a:pt x="423" y="87"/>
                    <a:pt x="423" y="88"/>
                    <a:pt x="423" y="90"/>
                  </a:cubicBezTo>
                  <a:cubicBezTo>
                    <a:pt x="423" y="94"/>
                    <a:pt x="421" y="96"/>
                    <a:pt x="415" y="96"/>
                  </a:cubicBezTo>
                  <a:cubicBezTo>
                    <a:pt x="411" y="96"/>
                    <a:pt x="408" y="94"/>
                    <a:pt x="404" y="92"/>
                  </a:cubicBezTo>
                  <a:cubicBezTo>
                    <a:pt x="404" y="92"/>
                    <a:pt x="404" y="92"/>
                    <a:pt x="404" y="99"/>
                  </a:cubicBezTo>
                  <a:cubicBezTo>
                    <a:pt x="408" y="100"/>
                    <a:pt x="411" y="101"/>
                    <a:pt x="415" y="101"/>
                  </a:cubicBezTo>
                  <a:cubicBezTo>
                    <a:pt x="420" y="101"/>
                    <a:pt x="424" y="100"/>
                    <a:pt x="426" y="98"/>
                  </a:cubicBezTo>
                  <a:cubicBezTo>
                    <a:pt x="429" y="96"/>
                    <a:pt x="430" y="93"/>
                    <a:pt x="430" y="89"/>
                  </a:cubicBezTo>
                  <a:close/>
                  <a:moveTo>
                    <a:pt x="476" y="79"/>
                  </a:moveTo>
                  <a:cubicBezTo>
                    <a:pt x="476" y="86"/>
                    <a:pt x="474" y="92"/>
                    <a:pt x="470" y="96"/>
                  </a:cubicBezTo>
                  <a:cubicBezTo>
                    <a:pt x="466" y="99"/>
                    <a:pt x="461" y="101"/>
                    <a:pt x="455" y="101"/>
                  </a:cubicBezTo>
                  <a:cubicBezTo>
                    <a:pt x="448" y="101"/>
                    <a:pt x="443" y="99"/>
                    <a:pt x="440" y="96"/>
                  </a:cubicBezTo>
                  <a:cubicBezTo>
                    <a:pt x="436" y="92"/>
                    <a:pt x="434" y="87"/>
                    <a:pt x="434" y="80"/>
                  </a:cubicBezTo>
                  <a:cubicBezTo>
                    <a:pt x="434" y="73"/>
                    <a:pt x="436" y="67"/>
                    <a:pt x="441" y="63"/>
                  </a:cubicBezTo>
                  <a:cubicBezTo>
                    <a:pt x="444" y="60"/>
                    <a:pt x="450" y="58"/>
                    <a:pt x="456" y="58"/>
                  </a:cubicBezTo>
                  <a:cubicBezTo>
                    <a:pt x="462" y="58"/>
                    <a:pt x="467" y="60"/>
                    <a:pt x="470" y="63"/>
                  </a:cubicBezTo>
                  <a:cubicBezTo>
                    <a:pt x="474" y="68"/>
                    <a:pt x="476" y="73"/>
                    <a:pt x="476" y="79"/>
                  </a:cubicBezTo>
                  <a:close/>
                  <a:moveTo>
                    <a:pt x="469" y="80"/>
                  </a:moveTo>
                  <a:cubicBezTo>
                    <a:pt x="469" y="74"/>
                    <a:pt x="467" y="70"/>
                    <a:pt x="465" y="68"/>
                  </a:cubicBezTo>
                  <a:cubicBezTo>
                    <a:pt x="463" y="65"/>
                    <a:pt x="459" y="63"/>
                    <a:pt x="455" y="63"/>
                  </a:cubicBezTo>
                  <a:cubicBezTo>
                    <a:pt x="451" y="63"/>
                    <a:pt x="448" y="65"/>
                    <a:pt x="445" y="68"/>
                  </a:cubicBezTo>
                  <a:cubicBezTo>
                    <a:pt x="443" y="70"/>
                    <a:pt x="441" y="74"/>
                    <a:pt x="441" y="80"/>
                  </a:cubicBezTo>
                  <a:cubicBezTo>
                    <a:pt x="441" y="85"/>
                    <a:pt x="443" y="89"/>
                    <a:pt x="445" y="92"/>
                  </a:cubicBezTo>
                  <a:cubicBezTo>
                    <a:pt x="447" y="94"/>
                    <a:pt x="451" y="96"/>
                    <a:pt x="455" y="96"/>
                  </a:cubicBezTo>
                  <a:cubicBezTo>
                    <a:pt x="460" y="96"/>
                    <a:pt x="463" y="94"/>
                    <a:pt x="465" y="92"/>
                  </a:cubicBezTo>
                  <a:cubicBezTo>
                    <a:pt x="467" y="89"/>
                    <a:pt x="469" y="85"/>
                    <a:pt x="469" y="80"/>
                  </a:cubicBezTo>
                  <a:close/>
                  <a:moveTo>
                    <a:pt x="502" y="44"/>
                  </a:moveTo>
                  <a:cubicBezTo>
                    <a:pt x="502" y="44"/>
                    <a:pt x="502" y="44"/>
                    <a:pt x="502" y="44"/>
                  </a:cubicBezTo>
                  <a:cubicBezTo>
                    <a:pt x="502" y="38"/>
                    <a:pt x="502" y="38"/>
                    <a:pt x="502" y="38"/>
                  </a:cubicBezTo>
                  <a:cubicBezTo>
                    <a:pt x="501" y="38"/>
                    <a:pt x="499" y="38"/>
                    <a:pt x="497" y="38"/>
                  </a:cubicBezTo>
                  <a:cubicBezTo>
                    <a:pt x="494" y="38"/>
                    <a:pt x="491" y="39"/>
                    <a:pt x="489" y="41"/>
                  </a:cubicBezTo>
                  <a:cubicBezTo>
                    <a:pt x="486" y="44"/>
                    <a:pt x="484" y="47"/>
                    <a:pt x="484" y="52"/>
                  </a:cubicBezTo>
                  <a:cubicBezTo>
                    <a:pt x="484" y="52"/>
                    <a:pt x="484" y="52"/>
                    <a:pt x="484" y="59"/>
                  </a:cubicBezTo>
                  <a:cubicBezTo>
                    <a:pt x="484" y="59"/>
                    <a:pt x="484" y="59"/>
                    <a:pt x="477" y="59"/>
                  </a:cubicBezTo>
                  <a:cubicBezTo>
                    <a:pt x="477" y="59"/>
                    <a:pt x="477" y="59"/>
                    <a:pt x="477" y="64"/>
                  </a:cubicBezTo>
                  <a:cubicBezTo>
                    <a:pt x="477" y="64"/>
                    <a:pt x="477" y="64"/>
                    <a:pt x="484" y="64"/>
                  </a:cubicBezTo>
                  <a:cubicBezTo>
                    <a:pt x="484" y="64"/>
                    <a:pt x="484" y="64"/>
                    <a:pt x="484" y="101"/>
                  </a:cubicBezTo>
                  <a:cubicBezTo>
                    <a:pt x="484" y="101"/>
                    <a:pt x="484" y="101"/>
                    <a:pt x="491" y="101"/>
                  </a:cubicBezTo>
                  <a:cubicBezTo>
                    <a:pt x="491" y="101"/>
                    <a:pt x="491" y="101"/>
                    <a:pt x="491" y="64"/>
                  </a:cubicBezTo>
                  <a:cubicBezTo>
                    <a:pt x="491" y="64"/>
                    <a:pt x="491" y="64"/>
                    <a:pt x="501" y="64"/>
                  </a:cubicBezTo>
                  <a:cubicBezTo>
                    <a:pt x="501" y="64"/>
                    <a:pt x="501" y="64"/>
                    <a:pt x="501" y="59"/>
                  </a:cubicBezTo>
                  <a:cubicBezTo>
                    <a:pt x="501" y="59"/>
                    <a:pt x="501" y="59"/>
                    <a:pt x="491" y="59"/>
                  </a:cubicBezTo>
                  <a:cubicBezTo>
                    <a:pt x="491" y="59"/>
                    <a:pt x="491" y="59"/>
                    <a:pt x="491" y="52"/>
                  </a:cubicBezTo>
                  <a:cubicBezTo>
                    <a:pt x="491" y="46"/>
                    <a:pt x="493" y="43"/>
                    <a:pt x="498" y="43"/>
                  </a:cubicBezTo>
                  <a:cubicBezTo>
                    <a:pt x="499" y="43"/>
                    <a:pt x="501" y="44"/>
                    <a:pt x="502" y="44"/>
                  </a:cubicBezTo>
                  <a:close/>
                  <a:moveTo>
                    <a:pt x="526" y="100"/>
                  </a:moveTo>
                  <a:cubicBezTo>
                    <a:pt x="526" y="100"/>
                    <a:pt x="526" y="100"/>
                    <a:pt x="526" y="100"/>
                  </a:cubicBezTo>
                  <a:cubicBezTo>
                    <a:pt x="526" y="94"/>
                    <a:pt x="526" y="94"/>
                    <a:pt x="526" y="94"/>
                  </a:cubicBezTo>
                  <a:cubicBezTo>
                    <a:pt x="525" y="95"/>
                    <a:pt x="523" y="96"/>
                    <a:pt x="522" y="96"/>
                  </a:cubicBezTo>
                  <a:cubicBezTo>
                    <a:pt x="520" y="96"/>
                    <a:pt x="518" y="95"/>
                    <a:pt x="517" y="94"/>
                  </a:cubicBezTo>
                  <a:cubicBezTo>
                    <a:pt x="516" y="93"/>
                    <a:pt x="516" y="91"/>
                    <a:pt x="516" y="88"/>
                  </a:cubicBezTo>
                  <a:cubicBezTo>
                    <a:pt x="516" y="88"/>
                    <a:pt x="516" y="88"/>
                    <a:pt x="516" y="64"/>
                  </a:cubicBezTo>
                  <a:cubicBezTo>
                    <a:pt x="516" y="64"/>
                    <a:pt x="516" y="64"/>
                    <a:pt x="526" y="64"/>
                  </a:cubicBezTo>
                  <a:cubicBezTo>
                    <a:pt x="526" y="64"/>
                    <a:pt x="526" y="64"/>
                    <a:pt x="526" y="59"/>
                  </a:cubicBezTo>
                  <a:cubicBezTo>
                    <a:pt x="526" y="59"/>
                    <a:pt x="526" y="59"/>
                    <a:pt x="516" y="59"/>
                  </a:cubicBezTo>
                  <a:cubicBezTo>
                    <a:pt x="516" y="59"/>
                    <a:pt x="516" y="59"/>
                    <a:pt x="516" y="46"/>
                  </a:cubicBezTo>
                  <a:cubicBezTo>
                    <a:pt x="513" y="47"/>
                    <a:pt x="511" y="48"/>
                    <a:pt x="509" y="49"/>
                  </a:cubicBezTo>
                  <a:cubicBezTo>
                    <a:pt x="509" y="49"/>
                    <a:pt x="509" y="49"/>
                    <a:pt x="509" y="59"/>
                  </a:cubicBezTo>
                  <a:cubicBezTo>
                    <a:pt x="509" y="59"/>
                    <a:pt x="509" y="59"/>
                    <a:pt x="502" y="59"/>
                  </a:cubicBezTo>
                  <a:cubicBezTo>
                    <a:pt x="502" y="59"/>
                    <a:pt x="502" y="59"/>
                    <a:pt x="502" y="64"/>
                  </a:cubicBezTo>
                  <a:cubicBezTo>
                    <a:pt x="502" y="64"/>
                    <a:pt x="502" y="64"/>
                    <a:pt x="509" y="64"/>
                  </a:cubicBezTo>
                  <a:cubicBezTo>
                    <a:pt x="509" y="64"/>
                    <a:pt x="509" y="64"/>
                    <a:pt x="509" y="89"/>
                  </a:cubicBezTo>
                  <a:cubicBezTo>
                    <a:pt x="509" y="97"/>
                    <a:pt x="512" y="101"/>
                    <a:pt x="520" y="101"/>
                  </a:cubicBezTo>
                  <a:cubicBezTo>
                    <a:pt x="523" y="101"/>
                    <a:pt x="525" y="101"/>
                    <a:pt x="526" y="100"/>
                  </a:cubicBezTo>
                  <a:close/>
                  <a:moveTo>
                    <a:pt x="258" y="140"/>
                  </a:moveTo>
                  <a:cubicBezTo>
                    <a:pt x="258" y="149"/>
                    <a:pt x="255" y="156"/>
                    <a:pt x="250" y="161"/>
                  </a:cubicBezTo>
                  <a:cubicBezTo>
                    <a:pt x="244" y="167"/>
                    <a:pt x="236" y="170"/>
                    <a:pt x="227" y="170"/>
                  </a:cubicBezTo>
                  <a:cubicBezTo>
                    <a:pt x="211" y="170"/>
                    <a:pt x="211" y="170"/>
                    <a:pt x="211" y="170"/>
                  </a:cubicBezTo>
                  <a:cubicBezTo>
                    <a:pt x="211" y="112"/>
                    <a:pt x="211" y="112"/>
                    <a:pt x="211" y="112"/>
                  </a:cubicBezTo>
                  <a:cubicBezTo>
                    <a:pt x="227" y="112"/>
                    <a:pt x="227" y="112"/>
                    <a:pt x="227" y="112"/>
                  </a:cubicBezTo>
                  <a:cubicBezTo>
                    <a:pt x="248" y="112"/>
                    <a:pt x="258" y="121"/>
                    <a:pt x="258" y="140"/>
                  </a:cubicBezTo>
                  <a:close/>
                  <a:moveTo>
                    <a:pt x="251" y="140"/>
                  </a:moveTo>
                  <a:cubicBezTo>
                    <a:pt x="251" y="125"/>
                    <a:pt x="243" y="118"/>
                    <a:pt x="227" y="118"/>
                  </a:cubicBezTo>
                  <a:cubicBezTo>
                    <a:pt x="218" y="118"/>
                    <a:pt x="218" y="118"/>
                    <a:pt x="218" y="118"/>
                  </a:cubicBezTo>
                  <a:cubicBezTo>
                    <a:pt x="218" y="164"/>
                    <a:pt x="218" y="164"/>
                    <a:pt x="218" y="164"/>
                  </a:cubicBezTo>
                  <a:cubicBezTo>
                    <a:pt x="227" y="164"/>
                    <a:pt x="227" y="164"/>
                    <a:pt x="227" y="164"/>
                  </a:cubicBezTo>
                  <a:cubicBezTo>
                    <a:pt x="234" y="164"/>
                    <a:pt x="240" y="161"/>
                    <a:pt x="244" y="157"/>
                  </a:cubicBezTo>
                  <a:cubicBezTo>
                    <a:pt x="249" y="153"/>
                    <a:pt x="251" y="148"/>
                    <a:pt x="251" y="140"/>
                  </a:cubicBezTo>
                  <a:close/>
                  <a:moveTo>
                    <a:pt x="300" y="128"/>
                  </a:moveTo>
                  <a:cubicBezTo>
                    <a:pt x="300" y="128"/>
                    <a:pt x="300" y="128"/>
                    <a:pt x="300" y="128"/>
                  </a:cubicBezTo>
                  <a:cubicBezTo>
                    <a:pt x="293" y="128"/>
                    <a:pt x="293" y="128"/>
                    <a:pt x="293" y="128"/>
                  </a:cubicBezTo>
                  <a:cubicBezTo>
                    <a:pt x="293" y="128"/>
                    <a:pt x="293" y="128"/>
                    <a:pt x="281" y="160"/>
                  </a:cubicBezTo>
                  <a:cubicBezTo>
                    <a:pt x="280" y="162"/>
                    <a:pt x="280" y="163"/>
                    <a:pt x="280" y="164"/>
                  </a:cubicBezTo>
                  <a:cubicBezTo>
                    <a:pt x="280" y="164"/>
                    <a:pt x="280" y="164"/>
                    <a:pt x="280" y="164"/>
                  </a:cubicBezTo>
                  <a:cubicBezTo>
                    <a:pt x="279" y="162"/>
                    <a:pt x="279" y="161"/>
                    <a:pt x="279" y="160"/>
                  </a:cubicBezTo>
                  <a:cubicBezTo>
                    <a:pt x="279" y="160"/>
                    <a:pt x="279" y="160"/>
                    <a:pt x="268" y="128"/>
                  </a:cubicBezTo>
                  <a:cubicBezTo>
                    <a:pt x="268" y="128"/>
                    <a:pt x="268" y="128"/>
                    <a:pt x="260" y="128"/>
                  </a:cubicBezTo>
                  <a:cubicBezTo>
                    <a:pt x="260" y="128"/>
                    <a:pt x="260" y="128"/>
                    <a:pt x="276" y="170"/>
                  </a:cubicBezTo>
                  <a:cubicBezTo>
                    <a:pt x="276" y="170"/>
                    <a:pt x="276" y="170"/>
                    <a:pt x="273" y="178"/>
                  </a:cubicBezTo>
                  <a:cubicBezTo>
                    <a:pt x="271" y="182"/>
                    <a:pt x="269" y="184"/>
                    <a:pt x="265" y="184"/>
                  </a:cubicBezTo>
                  <a:cubicBezTo>
                    <a:pt x="264" y="184"/>
                    <a:pt x="263" y="184"/>
                    <a:pt x="261" y="183"/>
                  </a:cubicBezTo>
                  <a:cubicBezTo>
                    <a:pt x="261" y="183"/>
                    <a:pt x="261" y="183"/>
                    <a:pt x="261" y="189"/>
                  </a:cubicBezTo>
                  <a:cubicBezTo>
                    <a:pt x="263" y="189"/>
                    <a:pt x="264" y="190"/>
                    <a:pt x="266" y="190"/>
                  </a:cubicBezTo>
                  <a:cubicBezTo>
                    <a:pt x="272" y="190"/>
                    <a:pt x="277" y="185"/>
                    <a:pt x="280" y="177"/>
                  </a:cubicBezTo>
                  <a:cubicBezTo>
                    <a:pt x="280" y="177"/>
                    <a:pt x="280" y="177"/>
                    <a:pt x="300" y="128"/>
                  </a:cubicBezTo>
                  <a:close/>
                  <a:moveTo>
                    <a:pt x="339" y="170"/>
                  </a:moveTo>
                  <a:cubicBezTo>
                    <a:pt x="339" y="170"/>
                    <a:pt x="339" y="170"/>
                    <a:pt x="339" y="170"/>
                  </a:cubicBezTo>
                  <a:cubicBezTo>
                    <a:pt x="339" y="144"/>
                    <a:pt x="339" y="144"/>
                    <a:pt x="339" y="144"/>
                  </a:cubicBezTo>
                  <a:cubicBezTo>
                    <a:pt x="339" y="139"/>
                    <a:pt x="338" y="135"/>
                    <a:pt x="335" y="132"/>
                  </a:cubicBezTo>
                  <a:cubicBezTo>
                    <a:pt x="333" y="129"/>
                    <a:pt x="329" y="127"/>
                    <a:pt x="325" y="127"/>
                  </a:cubicBezTo>
                  <a:cubicBezTo>
                    <a:pt x="319" y="127"/>
                    <a:pt x="314" y="130"/>
                    <a:pt x="311" y="135"/>
                  </a:cubicBezTo>
                  <a:cubicBezTo>
                    <a:pt x="311" y="135"/>
                    <a:pt x="311" y="135"/>
                    <a:pt x="311" y="135"/>
                  </a:cubicBezTo>
                  <a:cubicBezTo>
                    <a:pt x="311" y="135"/>
                    <a:pt x="311" y="135"/>
                    <a:pt x="311" y="128"/>
                  </a:cubicBezTo>
                  <a:cubicBezTo>
                    <a:pt x="311" y="128"/>
                    <a:pt x="311" y="128"/>
                    <a:pt x="304" y="128"/>
                  </a:cubicBezTo>
                  <a:cubicBezTo>
                    <a:pt x="304" y="128"/>
                    <a:pt x="304" y="128"/>
                    <a:pt x="304" y="170"/>
                  </a:cubicBezTo>
                  <a:cubicBezTo>
                    <a:pt x="304" y="170"/>
                    <a:pt x="304" y="170"/>
                    <a:pt x="311" y="170"/>
                  </a:cubicBezTo>
                  <a:cubicBezTo>
                    <a:pt x="311" y="170"/>
                    <a:pt x="311" y="170"/>
                    <a:pt x="311" y="146"/>
                  </a:cubicBezTo>
                  <a:cubicBezTo>
                    <a:pt x="311" y="142"/>
                    <a:pt x="312" y="139"/>
                    <a:pt x="314" y="137"/>
                  </a:cubicBezTo>
                  <a:cubicBezTo>
                    <a:pt x="316" y="134"/>
                    <a:pt x="319" y="133"/>
                    <a:pt x="322" y="133"/>
                  </a:cubicBezTo>
                  <a:cubicBezTo>
                    <a:pt x="329" y="133"/>
                    <a:pt x="332" y="137"/>
                    <a:pt x="332" y="146"/>
                  </a:cubicBezTo>
                  <a:cubicBezTo>
                    <a:pt x="332" y="146"/>
                    <a:pt x="332" y="146"/>
                    <a:pt x="332" y="170"/>
                  </a:cubicBezTo>
                  <a:cubicBezTo>
                    <a:pt x="332" y="170"/>
                    <a:pt x="332" y="170"/>
                    <a:pt x="339" y="170"/>
                  </a:cubicBezTo>
                  <a:close/>
                  <a:moveTo>
                    <a:pt x="379" y="170"/>
                  </a:moveTo>
                  <a:cubicBezTo>
                    <a:pt x="372" y="170"/>
                    <a:pt x="372" y="170"/>
                    <a:pt x="372" y="170"/>
                  </a:cubicBezTo>
                  <a:cubicBezTo>
                    <a:pt x="372" y="163"/>
                    <a:pt x="372" y="163"/>
                    <a:pt x="372" y="163"/>
                  </a:cubicBezTo>
                  <a:cubicBezTo>
                    <a:pt x="372" y="163"/>
                    <a:pt x="372" y="163"/>
                    <a:pt x="372" y="163"/>
                  </a:cubicBezTo>
                  <a:cubicBezTo>
                    <a:pt x="369" y="169"/>
                    <a:pt x="364" y="171"/>
                    <a:pt x="359" y="171"/>
                  </a:cubicBezTo>
                  <a:cubicBezTo>
                    <a:pt x="355" y="171"/>
                    <a:pt x="351" y="170"/>
                    <a:pt x="349" y="167"/>
                  </a:cubicBezTo>
                  <a:cubicBezTo>
                    <a:pt x="347" y="165"/>
                    <a:pt x="346" y="163"/>
                    <a:pt x="346" y="159"/>
                  </a:cubicBezTo>
                  <a:cubicBezTo>
                    <a:pt x="346" y="151"/>
                    <a:pt x="350" y="146"/>
                    <a:pt x="359" y="145"/>
                  </a:cubicBezTo>
                  <a:cubicBezTo>
                    <a:pt x="372" y="144"/>
                    <a:pt x="372" y="144"/>
                    <a:pt x="372" y="144"/>
                  </a:cubicBezTo>
                  <a:cubicBezTo>
                    <a:pt x="372" y="136"/>
                    <a:pt x="369" y="133"/>
                    <a:pt x="363" y="133"/>
                  </a:cubicBezTo>
                  <a:cubicBezTo>
                    <a:pt x="358" y="133"/>
                    <a:pt x="354" y="135"/>
                    <a:pt x="350" y="138"/>
                  </a:cubicBezTo>
                  <a:cubicBezTo>
                    <a:pt x="350" y="131"/>
                    <a:pt x="350" y="131"/>
                    <a:pt x="350" y="131"/>
                  </a:cubicBezTo>
                  <a:cubicBezTo>
                    <a:pt x="351" y="130"/>
                    <a:pt x="353" y="129"/>
                    <a:pt x="355" y="128"/>
                  </a:cubicBezTo>
                  <a:cubicBezTo>
                    <a:pt x="358" y="128"/>
                    <a:pt x="361" y="127"/>
                    <a:pt x="364" y="127"/>
                  </a:cubicBezTo>
                  <a:cubicBezTo>
                    <a:pt x="374" y="127"/>
                    <a:pt x="379" y="132"/>
                    <a:pt x="379" y="143"/>
                  </a:cubicBezTo>
                  <a:cubicBezTo>
                    <a:pt x="379" y="170"/>
                    <a:pt x="379" y="170"/>
                    <a:pt x="379" y="170"/>
                  </a:cubicBezTo>
                  <a:cubicBezTo>
                    <a:pt x="379" y="170"/>
                    <a:pt x="379" y="170"/>
                    <a:pt x="379" y="170"/>
                  </a:cubicBezTo>
                  <a:close/>
                  <a:moveTo>
                    <a:pt x="372" y="149"/>
                  </a:moveTo>
                  <a:cubicBezTo>
                    <a:pt x="362" y="150"/>
                    <a:pt x="362" y="150"/>
                    <a:pt x="362" y="150"/>
                  </a:cubicBezTo>
                  <a:cubicBezTo>
                    <a:pt x="358" y="151"/>
                    <a:pt x="355" y="152"/>
                    <a:pt x="354" y="153"/>
                  </a:cubicBezTo>
                  <a:cubicBezTo>
                    <a:pt x="353" y="154"/>
                    <a:pt x="352" y="156"/>
                    <a:pt x="352" y="158"/>
                  </a:cubicBezTo>
                  <a:cubicBezTo>
                    <a:pt x="352" y="161"/>
                    <a:pt x="353" y="162"/>
                    <a:pt x="355" y="163"/>
                  </a:cubicBezTo>
                  <a:cubicBezTo>
                    <a:pt x="356" y="165"/>
                    <a:pt x="358" y="165"/>
                    <a:pt x="360" y="165"/>
                  </a:cubicBezTo>
                  <a:cubicBezTo>
                    <a:pt x="364" y="165"/>
                    <a:pt x="366" y="164"/>
                    <a:pt x="368" y="162"/>
                  </a:cubicBezTo>
                  <a:cubicBezTo>
                    <a:pt x="371" y="160"/>
                    <a:pt x="372" y="156"/>
                    <a:pt x="372" y="153"/>
                  </a:cubicBezTo>
                  <a:cubicBezTo>
                    <a:pt x="372" y="149"/>
                    <a:pt x="372" y="149"/>
                    <a:pt x="372" y="149"/>
                  </a:cubicBezTo>
                  <a:cubicBezTo>
                    <a:pt x="372" y="149"/>
                    <a:pt x="372" y="149"/>
                    <a:pt x="372" y="149"/>
                  </a:cubicBezTo>
                  <a:close/>
                  <a:moveTo>
                    <a:pt x="448" y="170"/>
                  </a:moveTo>
                  <a:cubicBezTo>
                    <a:pt x="448" y="170"/>
                    <a:pt x="448" y="170"/>
                    <a:pt x="448" y="170"/>
                  </a:cubicBezTo>
                  <a:cubicBezTo>
                    <a:pt x="448" y="144"/>
                    <a:pt x="448" y="144"/>
                    <a:pt x="448" y="144"/>
                  </a:cubicBezTo>
                  <a:cubicBezTo>
                    <a:pt x="448" y="133"/>
                    <a:pt x="443" y="127"/>
                    <a:pt x="434" y="127"/>
                  </a:cubicBezTo>
                  <a:cubicBezTo>
                    <a:pt x="428" y="127"/>
                    <a:pt x="423" y="130"/>
                    <a:pt x="420" y="136"/>
                  </a:cubicBezTo>
                  <a:cubicBezTo>
                    <a:pt x="420" y="133"/>
                    <a:pt x="418" y="131"/>
                    <a:pt x="416" y="130"/>
                  </a:cubicBezTo>
                  <a:cubicBezTo>
                    <a:pt x="414" y="128"/>
                    <a:pt x="411" y="127"/>
                    <a:pt x="409" y="127"/>
                  </a:cubicBezTo>
                  <a:cubicBezTo>
                    <a:pt x="403" y="127"/>
                    <a:pt x="398" y="130"/>
                    <a:pt x="395" y="135"/>
                  </a:cubicBezTo>
                  <a:cubicBezTo>
                    <a:pt x="395" y="135"/>
                    <a:pt x="395" y="135"/>
                    <a:pt x="395" y="135"/>
                  </a:cubicBezTo>
                  <a:cubicBezTo>
                    <a:pt x="395" y="135"/>
                    <a:pt x="395" y="135"/>
                    <a:pt x="395" y="128"/>
                  </a:cubicBezTo>
                  <a:cubicBezTo>
                    <a:pt x="395" y="128"/>
                    <a:pt x="395" y="128"/>
                    <a:pt x="388" y="128"/>
                  </a:cubicBezTo>
                  <a:cubicBezTo>
                    <a:pt x="388" y="128"/>
                    <a:pt x="388" y="128"/>
                    <a:pt x="388" y="170"/>
                  </a:cubicBezTo>
                  <a:cubicBezTo>
                    <a:pt x="388" y="170"/>
                    <a:pt x="388" y="170"/>
                    <a:pt x="395" y="170"/>
                  </a:cubicBezTo>
                  <a:cubicBezTo>
                    <a:pt x="395" y="170"/>
                    <a:pt x="395" y="170"/>
                    <a:pt x="395" y="146"/>
                  </a:cubicBezTo>
                  <a:cubicBezTo>
                    <a:pt x="395" y="142"/>
                    <a:pt x="396" y="139"/>
                    <a:pt x="398" y="136"/>
                  </a:cubicBezTo>
                  <a:cubicBezTo>
                    <a:pt x="400" y="134"/>
                    <a:pt x="402" y="133"/>
                    <a:pt x="405" y="133"/>
                  </a:cubicBezTo>
                  <a:cubicBezTo>
                    <a:pt x="412" y="133"/>
                    <a:pt x="415" y="137"/>
                    <a:pt x="415" y="145"/>
                  </a:cubicBezTo>
                  <a:cubicBezTo>
                    <a:pt x="415" y="145"/>
                    <a:pt x="415" y="145"/>
                    <a:pt x="415" y="170"/>
                  </a:cubicBezTo>
                  <a:cubicBezTo>
                    <a:pt x="415" y="170"/>
                    <a:pt x="415" y="170"/>
                    <a:pt x="422" y="170"/>
                  </a:cubicBezTo>
                  <a:cubicBezTo>
                    <a:pt x="422" y="170"/>
                    <a:pt x="422" y="170"/>
                    <a:pt x="422" y="146"/>
                  </a:cubicBezTo>
                  <a:cubicBezTo>
                    <a:pt x="422" y="142"/>
                    <a:pt x="423" y="139"/>
                    <a:pt x="424" y="137"/>
                  </a:cubicBezTo>
                  <a:cubicBezTo>
                    <a:pt x="427" y="134"/>
                    <a:pt x="429" y="133"/>
                    <a:pt x="432" y="133"/>
                  </a:cubicBezTo>
                  <a:cubicBezTo>
                    <a:pt x="435" y="133"/>
                    <a:pt x="438" y="134"/>
                    <a:pt x="439" y="136"/>
                  </a:cubicBezTo>
                  <a:cubicBezTo>
                    <a:pt x="440" y="138"/>
                    <a:pt x="441" y="141"/>
                    <a:pt x="441" y="146"/>
                  </a:cubicBezTo>
                  <a:cubicBezTo>
                    <a:pt x="441" y="146"/>
                    <a:pt x="441" y="146"/>
                    <a:pt x="441" y="170"/>
                  </a:cubicBezTo>
                  <a:cubicBezTo>
                    <a:pt x="441" y="170"/>
                    <a:pt x="441" y="170"/>
                    <a:pt x="448" y="170"/>
                  </a:cubicBezTo>
                  <a:close/>
                  <a:moveTo>
                    <a:pt x="466" y="113"/>
                  </a:moveTo>
                  <a:cubicBezTo>
                    <a:pt x="466" y="114"/>
                    <a:pt x="465" y="116"/>
                    <a:pt x="464" y="116"/>
                  </a:cubicBezTo>
                  <a:cubicBezTo>
                    <a:pt x="463" y="117"/>
                    <a:pt x="463" y="118"/>
                    <a:pt x="461" y="118"/>
                  </a:cubicBezTo>
                  <a:cubicBezTo>
                    <a:pt x="460" y="118"/>
                    <a:pt x="459" y="117"/>
                    <a:pt x="458" y="116"/>
                  </a:cubicBezTo>
                  <a:cubicBezTo>
                    <a:pt x="457" y="116"/>
                    <a:pt x="457" y="115"/>
                    <a:pt x="457" y="113"/>
                  </a:cubicBezTo>
                  <a:cubicBezTo>
                    <a:pt x="457" y="112"/>
                    <a:pt x="457" y="111"/>
                    <a:pt x="458" y="110"/>
                  </a:cubicBezTo>
                  <a:cubicBezTo>
                    <a:pt x="459" y="109"/>
                    <a:pt x="460" y="109"/>
                    <a:pt x="461" y="109"/>
                  </a:cubicBezTo>
                  <a:cubicBezTo>
                    <a:pt x="463" y="109"/>
                    <a:pt x="463" y="109"/>
                    <a:pt x="464" y="110"/>
                  </a:cubicBezTo>
                  <a:cubicBezTo>
                    <a:pt x="465" y="111"/>
                    <a:pt x="466" y="112"/>
                    <a:pt x="466" y="113"/>
                  </a:cubicBezTo>
                  <a:close/>
                  <a:moveTo>
                    <a:pt x="465" y="170"/>
                  </a:moveTo>
                  <a:cubicBezTo>
                    <a:pt x="458" y="170"/>
                    <a:pt x="458" y="170"/>
                    <a:pt x="458" y="170"/>
                  </a:cubicBezTo>
                  <a:cubicBezTo>
                    <a:pt x="458" y="128"/>
                    <a:pt x="458" y="128"/>
                    <a:pt x="458" y="128"/>
                  </a:cubicBezTo>
                  <a:cubicBezTo>
                    <a:pt x="465" y="128"/>
                    <a:pt x="465" y="128"/>
                    <a:pt x="465" y="128"/>
                  </a:cubicBezTo>
                  <a:cubicBezTo>
                    <a:pt x="465" y="170"/>
                    <a:pt x="465" y="170"/>
                    <a:pt x="465" y="170"/>
                  </a:cubicBezTo>
                  <a:cubicBezTo>
                    <a:pt x="465" y="170"/>
                    <a:pt x="465" y="170"/>
                    <a:pt x="465" y="170"/>
                  </a:cubicBezTo>
                  <a:close/>
                  <a:moveTo>
                    <a:pt x="504" y="168"/>
                  </a:moveTo>
                  <a:cubicBezTo>
                    <a:pt x="504" y="168"/>
                    <a:pt x="504" y="168"/>
                    <a:pt x="504" y="168"/>
                  </a:cubicBezTo>
                  <a:cubicBezTo>
                    <a:pt x="504" y="162"/>
                    <a:pt x="504" y="162"/>
                    <a:pt x="504" y="162"/>
                  </a:cubicBezTo>
                  <a:cubicBezTo>
                    <a:pt x="501" y="164"/>
                    <a:pt x="497" y="165"/>
                    <a:pt x="493" y="165"/>
                  </a:cubicBezTo>
                  <a:cubicBezTo>
                    <a:pt x="489" y="165"/>
                    <a:pt x="486" y="164"/>
                    <a:pt x="483" y="161"/>
                  </a:cubicBezTo>
                  <a:cubicBezTo>
                    <a:pt x="481" y="158"/>
                    <a:pt x="479" y="154"/>
                    <a:pt x="479" y="149"/>
                  </a:cubicBezTo>
                  <a:cubicBezTo>
                    <a:pt x="479" y="144"/>
                    <a:pt x="481" y="140"/>
                    <a:pt x="484" y="137"/>
                  </a:cubicBezTo>
                  <a:cubicBezTo>
                    <a:pt x="486" y="134"/>
                    <a:pt x="490" y="133"/>
                    <a:pt x="494" y="133"/>
                  </a:cubicBezTo>
                  <a:cubicBezTo>
                    <a:pt x="497" y="133"/>
                    <a:pt x="501" y="134"/>
                    <a:pt x="504" y="136"/>
                  </a:cubicBezTo>
                  <a:cubicBezTo>
                    <a:pt x="504" y="136"/>
                    <a:pt x="504" y="136"/>
                    <a:pt x="504" y="129"/>
                  </a:cubicBezTo>
                  <a:cubicBezTo>
                    <a:pt x="501" y="128"/>
                    <a:pt x="498" y="127"/>
                    <a:pt x="494" y="127"/>
                  </a:cubicBezTo>
                  <a:cubicBezTo>
                    <a:pt x="488" y="127"/>
                    <a:pt x="482" y="129"/>
                    <a:pt x="478" y="133"/>
                  </a:cubicBezTo>
                  <a:cubicBezTo>
                    <a:pt x="475" y="138"/>
                    <a:pt x="472" y="143"/>
                    <a:pt x="472" y="150"/>
                  </a:cubicBezTo>
                  <a:cubicBezTo>
                    <a:pt x="472" y="156"/>
                    <a:pt x="474" y="161"/>
                    <a:pt x="478" y="165"/>
                  </a:cubicBezTo>
                  <a:cubicBezTo>
                    <a:pt x="481" y="169"/>
                    <a:pt x="486" y="171"/>
                    <a:pt x="492" y="171"/>
                  </a:cubicBezTo>
                  <a:cubicBezTo>
                    <a:pt x="497" y="171"/>
                    <a:pt x="501" y="170"/>
                    <a:pt x="504" y="168"/>
                  </a:cubicBezTo>
                  <a:close/>
                  <a:moveTo>
                    <a:pt x="534" y="159"/>
                  </a:moveTo>
                  <a:cubicBezTo>
                    <a:pt x="534" y="156"/>
                    <a:pt x="533" y="153"/>
                    <a:pt x="531" y="151"/>
                  </a:cubicBezTo>
                  <a:cubicBezTo>
                    <a:pt x="530" y="149"/>
                    <a:pt x="527" y="148"/>
                    <a:pt x="524" y="146"/>
                  </a:cubicBezTo>
                  <a:cubicBezTo>
                    <a:pt x="520" y="145"/>
                    <a:pt x="518" y="144"/>
                    <a:pt x="517" y="143"/>
                  </a:cubicBezTo>
                  <a:cubicBezTo>
                    <a:pt x="516" y="142"/>
                    <a:pt x="516" y="141"/>
                    <a:pt x="516" y="139"/>
                  </a:cubicBezTo>
                  <a:cubicBezTo>
                    <a:pt x="516" y="137"/>
                    <a:pt x="516" y="135"/>
                    <a:pt x="518" y="135"/>
                  </a:cubicBezTo>
                  <a:cubicBezTo>
                    <a:pt x="519" y="133"/>
                    <a:pt x="521" y="133"/>
                    <a:pt x="523" y="133"/>
                  </a:cubicBezTo>
                  <a:cubicBezTo>
                    <a:pt x="527" y="133"/>
                    <a:pt x="530" y="134"/>
                    <a:pt x="532" y="136"/>
                  </a:cubicBezTo>
                  <a:cubicBezTo>
                    <a:pt x="532" y="136"/>
                    <a:pt x="532" y="136"/>
                    <a:pt x="532" y="129"/>
                  </a:cubicBezTo>
                  <a:cubicBezTo>
                    <a:pt x="530" y="128"/>
                    <a:pt x="527" y="127"/>
                    <a:pt x="523" y="127"/>
                  </a:cubicBezTo>
                  <a:cubicBezTo>
                    <a:pt x="519" y="127"/>
                    <a:pt x="516" y="128"/>
                    <a:pt x="513" y="130"/>
                  </a:cubicBezTo>
                  <a:cubicBezTo>
                    <a:pt x="510" y="133"/>
                    <a:pt x="509" y="136"/>
                    <a:pt x="509" y="139"/>
                  </a:cubicBezTo>
                  <a:cubicBezTo>
                    <a:pt x="509" y="142"/>
                    <a:pt x="510" y="145"/>
                    <a:pt x="512" y="147"/>
                  </a:cubicBezTo>
                  <a:cubicBezTo>
                    <a:pt x="513" y="149"/>
                    <a:pt x="515" y="150"/>
                    <a:pt x="519" y="151"/>
                  </a:cubicBezTo>
                  <a:cubicBezTo>
                    <a:pt x="522" y="153"/>
                    <a:pt x="525" y="154"/>
                    <a:pt x="526" y="156"/>
                  </a:cubicBezTo>
                  <a:cubicBezTo>
                    <a:pt x="527" y="156"/>
                    <a:pt x="527" y="158"/>
                    <a:pt x="527" y="160"/>
                  </a:cubicBezTo>
                  <a:cubicBezTo>
                    <a:pt x="527" y="163"/>
                    <a:pt x="525" y="165"/>
                    <a:pt x="520" y="165"/>
                  </a:cubicBezTo>
                  <a:cubicBezTo>
                    <a:pt x="516" y="165"/>
                    <a:pt x="512" y="164"/>
                    <a:pt x="509" y="161"/>
                  </a:cubicBezTo>
                  <a:cubicBezTo>
                    <a:pt x="509" y="161"/>
                    <a:pt x="509" y="161"/>
                    <a:pt x="509" y="169"/>
                  </a:cubicBezTo>
                  <a:cubicBezTo>
                    <a:pt x="512" y="170"/>
                    <a:pt x="515" y="171"/>
                    <a:pt x="519" y="171"/>
                  </a:cubicBezTo>
                  <a:cubicBezTo>
                    <a:pt x="524" y="171"/>
                    <a:pt x="528" y="170"/>
                    <a:pt x="530" y="167"/>
                  </a:cubicBezTo>
                  <a:cubicBezTo>
                    <a:pt x="533" y="165"/>
                    <a:pt x="534" y="162"/>
                    <a:pt x="534" y="159"/>
                  </a:cubicBezTo>
                  <a:close/>
                  <a:moveTo>
                    <a:pt x="137" y="29"/>
                  </a:moveTo>
                  <a:cubicBezTo>
                    <a:pt x="137" y="29"/>
                    <a:pt x="137" y="29"/>
                    <a:pt x="137" y="29"/>
                  </a:cubicBezTo>
                  <a:cubicBezTo>
                    <a:pt x="126" y="55"/>
                    <a:pt x="110" y="80"/>
                    <a:pt x="94" y="97"/>
                  </a:cubicBezTo>
                  <a:cubicBezTo>
                    <a:pt x="94" y="138"/>
                    <a:pt x="94" y="138"/>
                    <a:pt x="94" y="138"/>
                  </a:cubicBezTo>
                  <a:cubicBezTo>
                    <a:pt x="92" y="138"/>
                    <a:pt x="92" y="138"/>
                    <a:pt x="92" y="138"/>
                  </a:cubicBezTo>
                  <a:cubicBezTo>
                    <a:pt x="90" y="138"/>
                    <a:pt x="90" y="138"/>
                    <a:pt x="90" y="138"/>
                  </a:cubicBezTo>
                  <a:cubicBezTo>
                    <a:pt x="33" y="143"/>
                    <a:pt x="0" y="171"/>
                    <a:pt x="0" y="171"/>
                  </a:cubicBezTo>
                  <a:cubicBezTo>
                    <a:pt x="63" y="131"/>
                    <a:pt x="135" y="149"/>
                    <a:pt x="135" y="150"/>
                  </a:cubicBezTo>
                  <a:cubicBezTo>
                    <a:pt x="141" y="149"/>
                    <a:pt x="141" y="149"/>
                    <a:pt x="141" y="149"/>
                  </a:cubicBezTo>
                  <a:cubicBezTo>
                    <a:pt x="141" y="31"/>
                    <a:pt x="141" y="31"/>
                    <a:pt x="141" y="31"/>
                  </a:cubicBezTo>
                  <a:cubicBezTo>
                    <a:pt x="137" y="29"/>
                    <a:pt x="137" y="29"/>
                    <a:pt x="137" y="29"/>
                  </a:cubicBezTo>
                  <a:cubicBezTo>
                    <a:pt x="137" y="29"/>
                    <a:pt x="137" y="29"/>
                    <a:pt x="137" y="29"/>
                  </a:cubicBezTo>
                  <a:close/>
                  <a:moveTo>
                    <a:pt x="180" y="58"/>
                  </a:moveTo>
                  <a:cubicBezTo>
                    <a:pt x="180" y="58"/>
                    <a:pt x="180" y="58"/>
                    <a:pt x="180" y="58"/>
                  </a:cubicBezTo>
                  <a:cubicBezTo>
                    <a:pt x="180" y="58"/>
                    <a:pt x="174" y="66"/>
                    <a:pt x="155" y="82"/>
                  </a:cubicBezTo>
                  <a:cubicBezTo>
                    <a:pt x="151" y="86"/>
                    <a:pt x="148" y="88"/>
                    <a:pt x="144" y="92"/>
                  </a:cubicBezTo>
                  <a:cubicBezTo>
                    <a:pt x="144" y="153"/>
                    <a:pt x="144" y="153"/>
                    <a:pt x="144" y="153"/>
                  </a:cubicBezTo>
                  <a:cubicBezTo>
                    <a:pt x="141" y="153"/>
                    <a:pt x="141" y="153"/>
                    <a:pt x="141" y="153"/>
                  </a:cubicBezTo>
                  <a:cubicBezTo>
                    <a:pt x="141" y="153"/>
                    <a:pt x="125" y="148"/>
                    <a:pt x="97" y="148"/>
                  </a:cubicBezTo>
                  <a:cubicBezTo>
                    <a:pt x="70" y="147"/>
                    <a:pt x="30" y="154"/>
                    <a:pt x="0" y="171"/>
                  </a:cubicBezTo>
                  <a:cubicBezTo>
                    <a:pt x="1" y="171"/>
                    <a:pt x="1" y="171"/>
                    <a:pt x="1" y="171"/>
                  </a:cubicBezTo>
                  <a:cubicBezTo>
                    <a:pt x="1" y="171"/>
                    <a:pt x="83" y="138"/>
                    <a:pt x="179" y="171"/>
                  </a:cubicBezTo>
                  <a:cubicBezTo>
                    <a:pt x="179" y="171"/>
                    <a:pt x="179" y="171"/>
                    <a:pt x="179" y="171"/>
                  </a:cubicBezTo>
                  <a:cubicBezTo>
                    <a:pt x="183" y="170"/>
                    <a:pt x="183" y="170"/>
                    <a:pt x="183" y="170"/>
                  </a:cubicBezTo>
                  <a:cubicBezTo>
                    <a:pt x="183" y="59"/>
                    <a:pt x="183" y="59"/>
                    <a:pt x="183" y="59"/>
                  </a:cubicBezTo>
                  <a:cubicBezTo>
                    <a:pt x="180" y="58"/>
                    <a:pt x="180" y="58"/>
                    <a:pt x="180" y="58"/>
                  </a:cubicBezTo>
                  <a:cubicBezTo>
                    <a:pt x="180" y="58"/>
                    <a:pt x="180" y="58"/>
                    <a:pt x="180" y="58"/>
                  </a:cubicBezTo>
                  <a:close/>
                  <a:moveTo>
                    <a:pt x="90" y="1"/>
                  </a:moveTo>
                  <a:cubicBezTo>
                    <a:pt x="86" y="0"/>
                    <a:pt x="86" y="0"/>
                    <a:pt x="86" y="0"/>
                  </a:cubicBezTo>
                  <a:cubicBezTo>
                    <a:pt x="86" y="0"/>
                    <a:pt x="86" y="0"/>
                    <a:pt x="86" y="0"/>
                  </a:cubicBezTo>
                  <a:cubicBezTo>
                    <a:pt x="86" y="0"/>
                    <a:pt x="86" y="0"/>
                    <a:pt x="86" y="0"/>
                  </a:cubicBezTo>
                  <a:cubicBezTo>
                    <a:pt x="86" y="0"/>
                    <a:pt x="86" y="0"/>
                    <a:pt x="86" y="0"/>
                  </a:cubicBezTo>
                  <a:cubicBezTo>
                    <a:pt x="86" y="0"/>
                    <a:pt x="86" y="0"/>
                    <a:pt x="86" y="0"/>
                  </a:cubicBezTo>
                  <a:cubicBezTo>
                    <a:pt x="85" y="4"/>
                    <a:pt x="80" y="33"/>
                    <a:pt x="60" y="73"/>
                  </a:cubicBezTo>
                  <a:cubicBezTo>
                    <a:pt x="47" y="97"/>
                    <a:pt x="28" y="127"/>
                    <a:pt x="0" y="157"/>
                  </a:cubicBezTo>
                  <a:cubicBezTo>
                    <a:pt x="0" y="171"/>
                    <a:pt x="0" y="171"/>
                    <a:pt x="0" y="171"/>
                  </a:cubicBezTo>
                  <a:cubicBezTo>
                    <a:pt x="0" y="171"/>
                    <a:pt x="30" y="142"/>
                    <a:pt x="85" y="136"/>
                  </a:cubicBezTo>
                  <a:cubicBezTo>
                    <a:pt x="87" y="136"/>
                    <a:pt x="87" y="136"/>
                    <a:pt x="87" y="136"/>
                  </a:cubicBezTo>
                  <a:cubicBezTo>
                    <a:pt x="90" y="135"/>
                    <a:pt x="90" y="135"/>
                    <a:pt x="90" y="135"/>
                  </a:cubicBezTo>
                  <a:cubicBezTo>
                    <a:pt x="90" y="1"/>
                    <a:pt x="90" y="1"/>
                    <a:pt x="90" y="1"/>
                  </a:cubicBezTo>
                  <a:cubicBezTo>
                    <a:pt x="90" y="1"/>
                    <a:pt x="90" y="1"/>
                    <a:pt x="90" y="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73" name="Freeform 212"/>
            <p:cNvSpPr>
              <a:spLocks noChangeAspect="1" noEditPoints="1"/>
            </p:cNvSpPr>
            <p:nvPr/>
          </p:nvSpPr>
          <p:spPr bwMode="auto">
            <a:xfrm>
              <a:off x="7575145" y="5003494"/>
              <a:ext cx="293742" cy="235586"/>
            </a:xfrm>
            <a:custGeom>
              <a:avLst/>
              <a:gdLst>
                <a:gd name="T0" fmla="*/ 46 w 126"/>
                <a:gd name="T1" fmla="*/ 20 h 101"/>
                <a:gd name="T2" fmla="*/ 92 w 126"/>
                <a:gd name="T3" fmla="*/ 55 h 101"/>
                <a:gd name="T4" fmla="*/ 46 w 126"/>
                <a:gd name="T5" fmla="*/ 90 h 101"/>
                <a:gd name="T6" fmla="*/ 33 w 126"/>
                <a:gd name="T7" fmla="*/ 88 h 101"/>
                <a:gd name="T8" fmla="*/ 9 w 126"/>
                <a:gd name="T9" fmla="*/ 98 h 101"/>
                <a:gd name="T10" fmla="*/ 22 w 126"/>
                <a:gd name="T11" fmla="*/ 85 h 101"/>
                <a:gd name="T12" fmla="*/ 0 w 126"/>
                <a:gd name="T13" fmla="*/ 55 h 101"/>
                <a:gd name="T14" fmla="*/ 46 w 126"/>
                <a:gd name="T15" fmla="*/ 20 h 101"/>
                <a:gd name="T16" fmla="*/ 80 w 126"/>
                <a:gd name="T17" fmla="*/ 0 h 101"/>
                <a:gd name="T18" fmla="*/ 41 w 126"/>
                <a:gd name="T19" fmla="*/ 15 h 101"/>
                <a:gd name="T20" fmla="*/ 93 w 126"/>
                <a:gd name="T21" fmla="*/ 69 h 101"/>
                <a:gd name="T22" fmla="*/ 117 w 126"/>
                <a:gd name="T23" fmla="*/ 79 h 101"/>
                <a:gd name="T24" fmla="*/ 103 w 126"/>
                <a:gd name="T25" fmla="*/ 65 h 101"/>
                <a:gd name="T26" fmla="*/ 126 w 126"/>
                <a:gd name="T27" fmla="*/ 35 h 101"/>
                <a:gd name="T28" fmla="*/ 80 w 126"/>
                <a:gd name="T29"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101">
                  <a:moveTo>
                    <a:pt x="46" y="20"/>
                  </a:moveTo>
                  <a:cubicBezTo>
                    <a:pt x="72" y="20"/>
                    <a:pt x="92" y="35"/>
                    <a:pt x="92" y="55"/>
                  </a:cubicBezTo>
                  <a:cubicBezTo>
                    <a:pt x="92" y="74"/>
                    <a:pt x="72" y="90"/>
                    <a:pt x="46" y="90"/>
                  </a:cubicBezTo>
                  <a:cubicBezTo>
                    <a:pt x="42" y="90"/>
                    <a:pt x="37" y="89"/>
                    <a:pt x="33" y="88"/>
                  </a:cubicBezTo>
                  <a:cubicBezTo>
                    <a:pt x="28" y="98"/>
                    <a:pt x="18" y="101"/>
                    <a:pt x="9" y="98"/>
                  </a:cubicBezTo>
                  <a:cubicBezTo>
                    <a:pt x="14" y="94"/>
                    <a:pt x="19" y="89"/>
                    <a:pt x="22" y="85"/>
                  </a:cubicBezTo>
                  <a:cubicBezTo>
                    <a:pt x="9" y="79"/>
                    <a:pt x="0" y="68"/>
                    <a:pt x="0" y="55"/>
                  </a:cubicBezTo>
                  <a:cubicBezTo>
                    <a:pt x="0" y="35"/>
                    <a:pt x="21" y="20"/>
                    <a:pt x="46" y="20"/>
                  </a:cubicBezTo>
                  <a:close/>
                  <a:moveTo>
                    <a:pt x="80" y="0"/>
                  </a:moveTo>
                  <a:cubicBezTo>
                    <a:pt x="64" y="0"/>
                    <a:pt x="50" y="6"/>
                    <a:pt x="41" y="15"/>
                  </a:cubicBezTo>
                  <a:cubicBezTo>
                    <a:pt x="62" y="10"/>
                    <a:pt x="112" y="32"/>
                    <a:pt x="93" y="69"/>
                  </a:cubicBezTo>
                  <a:cubicBezTo>
                    <a:pt x="99" y="79"/>
                    <a:pt x="108" y="81"/>
                    <a:pt x="117" y="79"/>
                  </a:cubicBezTo>
                  <a:cubicBezTo>
                    <a:pt x="111" y="74"/>
                    <a:pt x="107" y="70"/>
                    <a:pt x="103" y="65"/>
                  </a:cubicBezTo>
                  <a:cubicBezTo>
                    <a:pt x="117" y="59"/>
                    <a:pt x="126" y="48"/>
                    <a:pt x="126" y="35"/>
                  </a:cubicBezTo>
                  <a:cubicBezTo>
                    <a:pt x="126" y="16"/>
                    <a:pt x="105" y="0"/>
                    <a:pt x="80" y="0"/>
                  </a:cubicBezTo>
                  <a:close/>
                </a:path>
              </a:pathLst>
            </a:custGeom>
            <a:solidFill>
              <a:schemeClr val="bg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sp>
          <p:nvSpPr>
            <p:cNvPr id="174" name="Rectangle 173"/>
            <p:cNvSpPr/>
            <p:nvPr/>
          </p:nvSpPr>
          <p:spPr bwMode="auto">
            <a:xfrm>
              <a:off x="4435955" y="3888415"/>
              <a:ext cx="1764792" cy="382298"/>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Office 365 APIs</a:t>
              </a:r>
              <a:endParaRPr lang="en-US" sz="1600" dirty="0">
                <a:gradFill>
                  <a:gsLst>
                    <a:gs pos="0">
                      <a:srgbClr val="FFFFFF"/>
                    </a:gs>
                    <a:gs pos="100000">
                      <a:srgbClr val="FFFFFF"/>
                    </a:gs>
                  </a:gsLst>
                  <a:lin ang="5400000" scaled="0"/>
                </a:gradFill>
              </a:endParaRPr>
            </a:p>
          </p:txBody>
        </p:sp>
        <p:sp>
          <p:nvSpPr>
            <p:cNvPr id="175" name="Rectangle 174"/>
            <p:cNvSpPr/>
            <p:nvPr/>
          </p:nvSpPr>
          <p:spPr bwMode="auto">
            <a:xfrm>
              <a:off x="6242473" y="3888415"/>
              <a:ext cx="1764792" cy="382298"/>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Microsoft Services</a:t>
              </a:r>
              <a:endParaRPr lang="en-US" sz="1600" dirty="0">
                <a:gradFill>
                  <a:gsLst>
                    <a:gs pos="0">
                      <a:srgbClr val="FFFFFF"/>
                    </a:gs>
                    <a:gs pos="100000">
                      <a:srgbClr val="FFFFFF"/>
                    </a:gs>
                  </a:gsLst>
                  <a:lin ang="5400000" scaled="0"/>
                </a:gradFill>
              </a:endParaRPr>
            </a:p>
          </p:txBody>
        </p:sp>
        <p:sp>
          <p:nvSpPr>
            <p:cNvPr id="176" name="Freeform 5"/>
            <p:cNvSpPr>
              <a:spLocks noChangeAspect="1" noEditPoints="1"/>
            </p:cNvSpPr>
            <p:nvPr/>
          </p:nvSpPr>
          <p:spPr bwMode="auto">
            <a:xfrm>
              <a:off x="5854314" y="4406849"/>
              <a:ext cx="225136" cy="288826"/>
            </a:xfrm>
            <a:custGeom>
              <a:avLst/>
              <a:gdLst>
                <a:gd name="T0" fmla="*/ 120 w 304"/>
                <a:gd name="T1" fmla="*/ 0 h 390"/>
                <a:gd name="T2" fmla="*/ 45 w 304"/>
                <a:gd name="T3" fmla="*/ 65 h 390"/>
                <a:gd name="T4" fmla="*/ 45 w 304"/>
                <a:gd name="T5" fmla="*/ 91 h 390"/>
                <a:gd name="T6" fmla="*/ 0 w 304"/>
                <a:gd name="T7" fmla="*/ 132 h 390"/>
                <a:gd name="T8" fmla="*/ 0 w 304"/>
                <a:gd name="T9" fmla="*/ 390 h 390"/>
                <a:gd name="T10" fmla="*/ 263 w 304"/>
                <a:gd name="T11" fmla="*/ 390 h 390"/>
                <a:gd name="T12" fmla="*/ 263 w 304"/>
                <a:gd name="T13" fmla="*/ 323 h 390"/>
                <a:gd name="T14" fmla="*/ 304 w 304"/>
                <a:gd name="T15" fmla="*/ 323 h 390"/>
                <a:gd name="T16" fmla="*/ 304 w 304"/>
                <a:gd name="T17" fmla="*/ 0 h 390"/>
                <a:gd name="T18" fmla="*/ 120 w 304"/>
                <a:gd name="T19" fmla="*/ 0 h 390"/>
                <a:gd name="T20" fmla="*/ 120 w 304"/>
                <a:gd name="T21" fmla="*/ 0 h 390"/>
                <a:gd name="T22" fmla="*/ 120 w 304"/>
                <a:gd name="T23" fmla="*/ 0 h 390"/>
                <a:gd name="T24" fmla="*/ 237 w 304"/>
                <a:gd name="T25" fmla="*/ 366 h 390"/>
                <a:gd name="T26" fmla="*/ 26 w 304"/>
                <a:gd name="T27" fmla="*/ 366 h 390"/>
                <a:gd name="T28" fmla="*/ 26 w 304"/>
                <a:gd name="T29" fmla="*/ 156 h 390"/>
                <a:gd name="T30" fmla="*/ 45 w 304"/>
                <a:gd name="T31" fmla="*/ 156 h 390"/>
                <a:gd name="T32" fmla="*/ 45 w 304"/>
                <a:gd name="T33" fmla="*/ 323 h 390"/>
                <a:gd name="T34" fmla="*/ 237 w 304"/>
                <a:gd name="T35" fmla="*/ 323 h 390"/>
                <a:gd name="T36" fmla="*/ 237 w 304"/>
                <a:gd name="T37" fmla="*/ 366 h 390"/>
                <a:gd name="T38" fmla="*/ 237 w 304"/>
                <a:gd name="T39" fmla="*/ 366 h 390"/>
                <a:gd name="T40" fmla="*/ 237 w 304"/>
                <a:gd name="T41" fmla="*/ 366 h 390"/>
                <a:gd name="T42" fmla="*/ 278 w 304"/>
                <a:gd name="T43" fmla="*/ 299 h 390"/>
                <a:gd name="T44" fmla="*/ 72 w 304"/>
                <a:gd name="T45" fmla="*/ 299 h 390"/>
                <a:gd name="T46" fmla="*/ 72 w 304"/>
                <a:gd name="T47" fmla="*/ 87 h 390"/>
                <a:gd name="T48" fmla="*/ 152 w 304"/>
                <a:gd name="T49" fmla="*/ 87 h 390"/>
                <a:gd name="T50" fmla="*/ 152 w 304"/>
                <a:gd name="T51" fmla="*/ 24 h 390"/>
                <a:gd name="T52" fmla="*/ 278 w 304"/>
                <a:gd name="T53" fmla="*/ 24 h 390"/>
                <a:gd name="T54" fmla="*/ 278 w 304"/>
                <a:gd name="T55" fmla="*/ 299 h 390"/>
                <a:gd name="T56" fmla="*/ 278 w 304"/>
                <a:gd name="T57" fmla="*/ 299 h 390"/>
                <a:gd name="T58" fmla="*/ 278 w 304"/>
                <a:gd name="T59" fmla="*/ 299 h 390"/>
                <a:gd name="T60" fmla="*/ 113 w 304"/>
                <a:gd name="T61" fmla="*/ 135 h 390"/>
                <a:gd name="T62" fmla="*/ 251 w 304"/>
                <a:gd name="T63" fmla="*/ 135 h 390"/>
                <a:gd name="T64" fmla="*/ 251 w 304"/>
                <a:gd name="T65" fmla="*/ 159 h 390"/>
                <a:gd name="T66" fmla="*/ 113 w 304"/>
                <a:gd name="T67" fmla="*/ 159 h 390"/>
                <a:gd name="T68" fmla="*/ 113 w 304"/>
                <a:gd name="T69" fmla="*/ 135 h 390"/>
                <a:gd name="T70" fmla="*/ 113 w 304"/>
                <a:gd name="T71" fmla="*/ 135 h 390"/>
                <a:gd name="T72" fmla="*/ 113 w 304"/>
                <a:gd name="T73" fmla="*/ 173 h 390"/>
                <a:gd name="T74" fmla="*/ 251 w 304"/>
                <a:gd name="T75" fmla="*/ 173 h 390"/>
                <a:gd name="T76" fmla="*/ 251 w 304"/>
                <a:gd name="T77" fmla="*/ 197 h 390"/>
                <a:gd name="T78" fmla="*/ 113 w 304"/>
                <a:gd name="T79" fmla="*/ 197 h 390"/>
                <a:gd name="T80" fmla="*/ 113 w 304"/>
                <a:gd name="T81" fmla="*/ 173 h 390"/>
                <a:gd name="T82" fmla="*/ 113 w 304"/>
                <a:gd name="T83" fmla="*/ 173 h 390"/>
                <a:gd name="T84" fmla="*/ 113 w 304"/>
                <a:gd name="T85" fmla="*/ 212 h 390"/>
                <a:gd name="T86" fmla="*/ 251 w 304"/>
                <a:gd name="T87" fmla="*/ 212 h 390"/>
                <a:gd name="T88" fmla="*/ 251 w 304"/>
                <a:gd name="T89" fmla="*/ 236 h 390"/>
                <a:gd name="T90" fmla="*/ 113 w 304"/>
                <a:gd name="T91" fmla="*/ 236 h 390"/>
                <a:gd name="T92" fmla="*/ 113 w 304"/>
                <a:gd name="T93" fmla="*/ 212 h 390"/>
                <a:gd name="T94" fmla="*/ 113 w 304"/>
                <a:gd name="T95" fmla="*/ 212 h 390"/>
                <a:gd name="T96" fmla="*/ 113 w 304"/>
                <a:gd name="T97" fmla="*/ 250 h 390"/>
                <a:gd name="T98" fmla="*/ 251 w 304"/>
                <a:gd name="T99" fmla="*/ 250 h 390"/>
                <a:gd name="T100" fmla="*/ 251 w 304"/>
                <a:gd name="T101" fmla="*/ 274 h 390"/>
                <a:gd name="T102" fmla="*/ 113 w 304"/>
                <a:gd name="T103" fmla="*/ 274 h 390"/>
                <a:gd name="T104" fmla="*/ 113 w 304"/>
                <a:gd name="T105" fmla="*/ 250 h 390"/>
                <a:gd name="T106" fmla="*/ 113 w 304"/>
                <a:gd name="T107" fmla="*/ 25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390">
                  <a:moveTo>
                    <a:pt x="120" y="0"/>
                  </a:moveTo>
                  <a:lnTo>
                    <a:pt x="45" y="65"/>
                  </a:lnTo>
                  <a:lnTo>
                    <a:pt x="45" y="91"/>
                  </a:lnTo>
                  <a:lnTo>
                    <a:pt x="0" y="132"/>
                  </a:lnTo>
                  <a:lnTo>
                    <a:pt x="0" y="390"/>
                  </a:lnTo>
                  <a:lnTo>
                    <a:pt x="263" y="390"/>
                  </a:lnTo>
                  <a:lnTo>
                    <a:pt x="263" y="323"/>
                  </a:lnTo>
                  <a:lnTo>
                    <a:pt x="304" y="323"/>
                  </a:lnTo>
                  <a:lnTo>
                    <a:pt x="304" y="0"/>
                  </a:lnTo>
                  <a:lnTo>
                    <a:pt x="120" y="0"/>
                  </a:lnTo>
                  <a:lnTo>
                    <a:pt x="120" y="0"/>
                  </a:lnTo>
                  <a:lnTo>
                    <a:pt x="120" y="0"/>
                  </a:lnTo>
                  <a:close/>
                  <a:moveTo>
                    <a:pt x="237" y="366"/>
                  </a:moveTo>
                  <a:lnTo>
                    <a:pt x="26" y="366"/>
                  </a:lnTo>
                  <a:lnTo>
                    <a:pt x="26" y="156"/>
                  </a:lnTo>
                  <a:lnTo>
                    <a:pt x="45" y="156"/>
                  </a:lnTo>
                  <a:lnTo>
                    <a:pt x="45" y="323"/>
                  </a:lnTo>
                  <a:lnTo>
                    <a:pt x="237" y="323"/>
                  </a:lnTo>
                  <a:lnTo>
                    <a:pt x="237" y="366"/>
                  </a:lnTo>
                  <a:lnTo>
                    <a:pt x="237" y="366"/>
                  </a:lnTo>
                  <a:lnTo>
                    <a:pt x="237" y="366"/>
                  </a:lnTo>
                  <a:close/>
                  <a:moveTo>
                    <a:pt x="278" y="299"/>
                  </a:moveTo>
                  <a:lnTo>
                    <a:pt x="72" y="299"/>
                  </a:lnTo>
                  <a:lnTo>
                    <a:pt x="72" y="87"/>
                  </a:lnTo>
                  <a:lnTo>
                    <a:pt x="152" y="87"/>
                  </a:lnTo>
                  <a:lnTo>
                    <a:pt x="152" y="24"/>
                  </a:lnTo>
                  <a:lnTo>
                    <a:pt x="278" y="24"/>
                  </a:lnTo>
                  <a:lnTo>
                    <a:pt x="278" y="299"/>
                  </a:lnTo>
                  <a:lnTo>
                    <a:pt x="278" y="299"/>
                  </a:lnTo>
                  <a:lnTo>
                    <a:pt x="278" y="299"/>
                  </a:lnTo>
                  <a:close/>
                  <a:moveTo>
                    <a:pt x="113" y="135"/>
                  </a:moveTo>
                  <a:lnTo>
                    <a:pt x="251" y="135"/>
                  </a:lnTo>
                  <a:lnTo>
                    <a:pt x="251" y="159"/>
                  </a:lnTo>
                  <a:lnTo>
                    <a:pt x="113" y="159"/>
                  </a:lnTo>
                  <a:lnTo>
                    <a:pt x="113" y="135"/>
                  </a:lnTo>
                  <a:lnTo>
                    <a:pt x="113" y="135"/>
                  </a:lnTo>
                  <a:close/>
                  <a:moveTo>
                    <a:pt x="113" y="173"/>
                  </a:moveTo>
                  <a:lnTo>
                    <a:pt x="251" y="173"/>
                  </a:lnTo>
                  <a:lnTo>
                    <a:pt x="251" y="197"/>
                  </a:lnTo>
                  <a:lnTo>
                    <a:pt x="113" y="197"/>
                  </a:lnTo>
                  <a:lnTo>
                    <a:pt x="113" y="173"/>
                  </a:lnTo>
                  <a:lnTo>
                    <a:pt x="113" y="173"/>
                  </a:lnTo>
                  <a:close/>
                  <a:moveTo>
                    <a:pt x="113" y="212"/>
                  </a:moveTo>
                  <a:lnTo>
                    <a:pt x="251" y="212"/>
                  </a:lnTo>
                  <a:lnTo>
                    <a:pt x="251" y="236"/>
                  </a:lnTo>
                  <a:lnTo>
                    <a:pt x="113" y="236"/>
                  </a:lnTo>
                  <a:lnTo>
                    <a:pt x="113" y="212"/>
                  </a:lnTo>
                  <a:lnTo>
                    <a:pt x="113" y="212"/>
                  </a:lnTo>
                  <a:close/>
                  <a:moveTo>
                    <a:pt x="113" y="250"/>
                  </a:moveTo>
                  <a:lnTo>
                    <a:pt x="251" y="250"/>
                  </a:lnTo>
                  <a:lnTo>
                    <a:pt x="251" y="274"/>
                  </a:lnTo>
                  <a:lnTo>
                    <a:pt x="113" y="274"/>
                  </a:lnTo>
                  <a:lnTo>
                    <a:pt x="113" y="250"/>
                  </a:lnTo>
                  <a:lnTo>
                    <a:pt x="113" y="250"/>
                  </a:lnTo>
                  <a:close/>
                </a:path>
              </a:pathLst>
            </a:cu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grpSp>
      <p:grpSp>
        <p:nvGrpSpPr>
          <p:cNvPr id="7" name="Flexible tools"/>
          <p:cNvGrpSpPr/>
          <p:nvPr/>
        </p:nvGrpSpPr>
        <p:grpSpPr>
          <a:xfrm>
            <a:off x="8233667" y="1211263"/>
            <a:ext cx="3930536" cy="5486400"/>
            <a:chOff x="8233667" y="1211263"/>
            <a:chExt cx="3930536" cy="5486400"/>
          </a:xfrm>
        </p:grpSpPr>
        <p:sp>
          <p:nvSpPr>
            <p:cNvPr id="82" name="Rectangle 81"/>
            <p:cNvSpPr/>
            <p:nvPr/>
          </p:nvSpPr>
          <p:spPr bwMode="auto">
            <a:xfrm>
              <a:off x="8233667" y="1211263"/>
              <a:ext cx="3930536" cy="5486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Flexible tools</a:t>
              </a:r>
              <a:endParaRPr lang="en-US" sz="2800" dirty="0">
                <a:gradFill>
                  <a:gsLst>
                    <a:gs pos="0">
                      <a:srgbClr val="FFFFFF"/>
                    </a:gs>
                    <a:gs pos="100000">
                      <a:srgbClr val="FFFFFF"/>
                    </a:gs>
                  </a:gsLst>
                  <a:lin ang="5400000" scaled="0"/>
                </a:gradFill>
                <a:latin typeface="Segoe UI Light"/>
              </a:endParaRPr>
            </a:p>
          </p:txBody>
        </p:sp>
        <p:sp>
          <p:nvSpPr>
            <p:cNvPr id="91" name="Freeform 21"/>
            <p:cNvSpPr>
              <a:spLocks noChangeAspect="1" noEditPoints="1"/>
            </p:cNvSpPr>
            <p:nvPr/>
          </p:nvSpPr>
          <p:spPr bwMode="auto">
            <a:xfrm>
              <a:off x="8911669" y="2302365"/>
              <a:ext cx="2574534" cy="382454"/>
            </a:xfrm>
            <a:custGeom>
              <a:avLst/>
              <a:gdLst>
                <a:gd name="T0" fmla="*/ 129 w 1973"/>
                <a:gd name="T1" fmla="*/ 26 h 290"/>
                <a:gd name="T2" fmla="*/ 285 w 1973"/>
                <a:gd name="T3" fmla="*/ 0 h 290"/>
                <a:gd name="T4" fmla="*/ 120 w 1973"/>
                <a:gd name="T5" fmla="*/ 266 h 290"/>
                <a:gd name="T6" fmla="*/ 0 w 1973"/>
                <a:gd name="T7" fmla="*/ 142 h 290"/>
                <a:gd name="T8" fmla="*/ 124 w 1973"/>
                <a:gd name="T9" fmla="*/ 23 h 290"/>
                <a:gd name="T10" fmla="*/ 290 w 1973"/>
                <a:gd name="T11" fmla="*/ 150 h 290"/>
                <a:gd name="T12" fmla="*/ 194 w 1973"/>
                <a:gd name="T13" fmla="*/ 277 h 290"/>
                <a:gd name="T14" fmla="*/ 507 w 1973"/>
                <a:gd name="T15" fmla="*/ 148 h 290"/>
                <a:gd name="T16" fmla="*/ 585 w 1973"/>
                <a:gd name="T17" fmla="*/ 58 h 290"/>
                <a:gd name="T18" fmla="*/ 499 w 1973"/>
                <a:gd name="T19" fmla="*/ 58 h 290"/>
                <a:gd name="T20" fmla="*/ 401 w 1973"/>
                <a:gd name="T21" fmla="*/ 61 h 290"/>
                <a:gd name="T22" fmla="*/ 432 w 1973"/>
                <a:gd name="T23" fmla="*/ 232 h 290"/>
                <a:gd name="T24" fmla="*/ 1400 w 1973"/>
                <a:gd name="T25" fmla="*/ 232 h 290"/>
                <a:gd name="T26" fmla="*/ 1493 w 1973"/>
                <a:gd name="T27" fmla="*/ 183 h 290"/>
                <a:gd name="T28" fmla="*/ 1534 w 1973"/>
                <a:gd name="T29" fmla="*/ 229 h 290"/>
                <a:gd name="T30" fmla="*/ 1384 w 1973"/>
                <a:gd name="T31" fmla="*/ 222 h 290"/>
                <a:gd name="T32" fmla="*/ 1487 w 1973"/>
                <a:gd name="T33" fmla="*/ 165 h 290"/>
                <a:gd name="T34" fmla="*/ 911 w 1973"/>
                <a:gd name="T35" fmla="*/ 50 h 290"/>
                <a:gd name="T36" fmla="*/ 881 w 1973"/>
                <a:gd name="T37" fmla="*/ 113 h 290"/>
                <a:gd name="T38" fmla="*/ 860 w 1973"/>
                <a:gd name="T39" fmla="*/ 234 h 290"/>
                <a:gd name="T40" fmla="*/ 817 w 1973"/>
                <a:gd name="T41" fmla="*/ 168 h 290"/>
                <a:gd name="T42" fmla="*/ 1067 w 1973"/>
                <a:gd name="T43" fmla="*/ 111 h 290"/>
                <a:gd name="T44" fmla="*/ 1153 w 1973"/>
                <a:gd name="T45" fmla="*/ 139 h 290"/>
                <a:gd name="T46" fmla="*/ 1204 w 1973"/>
                <a:gd name="T47" fmla="*/ 229 h 290"/>
                <a:gd name="T48" fmla="*/ 1194 w 1973"/>
                <a:gd name="T49" fmla="*/ 205 h 290"/>
                <a:gd name="T50" fmla="*/ 1145 w 1973"/>
                <a:gd name="T51" fmla="*/ 111 h 290"/>
                <a:gd name="T52" fmla="*/ 1085 w 1973"/>
                <a:gd name="T53" fmla="*/ 107 h 290"/>
                <a:gd name="T54" fmla="*/ 1889 w 1973"/>
                <a:gd name="T55" fmla="*/ 175 h 290"/>
                <a:gd name="T56" fmla="*/ 1925 w 1973"/>
                <a:gd name="T57" fmla="*/ 105 h 290"/>
                <a:gd name="T58" fmla="*/ 1964 w 1973"/>
                <a:gd name="T59" fmla="*/ 222 h 290"/>
                <a:gd name="T60" fmla="*/ 1952 w 1973"/>
                <a:gd name="T61" fmla="*/ 158 h 290"/>
                <a:gd name="T62" fmla="*/ 1054 w 1973"/>
                <a:gd name="T63" fmla="*/ 197 h 290"/>
                <a:gd name="T64" fmla="*/ 1011 w 1973"/>
                <a:gd name="T65" fmla="*/ 123 h 290"/>
                <a:gd name="T66" fmla="*/ 958 w 1973"/>
                <a:gd name="T67" fmla="*/ 182 h 290"/>
                <a:gd name="T68" fmla="*/ 670 w 1973"/>
                <a:gd name="T69" fmla="*/ 110 h 290"/>
                <a:gd name="T70" fmla="*/ 690 w 1973"/>
                <a:gd name="T71" fmla="*/ 163 h 290"/>
                <a:gd name="T72" fmla="*/ 756 w 1973"/>
                <a:gd name="T73" fmla="*/ 232 h 290"/>
                <a:gd name="T74" fmla="*/ 746 w 1973"/>
                <a:gd name="T75" fmla="*/ 106 h 290"/>
                <a:gd name="T76" fmla="*/ 1746 w 1973"/>
                <a:gd name="T77" fmla="*/ 232 h 290"/>
                <a:gd name="T78" fmla="*/ 1744 w 1973"/>
                <a:gd name="T79" fmla="*/ 111 h 290"/>
                <a:gd name="T80" fmla="*/ 1680 w 1973"/>
                <a:gd name="T81" fmla="*/ 109 h 290"/>
                <a:gd name="T82" fmla="*/ 1707 w 1973"/>
                <a:gd name="T83" fmla="*/ 235 h 290"/>
                <a:gd name="T84" fmla="*/ 1545 w 1973"/>
                <a:gd name="T85" fmla="*/ 232 h 290"/>
                <a:gd name="T86" fmla="*/ 1571 w 1973"/>
                <a:gd name="T87" fmla="*/ 215 h 290"/>
                <a:gd name="T88" fmla="*/ 1548 w 1973"/>
                <a:gd name="T89" fmla="*/ 109 h 290"/>
                <a:gd name="T90" fmla="*/ 1319 w 1973"/>
                <a:gd name="T91" fmla="*/ 114 h 290"/>
                <a:gd name="T92" fmla="*/ 1304 w 1973"/>
                <a:gd name="T93" fmla="*/ 204 h 290"/>
                <a:gd name="T94" fmla="*/ 1255 w 1973"/>
                <a:gd name="T95" fmla="*/ 231 h 290"/>
                <a:gd name="T96" fmla="*/ 1269 w 1973"/>
                <a:gd name="T97" fmla="*/ 137 h 290"/>
                <a:gd name="T98" fmla="*/ 1816 w 1973"/>
                <a:gd name="T99" fmla="*/ 110 h 290"/>
                <a:gd name="T100" fmla="*/ 1815 w 1973"/>
                <a:gd name="T101" fmla="*/ 232 h 290"/>
                <a:gd name="T102" fmla="*/ 1861 w 1973"/>
                <a:gd name="T103" fmla="*/ 127 h 290"/>
                <a:gd name="T104" fmla="*/ 620 w 1973"/>
                <a:gd name="T105" fmla="*/ 229 h 290"/>
                <a:gd name="T106" fmla="*/ 622 w 1973"/>
                <a:gd name="T107" fmla="*/ 107 h 290"/>
                <a:gd name="T108" fmla="*/ 617 w 1973"/>
                <a:gd name="T109" fmla="*/ 6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3" h="290">
                  <a:moveTo>
                    <a:pt x="291" y="0"/>
                  </a:moveTo>
                  <a:cubicBezTo>
                    <a:pt x="291" y="3"/>
                    <a:pt x="291" y="6"/>
                    <a:pt x="291" y="10"/>
                  </a:cubicBezTo>
                  <a:cubicBezTo>
                    <a:pt x="291" y="53"/>
                    <a:pt x="291" y="96"/>
                    <a:pt x="290" y="139"/>
                  </a:cubicBezTo>
                  <a:cubicBezTo>
                    <a:pt x="290" y="143"/>
                    <a:pt x="291" y="143"/>
                    <a:pt x="287" y="143"/>
                  </a:cubicBezTo>
                  <a:cubicBezTo>
                    <a:pt x="235" y="143"/>
                    <a:pt x="184" y="143"/>
                    <a:pt x="133" y="143"/>
                  </a:cubicBezTo>
                  <a:cubicBezTo>
                    <a:pt x="128" y="143"/>
                    <a:pt x="129" y="143"/>
                    <a:pt x="129" y="139"/>
                  </a:cubicBezTo>
                  <a:cubicBezTo>
                    <a:pt x="129" y="101"/>
                    <a:pt x="129" y="64"/>
                    <a:pt x="129" y="26"/>
                  </a:cubicBezTo>
                  <a:cubicBezTo>
                    <a:pt x="129" y="26"/>
                    <a:pt x="129" y="25"/>
                    <a:pt x="129" y="25"/>
                  </a:cubicBezTo>
                  <a:cubicBezTo>
                    <a:pt x="129" y="22"/>
                    <a:pt x="129" y="22"/>
                    <a:pt x="131" y="22"/>
                  </a:cubicBezTo>
                  <a:cubicBezTo>
                    <a:pt x="136" y="21"/>
                    <a:pt x="142" y="20"/>
                    <a:pt x="147" y="20"/>
                  </a:cubicBezTo>
                  <a:cubicBezTo>
                    <a:pt x="161" y="18"/>
                    <a:pt x="174" y="16"/>
                    <a:pt x="187" y="14"/>
                  </a:cubicBezTo>
                  <a:cubicBezTo>
                    <a:pt x="200" y="12"/>
                    <a:pt x="213" y="11"/>
                    <a:pt x="226" y="9"/>
                  </a:cubicBezTo>
                  <a:cubicBezTo>
                    <a:pt x="239" y="7"/>
                    <a:pt x="252" y="5"/>
                    <a:pt x="266" y="3"/>
                  </a:cubicBezTo>
                  <a:cubicBezTo>
                    <a:pt x="272" y="2"/>
                    <a:pt x="279" y="1"/>
                    <a:pt x="285" y="0"/>
                  </a:cubicBezTo>
                  <a:cubicBezTo>
                    <a:pt x="286" y="0"/>
                    <a:pt x="286" y="1"/>
                    <a:pt x="287" y="0"/>
                  </a:cubicBezTo>
                  <a:cubicBezTo>
                    <a:pt x="288" y="0"/>
                    <a:pt x="289" y="0"/>
                    <a:pt x="291" y="0"/>
                  </a:cubicBezTo>
                  <a:close/>
                  <a:moveTo>
                    <a:pt x="0" y="249"/>
                  </a:moveTo>
                  <a:cubicBezTo>
                    <a:pt x="0" y="250"/>
                    <a:pt x="1" y="250"/>
                    <a:pt x="2" y="250"/>
                  </a:cubicBezTo>
                  <a:cubicBezTo>
                    <a:pt x="15" y="252"/>
                    <a:pt x="29" y="254"/>
                    <a:pt x="42" y="255"/>
                  </a:cubicBezTo>
                  <a:cubicBezTo>
                    <a:pt x="55" y="257"/>
                    <a:pt x="68" y="259"/>
                    <a:pt x="82" y="261"/>
                  </a:cubicBezTo>
                  <a:cubicBezTo>
                    <a:pt x="95" y="263"/>
                    <a:pt x="108" y="265"/>
                    <a:pt x="120" y="266"/>
                  </a:cubicBezTo>
                  <a:cubicBezTo>
                    <a:pt x="124" y="267"/>
                    <a:pt x="124" y="267"/>
                    <a:pt x="124" y="263"/>
                  </a:cubicBezTo>
                  <a:cubicBezTo>
                    <a:pt x="124" y="226"/>
                    <a:pt x="124" y="188"/>
                    <a:pt x="124" y="151"/>
                  </a:cubicBezTo>
                  <a:cubicBezTo>
                    <a:pt x="124" y="147"/>
                    <a:pt x="125" y="147"/>
                    <a:pt x="120" y="147"/>
                  </a:cubicBezTo>
                  <a:cubicBezTo>
                    <a:pt x="89" y="147"/>
                    <a:pt x="57" y="147"/>
                    <a:pt x="25" y="147"/>
                  </a:cubicBezTo>
                  <a:cubicBezTo>
                    <a:pt x="17" y="147"/>
                    <a:pt x="8" y="147"/>
                    <a:pt x="0" y="147"/>
                  </a:cubicBezTo>
                  <a:cubicBezTo>
                    <a:pt x="0" y="181"/>
                    <a:pt x="0" y="215"/>
                    <a:pt x="0" y="249"/>
                  </a:cubicBezTo>
                  <a:close/>
                  <a:moveTo>
                    <a:pt x="0" y="142"/>
                  </a:moveTo>
                  <a:cubicBezTo>
                    <a:pt x="1" y="143"/>
                    <a:pt x="2" y="143"/>
                    <a:pt x="3" y="143"/>
                  </a:cubicBezTo>
                  <a:cubicBezTo>
                    <a:pt x="42" y="143"/>
                    <a:pt x="81" y="143"/>
                    <a:pt x="120" y="143"/>
                  </a:cubicBezTo>
                  <a:cubicBezTo>
                    <a:pt x="120" y="143"/>
                    <a:pt x="121" y="143"/>
                    <a:pt x="122" y="143"/>
                  </a:cubicBezTo>
                  <a:cubicBezTo>
                    <a:pt x="124" y="143"/>
                    <a:pt x="124" y="143"/>
                    <a:pt x="124" y="140"/>
                  </a:cubicBezTo>
                  <a:cubicBezTo>
                    <a:pt x="124" y="140"/>
                    <a:pt x="124" y="140"/>
                    <a:pt x="124" y="139"/>
                  </a:cubicBezTo>
                  <a:cubicBezTo>
                    <a:pt x="124" y="102"/>
                    <a:pt x="124" y="64"/>
                    <a:pt x="124" y="26"/>
                  </a:cubicBezTo>
                  <a:cubicBezTo>
                    <a:pt x="124" y="25"/>
                    <a:pt x="124" y="24"/>
                    <a:pt x="124" y="23"/>
                  </a:cubicBezTo>
                  <a:cubicBezTo>
                    <a:pt x="123" y="23"/>
                    <a:pt x="123" y="23"/>
                    <a:pt x="122" y="23"/>
                  </a:cubicBezTo>
                  <a:cubicBezTo>
                    <a:pt x="109" y="25"/>
                    <a:pt x="95" y="27"/>
                    <a:pt x="82" y="29"/>
                  </a:cubicBezTo>
                  <a:cubicBezTo>
                    <a:pt x="69" y="31"/>
                    <a:pt x="57" y="32"/>
                    <a:pt x="44" y="34"/>
                  </a:cubicBezTo>
                  <a:cubicBezTo>
                    <a:pt x="29" y="36"/>
                    <a:pt x="14" y="38"/>
                    <a:pt x="0" y="40"/>
                  </a:cubicBezTo>
                  <a:cubicBezTo>
                    <a:pt x="0" y="74"/>
                    <a:pt x="0" y="108"/>
                    <a:pt x="0" y="142"/>
                  </a:cubicBezTo>
                  <a:close/>
                  <a:moveTo>
                    <a:pt x="290" y="289"/>
                  </a:moveTo>
                  <a:cubicBezTo>
                    <a:pt x="291" y="242"/>
                    <a:pt x="291" y="196"/>
                    <a:pt x="290" y="150"/>
                  </a:cubicBezTo>
                  <a:cubicBezTo>
                    <a:pt x="290" y="147"/>
                    <a:pt x="290" y="147"/>
                    <a:pt x="288" y="147"/>
                  </a:cubicBezTo>
                  <a:cubicBezTo>
                    <a:pt x="236" y="147"/>
                    <a:pt x="184" y="147"/>
                    <a:pt x="132" y="147"/>
                  </a:cubicBezTo>
                  <a:cubicBezTo>
                    <a:pt x="129" y="147"/>
                    <a:pt x="129" y="147"/>
                    <a:pt x="129" y="150"/>
                  </a:cubicBezTo>
                  <a:cubicBezTo>
                    <a:pt x="129" y="188"/>
                    <a:pt x="129" y="227"/>
                    <a:pt x="129" y="265"/>
                  </a:cubicBezTo>
                  <a:cubicBezTo>
                    <a:pt x="129" y="268"/>
                    <a:pt x="129" y="268"/>
                    <a:pt x="131" y="268"/>
                  </a:cubicBezTo>
                  <a:cubicBezTo>
                    <a:pt x="139" y="269"/>
                    <a:pt x="148" y="270"/>
                    <a:pt x="156" y="271"/>
                  </a:cubicBezTo>
                  <a:cubicBezTo>
                    <a:pt x="169" y="273"/>
                    <a:pt x="182" y="275"/>
                    <a:pt x="194" y="277"/>
                  </a:cubicBezTo>
                  <a:cubicBezTo>
                    <a:pt x="208" y="279"/>
                    <a:pt x="221" y="280"/>
                    <a:pt x="234" y="282"/>
                  </a:cubicBezTo>
                  <a:cubicBezTo>
                    <a:pt x="247" y="284"/>
                    <a:pt x="260" y="286"/>
                    <a:pt x="274" y="288"/>
                  </a:cubicBezTo>
                  <a:cubicBezTo>
                    <a:pt x="279" y="289"/>
                    <a:pt x="285" y="289"/>
                    <a:pt x="290" y="290"/>
                  </a:cubicBezTo>
                  <a:cubicBezTo>
                    <a:pt x="290" y="289"/>
                    <a:pt x="290" y="289"/>
                    <a:pt x="290" y="289"/>
                  </a:cubicBezTo>
                  <a:close/>
                  <a:moveTo>
                    <a:pt x="492" y="95"/>
                  </a:moveTo>
                  <a:cubicBezTo>
                    <a:pt x="492" y="95"/>
                    <a:pt x="492" y="96"/>
                    <a:pt x="492" y="97"/>
                  </a:cubicBezTo>
                  <a:cubicBezTo>
                    <a:pt x="497" y="114"/>
                    <a:pt x="502" y="131"/>
                    <a:pt x="507" y="148"/>
                  </a:cubicBezTo>
                  <a:cubicBezTo>
                    <a:pt x="514" y="175"/>
                    <a:pt x="522" y="202"/>
                    <a:pt x="530" y="230"/>
                  </a:cubicBezTo>
                  <a:cubicBezTo>
                    <a:pt x="531" y="232"/>
                    <a:pt x="531" y="232"/>
                    <a:pt x="533" y="232"/>
                  </a:cubicBezTo>
                  <a:cubicBezTo>
                    <a:pt x="539" y="232"/>
                    <a:pt x="546" y="232"/>
                    <a:pt x="552" y="232"/>
                  </a:cubicBezTo>
                  <a:cubicBezTo>
                    <a:pt x="555" y="232"/>
                    <a:pt x="555" y="232"/>
                    <a:pt x="555" y="229"/>
                  </a:cubicBezTo>
                  <a:cubicBezTo>
                    <a:pt x="571" y="173"/>
                    <a:pt x="587" y="117"/>
                    <a:pt x="603" y="61"/>
                  </a:cubicBezTo>
                  <a:cubicBezTo>
                    <a:pt x="603" y="60"/>
                    <a:pt x="604" y="59"/>
                    <a:pt x="603" y="58"/>
                  </a:cubicBezTo>
                  <a:cubicBezTo>
                    <a:pt x="597" y="58"/>
                    <a:pt x="591" y="58"/>
                    <a:pt x="585" y="58"/>
                  </a:cubicBezTo>
                  <a:cubicBezTo>
                    <a:pt x="582" y="58"/>
                    <a:pt x="582" y="58"/>
                    <a:pt x="581" y="61"/>
                  </a:cubicBezTo>
                  <a:cubicBezTo>
                    <a:pt x="569" y="107"/>
                    <a:pt x="556" y="153"/>
                    <a:pt x="544" y="199"/>
                  </a:cubicBezTo>
                  <a:cubicBezTo>
                    <a:pt x="544" y="201"/>
                    <a:pt x="544" y="202"/>
                    <a:pt x="542" y="203"/>
                  </a:cubicBezTo>
                  <a:cubicBezTo>
                    <a:pt x="542" y="203"/>
                    <a:pt x="542" y="202"/>
                    <a:pt x="542" y="201"/>
                  </a:cubicBezTo>
                  <a:cubicBezTo>
                    <a:pt x="532" y="165"/>
                    <a:pt x="522" y="130"/>
                    <a:pt x="512" y="94"/>
                  </a:cubicBezTo>
                  <a:cubicBezTo>
                    <a:pt x="509" y="83"/>
                    <a:pt x="506" y="72"/>
                    <a:pt x="503" y="61"/>
                  </a:cubicBezTo>
                  <a:cubicBezTo>
                    <a:pt x="503" y="58"/>
                    <a:pt x="503" y="58"/>
                    <a:pt x="499" y="58"/>
                  </a:cubicBezTo>
                  <a:cubicBezTo>
                    <a:pt x="495" y="58"/>
                    <a:pt x="491" y="58"/>
                    <a:pt x="487" y="58"/>
                  </a:cubicBezTo>
                  <a:cubicBezTo>
                    <a:pt x="483" y="58"/>
                    <a:pt x="483" y="58"/>
                    <a:pt x="482" y="62"/>
                  </a:cubicBezTo>
                  <a:cubicBezTo>
                    <a:pt x="468" y="108"/>
                    <a:pt x="455" y="154"/>
                    <a:pt x="442" y="200"/>
                  </a:cubicBezTo>
                  <a:cubicBezTo>
                    <a:pt x="441" y="201"/>
                    <a:pt x="441" y="202"/>
                    <a:pt x="441" y="203"/>
                  </a:cubicBezTo>
                  <a:cubicBezTo>
                    <a:pt x="440" y="202"/>
                    <a:pt x="440" y="201"/>
                    <a:pt x="440" y="201"/>
                  </a:cubicBezTo>
                  <a:cubicBezTo>
                    <a:pt x="432" y="174"/>
                    <a:pt x="425" y="148"/>
                    <a:pt x="418" y="122"/>
                  </a:cubicBezTo>
                  <a:cubicBezTo>
                    <a:pt x="412" y="101"/>
                    <a:pt x="406" y="81"/>
                    <a:pt x="401" y="61"/>
                  </a:cubicBezTo>
                  <a:cubicBezTo>
                    <a:pt x="400" y="58"/>
                    <a:pt x="400" y="58"/>
                    <a:pt x="397" y="58"/>
                  </a:cubicBezTo>
                  <a:cubicBezTo>
                    <a:pt x="391" y="58"/>
                    <a:pt x="386" y="58"/>
                    <a:pt x="380" y="58"/>
                  </a:cubicBezTo>
                  <a:cubicBezTo>
                    <a:pt x="379" y="58"/>
                    <a:pt x="378" y="57"/>
                    <a:pt x="378" y="58"/>
                  </a:cubicBezTo>
                  <a:cubicBezTo>
                    <a:pt x="378" y="59"/>
                    <a:pt x="378" y="60"/>
                    <a:pt x="378" y="61"/>
                  </a:cubicBezTo>
                  <a:cubicBezTo>
                    <a:pt x="388" y="94"/>
                    <a:pt x="398" y="128"/>
                    <a:pt x="408" y="161"/>
                  </a:cubicBezTo>
                  <a:cubicBezTo>
                    <a:pt x="414" y="184"/>
                    <a:pt x="421" y="206"/>
                    <a:pt x="427" y="229"/>
                  </a:cubicBezTo>
                  <a:cubicBezTo>
                    <a:pt x="428" y="232"/>
                    <a:pt x="428" y="232"/>
                    <a:pt x="432" y="232"/>
                  </a:cubicBezTo>
                  <a:cubicBezTo>
                    <a:pt x="437" y="232"/>
                    <a:pt x="443" y="232"/>
                    <a:pt x="449" y="232"/>
                  </a:cubicBezTo>
                  <a:cubicBezTo>
                    <a:pt x="452" y="232"/>
                    <a:pt x="452" y="232"/>
                    <a:pt x="453" y="229"/>
                  </a:cubicBezTo>
                  <a:cubicBezTo>
                    <a:pt x="465" y="186"/>
                    <a:pt x="477" y="143"/>
                    <a:pt x="489" y="100"/>
                  </a:cubicBezTo>
                  <a:cubicBezTo>
                    <a:pt x="490" y="99"/>
                    <a:pt x="491" y="97"/>
                    <a:pt x="491" y="95"/>
                  </a:cubicBezTo>
                  <a:cubicBezTo>
                    <a:pt x="491" y="95"/>
                    <a:pt x="491" y="95"/>
                    <a:pt x="492" y="95"/>
                  </a:cubicBezTo>
                  <a:close/>
                  <a:moveTo>
                    <a:pt x="1382" y="232"/>
                  </a:moveTo>
                  <a:cubicBezTo>
                    <a:pt x="1388" y="232"/>
                    <a:pt x="1394" y="232"/>
                    <a:pt x="1400" y="232"/>
                  </a:cubicBezTo>
                  <a:cubicBezTo>
                    <a:pt x="1402" y="232"/>
                    <a:pt x="1403" y="231"/>
                    <a:pt x="1403" y="230"/>
                  </a:cubicBezTo>
                  <a:cubicBezTo>
                    <a:pt x="1407" y="220"/>
                    <a:pt x="1410" y="211"/>
                    <a:pt x="1413" y="202"/>
                  </a:cubicBezTo>
                  <a:cubicBezTo>
                    <a:pt x="1415" y="196"/>
                    <a:pt x="1417" y="191"/>
                    <a:pt x="1419" y="186"/>
                  </a:cubicBezTo>
                  <a:cubicBezTo>
                    <a:pt x="1420" y="184"/>
                    <a:pt x="1420" y="183"/>
                    <a:pt x="1422" y="183"/>
                  </a:cubicBezTo>
                  <a:cubicBezTo>
                    <a:pt x="1423" y="184"/>
                    <a:pt x="1423" y="183"/>
                    <a:pt x="1423" y="183"/>
                  </a:cubicBezTo>
                  <a:cubicBezTo>
                    <a:pt x="1446" y="183"/>
                    <a:pt x="1468" y="183"/>
                    <a:pt x="1491" y="183"/>
                  </a:cubicBezTo>
                  <a:cubicBezTo>
                    <a:pt x="1491" y="183"/>
                    <a:pt x="1492" y="183"/>
                    <a:pt x="1493" y="183"/>
                  </a:cubicBezTo>
                  <a:cubicBezTo>
                    <a:pt x="1493" y="183"/>
                    <a:pt x="1494" y="184"/>
                    <a:pt x="1494" y="185"/>
                  </a:cubicBezTo>
                  <a:cubicBezTo>
                    <a:pt x="1495" y="185"/>
                    <a:pt x="1495" y="186"/>
                    <a:pt x="1495" y="187"/>
                  </a:cubicBezTo>
                  <a:cubicBezTo>
                    <a:pt x="1501" y="201"/>
                    <a:pt x="1506" y="216"/>
                    <a:pt x="1511" y="230"/>
                  </a:cubicBezTo>
                  <a:cubicBezTo>
                    <a:pt x="1512" y="231"/>
                    <a:pt x="1513" y="232"/>
                    <a:pt x="1514" y="232"/>
                  </a:cubicBezTo>
                  <a:cubicBezTo>
                    <a:pt x="1521" y="232"/>
                    <a:pt x="1527" y="232"/>
                    <a:pt x="1533" y="232"/>
                  </a:cubicBezTo>
                  <a:cubicBezTo>
                    <a:pt x="1533" y="232"/>
                    <a:pt x="1534" y="232"/>
                    <a:pt x="1535" y="231"/>
                  </a:cubicBezTo>
                  <a:cubicBezTo>
                    <a:pt x="1534" y="231"/>
                    <a:pt x="1534" y="230"/>
                    <a:pt x="1534" y="229"/>
                  </a:cubicBezTo>
                  <a:cubicBezTo>
                    <a:pt x="1515" y="180"/>
                    <a:pt x="1496" y="132"/>
                    <a:pt x="1478" y="83"/>
                  </a:cubicBezTo>
                  <a:cubicBezTo>
                    <a:pt x="1475" y="76"/>
                    <a:pt x="1472" y="68"/>
                    <a:pt x="1469" y="60"/>
                  </a:cubicBezTo>
                  <a:cubicBezTo>
                    <a:pt x="1468" y="59"/>
                    <a:pt x="1468" y="58"/>
                    <a:pt x="1466" y="58"/>
                  </a:cubicBezTo>
                  <a:cubicBezTo>
                    <a:pt x="1460" y="58"/>
                    <a:pt x="1454" y="58"/>
                    <a:pt x="1448" y="58"/>
                  </a:cubicBezTo>
                  <a:cubicBezTo>
                    <a:pt x="1447" y="58"/>
                    <a:pt x="1446" y="58"/>
                    <a:pt x="1446" y="59"/>
                  </a:cubicBezTo>
                  <a:cubicBezTo>
                    <a:pt x="1446" y="60"/>
                    <a:pt x="1445" y="60"/>
                    <a:pt x="1445" y="61"/>
                  </a:cubicBezTo>
                  <a:cubicBezTo>
                    <a:pt x="1425" y="115"/>
                    <a:pt x="1404" y="168"/>
                    <a:pt x="1384" y="222"/>
                  </a:cubicBezTo>
                  <a:cubicBezTo>
                    <a:pt x="1382" y="225"/>
                    <a:pt x="1381" y="228"/>
                    <a:pt x="1380" y="232"/>
                  </a:cubicBezTo>
                  <a:cubicBezTo>
                    <a:pt x="1381" y="232"/>
                    <a:pt x="1381" y="232"/>
                    <a:pt x="1382" y="232"/>
                  </a:cubicBezTo>
                  <a:close/>
                  <a:moveTo>
                    <a:pt x="1487" y="165"/>
                  </a:moveTo>
                  <a:cubicBezTo>
                    <a:pt x="1467" y="165"/>
                    <a:pt x="1447" y="165"/>
                    <a:pt x="1427" y="165"/>
                  </a:cubicBezTo>
                  <a:cubicBezTo>
                    <a:pt x="1437" y="138"/>
                    <a:pt x="1446" y="111"/>
                    <a:pt x="1456" y="84"/>
                  </a:cubicBezTo>
                  <a:cubicBezTo>
                    <a:pt x="1457" y="84"/>
                    <a:pt x="1457" y="84"/>
                    <a:pt x="1457" y="84"/>
                  </a:cubicBezTo>
                  <a:cubicBezTo>
                    <a:pt x="1467" y="111"/>
                    <a:pt x="1477" y="138"/>
                    <a:pt x="1487" y="165"/>
                  </a:cubicBezTo>
                  <a:close/>
                  <a:moveTo>
                    <a:pt x="891" y="215"/>
                  </a:moveTo>
                  <a:cubicBezTo>
                    <a:pt x="891" y="220"/>
                    <a:pt x="891" y="225"/>
                    <a:pt x="891" y="230"/>
                  </a:cubicBezTo>
                  <a:cubicBezTo>
                    <a:pt x="891" y="232"/>
                    <a:pt x="891" y="232"/>
                    <a:pt x="893" y="232"/>
                  </a:cubicBezTo>
                  <a:cubicBezTo>
                    <a:pt x="898" y="232"/>
                    <a:pt x="902" y="232"/>
                    <a:pt x="907" y="232"/>
                  </a:cubicBezTo>
                  <a:cubicBezTo>
                    <a:pt x="912" y="232"/>
                    <a:pt x="911" y="233"/>
                    <a:pt x="911" y="228"/>
                  </a:cubicBezTo>
                  <a:cubicBezTo>
                    <a:pt x="911" y="169"/>
                    <a:pt x="911" y="110"/>
                    <a:pt x="911" y="52"/>
                  </a:cubicBezTo>
                  <a:cubicBezTo>
                    <a:pt x="911" y="51"/>
                    <a:pt x="911" y="50"/>
                    <a:pt x="911" y="50"/>
                  </a:cubicBezTo>
                  <a:cubicBezTo>
                    <a:pt x="911" y="48"/>
                    <a:pt x="910" y="48"/>
                    <a:pt x="909" y="48"/>
                  </a:cubicBezTo>
                  <a:cubicBezTo>
                    <a:pt x="904" y="48"/>
                    <a:pt x="900" y="48"/>
                    <a:pt x="895" y="48"/>
                  </a:cubicBezTo>
                  <a:cubicBezTo>
                    <a:pt x="890" y="48"/>
                    <a:pt x="891" y="47"/>
                    <a:pt x="891" y="52"/>
                  </a:cubicBezTo>
                  <a:cubicBezTo>
                    <a:pt x="891" y="75"/>
                    <a:pt x="891" y="98"/>
                    <a:pt x="891" y="121"/>
                  </a:cubicBezTo>
                  <a:cubicBezTo>
                    <a:pt x="891" y="122"/>
                    <a:pt x="891" y="123"/>
                    <a:pt x="890" y="124"/>
                  </a:cubicBezTo>
                  <a:cubicBezTo>
                    <a:pt x="889" y="122"/>
                    <a:pt x="888" y="120"/>
                    <a:pt x="886" y="118"/>
                  </a:cubicBezTo>
                  <a:cubicBezTo>
                    <a:pt x="885" y="117"/>
                    <a:pt x="883" y="115"/>
                    <a:pt x="881" y="113"/>
                  </a:cubicBezTo>
                  <a:cubicBezTo>
                    <a:pt x="874" y="107"/>
                    <a:pt x="865" y="105"/>
                    <a:pt x="856" y="105"/>
                  </a:cubicBezTo>
                  <a:cubicBezTo>
                    <a:pt x="840" y="104"/>
                    <a:pt x="825" y="109"/>
                    <a:pt x="814" y="121"/>
                  </a:cubicBezTo>
                  <a:cubicBezTo>
                    <a:pt x="807" y="128"/>
                    <a:pt x="803" y="136"/>
                    <a:pt x="800" y="146"/>
                  </a:cubicBezTo>
                  <a:cubicBezTo>
                    <a:pt x="796" y="158"/>
                    <a:pt x="795" y="171"/>
                    <a:pt x="797" y="183"/>
                  </a:cubicBezTo>
                  <a:cubicBezTo>
                    <a:pt x="798" y="193"/>
                    <a:pt x="800" y="203"/>
                    <a:pt x="805" y="211"/>
                  </a:cubicBezTo>
                  <a:cubicBezTo>
                    <a:pt x="812" y="223"/>
                    <a:pt x="821" y="230"/>
                    <a:pt x="834" y="234"/>
                  </a:cubicBezTo>
                  <a:cubicBezTo>
                    <a:pt x="843" y="236"/>
                    <a:pt x="851" y="236"/>
                    <a:pt x="860" y="234"/>
                  </a:cubicBezTo>
                  <a:cubicBezTo>
                    <a:pt x="870" y="232"/>
                    <a:pt x="879" y="226"/>
                    <a:pt x="886" y="218"/>
                  </a:cubicBezTo>
                  <a:cubicBezTo>
                    <a:pt x="887" y="216"/>
                    <a:pt x="889" y="214"/>
                    <a:pt x="891" y="211"/>
                  </a:cubicBezTo>
                  <a:cubicBezTo>
                    <a:pt x="891" y="213"/>
                    <a:pt x="891" y="214"/>
                    <a:pt x="891" y="215"/>
                  </a:cubicBezTo>
                  <a:close/>
                  <a:moveTo>
                    <a:pt x="890" y="186"/>
                  </a:moveTo>
                  <a:cubicBezTo>
                    <a:pt x="887" y="200"/>
                    <a:pt x="880" y="210"/>
                    <a:pt x="867" y="215"/>
                  </a:cubicBezTo>
                  <a:cubicBezTo>
                    <a:pt x="853" y="221"/>
                    <a:pt x="831" y="219"/>
                    <a:pt x="822" y="197"/>
                  </a:cubicBezTo>
                  <a:cubicBezTo>
                    <a:pt x="817" y="188"/>
                    <a:pt x="816" y="178"/>
                    <a:pt x="817" y="168"/>
                  </a:cubicBezTo>
                  <a:cubicBezTo>
                    <a:pt x="817" y="161"/>
                    <a:pt x="818" y="154"/>
                    <a:pt x="820" y="147"/>
                  </a:cubicBezTo>
                  <a:cubicBezTo>
                    <a:pt x="824" y="137"/>
                    <a:pt x="830" y="129"/>
                    <a:pt x="840" y="125"/>
                  </a:cubicBezTo>
                  <a:cubicBezTo>
                    <a:pt x="861" y="116"/>
                    <a:pt x="882" y="126"/>
                    <a:pt x="889" y="145"/>
                  </a:cubicBezTo>
                  <a:cubicBezTo>
                    <a:pt x="890" y="149"/>
                    <a:pt x="891" y="153"/>
                    <a:pt x="891" y="157"/>
                  </a:cubicBezTo>
                  <a:cubicBezTo>
                    <a:pt x="891" y="161"/>
                    <a:pt x="891" y="164"/>
                    <a:pt x="891" y="168"/>
                  </a:cubicBezTo>
                  <a:cubicBezTo>
                    <a:pt x="891" y="174"/>
                    <a:pt x="891" y="180"/>
                    <a:pt x="890" y="186"/>
                  </a:cubicBezTo>
                  <a:close/>
                  <a:moveTo>
                    <a:pt x="1067" y="111"/>
                  </a:moveTo>
                  <a:cubicBezTo>
                    <a:pt x="1076" y="142"/>
                    <a:pt x="1086" y="174"/>
                    <a:pt x="1096" y="206"/>
                  </a:cubicBezTo>
                  <a:cubicBezTo>
                    <a:pt x="1098" y="214"/>
                    <a:pt x="1100" y="222"/>
                    <a:pt x="1103" y="230"/>
                  </a:cubicBezTo>
                  <a:cubicBezTo>
                    <a:pt x="1103" y="231"/>
                    <a:pt x="1103" y="232"/>
                    <a:pt x="1105" y="232"/>
                  </a:cubicBezTo>
                  <a:cubicBezTo>
                    <a:pt x="1111" y="232"/>
                    <a:pt x="1116" y="232"/>
                    <a:pt x="1122" y="232"/>
                  </a:cubicBezTo>
                  <a:cubicBezTo>
                    <a:pt x="1123" y="232"/>
                    <a:pt x="1124" y="232"/>
                    <a:pt x="1124" y="231"/>
                  </a:cubicBezTo>
                  <a:cubicBezTo>
                    <a:pt x="1124" y="230"/>
                    <a:pt x="1125" y="229"/>
                    <a:pt x="1125" y="228"/>
                  </a:cubicBezTo>
                  <a:cubicBezTo>
                    <a:pt x="1134" y="198"/>
                    <a:pt x="1143" y="168"/>
                    <a:pt x="1153" y="139"/>
                  </a:cubicBezTo>
                  <a:cubicBezTo>
                    <a:pt x="1153" y="138"/>
                    <a:pt x="1153" y="137"/>
                    <a:pt x="1154" y="136"/>
                  </a:cubicBezTo>
                  <a:cubicBezTo>
                    <a:pt x="1154" y="137"/>
                    <a:pt x="1155" y="137"/>
                    <a:pt x="1155" y="138"/>
                  </a:cubicBezTo>
                  <a:cubicBezTo>
                    <a:pt x="1159" y="153"/>
                    <a:pt x="1164" y="169"/>
                    <a:pt x="1168" y="184"/>
                  </a:cubicBezTo>
                  <a:cubicBezTo>
                    <a:pt x="1173" y="199"/>
                    <a:pt x="1177" y="214"/>
                    <a:pt x="1181" y="230"/>
                  </a:cubicBezTo>
                  <a:cubicBezTo>
                    <a:pt x="1182" y="232"/>
                    <a:pt x="1182" y="232"/>
                    <a:pt x="1184" y="232"/>
                  </a:cubicBezTo>
                  <a:cubicBezTo>
                    <a:pt x="1190" y="232"/>
                    <a:pt x="1195" y="232"/>
                    <a:pt x="1200" y="232"/>
                  </a:cubicBezTo>
                  <a:cubicBezTo>
                    <a:pt x="1203" y="232"/>
                    <a:pt x="1203" y="233"/>
                    <a:pt x="1204" y="229"/>
                  </a:cubicBezTo>
                  <a:cubicBezTo>
                    <a:pt x="1215" y="190"/>
                    <a:pt x="1227" y="151"/>
                    <a:pt x="1239" y="111"/>
                  </a:cubicBezTo>
                  <a:cubicBezTo>
                    <a:pt x="1239" y="110"/>
                    <a:pt x="1240" y="109"/>
                    <a:pt x="1240" y="108"/>
                  </a:cubicBezTo>
                  <a:cubicBezTo>
                    <a:pt x="1239" y="107"/>
                    <a:pt x="1239" y="107"/>
                    <a:pt x="1238" y="107"/>
                  </a:cubicBezTo>
                  <a:cubicBezTo>
                    <a:pt x="1233" y="107"/>
                    <a:pt x="1228" y="108"/>
                    <a:pt x="1223" y="107"/>
                  </a:cubicBezTo>
                  <a:cubicBezTo>
                    <a:pt x="1221" y="107"/>
                    <a:pt x="1220" y="108"/>
                    <a:pt x="1220" y="110"/>
                  </a:cubicBezTo>
                  <a:cubicBezTo>
                    <a:pt x="1217" y="122"/>
                    <a:pt x="1213" y="133"/>
                    <a:pt x="1210" y="145"/>
                  </a:cubicBezTo>
                  <a:cubicBezTo>
                    <a:pt x="1205" y="165"/>
                    <a:pt x="1199" y="185"/>
                    <a:pt x="1194" y="205"/>
                  </a:cubicBezTo>
                  <a:cubicBezTo>
                    <a:pt x="1194" y="206"/>
                    <a:pt x="1194" y="207"/>
                    <a:pt x="1192" y="208"/>
                  </a:cubicBezTo>
                  <a:cubicBezTo>
                    <a:pt x="1192" y="207"/>
                    <a:pt x="1192" y="206"/>
                    <a:pt x="1191" y="205"/>
                  </a:cubicBezTo>
                  <a:cubicBezTo>
                    <a:pt x="1187" y="189"/>
                    <a:pt x="1182" y="172"/>
                    <a:pt x="1178" y="156"/>
                  </a:cubicBezTo>
                  <a:cubicBezTo>
                    <a:pt x="1174" y="140"/>
                    <a:pt x="1169" y="125"/>
                    <a:pt x="1165" y="110"/>
                  </a:cubicBezTo>
                  <a:cubicBezTo>
                    <a:pt x="1164" y="108"/>
                    <a:pt x="1164" y="107"/>
                    <a:pt x="1162" y="107"/>
                  </a:cubicBezTo>
                  <a:cubicBezTo>
                    <a:pt x="1158" y="107"/>
                    <a:pt x="1153" y="107"/>
                    <a:pt x="1149" y="107"/>
                  </a:cubicBezTo>
                  <a:cubicBezTo>
                    <a:pt x="1146" y="108"/>
                    <a:pt x="1146" y="107"/>
                    <a:pt x="1145" y="111"/>
                  </a:cubicBezTo>
                  <a:cubicBezTo>
                    <a:pt x="1145" y="111"/>
                    <a:pt x="1145" y="111"/>
                    <a:pt x="1145" y="111"/>
                  </a:cubicBezTo>
                  <a:cubicBezTo>
                    <a:pt x="1135" y="143"/>
                    <a:pt x="1126" y="174"/>
                    <a:pt x="1116" y="205"/>
                  </a:cubicBezTo>
                  <a:cubicBezTo>
                    <a:pt x="1116" y="206"/>
                    <a:pt x="1116" y="207"/>
                    <a:pt x="1115" y="208"/>
                  </a:cubicBezTo>
                  <a:cubicBezTo>
                    <a:pt x="1114" y="207"/>
                    <a:pt x="1114" y="206"/>
                    <a:pt x="1114" y="205"/>
                  </a:cubicBezTo>
                  <a:cubicBezTo>
                    <a:pt x="1108" y="183"/>
                    <a:pt x="1102" y="162"/>
                    <a:pt x="1096" y="140"/>
                  </a:cubicBezTo>
                  <a:cubicBezTo>
                    <a:pt x="1093" y="130"/>
                    <a:pt x="1090" y="120"/>
                    <a:pt x="1088" y="110"/>
                  </a:cubicBezTo>
                  <a:cubicBezTo>
                    <a:pt x="1087" y="108"/>
                    <a:pt x="1087" y="107"/>
                    <a:pt x="1085" y="107"/>
                  </a:cubicBezTo>
                  <a:cubicBezTo>
                    <a:pt x="1079" y="108"/>
                    <a:pt x="1073" y="107"/>
                    <a:pt x="1066" y="107"/>
                  </a:cubicBezTo>
                  <a:cubicBezTo>
                    <a:pt x="1066" y="109"/>
                    <a:pt x="1067" y="110"/>
                    <a:pt x="1067" y="111"/>
                  </a:cubicBezTo>
                  <a:close/>
                  <a:moveTo>
                    <a:pt x="1962" y="206"/>
                  </a:moveTo>
                  <a:cubicBezTo>
                    <a:pt x="1949" y="215"/>
                    <a:pt x="1935" y="219"/>
                    <a:pt x="1920" y="218"/>
                  </a:cubicBezTo>
                  <a:cubicBezTo>
                    <a:pt x="1905" y="216"/>
                    <a:pt x="1894" y="209"/>
                    <a:pt x="1888" y="195"/>
                  </a:cubicBezTo>
                  <a:cubicBezTo>
                    <a:pt x="1886" y="189"/>
                    <a:pt x="1886" y="184"/>
                    <a:pt x="1885" y="179"/>
                  </a:cubicBezTo>
                  <a:cubicBezTo>
                    <a:pt x="1885" y="174"/>
                    <a:pt x="1885" y="175"/>
                    <a:pt x="1889" y="175"/>
                  </a:cubicBezTo>
                  <a:cubicBezTo>
                    <a:pt x="1915" y="175"/>
                    <a:pt x="1942" y="175"/>
                    <a:pt x="1968" y="175"/>
                  </a:cubicBezTo>
                  <a:cubicBezTo>
                    <a:pt x="1969" y="175"/>
                    <a:pt x="1969" y="175"/>
                    <a:pt x="1970" y="175"/>
                  </a:cubicBezTo>
                  <a:cubicBezTo>
                    <a:pt x="1973" y="175"/>
                    <a:pt x="1973" y="175"/>
                    <a:pt x="1973" y="172"/>
                  </a:cubicBezTo>
                  <a:cubicBezTo>
                    <a:pt x="1973" y="168"/>
                    <a:pt x="1973" y="164"/>
                    <a:pt x="1973" y="160"/>
                  </a:cubicBezTo>
                  <a:cubicBezTo>
                    <a:pt x="1973" y="153"/>
                    <a:pt x="1972" y="146"/>
                    <a:pt x="1969" y="139"/>
                  </a:cubicBezTo>
                  <a:cubicBezTo>
                    <a:pt x="1964" y="123"/>
                    <a:pt x="1954" y="111"/>
                    <a:pt x="1937" y="106"/>
                  </a:cubicBezTo>
                  <a:cubicBezTo>
                    <a:pt x="1933" y="105"/>
                    <a:pt x="1929" y="105"/>
                    <a:pt x="1925" y="105"/>
                  </a:cubicBezTo>
                  <a:cubicBezTo>
                    <a:pt x="1906" y="104"/>
                    <a:pt x="1890" y="111"/>
                    <a:pt x="1878" y="126"/>
                  </a:cubicBezTo>
                  <a:cubicBezTo>
                    <a:pt x="1870" y="137"/>
                    <a:pt x="1866" y="149"/>
                    <a:pt x="1865" y="163"/>
                  </a:cubicBezTo>
                  <a:cubicBezTo>
                    <a:pt x="1864" y="176"/>
                    <a:pt x="1865" y="189"/>
                    <a:pt x="1870" y="202"/>
                  </a:cubicBezTo>
                  <a:cubicBezTo>
                    <a:pt x="1877" y="219"/>
                    <a:pt x="1889" y="231"/>
                    <a:pt x="1908" y="234"/>
                  </a:cubicBezTo>
                  <a:cubicBezTo>
                    <a:pt x="1920" y="236"/>
                    <a:pt x="1931" y="235"/>
                    <a:pt x="1943" y="233"/>
                  </a:cubicBezTo>
                  <a:cubicBezTo>
                    <a:pt x="1949" y="231"/>
                    <a:pt x="1956" y="229"/>
                    <a:pt x="1962" y="225"/>
                  </a:cubicBezTo>
                  <a:cubicBezTo>
                    <a:pt x="1963" y="224"/>
                    <a:pt x="1964" y="224"/>
                    <a:pt x="1964" y="222"/>
                  </a:cubicBezTo>
                  <a:cubicBezTo>
                    <a:pt x="1964" y="216"/>
                    <a:pt x="1964" y="211"/>
                    <a:pt x="1964" y="205"/>
                  </a:cubicBezTo>
                  <a:cubicBezTo>
                    <a:pt x="1963" y="205"/>
                    <a:pt x="1962" y="206"/>
                    <a:pt x="1962" y="206"/>
                  </a:cubicBezTo>
                  <a:close/>
                  <a:moveTo>
                    <a:pt x="1886" y="158"/>
                  </a:moveTo>
                  <a:cubicBezTo>
                    <a:pt x="1887" y="142"/>
                    <a:pt x="1898" y="126"/>
                    <a:pt x="1913" y="123"/>
                  </a:cubicBezTo>
                  <a:cubicBezTo>
                    <a:pt x="1919" y="121"/>
                    <a:pt x="1926" y="121"/>
                    <a:pt x="1932" y="123"/>
                  </a:cubicBezTo>
                  <a:cubicBezTo>
                    <a:pt x="1939" y="125"/>
                    <a:pt x="1943" y="129"/>
                    <a:pt x="1947" y="135"/>
                  </a:cubicBezTo>
                  <a:cubicBezTo>
                    <a:pt x="1951" y="142"/>
                    <a:pt x="1952" y="150"/>
                    <a:pt x="1952" y="158"/>
                  </a:cubicBezTo>
                  <a:cubicBezTo>
                    <a:pt x="1930" y="158"/>
                    <a:pt x="1908" y="158"/>
                    <a:pt x="1886" y="158"/>
                  </a:cubicBezTo>
                  <a:close/>
                  <a:moveTo>
                    <a:pt x="986" y="106"/>
                  </a:moveTo>
                  <a:cubicBezTo>
                    <a:pt x="966" y="109"/>
                    <a:pt x="951" y="120"/>
                    <a:pt x="943" y="139"/>
                  </a:cubicBezTo>
                  <a:cubicBezTo>
                    <a:pt x="934" y="159"/>
                    <a:pt x="934" y="179"/>
                    <a:pt x="941" y="199"/>
                  </a:cubicBezTo>
                  <a:cubicBezTo>
                    <a:pt x="948" y="216"/>
                    <a:pt x="960" y="228"/>
                    <a:pt x="979" y="233"/>
                  </a:cubicBezTo>
                  <a:cubicBezTo>
                    <a:pt x="988" y="235"/>
                    <a:pt x="997" y="236"/>
                    <a:pt x="1006" y="235"/>
                  </a:cubicBezTo>
                  <a:cubicBezTo>
                    <a:pt x="1030" y="232"/>
                    <a:pt x="1046" y="219"/>
                    <a:pt x="1054" y="197"/>
                  </a:cubicBezTo>
                  <a:cubicBezTo>
                    <a:pt x="1061" y="178"/>
                    <a:pt x="1061" y="159"/>
                    <a:pt x="1054" y="140"/>
                  </a:cubicBezTo>
                  <a:cubicBezTo>
                    <a:pt x="1049" y="125"/>
                    <a:pt x="1039" y="114"/>
                    <a:pt x="1023" y="108"/>
                  </a:cubicBezTo>
                  <a:cubicBezTo>
                    <a:pt x="1016" y="105"/>
                    <a:pt x="1008" y="105"/>
                    <a:pt x="999" y="105"/>
                  </a:cubicBezTo>
                  <a:cubicBezTo>
                    <a:pt x="995" y="105"/>
                    <a:pt x="991" y="105"/>
                    <a:pt x="986" y="106"/>
                  </a:cubicBezTo>
                  <a:close/>
                  <a:moveTo>
                    <a:pt x="961" y="146"/>
                  </a:moveTo>
                  <a:cubicBezTo>
                    <a:pt x="967" y="131"/>
                    <a:pt x="980" y="122"/>
                    <a:pt x="996" y="122"/>
                  </a:cubicBezTo>
                  <a:cubicBezTo>
                    <a:pt x="1001" y="122"/>
                    <a:pt x="1006" y="122"/>
                    <a:pt x="1011" y="123"/>
                  </a:cubicBezTo>
                  <a:cubicBezTo>
                    <a:pt x="1023" y="127"/>
                    <a:pt x="1030" y="134"/>
                    <a:pt x="1035" y="145"/>
                  </a:cubicBezTo>
                  <a:cubicBezTo>
                    <a:pt x="1037" y="150"/>
                    <a:pt x="1038" y="156"/>
                    <a:pt x="1038" y="161"/>
                  </a:cubicBezTo>
                  <a:cubicBezTo>
                    <a:pt x="1039" y="172"/>
                    <a:pt x="1039" y="182"/>
                    <a:pt x="1035" y="193"/>
                  </a:cubicBezTo>
                  <a:cubicBezTo>
                    <a:pt x="1030" y="208"/>
                    <a:pt x="1019" y="217"/>
                    <a:pt x="1002" y="218"/>
                  </a:cubicBezTo>
                  <a:cubicBezTo>
                    <a:pt x="996" y="218"/>
                    <a:pt x="991" y="218"/>
                    <a:pt x="985" y="216"/>
                  </a:cubicBezTo>
                  <a:cubicBezTo>
                    <a:pt x="971" y="212"/>
                    <a:pt x="963" y="202"/>
                    <a:pt x="959" y="189"/>
                  </a:cubicBezTo>
                  <a:cubicBezTo>
                    <a:pt x="959" y="186"/>
                    <a:pt x="958" y="184"/>
                    <a:pt x="958" y="182"/>
                  </a:cubicBezTo>
                  <a:cubicBezTo>
                    <a:pt x="957" y="178"/>
                    <a:pt x="957" y="174"/>
                    <a:pt x="957" y="171"/>
                  </a:cubicBezTo>
                  <a:cubicBezTo>
                    <a:pt x="957" y="162"/>
                    <a:pt x="958" y="154"/>
                    <a:pt x="961" y="146"/>
                  </a:cubicBezTo>
                  <a:close/>
                  <a:moveTo>
                    <a:pt x="690" y="125"/>
                  </a:moveTo>
                  <a:cubicBezTo>
                    <a:pt x="690" y="120"/>
                    <a:pt x="690" y="115"/>
                    <a:pt x="690" y="109"/>
                  </a:cubicBezTo>
                  <a:cubicBezTo>
                    <a:pt x="690" y="108"/>
                    <a:pt x="690" y="107"/>
                    <a:pt x="688" y="107"/>
                  </a:cubicBezTo>
                  <a:cubicBezTo>
                    <a:pt x="683" y="108"/>
                    <a:pt x="678" y="108"/>
                    <a:pt x="672" y="107"/>
                  </a:cubicBezTo>
                  <a:cubicBezTo>
                    <a:pt x="671" y="107"/>
                    <a:pt x="670" y="108"/>
                    <a:pt x="670" y="110"/>
                  </a:cubicBezTo>
                  <a:cubicBezTo>
                    <a:pt x="670" y="110"/>
                    <a:pt x="670" y="111"/>
                    <a:pt x="670" y="112"/>
                  </a:cubicBezTo>
                  <a:cubicBezTo>
                    <a:pt x="670" y="150"/>
                    <a:pt x="670" y="189"/>
                    <a:pt x="670" y="228"/>
                  </a:cubicBezTo>
                  <a:cubicBezTo>
                    <a:pt x="670" y="229"/>
                    <a:pt x="670" y="229"/>
                    <a:pt x="670" y="230"/>
                  </a:cubicBezTo>
                  <a:cubicBezTo>
                    <a:pt x="670" y="232"/>
                    <a:pt x="671" y="232"/>
                    <a:pt x="672" y="232"/>
                  </a:cubicBezTo>
                  <a:cubicBezTo>
                    <a:pt x="677" y="232"/>
                    <a:pt x="681" y="232"/>
                    <a:pt x="686" y="232"/>
                  </a:cubicBezTo>
                  <a:cubicBezTo>
                    <a:pt x="690" y="232"/>
                    <a:pt x="690" y="232"/>
                    <a:pt x="690" y="228"/>
                  </a:cubicBezTo>
                  <a:cubicBezTo>
                    <a:pt x="690" y="206"/>
                    <a:pt x="690" y="185"/>
                    <a:pt x="690" y="163"/>
                  </a:cubicBezTo>
                  <a:cubicBezTo>
                    <a:pt x="690" y="158"/>
                    <a:pt x="691" y="153"/>
                    <a:pt x="692" y="148"/>
                  </a:cubicBezTo>
                  <a:cubicBezTo>
                    <a:pt x="697" y="131"/>
                    <a:pt x="710" y="121"/>
                    <a:pt x="727" y="122"/>
                  </a:cubicBezTo>
                  <a:cubicBezTo>
                    <a:pt x="738" y="122"/>
                    <a:pt x="745" y="127"/>
                    <a:pt x="750" y="137"/>
                  </a:cubicBezTo>
                  <a:cubicBezTo>
                    <a:pt x="752" y="143"/>
                    <a:pt x="753" y="148"/>
                    <a:pt x="753" y="153"/>
                  </a:cubicBezTo>
                  <a:cubicBezTo>
                    <a:pt x="754" y="163"/>
                    <a:pt x="753" y="172"/>
                    <a:pt x="754" y="182"/>
                  </a:cubicBezTo>
                  <a:cubicBezTo>
                    <a:pt x="754" y="198"/>
                    <a:pt x="754" y="214"/>
                    <a:pt x="754" y="230"/>
                  </a:cubicBezTo>
                  <a:cubicBezTo>
                    <a:pt x="754" y="232"/>
                    <a:pt x="754" y="232"/>
                    <a:pt x="756" y="232"/>
                  </a:cubicBezTo>
                  <a:cubicBezTo>
                    <a:pt x="761" y="232"/>
                    <a:pt x="766" y="232"/>
                    <a:pt x="771" y="232"/>
                  </a:cubicBezTo>
                  <a:cubicBezTo>
                    <a:pt x="774" y="232"/>
                    <a:pt x="774" y="232"/>
                    <a:pt x="774" y="230"/>
                  </a:cubicBezTo>
                  <a:cubicBezTo>
                    <a:pt x="774" y="229"/>
                    <a:pt x="774" y="228"/>
                    <a:pt x="774" y="228"/>
                  </a:cubicBezTo>
                  <a:cubicBezTo>
                    <a:pt x="774" y="205"/>
                    <a:pt x="774" y="182"/>
                    <a:pt x="774" y="159"/>
                  </a:cubicBezTo>
                  <a:cubicBezTo>
                    <a:pt x="774" y="155"/>
                    <a:pt x="774" y="150"/>
                    <a:pt x="773" y="146"/>
                  </a:cubicBezTo>
                  <a:cubicBezTo>
                    <a:pt x="772" y="139"/>
                    <a:pt x="771" y="132"/>
                    <a:pt x="767" y="125"/>
                  </a:cubicBezTo>
                  <a:cubicBezTo>
                    <a:pt x="763" y="116"/>
                    <a:pt x="756" y="109"/>
                    <a:pt x="746" y="106"/>
                  </a:cubicBezTo>
                  <a:cubicBezTo>
                    <a:pt x="738" y="104"/>
                    <a:pt x="731" y="104"/>
                    <a:pt x="723" y="105"/>
                  </a:cubicBezTo>
                  <a:cubicBezTo>
                    <a:pt x="710" y="107"/>
                    <a:pt x="700" y="114"/>
                    <a:pt x="693" y="125"/>
                  </a:cubicBezTo>
                  <a:cubicBezTo>
                    <a:pt x="692" y="126"/>
                    <a:pt x="692" y="127"/>
                    <a:pt x="690" y="128"/>
                  </a:cubicBezTo>
                  <a:cubicBezTo>
                    <a:pt x="690" y="127"/>
                    <a:pt x="690" y="126"/>
                    <a:pt x="690" y="125"/>
                  </a:cubicBezTo>
                  <a:close/>
                  <a:moveTo>
                    <a:pt x="1744" y="213"/>
                  </a:moveTo>
                  <a:cubicBezTo>
                    <a:pt x="1744" y="219"/>
                    <a:pt x="1744" y="224"/>
                    <a:pt x="1744" y="230"/>
                  </a:cubicBezTo>
                  <a:cubicBezTo>
                    <a:pt x="1744" y="232"/>
                    <a:pt x="1744" y="232"/>
                    <a:pt x="1746" y="232"/>
                  </a:cubicBezTo>
                  <a:cubicBezTo>
                    <a:pt x="1751" y="232"/>
                    <a:pt x="1755" y="232"/>
                    <a:pt x="1760" y="232"/>
                  </a:cubicBezTo>
                  <a:cubicBezTo>
                    <a:pt x="1764" y="232"/>
                    <a:pt x="1764" y="233"/>
                    <a:pt x="1764" y="229"/>
                  </a:cubicBezTo>
                  <a:cubicBezTo>
                    <a:pt x="1764" y="189"/>
                    <a:pt x="1764" y="150"/>
                    <a:pt x="1764" y="111"/>
                  </a:cubicBezTo>
                  <a:cubicBezTo>
                    <a:pt x="1764" y="111"/>
                    <a:pt x="1764" y="110"/>
                    <a:pt x="1764" y="109"/>
                  </a:cubicBezTo>
                  <a:cubicBezTo>
                    <a:pt x="1764" y="108"/>
                    <a:pt x="1763" y="107"/>
                    <a:pt x="1762" y="107"/>
                  </a:cubicBezTo>
                  <a:cubicBezTo>
                    <a:pt x="1757" y="108"/>
                    <a:pt x="1752" y="107"/>
                    <a:pt x="1747" y="107"/>
                  </a:cubicBezTo>
                  <a:cubicBezTo>
                    <a:pt x="1743" y="108"/>
                    <a:pt x="1744" y="107"/>
                    <a:pt x="1744" y="111"/>
                  </a:cubicBezTo>
                  <a:cubicBezTo>
                    <a:pt x="1744" y="134"/>
                    <a:pt x="1744" y="156"/>
                    <a:pt x="1744" y="179"/>
                  </a:cubicBezTo>
                  <a:cubicBezTo>
                    <a:pt x="1744" y="184"/>
                    <a:pt x="1743" y="188"/>
                    <a:pt x="1742" y="192"/>
                  </a:cubicBezTo>
                  <a:cubicBezTo>
                    <a:pt x="1739" y="205"/>
                    <a:pt x="1729" y="218"/>
                    <a:pt x="1712" y="218"/>
                  </a:cubicBezTo>
                  <a:cubicBezTo>
                    <a:pt x="1697" y="218"/>
                    <a:pt x="1687" y="212"/>
                    <a:pt x="1683" y="198"/>
                  </a:cubicBezTo>
                  <a:cubicBezTo>
                    <a:pt x="1681" y="191"/>
                    <a:pt x="1680" y="185"/>
                    <a:pt x="1680" y="179"/>
                  </a:cubicBezTo>
                  <a:cubicBezTo>
                    <a:pt x="1680" y="156"/>
                    <a:pt x="1680" y="134"/>
                    <a:pt x="1680" y="112"/>
                  </a:cubicBezTo>
                  <a:cubicBezTo>
                    <a:pt x="1680" y="111"/>
                    <a:pt x="1680" y="110"/>
                    <a:pt x="1680" y="109"/>
                  </a:cubicBezTo>
                  <a:cubicBezTo>
                    <a:pt x="1681" y="108"/>
                    <a:pt x="1680" y="107"/>
                    <a:pt x="1678" y="107"/>
                  </a:cubicBezTo>
                  <a:cubicBezTo>
                    <a:pt x="1673" y="108"/>
                    <a:pt x="1668" y="107"/>
                    <a:pt x="1663" y="107"/>
                  </a:cubicBezTo>
                  <a:cubicBezTo>
                    <a:pt x="1660" y="107"/>
                    <a:pt x="1660" y="107"/>
                    <a:pt x="1660" y="110"/>
                  </a:cubicBezTo>
                  <a:cubicBezTo>
                    <a:pt x="1660" y="135"/>
                    <a:pt x="1660" y="160"/>
                    <a:pt x="1660" y="184"/>
                  </a:cubicBezTo>
                  <a:cubicBezTo>
                    <a:pt x="1661" y="193"/>
                    <a:pt x="1662" y="202"/>
                    <a:pt x="1665" y="211"/>
                  </a:cubicBezTo>
                  <a:cubicBezTo>
                    <a:pt x="1670" y="223"/>
                    <a:pt x="1678" y="231"/>
                    <a:pt x="1691" y="234"/>
                  </a:cubicBezTo>
                  <a:cubicBezTo>
                    <a:pt x="1696" y="235"/>
                    <a:pt x="1702" y="235"/>
                    <a:pt x="1707" y="235"/>
                  </a:cubicBezTo>
                  <a:cubicBezTo>
                    <a:pt x="1722" y="235"/>
                    <a:pt x="1734" y="228"/>
                    <a:pt x="1742" y="216"/>
                  </a:cubicBezTo>
                  <a:cubicBezTo>
                    <a:pt x="1742" y="215"/>
                    <a:pt x="1743" y="214"/>
                    <a:pt x="1743" y="213"/>
                  </a:cubicBezTo>
                  <a:cubicBezTo>
                    <a:pt x="1743" y="213"/>
                    <a:pt x="1744" y="213"/>
                    <a:pt x="1744" y="213"/>
                  </a:cubicBezTo>
                  <a:close/>
                  <a:moveTo>
                    <a:pt x="1612" y="129"/>
                  </a:moveTo>
                  <a:cubicBezTo>
                    <a:pt x="1589" y="160"/>
                    <a:pt x="1566" y="192"/>
                    <a:pt x="1543" y="223"/>
                  </a:cubicBezTo>
                  <a:cubicBezTo>
                    <a:pt x="1542" y="225"/>
                    <a:pt x="1541" y="226"/>
                    <a:pt x="1541" y="228"/>
                  </a:cubicBezTo>
                  <a:cubicBezTo>
                    <a:pt x="1541" y="233"/>
                    <a:pt x="1541" y="232"/>
                    <a:pt x="1545" y="232"/>
                  </a:cubicBezTo>
                  <a:cubicBezTo>
                    <a:pt x="1577" y="232"/>
                    <a:pt x="1608" y="232"/>
                    <a:pt x="1640" y="232"/>
                  </a:cubicBezTo>
                  <a:cubicBezTo>
                    <a:pt x="1640" y="232"/>
                    <a:pt x="1641" y="232"/>
                    <a:pt x="1642" y="232"/>
                  </a:cubicBezTo>
                  <a:cubicBezTo>
                    <a:pt x="1643" y="232"/>
                    <a:pt x="1644" y="232"/>
                    <a:pt x="1644" y="230"/>
                  </a:cubicBezTo>
                  <a:cubicBezTo>
                    <a:pt x="1644" y="226"/>
                    <a:pt x="1644" y="222"/>
                    <a:pt x="1644" y="219"/>
                  </a:cubicBezTo>
                  <a:cubicBezTo>
                    <a:pt x="1644" y="215"/>
                    <a:pt x="1644" y="215"/>
                    <a:pt x="1640" y="215"/>
                  </a:cubicBezTo>
                  <a:cubicBezTo>
                    <a:pt x="1618" y="215"/>
                    <a:pt x="1596" y="215"/>
                    <a:pt x="1575" y="215"/>
                  </a:cubicBezTo>
                  <a:cubicBezTo>
                    <a:pt x="1573" y="215"/>
                    <a:pt x="1572" y="215"/>
                    <a:pt x="1571" y="215"/>
                  </a:cubicBezTo>
                  <a:cubicBezTo>
                    <a:pt x="1571" y="214"/>
                    <a:pt x="1572" y="213"/>
                    <a:pt x="1573" y="212"/>
                  </a:cubicBezTo>
                  <a:cubicBezTo>
                    <a:pt x="1596" y="180"/>
                    <a:pt x="1619" y="148"/>
                    <a:pt x="1642" y="116"/>
                  </a:cubicBezTo>
                  <a:cubicBezTo>
                    <a:pt x="1643" y="115"/>
                    <a:pt x="1644" y="113"/>
                    <a:pt x="1644" y="111"/>
                  </a:cubicBezTo>
                  <a:cubicBezTo>
                    <a:pt x="1644" y="107"/>
                    <a:pt x="1645" y="107"/>
                    <a:pt x="1641" y="107"/>
                  </a:cubicBezTo>
                  <a:cubicBezTo>
                    <a:pt x="1611" y="107"/>
                    <a:pt x="1581" y="107"/>
                    <a:pt x="1552" y="107"/>
                  </a:cubicBezTo>
                  <a:cubicBezTo>
                    <a:pt x="1551" y="107"/>
                    <a:pt x="1551" y="108"/>
                    <a:pt x="1550" y="107"/>
                  </a:cubicBezTo>
                  <a:cubicBezTo>
                    <a:pt x="1549" y="107"/>
                    <a:pt x="1548" y="108"/>
                    <a:pt x="1548" y="109"/>
                  </a:cubicBezTo>
                  <a:cubicBezTo>
                    <a:pt x="1548" y="114"/>
                    <a:pt x="1548" y="118"/>
                    <a:pt x="1548" y="122"/>
                  </a:cubicBezTo>
                  <a:cubicBezTo>
                    <a:pt x="1548" y="125"/>
                    <a:pt x="1548" y="125"/>
                    <a:pt x="1551" y="125"/>
                  </a:cubicBezTo>
                  <a:cubicBezTo>
                    <a:pt x="1551" y="125"/>
                    <a:pt x="1552" y="125"/>
                    <a:pt x="1553" y="125"/>
                  </a:cubicBezTo>
                  <a:cubicBezTo>
                    <a:pt x="1572" y="125"/>
                    <a:pt x="1591" y="125"/>
                    <a:pt x="1611" y="125"/>
                  </a:cubicBezTo>
                  <a:cubicBezTo>
                    <a:pt x="1612" y="125"/>
                    <a:pt x="1613" y="124"/>
                    <a:pt x="1614" y="125"/>
                  </a:cubicBezTo>
                  <a:cubicBezTo>
                    <a:pt x="1614" y="126"/>
                    <a:pt x="1613" y="128"/>
                    <a:pt x="1612" y="129"/>
                  </a:cubicBezTo>
                  <a:close/>
                  <a:moveTo>
                    <a:pt x="1319" y="114"/>
                  </a:moveTo>
                  <a:cubicBezTo>
                    <a:pt x="1319" y="110"/>
                    <a:pt x="1319" y="110"/>
                    <a:pt x="1316" y="109"/>
                  </a:cubicBezTo>
                  <a:cubicBezTo>
                    <a:pt x="1306" y="105"/>
                    <a:pt x="1295" y="104"/>
                    <a:pt x="1284" y="105"/>
                  </a:cubicBezTo>
                  <a:cubicBezTo>
                    <a:pt x="1274" y="106"/>
                    <a:pt x="1266" y="110"/>
                    <a:pt x="1258" y="117"/>
                  </a:cubicBezTo>
                  <a:cubicBezTo>
                    <a:pt x="1244" y="130"/>
                    <a:pt x="1244" y="157"/>
                    <a:pt x="1262" y="169"/>
                  </a:cubicBezTo>
                  <a:cubicBezTo>
                    <a:pt x="1267" y="172"/>
                    <a:pt x="1272" y="175"/>
                    <a:pt x="1278" y="177"/>
                  </a:cubicBezTo>
                  <a:cubicBezTo>
                    <a:pt x="1284" y="180"/>
                    <a:pt x="1291" y="183"/>
                    <a:pt x="1297" y="187"/>
                  </a:cubicBezTo>
                  <a:cubicBezTo>
                    <a:pt x="1303" y="191"/>
                    <a:pt x="1305" y="197"/>
                    <a:pt x="1304" y="204"/>
                  </a:cubicBezTo>
                  <a:cubicBezTo>
                    <a:pt x="1303" y="211"/>
                    <a:pt x="1299" y="214"/>
                    <a:pt x="1293" y="216"/>
                  </a:cubicBezTo>
                  <a:cubicBezTo>
                    <a:pt x="1292" y="217"/>
                    <a:pt x="1291" y="217"/>
                    <a:pt x="1290" y="217"/>
                  </a:cubicBezTo>
                  <a:cubicBezTo>
                    <a:pt x="1276" y="220"/>
                    <a:pt x="1263" y="217"/>
                    <a:pt x="1251" y="209"/>
                  </a:cubicBezTo>
                  <a:cubicBezTo>
                    <a:pt x="1250" y="208"/>
                    <a:pt x="1250" y="207"/>
                    <a:pt x="1248" y="207"/>
                  </a:cubicBezTo>
                  <a:cubicBezTo>
                    <a:pt x="1248" y="212"/>
                    <a:pt x="1248" y="216"/>
                    <a:pt x="1248" y="221"/>
                  </a:cubicBezTo>
                  <a:cubicBezTo>
                    <a:pt x="1248" y="223"/>
                    <a:pt x="1247" y="226"/>
                    <a:pt x="1248" y="228"/>
                  </a:cubicBezTo>
                  <a:cubicBezTo>
                    <a:pt x="1250" y="229"/>
                    <a:pt x="1252" y="230"/>
                    <a:pt x="1255" y="231"/>
                  </a:cubicBezTo>
                  <a:cubicBezTo>
                    <a:pt x="1266" y="235"/>
                    <a:pt x="1279" y="236"/>
                    <a:pt x="1291" y="234"/>
                  </a:cubicBezTo>
                  <a:cubicBezTo>
                    <a:pt x="1298" y="233"/>
                    <a:pt x="1304" y="231"/>
                    <a:pt x="1310" y="227"/>
                  </a:cubicBezTo>
                  <a:cubicBezTo>
                    <a:pt x="1329" y="214"/>
                    <a:pt x="1330" y="184"/>
                    <a:pt x="1310" y="172"/>
                  </a:cubicBezTo>
                  <a:cubicBezTo>
                    <a:pt x="1308" y="170"/>
                    <a:pt x="1306" y="169"/>
                    <a:pt x="1304" y="168"/>
                  </a:cubicBezTo>
                  <a:cubicBezTo>
                    <a:pt x="1300" y="166"/>
                    <a:pt x="1296" y="164"/>
                    <a:pt x="1291" y="162"/>
                  </a:cubicBezTo>
                  <a:cubicBezTo>
                    <a:pt x="1286" y="159"/>
                    <a:pt x="1281" y="157"/>
                    <a:pt x="1276" y="154"/>
                  </a:cubicBezTo>
                  <a:cubicBezTo>
                    <a:pt x="1270" y="150"/>
                    <a:pt x="1268" y="144"/>
                    <a:pt x="1269" y="137"/>
                  </a:cubicBezTo>
                  <a:cubicBezTo>
                    <a:pt x="1269" y="131"/>
                    <a:pt x="1273" y="127"/>
                    <a:pt x="1279" y="124"/>
                  </a:cubicBezTo>
                  <a:cubicBezTo>
                    <a:pt x="1281" y="123"/>
                    <a:pt x="1282" y="123"/>
                    <a:pt x="1284" y="122"/>
                  </a:cubicBezTo>
                  <a:cubicBezTo>
                    <a:pt x="1295" y="120"/>
                    <a:pt x="1306" y="123"/>
                    <a:pt x="1316" y="128"/>
                  </a:cubicBezTo>
                  <a:cubicBezTo>
                    <a:pt x="1317" y="129"/>
                    <a:pt x="1317" y="130"/>
                    <a:pt x="1319" y="130"/>
                  </a:cubicBezTo>
                  <a:cubicBezTo>
                    <a:pt x="1319" y="124"/>
                    <a:pt x="1319" y="119"/>
                    <a:pt x="1319" y="114"/>
                  </a:cubicBezTo>
                  <a:close/>
                  <a:moveTo>
                    <a:pt x="1816" y="130"/>
                  </a:moveTo>
                  <a:cubicBezTo>
                    <a:pt x="1816" y="123"/>
                    <a:pt x="1816" y="116"/>
                    <a:pt x="1816" y="110"/>
                  </a:cubicBezTo>
                  <a:cubicBezTo>
                    <a:pt x="1816" y="108"/>
                    <a:pt x="1816" y="107"/>
                    <a:pt x="1814" y="107"/>
                  </a:cubicBezTo>
                  <a:cubicBezTo>
                    <a:pt x="1809" y="107"/>
                    <a:pt x="1804" y="107"/>
                    <a:pt x="1800" y="107"/>
                  </a:cubicBezTo>
                  <a:cubicBezTo>
                    <a:pt x="1796" y="108"/>
                    <a:pt x="1796" y="107"/>
                    <a:pt x="1796" y="111"/>
                  </a:cubicBezTo>
                  <a:cubicBezTo>
                    <a:pt x="1796" y="150"/>
                    <a:pt x="1796" y="189"/>
                    <a:pt x="1796" y="228"/>
                  </a:cubicBezTo>
                  <a:cubicBezTo>
                    <a:pt x="1796" y="229"/>
                    <a:pt x="1796" y="230"/>
                    <a:pt x="1796" y="230"/>
                  </a:cubicBezTo>
                  <a:cubicBezTo>
                    <a:pt x="1796" y="232"/>
                    <a:pt x="1797" y="232"/>
                    <a:pt x="1798" y="232"/>
                  </a:cubicBezTo>
                  <a:cubicBezTo>
                    <a:pt x="1803" y="232"/>
                    <a:pt x="1809" y="232"/>
                    <a:pt x="1815" y="232"/>
                  </a:cubicBezTo>
                  <a:cubicBezTo>
                    <a:pt x="1816" y="232"/>
                    <a:pt x="1816" y="232"/>
                    <a:pt x="1816" y="230"/>
                  </a:cubicBezTo>
                  <a:cubicBezTo>
                    <a:pt x="1816" y="230"/>
                    <a:pt x="1816" y="229"/>
                    <a:pt x="1816" y="228"/>
                  </a:cubicBezTo>
                  <a:cubicBezTo>
                    <a:pt x="1816" y="208"/>
                    <a:pt x="1816" y="189"/>
                    <a:pt x="1816" y="169"/>
                  </a:cubicBezTo>
                  <a:cubicBezTo>
                    <a:pt x="1816" y="165"/>
                    <a:pt x="1817" y="160"/>
                    <a:pt x="1817" y="156"/>
                  </a:cubicBezTo>
                  <a:cubicBezTo>
                    <a:pt x="1819" y="148"/>
                    <a:pt x="1821" y="140"/>
                    <a:pt x="1826" y="134"/>
                  </a:cubicBezTo>
                  <a:cubicBezTo>
                    <a:pt x="1835" y="122"/>
                    <a:pt x="1849" y="122"/>
                    <a:pt x="1859" y="127"/>
                  </a:cubicBezTo>
                  <a:cubicBezTo>
                    <a:pt x="1860" y="127"/>
                    <a:pt x="1860" y="128"/>
                    <a:pt x="1861" y="127"/>
                  </a:cubicBezTo>
                  <a:cubicBezTo>
                    <a:pt x="1861" y="121"/>
                    <a:pt x="1861" y="115"/>
                    <a:pt x="1861" y="109"/>
                  </a:cubicBezTo>
                  <a:cubicBezTo>
                    <a:pt x="1861" y="107"/>
                    <a:pt x="1860" y="107"/>
                    <a:pt x="1859" y="106"/>
                  </a:cubicBezTo>
                  <a:cubicBezTo>
                    <a:pt x="1848" y="104"/>
                    <a:pt x="1838" y="105"/>
                    <a:pt x="1830" y="113"/>
                  </a:cubicBezTo>
                  <a:cubicBezTo>
                    <a:pt x="1825" y="117"/>
                    <a:pt x="1821" y="122"/>
                    <a:pt x="1818" y="128"/>
                  </a:cubicBezTo>
                  <a:cubicBezTo>
                    <a:pt x="1818" y="130"/>
                    <a:pt x="1818" y="131"/>
                    <a:pt x="1816" y="132"/>
                  </a:cubicBezTo>
                  <a:cubicBezTo>
                    <a:pt x="1816" y="131"/>
                    <a:pt x="1816" y="130"/>
                    <a:pt x="1816" y="130"/>
                  </a:cubicBezTo>
                  <a:close/>
                  <a:moveTo>
                    <a:pt x="620" y="229"/>
                  </a:moveTo>
                  <a:cubicBezTo>
                    <a:pt x="620" y="232"/>
                    <a:pt x="620" y="232"/>
                    <a:pt x="623" y="232"/>
                  </a:cubicBezTo>
                  <a:cubicBezTo>
                    <a:pt x="628" y="232"/>
                    <a:pt x="632" y="232"/>
                    <a:pt x="637" y="232"/>
                  </a:cubicBezTo>
                  <a:cubicBezTo>
                    <a:pt x="641" y="232"/>
                    <a:pt x="640" y="232"/>
                    <a:pt x="640" y="228"/>
                  </a:cubicBezTo>
                  <a:cubicBezTo>
                    <a:pt x="640" y="189"/>
                    <a:pt x="640" y="150"/>
                    <a:pt x="640" y="111"/>
                  </a:cubicBezTo>
                  <a:cubicBezTo>
                    <a:pt x="640" y="111"/>
                    <a:pt x="640" y="110"/>
                    <a:pt x="640" y="109"/>
                  </a:cubicBezTo>
                  <a:cubicBezTo>
                    <a:pt x="640" y="108"/>
                    <a:pt x="640" y="107"/>
                    <a:pt x="639" y="107"/>
                  </a:cubicBezTo>
                  <a:cubicBezTo>
                    <a:pt x="633" y="108"/>
                    <a:pt x="628" y="108"/>
                    <a:pt x="622" y="107"/>
                  </a:cubicBezTo>
                  <a:cubicBezTo>
                    <a:pt x="621" y="107"/>
                    <a:pt x="620" y="108"/>
                    <a:pt x="620" y="109"/>
                  </a:cubicBezTo>
                  <a:cubicBezTo>
                    <a:pt x="620" y="110"/>
                    <a:pt x="620" y="111"/>
                    <a:pt x="620" y="111"/>
                  </a:cubicBezTo>
                  <a:cubicBezTo>
                    <a:pt x="620" y="131"/>
                    <a:pt x="620" y="150"/>
                    <a:pt x="620" y="170"/>
                  </a:cubicBezTo>
                  <a:cubicBezTo>
                    <a:pt x="620" y="190"/>
                    <a:pt x="620" y="209"/>
                    <a:pt x="620" y="229"/>
                  </a:cubicBezTo>
                  <a:close/>
                  <a:moveTo>
                    <a:pt x="643" y="67"/>
                  </a:moveTo>
                  <a:cubicBezTo>
                    <a:pt x="643" y="60"/>
                    <a:pt x="638" y="54"/>
                    <a:pt x="630" y="54"/>
                  </a:cubicBezTo>
                  <a:cubicBezTo>
                    <a:pt x="623" y="54"/>
                    <a:pt x="617" y="59"/>
                    <a:pt x="617" y="67"/>
                  </a:cubicBezTo>
                  <a:cubicBezTo>
                    <a:pt x="617" y="74"/>
                    <a:pt x="622" y="80"/>
                    <a:pt x="630" y="80"/>
                  </a:cubicBezTo>
                  <a:cubicBezTo>
                    <a:pt x="637" y="80"/>
                    <a:pt x="643" y="74"/>
                    <a:pt x="643" y="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prstClr val="black"/>
                </a:solidFill>
              </a:endParaRPr>
            </a:p>
          </p:txBody>
        </p:sp>
        <p:sp>
          <p:nvSpPr>
            <p:cNvPr id="92" name="Freeform 10"/>
            <p:cNvSpPr>
              <a:spLocks noChangeAspect="1" noEditPoints="1"/>
            </p:cNvSpPr>
            <p:nvPr/>
          </p:nvSpPr>
          <p:spPr bwMode="auto">
            <a:xfrm>
              <a:off x="9186682" y="3233424"/>
              <a:ext cx="682824" cy="682824"/>
            </a:xfrm>
            <a:custGeom>
              <a:avLst/>
              <a:gdLst>
                <a:gd name="T0" fmla="*/ 306 w 865"/>
                <a:gd name="T1" fmla="*/ 521 h 864"/>
                <a:gd name="T2" fmla="*/ 244 w 865"/>
                <a:gd name="T3" fmla="*/ 569 h 864"/>
                <a:gd name="T4" fmla="*/ 91 w 865"/>
                <a:gd name="T5" fmla="*/ 688 h 864"/>
                <a:gd name="T6" fmla="*/ 83 w 865"/>
                <a:gd name="T7" fmla="*/ 689 h 864"/>
                <a:gd name="T8" fmla="*/ 4 w 865"/>
                <a:gd name="T9" fmla="*/ 650 h 864"/>
                <a:gd name="T10" fmla="*/ 0 w 865"/>
                <a:gd name="T11" fmla="*/ 643 h 864"/>
                <a:gd name="T12" fmla="*/ 0 w 865"/>
                <a:gd name="T13" fmla="*/ 220 h 864"/>
                <a:gd name="T14" fmla="*/ 4 w 865"/>
                <a:gd name="T15" fmla="*/ 213 h 864"/>
                <a:gd name="T16" fmla="*/ 83 w 865"/>
                <a:gd name="T17" fmla="*/ 174 h 864"/>
                <a:gd name="T18" fmla="*/ 91 w 865"/>
                <a:gd name="T19" fmla="*/ 175 h 864"/>
                <a:gd name="T20" fmla="*/ 302 w 865"/>
                <a:gd name="T21" fmla="*/ 340 h 864"/>
                <a:gd name="T22" fmla="*/ 307 w 865"/>
                <a:gd name="T23" fmla="*/ 343 h 864"/>
                <a:gd name="T24" fmla="*/ 310 w 865"/>
                <a:gd name="T25" fmla="*/ 338 h 864"/>
                <a:gd name="T26" fmla="*/ 645 w 865"/>
                <a:gd name="T27" fmla="*/ 3 h 864"/>
                <a:gd name="T28" fmla="*/ 654 w 865"/>
                <a:gd name="T29" fmla="*/ 1 h 864"/>
                <a:gd name="T30" fmla="*/ 861 w 865"/>
                <a:gd name="T31" fmla="*/ 84 h 864"/>
                <a:gd name="T32" fmla="*/ 865 w 865"/>
                <a:gd name="T33" fmla="*/ 90 h 864"/>
                <a:gd name="T34" fmla="*/ 865 w 865"/>
                <a:gd name="T35" fmla="*/ 773 h 864"/>
                <a:gd name="T36" fmla="*/ 861 w 865"/>
                <a:gd name="T37" fmla="*/ 779 h 864"/>
                <a:gd name="T38" fmla="*/ 654 w 865"/>
                <a:gd name="T39" fmla="*/ 862 h 864"/>
                <a:gd name="T40" fmla="*/ 645 w 865"/>
                <a:gd name="T41" fmla="*/ 860 h 864"/>
                <a:gd name="T42" fmla="*/ 310 w 865"/>
                <a:gd name="T43" fmla="*/ 525 h 864"/>
                <a:gd name="T44" fmla="*/ 306 w 865"/>
                <a:gd name="T45" fmla="*/ 521 h 864"/>
                <a:gd name="T46" fmla="*/ 649 w 865"/>
                <a:gd name="T47" fmla="*/ 609 h 864"/>
                <a:gd name="T48" fmla="*/ 649 w 865"/>
                <a:gd name="T49" fmla="*/ 254 h 864"/>
                <a:gd name="T50" fmla="*/ 421 w 865"/>
                <a:gd name="T51" fmla="*/ 432 h 864"/>
                <a:gd name="T52" fmla="*/ 649 w 865"/>
                <a:gd name="T53" fmla="*/ 609 h 864"/>
                <a:gd name="T54" fmla="*/ 87 w 865"/>
                <a:gd name="T55" fmla="*/ 559 h 864"/>
                <a:gd name="T56" fmla="*/ 214 w 865"/>
                <a:gd name="T57" fmla="*/ 431 h 864"/>
                <a:gd name="T58" fmla="*/ 87 w 865"/>
                <a:gd name="T59" fmla="*/ 304 h 864"/>
                <a:gd name="T60" fmla="*/ 87 w 865"/>
                <a:gd name="T61" fmla="*/ 559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5" h="864">
                  <a:moveTo>
                    <a:pt x="306" y="521"/>
                  </a:moveTo>
                  <a:cubicBezTo>
                    <a:pt x="285" y="537"/>
                    <a:pt x="264" y="553"/>
                    <a:pt x="244" y="569"/>
                  </a:cubicBezTo>
                  <a:cubicBezTo>
                    <a:pt x="193" y="609"/>
                    <a:pt x="142" y="649"/>
                    <a:pt x="91" y="688"/>
                  </a:cubicBezTo>
                  <a:cubicBezTo>
                    <a:pt x="88" y="690"/>
                    <a:pt x="86" y="691"/>
                    <a:pt x="83" y="689"/>
                  </a:cubicBezTo>
                  <a:cubicBezTo>
                    <a:pt x="57" y="676"/>
                    <a:pt x="30" y="663"/>
                    <a:pt x="4" y="650"/>
                  </a:cubicBezTo>
                  <a:cubicBezTo>
                    <a:pt x="1" y="648"/>
                    <a:pt x="0" y="647"/>
                    <a:pt x="0" y="643"/>
                  </a:cubicBezTo>
                  <a:cubicBezTo>
                    <a:pt x="0" y="502"/>
                    <a:pt x="0" y="361"/>
                    <a:pt x="0" y="220"/>
                  </a:cubicBezTo>
                  <a:cubicBezTo>
                    <a:pt x="0" y="217"/>
                    <a:pt x="1" y="215"/>
                    <a:pt x="4" y="213"/>
                  </a:cubicBezTo>
                  <a:cubicBezTo>
                    <a:pt x="30" y="200"/>
                    <a:pt x="57" y="187"/>
                    <a:pt x="83" y="174"/>
                  </a:cubicBezTo>
                  <a:cubicBezTo>
                    <a:pt x="86" y="172"/>
                    <a:pt x="88" y="173"/>
                    <a:pt x="91" y="175"/>
                  </a:cubicBezTo>
                  <a:cubicBezTo>
                    <a:pt x="161" y="230"/>
                    <a:pt x="232" y="285"/>
                    <a:pt x="302" y="340"/>
                  </a:cubicBezTo>
                  <a:cubicBezTo>
                    <a:pt x="303" y="340"/>
                    <a:pt x="304" y="341"/>
                    <a:pt x="307" y="343"/>
                  </a:cubicBezTo>
                  <a:cubicBezTo>
                    <a:pt x="308" y="341"/>
                    <a:pt x="309" y="339"/>
                    <a:pt x="310" y="338"/>
                  </a:cubicBezTo>
                  <a:cubicBezTo>
                    <a:pt x="422" y="226"/>
                    <a:pt x="533" y="115"/>
                    <a:pt x="645" y="3"/>
                  </a:cubicBezTo>
                  <a:cubicBezTo>
                    <a:pt x="648" y="0"/>
                    <a:pt x="650" y="0"/>
                    <a:pt x="654" y="1"/>
                  </a:cubicBezTo>
                  <a:cubicBezTo>
                    <a:pt x="723" y="29"/>
                    <a:pt x="792" y="56"/>
                    <a:pt x="861" y="84"/>
                  </a:cubicBezTo>
                  <a:cubicBezTo>
                    <a:pt x="864" y="85"/>
                    <a:pt x="865" y="87"/>
                    <a:pt x="865" y="90"/>
                  </a:cubicBezTo>
                  <a:cubicBezTo>
                    <a:pt x="865" y="318"/>
                    <a:pt x="865" y="545"/>
                    <a:pt x="865" y="773"/>
                  </a:cubicBezTo>
                  <a:cubicBezTo>
                    <a:pt x="865" y="776"/>
                    <a:pt x="864" y="778"/>
                    <a:pt x="861" y="779"/>
                  </a:cubicBezTo>
                  <a:cubicBezTo>
                    <a:pt x="792" y="807"/>
                    <a:pt x="723" y="834"/>
                    <a:pt x="654" y="862"/>
                  </a:cubicBezTo>
                  <a:cubicBezTo>
                    <a:pt x="650" y="864"/>
                    <a:pt x="648" y="863"/>
                    <a:pt x="645" y="860"/>
                  </a:cubicBezTo>
                  <a:cubicBezTo>
                    <a:pt x="533" y="749"/>
                    <a:pt x="422" y="637"/>
                    <a:pt x="310" y="525"/>
                  </a:cubicBezTo>
                  <a:cubicBezTo>
                    <a:pt x="309" y="524"/>
                    <a:pt x="307" y="522"/>
                    <a:pt x="306" y="521"/>
                  </a:cubicBezTo>
                  <a:close/>
                  <a:moveTo>
                    <a:pt x="649" y="609"/>
                  </a:moveTo>
                  <a:cubicBezTo>
                    <a:pt x="649" y="490"/>
                    <a:pt x="649" y="373"/>
                    <a:pt x="649" y="254"/>
                  </a:cubicBezTo>
                  <a:cubicBezTo>
                    <a:pt x="572" y="314"/>
                    <a:pt x="497" y="372"/>
                    <a:pt x="421" y="432"/>
                  </a:cubicBezTo>
                  <a:cubicBezTo>
                    <a:pt x="497" y="491"/>
                    <a:pt x="572" y="549"/>
                    <a:pt x="649" y="609"/>
                  </a:cubicBezTo>
                  <a:close/>
                  <a:moveTo>
                    <a:pt x="87" y="559"/>
                  </a:moveTo>
                  <a:cubicBezTo>
                    <a:pt x="130" y="516"/>
                    <a:pt x="172" y="474"/>
                    <a:pt x="214" y="431"/>
                  </a:cubicBezTo>
                  <a:cubicBezTo>
                    <a:pt x="173" y="390"/>
                    <a:pt x="130" y="347"/>
                    <a:pt x="87" y="304"/>
                  </a:cubicBezTo>
                  <a:cubicBezTo>
                    <a:pt x="87" y="389"/>
                    <a:pt x="87" y="474"/>
                    <a:pt x="87" y="559"/>
                  </a:cubicBezTo>
                  <a:close/>
                </a:path>
              </a:pathLst>
            </a:custGeom>
            <a:solidFill>
              <a:srgbClr val="763C9A"/>
            </a:solidFill>
            <a:ln>
              <a:noFill/>
            </a:ln>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93" name="Group 92"/>
            <p:cNvGrpSpPr>
              <a:grpSpLocks noChangeAspect="1"/>
            </p:cNvGrpSpPr>
            <p:nvPr/>
          </p:nvGrpSpPr>
          <p:grpSpPr>
            <a:xfrm>
              <a:off x="10628884" y="4381289"/>
              <a:ext cx="476051" cy="671318"/>
              <a:chOff x="10662147" y="6848694"/>
              <a:chExt cx="615459" cy="867907"/>
            </a:xfrm>
          </p:grpSpPr>
          <p:sp>
            <p:nvSpPr>
              <p:cNvPr id="95" name="Freeform 70"/>
              <p:cNvSpPr>
                <a:spLocks/>
              </p:cNvSpPr>
              <p:nvPr/>
            </p:nvSpPr>
            <p:spPr bwMode="auto">
              <a:xfrm>
                <a:off x="10662147" y="7018125"/>
                <a:ext cx="615459" cy="698476"/>
              </a:xfrm>
              <a:custGeom>
                <a:avLst/>
                <a:gdLst>
                  <a:gd name="T0" fmla="*/ 714 w 1452"/>
                  <a:gd name="T1" fmla="*/ 1648 h 1648"/>
                  <a:gd name="T2" fmla="*/ 655 w 1452"/>
                  <a:gd name="T3" fmla="*/ 1629 h 1648"/>
                  <a:gd name="T4" fmla="*/ 373 w 1452"/>
                  <a:gd name="T5" fmla="*/ 1551 h 1648"/>
                  <a:gd name="T6" fmla="*/ 146 w 1452"/>
                  <a:gd name="T7" fmla="*/ 1488 h 1648"/>
                  <a:gd name="T8" fmla="*/ 132 w 1452"/>
                  <a:gd name="T9" fmla="*/ 1482 h 1648"/>
                  <a:gd name="T10" fmla="*/ 127 w 1452"/>
                  <a:gd name="T11" fmla="*/ 1434 h 1648"/>
                  <a:gd name="T12" fmla="*/ 114 w 1452"/>
                  <a:gd name="T13" fmla="*/ 1273 h 1648"/>
                  <a:gd name="T14" fmla="*/ 98 w 1452"/>
                  <a:gd name="T15" fmla="*/ 1092 h 1648"/>
                  <a:gd name="T16" fmla="*/ 86 w 1452"/>
                  <a:gd name="T17" fmla="*/ 958 h 1648"/>
                  <a:gd name="T18" fmla="*/ 69 w 1452"/>
                  <a:gd name="T19" fmla="*/ 775 h 1648"/>
                  <a:gd name="T20" fmla="*/ 58 w 1452"/>
                  <a:gd name="T21" fmla="*/ 646 h 1648"/>
                  <a:gd name="T22" fmla="*/ 43 w 1452"/>
                  <a:gd name="T23" fmla="*/ 492 h 1648"/>
                  <a:gd name="T24" fmla="*/ 34 w 1452"/>
                  <a:gd name="T25" fmla="*/ 377 h 1648"/>
                  <a:gd name="T26" fmla="*/ 19 w 1452"/>
                  <a:gd name="T27" fmla="*/ 226 h 1648"/>
                  <a:gd name="T28" fmla="*/ 10 w 1452"/>
                  <a:gd name="T29" fmla="*/ 115 h 1648"/>
                  <a:gd name="T30" fmla="*/ 0 w 1452"/>
                  <a:gd name="T31" fmla="*/ 4 h 1648"/>
                  <a:gd name="T32" fmla="*/ 1452 w 1452"/>
                  <a:gd name="T33" fmla="*/ 4 h 1648"/>
                  <a:gd name="T34" fmla="*/ 1439 w 1452"/>
                  <a:gd name="T35" fmla="*/ 146 h 1648"/>
                  <a:gd name="T36" fmla="*/ 1430 w 1452"/>
                  <a:gd name="T37" fmla="*/ 257 h 1648"/>
                  <a:gd name="T38" fmla="*/ 1419 w 1452"/>
                  <a:gd name="T39" fmla="*/ 368 h 1648"/>
                  <a:gd name="T40" fmla="*/ 1415 w 1452"/>
                  <a:gd name="T41" fmla="*/ 422 h 1648"/>
                  <a:gd name="T42" fmla="*/ 1401 w 1452"/>
                  <a:gd name="T43" fmla="*/ 578 h 1648"/>
                  <a:gd name="T44" fmla="*/ 1389 w 1452"/>
                  <a:gd name="T45" fmla="*/ 713 h 1648"/>
                  <a:gd name="T46" fmla="*/ 1373 w 1452"/>
                  <a:gd name="T47" fmla="*/ 894 h 1648"/>
                  <a:gd name="T48" fmla="*/ 1357 w 1452"/>
                  <a:gd name="T49" fmla="*/ 1074 h 1648"/>
                  <a:gd name="T50" fmla="*/ 1341 w 1452"/>
                  <a:gd name="T51" fmla="*/ 1251 h 1648"/>
                  <a:gd name="T52" fmla="*/ 1329 w 1452"/>
                  <a:gd name="T53" fmla="*/ 1385 h 1648"/>
                  <a:gd name="T54" fmla="*/ 1321 w 1452"/>
                  <a:gd name="T55" fmla="*/ 1480 h 1648"/>
                  <a:gd name="T56" fmla="*/ 1305 w 1452"/>
                  <a:gd name="T57" fmla="*/ 1488 h 1648"/>
                  <a:gd name="T58" fmla="*/ 909 w 1452"/>
                  <a:gd name="T59" fmla="*/ 1598 h 1648"/>
                  <a:gd name="T60" fmla="*/ 738 w 1452"/>
                  <a:gd name="T61" fmla="*/ 1645 h 1648"/>
                  <a:gd name="T62" fmla="*/ 734 w 1452"/>
                  <a:gd name="T63" fmla="*/ 1648 h 1648"/>
                  <a:gd name="T64" fmla="*/ 714 w 1452"/>
                  <a:gd name="T6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2" h="1648">
                    <a:moveTo>
                      <a:pt x="714" y="1648"/>
                    </a:moveTo>
                    <a:cubicBezTo>
                      <a:pt x="696" y="1637"/>
                      <a:pt x="674" y="1635"/>
                      <a:pt x="655" y="1629"/>
                    </a:cubicBezTo>
                    <a:cubicBezTo>
                      <a:pt x="561" y="1602"/>
                      <a:pt x="467" y="1577"/>
                      <a:pt x="373" y="1551"/>
                    </a:cubicBezTo>
                    <a:cubicBezTo>
                      <a:pt x="297" y="1530"/>
                      <a:pt x="221" y="1509"/>
                      <a:pt x="146" y="1488"/>
                    </a:cubicBezTo>
                    <a:cubicBezTo>
                      <a:pt x="141" y="1487"/>
                      <a:pt x="137" y="1485"/>
                      <a:pt x="132" y="1482"/>
                    </a:cubicBezTo>
                    <a:cubicBezTo>
                      <a:pt x="129" y="1467"/>
                      <a:pt x="129" y="1450"/>
                      <a:pt x="127" y="1434"/>
                    </a:cubicBezTo>
                    <a:cubicBezTo>
                      <a:pt x="122" y="1380"/>
                      <a:pt x="118" y="1326"/>
                      <a:pt x="114" y="1273"/>
                    </a:cubicBezTo>
                    <a:cubicBezTo>
                      <a:pt x="108" y="1213"/>
                      <a:pt x="103" y="1153"/>
                      <a:pt x="98" y="1092"/>
                    </a:cubicBezTo>
                    <a:cubicBezTo>
                      <a:pt x="94" y="1047"/>
                      <a:pt x="90" y="1002"/>
                      <a:pt x="86" y="958"/>
                    </a:cubicBezTo>
                    <a:cubicBezTo>
                      <a:pt x="80" y="897"/>
                      <a:pt x="74" y="836"/>
                      <a:pt x="69" y="775"/>
                    </a:cubicBezTo>
                    <a:cubicBezTo>
                      <a:pt x="66" y="732"/>
                      <a:pt x="62" y="689"/>
                      <a:pt x="58" y="646"/>
                    </a:cubicBezTo>
                    <a:cubicBezTo>
                      <a:pt x="53" y="595"/>
                      <a:pt x="48" y="543"/>
                      <a:pt x="43" y="492"/>
                    </a:cubicBezTo>
                    <a:cubicBezTo>
                      <a:pt x="39" y="453"/>
                      <a:pt x="37" y="415"/>
                      <a:pt x="34" y="377"/>
                    </a:cubicBezTo>
                    <a:cubicBezTo>
                      <a:pt x="29" y="326"/>
                      <a:pt x="24" y="276"/>
                      <a:pt x="19" y="226"/>
                    </a:cubicBezTo>
                    <a:cubicBezTo>
                      <a:pt x="16" y="189"/>
                      <a:pt x="13" y="152"/>
                      <a:pt x="10" y="115"/>
                    </a:cubicBezTo>
                    <a:cubicBezTo>
                      <a:pt x="7" y="78"/>
                      <a:pt x="3" y="41"/>
                      <a:pt x="0" y="4"/>
                    </a:cubicBezTo>
                    <a:cubicBezTo>
                      <a:pt x="15" y="0"/>
                      <a:pt x="1434" y="0"/>
                      <a:pt x="1452" y="4"/>
                    </a:cubicBezTo>
                    <a:cubicBezTo>
                      <a:pt x="1448" y="51"/>
                      <a:pt x="1444" y="99"/>
                      <a:pt x="1439" y="146"/>
                    </a:cubicBezTo>
                    <a:cubicBezTo>
                      <a:pt x="1435" y="183"/>
                      <a:pt x="1433" y="220"/>
                      <a:pt x="1430" y="257"/>
                    </a:cubicBezTo>
                    <a:cubicBezTo>
                      <a:pt x="1426" y="294"/>
                      <a:pt x="1422" y="331"/>
                      <a:pt x="1419" y="368"/>
                    </a:cubicBezTo>
                    <a:cubicBezTo>
                      <a:pt x="1417" y="386"/>
                      <a:pt x="1416" y="404"/>
                      <a:pt x="1415" y="422"/>
                    </a:cubicBezTo>
                    <a:cubicBezTo>
                      <a:pt x="1409" y="474"/>
                      <a:pt x="1406" y="526"/>
                      <a:pt x="1401" y="578"/>
                    </a:cubicBezTo>
                    <a:cubicBezTo>
                      <a:pt x="1397" y="623"/>
                      <a:pt x="1393" y="668"/>
                      <a:pt x="1389" y="713"/>
                    </a:cubicBezTo>
                    <a:cubicBezTo>
                      <a:pt x="1384" y="773"/>
                      <a:pt x="1379" y="834"/>
                      <a:pt x="1373" y="894"/>
                    </a:cubicBezTo>
                    <a:cubicBezTo>
                      <a:pt x="1368" y="954"/>
                      <a:pt x="1362" y="1014"/>
                      <a:pt x="1357" y="1074"/>
                    </a:cubicBezTo>
                    <a:cubicBezTo>
                      <a:pt x="1352" y="1133"/>
                      <a:pt x="1347" y="1192"/>
                      <a:pt x="1341" y="1251"/>
                    </a:cubicBezTo>
                    <a:cubicBezTo>
                      <a:pt x="1337" y="1296"/>
                      <a:pt x="1334" y="1341"/>
                      <a:pt x="1329" y="1385"/>
                    </a:cubicBezTo>
                    <a:cubicBezTo>
                      <a:pt x="1326" y="1417"/>
                      <a:pt x="1322" y="1449"/>
                      <a:pt x="1321" y="1480"/>
                    </a:cubicBezTo>
                    <a:cubicBezTo>
                      <a:pt x="1316" y="1485"/>
                      <a:pt x="1311" y="1486"/>
                      <a:pt x="1305" y="1488"/>
                    </a:cubicBezTo>
                    <a:cubicBezTo>
                      <a:pt x="1173" y="1525"/>
                      <a:pt x="1041" y="1561"/>
                      <a:pt x="909" y="1598"/>
                    </a:cubicBezTo>
                    <a:cubicBezTo>
                      <a:pt x="852" y="1614"/>
                      <a:pt x="795" y="1629"/>
                      <a:pt x="738" y="1645"/>
                    </a:cubicBezTo>
                    <a:cubicBezTo>
                      <a:pt x="737" y="1645"/>
                      <a:pt x="735" y="1647"/>
                      <a:pt x="734" y="1648"/>
                    </a:cubicBezTo>
                    <a:cubicBezTo>
                      <a:pt x="727" y="1648"/>
                      <a:pt x="721" y="1648"/>
                      <a:pt x="714" y="1648"/>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96" name="Freeform 71"/>
              <p:cNvSpPr>
                <a:spLocks/>
              </p:cNvSpPr>
              <p:nvPr/>
            </p:nvSpPr>
            <p:spPr bwMode="auto">
              <a:xfrm>
                <a:off x="10974971" y="6848694"/>
                <a:ext cx="132827" cy="116979"/>
              </a:xfrm>
              <a:custGeom>
                <a:avLst/>
                <a:gdLst>
                  <a:gd name="T0" fmla="*/ 312 w 313"/>
                  <a:gd name="T1" fmla="*/ 0 h 276"/>
                  <a:gd name="T2" fmla="*/ 313 w 313"/>
                  <a:gd name="T3" fmla="*/ 170 h 276"/>
                  <a:gd name="T4" fmla="*/ 313 w 313"/>
                  <a:gd name="T5" fmla="*/ 260 h 276"/>
                  <a:gd name="T6" fmla="*/ 313 w 313"/>
                  <a:gd name="T7" fmla="*/ 276 h 276"/>
                  <a:gd name="T8" fmla="*/ 222 w 313"/>
                  <a:gd name="T9" fmla="*/ 276 h 276"/>
                  <a:gd name="T10" fmla="*/ 222 w 313"/>
                  <a:gd name="T11" fmla="*/ 147 h 276"/>
                  <a:gd name="T12" fmla="*/ 218 w 313"/>
                  <a:gd name="T13" fmla="*/ 146 h 276"/>
                  <a:gd name="T14" fmla="*/ 157 w 313"/>
                  <a:gd name="T15" fmla="*/ 240 h 276"/>
                  <a:gd name="T16" fmla="*/ 93 w 313"/>
                  <a:gd name="T17" fmla="*/ 141 h 276"/>
                  <a:gd name="T18" fmla="*/ 93 w 313"/>
                  <a:gd name="T19" fmla="*/ 275 h 276"/>
                  <a:gd name="T20" fmla="*/ 3 w 313"/>
                  <a:gd name="T21" fmla="*/ 275 h 276"/>
                  <a:gd name="T22" fmla="*/ 2 w 313"/>
                  <a:gd name="T23" fmla="*/ 256 h 276"/>
                  <a:gd name="T24" fmla="*/ 2 w 313"/>
                  <a:gd name="T25" fmla="*/ 22 h 276"/>
                  <a:gd name="T26" fmla="*/ 0 w 313"/>
                  <a:gd name="T27" fmla="*/ 0 h 276"/>
                  <a:gd name="T28" fmla="*/ 100 w 313"/>
                  <a:gd name="T29" fmla="*/ 0 h 276"/>
                  <a:gd name="T30" fmla="*/ 131 w 313"/>
                  <a:gd name="T31" fmla="*/ 43 h 276"/>
                  <a:gd name="T32" fmla="*/ 158 w 313"/>
                  <a:gd name="T33" fmla="*/ 86 h 276"/>
                  <a:gd name="T34" fmla="*/ 201 w 313"/>
                  <a:gd name="T35" fmla="*/ 15 h 276"/>
                  <a:gd name="T36" fmla="*/ 216 w 313"/>
                  <a:gd name="T37" fmla="*/ 0 h 276"/>
                  <a:gd name="T38" fmla="*/ 312 w 31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76">
                    <a:moveTo>
                      <a:pt x="312" y="0"/>
                    </a:moveTo>
                    <a:cubicBezTo>
                      <a:pt x="312" y="57"/>
                      <a:pt x="312" y="113"/>
                      <a:pt x="313" y="170"/>
                    </a:cubicBezTo>
                    <a:cubicBezTo>
                      <a:pt x="313" y="200"/>
                      <a:pt x="313" y="230"/>
                      <a:pt x="313" y="260"/>
                    </a:cubicBezTo>
                    <a:cubicBezTo>
                      <a:pt x="313" y="265"/>
                      <a:pt x="313" y="270"/>
                      <a:pt x="313" y="276"/>
                    </a:cubicBezTo>
                    <a:cubicBezTo>
                      <a:pt x="282" y="276"/>
                      <a:pt x="253" y="276"/>
                      <a:pt x="222" y="276"/>
                    </a:cubicBezTo>
                    <a:cubicBezTo>
                      <a:pt x="222" y="233"/>
                      <a:pt x="222" y="190"/>
                      <a:pt x="222" y="147"/>
                    </a:cubicBezTo>
                    <a:cubicBezTo>
                      <a:pt x="220" y="147"/>
                      <a:pt x="219" y="146"/>
                      <a:pt x="218" y="146"/>
                    </a:cubicBezTo>
                    <a:cubicBezTo>
                      <a:pt x="198" y="176"/>
                      <a:pt x="178" y="207"/>
                      <a:pt x="157" y="240"/>
                    </a:cubicBezTo>
                    <a:cubicBezTo>
                      <a:pt x="135" y="207"/>
                      <a:pt x="115" y="176"/>
                      <a:pt x="93" y="141"/>
                    </a:cubicBezTo>
                    <a:cubicBezTo>
                      <a:pt x="93" y="189"/>
                      <a:pt x="93" y="231"/>
                      <a:pt x="93" y="275"/>
                    </a:cubicBezTo>
                    <a:cubicBezTo>
                      <a:pt x="63" y="275"/>
                      <a:pt x="33" y="275"/>
                      <a:pt x="3" y="275"/>
                    </a:cubicBezTo>
                    <a:cubicBezTo>
                      <a:pt x="0" y="269"/>
                      <a:pt x="2" y="262"/>
                      <a:pt x="2" y="256"/>
                    </a:cubicBezTo>
                    <a:cubicBezTo>
                      <a:pt x="2" y="178"/>
                      <a:pt x="2" y="100"/>
                      <a:pt x="2" y="22"/>
                    </a:cubicBezTo>
                    <a:cubicBezTo>
                      <a:pt x="2" y="14"/>
                      <a:pt x="3" y="7"/>
                      <a:pt x="0" y="0"/>
                    </a:cubicBezTo>
                    <a:cubicBezTo>
                      <a:pt x="33" y="0"/>
                      <a:pt x="67" y="0"/>
                      <a:pt x="100" y="0"/>
                    </a:cubicBezTo>
                    <a:cubicBezTo>
                      <a:pt x="116" y="10"/>
                      <a:pt x="121" y="29"/>
                      <a:pt x="131" y="43"/>
                    </a:cubicBezTo>
                    <a:cubicBezTo>
                      <a:pt x="140" y="57"/>
                      <a:pt x="149" y="71"/>
                      <a:pt x="158" y="86"/>
                    </a:cubicBezTo>
                    <a:cubicBezTo>
                      <a:pt x="172" y="62"/>
                      <a:pt x="187" y="39"/>
                      <a:pt x="201" y="15"/>
                    </a:cubicBezTo>
                    <a:cubicBezTo>
                      <a:pt x="205" y="9"/>
                      <a:pt x="209" y="4"/>
                      <a:pt x="216" y="0"/>
                    </a:cubicBezTo>
                    <a:cubicBezTo>
                      <a:pt x="248" y="0"/>
                      <a:pt x="280" y="0"/>
                      <a:pt x="312"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97" name="Freeform 72"/>
              <p:cNvSpPr>
                <a:spLocks/>
              </p:cNvSpPr>
              <p:nvPr/>
            </p:nvSpPr>
            <p:spPr bwMode="auto">
              <a:xfrm>
                <a:off x="10718372" y="6848694"/>
                <a:ext cx="115847" cy="118111"/>
              </a:xfrm>
              <a:custGeom>
                <a:avLst/>
                <a:gdLst>
                  <a:gd name="T0" fmla="*/ 273 w 273"/>
                  <a:gd name="T1" fmla="*/ 0 h 279"/>
                  <a:gd name="T2" fmla="*/ 272 w 273"/>
                  <a:gd name="T3" fmla="*/ 158 h 279"/>
                  <a:gd name="T4" fmla="*/ 272 w 273"/>
                  <a:gd name="T5" fmla="*/ 275 h 279"/>
                  <a:gd name="T6" fmla="*/ 227 w 273"/>
                  <a:gd name="T7" fmla="*/ 277 h 279"/>
                  <a:gd name="T8" fmla="*/ 180 w 273"/>
                  <a:gd name="T9" fmla="*/ 277 h 279"/>
                  <a:gd name="T10" fmla="*/ 180 w 273"/>
                  <a:gd name="T11" fmla="*/ 185 h 279"/>
                  <a:gd name="T12" fmla="*/ 96 w 273"/>
                  <a:gd name="T13" fmla="*/ 185 h 279"/>
                  <a:gd name="T14" fmla="*/ 96 w 273"/>
                  <a:gd name="T15" fmla="*/ 275 h 279"/>
                  <a:gd name="T16" fmla="*/ 4 w 273"/>
                  <a:gd name="T17" fmla="*/ 275 h 279"/>
                  <a:gd name="T18" fmla="*/ 2 w 273"/>
                  <a:gd name="T19" fmla="*/ 258 h 279"/>
                  <a:gd name="T20" fmla="*/ 2 w 273"/>
                  <a:gd name="T21" fmla="*/ 20 h 279"/>
                  <a:gd name="T22" fmla="*/ 1 w 273"/>
                  <a:gd name="T23" fmla="*/ 0 h 279"/>
                  <a:gd name="T24" fmla="*/ 93 w 273"/>
                  <a:gd name="T25" fmla="*/ 0 h 279"/>
                  <a:gd name="T26" fmla="*/ 99 w 273"/>
                  <a:gd name="T27" fmla="*/ 28 h 279"/>
                  <a:gd name="T28" fmla="*/ 99 w 273"/>
                  <a:gd name="T29" fmla="*/ 66 h 279"/>
                  <a:gd name="T30" fmla="*/ 118 w 273"/>
                  <a:gd name="T31" fmla="*/ 86 h 279"/>
                  <a:gd name="T32" fmla="*/ 156 w 273"/>
                  <a:gd name="T33" fmla="*/ 86 h 279"/>
                  <a:gd name="T34" fmla="*/ 175 w 273"/>
                  <a:gd name="T35" fmla="*/ 66 h 279"/>
                  <a:gd name="T36" fmla="*/ 175 w 273"/>
                  <a:gd name="T37" fmla="*/ 25 h 279"/>
                  <a:gd name="T38" fmla="*/ 181 w 273"/>
                  <a:gd name="T39" fmla="*/ 0 h 279"/>
                  <a:gd name="T40" fmla="*/ 273 w 273"/>
                  <a:gd name="T4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279">
                    <a:moveTo>
                      <a:pt x="273" y="0"/>
                    </a:moveTo>
                    <a:cubicBezTo>
                      <a:pt x="273" y="53"/>
                      <a:pt x="273" y="105"/>
                      <a:pt x="272" y="158"/>
                    </a:cubicBezTo>
                    <a:cubicBezTo>
                      <a:pt x="272" y="196"/>
                      <a:pt x="272" y="235"/>
                      <a:pt x="272" y="275"/>
                    </a:cubicBezTo>
                    <a:cubicBezTo>
                      <a:pt x="257" y="279"/>
                      <a:pt x="242" y="276"/>
                      <a:pt x="227" y="277"/>
                    </a:cubicBezTo>
                    <a:cubicBezTo>
                      <a:pt x="212" y="277"/>
                      <a:pt x="196" y="277"/>
                      <a:pt x="180" y="277"/>
                    </a:cubicBezTo>
                    <a:cubicBezTo>
                      <a:pt x="180" y="246"/>
                      <a:pt x="180" y="216"/>
                      <a:pt x="180" y="185"/>
                    </a:cubicBezTo>
                    <a:cubicBezTo>
                      <a:pt x="151" y="185"/>
                      <a:pt x="124" y="185"/>
                      <a:pt x="96" y="185"/>
                    </a:cubicBezTo>
                    <a:cubicBezTo>
                      <a:pt x="96" y="215"/>
                      <a:pt x="96" y="244"/>
                      <a:pt x="96" y="275"/>
                    </a:cubicBezTo>
                    <a:cubicBezTo>
                      <a:pt x="64" y="275"/>
                      <a:pt x="34" y="275"/>
                      <a:pt x="4" y="275"/>
                    </a:cubicBezTo>
                    <a:cubicBezTo>
                      <a:pt x="0" y="270"/>
                      <a:pt x="2" y="263"/>
                      <a:pt x="2" y="258"/>
                    </a:cubicBezTo>
                    <a:cubicBezTo>
                      <a:pt x="2" y="178"/>
                      <a:pt x="2" y="99"/>
                      <a:pt x="2" y="20"/>
                    </a:cubicBezTo>
                    <a:cubicBezTo>
                      <a:pt x="2" y="13"/>
                      <a:pt x="1" y="7"/>
                      <a:pt x="1" y="0"/>
                    </a:cubicBezTo>
                    <a:cubicBezTo>
                      <a:pt x="32" y="0"/>
                      <a:pt x="62" y="0"/>
                      <a:pt x="93" y="0"/>
                    </a:cubicBezTo>
                    <a:cubicBezTo>
                      <a:pt x="100" y="8"/>
                      <a:pt x="99" y="19"/>
                      <a:pt x="99" y="28"/>
                    </a:cubicBezTo>
                    <a:cubicBezTo>
                      <a:pt x="99" y="41"/>
                      <a:pt x="99" y="54"/>
                      <a:pt x="99" y="66"/>
                    </a:cubicBezTo>
                    <a:cubicBezTo>
                      <a:pt x="99" y="79"/>
                      <a:pt x="104" y="86"/>
                      <a:pt x="118" y="86"/>
                    </a:cubicBezTo>
                    <a:cubicBezTo>
                      <a:pt x="131" y="86"/>
                      <a:pt x="143" y="86"/>
                      <a:pt x="156" y="86"/>
                    </a:cubicBezTo>
                    <a:cubicBezTo>
                      <a:pt x="170" y="86"/>
                      <a:pt x="175" y="79"/>
                      <a:pt x="175" y="66"/>
                    </a:cubicBezTo>
                    <a:cubicBezTo>
                      <a:pt x="175" y="52"/>
                      <a:pt x="175" y="38"/>
                      <a:pt x="175" y="25"/>
                    </a:cubicBezTo>
                    <a:cubicBezTo>
                      <a:pt x="175" y="16"/>
                      <a:pt x="175" y="7"/>
                      <a:pt x="181" y="0"/>
                    </a:cubicBezTo>
                    <a:cubicBezTo>
                      <a:pt x="212" y="0"/>
                      <a:pt x="242" y="0"/>
                      <a:pt x="273"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98" name="Freeform 73"/>
              <p:cNvSpPr>
                <a:spLocks/>
              </p:cNvSpPr>
              <p:nvPr/>
            </p:nvSpPr>
            <p:spPr bwMode="auto">
              <a:xfrm>
                <a:off x="10849690" y="6848694"/>
                <a:ext cx="110186" cy="116602"/>
              </a:xfrm>
              <a:custGeom>
                <a:avLst/>
                <a:gdLst>
                  <a:gd name="T0" fmla="*/ 260 w 260"/>
                  <a:gd name="T1" fmla="*/ 0 h 275"/>
                  <a:gd name="T2" fmla="*/ 258 w 260"/>
                  <a:gd name="T3" fmla="*/ 60 h 275"/>
                  <a:gd name="T4" fmla="*/ 258 w 260"/>
                  <a:gd name="T5" fmla="*/ 91 h 275"/>
                  <a:gd name="T6" fmla="*/ 177 w 260"/>
                  <a:gd name="T7" fmla="*/ 91 h 275"/>
                  <a:gd name="T8" fmla="*/ 177 w 260"/>
                  <a:gd name="T9" fmla="*/ 275 h 275"/>
                  <a:gd name="T10" fmla="*/ 84 w 260"/>
                  <a:gd name="T11" fmla="*/ 275 h 275"/>
                  <a:gd name="T12" fmla="*/ 84 w 260"/>
                  <a:gd name="T13" fmla="*/ 93 h 275"/>
                  <a:gd name="T14" fmla="*/ 3 w 260"/>
                  <a:gd name="T15" fmla="*/ 93 h 275"/>
                  <a:gd name="T16" fmla="*/ 2 w 260"/>
                  <a:gd name="T17" fmla="*/ 46 h 275"/>
                  <a:gd name="T18" fmla="*/ 0 w 260"/>
                  <a:gd name="T19" fmla="*/ 0 h 275"/>
                  <a:gd name="T20" fmla="*/ 260 w 26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275">
                    <a:moveTo>
                      <a:pt x="260" y="0"/>
                    </a:moveTo>
                    <a:cubicBezTo>
                      <a:pt x="256" y="20"/>
                      <a:pt x="259" y="40"/>
                      <a:pt x="258" y="60"/>
                    </a:cubicBezTo>
                    <a:cubicBezTo>
                      <a:pt x="258" y="70"/>
                      <a:pt x="258" y="79"/>
                      <a:pt x="258" y="91"/>
                    </a:cubicBezTo>
                    <a:cubicBezTo>
                      <a:pt x="231" y="91"/>
                      <a:pt x="205" y="91"/>
                      <a:pt x="177" y="91"/>
                    </a:cubicBezTo>
                    <a:cubicBezTo>
                      <a:pt x="177" y="153"/>
                      <a:pt x="177" y="214"/>
                      <a:pt x="177" y="275"/>
                    </a:cubicBezTo>
                    <a:cubicBezTo>
                      <a:pt x="146" y="275"/>
                      <a:pt x="116" y="275"/>
                      <a:pt x="84" y="275"/>
                    </a:cubicBezTo>
                    <a:cubicBezTo>
                      <a:pt x="84" y="215"/>
                      <a:pt x="84" y="155"/>
                      <a:pt x="84" y="93"/>
                    </a:cubicBezTo>
                    <a:cubicBezTo>
                      <a:pt x="56" y="93"/>
                      <a:pt x="30" y="93"/>
                      <a:pt x="3" y="93"/>
                    </a:cubicBezTo>
                    <a:cubicBezTo>
                      <a:pt x="0" y="76"/>
                      <a:pt x="2" y="61"/>
                      <a:pt x="2" y="46"/>
                    </a:cubicBezTo>
                    <a:cubicBezTo>
                      <a:pt x="1" y="30"/>
                      <a:pt x="4" y="15"/>
                      <a:pt x="0" y="0"/>
                    </a:cubicBezTo>
                    <a:cubicBezTo>
                      <a:pt x="87" y="0"/>
                      <a:pt x="173" y="0"/>
                      <a:pt x="260"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52" name="Freeform 74"/>
              <p:cNvSpPr>
                <a:spLocks/>
              </p:cNvSpPr>
              <p:nvPr/>
            </p:nvSpPr>
            <p:spPr bwMode="auto">
              <a:xfrm>
                <a:off x="11125911" y="6848694"/>
                <a:ext cx="95470" cy="116979"/>
              </a:xfrm>
              <a:custGeom>
                <a:avLst/>
                <a:gdLst>
                  <a:gd name="T0" fmla="*/ 96 w 225"/>
                  <a:gd name="T1" fmla="*/ 0 h 276"/>
                  <a:gd name="T2" fmla="*/ 96 w 225"/>
                  <a:gd name="T3" fmla="*/ 183 h 276"/>
                  <a:gd name="T4" fmla="*/ 225 w 225"/>
                  <a:gd name="T5" fmla="*/ 183 h 276"/>
                  <a:gd name="T6" fmla="*/ 225 w 225"/>
                  <a:gd name="T7" fmla="*/ 276 h 276"/>
                  <a:gd name="T8" fmla="*/ 4 w 225"/>
                  <a:gd name="T9" fmla="*/ 276 h 276"/>
                  <a:gd name="T10" fmla="*/ 2 w 225"/>
                  <a:gd name="T11" fmla="*/ 255 h 276"/>
                  <a:gd name="T12" fmla="*/ 2 w 225"/>
                  <a:gd name="T13" fmla="*/ 22 h 276"/>
                  <a:gd name="T14" fmla="*/ 0 w 225"/>
                  <a:gd name="T15" fmla="*/ 0 h 276"/>
                  <a:gd name="T16" fmla="*/ 96 w 225"/>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76">
                    <a:moveTo>
                      <a:pt x="96" y="0"/>
                    </a:moveTo>
                    <a:cubicBezTo>
                      <a:pt x="96" y="61"/>
                      <a:pt x="96" y="121"/>
                      <a:pt x="96" y="183"/>
                    </a:cubicBezTo>
                    <a:cubicBezTo>
                      <a:pt x="139" y="183"/>
                      <a:pt x="181" y="183"/>
                      <a:pt x="225" y="183"/>
                    </a:cubicBezTo>
                    <a:cubicBezTo>
                      <a:pt x="225" y="215"/>
                      <a:pt x="225" y="245"/>
                      <a:pt x="225" y="276"/>
                    </a:cubicBezTo>
                    <a:cubicBezTo>
                      <a:pt x="151" y="276"/>
                      <a:pt x="77" y="276"/>
                      <a:pt x="4" y="276"/>
                    </a:cubicBezTo>
                    <a:cubicBezTo>
                      <a:pt x="0" y="269"/>
                      <a:pt x="2" y="262"/>
                      <a:pt x="2" y="255"/>
                    </a:cubicBezTo>
                    <a:cubicBezTo>
                      <a:pt x="2" y="178"/>
                      <a:pt x="2" y="100"/>
                      <a:pt x="2" y="22"/>
                    </a:cubicBezTo>
                    <a:cubicBezTo>
                      <a:pt x="2" y="14"/>
                      <a:pt x="3" y="7"/>
                      <a:pt x="0" y="0"/>
                    </a:cubicBezTo>
                    <a:cubicBezTo>
                      <a:pt x="32" y="0"/>
                      <a:pt x="64" y="0"/>
                      <a:pt x="96"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55" name="Freeform 75"/>
              <p:cNvSpPr>
                <a:spLocks/>
              </p:cNvSpPr>
              <p:nvPr/>
            </p:nvSpPr>
            <p:spPr bwMode="auto">
              <a:xfrm>
                <a:off x="10965914" y="7071331"/>
                <a:ext cx="255844" cy="592441"/>
              </a:xfrm>
              <a:custGeom>
                <a:avLst/>
                <a:gdLst>
                  <a:gd name="T0" fmla="*/ 9 w 603"/>
                  <a:gd name="T1" fmla="*/ 179 h 1398"/>
                  <a:gd name="T2" fmla="*/ 9 w 603"/>
                  <a:gd name="T3" fmla="*/ 0 h 1398"/>
                  <a:gd name="T4" fmla="*/ 600 w 603"/>
                  <a:gd name="T5" fmla="*/ 0 h 1398"/>
                  <a:gd name="T6" fmla="*/ 598 w 603"/>
                  <a:gd name="T7" fmla="*/ 47 h 1398"/>
                  <a:gd name="T8" fmla="*/ 594 w 603"/>
                  <a:gd name="T9" fmla="*/ 86 h 1398"/>
                  <a:gd name="T10" fmla="*/ 589 w 603"/>
                  <a:gd name="T11" fmla="*/ 153 h 1398"/>
                  <a:gd name="T12" fmla="*/ 581 w 603"/>
                  <a:gd name="T13" fmla="*/ 227 h 1398"/>
                  <a:gd name="T14" fmla="*/ 581 w 603"/>
                  <a:gd name="T15" fmla="*/ 237 h 1398"/>
                  <a:gd name="T16" fmla="*/ 573 w 603"/>
                  <a:gd name="T17" fmla="*/ 308 h 1398"/>
                  <a:gd name="T18" fmla="*/ 573 w 603"/>
                  <a:gd name="T19" fmla="*/ 310 h 1398"/>
                  <a:gd name="T20" fmla="*/ 568 w 603"/>
                  <a:gd name="T21" fmla="*/ 381 h 1398"/>
                  <a:gd name="T22" fmla="*/ 561 w 603"/>
                  <a:gd name="T23" fmla="*/ 451 h 1398"/>
                  <a:gd name="T24" fmla="*/ 561 w 603"/>
                  <a:gd name="T25" fmla="*/ 463 h 1398"/>
                  <a:gd name="T26" fmla="*/ 553 w 603"/>
                  <a:gd name="T27" fmla="*/ 531 h 1398"/>
                  <a:gd name="T28" fmla="*/ 553 w 603"/>
                  <a:gd name="T29" fmla="*/ 535 h 1398"/>
                  <a:gd name="T30" fmla="*/ 548 w 603"/>
                  <a:gd name="T31" fmla="*/ 612 h 1398"/>
                  <a:gd name="T32" fmla="*/ 541 w 603"/>
                  <a:gd name="T33" fmla="*/ 675 h 1398"/>
                  <a:gd name="T34" fmla="*/ 541 w 603"/>
                  <a:gd name="T35" fmla="*/ 682 h 1398"/>
                  <a:gd name="T36" fmla="*/ 533 w 603"/>
                  <a:gd name="T37" fmla="*/ 757 h 1398"/>
                  <a:gd name="T38" fmla="*/ 533 w 603"/>
                  <a:gd name="T39" fmla="*/ 761 h 1398"/>
                  <a:gd name="T40" fmla="*/ 528 w 603"/>
                  <a:gd name="T41" fmla="*/ 840 h 1398"/>
                  <a:gd name="T42" fmla="*/ 520 w 603"/>
                  <a:gd name="T43" fmla="*/ 932 h 1398"/>
                  <a:gd name="T44" fmla="*/ 512 w 603"/>
                  <a:gd name="T45" fmla="*/ 1020 h 1398"/>
                  <a:gd name="T46" fmla="*/ 506 w 603"/>
                  <a:gd name="T47" fmla="*/ 1081 h 1398"/>
                  <a:gd name="T48" fmla="*/ 502 w 603"/>
                  <a:gd name="T49" fmla="*/ 1130 h 1398"/>
                  <a:gd name="T50" fmla="*/ 493 w 603"/>
                  <a:gd name="T51" fmla="*/ 1246 h 1398"/>
                  <a:gd name="T52" fmla="*/ 488 w 603"/>
                  <a:gd name="T53" fmla="*/ 1265 h 1398"/>
                  <a:gd name="T54" fmla="*/ 9 w 603"/>
                  <a:gd name="T55" fmla="*/ 1398 h 1398"/>
                  <a:gd name="T56" fmla="*/ 9 w 603"/>
                  <a:gd name="T57" fmla="*/ 1358 h 1398"/>
                  <a:gd name="T58" fmla="*/ 9 w 603"/>
                  <a:gd name="T59" fmla="*/ 1226 h 1398"/>
                  <a:gd name="T60" fmla="*/ 1 w 603"/>
                  <a:gd name="T61" fmla="*/ 1208 h 1398"/>
                  <a:gd name="T62" fmla="*/ 10 w 603"/>
                  <a:gd name="T63" fmla="*/ 1202 h 1398"/>
                  <a:gd name="T64" fmla="*/ 353 w 603"/>
                  <a:gd name="T65" fmla="*/ 1108 h 1398"/>
                  <a:gd name="T66" fmla="*/ 379 w 603"/>
                  <a:gd name="T67" fmla="*/ 1075 h 1398"/>
                  <a:gd name="T68" fmla="*/ 418 w 603"/>
                  <a:gd name="T69" fmla="*/ 632 h 1398"/>
                  <a:gd name="T70" fmla="*/ 423 w 603"/>
                  <a:gd name="T71" fmla="*/ 578 h 1398"/>
                  <a:gd name="T72" fmla="*/ 400 w 603"/>
                  <a:gd name="T73" fmla="*/ 553 h 1398"/>
                  <a:gd name="T74" fmla="*/ 272 w 603"/>
                  <a:gd name="T75" fmla="*/ 553 h 1398"/>
                  <a:gd name="T76" fmla="*/ 40 w 603"/>
                  <a:gd name="T77" fmla="*/ 553 h 1398"/>
                  <a:gd name="T78" fmla="*/ 10 w 603"/>
                  <a:gd name="T79" fmla="*/ 550 h 1398"/>
                  <a:gd name="T80" fmla="*/ 5 w 603"/>
                  <a:gd name="T81" fmla="*/ 544 h 1398"/>
                  <a:gd name="T82" fmla="*/ 3 w 603"/>
                  <a:gd name="T83" fmla="*/ 477 h 1398"/>
                  <a:gd name="T84" fmla="*/ 3 w 603"/>
                  <a:gd name="T85" fmla="*/ 387 h 1398"/>
                  <a:gd name="T86" fmla="*/ 8 w 603"/>
                  <a:gd name="T87" fmla="*/ 362 h 1398"/>
                  <a:gd name="T88" fmla="*/ 39 w 603"/>
                  <a:gd name="T89" fmla="*/ 357 h 1398"/>
                  <a:gd name="T90" fmla="*/ 414 w 603"/>
                  <a:gd name="T91" fmla="*/ 357 h 1398"/>
                  <a:gd name="T92" fmla="*/ 441 w 603"/>
                  <a:gd name="T93" fmla="*/ 349 h 1398"/>
                  <a:gd name="T94" fmla="*/ 455 w 603"/>
                  <a:gd name="T95" fmla="*/ 195 h 1398"/>
                  <a:gd name="T96" fmla="*/ 433 w 603"/>
                  <a:gd name="T97" fmla="*/ 185 h 1398"/>
                  <a:gd name="T98" fmla="*/ 235 w 603"/>
                  <a:gd name="T99" fmla="*/ 185 h 1398"/>
                  <a:gd name="T100" fmla="*/ 35 w 603"/>
                  <a:gd name="T101" fmla="*/ 185 h 1398"/>
                  <a:gd name="T102" fmla="*/ 9 w 603"/>
                  <a:gd name="T103" fmla="*/ 179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3" h="1398">
                    <a:moveTo>
                      <a:pt x="9" y="179"/>
                    </a:moveTo>
                    <a:cubicBezTo>
                      <a:pt x="9" y="120"/>
                      <a:pt x="9" y="60"/>
                      <a:pt x="9" y="0"/>
                    </a:cubicBezTo>
                    <a:cubicBezTo>
                      <a:pt x="207" y="0"/>
                      <a:pt x="403" y="0"/>
                      <a:pt x="600" y="0"/>
                    </a:cubicBezTo>
                    <a:cubicBezTo>
                      <a:pt x="600" y="16"/>
                      <a:pt x="603" y="31"/>
                      <a:pt x="598" y="47"/>
                    </a:cubicBezTo>
                    <a:cubicBezTo>
                      <a:pt x="594" y="59"/>
                      <a:pt x="595" y="73"/>
                      <a:pt x="594" y="86"/>
                    </a:cubicBezTo>
                    <a:cubicBezTo>
                      <a:pt x="593" y="109"/>
                      <a:pt x="589" y="131"/>
                      <a:pt x="589" y="153"/>
                    </a:cubicBezTo>
                    <a:cubicBezTo>
                      <a:pt x="588" y="178"/>
                      <a:pt x="587" y="203"/>
                      <a:pt x="581" y="227"/>
                    </a:cubicBezTo>
                    <a:cubicBezTo>
                      <a:pt x="581" y="231"/>
                      <a:pt x="581" y="234"/>
                      <a:pt x="581" y="237"/>
                    </a:cubicBezTo>
                    <a:cubicBezTo>
                      <a:pt x="581" y="261"/>
                      <a:pt x="578" y="284"/>
                      <a:pt x="573" y="308"/>
                    </a:cubicBezTo>
                    <a:cubicBezTo>
                      <a:pt x="573" y="308"/>
                      <a:pt x="573" y="309"/>
                      <a:pt x="573" y="310"/>
                    </a:cubicBezTo>
                    <a:cubicBezTo>
                      <a:pt x="576" y="334"/>
                      <a:pt x="569" y="357"/>
                      <a:pt x="568" y="381"/>
                    </a:cubicBezTo>
                    <a:cubicBezTo>
                      <a:pt x="568" y="404"/>
                      <a:pt x="567" y="428"/>
                      <a:pt x="561" y="451"/>
                    </a:cubicBezTo>
                    <a:cubicBezTo>
                      <a:pt x="560" y="455"/>
                      <a:pt x="561" y="459"/>
                      <a:pt x="561" y="463"/>
                    </a:cubicBezTo>
                    <a:cubicBezTo>
                      <a:pt x="561" y="486"/>
                      <a:pt x="558" y="509"/>
                      <a:pt x="553" y="531"/>
                    </a:cubicBezTo>
                    <a:cubicBezTo>
                      <a:pt x="553" y="532"/>
                      <a:pt x="553" y="534"/>
                      <a:pt x="553" y="535"/>
                    </a:cubicBezTo>
                    <a:cubicBezTo>
                      <a:pt x="555" y="561"/>
                      <a:pt x="550" y="587"/>
                      <a:pt x="548" y="612"/>
                    </a:cubicBezTo>
                    <a:cubicBezTo>
                      <a:pt x="546" y="633"/>
                      <a:pt x="549" y="654"/>
                      <a:pt x="541" y="675"/>
                    </a:cubicBezTo>
                    <a:cubicBezTo>
                      <a:pt x="540" y="677"/>
                      <a:pt x="541" y="680"/>
                      <a:pt x="541" y="682"/>
                    </a:cubicBezTo>
                    <a:cubicBezTo>
                      <a:pt x="541" y="708"/>
                      <a:pt x="538" y="732"/>
                      <a:pt x="533" y="757"/>
                    </a:cubicBezTo>
                    <a:cubicBezTo>
                      <a:pt x="533" y="758"/>
                      <a:pt x="533" y="759"/>
                      <a:pt x="533" y="761"/>
                    </a:cubicBezTo>
                    <a:cubicBezTo>
                      <a:pt x="536" y="787"/>
                      <a:pt x="530" y="813"/>
                      <a:pt x="528" y="840"/>
                    </a:cubicBezTo>
                    <a:cubicBezTo>
                      <a:pt x="527" y="871"/>
                      <a:pt x="523" y="901"/>
                      <a:pt x="520" y="932"/>
                    </a:cubicBezTo>
                    <a:cubicBezTo>
                      <a:pt x="518" y="961"/>
                      <a:pt x="516" y="991"/>
                      <a:pt x="512" y="1020"/>
                    </a:cubicBezTo>
                    <a:cubicBezTo>
                      <a:pt x="509" y="1040"/>
                      <a:pt x="511" y="1061"/>
                      <a:pt x="506" y="1081"/>
                    </a:cubicBezTo>
                    <a:cubicBezTo>
                      <a:pt x="502" y="1096"/>
                      <a:pt x="502" y="1113"/>
                      <a:pt x="502" y="1130"/>
                    </a:cubicBezTo>
                    <a:cubicBezTo>
                      <a:pt x="500" y="1169"/>
                      <a:pt x="490" y="1207"/>
                      <a:pt x="493" y="1246"/>
                    </a:cubicBezTo>
                    <a:cubicBezTo>
                      <a:pt x="494" y="1253"/>
                      <a:pt x="488" y="1258"/>
                      <a:pt x="488" y="1265"/>
                    </a:cubicBezTo>
                    <a:cubicBezTo>
                      <a:pt x="329" y="1309"/>
                      <a:pt x="170" y="1353"/>
                      <a:pt x="9" y="1398"/>
                    </a:cubicBezTo>
                    <a:cubicBezTo>
                      <a:pt x="9" y="1384"/>
                      <a:pt x="9" y="1371"/>
                      <a:pt x="9" y="1358"/>
                    </a:cubicBezTo>
                    <a:cubicBezTo>
                      <a:pt x="9" y="1314"/>
                      <a:pt x="9" y="1270"/>
                      <a:pt x="9" y="1226"/>
                    </a:cubicBezTo>
                    <a:cubicBezTo>
                      <a:pt x="9" y="1218"/>
                      <a:pt x="8" y="1212"/>
                      <a:pt x="1" y="1208"/>
                    </a:cubicBezTo>
                    <a:cubicBezTo>
                      <a:pt x="3" y="1204"/>
                      <a:pt x="6" y="1203"/>
                      <a:pt x="10" y="1202"/>
                    </a:cubicBezTo>
                    <a:cubicBezTo>
                      <a:pt x="125" y="1172"/>
                      <a:pt x="238" y="1139"/>
                      <a:pt x="353" y="1108"/>
                    </a:cubicBezTo>
                    <a:cubicBezTo>
                      <a:pt x="370" y="1103"/>
                      <a:pt x="378" y="1093"/>
                      <a:pt x="379" y="1075"/>
                    </a:cubicBezTo>
                    <a:cubicBezTo>
                      <a:pt x="391" y="927"/>
                      <a:pt x="404" y="780"/>
                      <a:pt x="418" y="632"/>
                    </a:cubicBezTo>
                    <a:cubicBezTo>
                      <a:pt x="420" y="614"/>
                      <a:pt x="422" y="596"/>
                      <a:pt x="423" y="578"/>
                    </a:cubicBezTo>
                    <a:cubicBezTo>
                      <a:pt x="424" y="554"/>
                      <a:pt x="424" y="553"/>
                      <a:pt x="400" y="553"/>
                    </a:cubicBezTo>
                    <a:cubicBezTo>
                      <a:pt x="357" y="553"/>
                      <a:pt x="314" y="553"/>
                      <a:pt x="272" y="553"/>
                    </a:cubicBezTo>
                    <a:cubicBezTo>
                      <a:pt x="195" y="553"/>
                      <a:pt x="117" y="553"/>
                      <a:pt x="40" y="553"/>
                    </a:cubicBezTo>
                    <a:cubicBezTo>
                      <a:pt x="30" y="553"/>
                      <a:pt x="20" y="554"/>
                      <a:pt x="10" y="550"/>
                    </a:cubicBezTo>
                    <a:cubicBezTo>
                      <a:pt x="8" y="548"/>
                      <a:pt x="7" y="546"/>
                      <a:pt x="5" y="544"/>
                    </a:cubicBezTo>
                    <a:cubicBezTo>
                      <a:pt x="0" y="522"/>
                      <a:pt x="3" y="499"/>
                      <a:pt x="3" y="477"/>
                    </a:cubicBezTo>
                    <a:cubicBezTo>
                      <a:pt x="2" y="447"/>
                      <a:pt x="2" y="417"/>
                      <a:pt x="3" y="387"/>
                    </a:cubicBezTo>
                    <a:cubicBezTo>
                      <a:pt x="3" y="378"/>
                      <a:pt x="2" y="370"/>
                      <a:pt x="8" y="362"/>
                    </a:cubicBezTo>
                    <a:cubicBezTo>
                      <a:pt x="17" y="355"/>
                      <a:pt x="28" y="357"/>
                      <a:pt x="39" y="357"/>
                    </a:cubicBezTo>
                    <a:cubicBezTo>
                      <a:pt x="164" y="357"/>
                      <a:pt x="289" y="357"/>
                      <a:pt x="414" y="357"/>
                    </a:cubicBezTo>
                    <a:cubicBezTo>
                      <a:pt x="424" y="357"/>
                      <a:pt x="434" y="360"/>
                      <a:pt x="441" y="349"/>
                    </a:cubicBezTo>
                    <a:cubicBezTo>
                      <a:pt x="449" y="298"/>
                      <a:pt x="453" y="247"/>
                      <a:pt x="455" y="195"/>
                    </a:cubicBezTo>
                    <a:cubicBezTo>
                      <a:pt x="452" y="182"/>
                      <a:pt x="442" y="185"/>
                      <a:pt x="433" y="185"/>
                    </a:cubicBezTo>
                    <a:cubicBezTo>
                      <a:pt x="367" y="185"/>
                      <a:pt x="301" y="185"/>
                      <a:pt x="235" y="185"/>
                    </a:cubicBezTo>
                    <a:cubicBezTo>
                      <a:pt x="168" y="185"/>
                      <a:pt x="102" y="185"/>
                      <a:pt x="35" y="185"/>
                    </a:cubicBezTo>
                    <a:cubicBezTo>
                      <a:pt x="26" y="184"/>
                      <a:pt x="16" y="187"/>
                      <a:pt x="9" y="179"/>
                    </a:cubicBezTo>
                    <a:close/>
                  </a:path>
                </a:pathLst>
              </a:custGeom>
              <a:solidFill>
                <a:srgbClr val="0070C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56" name="Freeform 76"/>
              <p:cNvSpPr>
                <a:spLocks/>
              </p:cNvSpPr>
              <p:nvPr/>
            </p:nvSpPr>
            <p:spPr bwMode="auto">
              <a:xfrm>
                <a:off x="10776107" y="7146801"/>
                <a:ext cx="387539" cy="243014"/>
              </a:xfrm>
              <a:custGeom>
                <a:avLst/>
                <a:gdLst>
                  <a:gd name="T0" fmla="*/ 896 w 914"/>
                  <a:gd name="T1" fmla="*/ 173 h 574"/>
                  <a:gd name="T2" fmla="*/ 895 w 914"/>
                  <a:gd name="T3" fmla="*/ 183 h 574"/>
                  <a:gd name="T4" fmla="*/ 874 w 914"/>
                  <a:gd name="T5" fmla="*/ 185 h 574"/>
                  <a:gd name="T6" fmla="*/ 479 w 914"/>
                  <a:gd name="T7" fmla="*/ 185 h 574"/>
                  <a:gd name="T8" fmla="*/ 457 w 914"/>
                  <a:gd name="T9" fmla="*/ 185 h 574"/>
                  <a:gd name="T10" fmla="*/ 426 w 914"/>
                  <a:gd name="T11" fmla="*/ 191 h 574"/>
                  <a:gd name="T12" fmla="*/ 235 w 914"/>
                  <a:gd name="T13" fmla="*/ 191 h 574"/>
                  <a:gd name="T14" fmla="*/ 211 w 914"/>
                  <a:gd name="T15" fmla="*/ 217 h 574"/>
                  <a:gd name="T16" fmla="*/ 221 w 914"/>
                  <a:gd name="T17" fmla="*/ 338 h 574"/>
                  <a:gd name="T18" fmla="*/ 249 w 914"/>
                  <a:gd name="T19" fmla="*/ 363 h 574"/>
                  <a:gd name="T20" fmla="*/ 428 w 914"/>
                  <a:gd name="T21" fmla="*/ 363 h 574"/>
                  <a:gd name="T22" fmla="*/ 457 w 914"/>
                  <a:gd name="T23" fmla="*/ 368 h 574"/>
                  <a:gd name="T24" fmla="*/ 457 w 914"/>
                  <a:gd name="T25" fmla="*/ 370 h 574"/>
                  <a:gd name="T26" fmla="*/ 463 w 914"/>
                  <a:gd name="T27" fmla="*/ 398 h 574"/>
                  <a:gd name="T28" fmla="*/ 463 w 914"/>
                  <a:gd name="T29" fmla="*/ 518 h 574"/>
                  <a:gd name="T30" fmla="*/ 489 w 914"/>
                  <a:gd name="T31" fmla="*/ 543 h 574"/>
                  <a:gd name="T32" fmla="*/ 646 w 914"/>
                  <a:gd name="T33" fmla="*/ 543 h 574"/>
                  <a:gd name="T34" fmla="*/ 670 w 914"/>
                  <a:gd name="T35" fmla="*/ 544 h 574"/>
                  <a:gd name="T36" fmla="*/ 678 w 914"/>
                  <a:gd name="T37" fmla="*/ 574 h 574"/>
                  <a:gd name="T38" fmla="*/ 641 w 914"/>
                  <a:gd name="T39" fmla="*/ 559 h 574"/>
                  <a:gd name="T40" fmla="*/ 486 w 914"/>
                  <a:gd name="T41" fmla="*/ 559 h 574"/>
                  <a:gd name="T42" fmla="*/ 457 w 914"/>
                  <a:gd name="T43" fmla="*/ 553 h 574"/>
                  <a:gd name="T44" fmla="*/ 435 w 914"/>
                  <a:gd name="T45" fmla="*/ 553 h 574"/>
                  <a:gd name="T46" fmla="*/ 73 w 914"/>
                  <a:gd name="T47" fmla="*/ 553 h 574"/>
                  <a:gd name="T48" fmla="*/ 51 w 914"/>
                  <a:gd name="T49" fmla="*/ 553 h 574"/>
                  <a:gd name="T50" fmla="*/ 46 w 914"/>
                  <a:gd name="T51" fmla="*/ 510 h 574"/>
                  <a:gd name="T52" fmla="*/ 37 w 914"/>
                  <a:gd name="T53" fmla="*/ 399 h 574"/>
                  <a:gd name="T54" fmla="*/ 26 w 914"/>
                  <a:gd name="T55" fmla="*/ 291 h 574"/>
                  <a:gd name="T56" fmla="*/ 21 w 914"/>
                  <a:gd name="T57" fmla="*/ 229 h 574"/>
                  <a:gd name="T58" fmla="*/ 10 w 914"/>
                  <a:gd name="T59" fmla="*/ 113 h 574"/>
                  <a:gd name="T60" fmla="*/ 6 w 914"/>
                  <a:gd name="T61" fmla="*/ 57 h 574"/>
                  <a:gd name="T62" fmla="*/ 2 w 914"/>
                  <a:gd name="T63" fmla="*/ 3 h 574"/>
                  <a:gd name="T64" fmla="*/ 23 w 914"/>
                  <a:gd name="T65" fmla="*/ 2 h 574"/>
                  <a:gd name="T66" fmla="*/ 435 w 914"/>
                  <a:gd name="T67" fmla="*/ 1 h 574"/>
                  <a:gd name="T68" fmla="*/ 457 w 914"/>
                  <a:gd name="T69" fmla="*/ 1 h 574"/>
                  <a:gd name="T70" fmla="*/ 503 w 914"/>
                  <a:gd name="T71" fmla="*/ 1 h 574"/>
                  <a:gd name="T72" fmla="*/ 890 w 914"/>
                  <a:gd name="T73" fmla="*/ 1 h 574"/>
                  <a:gd name="T74" fmla="*/ 910 w 914"/>
                  <a:gd name="T75" fmla="*/ 1 h 574"/>
                  <a:gd name="T76" fmla="*/ 909 w 914"/>
                  <a:gd name="T77" fmla="*/ 18 h 574"/>
                  <a:gd name="T78" fmla="*/ 874 w 914"/>
                  <a:gd name="T79" fmla="*/ 11 h 574"/>
                  <a:gd name="T80" fmla="*/ 493 w 914"/>
                  <a:gd name="T81" fmla="*/ 11 h 574"/>
                  <a:gd name="T82" fmla="*/ 463 w 914"/>
                  <a:gd name="T83" fmla="*/ 40 h 574"/>
                  <a:gd name="T84" fmla="*/ 463 w 914"/>
                  <a:gd name="T85" fmla="*/ 152 h 574"/>
                  <a:gd name="T86" fmla="*/ 485 w 914"/>
                  <a:gd name="T87" fmla="*/ 175 h 574"/>
                  <a:gd name="T88" fmla="*/ 873 w 914"/>
                  <a:gd name="T89" fmla="*/ 174 h 574"/>
                  <a:gd name="T90" fmla="*/ 896 w 914"/>
                  <a:gd name="T91" fmla="*/ 1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4" h="574">
                    <a:moveTo>
                      <a:pt x="896" y="173"/>
                    </a:moveTo>
                    <a:cubicBezTo>
                      <a:pt x="897" y="176"/>
                      <a:pt x="897" y="180"/>
                      <a:pt x="895" y="183"/>
                    </a:cubicBezTo>
                    <a:cubicBezTo>
                      <a:pt x="889" y="186"/>
                      <a:pt x="881" y="185"/>
                      <a:pt x="874" y="185"/>
                    </a:cubicBezTo>
                    <a:cubicBezTo>
                      <a:pt x="742" y="185"/>
                      <a:pt x="611" y="185"/>
                      <a:pt x="479" y="185"/>
                    </a:cubicBezTo>
                    <a:cubicBezTo>
                      <a:pt x="472" y="185"/>
                      <a:pt x="464" y="185"/>
                      <a:pt x="457" y="185"/>
                    </a:cubicBezTo>
                    <a:cubicBezTo>
                      <a:pt x="448" y="193"/>
                      <a:pt x="437" y="191"/>
                      <a:pt x="426" y="191"/>
                    </a:cubicBezTo>
                    <a:cubicBezTo>
                      <a:pt x="362" y="191"/>
                      <a:pt x="299" y="191"/>
                      <a:pt x="235" y="191"/>
                    </a:cubicBezTo>
                    <a:cubicBezTo>
                      <a:pt x="209" y="191"/>
                      <a:pt x="210" y="192"/>
                      <a:pt x="211" y="217"/>
                    </a:cubicBezTo>
                    <a:cubicBezTo>
                      <a:pt x="213" y="258"/>
                      <a:pt x="217" y="298"/>
                      <a:pt x="221" y="338"/>
                    </a:cubicBezTo>
                    <a:cubicBezTo>
                      <a:pt x="223" y="361"/>
                      <a:pt x="226" y="363"/>
                      <a:pt x="249" y="363"/>
                    </a:cubicBezTo>
                    <a:cubicBezTo>
                      <a:pt x="309" y="363"/>
                      <a:pt x="369" y="363"/>
                      <a:pt x="428" y="363"/>
                    </a:cubicBezTo>
                    <a:cubicBezTo>
                      <a:pt x="438" y="363"/>
                      <a:pt x="448" y="362"/>
                      <a:pt x="457" y="368"/>
                    </a:cubicBezTo>
                    <a:cubicBezTo>
                      <a:pt x="457" y="370"/>
                      <a:pt x="457" y="370"/>
                      <a:pt x="457" y="370"/>
                    </a:cubicBezTo>
                    <a:cubicBezTo>
                      <a:pt x="465" y="378"/>
                      <a:pt x="463" y="388"/>
                      <a:pt x="463" y="398"/>
                    </a:cubicBezTo>
                    <a:cubicBezTo>
                      <a:pt x="464" y="438"/>
                      <a:pt x="463" y="478"/>
                      <a:pt x="463" y="518"/>
                    </a:cubicBezTo>
                    <a:cubicBezTo>
                      <a:pt x="464" y="541"/>
                      <a:pt x="465" y="542"/>
                      <a:pt x="489" y="543"/>
                    </a:cubicBezTo>
                    <a:cubicBezTo>
                      <a:pt x="541" y="543"/>
                      <a:pt x="594" y="543"/>
                      <a:pt x="646" y="543"/>
                    </a:cubicBezTo>
                    <a:cubicBezTo>
                      <a:pt x="654" y="543"/>
                      <a:pt x="662" y="542"/>
                      <a:pt x="670" y="544"/>
                    </a:cubicBezTo>
                    <a:cubicBezTo>
                      <a:pt x="687" y="548"/>
                      <a:pt x="690" y="559"/>
                      <a:pt x="678" y="574"/>
                    </a:cubicBezTo>
                    <a:cubicBezTo>
                      <a:pt x="669" y="561"/>
                      <a:pt x="656" y="559"/>
                      <a:pt x="641" y="559"/>
                    </a:cubicBezTo>
                    <a:cubicBezTo>
                      <a:pt x="589" y="560"/>
                      <a:pt x="537" y="559"/>
                      <a:pt x="486" y="559"/>
                    </a:cubicBezTo>
                    <a:cubicBezTo>
                      <a:pt x="476" y="559"/>
                      <a:pt x="465" y="560"/>
                      <a:pt x="457" y="553"/>
                    </a:cubicBezTo>
                    <a:cubicBezTo>
                      <a:pt x="450" y="553"/>
                      <a:pt x="442" y="553"/>
                      <a:pt x="435" y="553"/>
                    </a:cubicBezTo>
                    <a:cubicBezTo>
                      <a:pt x="314" y="553"/>
                      <a:pt x="194" y="553"/>
                      <a:pt x="73" y="553"/>
                    </a:cubicBezTo>
                    <a:cubicBezTo>
                      <a:pt x="66" y="553"/>
                      <a:pt x="59" y="553"/>
                      <a:pt x="51" y="553"/>
                    </a:cubicBezTo>
                    <a:cubicBezTo>
                      <a:pt x="49" y="538"/>
                      <a:pt x="47" y="524"/>
                      <a:pt x="46" y="510"/>
                    </a:cubicBezTo>
                    <a:cubicBezTo>
                      <a:pt x="42" y="474"/>
                      <a:pt x="40" y="436"/>
                      <a:pt x="37" y="399"/>
                    </a:cubicBezTo>
                    <a:cubicBezTo>
                      <a:pt x="33" y="363"/>
                      <a:pt x="29" y="327"/>
                      <a:pt x="26" y="291"/>
                    </a:cubicBezTo>
                    <a:cubicBezTo>
                      <a:pt x="24" y="270"/>
                      <a:pt x="23" y="250"/>
                      <a:pt x="21" y="229"/>
                    </a:cubicBezTo>
                    <a:cubicBezTo>
                      <a:pt x="17" y="190"/>
                      <a:pt x="14" y="151"/>
                      <a:pt x="10" y="113"/>
                    </a:cubicBezTo>
                    <a:cubicBezTo>
                      <a:pt x="8" y="94"/>
                      <a:pt x="6" y="76"/>
                      <a:pt x="6" y="57"/>
                    </a:cubicBezTo>
                    <a:cubicBezTo>
                      <a:pt x="5" y="39"/>
                      <a:pt x="0" y="22"/>
                      <a:pt x="2" y="3"/>
                    </a:cubicBezTo>
                    <a:cubicBezTo>
                      <a:pt x="9" y="0"/>
                      <a:pt x="16" y="2"/>
                      <a:pt x="23" y="2"/>
                    </a:cubicBezTo>
                    <a:cubicBezTo>
                      <a:pt x="161" y="1"/>
                      <a:pt x="298" y="1"/>
                      <a:pt x="435" y="1"/>
                    </a:cubicBezTo>
                    <a:cubicBezTo>
                      <a:pt x="442" y="1"/>
                      <a:pt x="450" y="1"/>
                      <a:pt x="457" y="1"/>
                    </a:cubicBezTo>
                    <a:cubicBezTo>
                      <a:pt x="472" y="1"/>
                      <a:pt x="488" y="1"/>
                      <a:pt x="503" y="1"/>
                    </a:cubicBezTo>
                    <a:cubicBezTo>
                      <a:pt x="632" y="1"/>
                      <a:pt x="761" y="1"/>
                      <a:pt x="890" y="1"/>
                    </a:cubicBezTo>
                    <a:cubicBezTo>
                      <a:pt x="896" y="1"/>
                      <a:pt x="903" y="1"/>
                      <a:pt x="910" y="1"/>
                    </a:cubicBezTo>
                    <a:cubicBezTo>
                      <a:pt x="914" y="7"/>
                      <a:pt x="914" y="12"/>
                      <a:pt x="909" y="18"/>
                    </a:cubicBezTo>
                    <a:cubicBezTo>
                      <a:pt x="898" y="13"/>
                      <a:pt x="886" y="11"/>
                      <a:pt x="874" y="11"/>
                    </a:cubicBezTo>
                    <a:cubicBezTo>
                      <a:pt x="747" y="11"/>
                      <a:pt x="620" y="11"/>
                      <a:pt x="493" y="11"/>
                    </a:cubicBezTo>
                    <a:cubicBezTo>
                      <a:pt x="464" y="11"/>
                      <a:pt x="463" y="12"/>
                      <a:pt x="463" y="40"/>
                    </a:cubicBezTo>
                    <a:cubicBezTo>
                      <a:pt x="463" y="77"/>
                      <a:pt x="464" y="115"/>
                      <a:pt x="463" y="152"/>
                    </a:cubicBezTo>
                    <a:cubicBezTo>
                      <a:pt x="463" y="168"/>
                      <a:pt x="469" y="175"/>
                      <a:pt x="485" y="175"/>
                    </a:cubicBezTo>
                    <a:cubicBezTo>
                      <a:pt x="614" y="174"/>
                      <a:pt x="743" y="175"/>
                      <a:pt x="873" y="174"/>
                    </a:cubicBezTo>
                    <a:cubicBezTo>
                      <a:pt x="881" y="174"/>
                      <a:pt x="888" y="171"/>
                      <a:pt x="896" y="173"/>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61" name="Freeform 77"/>
              <p:cNvSpPr>
                <a:spLocks/>
              </p:cNvSpPr>
              <p:nvPr/>
            </p:nvSpPr>
            <p:spPr bwMode="auto">
              <a:xfrm>
                <a:off x="10800635" y="7418494"/>
                <a:ext cx="172072" cy="164525"/>
              </a:xfrm>
              <a:custGeom>
                <a:avLst/>
                <a:gdLst>
                  <a:gd name="T0" fmla="*/ 399 w 406"/>
                  <a:gd name="T1" fmla="*/ 387 h 388"/>
                  <a:gd name="T2" fmla="*/ 391 w 406"/>
                  <a:gd name="T3" fmla="*/ 388 h 388"/>
                  <a:gd name="T4" fmla="*/ 215 w 406"/>
                  <a:gd name="T5" fmla="*/ 339 h 388"/>
                  <a:gd name="T6" fmla="*/ 38 w 406"/>
                  <a:gd name="T7" fmla="*/ 290 h 388"/>
                  <a:gd name="T8" fmla="*/ 23 w 406"/>
                  <a:gd name="T9" fmla="*/ 272 h 388"/>
                  <a:gd name="T10" fmla="*/ 11 w 406"/>
                  <a:gd name="T11" fmla="*/ 113 h 388"/>
                  <a:gd name="T12" fmla="*/ 0 w 406"/>
                  <a:gd name="T13" fmla="*/ 7 h 388"/>
                  <a:gd name="T14" fmla="*/ 1 w 406"/>
                  <a:gd name="T15" fmla="*/ 0 h 388"/>
                  <a:gd name="T16" fmla="*/ 182 w 406"/>
                  <a:gd name="T17" fmla="*/ 0 h 388"/>
                  <a:gd name="T18" fmla="*/ 186 w 406"/>
                  <a:gd name="T19" fmla="*/ 21 h 388"/>
                  <a:gd name="T20" fmla="*/ 195 w 406"/>
                  <a:gd name="T21" fmla="*/ 132 h 388"/>
                  <a:gd name="T22" fmla="*/ 208 w 406"/>
                  <a:gd name="T23" fmla="*/ 148 h 388"/>
                  <a:gd name="T24" fmla="*/ 397 w 406"/>
                  <a:gd name="T25" fmla="*/ 198 h 388"/>
                  <a:gd name="T26" fmla="*/ 399 w 406"/>
                  <a:gd name="T27" fmla="*/ 198 h 388"/>
                  <a:gd name="T28" fmla="*/ 402 w 406"/>
                  <a:gd name="T29" fmla="*/ 201 h 388"/>
                  <a:gd name="T30" fmla="*/ 405 w 406"/>
                  <a:gd name="T31" fmla="*/ 224 h 388"/>
                  <a:gd name="T32" fmla="*/ 405 w 406"/>
                  <a:gd name="T33" fmla="*/ 361 h 388"/>
                  <a:gd name="T34" fmla="*/ 399 w 406"/>
                  <a:gd name="T35"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6" h="388">
                    <a:moveTo>
                      <a:pt x="399" y="387"/>
                    </a:moveTo>
                    <a:cubicBezTo>
                      <a:pt x="396" y="388"/>
                      <a:pt x="394" y="388"/>
                      <a:pt x="391" y="388"/>
                    </a:cubicBezTo>
                    <a:cubicBezTo>
                      <a:pt x="332" y="372"/>
                      <a:pt x="274" y="355"/>
                      <a:pt x="215" y="339"/>
                    </a:cubicBezTo>
                    <a:cubicBezTo>
                      <a:pt x="156" y="323"/>
                      <a:pt x="97" y="306"/>
                      <a:pt x="38" y="290"/>
                    </a:cubicBezTo>
                    <a:cubicBezTo>
                      <a:pt x="28" y="287"/>
                      <a:pt x="24" y="282"/>
                      <a:pt x="23" y="272"/>
                    </a:cubicBezTo>
                    <a:cubicBezTo>
                      <a:pt x="20" y="219"/>
                      <a:pt x="15" y="166"/>
                      <a:pt x="11" y="113"/>
                    </a:cubicBezTo>
                    <a:cubicBezTo>
                      <a:pt x="7" y="78"/>
                      <a:pt x="3" y="42"/>
                      <a:pt x="0" y="7"/>
                    </a:cubicBezTo>
                    <a:cubicBezTo>
                      <a:pt x="0" y="5"/>
                      <a:pt x="0" y="3"/>
                      <a:pt x="1" y="0"/>
                    </a:cubicBezTo>
                    <a:cubicBezTo>
                      <a:pt x="61" y="0"/>
                      <a:pt x="121" y="0"/>
                      <a:pt x="182" y="0"/>
                    </a:cubicBezTo>
                    <a:cubicBezTo>
                      <a:pt x="183" y="7"/>
                      <a:pt x="185" y="14"/>
                      <a:pt x="186" y="21"/>
                    </a:cubicBezTo>
                    <a:cubicBezTo>
                      <a:pt x="189" y="58"/>
                      <a:pt x="192" y="95"/>
                      <a:pt x="195" y="132"/>
                    </a:cubicBezTo>
                    <a:cubicBezTo>
                      <a:pt x="195" y="141"/>
                      <a:pt x="198" y="145"/>
                      <a:pt x="208" y="148"/>
                    </a:cubicBezTo>
                    <a:cubicBezTo>
                      <a:pt x="271" y="164"/>
                      <a:pt x="334" y="181"/>
                      <a:pt x="397" y="198"/>
                    </a:cubicBezTo>
                    <a:cubicBezTo>
                      <a:pt x="398" y="199"/>
                      <a:pt x="399" y="198"/>
                      <a:pt x="399" y="198"/>
                    </a:cubicBezTo>
                    <a:cubicBezTo>
                      <a:pt x="400" y="199"/>
                      <a:pt x="401" y="200"/>
                      <a:pt x="402" y="201"/>
                    </a:cubicBezTo>
                    <a:cubicBezTo>
                      <a:pt x="406" y="208"/>
                      <a:pt x="405" y="216"/>
                      <a:pt x="405" y="224"/>
                    </a:cubicBezTo>
                    <a:cubicBezTo>
                      <a:pt x="405" y="270"/>
                      <a:pt x="405" y="315"/>
                      <a:pt x="405" y="361"/>
                    </a:cubicBezTo>
                    <a:cubicBezTo>
                      <a:pt x="405" y="370"/>
                      <a:pt x="406" y="380"/>
                      <a:pt x="399" y="38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62" name="Freeform 79"/>
              <p:cNvSpPr>
                <a:spLocks/>
              </p:cNvSpPr>
              <p:nvPr/>
            </p:nvSpPr>
            <p:spPr bwMode="auto">
              <a:xfrm>
                <a:off x="10969311" y="7302647"/>
                <a:ext cx="179619" cy="279994"/>
              </a:xfrm>
              <a:custGeom>
                <a:avLst/>
                <a:gdLst>
                  <a:gd name="T0" fmla="*/ 1 w 423"/>
                  <a:gd name="T1" fmla="*/ 474 h 661"/>
                  <a:gd name="T2" fmla="*/ 163 w 423"/>
                  <a:gd name="T3" fmla="*/ 429 h 661"/>
                  <a:gd name="T4" fmla="*/ 186 w 423"/>
                  <a:gd name="T5" fmla="*/ 423 h 661"/>
                  <a:gd name="T6" fmla="*/ 205 w 423"/>
                  <a:gd name="T7" fmla="*/ 401 h 661"/>
                  <a:gd name="T8" fmla="*/ 216 w 423"/>
                  <a:gd name="T9" fmla="*/ 274 h 661"/>
                  <a:gd name="T10" fmla="*/ 222 w 423"/>
                  <a:gd name="T11" fmla="*/ 205 h 661"/>
                  <a:gd name="T12" fmla="*/ 224 w 423"/>
                  <a:gd name="T13" fmla="*/ 182 h 661"/>
                  <a:gd name="T14" fmla="*/ 1 w 423"/>
                  <a:gd name="T15" fmla="*/ 182 h 661"/>
                  <a:gd name="T16" fmla="*/ 1 w 423"/>
                  <a:gd name="T17" fmla="*/ 2 h 661"/>
                  <a:gd name="T18" fmla="*/ 13 w 423"/>
                  <a:gd name="T19" fmla="*/ 1 h 661"/>
                  <a:gd name="T20" fmla="*/ 408 w 423"/>
                  <a:gd name="T21" fmla="*/ 1 h 661"/>
                  <a:gd name="T22" fmla="*/ 423 w 423"/>
                  <a:gd name="T23" fmla="*/ 3 h 661"/>
                  <a:gd name="T24" fmla="*/ 373 w 423"/>
                  <a:gd name="T25" fmla="*/ 560 h 661"/>
                  <a:gd name="T26" fmla="*/ 207 w 423"/>
                  <a:gd name="T27" fmla="*/ 606 h 661"/>
                  <a:gd name="T28" fmla="*/ 13 w 423"/>
                  <a:gd name="T29" fmla="*/ 660 h 661"/>
                  <a:gd name="T30" fmla="*/ 1 w 423"/>
                  <a:gd name="T31" fmla="*/ 661 h 661"/>
                  <a:gd name="T32" fmla="*/ 1 w 423"/>
                  <a:gd name="T33" fmla="*/ 4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661">
                    <a:moveTo>
                      <a:pt x="1" y="474"/>
                    </a:moveTo>
                    <a:cubicBezTo>
                      <a:pt x="55" y="459"/>
                      <a:pt x="109" y="444"/>
                      <a:pt x="163" y="429"/>
                    </a:cubicBezTo>
                    <a:cubicBezTo>
                      <a:pt x="171" y="427"/>
                      <a:pt x="179" y="425"/>
                      <a:pt x="186" y="423"/>
                    </a:cubicBezTo>
                    <a:cubicBezTo>
                      <a:pt x="204" y="418"/>
                      <a:pt x="203" y="418"/>
                      <a:pt x="205" y="401"/>
                    </a:cubicBezTo>
                    <a:cubicBezTo>
                      <a:pt x="208" y="359"/>
                      <a:pt x="212" y="316"/>
                      <a:pt x="216" y="274"/>
                    </a:cubicBezTo>
                    <a:cubicBezTo>
                      <a:pt x="218" y="251"/>
                      <a:pt x="220" y="228"/>
                      <a:pt x="222" y="205"/>
                    </a:cubicBezTo>
                    <a:cubicBezTo>
                      <a:pt x="228" y="198"/>
                      <a:pt x="224" y="190"/>
                      <a:pt x="224" y="182"/>
                    </a:cubicBezTo>
                    <a:cubicBezTo>
                      <a:pt x="150" y="182"/>
                      <a:pt x="77" y="182"/>
                      <a:pt x="1" y="182"/>
                    </a:cubicBezTo>
                    <a:cubicBezTo>
                      <a:pt x="0" y="121"/>
                      <a:pt x="1" y="61"/>
                      <a:pt x="1" y="2"/>
                    </a:cubicBezTo>
                    <a:cubicBezTo>
                      <a:pt x="5" y="1"/>
                      <a:pt x="9" y="1"/>
                      <a:pt x="13" y="1"/>
                    </a:cubicBezTo>
                    <a:cubicBezTo>
                      <a:pt x="145" y="1"/>
                      <a:pt x="276" y="1"/>
                      <a:pt x="408" y="1"/>
                    </a:cubicBezTo>
                    <a:cubicBezTo>
                      <a:pt x="413" y="1"/>
                      <a:pt x="418" y="0"/>
                      <a:pt x="423" y="3"/>
                    </a:cubicBezTo>
                    <a:cubicBezTo>
                      <a:pt x="407" y="188"/>
                      <a:pt x="390" y="374"/>
                      <a:pt x="373" y="560"/>
                    </a:cubicBezTo>
                    <a:cubicBezTo>
                      <a:pt x="317" y="576"/>
                      <a:pt x="262" y="591"/>
                      <a:pt x="207" y="606"/>
                    </a:cubicBezTo>
                    <a:cubicBezTo>
                      <a:pt x="143" y="624"/>
                      <a:pt x="78" y="642"/>
                      <a:pt x="13" y="660"/>
                    </a:cubicBezTo>
                    <a:cubicBezTo>
                      <a:pt x="9" y="661"/>
                      <a:pt x="5" y="661"/>
                      <a:pt x="1" y="661"/>
                    </a:cubicBezTo>
                    <a:cubicBezTo>
                      <a:pt x="1" y="599"/>
                      <a:pt x="1" y="536"/>
                      <a:pt x="1" y="474"/>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63" name="Freeform 80"/>
              <p:cNvSpPr>
                <a:spLocks/>
              </p:cNvSpPr>
              <p:nvPr/>
            </p:nvSpPr>
            <p:spPr bwMode="auto">
              <a:xfrm>
                <a:off x="10970443" y="7149065"/>
                <a:ext cx="191317" cy="75093"/>
              </a:xfrm>
              <a:custGeom>
                <a:avLst/>
                <a:gdLst>
                  <a:gd name="T0" fmla="*/ 438 w 452"/>
                  <a:gd name="T1" fmla="*/ 167 h 177"/>
                  <a:gd name="T2" fmla="*/ 424 w 452"/>
                  <a:gd name="T3" fmla="*/ 175 h 177"/>
                  <a:gd name="T4" fmla="*/ 410 w 452"/>
                  <a:gd name="T5" fmla="*/ 175 h 177"/>
                  <a:gd name="T6" fmla="*/ 23 w 452"/>
                  <a:gd name="T7" fmla="*/ 175 h 177"/>
                  <a:gd name="T8" fmla="*/ 0 w 452"/>
                  <a:gd name="T9" fmla="*/ 175 h 177"/>
                  <a:gd name="T10" fmla="*/ 0 w 452"/>
                  <a:gd name="T11" fmla="*/ 0 h 177"/>
                  <a:gd name="T12" fmla="*/ 449 w 452"/>
                  <a:gd name="T13" fmla="*/ 0 h 177"/>
                  <a:gd name="T14" fmla="*/ 451 w 452"/>
                  <a:gd name="T15" fmla="*/ 12 h 177"/>
                  <a:gd name="T16" fmla="*/ 444 w 452"/>
                  <a:gd name="T17" fmla="*/ 104 h 177"/>
                  <a:gd name="T18" fmla="*/ 438 w 452"/>
                  <a:gd name="T19"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177">
                    <a:moveTo>
                      <a:pt x="438" y="167"/>
                    </a:moveTo>
                    <a:cubicBezTo>
                      <a:pt x="434" y="171"/>
                      <a:pt x="432" y="177"/>
                      <a:pt x="424" y="175"/>
                    </a:cubicBezTo>
                    <a:cubicBezTo>
                      <a:pt x="420" y="174"/>
                      <a:pt x="415" y="175"/>
                      <a:pt x="410" y="175"/>
                    </a:cubicBezTo>
                    <a:cubicBezTo>
                      <a:pt x="281" y="175"/>
                      <a:pt x="152" y="175"/>
                      <a:pt x="23" y="175"/>
                    </a:cubicBezTo>
                    <a:cubicBezTo>
                      <a:pt x="16" y="175"/>
                      <a:pt x="9" y="175"/>
                      <a:pt x="0" y="175"/>
                    </a:cubicBezTo>
                    <a:cubicBezTo>
                      <a:pt x="0" y="116"/>
                      <a:pt x="0" y="59"/>
                      <a:pt x="0" y="0"/>
                    </a:cubicBezTo>
                    <a:cubicBezTo>
                      <a:pt x="150" y="0"/>
                      <a:pt x="299" y="0"/>
                      <a:pt x="449" y="0"/>
                    </a:cubicBezTo>
                    <a:cubicBezTo>
                      <a:pt x="452" y="3"/>
                      <a:pt x="450" y="8"/>
                      <a:pt x="451" y="12"/>
                    </a:cubicBezTo>
                    <a:cubicBezTo>
                      <a:pt x="451" y="43"/>
                      <a:pt x="446" y="73"/>
                      <a:pt x="444" y="104"/>
                    </a:cubicBezTo>
                    <a:cubicBezTo>
                      <a:pt x="442" y="125"/>
                      <a:pt x="440" y="146"/>
                      <a:pt x="438" y="1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sp>
          <p:nvSpPr>
            <p:cNvPr id="164" name="Freeform 5"/>
            <p:cNvSpPr>
              <a:spLocks noChangeAspect="1"/>
            </p:cNvSpPr>
            <p:nvPr/>
          </p:nvSpPr>
          <p:spPr bwMode="auto">
            <a:xfrm>
              <a:off x="9235564" y="4365469"/>
              <a:ext cx="585061" cy="702958"/>
            </a:xfrm>
            <a:custGeom>
              <a:avLst/>
              <a:gdLst>
                <a:gd name="T0" fmla="*/ 554 w 554"/>
                <a:gd name="T1" fmla="*/ 610 h 666"/>
                <a:gd name="T2" fmla="*/ 554 w 554"/>
                <a:gd name="T3" fmla="*/ 610 h 666"/>
                <a:gd name="T4" fmla="*/ 554 w 554"/>
                <a:gd name="T5" fmla="*/ 57 h 666"/>
                <a:gd name="T6" fmla="*/ 356 w 554"/>
                <a:gd name="T7" fmla="*/ 0 h 666"/>
                <a:gd name="T8" fmla="*/ 1 w 554"/>
                <a:gd name="T9" fmla="*/ 134 h 666"/>
                <a:gd name="T10" fmla="*/ 0 w 554"/>
                <a:gd name="T11" fmla="*/ 134 h 666"/>
                <a:gd name="T12" fmla="*/ 0 w 554"/>
                <a:gd name="T13" fmla="*/ 534 h 666"/>
                <a:gd name="T14" fmla="*/ 122 w 554"/>
                <a:gd name="T15" fmla="*/ 486 h 666"/>
                <a:gd name="T16" fmla="*/ 122 w 554"/>
                <a:gd name="T17" fmla="*/ 161 h 666"/>
                <a:gd name="T18" fmla="*/ 356 w 554"/>
                <a:gd name="T19" fmla="*/ 105 h 666"/>
                <a:gd name="T20" fmla="*/ 356 w 554"/>
                <a:gd name="T21" fmla="*/ 583 h 666"/>
                <a:gd name="T22" fmla="*/ 0 w 554"/>
                <a:gd name="T23" fmla="*/ 534 h 666"/>
                <a:gd name="T24" fmla="*/ 356 w 554"/>
                <a:gd name="T25" fmla="*/ 666 h 666"/>
                <a:gd name="T26" fmla="*/ 356 w 554"/>
                <a:gd name="T27" fmla="*/ 666 h 666"/>
                <a:gd name="T28" fmla="*/ 554 w 554"/>
                <a:gd name="T29" fmla="*/ 611 h 666"/>
                <a:gd name="T30" fmla="*/ 554 w 554"/>
                <a:gd name="T31" fmla="*/ 61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666">
                  <a:moveTo>
                    <a:pt x="554" y="610"/>
                  </a:moveTo>
                  <a:cubicBezTo>
                    <a:pt x="554" y="610"/>
                    <a:pt x="554" y="610"/>
                    <a:pt x="554" y="610"/>
                  </a:cubicBezTo>
                  <a:cubicBezTo>
                    <a:pt x="554" y="57"/>
                    <a:pt x="554" y="57"/>
                    <a:pt x="554" y="57"/>
                  </a:cubicBezTo>
                  <a:cubicBezTo>
                    <a:pt x="356" y="0"/>
                    <a:pt x="356" y="0"/>
                    <a:pt x="356" y="0"/>
                  </a:cubicBezTo>
                  <a:cubicBezTo>
                    <a:pt x="1" y="134"/>
                    <a:pt x="1" y="134"/>
                    <a:pt x="1" y="134"/>
                  </a:cubicBezTo>
                  <a:cubicBezTo>
                    <a:pt x="0" y="134"/>
                    <a:pt x="0" y="134"/>
                    <a:pt x="0" y="134"/>
                  </a:cubicBezTo>
                  <a:cubicBezTo>
                    <a:pt x="0" y="534"/>
                    <a:pt x="0" y="534"/>
                    <a:pt x="0" y="534"/>
                  </a:cubicBezTo>
                  <a:cubicBezTo>
                    <a:pt x="122" y="486"/>
                    <a:pt x="122" y="486"/>
                    <a:pt x="122" y="486"/>
                  </a:cubicBezTo>
                  <a:cubicBezTo>
                    <a:pt x="122" y="161"/>
                    <a:pt x="122" y="161"/>
                    <a:pt x="122" y="161"/>
                  </a:cubicBezTo>
                  <a:cubicBezTo>
                    <a:pt x="356" y="105"/>
                    <a:pt x="356" y="105"/>
                    <a:pt x="356" y="105"/>
                  </a:cubicBezTo>
                  <a:cubicBezTo>
                    <a:pt x="356" y="583"/>
                    <a:pt x="356" y="583"/>
                    <a:pt x="356" y="583"/>
                  </a:cubicBezTo>
                  <a:cubicBezTo>
                    <a:pt x="0" y="534"/>
                    <a:pt x="0" y="534"/>
                    <a:pt x="0" y="534"/>
                  </a:cubicBezTo>
                  <a:cubicBezTo>
                    <a:pt x="356" y="666"/>
                    <a:pt x="356" y="666"/>
                    <a:pt x="356" y="666"/>
                  </a:cubicBezTo>
                  <a:cubicBezTo>
                    <a:pt x="356" y="666"/>
                    <a:pt x="356" y="666"/>
                    <a:pt x="356" y="666"/>
                  </a:cubicBezTo>
                  <a:cubicBezTo>
                    <a:pt x="554" y="611"/>
                    <a:pt x="554" y="611"/>
                    <a:pt x="554" y="611"/>
                  </a:cubicBezTo>
                  <a:cubicBezTo>
                    <a:pt x="554" y="610"/>
                    <a:pt x="554" y="610"/>
                    <a:pt x="554" y="610"/>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77" name="Rectangle 176"/>
            <p:cNvSpPr/>
            <p:nvPr/>
          </p:nvSpPr>
          <p:spPr bwMode="auto">
            <a:xfrm>
              <a:off x="10563225" y="3394879"/>
              <a:ext cx="307625" cy="35464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8" name="Freeform 5"/>
            <p:cNvSpPr>
              <a:spLocks noChangeAspect="1" noEditPoints="1"/>
            </p:cNvSpPr>
            <p:nvPr/>
          </p:nvSpPr>
          <p:spPr bwMode="auto">
            <a:xfrm>
              <a:off x="10522631" y="3229048"/>
              <a:ext cx="688557" cy="691576"/>
            </a:xfrm>
            <a:custGeom>
              <a:avLst/>
              <a:gdLst>
                <a:gd name="T0" fmla="*/ 96 w 96"/>
                <a:gd name="T1" fmla="*/ 42 h 96"/>
                <a:gd name="T2" fmla="*/ 96 w 96"/>
                <a:gd name="T3" fmla="*/ 56 h 96"/>
                <a:gd name="T4" fmla="*/ 68 w 96"/>
                <a:gd name="T5" fmla="*/ 64 h 96"/>
                <a:gd name="T6" fmla="*/ 60 w 96"/>
                <a:gd name="T7" fmla="*/ 64 h 96"/>
                <a:gd name="T8" fmla="*/ 60 w 96"/>
                <a:gd name="T9" fmla="*/ 49 h 96"/>
                <a:gd name="T10" fmla="*/ 68 w 96"/>
                <a:gd name="T11" fmla="*/ 49 h 96"/>
                <a:gd name="T12" fmla="*/ 96 w 96"/>
                <a:gd name="T13" fmla="*/ 42 h 96"/>
                <a:gd name="T14" fmla="*/ 68 w 96"/>
                <a:gd name="T15" fmla="*/ 69 h 96"/>
                <a:gd name="T16" fmla="*/ 60 w 96"/>
                <a:gd name="T17" fmla="*/ 69 h 96"/>
                <a:gd name="T18" fmla="*/ 60 w 96"/>
                <a:gd name="T19" fmla="*/ 84 h 96"/>
                <a:gd name="T20" fmla="*/ 68 w 96"/>
                <a:gd name="T21" fmla="*/ 84 h 96"/>
                <a:gd name="T22" fmla="*/ 96 w 96"/>
                <a:gd name="T23" fmla="*/ 76 h 96"/>
                <a:gd name="T24" fmla="*/ 96 w 96"/>
                <a:gd name="T25" fmla="*/ 62 h 96"/>
                <a:gd name="T26" fmla="*/ 68 w 96"/>
                <a:gd name="T27" fmla="*/ 69 h 96"/>
                <a:gd name="T28" fmla="*/ 68 w 96"/>
                <a:gd name="T29" fmla="*/ 29 h 96"/>
                <a:gd name="T30" fmla="*/ 60 w 96"/>
                <a:gd name="T31" fmla="*/ 29 h 96"/>
                <a:gd name="T32" fmla="*/ 60 w 96"/>
                <a:gd name="T33" fmla="*/ 44 h 96"/>
                <a:gd name="T34" fmla="*/ 68 w 96"/>
                <a:gd name="T35" fmla="*/ 44 h 96"/>
                <a:gd name="T36" fmla="*/ 96 w 96"/>
                <a:gd name="T37" fmla="*/ 36 h 96"/>
                <a:gd name="T38" fmla="*/ 96 w 96"/>
                <a:gd name="T39" fmla="*/ 22 h 96"/>
                <a:gd name="T40" fmla="*/ 68 w 96"/>
                <a:gd name="T41" fmla="*/ 29 h 96"/>
                <a:gd name="T42" fmla="*/ 68 w 96"/>
                <a:gd name="T43" fmla="*/ 8 h 96"/>
                <a:gd name="T44" fmla="*/ 60 w 96"/>
                <a:gd name="T45" fmla="*/ 9 h 96"/>
                <a:gd name="T46" fmla="*/ 60 w 96"/>
                <a:gd name="T47" fmla="*/ 24 h 96"/>
                <a:gd name="T48" fmla="*/ 68 w 96"/>
                <a:gd name="T49" fmla="*/ 24 h 96"/>
                <a:gd name="T50" fmla="*/ 96 w 96"/>
                <a:gd name="T51" fmla="*/ 16 h 96"/>
                <a:gd name="T52" fmla="*/ 68 w 96"/>
                <a:gd name="T53" fmla="*/ 8 h 96"/>
                <a:gd name="T54" fmla="*/ 28 w 96"/>
                <a:gd name="T55" fmla="*/ 38 h 96"/>
                <a:gd name="T56" fmla="*/ 27 w 96"/>
                <a:gd name="T57" fmla="*/ 37 h 96"/>
                <a:gd name="T58" fmla="*/ 27 w 96"/>
                <a:gd name="T59" fmla="*/ 37 h 96"/>
                <a:gd name="T60" fmla="*/ 27 w 96"/>
                <a:gd name="T61" fmla="*/ 36 h 96"/>
                <a:gd name="T62" fmla="*/ 27 w 96"/>
                <a:gd name="T63" fmla="*/ 36 h 96"/>
                <a:gd name="T64" fmla="*/ 27 w 96"/>
                <a:gd name="T65" fmla="*/ 37 h 96"/>
                <a:gd name="T66" fmla="*/ 27 w 96"/>
                <a:gd name="T67" fmla="*/ 37 h 96"/>
                <a:gd name="T68" fmla="*/ 27 w 96"/>
                <a:gd name="T69" fmla="*/ 38 h 96"/>
                <a:gd name="T70" fmla="*/ 27 w 96"/>
                <a:gd name="T71" fmla="*/ 39 h 96"/>
                <a:gd name="T72" fmla="*/ 23 w 96"/>
                <a:gd name="T73" fmla="*/ 52 h 96"/>
                <a:gd name="T74" fmla="*/ 31 w 96"/>
                <a:gd name="T75" fmla="*/ 52 h 96"/>
                <a:gd name="T76" fmla="*/ 28 w 96"/>
                <a:gd name="T77" fmla="*/ 39 h 96"/>
                <a:gd name="T78" fmla="*/ 28 w 96"/>
                <a:gd name="T79" fmla="*/ 38 h 96"/>
                <a:gd name="T80" fmla="*/ 56 w 96"/>
                <a:gd name="T81" fmla="*/ 0 h 96"/>
                <a:gd name="T82" fmla="*/ 56 w 96"/>
                <a:gd name="T83" fmla="*/ 96 h 96"/>
                <a:gd name="T84" fmla="*/ 0 w 96"/>
                <a:gd name="T85" fmla="*/ 83 h 96"/>
                <a:gd name="T86" fmla="*/ 0 w 96"/>
                <a:gd name="T87" fmla="*/ 14 h 96"/>
                <a:gd name="T88" fmla="*/ 56 w 96"/>
                <a:gd name="T89" fmla="*/ 0 h 96"/>
                <a:gd name="T90" fmla="*/ 44 w 96"/>
                <a:gd name="T91" fmla="*/ 68 h 96"/>
                <a:gd name="T92" fmla="*/ 32 w 96"/>
                <a:gd name="T93" fmla="*/ 28 h 96"/>
                <a:gd name="T94" fmla="*/ 23 w 96"/>
                <a:gd name="T95" fmla="*/ 29 h 96"/>
                <a:gd name="T96" fmla="*/ 12 w 96"/>
                <a:gd name="T97" fmla="*/ 67 h 96"/>
                <a:gd name="T98" fmla="*/ 19 w 96"/>
                <a:gd name="T99" fmla="*/ 67 h 96"/>
                <a:gd name="T100" fmla="*/ 22 w 96"/>
                <a:gd name="T101" fmla="*/ 59 h 96"/>
                <a:gd name="T102" fmla="*/ 33 w 96"/>
                <a:gd name="T103" fmla="*/ 59 h 96"/>
                <a:gd name="T104" fmla="*/ 36 w 96"/>
                <a:gd name="T105" fmla="*/ 68 h 96"/>
                <a:gd name="T106" fmla="*/ 44 w 96"/>
                <a:gd name="T107" fmla="*/ 6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96">
                  <a:moveTo>
                    <a:pt x="96" y="42"/>
                  </a:moveTo>
                  <a:cubicBezTo>
                    <a:pt x="96" y="56"/>
                    <a:pt x="96" y="56"/>
                    <a:pt x="96" y="56"/>
                  </a:cubicBezTo>
                  <a:cubicBezTo>
                    <a:pt x="96" y="61"/>
                    <a:pt x="84" y="64"/>
                    <a:pt x="68" y="64"/>
                  </a:cubicBezTo>
                  <a:cubicBezTo>
                    <a:pt x="67" y="64"/>
                    <a:pt x="61" y="64"/>
                    <a:pt x="60" y="64"/>
                  </a:cubicBezTo>
                  <a:cubicBezTo>
                    <a:pt x="60" y="49"/>
                    <a:pt x="60" y="49"/>
                    <a:pt x="60" y="49"/>
                  </a:cubicBezTo>
                  <a:cubicBezTo>
                    <a:pt x="61" y="49"/>
                    <a:pt x="67" y="49"/>
                    <a:pt x="68" y="49"/>
                  </a:cubicBezTo>
                  <a:cubicBezTo>
                    <a:pt x="84" y="49"/>
                    <a:pt x="96" y="47"/>
                    <a:pt x="96" y="42"/>
                  </a:cubicBezTo>
                  <a:close/>
                  <a:moveTo>
                    <a:pt x="68" y="69"/>
                  </a:moveTo>
                  <a:cubicBezTo>
                    <a:pt x="67" y="69"/>
                    <a:pt x="61" y="69"/>
                    <a:pt x="60" y="69"/>
                  </a:cubicBezTo>
                  <a:cubicBezTo>
                    <a:pt x="60" y="84"/>
                    <a:pt x="60" y="84"/>
                    <a:pt x="60" y="84"/>
                  </a:cubicBezTo>
                  <a:cubicBezTo>
                    <a:pt x="61" y="84"/>
                    <a:pt x="67" y="84"/>
                    <a:pt x="68" y="84"/>
                  </a:cubicBezTo>
                  <a:cubicBezTo>
                    <a:pt x="84" y="84"/>
                    <a:pt x="96" y="81"/>
                    <a:pt x="96" y="76"/>
                  </a:cubicBezTo>
                  <a:cubicBezTo>
                    <a:pt x="96" y="62"/>
                    <a:pt x="96" y="62"/>
                    <a:pt x="96" y="62"/>
                  </a:cubicBezTo>
                  <a:cubicBezTo>
                    <a:pt x="96" y="67"/>
                    <a:pt x="84" y="69"/>
                    <a:pt x="68" y="69"/>
                  </a:cubicBezTo>
                  <a:close/>
                  <a:moveTo>
                    <a:pt x="68" y="29"/>
                  </a:moveTo>
                  <a:cubicBezTo>
                    <a:pt x="67" y="29"/>
                    <a:pt x="61" y="29"/>
                    <a:pt x="60" y="29"/>
                  </a:cubicBezTo>
                  <a:cubicBezTo>
                    <a:pt x="60" y="44"/>
                    <a:pt x="60" y="44"/>
                    <a:pt x="60" y="44"/>
                  </a:cubicBezTo>
                  <a:cubicBezTo>
                    <a:pt x="61" y="44"/>
                    <a:pt x="67" y="44"/>
                    <a:pt x="68" y="44"/>
                  </a:cubicBezTo>
                  <a:cubicBezTo>
                    <a:pt x="84" y="44"/>
                    <a:pt x="96" y="41"/>
                    <a:pt x="96" y="36"/>
                  </a:cubicBezTo>
                  <a:cubicBezTo>
                    <a:pt x="96" y="22"/>
                    <a:pt x="96" y="22"/>
                    <a:pt x="96" y="22"/>
                  </a:cubicBezTo>
                  <a:cubicBezTo>
                    <a:pt x="96" y="27"/>
                    <a:pt x="84" y="29"/>
                    <a:pt x="68" y="29"/>
                  </a:cubicBezTo>
                  <a:close/>
                  <a:moveTo>
                    <a:pt x="68" y="8"/>
                  </a:moveTo>
                  <a:cubicBezTo>
                    <a:pt x="67" y="8"/>
                    <a:pt x="61" y="8"/>
                    <a:pt x="60" y="9"/>
                  </a:cubicBezTo>
                  <a:cubicBezTo>
                    <a:pt x="60" y="24"/>
                    <a:pt x="60" y="24"/>
                    <a:pt x="60" y="24"/>
                  </a:cubicBezTo>
                  <a:cubicBezTo>
                    <a:pt x="61" y="24"/>
                    <a:pt x="67" y="24"/>
                    <a:pt x="68" y="24"/>
                  </a:cubicBezTo>
                  <a:cubicBezTo>
                    <a:pt x="84" y="24"/>
                    <a:pt x="96" y="21"/>
                    <a:pt x="96" y="16"/>
                  </a:cubicBezTo>
                  <a:cubicBezTo>
                    <a:pt x="96" y="12"/>
                    <a:pt x="84" y="8"/>
                    <a:pt x="68" y="8"/>
                  </a:cubicBezTo>
                  <a:close/>
                  <a:moveTo>
                    <a:pt x="28" y="38"/>
                  </a:moveTo>
                  <a:cubicBezTo>
                    <a:pt x="28" y="38"/>
                    <a:pt x="28" y="38"/>
                    <a:pt x="27" y="37"/>
                  </a:cubicBezTo>
                  <a:cubicBezTo>
                    <a:pt x="27" y="37"/>
                    <a:pt x="27" y="37"/>
                    <a:pt x="27" y="37"/>
                  </a:cubicBezTo>
                  <a:cubicBezTo>
                    <a:pt x="27" y="36"/>
                    <a:pt x="27" y="36"/>
                    <a:pt x="27" y="36"/>
                  </a:cubicBezTo>
                  <a:cubicBezTo>
                    <a:pt x="27" y="36"/>
                    <a:pt x="27" y="36"/>
                    <a:pt x="27" y="36"/>
                  </a:cubicBezTo>
                  <a:cubicBezTo>
                    <a:pt x="27" y="36"/>
                    <a:pt x="27" y="36"/>
                    <a:pt x="27" y="37"/>
                  </a:cubicBezTo>
                  <a:cubicBezTo>
                    <a:pt x="27" y="37"/>
                    <a:pt x="27" y="37"/>
                    <a:pt x="27" y="37"/>
                  </a:cubicBezTo>
                  <a:cubicBezTo>
                    <a:pt x="27" y="38"/>
                    <a:pt x="27" y="38"/>
                    <a:pt x="27" y="38"/>
                  </a:cubicBezTo>
                  <a:cubicBezTo>
                    <a:pt x="27" y="38"/>
                    <a:pt x="27" y="39"/>
                    <a:pt x="27" y="39"/>
                  </a:cubicBezTo>
                  <a:cubicBezTo>
                    <a:pt x="23" y="52"/>
                    <a:pt x="23" y="52"/>
                    <a:pt x="23" y="52"/>
                  </a:cubicBezTo>
                  <a:cubicBezTo>
                    <a:pt x="31" y="52"/>
                    <a:pt x="31" y="52"/>
                    <a:pt x="31" y="52"/>
                  </a:cubicBezTo>
                  <a:cubicBezTo>
                    <a:pt x="28" y="39"/>
                    <a:pt x="28" y="39"/>
                    <a:pt x="28" y="39"/>
                  </a:cubicBezTo>
                  <a:cubicBezTo>
                    <a:pt x="28" y="39"/>
                    <a:pt x="28" y="39"/>
                    <a:pt x="28" y="38"/>
                  </a:cubicBezTo>
                  <a:close/>
                  <a:moveTo>
                    <a:pt x="56" y="0"/>
                  </a:moveTo>
                  <a:cubicBezTo>
                    <a:pt x="56" y="96"/>
                    <a:pt x="56" y="96"/>
                    <a:pt x="56" y="96"/>
                  </a:cubicBezTo>
                  <a:cubicBezTo>
                    <a:pt x="0" y="83"/>
                    <a:pt x="0" y="83"/>
                    <a:pt x="0" y="83"/>
                  </a:cubicBezTo>
                  <a:cubicBezTo>
                    <a:pt x="0" y="14"/>
                    <a:pt x="0" y="14"/>
                    <a:pt x="0" y="14"/>
                  </a:cubicBezTo>
                  <a:lnTo>
                    <a:pt x="56" y="0"/>
                  </a:lnTo>
                  <a:close/>
                  <a:moveTo>
                    <a:pt x="44" y="68"/>
                  </a:moveTo>
                  <a:cubicBezTo>
                    <a:pt x="32" y="28"/>
                    <a:pt x="32" y="28"/>
                    <a:pt x="32" y="28"/>
                  </a:cubicBezTo>
                  <a:cubicBezTo>
                    <a:pt x="23" y="29"/>
                    <a:pt x="23" y="29"/>
                    <a:pt x="23" y="29"/>
                  </a:cubicBezTo>
                  <a:cubicBezTo>
                    <a:pt x="12" y="67"/>
                    <a:pt x="12" y="67"/>
                    <a:pt x="12" y="67"/>
                  </a:cubicBezTo>
                  <a:cubicBezTo>
                    <a:pt x="19" y="67"/>
                    <a:pt x="19" y="67"/>
                    <a:pt x="19" y="67"/>
                  </a:cubicBezTo>
                  <a:cubicBezTo>
                    <a:pt x="22" y="59"/>
                    <a:pt x="22" y="59"/>
                    <a:pt x="22" y="59"/>
                  </a:cubicBezTo>
                  <a:cubicBezTo>
                    <a:pt x="33" y="59"/>
                    <a:pt x="33" y="59"/>
                    <a:pt x="33" y="59"/>
                  </a:cubicBezTo>
                  <a:cubicBezTo>
                    <a:pt x="36" y="68"/>
                    <a:pt x="36" y="68"/>
                    <a:pt x="36" y="68"/>
                  </a:cubicBezTo>
                  <a:lnTo>
                    <a:pt x="44" y="68"/>
                  </a:lnTo>
                  <a:close/>
                </a:path>
              </a:pathLst>
            </a:custGeom>
            <a:solidFill>
              <a:srgbClr val="E94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sp>
        <p:nvSpPr>
          <p:cNvPr id="180" name="Rectangle 179"/>
          <p:cNvSpPr/>
          <p:nvPr/>
        </p:nvSpPr>
        <p:spPr bwMode="auto">
          <a:xfrm>
            <a:off x="274639" y="1211263"/>
            <a:ext cx="3930536" cy="73798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Contextual apps</a:t>
            </a:r>
            <a:endParaRPr lang="en-US" sz="2800" dirty="0">
              <a:gradFill>
                <a:gsLst>
                  <a:gs pos="0">
                    <a:srgbClr val="FFFFFF"/>
                  </a:gs>
                  <a:gs pos="100000">
                    <a:srgbClr val="FFFFFF"/>
                  </a:gs>
                </a:gsLst>
                <a:lin ang="5400000" scaled="0"/>
              </a:gradFill>
              <a:latin typeface="Segoe UI Light"/>
            </a:endParaRPr>
          </a:p>
        </p:txBody>
      </p:sp>
      <p:sp>
        <p:nvSpPr>
          <p:cNvPr id="198" name="bg cover"/>
          <p:cNvSpPr/>
          <p:nvPr/>
        </p:nvSpPr>
        <p:spPr bwMode="auto">
          <a:xfrm>
            <a:off x="-1" y="0"/>
            <a:ext cx="12436475" cy="6994525"/>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5" name="final title"/>
          <p:cNvSpPr/>
          <p:nvPr/>
        </p:nvSpPr>
        <p:spPr bwMode="auto">
          <a:xfrm>
            <a:off x="274639" y="890764"/>
            <a:ext cx="6126161" cy="120956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spAutoFit/>
          </a:bodyPr>
          <a:lstStyle/>
          <a:p>
            <a:pPr defTabSz="932290" fontAlgn="base">
              <a:lnSpc>
                <a:spcPct val="90000"/>
              </a:lnSpc>
              <a:spcBef>
                <a:spcPct val="0"/>
              </a:spcBef>
              <a:spcAft>
                <a:spcPct val="0"/>
              </a:spcAft>
              <a:defRPr/>
            </a:pPr>
            <a:r>
              <a:rPr lang="en-US" sz="6600" spc="-51" dirty="0">
                <a:gradFill>
                  <a:gsLst>
                    <a:gs pos="78632">
                      <a:srgbClr val="FFFFFF"/>
                    </a:gs>
                    <a:gs pos="55000">
                      <a:srgbClr val="FFFFFF"/>
                    </a:gs>
                  </a:gsLst>
                  <a:lin ang="5400000" scaled="0"/>
                </a:gradFill>
                <a:latin typeface="Segoe UI Light"/>
              </a:rPr>
              <a:t>Contextual apps</a:t>
            </a:r>
          </a:p>
        </p:txBody>
      </p:sp>
      <p:grpSp>
        <p:nvGrpSpPr>
          <p:cNvPr id="189" name="Group 188"/>
          <p:cNvGrpSpPr/>
          <p:nvPr/>
        </p:nvGrpSpPr>
        <p:grpSpPr>
          <a:xfrm>
            <a:off x="437750" y="2126038"/>
            <a:ext cx="3604314" cy="2165050"/>
            <a:chOff x="388519" y="1768130"/>
            <a:chExt cx="3790192" cy="2102826"/>
          </a:xfrm>
        </p:grpSpPr>
        <p:pic>
          <p:nvPicPr>
            <p:cNvPr id="190" name="Picture 18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8519" y="1768130"/>
              <a:ext cx="3790192" cy="2102826"/>
            </a:xfrm>
            <a:prstGeom prst="rect">
              <a:avLst/>
            </a:prstGeom>
          </p:spPr>
        </p:pic>
        <p:sp>
          <p:nvSpPr>
            <p:cNvPr id="191" name="Rectangle 190"/>
            <p:cNvSpPr/>
            <p:nvPr/>
          </p:nvSpPr>
          <p:spPr bwMode="auto">
            <a:xfrm>
              <a:off x="1788267" y="2308841"/>
              <a:ext cx="2370367" cy="903662"/>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92" name="Group 191"/>
          <p:cNvGrpSpPr/>
          <p:nvPr/>
        </p:nvGrpSpPr>
        <p:grpSpPr>
          <a:xfrm>
            <a:off x="437750" y="4349501"/>
            <a:ext cx="3604312" cy="2165050"/>
            <a:chOff x="1145675" y="3487596"/>
            <a:chExt cx="2188464" cy="1314573"/>
          </a:xfrm>
        </p:grpSpPr>
        <p:pic>
          <p:nvPicPr>
            <p:cNvPr id="193" name="Picture 192"/>
            <p:cNvPicPr>
              <a:picLocks noChangeAspect="1"/>
            </p:cNvPicPr>
            <p:nvPr/>
          </p:nvPicPr>
          <p:blipFill rotWithShape="1">
            <a:blip r:embed="rId6" cstate="print">
              <a:extLst>
                <a:ext uri="{28A0092B-C50C-407E-A947-70E740481C1C}">
                  <a14:useLocalDpi xmlns:a14="http://schemas.microsoft.com/office/drawing/2010/main" val="0"/>
                </a:ext>
              </a:extLst>
            </a:blip>
            <a:srcRect l="630" t="1" b="1024"/>
            <a:stretch/>
          </p:blipFill>
          <p:spPr>
            <a:xfrm>
              <a:off x="1145675" y="3487596"/>
              <a:ext cx="2188464" cy="1314573"/>
            </a:xfrm>
            <a:prstGeom prst="rect">
              <a:avLst/>
            </a:prstGeom>
          </p:spPr>
        </p:pic>
        <p:sp>
          <p:nvSpPr>
            <p:cNvPr id="194" name="Rectangle 193"/>
            <p:cNvSpPr/>
            <p:nvPr/>
          </p:nvSpPr>
          <p:spPr bwMode="auto">
            <a:xfrm>
              <a:off x="2848897" y="3755487"/>
              <a:ext cx="464283" cy="996061"/>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99" name="Group 198"/>
          <p:cNvGrpSpPr/>
          <p:nvPr/>
        </p:nvGrpSpPr>
        <p:grpSpPr>
          <a:xfrm>
            <a:off x="-524063" y="2402095"/>
            <a:ext cx="10824518" cy="1913237"/>
            <a:chOff x="309819" y="2773177"/>
            <a:chExt cx="10824518" cy="1913237"/>
          </a:xfrm>
        </p:grpSpPr>
        <p:grpSp>
          <p:nvGrpSpPr>
            <p:cNvPr id="200" name="Group 199"/>
            <p:cNvGrpSpPr/>
            <p:nvPr/>
          </p:nvGrpSpPr>
          <p:grpSpPr>
            <a:xfrm>
              <a:off x="1290306" y="2773177"/>
              <a:ext cx="9355127" cy="1435623"/>
              <a:chOff x="763102" y="1671422"/>
              <a:chExt cx="10845626" cy="1664352"/>
            </a:xfrm>
          </p:grpSpPr>
          <p:grpSp>
            <p:nvGrpSpPr>
              <p:cNvPr id="202" name="Group 201"/>
              <p:cNvGrpSpPr/>
              <p:nvPr/>
            </p:nvGrpSpPr>
            <p:grpSpPr>
              <a:xfrm>
                <a:off x="763102" y="1671422"/>
                <a:ext cx="1367382" cy="1664352"/>
                <a:chOff x="763102" y="1671422"/>
                <a:chExt cx="1367382" cy="1664352"/>
              </a:xfrm>
            </p:grpSpPr>
            <p:pic>
              <p:nvPicPr>
                <p:cNvPr id="223" name="Picture 2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3638" y="1671422"/>
                  <a:ext cx="1346309" cy="1009733"/>
                </a:xfrm>
                <a:prstGeom prst="rect">
                  <a:avLst/>
                </a:prstGeom>
                <a:ln>
                  <a:solidFill>
                    <a:schemeClr val="bg2">
                      <a:lumMod val="40000"/>
                      <a:lumOff val="60000"/>
                    </a:schemeClr>
                  </a:solidFill>
                </a:ln>
              </p:spPr>
            </p:pic>
            <p:sp>
              <p:nvSpPr>
                <p:cNvPr id="224" name="Rectangle 223"/>
                <p:cNvSpPr/>
                <p:nvPr/>
              </p:nvSpPr>
              <p:spPr bwMode="auto">
                <a:xfrm>
                  <a:off x="763102" y="2693867"/>
                  <a:ext cx="1367382" cy="641907"/>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5720" tIns="45720" rIns="4572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25" name="Freeform 224"/>
                <p:cNvSpPr>
                  <a:spLocks noChangeAspect="1" noEditPoints="1"/>
                </p:cNvSpPr>
                <p:nvPr/>
              </p:nvSpPr>
              <p:spPr bwMode="auto">
                <a:xfrm>
                  <a:off x="1169604" y="2751505"/>
                  <a:ext cx="477733" cy="504030"/>
                </a:xfrm>
                <a:custGeom>
                  <a:avLst/>
                  <a:gdLst>
                    <a:gd name="T0" fmla="*/ 92 w 92"/>
                    <a:gd name="T1" fmla="*/ 80 h 96"/>
                    <a:gd name="T2" fmla="*/ 60 w 92"/>
                    <a:gd name="T3" fmla="*/ 84 h 96"/>
                    <a:gd name="T4" fmla="*/ 84 w 92"/>
                    <a:gd name="T5" fmla="*/ 72 h 96"/>
                    <a:gd name="T6" fmla="*/ 60 w 92"/>
                    <a:gd name="T7" fmla="*/ 68 h 96"/>
                    <a:gd name="T8" fmla="*/ 84 w 92"/>
                    <a:gd name="T9" fmla="*/ 60 h 96"/>
                    <a:gd name="T10" fmla="*/ 60 w 92"/>
                    <a:gd name="T11" fmla="*/ 56 h 96"/>
                    <a:gd name="T12" fmla="*/ 84 w 92"/>
                    <a:gd name="T13" fmla="*/ 48 h 96"/>
                    <a:gd name="T14" fmla="*/ 60 w 92"/>
                    <a:gd name="T15" fmla="*/ 44 h 96"/>
                    <a:gd name="T16" fmla="*/ 84 w 92"/>
                    <a:gd name="T17" fmla="*/ 36 h 96"/>
                    <a:gd name="T18" fmla="*/ 60 w 92"/>
                    <a:gd name="T19" fmla="*/ 32 h 96"/>
                    <a:gd name="T20" fmla="*/ 84 w 92"/>
                    <a:gd name="T21" fmla="*/ 24 h 96"/>
                    <a:gd name="T22" fmla="*/ 60 w 92"/>
                    <a:gd name="T23" fmla="*/ 20 h 96"/>
                    <a:gd name="T24" fmla="*/ 88 w 92"/>
                    <a:gd name="T25" fmla="*/ 12 h 96"/>
                    <a:gd name="T26" fmla="*/ 56 w 92"/>
                    <a:gd name="T27" fmla="*/ 0 h 96"/>
                    <a:gd name="T28" fmla="*/ 0 w 92"/>
                    <a:gd name="T29" fmla="*/ 83 h 96"/>
                    <a:gd name="T30" fmla="*/ 56 w 92"/>
                    <a:gd name="T31" fmla="*/ 0 h 96"/>
                    <a:gd name="T32" fmla="*/ 41 w 92"/>
                    <a:gd name="T33" fmla="*/ 28 h 96"/>
                    <a:gd name="T34" fmla="*/ 37 w 92"/>
                    <a:gd name="T35" fmla="*/ 53 h 96"/>
                    <a:gd name="T36" fmla="*/ 36 w 92"/>
                    <a:gd name="T37" fmla="*/ 55 h 96"/>
                    <a:gd name="T38" fmla="*/ 36 w 92"/>
                    <a:gd name="T39" fmla="*/ 56 h 96"/>
                    <a:gd name="T40" fmla="*/ 36 w 92"/>
                    <a:gd name="T41" fmla="*/ 54 h 96"/>
                    <a:gd name="T42" fmla="*/ 36 w 92"/>
                    <a:gd name="T43" fmla="*/ 52 h 96"/>
                    <a:gd name="T44" fmla="*/ 24 w 92"/>
                    <a:gd name="T45" fmla="*/ 29 h 96"/>
                    <a:gd name="T46" fmla="*/ 19 w 92"/>
                    <a:gd name="T47" fmla="*/ 52 h 96"/>
                    <a:gd name="T48" fmla="*/ 19 w 92"/>
                    <a:gd name="T49" fmla="*/ 54 h 96"/>
                    <a:gd name="T50" fmla="*/ 19 w 92"/>
                    <a:gd name="T51" fmla="*/ 55 h 96"/>
                    <a:gd name="T52" fmla="*/ 18 w 92"/>
                    <a:gd name="T53" fmla="*/ 53 h 96"/>
                    <a:gd name="T54" fmla="*/ 18 w 92"/>
                    <a:gd name="T55" fmla="*/ 51 h 96"/>
                    <a:gd name="T56" fmla="*/ 8 w 92"/>
                    <a:gd name="T57" fmla="*/ 30 h 96"/>
                    <a:gd name="T58" fmla="*/ 22 w 92"/>
                    <a:gd name="T59" fmla="*/ 63 h 96"/>
                    <a:gd name="T60" fmla="*/ 27 w 92"/>
                    <a:gd name="T61" fmla="*/ 40 h 96"/>
                    <a:gd name="T62" fmla="*/ 27 w 92"/>
                    <a:gd name="T63" fmla="*/ 38 h 96"/>
                    <a:gd name="T64" fmla="*/ 27 w 92"/>
                    <a:gd name="T65" fmla="*/ 37 h 96"/>
                    <a:gd name="T66" fmla="*/ 27 w 92"/>
                    <a:gd name="T67" fmla="*/ 39 h 96"/>
                    <a:gd name="T68" fmla="*/ 28 w 92"/>
                    <a:gd name="T69" fmla="*/ 41 h 96"/>
                    <a:gd name="T70" fmla="*/ 40 w 92"/>
                    <a:gd name="T71" fmla="*/ 6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2" h="96">
                      <a:moveTo>
                        <a:pt x="92" y="16"/>
                      </a:moveTo>
                      <a:cubicBezTo>
                        <a:pt x="92" y="80"/>
                        <a:pt x="92" y="80"/>
                        <a:pt x="92" y="80"/>
                      </a:cubicBezTo>
                      <a:cubicBezTo>
                        <a:pt x="92" y="82"/>
                        <a:pt x="91" y="84"/>
                        <a:pt x="88" y="84"/>
                      </a:cubicBezTo>
                      <a:cubicBezTo>
                        <a:pt x="60" y="84"/>
                        <a:pt x="60" y="84"/>
                        <a:pt x="60" y="84"/>
                      </a:cubicBezTo>
                      <a:cubicBezTo>
                        <a:pt x="60" y="72"/>
                        <a:pt x="60" y="72"/>
                        <a:pt x="60" y="72"/>
                      </a:cubicBezTo>
                      <a:cubicBezTo>
                        <a:pt x="84" y="72"/>
                        <a:pt x="84" y="72"/>
                        <a:pt x="84" y="72"/>
                      </a:cubicBezTo>
                      <a:cubicBezTo>
                        <a:pt x="84" y="68"/>
                        <a:pt x="84" y="68"/>
                        <a:pt x="84" y="68"/>
                      </a:cubicBezTo>
                      <a:cubicBezTo>
                        <a:pt x="60" y="68"/>
                        <a:pt x="60" y="68"/>
                        <a:pt x="60" y="68"/>
                      </a:cubicBezTo>
                      <a:cubicBezTo>
                        <a:pt x="60" y="60"/>
                        <a:pt x="60" y="60"/>
                        <a:pt x="60" y="60"/>
                      </a:cubicBezTo>
                      <a:cubicBezTo>
                        <a:pt x="84" y="60"/>
                        <a:pt x="84" y="60"/>
                        <a:pt x="84" y="60"/>
                      </a:cubicBezTo>
                      <a:cubicBezTo>
                        <a:pt x="84" y="56"/>
                        <a:pt x="84" y="56"/>
                        <a:pt x="84" y="56"/>
                      </a:cubicBezTo>
                      <a:cubicBezTo>
                        <a:pt x="60" y="56"/>
                        <a:pt x="60" y="56"/>
                        <a:pt x="60" y="56"/>
                      </a:cubicBezTo>
                      <a:cubicBezTo>
                        <a:pt x="60" y="48"/>
                        <a:pt x="60" y="48"/>
                        <a:pt x="60" y="48"/>
                      </a:cubicBezTo>
                      <a:cubicBezTo>
                        <a:pt x="84" y="48"/>
                        <a:pt x="84" y="48"/>
                        <a:pt x="84" y="48"/>
                      </a:cubicBezTo>
                      <a:cubicBezTo>
                        <a:pt x="84" y="44"/>
                        <a:pt x="84" y="44"/>
                        <a:pt x="84" y="44"/>
                      </a:cubicBezTo>
                      <a:cubicBezTo>
                        <a:pt x="60" y="44"/>
                        <a:pt x="60" y="44"/>
                        <a:pt x="60" y="44"/>
                      </a:cubicBezTo>
                      <a:cubicBezTo>
                        <a:pt x="60" y="36"/>
                        <a:pt x="60" y="36"/>
                        <a:pt x="60" y="36"/>
                      </a:cubicBezTo>
                      <a:cubicBezTo>
                        <a:pt x="84" y="36"/>
                        <a:pt x="84" y="36"/>
                        <a:pt x="84" y="36"/>
                      </a:cubicBezTo>
                      <a:cubicBezTo>
                        <a:pt x="84" y="32"/>
                        <a:pt x="84" y="32"/>
                        <a:pt x="84" y="32"/>
                      </a:cubicBezTo>
                      <a:cubicBezTo>
                        <a:pt x="60" y="32"/>
                        <a:pt x="60" y="32"/>
                        <a:pt x="60" y="32"/>
                      </a:cubicBezTo>
                      <a:cubicBezTo>
                        <a:pt x="60" y="24"/>
                        <a:pt x="60" y="24"/>
                        <a:pt x="60" y="24"/>
                      </a:cubicBezTo>
                      <a:cubicBezTo>
                        <a:pt x="84" y="24"/>
                        <a:pt x="84" y="24"/>
                        <a:pt x="84" y="24"/>
                      </a:cubicBezTo>
                      <a:cubicBezTo>
                        <a:pt x="84" y="20"/>
                        <a:pt x="84" y="20"/>
                        <a:pt x="84" y="20"/>
                      </a:cubicBezTo>
                      <a:cubicBezTo>
                        <a:pt x="60" y="20"/>
                        <a:pt x="60" y="20"/>
                        <a:pt x="60" y="20"/>
                      </a:cubicBezTo>
                      <a:cubicBezTo>
                        <a:pt x="60" y="12"/>
                        <a:pt x="60" y="12"/>
                        <a:pt x="60" y="12"/>
                      </a:cubicBezTo>
                      <a:cubicBezTo>
                        <a:pt x="88" y="12"/>
                        <a:pt x="88" y="12"/>
                        <a:pt x="88" y="12"/>
                      </a:cubicBezTo>
                      <a:cubicBezTo>
                        <a:pt x="91" y="12"/>
                        <a:pt x="92" y="13"/>
                        <a:pt x="92" y="16"/>
                      </a:cubicBezTo>
                      <a:close/>
                      <a:moveTo>
                        <a:pt x="56" y="0"/>
                      </a:moveTo>
                      <a:cubicBezTo>
                        <a:pt x="56" y="96"/>
                        <a:pt x="56" y="96"/>
                        <a:pt x="56" y="96"/>
                      </a:cubicBezTo>
                      <a:cubicBezTo>
                        <a:pt x="0" y="83"/>
                        <a:pt x="0" y="83"/>
                        <a:pt x="0" y="83"/>
                      </a:cubicBezTo>
                      <a:cubicBezTo>
                        <a:pt x="0" y="13"/>
                        <a:pt x="0" y="13"/>
                        <a:pt x="0" y="13"/>
                      </a:cubicBezTo>
                      <a:lnTo>
                        <a:pt x="56" y="0"/>
                      </a:lnTo>
                      <a:close/>
                      <a:moveTo>
                        <a:pt x="48" y="28"/>
                      </a:moveTo>
                      <a:cubicBezTo>
                        <a:pt x="41" y="28"/>
                        <a:pt x="41" y="28"/>
                        <a:pt x="41" y="28"/>
                      </a:cubicBezTo>
                      <a:cubicBezTo>
                        <a:pt x="37" y="52"/>
                        <a:pt x="37" y="52"/>
                        <a:pt x="37" y="52"/>
                      </a:cubicBezTo>
                      <a:cubicBezTo>
                        <a:pt x="37" y="52"/>
                        <a:pt x="37" y="52"/>
                        <a:pt x="37" y="53"/>
                      </a:cubicBezTo>
                      <a:cubicBezTo>
                        <a:pt x="37" y="53"/>
                        <a:pt x="37" y="53"/>
                        <a:pt x="37" y="54"/>
                      </a:cubicBezTo>
                      <a:cubicBezTo>
                        <a:pt x="36" y="54"/>
                        <a:pt x="36" y="54"/>
                        <a:pt x="36" y="55"/>
                      </a:cubicBezTo>
                      <a:cubicBezTo>
                        <a:pt x="36" y="55"/>
                        <a:pt x="36" y="55"/>
                        <a:pt x="36" y="56"/>
                      </a:cubicBezTo>
                      <a:cubicBezTo>
                        <a:pt x="36" y="56"/>
                        <a:pt x="36" y="56"/>
                        <a:pt x="36" y="56"/>
                      </a:cubicBezTo>
                      <a:cubicBezTo>
                        <a:pt x="36" y="55"/>
                        <a:pt x="36" y="55"/>
                        <a:pt x="36" y="55"/>
                      </a:cubicBezTo>
                      <a:cubicBezTo>
                        <a:pt x="36" y="54"/>
                        <a:pt x="36" y="54"/>
                        <a:pt x="36" y="54"/>
                      </a:cubicBezTo>
                      <a:cubicBezTo>
                        <a:pt x="36" y="53"/>
                        <a:pt x="36" y="53"/>
                        <a:pt x="36" y="53"/>
                      </a:cubicBezTo>
                      <a:cubicBezTo>
                        <a:pt x="36" y="52"/>
                        <a:pt x="36" y="52"/>
                        <a:pt x="36" y="52"/>
                      </a:cubicBezTo>
                      <a:cubicBezTo>
                        <a:pt x="31" y="29"/>
                        <a:pt x="31" y="29"/>
                        <a:pt x="31" y="29"/>
                      </a:cubicBezTo>
                      <a:cubicBezTo>
                        <a:pt x="24" y="29"/>
                        <a:pt x="24" y="29"/>
                        <a:pt x="24" y="29"/>
                      </a:cubicBezTo>
                      <a:cubicBezTo>
                        <a:pt x="19" y="51"/>
                        <a:pt x="19" y="51"/>
                        <a:pt x="19" y="51"/>
                      </a:cubicBezTo>
                      <a:cubicBezTo>
                        <a:pt x="19" y="52"/>
                        <a:pt x="19" y="52"/>
                        <a:pt x="19" y="52"/>
                      </a:cubicBezTo>
                      <a:cubicBezTo>
                        <a:pt x="19" y="53"/>
                        <a:pt x="19" y="53"/>
                        <a:pt x="19" y="53"/>
                      </a:cubicBezTo>
                      <a:cubicBezTo>
                        <a:pt x="19" y="54"/>
                        <a:pt x="19" y="54"/>
                        <a:pt x="19" y="54"/>
                      </a:cubicBezTo>
                      <a:cubicBezTo>
                        <a:pt x="19" y="55"/>
                        <a:pt x="19" y="55"/>
                        <a:pt x="19" y="55"/>
                      </a:cubicBezTo>
                      <a:cubicBezTo>
                        <a:pt x="19" y="55"/>
                        <a:pt x="19" y="55"/>
                        <a:pt x="19" y="55"/>
                      </a:cubicBezTo>
                      <a:cubicBezTo>
                        <a:pt x="19" y="55"/>
                        <a:pt x="18" y="54"/>
                        <a:pt x="18" y="54"/>
                      </a:cubicBezTo>
                      <a:cubicBezTo>
                        <a:pt x="18" y="54"/>
                        <a:pt x="18" y="53"/>
                        <a:pt x="18" y="53"/>
                      </a:cubicBezTo>
                      <a:cubicBezTo>
                        <a:pt x="18" y="53"/>
                        <a:pt x="18" y="52"/>
                        <a:pt x="18" y="52"/>
                      </a:cubicBezTo>
                      <a:cubicBezTo>
                        <a:pt x="18" y="52"/>
                        <a:pt x="18" y="52"/>
                        <a:pt x="18" y="51"/>
                      </a:cubicBezTo>
                      <a:cubicBezTo>
                        <a:pt x="15" y="30"/>
                        <a:pt x="15" y="30"/>
                        <a:pt x="15" y="30"/>
                      </a:cubicBezTo>
                      <a:cubicBezTo>
                        <a:pt x="8" y="30"/>
                        <a:pt x="8" y="30"/>
                        <a:pt x="8" y="30"/>
                      </a:cubicBezTo>
                      <a:cubicBezTo>
                        <a:pt x="15" y="62"/>
                        <a:pt x="15" y="62"/>
                        <a:pt x="15" y="62"/>
                      </a:cubicBezTo>
                      <a:cubicBezTo>
                        <a:pt x="22" y="63"/>
                        <a:pt x="22" y="63"/>
                        <a:pt x="22" y="63"/>
                      </a:cubicBezTo>
                      <a:cubicBezTo>
                        <a:pt x="27" y="41"/>
                        <a:pt x="27" y="41"/>
                        <a:pt x="27" y="41"/>
                      </a:cubicBezTo>
                      <a:cubicBezTo>
                        <a:pt x="27" y="41"/>
                        <a:pt x="27" y="41"/>
                        <a:pt x="27" y="40"/>
                      </a:cubicBezTo>
                      <a:cubicBezTo>
                        <a:pt x="27" y="40"/>
                        <a:pt x="27" y="40"/>
                        <a:pt x="27" y="39"/>
                      </a:cubicBezTo>
                      <a:cubicBezTo>
                        <a:pt x="27" y="39"/>
                        <a:pt x="27" y="39"/>
                        <a:pt x="27" y="38"/>
                      </a:cubicBezTo>
                      <a:cubicBezTo>
                        <a:pt x="27" y="38"/>
                        <a:pt x="27" y="38"/>
                        <a:pt x="27" y="37"/>
                      </a:cubicBezTo>
                      <a:cubicBezTo>
                        <a:pt x="27" y="37"/>
                        <a:pt x="27" y="37"/>
                        <a:pt x="27" y="37"/>
                      </a:cubicBezTo>
                      <a:cubicBezTo>
                        <a:pt x="27" y="38"/>
                        <a:pt x="27" y="38"/>
                        <a:pt x="27" y="38"/>
                      </a:cubicBezTo>
                      <a:cubicBezTo>
                        <a:pt x="27" y="39"/>
                        <a:pt x="27" y="39"/>
                        <a:pt x="27" y="39"/>
                      </a:cubicBezTo>
                      <a:cubicBezTo>
                        <a:pt x="27" y="40"/>
                        <a:pt x="27" y="40"/>
                        <a:pt x="27" y="40"/>
                      </a:cubicBezTo>
                      <a:cubicBezTo>
                        <a:pt x="27" y="41"/>
                        <a:pt x="28" y="41"/>
                        <a:pt x="28" y="41"/>
                      </a:cubicBezTo>
                      <a:cubicBezTo>
                        <a:pt x="32" y="63"/>
                        <a:pt x="32" y="63"/>
                        <a:pt x="32" y="63"/>
                      </a:cubicBezTo>
                      <a:cubicBezTo>
                        <a:pt x="40" y="64"/>
                        <a:pt x="40" y="64"/>
                        <a:pt x="40" y="64"/>
                      </a:cubicBezTo>
                      <a:lnTo>
                        <a:pt x="48" y="2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404040"/>
                    </a:solidFill>
                  </a:endParaRPr>
                </a:p>
              </p:txBody>
            </p:sp>
          </p:grpSp>
          <p:grpSp>
            <p:nvGrpSpPr>
              <p:cNvPr id="203" name="Group 202"/>
              <p:cNvGrpSpPr/>
              <p:nvPr/>
            </p:nvGrpSpPr>
            <p:grpSpPr>
              <a:xfrm>
                <a:off x="2635951" y="1671422"/>
                <a:ext cx="1371598" cy="1664352"/>
                <a:chOff x="2664498" y="1671422"/>
                <a:chExt cx="1371598" cy="1664352"/>
              </a:xfrm>
            </p:grpSpPr>
            <p:pic>
              <p:nvPicPr>
                <p:cNvPr id="220" name="Picture 2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77143" y="1671422"/>
                  <a:ext cx="1346308" cy="1009733"/>
                </a:xfrm>
                <a:prstGeom prst="rect">
                  <a:avLst/>
                </a:prstGeom>
                <a:ln>
                  <a:solidFill>
                    <a:schemeClr val="bg2">
                      <a:lumMod val="40000"/>
                      <a:lumOff val="60000"/>
                    </a:schemeClr>
                  </a:solidFill>
                </a:ln>
              </p:spPr>
            </p:pic>
            <p:sp>
              <p:nvSpPr>
                <p:cNvPr id="221" name="Rectangle 220"/>
                <p:cNvSpPr/>
                <p:nvPr/>
              </p:nvSpPr>
              <p:spPr bwMode="auto">
                <a:xfrm>
                  <a:off x="2664498" y="2693867"/>
                  <a:ext cx="1371598" cy="64190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5720" tIns="45720" rIns="4572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22" name="Freeform 221"/>
                <p:cNvSpPr>
                  <a:spLocks noChangeAspect="1" noEditPoints="1"/>
                </p:cNvSpPr>
                <p:nvPr/>
              </p:nvSpPr>
              <p:spPr bwMode="auto">
                <a:xfrm>
                  <a:off x="3113269" y="2748409"/>
                  <a:ext cx="502697" cy="507126"/>
                </a:xfrm>
                <a:custGeom>
                  <a:avLst/>
                  <a:gdLst>
                    <a:gd name="T0" fmla="*/ 60 w 96"/>
                    <a:gd name="T1" fmla="*/ 12 h 96"/>
                    <a:gd name="T2" fmla="*/ 68 w 96"/>
                    <a:gd name="T3" fmla="*/ 20 h 96"/>
                    <a:gd name="T4" fmla="*/ 60 w 96"/>
                    <a:gd name="T5" fmla="*/ 28 h 96"/>
                    <a:gd name="T6" fmla="*/ 68 w 96"/>
                    <a:gd name="T7" fmla="*/ 32 h 96"/>
                    <a:gd name="T8" fmla="*/ 60 w 96"/>
                    <a:gd name="T9" fmla="*/ 40 h 96"/>
                    <a:gd name="T10" fmla="*/ 68 w 96"/>
                    <a:gd name="T11" fmla="*/ 44 h 96"/>
                    <a:gd name="T12" fmla="*/ 60 w 96"/>
                    <a:gd name="T13" fmla="*/ 52 h 96"/>
                    <a:gd name="T14" fmla="*/ 68 w 96"/>
                    <a:gd name="T15" fmla="*/ 56 h 96"/>
                    <a:gd name="T16" fmla="*/ 60 w 96"/>
                    <a:gd name="T17" fmla="*/ 64 h 96"/>
                    <a:gd name="T18" fmla="*/ 68 w 96"/>
                    <a:gd name="T19" fmla="*/ 68 h 96"/>
                    <a:gd name="T20" fmla="*/ 60 w 96"/>
                    <a:gd name="T21" fmla="*/ 76 h 96"/>
                    <a:gd name="T22" fmla="*/ 92 w 96"/>
                    <a:gd name="T23" fmla="*/ 84 h 96"/>
                    <a:gd name="T24" fmla="*/ 96 w 96"/>
                    <a:gd name="T25" fmla="*/ 16 h 96"/>
                    <a:gd name="T26" fmla="*/ 88 w 96"/>
                    <a:gd name="T27" fmla="*/ 76 h 96"/>
                    <a:gd name="T28" fmla="*/ 72 w 96"/>
                    <a:gd name="T29" fmla="*/ 68 h 96"/>
                    <a:gd name="T30" fmla="*/ 88 w 96"/>
                    <a:gd name="T31" fmla="*/ 76 h 96"/>
                    <a:gd name="T32" fmla="*/ 72 w 96"/>
                    <a:gd name="T33" fmla="*/ 64 h 96"/>
                    <a:gd name="T34" fmla="*/ 88 w 96"/>
                    <a:gd name="T35" fmla="*/ 56 h 96"/>
                    <a:gd name="T36" fmla="*/ 88 w 96"/>
                    <a:gd name="T37" fmla="*/ 52 h 96"/>
                    <a:gd name="T38" fmla="*/ 72 w 96"/>
                    <a:gd name="T39" fmla="*/ 44 h 96"/>
                    <a:gd name="T40" fmla="*/ 88 w 96"/>
                    <a:gd name="T41" fmla="*/ 52 h 96"/>
                    <a:gd name="T42" fmla="*/ 72 w 96"/>
                    <a:gd name="T43" fmla="*/ 40 h 96"/>
                    <a:gd name="T44" fmla="*/ 88 w 96"/>
                    <a:gd name="T45" fmla="*/ 32 h 96"/>
                    <a:gd name="T46" fmla="*/ 88 w 96"/>
                    <a:gd name="T47" fmla="*/ 28 h 96"/>
                    <a:gd name="T48" fmla="*/ 72 w 96"/>
                    <a:gd name="T49" fmla="*/ 20 h 96"/>
                    <a:gd name="T50" fmla="*/ 88 w 96"/>
                    <a:gd name="T51" fmla="*/ 28 h 96"/>
                    <a:gd name="T52" fmla="*/ 0 w 96"/>
                    <a:gd name="T53" fmla="*/ 83 h 96"/>
                    <a:gd name="T54" fmla="*/ 56 w 96"/>
                    <a:gd name="T55" fmla="*/ 0 h 96"/>
                    <a:gd name="T56" fmla="*/ 33 w 96"/>
                    <a:gd name="T57" fmla="*/ 68 h 96"/>
                    <a:gd name="T58" fmla="*/ 27 w 96"/>
                    <a:gd name="T59" fmla="*/ 54 h 96"/>
                    <a:gd name="T60" fmla="*/ 27 w 96"/>
                    <a:gd name="T61" fmla="*/ 53 h 96"/>
                    <a:gd name="T62" fmla="*/ 26 w 96"/>
                    <a:gd name="T63" fmla="*/ 52 h 96"/>
                    <a:gd name="T64" fmla="*/ 26 w 96"/>
                    <a:gd name="T65" fmla="*/ 53 h 96"/>
                    <a:gd name="T66" fmla="*/ 26 w 96"/>
                    <a:gd name="T67" fmla="*/ 55 h 96"/>
                    <a:gd name="T68" fmla="*/ 12 w 96"/>
                    <a:gd name="T69" fmla="*/ 66 h 96"/>
                    <a:gd name="T70" fmla="*/ 13 w 96"/>
                    <a:gd name="T71" fmla="*/ 30 h 96"/>
                    <a:gd name="T72" fmla="*/ 26 w 96"/>
                    <a:gd name="T73" fmla="*/ 41 h 96"/>
                    <a:gd name="T74" fmla="*/ 26 w 96"/>
                    <a:gd name="T75" fmla="*/ 42 h 96"/>
                    <a:gd name="T76" fmla="*/ 27 w 96"/>
                    <a:gd name="T77" fmla="*/ 44 h 96"/>
                    <a:gd name="T78" fmla="*/ 27 w 96"/>
                    <a:gd name="T79" fmla="*/ 43 h 96"/>
                    <a:gd name="T80" fmla="*/ 28 w 96"/>
                    <a:gd name="T81" fmla="*/ 41 h 96"/>
                    <a:gd name="T82" fmla="*/ 33 w 96"/>
                    <a:gd name="T83" fmla="*/ 29 h 96"/>
                    <a:gd name="T84" fmla="*/ 32 w 96"/>
                    <a:gd name="T85" fmla="*/ 48 h 96"/>
                    <a:gd name="T86" fmla="*/ 33 w 96"/>
                    <a:gd name="T87" fmla="*/ 6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 h="96">
                      <a:moveTo>
                        <a:pt x="92" y="12"/>
                      </a:moveTo>
                      <a:cubicBezTo>
                        <a:pt x="60" y="12"/>
                        <a:pt x="60" y="12"/>
                        <a:pt x="60" y="12"/>
                      </a:cubicBezTo>
                      <a:cubicBezTo>
                        <a:pt x="60" y="20"/>
                        <a:pt x="60" y="20"/>
                        <a:pt x="60" y="20"/>
                      </a:cubicBezTo>
                      <a:cubicBezTo>
                        <a:pt x="68" y="20"/>
                        <a:pt x="68" y="20"/>
                        <a:pt x="68" y="20"/>
                      </a:cubicBezTo>
                      <a:cubicBezTo>
                        <a:pt x="68" y="28"/>
                        <a:pt x="68" y="28"/>
                        <a:pt x="68" y="28"/>
                      </a:cubicBezTo>
                      <a:cubicBezTo>
                        <a:pt x="60" y="28"/>
                        <a:pt x="60" y="28"/>
                        <a:pt x="60" y="28"/>
                      </a:cubicBezTo>
                      <a:cubicBezTo>
                        <a:pt x="60" y="32"/>
                        <a:pt x="60" y="32"/>
                        <a:pt x="60" y="32"/>
                      </a:cubicBezTo>
                      <a:cubicBezTo>
                        <a:pt x="68" y="32"/>
                        <a:pt x="68" y="32"/>
                        <a:pt x="68" y="32"/>
                      </a:cubicBezTo>
                      <a:cubicBezTo>
                        <a:pt x="68" y="40"/>
                        <a:pt x="68" y="40"/>
                        <a:pt x="68" y="40"/>
                      </a:cubicBezTo>
                      <a:cubicBezTo>
                        <a:pt x="60" y="40"/>
                        <a:pt x="60" y="40"/>
                        <a:pt x="60" y="40"/>
                      </a:cubicBezTo>
                      <a:cubicBezTo>
                        <a:pt x="60" y="44"/>
                        <a:pt x="60" y="44"/>
                        <a:pt x="60" y="44"/>
                      </a:cubicBezTo>
                      <a:cubicBezTo>
                        <a:pt x="68" y="44"/>
                        <a:pt x="68" y="44"/>
                        <a:pt x="68" y="44"/>
                      </a:cubicBezTo>
                      <a:cubicBezTo>
                        <a:pt x="68" y="52"/>
                        <a:pt x="68" y="52"/>
                        <a:pt x="68" y="52"/>
                      </a:cubicBezTo>
                      <a:cubicBezTo>
                        <a:pt x="60" y="52"/>
                        <a:pt x="60" y="52"/>
                        <a:pt x="60" y="52"/>
                      </a:cubicBezTo>
                      <a:cubicBezTo>
                        <a:pt x="60" y="56"/>
                        <a:pt x="60" y="56"/>
                        <a:pt x="60" y="56"/>
                      </a:cubicBezTo>
                      <a:cubicBezTo>
                        <a:pt x="68" y="56"/>
                        <a:pt x="68" y="56"/>
                        <a:pt x="68" y="56"/>
                      </a:cubicBezTo>
                      <a:cubicBezTo>
                        <a:pt x="68" y="64"/>
                        <a:pt x="68" y="64"/>
                        <a:pt x="68" y="64"/>
                      </a:cubicBezTo>
                      <a:cubicBezTo>
                        <a:pt x="60" y="64"/>
                        <a:pt x="60" y="64"/>
                        <a:pt x="60" y="64"/>
                      </a:cubicBezTo>
                      <a:cubicBezTo>
                        <a:pt x="60" y="68"/>
                        <a:pt x="60" y="68"/>
                        <a:pt x="60" y="68"/>
                      </a:cubicBezTo>
                      <a:cubicBezTo>
                        <a:pt x="68" y="68"/>
                        <a:pt x="68" y="68"/>
                        <a:pt x="68" y="68"/>
                      </a:cubicBezTo>
                      <a:cubicBezTo>
                        <a:pt x="68" y="76"/>
                        <a:pt x="68" y="76"/>
                        <a:pt x="68" y="76"/>
                      </a:cubicBezTo>
                      <a:cubicBezTo>
                        <a:pt x="60" y="76"/>
                        <a:pt x="60" y="76"/>
                        <a:pt x="60" y="76"/>
                      </a:cubicBezTo>
                      <a:cubicBezTo>
                        <a:pt x="60" y="84"/>
                        <a:pt x="60" y="84"/>
                        <a:pt x="60" y="84"/>
                      </a:cubicBezTo>
                      <a:cubicBezTo>
                        <a:pt x="92" y="84"/>
                        <a:pt x="92" y="84"/>
                        <a:pt x="92" y="84"/>
                      </a:cubicBezTo>
                      <a:cubicBezTo>
                        <a:pt x="93" y="84"/>
                        <a:pt x="96" y="81"/>
                        <a:pt x="96" y="80"/>
                      </a:cubicBezTo>
                      <a:cubicBezTo>
                        <a:pt x="96" y="16"/>
                        <a:pt x="96" y="16"/>
                        <a:pt x="96" y="16"/>
                      </a:cubicBezTo>
                      <a:cubicBezTo>
                        <a:pt x="96" y="15"/>
                        <a:pt x="93" y="12"/>
                        <a:pt x="92" y="12"/>
                      </a:cubicBezTo>
                      <a:close/>
                      <a:moveTo>
                        <a:pt x="88" y="76"/>
                      </a:moveTo>
                      <a:cubicBezTo>
                        <a:pt x="72" y="76"/>
                        <a:pt x="72" y="76"/>
                        <a:pt x="72" y="76"/>
                      </a:cubicBezTo>
                      <a:cubicBezTo>
                        <a:pt x="72" y="68"/>
                        <a:pt x="72" y="68"/>
                        <a:pt x="72" y="68"/>
                      </a:cubicBezTo>
                      <a:cubicBezTo>
                        <a:pt x="88" y="68"/>
                        <a:pt x="88" y="68"/>
                        <a:pt x="88" y="68"/>
                      </a:cubicBezTo>
                      <a:lnTo>
                        <a:pt x="88" y="76"/>
                      </a:lnTo>
                      <a:close/>
                      <a:moveTo>
                        <a:pt x="88" y="64"/>
                      </a:moveTo>
                      <a:cubicBezTo>
                        <a:pt x="72" y="64"/>
                        <a:pt x="72" y="64"/>
                        <a:pt x="72" y="64"/>
                      </a:cubicBezTo>
                      <a:cubicBezTo>
                        <a:pt x="72" y="56"/>
                        <a:pt x="72" y="56"/>
                        <a:pt x="72" y="56"/>
                      </a:cubicBezTo>
                      <a:cubicBezTo>
                        <a:pt x="88" y="56"/>
                        <a:pt x="88" y="56"/>
                        <a:pt x="88" y="56"/>
                      </a:cubicBezTo>
                      <a:lnTo>
                        <a:pt x="88" y="64"/>
                      </a:lnTo>
                      <a:close/>
                      <a:moveTo>
                        <a:pt x="88" y="52"/>
                      </a:moveTo>
                      <a:cubicBezTo>
                        <a:pt x="72" y="52"/>
                        <a:pt x="72" y="52"/>
                        <a:pt x="72" y="52"/>
                      </a:cubicBezTo>
                      <a:cubicBezTo>
                        <a:pt x="72" y="44"/>
                        <a:pt x="72" y="44"/>
                        <a:pt x="72" y="44"/>
                      </a:cubicBezTo>
                      <a:cubicBezTo>
                        <a:pt x="88" y="44"/>
                        <a:pt x="88" y="44"/>
                        <a:pt x="88" y="44"/>
                      </a:cubicBezTo>
                      <a:lnTo>
                        <a:pt x="88" y="52"/>
                      </a:lnTo>
                      <a:close/>
                      <a:moveTo>
                        <a:pt x="88" y="40"/>
                      </a:moveTo>
                      <a:cubicBezTo>
                        <a:pt x="72" y="40"/>
                        <a:pt x="72" y="40"/>
                        <a:pt x="72" y="40"/>
                      </a:cubicBezTo>
                      <a:cubicBezTo>
                        <a:pt x="72" y="32"/>
                        <a:pt x="72" y="32"/>
                        <a:pt x="72" y="32"/>
                      </a:cubicBezTo>
                      <a:cubicBezTo>
                        <a:pt x="88" y="32"/>
                        <a:pt x="88" y="32"/>
                        <a:pt x="88" y="32"/>
                      </a:cubicBezTo>
                      <a:lnTo>
                        <a:pt x="88" y="40"/>
                      </a:lnTo>
                      <a:close/>
                      <a:moveTo>
                        <a:pt x="88" y="28"/>
                      </a:moveTo>
                      <a:cubicBezTo>
                        <a:pt x="72" y="28"/>
                        <a:pt x="72" y="28"/>
                        <a:pt x="72" y="28"/>
                      </a:cubicBezTo>
                      <a:cubicBezTo>
                        <a:pt x="72" y="20"/>
                        <a:pt x="72" y="20"/>
                        <a:pt x="72" y="20"/>
                      </a:cubicBezTo>
                      <a:cubicBezTo>
                        <a:pt x="88" y="20"/>
                        <a:pt x="88" y="20"/>
                        <a:pt x="88" y="20"/>
                      </a:cubicBezTo>
                      <a:lnTo>
                        <a:pt x="88" y="28"/>
                      </a:lnTo>
                      <a:close/>
                      <a:moveTo>
                        <a:pt x="0" y="13"/>
                      </a:moveTo>
                      <a:cubicBezTo>
                        <a:pt x="0" y="83"/>
                        <a:pt x="0" y="83"/>
                        <a:pt x="0" y="83"/>
                      </a:cubicBezTo>
                      <a:cubicBezTo>
                        <a:pt x="56" y="96"/>
                        <a:pt x="56" y="96"/>
                        <a:pt x="56" y="96"/>
                      </a:cubicBezTo>
                      <a:cubicBezTo>
                        <a:pt x="56" y="0"/>
                        <a:pt x="56" y="0"/>
                        <a:pt x="56" y="0"/>
                      </a:cubicBezTo>
                      <a:lnTo>
                        <a:pt x="0" y="13"/>
                      </a:lnTo>
                      <a:close/>
                      <a:moveTo>
                        <a:pt x="33" y="68"/>
                      </a:moveTo>
                      <a:cubicBezTo>
                        <a:pt x="27" y="55"/>
                        <a:pt x="27" y="55"/>
                        <a:pt x="27" y="55"/>
                      </a:cubicBezTo>
                      <a:cubicBezTo>
                        <a:pt x="27" y="55"/>
                        <a:pt x="27" y="55"/>
                        <a:pt x="27" y="54"/>
                      </a:cubicBezTo>
                      <a:cubicBezTo>
                        <a:pt x="27" y="54"/>
                        <a:pt x="27" y="54"/>
                        <a:pt x="27" y="54"/>
                      </a:cubicBezTo>
                      <a:cubicBezTo>
                        <a:pt x="27" y="54"/>
                        <a:pt x="27" y="53"/>
                        <a:pt x="27" y="53"/>
                      </a:cubicBezTo>
                      <a:cubicBezTo>
                        <a:pt x="27" y="53"/>
                        <a:pt x="27" y="53"/>
                        <a:pt x="27" y="52"/>
                      </a:cubicBezTo>
                      <a:cubicBezTo>
                        <a:pt x="26" y="52"/>
                        <a:pt x="26" y="52"/>
                        <a:pt x="26" y="52"/>
                      </a:cubicBezTo>
                      <a:cubicBezTo>
                        <a:pt x="26" y="52"/>
                        <a:pt x="26" y="53"/>
                        <a:pt x="26" y="53"/>
                      </a:cubicBezTo>
                      <a:cubicBezTo>
                        <a:pt x="26" y="53"/>
                        <a:pt x="26" y="53"/>
                        <a:pt x="26" y="53"/>
                      </a:cubicBezTo>
                      <a:cubicBezTo>
                        <a:pt x="26" y="54"/>
                        <a:pt x="26" y="54"/>
                        <a:pt x="26" y="54"/>
                      </a:cubicBezTo>
                      <a:cubicBezTo>
                        <a:pt x="26" y="54"/>
                        <a:pt x="26" y="55"/>
                        <a:pt x="26" y="55"/>
                      </a:cubicBezTo>
                      <a:cubicBezTo>
                        <a:pt x="20" y="67"/>
                        <a:pt x="20" y="67"/>
                        <a:pt x="20" y="67"/>
                      </a:cubicBezTo>
                      <a:cubicBezTo>
                        <a:pt x="12" y="66"/>
                        <a:pt x="12" y="66"/>
                        <a:pt x="12" y="66"/>
                      </a:cubicBezTo>
                      <a:cubicBezTo>
                        <a:pt x="22" y="48"/>
                        <a:pt x="22" y="48"/>
                        <a:pt x="22" y="48"/>
                      </a:cubicBezTo>
                      <a:cubicBezTo>
                        <a:pt x="13" y="30"/>
                        <a:pt x="13" y="30"/>
                        <a:pt x="13" y="30"/>
                      </a:cubicBezTo>
                      <a:cubicBezTo>
                        <a:pt x="21" y="29"/>
                        <a:pt x="21" y="29"/>
                        <a:pt x="21" y="29"/>
                      </a:cubicBezTo>
                      <a:cubicBezTo>
                        <a:pt x="26" y="41"/>
                        <a:pt x="26" y="41"/>
                        <a:pt x="26" y="41"/>
                      </a:cubicBezTo>
                      <a:cubicBezTo>
                        <a:pt x="26" y="41"/>
                        <a:pt x="26" y="41"/>
                        <a:pt x="26" y="41"/>
                      </a:cubicBezTo>
                      <a:cubicBezTo>
                        <a:pt x="26" y="41"/>
                        <a:pt x="26" y="42"/>
                        <a:pt x="26" y="42"/>
                      </a:cubicBezTo>
                      <a:cubicBezTo>
                        <a:pt x="26" y="42"/>
                        <a:pt x="27" y="43"/>
                        <a:pt x="27" y="43"/>
                      </a:cubicBezTo>
                      <a:cubicBezTo>
                        <a:pt x="27" y="43"/>
                        <a:pt x="27" y="43"/>
                        <a:pt x="27" y="44"/>
                      </a:cubicBezTo>
                      <a:cubicBezTo>
                        <a:pt x="27" y="44"/>
                        <a:pt x="27" y="44"/>
                        <a:pt x="27" y="44"/>
                      </a:cubicBezTo>
                      <a:cubicBezTo>
                        <a:pt x="27" y="44"/>
                        <a:pt x="27" y="43"/>
                        <a:pt x="27" y="43"/>
                      </a:cubicBezTo>
                      <a:cubicBezTo>
                        <a:pt x="27" y="43"/>
                        <a:pt x="27" y="43"/>
                        <a:pt x="27" y="42"/>
                      </a:cubicBezTo>
                      <a:cubicBezTo>
                        <a:pt x="27" y="42"/>
                        <a:pt x="27" y="42"/>
                        <a:pt x="28" y="41"/>
                      </a:cubicBezTo>
                      <a:cubicBezTo>
                        <a:pt x="28" y="41"/>
                        <a:pt x="28" y="41"/>
                        <a:pt x="28" y="40"/>
                      </a:cubicBezTo>
                      <a:cubicBezTo>
                        <a:pt x="33" y="29"/>
                        <a:pt x="33" y="29"/>
                        <a:pt x="33" y="29"/>
                      </a:cubicBezTo>
                      <a:cubicBezTo>
                        <a:pt x="42" y="28"/>
                        <a:pt x="42" y="28"/>
                        <a:pt x="42" y="28"/>
                      </a:cubicBezTo>
                      <a:cubicBezTo>
                        <a:pt x="32" y="48"/>
                        <a:pt x="32" y="48"/>
                        <a:pt x="32" y="48"/>
                      </a:cubicBezTo>
                      <a:cubicBezTo>
                        <a:pt x="42" y="68"/>
                        <a:pt x="42" y="68"/>
                        <a:pt x="42" y="68"/>
                      </a:cubicBezTo>
                      <a:lnTo>
                        <a:pt x="33" y="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404040"/>
                    </a:solidFill>
                  </a:endParaRPr>
                </a:p>
              </p:txBody>
            </p:sp>
          </p:grpSp>
          <p:grpSp>
            <p:nvGrpSpPr>
              <p:cNvPr id="204" name="Group 203"/>
              <p:cNvGrpSpPr/>
              <p:nvPr/>
            </p:nvGrpSpPr>
            <p:grpSpPr>
              <a:xfrm>
                <a:off x="4506770" y="1671422"/>
                <a:ext cx="1371598" cy="1664352"/>
                <a:chOff x="4561836" y="1671422"/>
                <a:chExt cx="1371598" cy="1664352"/>
              </a:xfrm>
            </p:grpSpPr>
            <p:pic>
              <p:nvPicPr>
                <p:cNvPr id="217" name="Picture 21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70357" y="1671422"/>
                  <a:ext cx="1354555" cy="1028700"/>
                </a:xfrm>
                <a:prstGeom prst="rect">
                  <a:avLst/>
                </a:prstGeom>
                <a:ln>
                  <a:solidFill>
                    <a:schemeClr val="bg2">
                      <a:lumMod val="40000"/>
                      <a:lumOff val="60000"/>
                    </a:schemeClr>
                  </a:solidFill>
                </a:ln>
              </p:spPr>
            </p:pic>
            <p:sp>
              <p:nvSpPr>
                <p:cNvPr id="218" name="Rectangle 217"/>
                <p:cNvSpPr/>
                <p:nvPr/>
              </p:nvSpPr>
              <p:spPr bwMode="auto">
                <a:xfrm>
                  <a:off x="4561836" y="2693867"/>
                  <a:ext cx="1371598" cy="64190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5720" tIns="45720" rIns="4572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19" name="Freeform 218"/>
                <p:cNvSpPr>
                  <a:spLocks noChangeAspect="1" noEditPoints="1"/>
                </p:cNvSpPr>
                <p:nvPr/>
              </p:nvSpPr>
              <p:spPr bwMode="auto">
                <a:xfrm>
                  <a:off x="4996982" y="2746990"/>
                  <a:ext cx="504123" cy="508545"/>
                </a:xfrm>
                <a:custGeom>
                  <a:avLst/>
                  <a:gdLst>
                    <a:gd name="T0" fmla="*/ 92 w 96"/>
                    <a:gd name="T1" fmla="*/ 12 h 96"/>
                    <a:gd name="T2" fmla="*/ 60 w 96"/>
                    <a:gd name="T3" fmla="*/ 12 h 96"/>
                    <a:gd name="T4" fmla="*/ 60 w 96"/>
                    <a:gd name="T5" fmla="*/ 60 h 96"/>
                    <a:gd name="T6" fmla="*/ 84 w 96"/>
                    <a:gd name="T7" fmla="*/ 60 h 96"/>
                    <a:gd name="T8" fmla="*/ 84 w 96"/>
                    <a:gd name="T9" fmla="*/ 64 h 96"/>
                    <a:gd name="T10" fmla="*/ 60 w 96"/>
                    <a:gd name="T11" fmla="*/ 64 h 96"/>
                    <a:gd name="T12" fmla="*/ 60 w 96"/>
                    <a:gd name="T13" fmla="*/ 72 h 96"/>
                    <a:gd name="T14" fmla="*/ 84 w 96"/>
                    <a:gd name="T15" fmla="*/ 72 h 96"/>
                    <a:gd name="T16" fmla="*/ 84 w 96"/>
                    <a:gd name="T17" fmla="*/ 76 h 96"/>
                    <a:gd name="T18" fmla="*/ 60 w 96"/>
                    <a:gd name="T19" fmla="*/ 76 h 96"/>
                    <a:gd name="T20" fmla="*/ 60 w 96"/>
                    <a:gd name="T21" fmla="*/ 84 h 96"/>
                    <a:gd name="T22" fmla="*/ 92 w 96"/>
                    <a:gd name="T23" fmla="*/ 84 h 96"/>
                    <a:gd name="T24" fmla="*/ 96 w 96"/>
                    <a:gd name="T25" fmla="*/ 80 h 96"/>
                    <a:gd name="T26" fmla="*/ 96 w 96"/>
                    <a:gd name="T27" fmla="*/ 16 h 96"/>
                    <a:gd name="T28" fmla="*/ 92 w 96"/>
                    <a:gd name="T29" fmla="*/ 12 h 96"/>
                    <a:gd name="T30" fmla="*/ 66 w 96"/>
                    <a:gd name="T31" fmla="*/ 52 h 96"/>
                    <a:gd name="T32" fmla="*/ 60 w 96"/>
                    <a:gd name="T33" fmla="*/ 50 h 96"/>
                    <a:gd name="T34" fmla="*/ 60 w 96"/>
                    <a:gd name="T35" fmla="*/ 30 h 96"/>
                    <a:gd name="T36" fmla="*/ 68 w 96"/>
                    <a:gd name="T37" fmla="*/ 28 h 96"/>
                    <a:gd name="T38" fmla="*/ 68 w 96"/>
                    <a:gd name="T39" fmla="*/ 40 h 96"/>
                    <a:gd name="T40" fmla="*/ 79 w 96"/>
                    <a:gd name="T41" fmla="*/ 40 h 96"/>
                    <a:gd name="T42" fmla="*/ 66 w 96"/>
                    <a:gd name="T43" fmla="*/ 52 h 96"/>
                    <a:gd name="T44" fmla="*/ 72 w 96"/>
                    <a:gd name="T45" fmla="*/ 36 h 96"/>
                    <a:gd name="T46" fmla="*/ 72 w 96"/>
                    <a:gd name="T47" fmla="*/ 24 h 96"/>
                    <a:gd name="T48" fmla="*/ 84 w 96"/>
                    <a:gd name="T49" fmla="*/ 36 h 96"/>
                    <a:gd name="T50" fmla="*/ 72 w 96"/>
                    <a:gd name="T51" fmla="*/ 36 h 96"/>
                    <a:gd name="T52" fmla="*/ 32 w 96"/>
                    <a:gd name="T53" fmla="*/ 38 h 96"/>
                    <a:gd name="T54" fmla="*/ 33 w 96"/>
                    <a:gd name="T55" fmla="*/ 41 h 96"/>
                    <a:gd name="T56" fmla="*/ 32 w 96"/>
                    <a:gd name="T57" fmla="*/ 44 h 96"/>
                    <a:gd name="T58" fmla="*/ 31 w 96"/>
                    <a:gd name="T59" fmla="*/ 46 h 96"/>
                    <a:gd name="T60" fmla="*/ 29 w 96"/>
                    <a:gd name="T61" fmla="*/ 47 h 96"/>
                    <a:gd name="T62" fmla="*/ 27 w 96"/>
                    <a:gd name="T63" fmla="*/ 47 h 96"/>
                    <a:gd name="T64" fmla="*/ 24 w 96"/>
                    <a:gd name="T65" fmla="*/ 47 h 96"/>
                    <a:gd name="T66" fmla="*/ 24 w 96"/>
                    <a:gd name="T67" fmla="*/ 47 h 96"/>
                    <a:gd name="T68" fmla="*/ 24 w 96"/>
                    <a:gd name="T69" fmla="*/ 35 h 96"/>
                    <a:gd name="T70" fmla="*/ 27 w 96"/>
                    <a:gd name="T71" fmla="*/ 35 h 96"/>
                    <a:gd name="T72" fmla="*/ 29 w 96"/>
                    <a:gd name="T73" fmla="*/ 35 h 96"/>
                    <a:gd name="T74" fmla="*/ 31 w 96"/>
                    <a:gd name="T75" fmla="*/ 36 h 96"/>
                    <a:gd name="T76" fmla="*/ 32 w 96"/>
                    <a:gd name="T77" fmla="*/ 38 h 96"/>
                    <a:gd name="T78" fmla="*/ 0 w 96"/>
                    <a:gd name="T79" fmla="*/ 13 h 96"/>
                    <a:gd name="T80" fmla="*/ 0 w 96"/>
                    <a:gd name="T81" fmla="*/ 83 h 96"/>
                    <a:gd name="T82" fmla="*/ 56 w 96"/>
                    <a:gd name="T83" fmla="*/ 96 h 96"/>
                    <a:gd name="T84" fmla="*/ 56 w 96"/>
                    <a:gd name="T85" fmla="*/ 0 h 96"/>
                    <a:gd name="T86" fmla="*/ 0 w 96"/>
                    <a:gd name="T87" fmla="*/ 13 h 96"/>
                    <a:gd name="T88" fmla="*/ 41 w 96"/>
                    <a:gd name="T89" fmla="*/ 43 h 96"/>
                    <a:gd name="T90" fmla="*/ 40 w 96"/>
                    <a:gd name="T91" fmla="*/ 46 h 96"/>
                    <a:gd name="T92" fmla="*/ 39 w 96"/>
                    <a:gd name="T93" fmla="*/ 48 h 96"/>
                    <a:gd name="T94" fmla="*/ 38 w 96"/>
                    <a:gd name="T95" fmla="*/ 50 h 96"/>
                    <a:gd name="T96" fmla="*/ 35 w 96"/>
                    <a:gd name="T97" fmla="*/ 52 h 96"/>
                    <a:gd name="T98" fmla="*/ 33 w 96"/>
                    <a:gd name="T99" fmla="*/ 53 h 96"/>
                    <a:gd name="T100" fmla="*/ 30 w 96"/>
                    <a:gd name="T101" fmla="*/ 54 h 96"/>
                    <a:gd name="T102" fmla="*/ 27 w 96"/>
                    <a:gd name="T103" fmla="*/ 54 h 96"/>
                    <a:gd name="T104" fmla="*/ 24 w 96"/>
                    <a:gd name="T105" fmla="*/ 54 h 96"/>
                    <a:gd name="T106" fmla="*/ 24 w 96"/>
                    <a:gd name="T107" fmla="*/ 68 h 96"/>
                    <a:gd name="T108" fmla="*/ 16 w 96"/>
                    <a:gd name="T109" fmla="*/ 67 h 96"/>
                    <a:gd name="T110" fmla="*/ 16 w 96"/>
                    <a:gd name="T111" fmla="*/ 29 h 96"/>
                    <a:gd name="T112" fmla="*/ 28 w 96"/>
                    <a:gd name="T113" fmla="*/ 28 h 96"/>
                    <a:gd name="T114" fmla="*/ 34 w 96"/>
                    <a:gd name="T115" fmla="*/ 29 h 96"/>
                    <a:gd name="T116" fmla="*/ 38 w 96"/>
                    <a:gd name="T117" fmla="*/ 31 h 96"/>
                    <a:gd name="T118" fmla="*/ 41 w 96"/>
                    <a:gd name="T119" fmla="*/ 35 h 96"/>
                    <a:gd name="T120" fmla="*/ 41 w 96"/>
                    <a:gd name="T121" fmla="*/ 40 h 96"/>
                    <a:gd name="T122" fmla="*/ 41 w 96"/>
                    <a:gd name="T123"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96">
                      <a:moveTo>
                        <a:pt x="92" y="12"/>
                      </a:moveTo>
                      <a:cubicBezTo>
                        <a:pt x="60" y="12"/>
                        <a:pt x="60" y="12"/>
                        <a:pt x="60" y="12"/>
                      </a:cubicBezTo>
                      <a:cubicBezTo>
                        <a:pt x="60" y="60"/>
                        <a:pt x="60" y="60"/>
                        <a:pt x="60" y="60"/>
                      </a:cubicBezTo>
                      <a:cubicBezTo>
                        <a:pt x="84" y="60"/>
                        <a:pt x="84" y="60"/>
                        <a:pt x="84" y="60"/>
                      </a:cubicBezTo>
                      <a:cubicBezTo>
                        <a:pt x="84" y="64"/>
                        <a:pt x="84" y="64"/>
                        <a:pt x="84" y="64"/>
                      </a:cubicBezTo>
                      <a:cubicBezTo>
                        <a:pt x="60" y="64"/>
                        <a:pt x="60" y="64"/>
                        <a:pt x="60" y="64"/>
                      </a:cubicBezTo>
                      <a:cubicBezTo>
                        <a:pt x="60" y="72"/>
                        <a:pt x="60" y="72"/>
                        <a:pt x="60" y="72"/>
                      </a:cubicBezTo>
                      <a:cubicBezTo>
                        <a:pt x="84" y="72"/>
                        <a:pt x="84" y="72"/>
                        <a:pt x="84" y="72"/>
                      </a:cubicBezTo>
                      <a:cubicBezTo>
                        <a:pt x="84" y="76"/>
                        <a:pt x="84" y="76"/>
                        <a:pt x="84" y="76"/>
                      </a:cubicBezTo>
                      <a:cubicBezTo>
                        <a:pt x="60" y="76"/>
                        <a:pt x="60" y="76"/>
                        <a:pt x="60" y="76"/>
                      </a:cubicBezTo>
                      <a:cubicBezTo>
                        <a:pt x="60" y="84"/>
                        <a:pt x="60" y="84"/>
                        <a:pt x="60" y="84"/>
                      </a:cubicBezTo>
                      <a:cubicBezTo>
                        <a:pt x="92" y="84"/>
                        <a:pt x="92" y="84"/>
                        <a:pt x="92" y="84"/>
                      </a:cubicBezTo>
                      <a:cubicBezTo>
                        <a:pt x="93" y="84"/>
                        <a:pt x="96" y="81"/>
                        <a:pt x="96" y="80"/>
                      </a:cubicBezTo>
                      <a:cubicBezTo>
                        <a:pt x="96" y="16"/>
                        <a:pt x="96" y="16"/>
                        <a:pt x="96" y="16"/>
                      </a:cubicBezTo>
                      <a:cubicBezTo>
                        <a:pt x="96" y="15"/>
                        <a:pt x="93" y="12"/>
                        <a:pt x="92" y="12"/>
                      </a:cubicBezTo>
                      <a:close/>
                      <a:moveTo>
                        <a:pt x="66" y="52"/>
                      </a:moveTo>
                      <a:cubicBezTo>
                        <a:pt x="64" y="52"/>
                        <a:pt x="62" y="51"/>
                        <a:pt x="60" y="50"/>
                      </a:cubicBezTo>
                      <a:cubicBezTo>
                        <a:pt x="60" y="30"/>
                        <a:pt x="60" y="30"/>
                        <a:pt x="60" y="30"/>
                      </a:cubicBezTo>
                      <a:cubicBezTo>
                        <a:pt x="62" y="29"/>
                        <a:pt x="65" y="28"/>
                        <a:pt x="68" y="28"/>
                      </a:cubicBezTo>
                      <a:cubicBezTo>
                        <a:pt x="68" y="40"/>
                        <a:pt x="68" y="40"/>
                        <a:pt x="68" y="40"/>
                      </a:cubicBezTo>
                      <a:cubicBezTo>
                        <a:pt x="79" y="40"/>
                        <a:pt x="79" y="40"/>
                        <a:pt x="79" y="40"/>
                      </a:cubicBezTo>
                      <a:cubicBezTo>
                        <a:pt x="79" y="47"/>
                        <a:pt x="74" y="52"/>
                        <a:pt x="66" y="52"/>
                      </a:cubicBezTo>
                      <a:close/>
                      <a:moveTo>
                        <a:pt x="72" y="36"/>
                      </a:moveTo>
                      <a:cubicBezTo>
                        <a:pt x="72" y="24"/>
                        <a:pt x="72" y="24"/>
                        <a:pt x="72" y="24"/>
                      </a:cubicBezTo>
                      <a:cubicBezTo>
                        <a:pt x="79" y="24"/>
                        <a:pt x="84" y="29"/>
                        <a:pt x="84" y="36"/>
                      </a:cubicBezTo>
                      <a:lnTo>
                        <a:pt x="72" y="36"/>
                      </a:lnTo>
                      <a:close/>
                      <a:moveTo>
                        <a:pt x="32" y="38"/>
                      </a:moveTo>
                      <a:cubicBezTo>
                        <a:pt x="33" y="39"/>
                        <a:pt x="33" y="40"/>
                        <a:pt x="33" y="41"/>
                      </a:cubicBezTo>
                      <a:cubicBezTo>
                        <a:pt x="33" y="42"/>
                        <a:pt x="33" y="43"/>
                        <a:pt x="32" y="44"/>
                      </a:cubicBezTo>
                      <a:cubicBezTo>
                        <a:pt x="32" y="45"/>
                        <a:pt x="32" y="45"/>
                        <a:pt x="31" y="46"/>
                      </a:cubicBezTo>
                      <a:cubicBezTo>
                        <a:pt x="31" y="46"/>
                        <a:pt x="30" y="47"/>
                        <a:pt x="29" y="47"/>
                      </a:cubicBezTo>
                      <a:cubicBezTo>
                        <a:pt x="29" y="47"/>
                        <a:pt x="28" y="47"/>
                        <a:pt x="27" y="47"/>
                      </a:cubicBezTo>
                      <a:cubicBezTo>
                        <a:pt x="24" y="47"/>
                        <a:pt x="24" y="47"/>
                        <a:pt x="24" y="47"/>
                      </a:cubicBezTo>
                      <a:cubicBezTo>
                        <a:pt x="24" y="47"/>
                        <a:pt x="24" y="47"/>
                        <a:pt x="24" y="47"/>
                      </a:cubicBezTo>
                      <a:cubicBezTo>
                        <a:pt x="24" y="35"/>
                        <a:pt x="24" y="35"/>
                        <a:pt x="24" y="35"/>
                      </a:cubicBezTo>
                      <a:cubicBezTo>
                        <a:pt x="27" y="35"/>
                        <a:pt x="27" y="35"/>
                        <a:pt x="27" y="35"/>
                      </a:cubicBezTo>
                      <a:cubicBezTo>
                        <a:pt x="28" y="35"/>
                        <a:pt x="29" y="35"/>
                        <a:pt x="29" y="35"/>
                      </a:cubicBezTo>
                      <a:cubicBezTo>
                        <a:pt x="30" y="36"/>
                        <a:pt x="31" y="36"/>
                        <a:pt x="31" y="36"/>
                      </a:cubicBezTo>
                      <a:cubicBezTo>
                        <a:pt x="32" y="37"/>
                        <a:pt x="32" y="37"/>
                        <a:pt x="32" y="38"/>
                      </a:cubicBezTo>
                      <a:close/>
                      <a:moveTo>
                        <a:pt x="0" y="13"/>
                      </a:moveTo>
                      <a:cubicBezTo>
                        <a:pt x="0" y="83"/>
                        <a:pt x="0" y="83"/>
                        <a:pt x="0" y="83"/>
                      </a:cubicBezTo>
                      <a:cubicBezTo>
                        <a:pt x="56" y="96"/>
                        <a:pt x="56" y="96"/>
                        <a:pt x="56" y="96"/>
                      </a:cubicBezTo>
                      <a:cubicBezTo>
                        <a:pt x="56" y="0"/>
                        <a:pt x="56" y="0"/>
                        <a:pt x="56" y="0"/>
                      </a:cubicBezTo>
                      <a:lnTo>
                        <a:pt x="0" y="13"/>
                      </a:lnTo>
                      <a:close/>
                      <a:moveTo>
                        <a:pt x="41" y="43"/>
                      </a:moveTo>
                      <a:cubicBezTo>
                        <a:pt x="41" y="44"/>
                        <a:pt x="41" y="45"/>
                        <a:pt x="40" y="46"/>
                      </a:cubicBezTo>
                      <a:cubicBezTo>
                        <a:pt x="40" y="47"/>
                        <a:pt x="40" y="48"/>
                        <a:pt x="39" y="48"/>
                      </a:cubicBezTo>
                      <a:cubicBezTo>
                        <a:pt x="39" y="49"/>
                        <a:pt x="38" y="50"/>
                        <a:pt x="38" y="50"/>
                      </a:cubicBezTo>
                      <a:cubicBezTo>
                        <a:pt x="37" y="51"/>
                        <a:pt x="36" y="52"/>
                        <a:pt x="35" y="52"/>
                      </a:cubicBezTo>
                      <a:cubicBezTo>
                        <a:pt x="35" y="53"/>
                        <a:pt x="34" y="53"/>
                        <a:pt x="33" y="53"/>
                      </a:cubicBezTo>
                      <a:cubicBezTo>
                        <a:pt x="32" y="54"/>
                        <a:pt x="31" y="54"/>
                        <a:pt x="30" y="54"/>
                      </a:cubicBezTo>
                      <a:cubicBezTo>
                        <a:pt x="29" y="54"/>
                        <a:pt x="28" y="54"/>
                        <a:pt x="27" y="54"/>
                      </a:cubicBezTo>
                      <a:cubicBezTo>
                        <a:pt x="24" y="54"/>
                        <a:pt x="24" y="54"/>
                        <a:pt x="24" y="54"/>
                      </a:cubicBezTo>
                      <a:cubicBezTo>
                        <a:pt x="24" y="68"/>
                        <a:pt x="24" y="68"/>
                        <a:pt x="24" y="68"/>
                      </a:cubicBezTo>
                      <a:cubicBezTo>
                        <a:pt x="16" y="67"/>
                        <a:pt x="16" y="67"/>
                        <a:pt x="16" y="67"/>
                      </a:cubicBezTo>
                      <a:cubicBezTo>
                        <a:pt x="16" y="29"/>
                        <a:pt x="16" y="29"/>
                        <a:pt x="16" y="29"/>
                      </a:cubicBezTo>
                      <a:cubicBezTo>
                        <a:pt x="28" y="28"/>
                        <a:pt x="28" y="28"/>
                        <a:pt x="28" y="28"/>
                      </a:cubicBezTo>
                      <a:cubicBezTo>
                        <a:pt x="30" y="28"/>
                        <a:pt x="32" y="28"/>
                        <a:pt x="34" y="29"/>
                      </a:cubicBezTo>
                      <a:cubicBezTo>
                        <a:pt x="35" y="29"/>
                        <a:pt x="37" y="30"/>
                        <a:pt x="38" y="31"/>
                      </a:cubicBezTo>
                      <a:cubicBezTo>
                        <a:pt x="39" y="32"/>
                        <a:pt x="40" y="33"/>
                        <a:pt x="41" y="35"/>
                      </a:cubicBezTo>
                      <a:cubicBezTo>
                        <a:pt x="41" y="36"/>
                        <a:pt x="41" y="38"/>
                        <a:pt x="41" y="40"/>
                      </a:cubicBezTo>
                      <a:cubicBezTo>
                        <a:pt x="41" y="41"/>
                        <a:pt x="41" y="42"/>
                        <a:pt x="41" y="4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404040"/>
                    </a:solidFill>
                  </a:endParaRPr>
                </a:p>
              </p:txBody>
            </p:sp>
          </p:grpSp>
          <p:grpSp>
            <p:nvGrpSpPr>
              <p:cNvPr id="205" name="Group 204"/>
              <p:cNvGrpSpPr/>
              <p:nvPr/>
            </p:nvGrpSpPr>
            <p:grpSpPr>
              <a:xfrm>
                <a:off x="8289060" y="1671422"/>
                <a:ext cx="1410224" cy="1664352"/>
                <a:chOff x="8307751" y="1671422"/>
                <a:chExt cx="1410224" cy="1664352"/>
              </a:xfrm>
            </p:grpSpPr>
            <p:pic>
              <p:nvPicPr>
                <p:cNvPr id="214" name="Picture 2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18506" y="1671422"/>
                  <a:ext cx="1388713" cy="1018656"/>
                </a:xfrm>
                <a:prstGeom prst="rect">
                  <a:avLst/>
                </a:prstGeom>
                <a:ln>
                  <a:solidFill>
                    <a:schemeClr val="bg2">
                      <a:lumMod val="40000"/>
                      <a:lumOff val="60000"/>
                    </a:schemeClr>
                  </a:solidFill>
                </a:ln>
              </p:spPr>
            </p:pic>
            <p:sp>
              <p:nvSpPr>
                <p:cNvPr id="215" name="Rectangle 214"/>
                <p:cNvSpPr/>
                <p:nvPr/>
              </p:nvSpPr>
              <p:spPr bwMode="auto">
                <a:xfrm>
                  <a:off x="8307751" y="2693867"/>
                  <a:ext cx="1410224" cy="64190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5720" tIns="45720" rIns="4572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16" name="Freeform 215"/>
                <p:cNvSpPr>
                  <a:spLocks noChangeAspect="1" noEditPoints="1"/>
                </p:cNvSpPr>
                <p:nvPr/>
              </p:nvSpPr>
              <p:spPr bwMode="auto">
                <a:xfrm>
                  <a:off x="8804428" y="2746990"/>
                  <a:ext cx="499979" cy="506645"/>
                </a:xfrm>
                <a:custGeom>
                  <a:avLst/>
                  <a:gdLst>
                    <a:gd name="T0" fmla="*/ 74 w 95"/>
                    <a:gd name="T1" fmla="*/ 70 h 96"/>
                    <a:gd name="T2" fmla="*/ 60 w 95"/>
                    <a:gd name="T3" fmla="*/ 78 h 96"/>
                    <a:gd name="T4" fmla="*/ 60 w 95"/>
                    <a:gd name="T5" fmla="*/ 71 h 96"/>
                    <a:gd name="T6" fmla="*/ 60 w 95"/>
                    <a:gd name="T7" fmla="*/ 67 h 96"/>
                    <a:gd name="T8" fmla="*/ 65 w 95"/>
                    <a:gd name="T9" fmla="*/ 60 h 96"/>
                    <a:gd name="T10" fmla="*/ 83 w 95"/>
                    <a:gd name="T11" fmla="*/ 55 h 96"/>
                    <a:gd name="T12" fmla="*/ 81 w 95"/>
                    <a:gd name="T13" fmla="*/ 37 h 96"/>
                    <a:gd name="T14" fmla="*/ 65 w 95"/>
                    <a:gd name="T15" fmla="*/ 35 h 96"/>
                    <a:gd name="T16" fmla="*/ 60 w 95"/>
                    <a:gd name="T17" fmla="*/ 17 h 96"/>
                    <a:gd name="T18" fmla="*/ 74 w 95"/>
                    <a:gd name="T19" fmla="*/ 25 h 96"/>
                    <a:gd name="T20" fmla="*/ 95 w 95"/>
                    <a:gd name="T21" fmla="*/ 46 h 96"/>
                    <a:gd name="T22" fmla="*/ 56 w 95"/>
                    <a:gd name="T23" fmla="*/ 0 h 96"/>
                    <a:gd name="T24" fmla="*/ 0 w 95"/>
                    <a:gd name="T25" fmla="*/ 83 h 96"/>
                    <a:gd name="T26" fmla="*/ 56 w 95"/>
                    <a:gd name="T27" fmla="*/ 0 h 96"/>
                    <a:gd name="T28" fmla="*/ 36 w 95"/>
                    <a:gd name="T29" fmla="*/ 54 h 96"/>
                    <a:gd name="T30" fmla="*/ 34 w 95"/>
                    <a:gd name="T31" fmla="*/ 51 h 96"/>
                    <a:gd name="T32" fmla="*/ 32 w 95"/>
                    <a:gd name="T33" fmla="*/ 48 h 96"/>
                    <a:gd name="T34" fmla="*/ 29 w 95"/>
                    <a:gd name="T35" fmla="*/ 46 h 96"/>
                    <a:gd name="T36" fmla="*/ 26 w 95"/>
                    <a:gd name="T37" fmla="*/ 44 h 96"/>
                    <a:gd name="T38" fmla="*/ 24 w 95"/>
                    <a:gd name="T39" fmla="*/ 42 h 96"/>
                    <a:gd name="T40" fmla="*/ 23 w 95"/>
                    <a:gd name="T41" fmla="*/ 41 h 96"/>
                    <a:gd name="T42" fmla="*/ 23 w 95"/>
                    <a:gd name="T43" fmla="*/ 39 h 96"/>
                    <a:gd name="T44" fmla="*/ 23 w 95"/>
                    <a:gd name="T45" fmla="*/ 38 h 96"/>
                    <a:gd name="T46" fmla="*/ 23 w 95"/>
                    <a:gd name="T47" fmla="*/ 36 h 96"/>
                    <a:gd name="T48" fmla="*/ 25 w 95"/>
                    <a:gd name="T49" fmla="*/ 35 h 96"/>
                    <a:gd name="T50" fmla="*/ 26 w 95"/>
                    <a:gd name="T51" fmla="*/ 35 h 96"/>
                    <a:gd name="T52" fmla="*/ 29 w 95"/>
                    <a:gd name="T53" fmla="*/ 35 h 96"/>
                    <a:gd name="T54" fmla="*/ 33 w 95"/>
                    <a:gd name="T55" fmla="*/ 36 h 96"/>
                    <a:gd name="T56" fmla="*/ 34 w 95"/>
                    <a:gd name="T57" fmla="*/ 29 h 96"/>
                    <a:gd name="T58" fmla="*/ 31 w 95"/>
                    <a:gd name="T59" fmla="*/ 28 h 96"/>
                    <a:gd name="T60" fmla="*/ 27 w 95"/>
                    <a:gd name="T61" fmla="*/ 28 h 96"/>
                    <a:gd name="T62" fmla="*/ 22 w 95"/>
                    <a:gd name="T63" fmla="*/ 29 h 96"/>
                    <a:gd name="T64" fmla="*/ 19 w 95"/>
                    <a:gd name="T65" fmla="*/ 31 h 96"/>
                    <a:gd name="T66" fmla="*/ 17 w 95"/>
                    <a:gd name="T67" fmla="*/ 35 h 96"/>
                    <a:gd name="T68" fmla="*/ 16 w 95"/>
                    <a:gd name="T69" fmla="*/ 40 h 96"/>
                    <a:gd name="T70" fmla="*/ 18 w 95"/>
                    <a:gd name="T71" fmla="*/ 46 h 96"/>
                    <a:gd name="T72" fmla="*/ 23 w 95"/>
                    <a:gd name="T73" fmla="*/ 51 h 96"/>
                    <a:gd name="T74" fmla="*/ 25 w 95"/>
                    <a:gd name="T75" fmla="*/ 52 h 96"/>
                    <a:gd name="T76" fmla="*/ 27 w 95"/>
                    <a:gd name="T77" fmla="*/ 54 h 96"/>
                    <a:gd name="T78" fmla="*/ 28 w 95"/>
                    <a:gd name="T79" fmla="*/ 55 h 96"/>
                    <a:gd name="T80" fmla="*/ 28 w 95"/>
                    <a:gd name="T81" fmla="*/ 57 h 96"/>
                    <a:gd name="T82" fmla="*/ 28 w 95"/>
                    <a:gd name="T83" fmla="*/ 58 h 96"/>
                    <a:gd name="T84" fmla="*/ 27 w 95"/>
                    <a:gd name="T85" fmla="*/ 60 h 96"/>
                    <a:gd name="T86" fmla="*/ 26 w 95"/>
                    <a:gd name="T87" fmla="*/ 61 h 96"/>
                    <a:gd name="T88" fmla="*/ 24 w 95"/>
                    <a:gd name="T89" fmla="*/ 61 h 96"/>
                    <a:gd name="T90" fmla="*/ 20 w 95"/>
                    <a:gd name="T91" fmla="*/ 60 h 96"/>
                    <a:gd name="T92" fmla="*/ 16 w 95"/>
                    <a:gd name="T93" fmla="*/ 57 h 96"/>
                    <a:gd name="T94" fmla="*/ 18 w 95"/>
                    <a:gd name="T95" fmla="*/ 66 h 96"/>
                    <a:gd name="T96" fmla="*/ 21 w 95"/>
                    <a:gd name="T97" fmla="*/ 67 h 96"/>
                    <a:gd name="T98" fmla="*/ 27 w 95"/>
                    <a:gd name="T99" fmla="*/ 68 h 96"/>
                    <a:gd name="T100" fmla="*/ 31 w 95"/>
                    <a:gd name="T101" fmla="*/ 66 h 96"/>
                    <a:gd name="T102" fmla="*/ 34 w 95"/>
                    <a:gd name="T103" fmla="*/ 63 h 96"/>
                    <a:gd name="T104" fmla="*/ 36 w 95"/>
                    <a:gd name="T105" fmla="*/ 5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5" h="96">
                      <a:moveTo>
                        <a:pt x="87" y="55"/>
                      </a:moveTo>
                      <a:cubicBezTo>
                        <a:pt x="85" y="62"/>
                        <a:pt x="80" y="67"/>
                        <a:pt x="74" y="70"/>
                      </a:cubicBezTo>
                      <a:cubicBezTo>
                        <a:pt x="74" y="75"/>
                        <a:pt x="70" y="79"/>
                        <a:pt x="65" y="79"/>
                      </a:cubicBezTo>
                      <a:cubicBezTo>
                        <a:pt x="63" y="79"/>
                        <a:pt x="62" y="79"/>
                        <a:pt x="60" y="78"/>
                      </a:cubicBezTo>
                      <a:cubicBezTo>
                        <a:pt x="60" y="72"/>
                        <a:pt x="60" y="72"/>
                        <a:pt x="60" y="72"/>
                      </a:cubicBezTo>
                      <a:cubicBezTo>
                        <a:pt x="60" y="71"/>
                        <a:pt x="60" y="71"/>
                        <a:pt x="60" y="71"/>
                      </a:cubicBezTo>
                      <a:cubicBezTo>
                        <a:pt x="60" y="67"/>
                        <a:pt x="60" y="67"/>
                        <a:pt x="60" y="67"/>
                      </a:cubicBezTo>
                      <a:cubicBezTo>
                        <a:pt x="60" y="67"/>
                        <a:pt x="60" y="67"/>
                        <a:pt x="60" y="67"/>
                      </a:cubicBezTo>
                      <a:cubicBezTo>
                        <a:pt x="60" y="61"/>
                        <a:pt x="60" y="61"/>
                        <a:pt x="60" y="61"/>
                      </a:cubicBezTo>
                      <a:cubicBezTo>
                        <a:pt x="62" y="60"/>
                        <a:pt x="63" y="60"/>
                        <a:pt x="65" y="60"/>
                      </a:cubicBezTo>
                      <a:cubicBezTo>
                        <a:pt x="68" y="60"/>
                        <a:pt x="72" y="62"/>
                        <a:pt x="73" y="65"/>
                      </a:cubicBezTo>
                      <a:cubicBezTo>
                        <a:pt x="77" y="63"/>
                        <a:pt x="81" y="60"/>
                        <a:pt x="83" y="55"/>
                      </a:cubicBezTo>
                      <a:cubicBezTo>
                        <a:pt x="79" y="54"/>
                        <a:pt x="76" y="50"/>
                        <a:pt x="76" y="46"/>
                      </a:cubicBezTo>
                      <a:cubicBezTo>
                        <a:pt x="76" y="42"/>
                        <a:pt x="78" y="39"/>
                        <a:pt x="81" y="37"/>
                      </a:cubicBezTo>
                      <a:cubicBezTo>
                        <a:pt x="79" y="34"/>
                        <a:pt x="77" y="31"/>
                        <a:pt x="73" y="30"/>
                      </a:cubicBezTo>
                      <a:cubicBezTo>
                        <a:pt x="72" y="33"/>
                        <a:pt x="68" y="35"/>
                        <a:pt x="65" y="35"/>
                      </a:cubicBezTo>
                      <a:cubicBezTo>
                        <a:pt x="63" y="35"/>
                        <a:pt x="61" y="35"/>
                        <a:pt x="60" y="34"/>
                      </a:cubicBezTo>
                      <a:cubicBezTo>
                        <a:pt x="60" y="17"/>
                        <a:pt x="60" y="17"/>
                        <a:pt x="60" y="17"/>
                      </a:cubicBezTo>
                      <a:cubicBezTo>
                        <a:pt x="61" y="17"/>
                        <a:pt x="63" y="16"/>
                        <a:pt x="65" y="16"/>
                      </a:cubicBezTo>
                      <a:cubicBezTo>
                        <a:pt x="70" y="16"/>
                        <a:pt x="74" y="20"/>
                        <a:pt x="74" y="25"/>
                      </a:cubicBezTo>
                      <a:cubicBezTo>
                        <a:pt x="79" y="27"/>
                        <a:pt x="83" y="31"/>
                        <a:pt x="86" y="36"/>
                      </a:cubicBezTo>
                      <a:cubicBezTo>
                        <a:pt x="91" y="36"/>
                        <a:pt x="95" y="41"/>
                        <a:pt x="95" y="46"/>
                      </a:cubicBezTo>
                      <a:cubicBezTo>
                        <a:pt x="95" y="51"/>
                        <a:pt x="92" y="55"/>
                        <a:pt x="87" y="55"/>
                      </a:cubicBezTo>
                      <a:close/>
                      <a:moveTo>
                        <a:pt x="56" y="0"/>
                      </a:moveTo>
                      <a:cubicBezTo>
                        <a:pt x="56" y="96"/>
                        <a:pt x="56" y="96"/>
                        <a:pt x="56" y="96"/>
                      </a:cubicBezTo>
                      <a:cubicBezTo>
                        <a:pt x="0" y="83"/>
                        <a:pt x="0" y="83"/>
                        <a:pt x="0" y="83"/>
                      </a:cubicBezTo>
                      <a:cubicBezTo>
                        <a:pt x="0" y="13"/>
                        <a:pt x="0" y="13"/>
                        <a:pt x="0" y="13"/>
                      </a:cubicBezTo>
                      <a:lnTo>
                        <a:pt x="56" y="0"/>
                      </a:lnTo>
                      <a:close/>
                      <a:moveTo>
                        <a:pt x="36" y="56"/>
                      </a:moveTo>
                      <a:cubicBezTo>
                        <a:pt x="36" y="56"/>
                        <a:pt x="36" y="55"/>
                        <a:pt x="36" y="54"/>
                      </a:cubicBezTo>
                      <a:cubicBezTo>
                        <a:pt x="35" y="54"/>
                        <a:pt x="35" y="53"/>
                        <a:pt x="35" y="53"/>
                      </a:cubicBezTo>
                      <a:cubicBezTo>
                        <a:pt x="35" y="52"/>
                        <a:pt x="35" y="51"/>
                        <a:pt x="34" y="51"/>
                      </a:cubicBezTo>
                      <a:cubicBezTo>
                        <a:pt x="34" y="50"/>
                        <a:pt x="34" y="50"/>
                        <a:pt x="33" y="49"/>
                      </a:cubicBezTo>
                      <a:cubicBezTo>
                        <a:pt x="33" y="49"/>
                        <a:pt x="33" y="48"/>
                        <a:pt x="32" y="48"/>
                      </a:cubicBezTo>
                      <a:cubicBezTo>
                        <a:pt x="32" y="48"/>
                        <a:pt x="32" y="47"/>
                        <a:pt x="31" y="47"/>
                      </a:cubicBezTo>
                      <a:cubicBezTo>
                        <a:pt x="31" y="46"/>
                        <a:pt x="30" y="46"/>
                        <a:pt x="29" y="46"/>
                      </a:cubicBezTo>
                      <a:cubicBezTo>
                        <a:pt x="29" y="45"/>
                        <a:pt x="28" y="45"/>
                        <a:pt x="28" y="44"/>
                      </a:cubicBezTo>
                      <a:cubicBezTo>
                        <a:pt x="27" y="44"/>
                        <a:pt x="27" y="44"/>
                        <a:pt x="26" y="44"/>
                      </a:cubicBezTo>
                      <a:cubicBezTo>
                        <a:pt x="26" y="43"/>
                        <a:pt x="26" y="43"/>
                        <a:pt x="25" y="43"/>
                      </a:cubicBezTo>
                      <a:cubicBezTo>
                        <a:pt x="25" y="43"/>
                        <a:pt x="25" y="42"/>
                        <a:pt x="24" y="42"/>
                      </a:cubicBezTo>
                      <a:cubicBezTo>
                        <a:pt x="24" y="42"/>
                        <a:pt x="24" y="42"/>
                        <a:pt x="24" y="42"/>
                      </a:cubicBezTo>
                      <a:cubicBezTo>
                        <a:pt x="24" y="41"/>
                        <a:pt x="24" y="41"/>
                        <a:pt x="23" y="41"/>
                      </a:cubicBezTo>
                      <a:cubicBezTo>
                        <a:pt x="23" y="41"/>
                        <a:pt x="23" y="41"/>
                        <a:pt x="23" y="40"/>
                      </a:cubicBezTo>
                      <a:cubicBezTo>
                        <a:pt x="23" y="40"/>
                        <a:pt x="23" y="40"/>
                        <a:pt x="23" y="39"/>
                      </a:cubicBezTo>
                      <a:cubicBezTo>
                        <a:pt x="23" y="39"/>
                        <a:pt x="23" y="39"/>
                        <a:pt x="23" y="39"/>
                      </a:cubicBezTo>
                      <a:cubicBezTo>
                        <a:pt x="23" y="38"/>
                        <a:pt x="23" y="38"/>
                        <a:pt x="23" y="38"/>
                      </a:cubicBezTo>
                      <a:cubicBezTo>
                        <a:pt x="23" y="38"/>
                        <a:pt x="23" y="37"/>
                        <a:pt x="23" y="37"/>
                      </a:cubicBezTo>
                      <a:cubicBezTo>
                        <a:pt x="23" y="37"/>
                        <a:pt x="23" y="37"/>
                        <a:pt x="23" y="36"/>
                      </a:cubicBezTo>
                      <a:cubicBezTo>
                        <a:pt x="24" y="36"/>
                        <a:pt x="24" y="36"/>
                        <a:pt x="24" y="36"/>
                      </a:cubicBezTo>
                      <a:cubicBezTo>
                        <a:pt x="24" y="36"/>
                        <a:pt x="24" y="35"/>
                        <a:pt x="25" y="35"/>
                      </a:cubicBezTo>
                      <a:cubicBezTo>
                        <a:pt x="25" y="35"/>
                        <a:pt x="25" y="35"/>
                        <a:pt x="25" y="35"/>
                      </a:cubicBezTo>
                      <a:cubicBezTo>
                        <a:pt x="26" y="35"/>
                        <a:pt x="26" y="35"/>
                        <a:pt x="26" y="35"/>
                      </a:cubicBezTo>
                      <a:cubicBezTo>
                        <a:pt x="26" y="35"/>
                        <a:pt x="27" y="35"/>
                        <a:pt x="27" y="35"/>
                      </a:cubicBezTo>
                      <a:cubicBezTo>
                        <a:pt x="28" y="35"/>
                        <a:pt x="28" y="35"/>
                        <a:pt x="29" y="35"/>
                      </a:cubicBezTo>
                      <a:cubicBezTo>
                        <a:pt x="30" y="35"/>
                        <a:pt x="30" y="35"/>
                        <a:pt x="31" y="35"/>
                      </a:cubicBezTo>
                      <a:cubicBezTo>
                        <a:pt x="31" y="35"/>
                        <a:pt x="32" y="36"/>
                        <a:pt x="33" y="36"/>
                      </a:cubicBezTo>
                      <a:cubicBezTo>
                        <a:pt x="33" y="36"/>
                        <a:pt x="34" y="37"/>
                        <a:pt x="34" y="37"/>
                      </a:cubicBezTo>
                      <a:cubicBezTo>
                        <a:pt x="34" y="29"/>
                        <a:pt x="34" y="29"/>
                        <a:pt x="34" y="29"/>
                      </a:cubicBezTo>
                      <a:cubicBezTo>
                        <a:pt x="34" y="29"/>
                        <a:pt x="33" y="28"/>
                        <a:pt x="33" y="28"/>
                      </a:cubicBezTo>
                      <a:cubicBezTo>
                        <a:pt x="32" y="28"/>
                        <a:pt x="31" y="28"/>
                        <a:pt x="31" y="28"/>
                      </a:cubicBezTo>
                      <a:cubicBezTo>
                        <a:pt x="30" y="28"/>
                        <a:pt x="30" y="28"/>
                        <a:pt x="29" y="28"/>
                      </a:cubicBezTo>
                      <a:cubicBezTo>
                        <a:pt x="28" y="28"/>
                        <a:pt x="27" y="28"/>
                        <a:pt x="27" y="28"/>
                      </a:cubicBezTo>
                      <a:cubicBezTo>
                        <a:pt x="26" y="28"/>
                        <a:pt x="25" y="28"/>
                        <a:pt x="24" y="28"/>
                      </a:cubicBezTo>
                      <a:cubicBezTo>
                        <a:pt x="24" y="28"/>
                        <a:pt x="23" y="28"/>
                        <a:pt x="22" y="29"/>
                      </a:cubicBezTo>
                      <a:cubicBezTo>
                        <a:pt x="22" y="29"/>
                        <a:pt x="21" y="29"/>
                        <a:pt x="20" y="30"/>
                      </a:cubicBezTo>
                      <a:cubicBezTo>
                        <a:pt x="20" y="30"/>
                        <a:pt x="19" y="31"/>
                        <a:pt x="19" y="31"/>
                      </a:cubicBezTo>
                      <a:cubicBezTo>
                        <a:pt x="18" y="32"/>
                        <a:pt x="18" y="32"/>
                        <a:pt x="18" y="33"/>
                      </a:cubicBezTo>
                      <a:cubicBezTo>
                        <a:pt x="17" y="34"/>
                        <a:pt x="17" y="34"/>
                        <a:pt x="17" y="35"/>
                      </a:cubicBezTo>
                      <a:cubicBezTo>
                        <a:pt x="16" y="36"/>
                        <a:pt x="16" y="36"/>
                        <a:pt x="16" y="37"/>
                      </a:cubicBezTo>
                      <a:cubicBezTo>
                        <a:pt x="16" y="38"/>
                        <a:pt x="16" y="39"/>
                        <a:pt x="16" y="40"/>
                      </a:cubicBezTo>
                      <a:cubicBezTo>
                        <a:pt x="16" y="41"/>
                        <a:pt x="16" y="42"/>
                        <a:pt x="16" y="43"/>
                      </a:cubicBezTo>
                      <a:cubicBezTo>
                        <a:pt x="17" y="44"/>
                        <a:pt x="17" y="45"/>
                        <a:pt x="18" y="46"/>
                      </a:cubicBezTo>
                      <a:cubicBezTo>
                        <a:pt x="18" y="47"/>
                        <a:pt x="19" y="47"/>
                        <a:pt x="20" y="48"/>
                      </a:cubicBezTo>
                      <a:cubicBezTo>
                        <a:pt x="20" y="49"/>
                        <a:pt x="21" y="50"/>
                        <a:pt x="23" y="51"/>
                      </a:cubicBezTo>
                      <a:cubicBezTo>
                        <a:pt x="23" y="51"/>
                        <a:pt x="24" y="51"/>
                        <a:pt x="24" y="51"/>
                      </a:cubicBezTo>
                      <a:cubicBezTo>
                        <a:pt x="24" y="52"/>
                        <a:pt x="25" y="52"/>
                        <a:pt x="25" y="52"/>
                      </a:cubicBezTo>
                      <a:cubicBezTo>
                        <a:pt x="25" y="52"/>
                        <a:pt x="26" y="53"/>
                        <a:pt x="26" y="53"/>
                      </a:cubicBezTo>
                      <a:cubicBezTo>
                        <a:pt x="26" y="53"/>
                        <a:pt x="27" y="53"/>
                        <a:pt x="27" y="54"/>
                      </a:cubicBezTo>
                      <a:cubicBezTo>
                        <a:pt x="27" y="54"/>
                        <a:pt x="27" y="54"/>
                        <a:pt x="27" y="54"/>
                      </a:cubicBezTo>
                      <a:cubicBezTo>
                        <a:pt x="28" y="55"/>
                        <a:pt x="28" y="55"/>
                        <a:pt x="28" y="55"/>
                      </a:cubicBezTo>
                      <a:cubicBezTo>
                        <a:pt x="28" y="56"/>
                        <a:pt x="28" y="56"/>
                        <a:pt x="28" y="56"/>
                      </a:cubicBezTo>
                      <a:cubicBezTo>
                        <a:pt x="28" y="56"/>
                        <a:pt x="28" y="57"/>
                        <a:pt x="28" y="57"/>
                      </a:cubicBezTo>
                      <a:cubicBezTo>
                        <a:pt x="28" y="57"/>
                        <a:pt x="28" y="58"/>
                        <a:pt x="28" y="58"/>
                      </a:cubicBezTo>
                      <a:cubicBezTo>
                        <a:pt x="28" y="58"/>
                        <a:pt x="28" y="58"/>
                        <a:pt x="28" y="58"/>
                      </a:cubicBezTo>
                      <a:cubicBezTo>
                        <a:pt x="28" y="59"/>
                        <a:pt x="28" y="59"/>
                        <a:pt x="28" y="59"/>
                      </a:cubicBezTo>
                      <a:cubicBezTo>
                        <a:pt x="28" y="59"/>
                        <a:pt x="27" y="60"/>
                        <a:pt x="27" y="60"/>
                      </a:cubicBezTo>
                      <a:cubicBezTo>
                        <a:pt x="27" y="60"/>
                        <a:pt x="27" y="60"/>
                        <a:pt x="27" y="60"/>
                      </a:cubicBezTo>
                      <a:cubicBezTo>
                        <a:pt x="26" y="60"/>
                        <a:pt x="26" y="60"/>
                        <a:pt x="26" y="61"/>
                      </a:cubicBezTo>
                      <a:cubicBezTo>
                        <a:pt x="25" y="61"/>
                        <a:pt x="25" y="61"/>
                        <a:pt x="25" y="61"/>
                      </a:cubicBezTo>
                      <a:cubicBezTo>
                        <a:pt x="25" y="61"/>
                        <a:pt x="24" y="61"/>
                        <a:pt x="24" y="61"/>
                      </a:cubicBezTo>
                      <a:cubicBezTo>
                        <a:pt x="23" y="61"/>
                        <a:pt x="22" y="61"/>
                        <a:pt x="22" y="60"/>
                      </a:cubicBezTo>
                      <a:cubicBezTo>
                        <a:pt x="21" y="60"/>
                        <a:pt x="20" y="60"/>
                        <a:pt x="20" y="60"/>
                      </a:cubicBezTo>
                      <a:cubicBezTo>
                        <a:pt x="19" y="59"/>
                        <a:pt x="18" y="59"/>
                        <a:pt x="18" y="58"/>
                      </a:cubicBezTo>
                      <a:cubicBezTo>
                        <a:pt x="17" y="58"/>
                        <a:pt x="17" y="57"/>
                        <a:pt x="16" y="57"/>
                      </a:cubicBezTo>
                      <a:cubicBezTo>
                        <a:pt x="16" y="65"/>
                        <a:pt x="16" y="65"/>
                        <a:pt x="16" y="65"/>
                      </a:cubicBezTo>
                      <a:cubicBezTo>
                        <a:pt x="17" y="65"/>
                        <a:pt x="17" y="66"/>
                        <a:pt x="18" y="66"/>
                      </a:cubicBezTo>
                      <a:cubicBezTo>
                        <a:pt x="18" y="66"/>
                        <a:pt x="19" y="67"/>
                        <a:pt x="19" y="67"/>
                      </a:cubicBezTo>
                      <a:cubicBezTo>
                        <a:pt x="20" y="67"/>
                        <a:pt x="21" y="67"/>
                        <a:pt x="21" y="67"/>
                      </a:cubicBezTo>
                      <a:cubicBezTo>
                        <a:pt x="22" y="67"/>
                        <a:pt x="23" y="68"/>
                        <a:pt x="24" y="68"/>
                      </a:cubicBezTo>
                      <a:cubicBezTo>
                        <a:pt x="25" y="68"/>
                        <a:pt x="26" y="68"/>
                        <a:pt x="27" y="68"/>
                      </a:cubicBezTo>
                      <a:cubicBezTo>
                        <a:pt x="27" y="67"/>
                        <a:pt x="28" y="67"/>
                        <a:pt x="29" y="67"/>
                      </a:cubicBezTo>
                      <a:cubicBezTo>
                        <a:pt x="30" y="67"/>
                        <a:pt x="31" y="66"/>
                        <a:pt x="31" y="66"/>
                      </a:cubicBezTo>
                      <a:cubicBezTo>
                        <a:pt x="32" y="66"/>
                        <a:pt x="33" y="65"/>
                        <a:pt x="33" y="64"/>
                      </a:cubicBezTo>
                      <a:cubicBezTo>
                        <a:pt x="34" y="64"/>
                        <a:pt x="34" y="63"/>
                        <a:pt x="34" y="63"/>
                      </a:cubicBezTo>
                      <a:cubicBezTo>
                        <a:pt x="35" y="62"/>
                        <a:pt x="35" y="62"/>
                        <a:pt x="35" y="61"/>
                      </a:cubicBezTo>
                      <a:cubicBezTo>
                        <a:pt x="35" y="60"/>
                        <a:pt x="35" y="60"/>
                        <a:pt x="36" y="59"/>
                      </a:cubicBezTo>
                      <a:cubicBezTo>
                        <a:pt x="36" y="58"/>
                        <a:pt x="36" y="57"/>
                        <a:pt x="3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404040"/>
                    </a:solidFill>
                  </a:endParaRPr>
                </a:p>
              </p:txBody>
            </p:sp>
          </p:grpSp>
          <p:grpSp>
            <p:nvGrpSpPr>
              <p:cNvPr id="206" name="Group 205"/>
              <p:cNvGrpSpPr/>
              <p:nvPr/>
            </p:nvGrpSpPr>
            <p:grpSpPr>
              <a:xfrm>
                <a:off x="10198504" y="1671422"/>
                <a:ext cx="1410224" cy="1664352"/>
                <a:chOff x="10198504" y="1671422"/>
                <a:chExt cx="1410224" cy="1664352"/>
              </a:xfrm>
            </p:grpSpPr>
            <p:pic>
              <p:nvPicPr>
                <p:cNvPr id="211" name="Picture 2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209259" y="1671422"/>
                  <a:ext cx="1388713" cy="1023228"/>
                </a:xfrm>
                <a:prstGeom prst="rect">
                  <a:avLst/>
                </a:prstGeom>
                <a:ln>
                  <a:solidFill>
                    <a:schemeClr val="bg2">
                      <a:lumMod val="40000"/>
                      <a:lumOff val="60000"/>
                    </a:schemeClr>
                  </a:solidFill>
                </a:ln>
              </p:spPr>
            </p:pic>
            <p:sp>
              <p:nvSpPr>
                <p:cNvPr id="212" name="Rectangle 211"/>
                <p:cNvSpPr/>
                <p:nvPr/>
              </p:nvSpPr>
              <p:spPr bwMode="auto">
                <a:xfrm>
                  <a:off x="10198504" y="2693867"/>
                  <a:ext cx="1410224" cy="641907"/>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5720" tIns="45720" rIns="4572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13" name="Freeform 212"/>
                <p:cNvSpPr>
                  <a:spLocks noChangeAspect="1" noEditPoints="1"/>
                </p:cNvSpPr>
                <p:nvPr/>
              </p:nvSpPr>
              <p:spPr bwMode="auto">
                <a:xfrm>
                  <a:off x="10718651" y="2746990"/>
                  <a:ext cx="502220" cy="506645"/>
                </a:xfrm>
                <a:custGeom>
                  <a:avLst/>
                  <a:gdLst>
                    <a:gd name="T0" fmla="*/ 96 w 96"/>
                    <a:gd name="T1" fmla="*/ 72 h 96"/>
                    <a:gd name="T2" fmla="*/ 60 w 96"/>
                    <a:gd name="T3" fmla="*/ 76 h 96"/>
                    <a:gd name="T4" fmla="*/ 70 w 96"/>
                    <a:gd name="T5" fmla="*/ 57 h 96"/>
                    <a:gd name="T6" fmla="*/ 74 w 96"/>
                    <a:gd name="T7" fmla="*/ 57 h 96"/>
                    <a:gd name="T8" fmla="*/ 72 w 96"/>
                    <a:gd name="T9" fmla="*/ 50 h 96"/>
                    <a:gd name="T10" fmla="*/ 92 w 96"/>
                    <a:gd name="T11" fmla="*/ 24 h 96"/>
                    <a:gd name="T12" fmla="*/ 60 w 96"/>
                    <a:gd name="T13" fmla="*/ 41 h 96"/>
                    <a:gd name="T14" fmla="*/ 35 w 96"/>
                    <a:gd name="T15" fmla="*/ 43 h 96"/>
                    <a:gd name="T16" fmla="*/ 33 w 96"/>
                    <a:gd name="T17" fmla="*/ 39 h 96"/>
                    <a:gd name="T18" fmla="*/ 30 w 96"/>
                    <a:gd name="T19" fmla="*/ 37 h 96"/>
                    <a:gd name="T20" fmla="*/ 27 w 96"/>
                    <a:gd name="T21" fmla="*/ 36 h 96"/>
                    <a:gd name="T22" fmla="*/ 24 w 96"/>
                    <a:gd name="T23" fmla="*/ 37 h 96"/>
                    <a:gd name="T24" fmla="*/ 21 w 96"/>
                    <a:gd name="T25" fmla="*/ 40 h 96"/>
                    <a:gd name="T26" fmla="*/ 20 w 96"/>
                    <a:gd name="T27" fmla="*/ 44 h 96"/>
                    <a:gd name="T28" fmla="*/ 19 w 96"/>
                    <a:gd name="T29" fmla="*/ 48 h 96"/>
                    <a:gd name="T30" fmla="*/ 20 w 96"/>
                    <a:gd name="T31" fmla="*/ 53 h 96"/>
                    <a:gd name="T32" fmla="*/ 22 w 96"/>
                    <a:gd name="T33" fmla="*/ 57 h 96"/>
                    <a:gd name="T34" fmla="*/ 24 w 96"/>
                    <a:gd name="T35" fmla="*/ 59 h 96"/>
                    <a:gd name="T36" fmla="*/ 27 w 96"/>
                    <a:gd name="T37" fmla="*/ 60 h 96"/>
                    <a:gd name="T38" fmla="*/ 30 w 96"/>
                    <a:gd name="T39" fmla="*/ 60 h 96"/>
                    <a:gd name="T40" fmla="*/ 33 w 96"/>
                    <a:gd name="T41" fmla="*/ 57 h 96"/>
                    <a:gd name="T42" fmla="*/ 35 w 96"/>
                    <a:gd name="T43" fmla="*/ 54 h 96"/>
                    <a:gd name="T44" fmla="*/ 35 w 96"/>
                    <a:gd name="T45" fmla="*/ 48 h 96"/>
                    <a:gd name="T46" fmla="*/ 35 w 96"/>
                    <a:gd name="T47" fmla="*/ 43 h 96"/>
                    <a:gd name="T48" fmla="*/ 56 w 96"/>
                    <a:gd name="T49" fmla="*/ 96 h 96"/>
                    <a:gd name="T50" fmla="*/ 0 w 96"/>
                    <a:gd name="T51" fmla="*/ 13 h 96"/>
                    <a:gd name="T52" fmla="*/ 44 w 96"/>
                    <a:gd name="T53" fmla="*/ 48 h 96"/>
                    <a:gd name="T54" fmla="*/ 43 w 96"/>
                    <a:gd name="T55" fmla="*/ 39 h 96"/>
                    <a:gd name="T56" fmla="*/ 39 w 96"/>
                    <a:gd name="T57" fmla="*/ 33 h 96"/>
                    <a:gd name="T58" fmla="*/ 34 w 96"/>
                    <a:gd name="T59" fmla="*/ 29 h 96"/>
                    <a:gd name="T60" fmla="*/ 27 w 96"/>
                    <a:gd name="T61" fmla="*/ 28 h 96"/>
                    <a:gd name="T62" fmla="*/ 21 w 96"/>
                    <a:gd name="T63" fmla="*/ 30 h 96"/>
                    <a:gd name="T64" fmla="*/ 16 w 96"/>
                    <a:gd name="T65" fmla="*/ 34 h 96"/>
                    <a:gd name="T66" fmla="*/ 13 w 96"/>
                    <a:gd name="T67" fmla="*/ 41 h 96"/>
                    <a:gd name="T68" fmla="*/ 12 w 96"/>
                    <a:gd name="T69" fmla="*/ 49 h 96"/>
                    <a:gd name="T70" fmla="*/ 13 w 96"/>
                    <a:gd name="T71" fmla="*/ 56 h 96"/>
                    <a:gd name="T72" fmla="*/ 16 w 96"/>
                    <a:gd name="T73" fmla="*/ 62 h 96"/>
                    <a:gd name="T74" fmla="*/ 21 w 96"/>
                    <a:gd name="T75" fmla="*/ 66 h 96"/>
                    <a:gd name="T76" fmla="*/ 27 w 96"/>
                    <a:gd name="T77" fmla="*/ 68 h 96"/>
                    <a:gd name="T78" fmla="*/ 34 w 96"/>
                    <a:gd name="T79" fmla="*/ 67 h 96"/>
                    <a:gd name="T80" fmla="*/ 39 w 96"/>
                    <a:gd name="T81" fmla="*/ 63 h 96"/>
                    <a:gd name="T82" fmla="*/ 43 w 96"/>
                    <a:gd name="T83" fmla="*/ 57 h 96"/>
                    <a:gd name="T84" fmla="*/ 44 w 96"/>
                    <a:gd name="T85"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 h="96">
                      <a:moveTo>
                        <a:pt x="96" y="36"/>
                      </a:moveTo>
                      <a:cubicBezTo>
                        <a:pt x="96" y="72"/>
                        <a:pt x="96" y="72"/>
                        <a:pt x="96" y="72"/>
                      </a:cubicBezTo>
                      <a:cubicBezTo>
                        <a:pt x="96" y="74"/>
                        <a:pt x="94" y="76"/>
                        <a:pt x="92" y="76"/>
                      </a:cubicBezTo>
                      <a:cubicBezTo>
                        <a:pt x="60" y="76"/>
                        <a:pt x="60" y="76"/>
                        <a:pt x="60" y="76"/>
                      </a:cubicBezTo>
                      <a:cubicBezTo>
                        <a:pt x="60" y="48"/>
                        <a:pt x="60" y="48"/>
                        <a:pt x="60" y="48"/>
                      </a:cubicBezTo>
                      <a:cubicBezTo>
                        <a:pt x="70" y="57"/>
                        <a:pt x="70" y="57"/>
                        <a:pt x="70" y="57"/>
                      </a:cubicBezTo>
                      <a:cubicBezTo>
                        <a:pt x="71" y="57"/>
                        <a:pt x="71" y="57"/>
                        <a:pt x="72" y="57"/>
                      </a:cubicBezTo>
                      <a:cubicBezTo>
                        <a:pt x="73" y="57"/>
                        <a:pt x="73" y="57"/>
                        <a:pt x="74" y="57"/>
                      </a:cubicBezTo>
                      <a:lnTo>
                        <a:pt x="96" y="36"/>
                      </a:lnTo>
                      <a:close/>
                      <a:moveTo>
                        <a:pt x="72" y="50"/>
                      </a:moveTo>
                      <a:cubicBezTo>
                        <a:pt x="96" y="28"/>
                        <a:pt x="96" y="28"/>
                        <a:pt x="96" y="28"/>
                      </a:cubicBezTo>
                      <a:cubicBezTo>
                        <a:pt x="96" y="26"/>
                        <a:pt x="94" y="24"/>
                        <a:pt x="92" y="24"/>
                      </a:cubicBezTo>
                      <a:cubicBezTo>
                        <a:pt x="60" y="24"/>
                        <a:pt x="60" y="24"/>
                        <a:pt x="60" y="24"/>
                      </a:cubicBezTo>
                      <a:cubicBezTo>
                        <a:pt x="60" y="41"/>
                        <a:pt x="60" y="41"/>
                        <a:pt x="60" y="41"/>
                      </a:cubicBezTo>
                      <a:lnTo>
                        <a:pt x="72" y="50"/>
                      </a:lnTo>
                      <a:close/>
                      <a:moveTo>
                        <a:pt x="35" y="43"/>
                      </a:moveTo>
                      <a:cubicBezTo>
                        <a:pt x="34" y="42"/>
                        <a:pt x="34" y="42"/>
                        <a:pt x="34" y="41"/>
                      </a:cubicBezTo>
                      <a:cubicBezTo>
                        <a:pt x="34" y="40"/>
                        <a:pt x="33" y="40"/>
                        <a:pt x="33" y="39"/>
                      </a:cubicBezTo>
                      <a:cubicBezTo>
                        <a:pt x="33" y="39"/>
                        <a:pt x="32" y="38"/>
                        <a:pt x="32" y="38"/>
                      </a:cubicBezTo>
                      <a:cubicBezTo>
                        <a:pt x="31" y="37"/>
                        <a:pt x="31" y="37"/>
                        <a:pt x="30" y="37"/>
                      </a:cubicBezTo>
                      <a:cubicBezTo>
                        <a:pt x="30" y="37"/>
                        <a:pt x="30" y="36"/>
                        <a:pt x="29" y="36"/>
                      </a:cubicBezTo>
                      <a:cubicBezTo>
                        <a:pt x="28" y="36"/>
                        <a:pt x="28" y="36"/>
                        <a:pt x="27" y="36"/>
                      </a:cubicBezTo>
                      <a:cubicBezTo>
                        <a:pt x="27" y="36"/>
                        <a:pt x="26" y="36"/>
                        <a:pt x="25" y="36"/>
                      </a:cubicBezTo>
                      <a:cubicBezTo>
                        <a:pt x="25" y="37"/>
                        <a:pt x="24" y="37"/>
                        <a:pt x="24" y="37"/>
                      </a:cubicBezTo>
                      <a:cubicBezTo>
                        <a:pt x="23" y="37"/>
                        <a:pt x="23" y="38"/>
                        <a:pt x="23" y="38"/>
                      </a:cubicBezTo>
                      <a:cubicBezTo>
                        <a:pt x="22" y="39"/>
                        <a:pt x="22" y="39"/>
                        <a:pt x="21" y="40"/>
                      </a:cubicBezTo>
                      <a:cubicBezTo>
                        <a:pt x="21" y="40"/>
                        <a:pt x="21" y="41"/>
                        <a:pt x="20" y="42"/>
                      </a:cubicBezTo>
                      <a:cubicBezTo>
                        <a:pt x="20" y="42"/>
                        <a:pt x="20" y="43"/>
                        <a:pt x="20" y="44"/>
                      </a:cubicBezTo>
                      <a:cubicBezTo>
                        <a:pt x="20" y="44"/>
                        <a:pt x="20" y="45"/>
                        <a:pt x="19" y="46"/>
                      </a:cubicBezTo>
                      <a:cubicBezTo>
                        <a:pt x="19" y="47"/>
                        <a:pt x="19" y="47"/>
                        <a:pt x="19" y="48"/>
                      </a:cubicBezTo>
                      <a:cubicBezTo>
                        <a:pt x="19" y="49"/>
                        <a:pt x="19" y="50"/>
                        <a:pt x="20" y="51"/>
                      </a:cubicBezTo>
                      <a:cubicBezTo>
                        <a:pt x="20" y="52"/>
                        <a:pt x="20" y="52"/>
                        <a:pt x="20" y="53"/>
                      </a:cubicBezTo>
                      <a:cubicBezTo>
                        <a:pt x="20" y="54"/>
                        <a:pt x="20" y="55"/>
                        <a:pt x="21" y="55"/>
                      </a:cubicBezTo>
                      <a:cubicBezTo>
                        <a:pt x="21" y="56"/>
                        <a:pt x="21" y="56"/>
                        <a:pt x="22" y="57"/>
                      </a:cubicBezTo>
                      <a:cubicBezTo>
                        <a:pt x="22" y="58"/>
                        <a:pt x="22" y="58"/>
                        <a:pt x="23" y="58"/>
                      </a:cubicBezTo>
                      <a:cubicBezTo>
                        <a:pt x="23" y="59"/>
                        <a:pt x="24" y="59"/>
                        <a:pt x="24" y="59"/>
                      </a:cubicBezTo>
                      <a:cubicBezTo>
                        <a:pt x="24" y="60"/>
                        <a:pt x="25" y="60"/>
                        <a:pt x="25" y="60"/>
                      </a:cubicBezTo>
                      <a:cubicBezTo>
                        <a:pt x="26" y="60"/>
                        <a:pt x="27" y="60"/>
                        <a:pt x="27" y="60"/>
                      </a:cubicBezTo>
                      <a:cubicBezTo>
                        <a:pt x="28" y="60"/>
                        <a:pt x="28" y="60"/>
                        <a:pt x="29" y="60"/>
                      </a:cubicBezTo>
                      <a:cubicBezTo>
                        <a:pt x="29" y="60"/>
                        <a:pt x="30" y="60"/>
                        <a:pt x="30" y="60"/>
                      </a:cubicBezTo>
                      <a:cubicBezTo>
                        <a:pt x="31" y="59"/>
                        <a:pt x="31" y="59"/>
                        <a:pt x="32" y="59"/>
                      </a:cubicBezTo>
                      <a:cubicBezTo>
                        <a:pt x="32" y="58"/>
                        <a:pt x="32" y="58"/>
                        <a:pt x="33" y="57"/>
                      </a:cubicBezTo>
                      <a:cubicBezTo>
                        <a:pt x="33" y="57"/>
                        <a:pt x="34" y="56"/>
                        <a:pt x="34" y="56"/>
                      </a:cubicBezTo>
                      <a:cubicBezTo>
                        <a:pt x="34" y="55"/>
                        <a:pt x="34" y="54"/>
                        <a:pt x="35" y="54"/>
                      </a:cubicBezTo>
                      <a:cubicBezTo>
                        <a:pt x="35" y="53"/>
                        <a:pt x="35" y="52"/>
                        <a:pt x="35" y="51"/>
                      </a:cubicBezTo>
                      <a:cubicBezTo>
                        <a:pt x="35" y="50"/>
                        <a:pt x="35" y="49"/>
                        <a:pt x="35" y="48"/>
                      </a:cubicBezTo>
                      <a:cubicBezTo>
                        <a:pt x="35" y="47"/>
                        <a:pt x="35" y="46"/>
                        <a:pt x="35" y="46"/>
                      </a:cubicBezTo>
                      <a:cubicBezTo>
                        <a:pt x="35" y="45"/>
                        <a:pt x="35" y="44"/>
                        <a:pt x="35" y="43"/>
                      </a:cubicBezTo>
                      <a:close/>
                      <a:moveTo>
                        <a:pt x="56" y="0"/>
                      </a:moveTo>
                      <a:cubicBezTo>
                        <a:pt x="56" y="96"/>
                        <a:pt x="56" y="96"/>
                        <a:pt x="56" y="96"/>
                      </a:cubicBezTo>
                      <a:cubicBezTo>
                        <a:pt x="0" y="83"/>
                        <a:pt x="0" y="83"/>
                        <a:pt x="0" y="83"/>
                      </a:cubicBezTo>
                      <a:cubicBezTo>
                        <a:pt x="0" y="13"/>
                        <a:pt x="0" y="13"/>
                        <a:pt x="0" y="13"/>
                      </a:cubicBezTo>
                      <a:lnTo>
                        <a:pt x="56" y="0"/>
                      </a:lnTo>
                      <a:close/>
                      <a:moveTo>
                        <a:pt x="44" y="48"/>
                      </a:moveTo>
                      <a:cubicBezTo>
                        <a:pt x="44" y="46"/>
                        <a:pt x="44" y="45"/>
                        <a:pt x="44" y="43"/>
                      </a:cubicBezTo>
                      <a:cubicBezTo>
                        <a:pt x="43" y="42"/>
                        <a:pt x="43" y="41"/>
                        <a:pt x="43" y="39"/>
                      </a:cubicBezTo>
                      <a:cubicBezTo>
                        <a:pt x="42" y="38"/>
                        <a:pt x="42" y="37"/>
                        <a:pt x="41" y="36"/>
                      </a:cubicBezTo>
                      <a:cubicBezTo>
                        <a:pt x="41" y="35"/>
                        <a:pt x="40" y="34"/>
                        <a:pt x="39" y="33"/>
                      </a:cubicBezTo>
                      <a:cubicBezTo>
                        <a:pt x="38" y="32"/>
                        <a:pt x="38" y="31"/>
                        <a:pt x="37" y="31"/>
                      </a:cubicBezTo>
                      <a:cubicBezTo>
                        <a:pt x="36" y="30"/>
                        <a:pt x="35" y="30"/>
                        <a:pt x="34" y="29"/>
                      </a:cubicBezTo>
                      <a:cubicBezTo>
                        <a:pt x="33" y="29"/>
                        <a:pt x="32" y="29"/>
                        <a:pt x="31" y="28"/>
                      </a:cubicBezTo>
                      <a:cubicBezTo>
                        <a:pt x="30" y="28"/>
                        <a:pt x="29" y="28"/>
                        <a:pt x="27" y="28"/>
                      </a:cubicBezTo>
                      <a:cubicBezTo>
                        <a:pt x="26" y="28"/>
                        <a:pt x="25" y="28"/>
                        <a:pt x="24" y="29"/>
                      </a:cubicBezTo>
                      <a:cubicBezTo>
                        <a:pt x="23" y="29"/>
                        <a:pt x="22" y="29"/>
                        <a:pt x="21" y="30"/>
                      </a:cubicBezTo>
                      <a:cubicBezTo>
                        <a:pt x="20" y="31"/>
                        <a:pt x="19" y="31"/>
                        <a:pt x="18" y="32"/>
                      </a:cubicBezTo>
                      <a:cubicBezTo>
                        <a:pt x="17" y="33"/>
                        <a:pt x="17" y="34"/>
                        <a:pt x="16" y="34"/>
                      </a:cubicBezTo>
                      <a:cubicBezTo>
                        <a:pt x="15" y="35"/>
                        <a:pt x="15" y="36"/>
                        <a:pt x="14" y="37"/>
                      </a:cubicBezTo>
                      <a:cubicBezTo>
                        <a:pt x="14" y="39"/>
                        <a:pt x="13" y="40"/>
                        <a:pt x="13" y="41"/>
                      </a:cubicBezTo>
                      <a:cubicBezTo>
                        <a:pt x="13" y="42"/>
                        <a:pt x="12" y="43"/>
                        <a:pt x="12" y="45"/>
                      </a:cubicBezTo>
                      <a:cubicBezTo>
                        <a:pt x="12" y="46"/>
                        <a:pt x="12" y="47"/>
                        <a:pt x="12" y="49"/>
                      </a:cubicBezTo>
                      <a:cubicBezTo>
                        <a:pt x="12" y="50"/>
                        <a:pt x="12" y="51"/>
                        <a:pt x="12" y="53"/>
                      </a:cubicBezTo>
                      <a:cubicBezTo>
                        <a:pt x="12" y="54"/>
                        <a:pt x="13" y="55"/>
                        <a:pt x="13" y="56"/>
                      </a:cubicBezTo>
                      <a:cubicBezTo>
                        <a:pt x="13" y="57"/>
                        <a:pt x="14" y="58"/>
                        <a:pt x="14" y="59"/>
                      </a:cubicBezTo>
                      <a:cubicBezTo>
                        <a:pt x="15" y="60"/>
                        <a:pt x="15" y="61"/>
                        <a:pt x="16" y="62"/>
                      </a:cubicBezTo>
                      <a:cubicBezTo>
                        <a:pt x="17" y="63"/>
                        <a:pt x="17" y="64"/>
                        <a:pt x="18" y="65"/>
                      </a:cubicBezTo>
                      <a:cubicBezTo>
                        <a:pt x="19" y="65"/>
                        <a:pt x="20" y="66"/>
                        <a:pt x="21" y="66"/>
                      </a:cubicBezTo>
                      <a:cubicBezTo>
                        <a:pt x="22" y="67"/>
                        <a:pt x="23" y="67"/>
                        <a:pt x="24" y="68"/>
                      </a:cubicBezTo>
                      <a:cubicBezTo>
                        <a:pt x="25" y="68"/>
                        <a:pt x="26" y="68"/>
                        <a:pt x="27" y="68"/>
                      </a:cubicBezTo>
                      <a:cubicBezTo>
                        <a:pt x="28" y="68"/>
                        <a:pt x="29" y="68"/>
                        <a:pt x="30" y="68"/>
                      </a:cubicBezTo>
                      <a:cubicBezTo>
                        <a:pt x="31" y="68"/>
                        <a:pt x="33" y="68"/>
                        <a:pt x="34" y="67"/>
                      </a:cubicBezTo>
                      <a:cubicBezTo>
                        <a:pt x="35" y="67"/>
                        <a:pt x="36" y="66"/>
                        <a:pt x="36" y="66"/>
                      </a:cubicBezTo>
                      <a:cubicBezTo>
                        <a:pt x="37" y="65"/>
                        <a:pt x="38" y="64"/>
                        <a:pt x="39" y="63"/>
                      </a:cubicBezTo>
                      <a:cubicBezTo>
                        <a:pt x="40" y="62"/>
                        <a:pt x="40" y="61"/>
                        <a:pt x="41" y="60"/>
                      </a:cubicBezTo>
                      <a:cubicBezTo>
                        <a:pt x="42" y="59"/>
                        <a:pt x="42" y="58"/>
                        <a:pt x="43" y="57"/>
                      </a:cubicBezTo>
                      <a:cubicBezTo>
                        <a:pt x="43" y="55"/>
                        <a:pt x="43" y="54"/>
                        <a:pt x="44" y="52"/>
                      </a:cubicBezTo>
                      <a:cubicBezTo>
                        <a:pt x="44" y="51"/>
                        <a:pt x="44" y="49"/>
                        <a:pt x="44" y="4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404040"/>
                    </a:solidFill>
                  </a:endParaRPr>
                </a:p>
              </p:txBody>
            </p:sp>
          </p:grpSp>
          <p:grpSp>
            <p:nvGrpSpPr>
              <p:cNvPr id="207" name="Group 206"/>
              <p:cNvGrpSpPr/>
              <p:nvPr/>
            </p:nvGrpSpPr>
            <p:grpSpPr>
              <a:xfrm>
                <a:off x="6379617" y="1671422"/>
                <a:ext cx="1410224" cy="1664352"/>
                <a:chOff x="6416998" y="1671422"/>
                <a:chExt cx="1410224" cy="1664352"/>
              </a:xfrm>
            </p:grpSpPr>
            <p:sp>
              <p:nvSpPr>
                <p:cNvPr id="208" name="Rectangle 207"/>
                <p:cNvSpPr/>
                <p:nvPr/>
              </p:nvSpPr>
              <p:spPr bwMode="auto">
                <a:xfrm>
                  <a:off x="6416998" y="2693867"/>
                  <a:ext cx="1410224" cy="64190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45720" tIns="45720" rIns="4572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pic>
              <p:nvPicPr>
                <p:cNvPr id="209" name="Picture 208"/>
                <p:cNvPicPr>
                  <a:picLocks noChangeAspect="1"/>
                </p:cNvPicPr>
                <p:nvPr/>
              </p:nvPicPr>
              <p:blipFill>
                <a:blip r:embed="rId12"/>
                <a:stretch>
                  <a:fillRect/>
                </a:stretch>
              </p:blipFill>
              <p:spPr>
                <a:xfrm>
                  <a:off x="6416998" y="1671422"/>
                  <a:ext cx="1410224" cy="1022444"/>
                </a:xfrm>
                <a:prstGeom prst="rect">
                  <a:avLst/>
                </a:prstGeom>
              </p:spPr>
            </p:pic>
            <p:pic>
              <p:nvPicPr>
                <p:cNvPr id="210" name="Picture 20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874590" y="2747580"/>
                  <a:ext cx="506055" cy="506055"/>
                </a:xfrm>
                <a:prstGeom prst="rect">
                  <a:avLst/>
                </a:prstGeom>
              </p:spPr>
            </p:pic>
          </p:grpSp>
        </p:grpSp>
        <p:sp>
          <p:nvSpPr>
            <p:cNvPr id="201" name="TextBox 299"/>
            <p:cNvSpPr txBox="1"/>
            <p:nvPr/>
          </p:nvSpPr>
          <p:spPr>
            <a:xfrm>
              <a:off x="309819" y="4255527"/>
              <a:ext cx="10824518" cy="430887"/>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099" fontAlgn="base">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    Office Clients    Office Online   Exchange   SharePoint</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spTree>
    <p:extLst>
      <p:ext uri="{BB962C8B-B14F-4D97-AF65-F5344CB8AC3E}">
        <p14:creationId xmlns:p14="http://schemas.microsoft.com/office/powerpoint/2010/main" val="1185217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198"/>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198"/>
                                        </p:tgtEl>
                                        <p:attrNameLst>
                                          <p:attrName>style.visibility</p:attrName>
                                        </p:attrNameLst>
                                      </p:cBhvr>
                                      <p:to>
                                        <p:strVal val="hidden"/>
                                      </p:to>
                                    </p:set>
                                  </p:childTnLst>
                                </p:cTn>
                              </p:par>
                              <p:par>
                                <p:cTn id="9" presetID="2" presetClass="exit" presetSubtype="4" decel="100000" fill="hold" nodeType="withEffect">
                                  <p:stCondLst>
                                    <p:cond delay="0"/>
                                  </p:stCondLst>
                                  <p:childTnLst>
                                    <p:anim calcmode="lin" valueType="num">
                                      <p:cBhvr additive="base">
                                        <p:cTn id="10" dur="800"/>
                                        <p:tgtEl>
                                          <p:spTgt spid="5"/>
                                        </p:tgtEl>
                                        <p:attrNameLst>
                                          <p:attrName>ppt_x</p:attrName>
                                        </p:attrNameLst>
                                      </p:cBhvr>
                                      <p:tavLst>
                                        <p:tav tm="0">
                                          <p:val>
                                            <p:strVal val="ppt_x"/>
                                          </p:val>
                                        </p:tav>
                                        <p:tav tm="100000">
                                          <p:val>
                                            <p:strVal val="ppt_x"/>
                                          </p:val>
                                        </p:tav>
                                      </p:tavLst>
                                    </p:anim>
                                    <p:anim calcmode="lin" valueType="num">
                                      <p:cBhvr additive="base">
                                        <p:cTn id="11" dur="800"/>
                                        <p:tgtEl>
                                          <p:spTgt spid="5"/>
                                        </p:tgtEl>
                                        <p:attrNameLst>
                                          <p:attrName>ppt_y</p:attrName>
                                        </p:attrNameLst>
                                      </p:cBhvr>
                                      <p:tavLst>
                                        <p:tav tm="0">
                                          <p:val>
                                            <p:strVal val="ppt_y"/>
                                          </p:val>
                                        </p:tav>
                                        <p:tav tm="100000">
                                          <p:val>
                                            <p:strVal val="1+ppt_h/2"/>
                                          </p:val>
                                        </p:tav>
                                      </p:tavLst>
                                    </p:anim>
                                    <p:set>
                                      <p:cBhvr>
                                        <p:cTn id="12" dur="1" fill="hold">
                                          <p:stCondLst>
                                            <p:cond delay="799"/>
                                          </p:stCondLst>
                                        </p:cTn>
                                        <p:tgtEl>
                                          <p:spTgt spid="5"/>
                                        </p:tgtEl>
                                        <p:attrNameLst>
                                          <p:attrName>style.visibility</p:attrName>
                                        </p:attrNameLst>
                                      </p:cBhvr>
                                      <p:to>
                                        <p:strVal val="hidden"/>
                                      </p:to>
                                    </p:set>
                                  </p:childTnLst>
                                </p:cTn>
                              </p:par>
                              <p:par>
                                <p:cTn id="13" presetID="2" presetClass="exit" presetSubtype="4" decel="100000" fill="hold" nodeType="withEffect">
                                  <p:stCondLst>
                                    <p:cond delay="0"/>
                                  </p:stCondLst>
                                  <p:childTnLst>
                                    <p:anim calcmode="lin" valueType="num">
                                      <p:cBhvr additive="base">
                                        <p:cTn id="14" dur="800"/>
                                        <p:tgtEl>
                                          <p:spTgt spid="7"/>
                                        </p:tgtEl>
                                        <p:attrNameLst>
                                          <p:attrName>ppt_x</p:attrName>
                                        </p:attrNameLst>
                                      </p:cBhvr>
                                      <p:tavLst>
                                        <p:tav tm="0">
                                          <p:val>
                                            <p:strVal val="ppt_x"/>
                                          </p:val>
                                        </p:tav>
                                        <p:tav tm="100000">
                                          <p:val>
                                            <p:strVal val="ppt_x"/>
                                          </p:val>
                                        </p:tav>
                                      </p:tavLst>
                                    </p:anim>
                                    <p:anim calcmode="lin" valueType="num">
                                      <p:cBhvr additive="base">
                                        <p:cTn id="15" dur="800"/>
                                        <p:tgtEl>
                                          <p:spTgt spid="7"/>
                                        </p:tgtEl>
                                        <p:attrNameLst>
                                          <p:attrName>ppt_y</p:attrName>
                                        </p:attrNameLst>
                                      </p:cBhvr>
                                      <p:tavLst>
                                        <p:tav tm="0">
                                          <p:val>
                                            <p:strVal val="ppt_y"/>
                                          </p:val>
                                        </p:tav>
                                        <p:tav tm="100000">
                                          <p:val>
                                            <p:strVal val="1+ppt_h/2"/>
                                          </p:val>
                                        </p:tav>
                                      </p:tavLst>
                                    </p:anim>
                                    <p:set>
                                      <p:cBhvr>
                                        <p:cTn id="16" dur="1" fill="hold">
                                          <p:stCondLst>
                                            <p:cond delay="799"/>
                                          </p:stCondLst>
                                        </p:cTn>
                                        <p:tgtEl>
                                          <p:spTgt spid="7"/>
                                        </p:tgtEl>
                                        <p:attrNameLst>
                                          <p:attrName>style.visibility</p:attrName>
                                        </p:attrNameLst>
                                      </p:cBhvr>
                                      <p:to>
                                        <p:strVal val="hidden"/>
                                      </p:to>
                                    </p:set>
                                  </p:childTnLst>
                                </p:cTn>
                              </p:par>
                              <p:par>
                                <p:cTn id="17" presetID="2" presetClass="exit" presetSubtype="1" decel="100000" fill="hold" grpId="0" nodeType="withEffect">
                                  <p:stCondLst>
                                    <p:cond delay="0"/>
                                  </p:stCondLst>
                                  <p:childTnLst>
                                    <p:anim calcmode="lin" valueType="num">
                                      <p:cBhvr additive="base">
                                        <p:cTn id="18" dur="800"/>
                                        <p:tgtEl>
                                          <p:spTgt spid="4"/>
                                        </p:tgtEl>
                                        <p:attrNameLst>
                                          <p:attrName>ppt_x</p:attrName>
                                        </p:attrNameLst>
                                      </p:cBhvr>
                                      <p:tavLst>
                                        <p:tav tm="0">
                                          <p:val>
                                            <p:strVal val="ppt_x"/>
                                          </p:val>
                                        </p:tav>
                                        <p:tav tm="100000">
                                          <p:val>
                                            <p:strVal val="ppt_x"/>
                                          </p:val>
                                        </p:tav>
                                      </p:tavLst>
                                    </p:anim>
                                    <p:anim calcmode="lin" valueType="num">
                                      <p:cBhvr additive="base">
                                        <p:cTn id="19" dur="800"/>
                                        <p:tgtEl>
                                          <p:spTgt spid="4"/>
                                        </p:tgtEl>
                                        <p:attrNameLst>
                                          <p:attrName>ppt_y</p:attrName>
                                        </p:attrNameLst>
                                      </p:cBhvr>
                                      <p:tavLst>
                                        <p:tav tm="0">
                                          <p:val>
                                            <p:strVal val="ppt_y"/>
                                          </p:val>
                                        </p:tav>
                                        <p:tav tm="100000">
                                          <p:val>
                                            <p:strVal val="0-ppt_h/2"/>
                                          </p:val>
                                        </p:tav>
                                      </p:tavLst>
                                    </p:anim>
                                    <p:set>
                                      <p:cBhvr>
                                        <p:cTn id="20" dur="1" fill="hold">
                                          <p:stCondLst>
                                            <p:cond delay="799"/>
                                          </p:stCondLst>
                                        </p:cTn>
                                        <p:tgtEl>
                                          <p:spTgt spid="4"/>
                                        </p:tgtEl>
                                        <p:attrNameLst>
                                          <p:attrName>style.visibility</p:attrName>
                                        </p:attrNameLst>
                                      </p:cBhvr>
                                      <p:to>
                                        <p:strVal val="hidden"/>
                                      </p:to>
                                    </p:set>
                                  </p:childTnLst>
                                </p:cTn>
                              </p:par>
                              <p:par>
                                <p:cTn id="21" presetID="6" presetClass="emph" presetSubtype="0" decel="100000" fill="hold" grpId="0" nodeType="withEffect">
                                  <p:stCondLst>
                                    <p:cond delay="800"/>
                                  </p:stCondLst>
                                  <p:childTnLst>
                                    <p:animScale>
                                      <p:cBhvr>
                                        <p:cTn id="22" dur="600" fill="hold"/>
                                        <p:tgtEl>
                                          <p:spTgt spid="81"/>
                                        </p:tgtEl>
                                      </p:cBhvr>
                                      <p:by x="316500" y="100000"/>
                                    </p:animScale>
                                  </p:childTnLst>
                                </p:cTn>
                              </p:par>
                              <p:par>
                                <p:cTn id="23" presetID="6" presetClass="emph" presetSubtype="0" decel="100000" fill="hold" grpId="2" nodeType="withEffect">
                                  <p:stCondLst>
                                    <p:cond delay="800"/>
                                  </p:stCondLst>
                                  <p:childTnLst>
                                    <p:animScale>
                                      <p:cBhvr>
                                        <p:cTn id="24" dur="600" fill="hold"/>
                                        <p:tgtEl>
                                          <p:spTgt spid="81"/>
                                        </p:tgtEl>
                                      </p:cBhvr>
                                      <p:by x="100000" y="128000"/>
                                    </p:animScale>
                                  </p:childTnLst>
                                </p:cTn>
                              </p:par>
                              <p:par>
                                <p:cTn id="25" presetID="42" presetClass="path" presetSubtype="0" decel="100000" fill="hold" grpId="1" nodeType="withEffect">
                                  <p:stCondLst>
                                    <p:cond delay="800"/>
                                  </p:stCondLst>
                                  <p:childTnLst>
                                    <p:animMotion origin="layout" path="M -2.33087E-6 4.5892E-6 L 0.3204 -0.06605 " pathEditMode="relative" rAng="0" ptsTypes="AA">
                                      <p:cBhvr>
                                        <p:cTn id="26" dur="600" fill="hold"/>
                                        <p:tgtEl>
                                          <p:spTgt spid="81"/>
                                        </p:tgtEl>
                                        <p:attrNameLst>
                                          <p:attrName>ppt_x</p:attrName>
                                          <p:attrName>ppt_y</p:attrName>
                                        </p:attrNameLst>
                                      </p:cBhvr>
                                      <p:rCtr x="16020" y="-3314"/>
                                    </p:animMotion>
                                  </p:childTnLst>
                                </p:cTn>
                              </p:par>
                              <p:par>
                                <p:cTn id="27" presetID="10" presetClass="exit" presetSubtype="0" fill="hold" grpId="0" nodeType="withEffect">
                                  <p:stCondLst>
                                    <p:cond delay="800"/>
                                  </p:stCondLst>
                                  <p:childTnLst>
                                    <p:animEffect transition="out" filter="fade">
                                      <p:cBhvr>
                                        <p:cTn id="28" dur="300"/>
                                        <p:tgtEl>
                                          <p:spTgt spid="180"/>
                                        </p:tgtEl>
                                      </p:cBhvr>
                                    </p:animEffect>
                                    <p:set>
                                      <p:cBhvr>
                                        <p:cTn id="29" dur="1" fill="hold">
                                          <p:stCondLst>
                                            <p:cond delay="299"/>
                                          </p:stCondLst>
                                        </p:cTn>
                                        <p:tgtEl>
                                          <p:spTgt spid="180"/>
                                        </p:tgtEl>
                                        <p:attrNameLst>
                                          <p:attrName>style.visibility</p:attrName>
                                        </p:attrNameLst>
                                      </p:cBhvr>
                                      <p:to>
                                        <p:strVal val="hidden"/>
                                      </p:to>
                                    </p:set>
                                  </p:childTnLst>
                                </p:cTn>
                              </p:par>
                              <p:par>
                                <p:cTn id="30" presetID="10" presetClass="entr" presetSubtype="0" fill="hold" grpId="2" nodeType="withEffect">
                                  <p:stCondLst>
                                    <p:cond delay="1100"/>
                                  </p:stCondLst>
                                  <p:childTnLst>
                                    <p:set>
                                      <p:cBhvr>
                                        <p:cTn id="31" dur="1" fill="hold">
                                          <p:stCondLst>
                                            <p:cond delay="0"/>
                                          </p:stCondLst>
                                        </p:cTn>
                                        <p:tgtEl>
                                          <p:spTgt spid="185"/>
                                        </p:tgtEl>
                                        <p:attrNameLst>
                                          <p:attrName>style.visibility</p:attrName>
                                        </p:attrNameLst>
                                      </p:cBhvr>
                                      <p:to>
                                        <p:strVal val="visible"/>
                                      </p:to>
                                    </p:set>
                                    <p:animEffect transition="in" filter="fade">
                                      <p:cBhvr>
                                        <p:cTn id="32" dur="300"/>
                                        <p:tgtEl>
                                          <p:spTgt spid="185"/>
                                        </p:tgtEl>
                                      </p:cBhvr>
                                    </p:animEffect>
                                  </p:childTnLst>
                                </p:cTn>
                              </p:par>
                              <p:par>
                                <p:cTn id="33" presetID="42" presetClass="path" presetSubtype="0" decel="100000" fill="hold" grpId="0" nodeType="withEffect">
                                  <p:stCondLst>
                                    <p:cond delay="800"/>
                                  </p:stCondLst>
                                  <p:childTnLst>
                                    <p:animMotion origin="layout" path="M 2.41001E-6 6.35497E-7 L -0.08425 -0.06718 " pathEditMode="relative" rAng="0" ptsTypes="AA">
                                      <p:cBhvr>
                                        <p:cTn id="34" dur="600" spd="-100000" fill="hold"/>
                                        <p:tgtEl>
                                          <p:spTgt spid="185"/>
                                        </p:tgtEl>
                                        <p:attrNameLst>
                                          <p:attrName>ppt_x</p:attrName>
                                          <p:attrName>ppt_y</p:attrName>
                                        </p:attrNameLst>
                                      </p:cBhvr>
                                      <p:rCtr x="-4212" y="-3359"/>
                                    </p:animMotion>
                                  </p:childTnLst>
                                </p:cTn>
                              </p:par>
                              <p:par>
                                <p:cTn id="35" presetID="6" presetClass="emph" presetSubtype="0" accel="100000" autoRev="1" fill="hold" grpId="1" nodeType="withEffect">
                                  <p:stCondLst>
                                    <p:cond delay="200"/>
                                  </p:stCondLst>
                                  <p:childTnLst>
                                    <p:animScale>
                                      <p:cBhvr>
                                        <p:cTn id="36" dur="600" fill="hold"/>
                                        <p:tgtEl>
                                          <p:spTgt spid="185"/>
                                        </p:tgtEl>
                                      </p:cBhvr>
                                      <p:by x="50000" y="50000"/>
                                    </p:animScale>
                                  </p:childTnLst>
                                </p:cTn>
                              </p:par>
                              <p:par>
                                <p:cTn id="37" presetID="42" presetClass="path" presetSubtype="0" decel="100000" fill="hold" nodeType="withEffect">
                                  <p:stCondLst>
                                    <p:cond delay="800"/>
                                  </p:stCondLst>
                                  <p:childTnLst>
                                    <p:animMotion origin="layout" path="M -2.33087E-6 -2.69178E-6 L 0.29487 0.31798 " pathEditMode="relative" rAng="0" ptsTypes="AA">
                                      <p:cBhvr>
                                        <p:cTn id="38" dur="600" fill="hold"/>
                                        <p:tgtEl>
                                          <p:spTgt spid="189"/>
                                        </p:tgtEl>
                                        <p:attrNameLst>
                                          <p:attrName>ppt_x</p:attrName>
                                          <p:attrName>ppt_y</p:attrName>
                                        </p:attrNameLst>
                                      </p:cBhvr>
                                      <p:rCtr x="14922" y="16114"/>
                                    </p:animMotion>
                                  </p:childTnLst>
                                </p:cTn>
                              </p:par>
                              <p:par>
                                <p:cTn id="39" presetID="10" presetClass="entr" presetSubtype="0" fill="hold" nodeType="withEffect">
                                  <p:stCondLst>
                                    <p:cond delay="1100"/>
                                  </p:stCondLst>
                                  <p:childTnLst>
                                    <p:set>
                                      <p:cBhvr>
                                        <p:cTn id="40" dur="1" fill="hold">
                                          <p:stCondLst>
                                            <p:cond delay="0"/>
                                          </p:stCondLst>
                                        </p:cTn>
                                        <p:tgtEl>
                                          <p:spTgt spid="199"/>
                                        </p:tgtEl>
                                        <p:attrNameLst>
                                          <p:attrName>style.visibility</p:attrName>
                                        </p:attrNameLst>
                                      </p:cBhvr>
                                      <p:to>
                                        <p:strVal val="visible"/>
                                      </p:to>
                                    </p:set>
                                    <p:animEffect transition="in" filter="fade">
                                      <p:cBhvr>
                                        <p:cTn id="41" dur="300"/>
                                        <p:tgtEl>
                                          <p:spTgt spid="199"/>
                                        </p:tgtEl>
                                      </p:cBhvr>
                                    </p:animEffect>
                                  </p:childTnLst>
                                </p:cTn>
                              </p:par>
                              <p:par>
                                <p:cTn id="42" presetID="42" presetClass="path" presetSubtype="0" decel="100000" fill="hold" nodeType="withEffect">
                                  <p:stCondLst>
                                    <p:cond delay="800"/>
                                  </p:stCondLst>
                                  <p:childTnLst>
                                    <p:animMotion origin="layout" path="M -3.80393E-7 2.76441E-6 L -0.08425 -0.06718 " pathEditMode="relative" rAng="0" ptsTypes="AA">
                                      <p:cBhvr>
                                        <p:cTn id="43" dur="600" spd="-100000" fill="hold"/>
                                        <p:tgtEl>
                                          <p:spTgt spid="199"/>
                                        </p:tgtEl>
                                        <p:attrNameLst>
                                          <p:attrName>ppt_x</p:attrName>
                                          <p:attrName>ppt_y</p:attrName>
                                        </p:attrNameLst>
                                      </p:cBhvr>
                                      <p:rCtr x="-4212" y="-3359"/>
                                    </p:animMotion>
                                  </p:childTnLst>
                                </p:cTn>
                              </p:par>
                              <p:par>
                                <p:cTn id="44" presetID="6" presetClass="emph" presetSubtype="0" accel="100000" autoRev="1" fill="hold" nodeType="withEffect">
                                  <p:stCondLst>
                                    <p:cond delay="200"/>
                                  </p:stCondLst>
                                  <p:childTnLst>
                                    <p:animScale>
                                      <p:cBhvr>
                                        <p:cTn id="45" dur="600" fill="hold"/>
                                        <p:tgtEl>
                                          <p:spTgt spid="199"/>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par>
              <p:cTn id="46"/>
            </p:par>
          </p:childTnLst>
        </p:cTn>
      </p:par>
    </p:tnLst>
    <p:bldLst>
      <p:bldP spid="4" grpId="0"/>
      <p:bldP spid="81" grpId="0" animBg="1"/>
      <p:bldP spid="81" grpId="1" animBg="1"/>
      <p:bldP spid="81" grpId="2" animBg="1"/>
      <p:bldP spid="180" grpId="0" animBg="1"/>
      <p:bldP spid="198" grpId="0" animBg="1"/>
      <p:bldP spid="198" grpId="1" animBg="1"/>
      <p:bldP spid="185" grpId="0"/>
      <p:bldP spid="185" grpId="1"/>
      <p:bldP spid="185" grpId="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965751" y="4309488"/>
            <a:ext cx="10198452" cy="981265"/>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dirty="0" smtClean="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Office Power Hour</a:t>
            </a:r>
            <a:endParaRPr lang="en-US" dirty="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endParaRPr>
          </a:p>
        </p:txBody>
      </p:sp>
      <p:sp>
        <p:nvSpPr>
          <p:cNvPr id="8" name="Rectangle 7"/>
          <p:cNvSpPr/>
          <p:nvPr/>
        </p:nvSpPr>
        <p:spPr bwMode="auto">
          <a:xfrm>
            <a:off x="1965751" y="1225026"/>
            <a:ext cx="10198452" cy="981265"/>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dirty="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SharePoint </a:t>
            </a:r>
            <a:r>
              <a:rPr lang="en-US" dirty="0" smtClean="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power hour—new developer APIs </a:t>
            </a:r>
            <a:r>
              <a:rPr lang="en-US" dirty="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and </a:t>
            </a:r>
            <a:r>
              <a:rPr lang="en-US" dirty="0" smtClean="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features for apps for </a:t>
            </a:r>
            <a:r>
              <a:rPr lang="en-US" dirty="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SharePoint </a:t>
            </a:r>
          </a:p>
        </p:txBody>
      </p:sp>
      <p:sp>
        <p:nvSpPr>
          <p:cNvPr id="10" name="Rectangle 9"/>
          <p:cNvSpPr/>
          <p:nvPr/>
        </p:nvSpPr>
        <p:spPr bwMode="auto">
          <a:xfrm>
            <a:off x="1965751" y="3281334"/>
            <a:ext cx="10198452" cy="981265"/>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dirty="0" smtClean="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Apps for Outlook Power Hour</a:t>
            </a:r>
            <a:endParaRPr lang="en-US" dirty="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endParaRPr>
          </a:p>
        </p:txBody>
      </p:sp>
      <p:sp>
        <p:nvSpPr>
          <p:cNvPr id="12" name="Rectangle 11"/>
          <p:cNvSpPr/>
          <p:nvPr/>
        </p:nvSpPr>
        <p:spPr bwMode="auto">
          <a:xfrm>
            <a:off x="1965751" y="2253180"/>
            <a:ext cx="10198452" cy="981265"/>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dirty="0" smtClean="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SharePoint 2013 Apps with </a:t>
            </a:r>
            <a:r>
              <a:rPr lang="en-US" dirty="0" err="1" smtClean="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AngularJS</a:t>
            </a:r>
            <a:endParaRPr lang="en-US" dirty="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endParaRPr>
          </a:p>
        </p:txBody>
      </p:sp>
      <p:sp>
        <p:nvSpPr>
          <p:cNvPr id="3" name="Rectangle 2"/>
          <p:cNvSpPr/>
          <p:nvPr/>
        </p:nvSpPr>
        <p:spPr bwMode="auto">
          <a:xfrm>
            <a:off x="0" y="1105469"/>
            <a:ext cx="1965751" cy="5889056"/>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a:xfrm>
            <a:off x="274639" y="295274"/>
            <a:ext cx="11889564" cy="917575"/>
          </a:xfrm>
        </p:spPr>
        <p:txBody>
          <a:bodyPr/>
          <a:lstStyle/>
          <a:p>
            <a:pPr>
              <a:spcAft>
                <a:spcPts val="600"/>
              </a:spcAft>
            </a:pPr>
            <a:r>
              <a:rPr lang="en-US" dirty="0"/>
              <a:t>Related </a:t>
            </a:r>
            <a:r>
              <a:rPr lang="en-US" dirty="0" smtClean="0"/>
              <a:t>session</a:t>
            </a:r>
            <a:endParaRPr lang="en-US" dirty="0"/>
          </a:p>
        </p:txBody>
      </p:sp>
      <p:sp>
        <p:nvSpPr>
          <p:cNvPr id="5" name="Rectangle 4"/>
          <p:cNvSpPr/>
          <p:nvPr/>
        </p:nvSpPr>
        <p:spPr bwMode="auto">
          <a:xfrm>
            <a:off x="287339" y="4309489"/>
            <a:ext cx="1678412" cy="981265"/>
          </a:xfrm>
          <a:prstGeom prst="rect">
            <a:avLst/>
          </a:prstGeom>
          <a:solidFill>
            <a:schemeClr val="tx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sz="1600" dirty="0" smtClean="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rPr>
              <a:t>3-568</a:t>
            </a:r>
            <a:endParaRPr lang="en-US" sz="1600" dirty="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endParaRPr>
          </a:p>
        </p:txBody>
      </p:sp>
      <p:sp>
        <p:nvSpPr>
          <p:cNvPr id="7" name="Rectangle 6"/>
          <p:cNvSpPr/>
          <p:nvPr/>
        </p:nvSpPr>
        <p:spPr bwMode="auto">
          <a:xfrm>
            <a:off x="287339" y="1225026"/>
            <a:ext cx="1678412" cy="981265"/>
          </a:xfrm>
          <a:prstGeom prst="rect">
            <a:avLst/>
          </a:prstGeom>
          <a:solidFill>
            <a:schemeClr val="tx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sz="1600" dirty="0" smtClean="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rPr>
              <a:t>3-569</a:t>
            </a:r>
            <a:endParaRPr lang="en-US" sz="1600" dirty="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endParaRPr>
          </a:p>
        </p:txBody>
      </p:sp>
      <p:sp>
        <p:nvSpPr>
          <p:cNvPr id="9" name="Rectangle 8"/>
          <p:cNvSpPr/>
          <p:nvPr/>
        </p:nvSpPr>
        <p:spPr bwMode="auto">
          <a:xfrm>
            <a:off x="287339" y="3281335"/>
            <a:ext cx="1678412" cy="981265"/>
          </a:xfrm>
          <a:prstGeom prst="rect">
            <a:avLst/>
          </a:prstGeom>
          <a:solidFill>
            <a:schemeClr val="tx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sz="1600" dirty="0" smtClean="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rPr>
              <a:t>3-574</a:t>
            </a:r>
            <a:endParaRPr lang="en-US" sz="1600" dirty="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endParaRPr>
          </a:p>
        </p:txBody>
      </p:sp>
      <p:sp>
        <p:nvSpPr>
          <p:cNvPr id="11" name="Rectangle 10"/>
          <p:cNvSpPr/>
          <p:nvPr/>
        </p:nvSpPr>
        <p:spPr bwMode="auto">
          <a:xfrm>
            <a:off x="287339" y="2253179"/>
            <a:ext cx="1678412" cy="981265"/>
          </a:xfrm>
          <a:prstGeom prst="rect">
            <a:avLst/>
          </a:prstGeom>
          <a:solidFill>
            <a:schemeClr val="tx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sz="1600" dirty="0" smtClean="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rPr>
              <a:t>2-570</a:t>
            </a:r>
            <a:endParaRPr lang="en-US" sz="1600" dirty="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28270823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0-#ppt_w/2"/>
                                          </p:val>
                                        </p:tav>
                                        <p:tav tm="100000">
                                          <p:val>
                                            <p:strVal val="#ppt_x"/>
                                          </p:val>
                                        </p:tav>
                                      </p:tavLst>
                                    </p:anim>
                                    <p:anim calcmode="lin" valueType="num">
                                      <p:cBhvr additive="base">
                                        <p:cTn id="8" dur="7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00" fill="hold"/>
                                        <p:tgtEl>
                                          <p:spTgt spid="12"/>
                                        </p:tgtEl>
                                        <p:attrNameLst>
                                          <p:attrName>ppt_x</p:attrName>
                                        </p:attrNameLst>
                                      </p:cBhvr>
                                      <p:tavLst>
                                        <p:tav tm="0">
                                          <p:val>
                                            <p:strVal val="0-#ppt_w/2"/>
                                          </p:val>
                                        </p:tav>
                                        <p:tav tm="100000">
                                          <p:val>
                                            <p:strVal val="#ppt_x"/>
                                          </p:val>
                                        </p:tav>
                                      </p:tavLst>
                                    </p:anim>
                                    <p:anim calcmode="lin" valueType="num">
                                      <p:cBhvr additive="base">
                                        <p:cTn id="12" dur="7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00" fill="hold"/>
                                        <p:tgtEl>
                                          <p:spTgt spid="10"/>
                                        </p:tgtEl>
                                        <p:attrNameLst>
                                          <p:attrName>ppt_x</p:attrName>
                                        </p:attrNameLst>
                                      </p:cBhvr>
                                      <p:tavLst>
                                        <p:tav tm="0">
                                          <p:val>
                                            <p:strVal val="0-#ppt_w/2"/>
                                          </p:val>
                                        </p:tav>
                                        <p:tav tm="100000">
                                          <p:val>
                                            <p:strVal val="#ppt_x"/>
                                          </p:val>
                                        </p:tav>
                                      </p:tavLst>
                                    </p:anim>
                                    <p:anim calcmode="lin" valueType="num">
                                      <p:cBhvr additive="base">
                                        <p:cTn id="16" dur="7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3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00" fill="hold"/>
                                        <p:tgtEl>
                                          <p:spTgt spid="6"/>
                                        </p:tgtEl>
                                        <p:attrNameLst>
                                          <p:attrName>ppt_x</p:attrName>
                                        </p:attrNameLst>
                                      </p:cBhvr>
                                      <p:tavLst>
                                        <p:tav tm="0">
                                          <p:val>
                                            <p:strVal val="0-#ppt_w/2"/>
                                          </p:val>
                                        </p:tav>
                                        <p:tav tm="100000">
                                          <p:val>
                                            <p:strVal val="#ppt_x"/>
                                          </p:val>
                                        </p:tav>
                                      </p:tavLst>
                                    </p:anim>
                                    <p:anim calcmode="lin" valueType="num">
                                      <p:cBhvr additive="base">
                                        <p:cTn id="20" dur="7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211181" y="2252547"/>
            <a:ext cx="10036415" cy="3403832"/>
            <a:chOff x="1211181" y="2252547"/>
            <a:chExt cx="10036415" cy="3403832"/>
          </a:xfrm>
        </p:grpSpPr>
        <p:sp>
          <p:nvSpPr>
            <p:cNvPr id="3" name="Rectangle 2"/>
            <p:cNvSpPr/>
            <p:nvPr/>
          </p:nvSpPr>
          <p:spPr bwMode="auto">
            <a:xfrm>
              <a:off x="1211181" y="2252547"/>
              <a:ext cx="4983480" cy="1087599"/>
            </a:xfrm>
            <a:prstGeom prst="rect">
              <a:avLst/>
            </a:prstGeom>
            <a:solidFill>
              <a:schemeClr val="tx1">
                <a:alpha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Development</a:t>
              </a:r>
              <a:endParaRPr lang="en-US" sz="2800" dirty="0">
                <a:gradFill>
                  <a:gsLst>
                    <a:gs pos="0">
                      <a:srgbClr val="FFFFFF"/>
                    </a:gs>
                    <a:gs pos="100000">
                      <a:srgbClr val="FFFFFF"/>
                    </a:gs>
                  </a:gsLst>
                  <a:lin ang="5400000" scaled="0"/>
                </a:gradFill>
                <a:latin typeface="Segoe UI Light"/>
              </a:endParaRPr>
            </a:p>
          </p:txBody>
        </p:sp>
        <p:sp>
          <p:nvSpPr>
            <p:cNvPr id="5" name="Rectangle 4"/>
            <p:cNvSpPr/>
            <p:nvPr/>
          </p:nvSpPr>
          <p:spPr bwMode="auto">
            <a:xfrm>
              <a:off x="1211181" y="3410664"/>
              <a:ext cx="4983480" cy="1087599"/>
            </a:xfrm>
            <a:prstGeom prst="rect">
              <a:avLst/>
            </a:prstGeom>
            <a:solidFill>
              <a:schemeClr val="tx1">
                <a:alpha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Deployment</a:t>
              </a:r>
              <a:endParaRPr lang="en-US" sz="2800" dirty="0">
                <a:gradFill>
                  <a:gsLst>
                    <a:gs pos="0">
                      <a:srgbClr val="FFFFFF"/>
                    </a:gs>
                    <a:gs pos="100000">
                      <a:srgbClr val="FFFFFF"/>
                    </a:gs>
                  </a:gsLst>
                  <a:lin ang="5400000" scaled="0"/>
                </a:gradFill>
                <a:latin typeface="Segoe UI Light"/>
              </a:endParaRPr>
            </a:p>
          </p:txBody>
        </p:sp>
        <p:sp>
          <p:nvSpPr>
            <p:cNvPr id="6" name="Rectangle 5"/>
            <p:cNvSpPr/>
            <p:nvPr/>
          </p:nvSpPr>
          <p:spPr bwMode="auto">
            <a:xfrm>
              <a:off x="1211181" y="4568780"/>
              <a:ext cx="4983480" cy="1087599"/>
            </a:xfrm>
            <a:prstGeom prst="rect">
              <a:avLst/>
            </a:prstGeom>
            <a:solidFill>
              <a:schemeClr val="tx1">
                <a:alpha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Management</a:t>
              </a:r>
              <a:endParaRPr lang="en-US" sz="2800" dirty="0">
                <a:gradFill>
                  <a:gsLst>
                    <a:gs pos="0">
                      <a:srgbClr val="FFFFFF"/>
                    </a:gs>
                    <a:gs pos="100000">
                      <a:srgbClr val="FFFFFF"/>
                    </a:gs>
                  </a:gsLst>
                  <a:lin ang="5400000" scaled="0"/>
                </a:gradFill>
                <a:latin typeface="Segoe UI Light"/>
              </a:endParaRPr>
            </a:p>
          </p:txBody>
        </p:sp>
        <p:sp>
          <p:nvSpPr>
            <p:cNvPr id="7" name="Rectangle 6"/>
            <p:cNvSpPr/>
            <p:nvPr/>
          </p:nvSpPr>
          <p:spPr bwMode="auto">
            <a:xfrm>
              <a:off x="6264116" y="2252547"/>
              <a:ext cx="4983480" cy="1087599"/>
            </a:xfrm>
            <a:prstGeom prst="rect">
              <a:avLst/>
            </a:prstGeom>
            <a:solidFill>
              <a:schemeClr val="tx1">
                <a:alpha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Upgrade</a:t>
              </a:r>
              <a:endParaRPr lang="en-US" sz="2800" dirty="0">
                <a:gradFill>
                  <a:gsLst>
                    <a:gs pos="0">
                      <a:srgbClr val="FFFFFF"/>
                    </a:gs>
                    <a:gs pos="100000">
                      <a:srgbClr val="FFFFFF"/>
                    </a:gs>
                  </a:gsLst>
                  <a:lin ang="5400000" scaled="0"/>
                </a:gradFill>
                <a:latin typeface="Segoe UI Light"/>
              </a:endParaRPr>
            </a:p>
          </p:txBody>
        </p:sp>
        <p:sp>
          <p:nvSpPr>
            <p:cNvPr id="8" name="Rectangle 7"/>
            <p:cNvSpPr/>
            <p:nvPr/>
          </p:nvSpPr>
          <p:spPr bwMode="auto">
            <a:xfrm>
              <a:off x="6264116" y="3407351"/>
              <a:ext cx="4983480" cy="1087599"/>
            </a:xfrm>
            <a:prstGeom prst="rect">
              <a:avLst/>
            </a:prstGeom>
            <a:solidFill>
              <a:schemeClr val="tx1">
                <a:alpha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0" tIns="46637" rIns="0" bIns="46637"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Removal</a:t>
              </a:r>
              <a:endParaRPr lang="en-US" sz="2800" dirty="0">
                <a:gradFill>
                  <a:gsLst>
                    <a:gs pos="0">
                      <a:srgbClr val="FFFFFF"/>
                    </a:gs>
                    <a:gs pos="100000">
                      <a:srgbClr val="FFFFFF"/>
                    </a:gs>
                  </a:gsLst>
                  <a:lin ang="5400000" scaled="0"/>
                </a:gradFill>
                <a:latin typeface="Segoe UI Light"/>
              </a:endParaRPr>
            </a:p>
          </p:txBody>
        </p:sp>
      </p:grpSp>
      <p:sp>
        <p:nvSpPr>
          <p:cNvPr id="12" name="final title"/>
          <p:cNvSpPr/>
          <p:nvPr/>
        </p:nvSpPr>
        <p:spPr bwMode="auto">
          <a:xfrm>
            <a:off x="1211181" y="890764"/>
            <a:ext cx="8803676" cy="120956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spAutoFit/>
          </a:bodyPr>
          <a:lstStyle/>
          <a:p>
            <a:pPr defTabSz="932290" fontAlgn="base">
              <a:lnSpc>
                <a:spcPct val="90000"/>
              </a:lnSpc>
              <a:spcBef>
                <a:spcPct val="0"/>
              </a:spcBef>
              <a:spcAft>
                <a:spcPct val="0"/>
              </a:spcAft>
              <a:defRPr/>
            </a:pPr>
            <a:r>
              <a:rPr lang="en-US" sz="6600" spc="-51" dirty="0" smtClean="0">
                <a:gradFill>
                  <a:gsLst>
                    <a:gs pos="34513">
                      <a:srgbClr val="FFFFFF"/>
                    </a:gs>
                    <a:gs pos="55000">
                      <a:srgbClr val="FFFFFF"/>
                    </a:gs>
                  </a:gsLst>
                  <a:lin ang="5400000" scaled="0"/>
                </a:gradFill>
                <a:latin typeface="Segoe UI Light"/>
              </a:rPr>
              <a:t>Lifecycle</a:t>
            </a:r>
            <a:endParaRPr lang="en-US" sz="6600" spc="-51" dirty="0">
              <a:gradFill>
                <a:gsLst>
                  <a:gs pos="34513">
                    <a:srgbClr val="FFFFFF"/>
                  </a:gs>
                  <a:gs pos="55000">
                    <a:srgbClr val="FFFFFF"/>
                  </a:gs>
                </a:gsLst>
                <a:lin ang="5400000" scaled="0"/>
              </a:gradFill>
              <a:latin typeface="Segoe UI Light"/>
            </a:endParaRPr>
          </a:p>
        </p:txBody>
      </p:sp>
      <p:sp>
        <p:nvSpPr>
          <p:cNvPr id="16" name="Freeform 104"/>
          <p:cNvSpPr>
            <a:spLocks noEditPoints="1"/>
          </p:cNvSpPr>
          <p:nvPr/>
        </p:nvSpPr>
        <p:spPr bwMode="black">
          <a:xfrm>
            <a:off x="1389599" y="3679250"/>
            <a:ext cx="529660" cy="543799"/>
          </a:xfrm>
          <a:custGeom>
            <a:avLst/>
            <a:gdLst>
              <a:gd name="T0" fmla="*/ 0 w 1586"/>
              <a:gd name="T1" fmla="*/ 316 h 1627"/>
              <a:gd name="T2" fmla="*/ 30 w 1586"/>
              <a:gd name="T3" fmla="*/ 236 h 1627"/>
              <a:gd name="T4" fmla="*/ 30 w 1586"/>
              <a:gd name="T5" fmla="*/ 110 h 1627"/>
              <a:gd name="T6" fmla="*/ 0 w 1586"/>
              <a:gd name="T7" fmla="*/ 35 h 1627"/>
              <a:gd name="T8" fmla="*/ 65 w 1586"/>
              <a:gd name="T9" fmla="*/ 391 h 1627"/>
              <a:gd name="T10" fmla="*/ 75 w 1586"/>
              <a:gd name="T11" fmla="*/ 0 h 1627"/>
              <a:gd name="T12" fmla="*/ 156 w 1586"/>
              <a:gd name="T13" fmla="*/ 0 h 1627"/>
              <a:gd name="T14" fmla="*/ 266 w 1586"/>
              <a:gd name="T15" fmla="*/ 0 h 1627"/>
              <a:gd name="T16" fmla="*/ 291 w 1586"/>
              <a:gd name="T17" fmla="*/ 422 h 1627"/>
              <a:gd name="T18" fmla="*/ 196 w 1586"/>
              <a:gd name="T19" fmla="*/ 422 h 1627"/>
              <a:gd name="T20" fmla="*/ 311 w 1586"/>
              <a:gd name="T21" fmla="*/ 0 h 1627"/>
              <a:gd name="T22" fmla="*/ 326 w 1586"/>
              <a:gd name="T23" fmla="*/ 391 h 1627"/>
              <a:gd name="T24" fmla="*/ 392 w 1586"/>
              <a:gd name="T25" fmla="*/ 391 h 1627"/>
              <a:gd name="T26" fmla="*/ 422 w 1586"/>
              <a:gd name="T27" fmla="*/ 316 h 1627"/>
              <a:gd name="T28" fmla="*/ 422 w 1586"/>
              <a:gd name="T29" fmla="*/ 266 h 1627"/>
              <a:gd name="T30" fmla="*/ 392 w 1586"/>
              <a:gd name="T31" fmla="*/ 110 h 1627"/>
              <a:gd name="T32" fmla="*/ 0 w 1586"/>
              <a:gd name="T33" fmla="*/ 161 h 1627"/>
              <a:gd name="T34" fmla="*/ 392 w 1586"/>
              <a:gd name="T35" fmla="*/ 161 h 1627"/>
              <a:gd name="T36" fmla="*/ 572 w 1586"/>
              <a:gd name="T37" fmla="*/ 176 h 1627"/>
              <a:gd name="T38" fmla="*/ 613 w 1586"/>
              <a:gd name="T39" fmla="*/ 266 h 1627"/>
              <a:gd name="T40" fmla="*/ 582 w 1586"/>
              <a:gd name="T41" fmla="*/ 140 h 1627"/>
              <a:gd name="T42" fmla="*/ 618 w 1586"/>
              <a:gd name="T43" fmla="*/ 80 h 1627"/>
              <a:gd name="T44" fmla="*/ 658 w 1586"/>
              <a:gd name="T45" fmla="*/ 341 h 1627"/>
              <a:gd name="T46" fmla="*/ 688 w 1586"/>
              <a:gd name="T47" fmla="*/ 60 h 1627"/>
              <a:gd name="T48" fmla="*/ 693 w 1586"/>
              <a:gd name="T49" fmla="*/ 407 h 1627"/>
              <a:gd name="T50" fmla="*/ 763 w 1586"/>
              <a:gd name="T51" fmla="*/ 422 h 1627"/>
              <a:gd name="T52" fmla="*/ 798 w 1586"/>
              <a:gd name="T53" fmla="*/ 35 h 1627"/>
              <a:gd name="T54" fmla="*/ 864 w 1586"/>
              <a:gd name="T55" fmla="*/ 407 h 1627"/>
              <a:gd name="T56" fmla="*/ 879 w 1586"/>
              <a:gd name="T57" fmla="*/ 60 h 1627"/>
              <a:gd name="T58" fmla="*/ 879 w 1586"/>
              <a:gd name="T59" fmla="*/ 366 h 1627"/>
              <a:gd name="T60" fmla="*/ 939 w 1586"/>
              <a:gd name="T61" fmla="*/ 301 h 1627"/>
              <a:gd name="T62" fmla="*/ 984 w 1586"/>
              <a:gd name="T63" fmla="*/ 145 h 1627"/>
              <a:gd name="T64" fmla="*/ 949 w 1586"/>
              <a:gd name="T65" fmla="*/ 276 h 1627"/>
              <a:gd name="T66" fmla="*/ 964 w 1586"/>
              <a:gd name="T67" fmla="*/ 211 h 1627"/>
              <a:gd name="T68" fmla="*/ 1586 w 1586"/>
              <a:gd name="T69" fmla="*/ 1250 h 1627"/>
              <a:gd name="T70" fmla="*/ 0 w 1586"/>
              <a:gd name="T71" fmla="*/ 949 h 1627"/>
              <a:gd name="T72" fmla="*/ 0 w 1586"/>
              <a:gd name="T73" fmla="*/ 889 h 1627"/>
              <a:gd name="T74" fmla="*/ 30 w 1586"/>
              <a:gd name="T75" fmla="*/ 828 h 1627"/>
              <a:gd name="T76" fmla="*/ 30 w 1586"/>
              <a:gd name="T77" fmla="*/ 798 h 1627"/>
              <a:gd name="T78" fmla="*/ 0 w 1586"/>
              <a:gd name="T79" fmla="*/ 738 h 1627"/>
              <a:gd name="T80" fmla="*/ 0 w 1586"/>
              <a:gd name="T81" fmla="*/ 648 h 1627"/>
              <a:gd name="T82" fmla="*/ 30 w 1586"/>
              <a:gd name="T83" fmla="*/ 617 h 1627"/>
              <a:gd name="T84" fmla="*/ 40 w 1586"/>
              <a:gd name="T85" fmla="*/ 939 h 1627"/>
              <a:gd name="T86" fmla="*/ 40 w 1586"/>
              <a:gd name="T87" fmla="*/ 632 h 1627"/>
              <a:gd name="T88" fmla="*/ 95 w 1586"/>
              <a:gd name="T89" fmla="*/ 663 h 1627"/>
              <a:gd name="T90" fmla="*/ 171 w 1586"/>
              <a:gd name="T91" fmla="*/ 863 h 1627"/>
              <a:gd name="T92" fmla="*/ 186 w 1586"/>
              <a:gd name="T93" fmla="*/ 683 h 1627"/>
              <a:gd name="T94" fmla="*/ 211 w 1586"/>
              <a:gd name="T95" fmla="*/ 873 h 1627"/>
              <a:gd name="T96" fmla="*/ 196 w 1586"/>
              <a:gd name="T97" fmla="*/ 723 h 1627"/>
              <a:gd name="T98" fmla="*/ 251 w 1586"/>
              <a:gd name="T99" fmla="*/ 818 h 1627"/>
              <a:gd name="T100" fmla="*/ 301 w 1586"/>
              <a:gd name="T101" fmla="*/ 788 h 1627"/>
              <a:gd name="T102" fmla="*/ 301 w 1586"/>
              <a:gd name="T103" fmla="*/ 788 h 1627"/>
              <a:gd name="T104" fmla="*/ 804 w 1586"/>
              <a:gd name="T105" fmla="*/ 682 h 1627"/>
              <a:gd name="T106" fmla="*/ 481 w 1586"/>
              <a:gd name="T107" fmla="*/ 1155 h 1627"/>
              <a:gd name="T108" fmla="*/ 1110 w 1586"/>
              <a:gd name="T109" fmla="*/ 527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86" h="1627">
                <a:moveTo>
                  <a:pt x="0" y="391"/>
                </a:moveTo>
                <a:cubicBezTo>
                  <a:pt x="30" y="391"/>
                  <a:pt x="30" y="391"/>
                  <a:pt x="30" y="391"/>
                </a:cubicBezTo>
                <a:cubicBezTo>
                  <a:pt x="30" y="422"/>
                  <a:pt x="30" y="422"/>
                  <a:pt x="30" y="422"/>
                </a:cubicBezTo>
                <a:cubicBezTo>
                  <a:pt x="0" y="422"/>
                  <a:pt x="0" y="422"/>
                  <a:pt x="0" y="422"/>
                </a:cubicBezTo>
                <a:cubicBezTo>
                  <a:pt x="0" y="391"/>
                  <a:pt x="0" y="391"/>
                  <a:pt x="0" y="391"/>
                </a:cubicBezTo>
                <a:cubicBezTo>
                  <a:pt x="0" y="391"/>
                  <a:pt x="0" y="391"/>
                  <a:pt x="0" y="391"/>
                </a:cubicBezTo>
                <a:close/>
                <a:moveTo>
                  <a:pt x="0" y="316"/>
                </a:moveTo>
                <a:cubicBezTo>
                  <a:pt x="30" y="316"/>
                  <a:pt x="30" y="316"/>
                  <a:pt x="30" y="316"/>
                </a:cubicBezTo>
                <a:cubicBezTo>
                  <a:pt x="30" y="346"/>
                  <a:pt x="30" y="346"/>
                  <a:pt x="30" y="346"/>
                </a:cubicBezTo>
                <a:cubicBezTo>
                  <a:pt x="0" y="346"/>
                  <a:pt x="0" y="346"/>
                  <a:pt x="0" y="346"/>
                </a:cubicBezTo>
                <a:cubicBezTo>
                  <a:pt x="0" y="316"/>
                  <a:pt x="0" y="316"/>
                  <a:pt x="0" y="316"/>
                </a:cubicBezTo>
                <a:cubicBezTo>
                  <a:pt x="0" y="316"/>
                  <a:pt x="0" y="316"/>
                  <a:pt x="0" y="316"/>
                </a:cubicBezTo>
                <a:close/>
                <a:moveTo>
                  <a:pt x="0" y="236"/>
                </a:moveTo>
                <a:cubicBezTo>
                  <a:pt x="30" y="236"/>
                  <a:pt x="30" y="236"/>
                  <a:pt x="30" y="236"/>
                </a:cubicBezTo>
                <a:cubicBezTo>
                  <a:pt x="30" y="266"/>
                  <a:pt x="30" y="266"/>
                  <a:pt x="30" y="266"/>
                </a:cubicBezTo>
                <a:cubicBezTo>
                  <a:pt x="0" y="266"/>
                  <a:pt x="0" y="266"/>
                  <a:pt x="0" y="266"/>
                </a:cubicBezTo>
                <a:cubicBezTo>
                  <a:pt x="0" y="236"/>
                  <a:pt x="0" y="236"/>
                  <a:pt x="0" y="236"/>
                </a:cubicBezTo>
                <a:cubicBezTo>
                  <a:pt x="0" y="236"/>
                  <a:pt x="0" y="236"/>
                  <a:pt x="0" y="236"/>
                </a:cubicBezTo>
                <a:close/>
                <a:moveTo>
                  <a:pt x="0" y="80"/>
                </a:moveTo>
                <a:cubicBezTo>
                  <a:pt x="30" y="80"/>
                  <a:pt x="30" y="80"/>
                  <a:pt x="30" y="80"/>
                </a:cubicBezTo>
                <a:cubicBezTo>
                  <a:pt x="30" y="110"/>
                  <a:pt x="30" y="110"/>
                  <a:pt x="30" y="110"/>
                </a:cubicBezTo>
                <a:cubicBezTo>
                  <a:pt x="0" y="110"/>
                  <a:pt x="0" y="110"/>
                  <a:pt x="0" y="110"/>
                </a:cubicBezTo>
                <a:cubicBezTo>
                  <a:pt x="0" y="80"/>
                  <a:pt x="0" y="80"/>
                  <a:pt x="0" y="80"/>
                </a:cubicBezTo>
                <a:cubicBezTo>
                  <a:pt x="0" y="80"/>
                  <a:pt x="0" y="80"/>
                  <a:pt x="0" y="80"/>
                </a:cubicBezTo>
                <a:close/>
                <a:moveTo>
                  <a:pt x="0" y="0"/>
                </a:moveTo>
                <a:cubicBezTo>
                  <a:pt x="30" y="0"/>
                  <a:pt x="30" y="0"/>
                  <a:pt x="30" y="0"/>
                </a:cubicBezTo>
                <a:cubicBezTo>
                  <a:pt x="30" y="35"/>
                  <a:pt x="30" y="35"/>
                  <a:pt x="30" y="35"/>
                </a:cubicBezTo>
                <a:cubicBezTo>
                  <a:pt x="0" y="35"/>
                  <a:pt x="0" y="35"/>
                  <a:pt x="0" y="35"/>
                </a:cubicBezTo>
                <a:cubicBezTo>
                  <a:pt x="0" y="0"/>
                  <a:pt x="0" y="0"/>
                  <a:pt x="0" y="0"/>
                </a:cubicBezTo>
                <a:cubicBezTo>
                  <a:pt x="0" y="0"/>
                  <a:pt x="0" y="0"/>
                  <a:pt x="0" y="0"/>
                </a:cubicBezTo>
                <a:close/>
                <a:moveTo>
                  <a:pt x="65" y="391"/>
                </a:moveTo>
                <a:cubicBezTo>
                  <a:pt x="95" y="391"/>
                  <a:pt x="95" y="391"/>
                  <a:pt x="95" y="391"/>
                </a:cubicBezTo>
                <a:cubicBezTo>
                  <a:pt x="95" y="422"/>
                  <a:pt x="95" y="422"/>
                  <a:pt x="95" y="422"/>
                </a:cubicBezTo>
                <a:cubicBezTo>
                  <a:pt x="65" y="422"/>
                  <a:pt x="65" y="422"/>
                  <a:pt x="65" y="422"/>
                </a:cubicBezTo>
                <a:cubicBezTo>
                  <a:pt x="65" y="391"/>
                  <a:pt x="65" y="391"/>
                  <a:pt x="65" y="391"/>
                </a:cubicBezTo>
                <a:cubicBezTo>
                  <a:pt x="65" y="391"/>
                  <a:pt x="65" y="391"/>
                  <a:pt x="65" y="391"/>
                </a:cubicBezTo>
                <a:close/>
                <a:moveTo>
                  <a:pt x="75" y="0"/>
                </a:moveTo>
                <a:cubicBezTo>
                  <a:pt x="111" y="0"/>
                  <a:pt x="111" y="0"/>
                  <a:pt x="111" y="0"/>
                </a:cubicBezTo>
                <a:cubicBezTo>
                  <a:pt x="111" y="35"/>
                  <a:pt x="111" y="35"/>
                  <a:pt x="111" y="35"/>
                </a:cubicBezTo>
                <a:cubicBezTo>
                  <a:pt x="75" y="35"/>
                  <a:pt x="75" y="35"/>
                  <a:pt x="75" y="35"/>
                </a:cubicBezTo>
                <a:cubicBezTo>
                  <a:pt x="75" y="0"/>
                  <a:pt x="75" y="0"/>
                  <a:pt x="75" y="0"/>
                </a:cubicBezTo>
                <a:cubicBezTo>
                  <a:pt x="75" y="0"/>
                  <a:pt x="75" y="0"/>
                  <a:pt x="75" y="0"/>
                </a:cubicBezTo>
                <a:close/>
                <a:moveTo>
                  <a:pt x="131" y="391"/>
                </a:moveTo>
                <a:cubicBezTo>
                  <a:pt x="161" y="391"/>
                  <a:pt x="161" y="391"/>
                  <a:pt x="161" y="391"/>
                </a:cubicBezTo>
                <a:cubicBezTo>
                  <a:pt x="161" y="422"/>
                  <a:pt x="161" y="422"/>
                  <a:pt x="161" y="422"/>
                </a:cubicBezTo>
                <a:cubicBezTo>
                  <a:pt x="131" y="422"/>
                  <a:pt x="131" y="422"/>
                  <a:pt x="131" y="422"/>
                </a:cubicBezTo>
                <a:cubicBezTo>
                  <a:pt x="131" y="391"/>
                  <a:pt x="131" y="391"/>
                  <a:pt x="131" y="391"/>
                </a:cubicBezTo>
                <a:cubicBezTo>
                  <a:pt x="131" y="391"/>
                  <a:pt x="131" y="391"/>
                  <a:pt x="131" y="391"/>
                </a:cubicBezTo>
                <a:close/>
                <a:moveTo>
                  <a:pt x="156" y="0"/>
                </a:moveTo>
                <a:cubicBezTo>
                  <a:pt x="186" y="0"/>
                  <a:pt x="186" y="0"/>
                  <a:pt x="186" y="0"/>
                </a:cubicBezTo>
                <a:cubicBezTo>
                  <a:pt x="186" y="35"/>
                  <a:pt x="186" y="35"/>
                  <a:pt x="186" y="35"/>
                </a:cubicBezTo>
                <a:cubicBezTo>
                  <a:pt x="156" y="35"/>
                  <a:pt x="156" y="35"/>
                  <a:pt x="156" y="35"/>
                </a:cubicBezTo>
                <a:cubicBezTo>
                  <a:pt x="156" y="0"/>
                  <a:pt x="156" y="0"/>
                  <a:pt x="156" y="0"/>
                </a:cubicBezTo>
                <a:cubicBezTo>
                  <a:pt x="156" y="0"/>
                  <a:pt x="156" y="0"/>
                  <a:pt x="156" y="0"/>
                </a:cubicBezTo>
                <a:close/>
                <a:moveTo>
                  <a:pt x="231" y="0"/>
                </a:moveTo>
                <a:cubicBezTo>
                  <a:pt x="266" y="0"/>
                  <a:pt x="266" y="0"/>
                  <a:pt x="266" y="0"/>
                </a:cubicBezTo>
                <a:cubicBezTo>
                  <a:pt x="266" y="35"/>
                  <a:pt x="266" y="35"/>
                  <a:pt x="266" y="35"/>
                </a:cubicBezTo>
                <a:cubicBezTo>
                  <a:pt x="231" y="35"/>
                  <a:pt x="231" y="35"/>
                  <a:pt x="231" y="35"/>
                </a:cubicBezTo>
                <a:cubicBezTo>
                  <a:pt x="231" y="0"/>
                  <a:pt x="231" y="0"/>
                  <a:pt x="231" y="0"/>
                </a:cubicBezTo>
                <a:cubicBezTo>
                  <a:pt x="231" y="0"/>
                  <a:pt x="231" y="0"/>
                  <a:pt x="231" y="0"/>
                </a:cubicBezTo>
                <a:close/>
                <a:moveTo>
                  <a:pt x="261" y="391"/>
                </a:moveTo>
                <a:cubicBezTo>
                  <a:pt x="291" y="391"/>
                  <a:pt x="291" y="391"/>
                  <a:pt x="291" y="391"/>
                </a:cubicBezTo>
                <a:cubicBezTo>
                  <a:pt x="291" y="422"/>
                  <a:pt x="291" y="422"/>
                  <a:pt x="291" y="422"/>
                </a:cubicBezTo>
                <a:cubicBezTo>
                  <a:pt x="261" y="422"/>
                  <a:pt x="261" y="422"/>
                  <a:pt x="261" y="422"/>
                </a:cubicBezTo>
                <a:cubicBezTo>
                  <a:pt x="261" y="391"/>
                  <a:pt x="261" y="391"/>
                  <a:pt x="261" y="391"/>
                </a:cubicBezTo>
                <a:cubicBezTo>
                  <a:pt x="261" y="391"/>
                  <a:pt x="261" y="391"/>
                  <a:pt x="261" y="391"/>
                </a:cubicBezTo>
                <a:close/>
                <a:moveTo>
                  <a:pt x="196" y="391"/>
                </a:moveTo>
                <a:cubicBezTo>
                  <a:pt x="226" y="391"/>
                  <a:pt x="226" y="391"/>
                  <a:pt x="226" y="391"/>
                </a:cubicBezTo>
                <a:cubicBezTo>
                  <a:pt x="226" y="422"/>
                  <a:pt x="226" y="422"/>
                  <a:pt x="226" y="422"/>
                </a:cubicBezTo>
                <a:cubicBezTo>
                  <a:pt x="196" y="422"/>
                  <a:pt x="196" y="422"/>
                  <a:pt x="196" y="422"/>
                </a:cubicBezTo>
                <a:cubicBezTo>
                  <a:pt x="196" y="391"/>
                  <a:pt x="196" y="391"/>
                  <a:pt x="196" y="391"/>
                </a:cubicBezTo>
                <a:cubicBezTo>
                  <a:pt x="196" y="391"/>
                  <a:pt x="196" y="391"/>
                  <a:pt x="196" y="391"/>
                </a:cubicBezTo>
                <a:close/>
                <a:moveTo>
                  <a:pt x="311" y="0"/>
                </a:moveTo>
                <a:cubicBezTo>
                  <a:pt x="341" y="0"/>
                  <a:pt x="341" y="0"/>
                  <a:pt x="341" y="0"/>
                </a:cubicBezTo>
                <a:cubicBezTo>
                  <a:pt x="341" y="35"/>
                  <a:pt x="341" y="35"/>
                  <a:pt x="341" y="35"/>
                </a:cubicBezTo>
                <a:cubicBezTo>
                  <a:pt x="311" y="35"/>
                  <a:pt x="311" y="35"/>
                  <a:pt x="311" y="35"/>
                </a:cubicBezTo>
                <a:cubicBezTo>
                  <a:pt x="311" y="0"/>
                  <a:pt x="311" y="0"/>
                  <a:pt x="311" y="0"/>
                </a:cubicBezTo>
                <a:cubicBezTo>
                  <a:pt x="311" y="0"/>
                  <a:pt x="311" y="0"/>
                  <a:pt x="311" y="0"/>
                </a:cubicBezTo>
                <a:close/>
                <a:moveTo>
                  <a:pt x="326" y="391"/>
                </a:moveTo>
                <a:cubicBezTo>
                  <a:pt x="357" y="391"/>
                  <a:pt x="357" y="391"/>
                  <a:pt x="357" y="391"/>
                </a:cubicBezTo>
                <a:cubicBezTo>
                  <a:pt x="357" y="422"/>
                  <a:pt x="357" y="422"/>
                  <a:pt x="357" y="422"/>
                </a:cubicBezTo>
                <a:cubicBezTo>
                  <a:pt x="326" y="422"/>
                  <a:pt x="326" y="422"/>
                  <a:pt x="326" y="422"/>
                </a:cubicBezTo>
                <a:cubicBezTo>
                  <a:pt x="326" y="391"/>
                  <a:pt x="326" y="391"/>
                  <a:pt x="326" y="391"/>
                </a:cubicBezTo>
                <a:cubicBezTo>
                  <a:pt x="326" y="391"/>
                  <a:pt x="326" y="391"/>
                  <a:pt x="326" y="391"/>
                </a:cubicBezTo>
                <a:close/>
                <a:moveTo>
                  <a:pt x="392" y="0"/>
                </a:moveTo>
                <a:cubicBezTo>
                  <a:pt x="422" y="0"/>
                  <a:pt x="422" y="0"/>
                  <a:pt x="422" y="0"/>
                </a:cubicBezTo>
                <a:cubicBezTo>
                  <a:pt x="422" y="35"/>
                  <a:pt x="422" y="35"/>
                  <a:pt x="422" y="35"/>
                </a:cubicBezTo>
                <a:cubicBezTo>
                  <a:pt x="392" y="35"/>
                  <a:pt x="392" y="35"/>
                  <a:pt x="392" y="35"/>
                </a:cubicBezTo>
                <a:cubicBezTo>
                  <a:pt x="392" y="0"/>
                  <a:pt x="392" y="0"/>
                  <a:pt x="392" y="0"/>
                </a:cubicBezTo>
                <a:cubicBezTo>
                  <a:pt x="392" y="0"/>
                  <a:pt x="392" y="0"/>
                  <a:pt x="392" y="0"/>
                </a:cubicBezTo>
                <a:close/>
                <a:moveTo>
                  <a:pt x="392" y="391"/>
                </a:moveTo>
                <a:cubicBezTo>
                  <a:pt x="422" y="391"/>
                  <a:pt x="422" y="391"/>
                  <a:pt x="422" y="391"/>
                </a:cubicBezTo>
                <a:cubicBezTo>
                  <a:pt x="422" y="422"/>
                  <a:pt x="422" y="422"/>
                  <a:pt x="422" y="422"/>
                </a:cubicBezTo>
                <a:cubicBezTo>
                  <a:pt x="392" y="422"/>
                  <a:pt x="392" y="422"/>
                  <a:pt x="392" y="422"/>
                </a:cubicBezTo>
                <a:cubicBezTo>
                  <a:pt x="392" y="391"/>
                  <a:pt x="392" y="391"/>
                  <a:pt x="392" y="391"/>
                </a:cubicBezTo>
                <a:cubicBezTo>
                  <a:pt x="392" y="391"/>
                  <a:pt x="392" y="391"/>
                  <a:pt x="392" y="391"/>
                </a:cubicBezTo>
                <a:close/>
                <a:moveTo>
                  <a:pt x="392" y="316"/>
                </a:moveTo>
                <a:cubicBezTo>
                  <a:pt x="422" y="316"/>
                  <a:pt x="422" y="316"/>
                  <a:pt x="422" y="316"/>
                </a:cubicBezTo>
                <a:cubicBezTo>
                  <a:pt x="422" y="346"/>
                  <a:pt x="422" y="346"/>
                  <a:pt x="422" y="346"/>
                </a:cubicBezTo>
                <a:cubicBezTo>
                  <a:pt x="392" y="346"/>
                  <a:pt x="392" y="346"/>
                  <a:pt x="392" y="346"/>
                </a:cubicBezTo>
                <a:cubicBezTo>
                  <a:pt x="392" y="316"/>
                  <a:pt x="392" y="316"/>
                  <a:pt x="392" y="316"/>
                </a:cubicBezTo>
                <a:cubicBezTo>
                  <a:pt x="392" y="316"/>
                  <a:pt x="392" y="316"/>
                  <a:pt x="392" y="316"/>
                </a:cubicBezTo>
                <a:close/>
                <a:moveTo>
                  <a:pt x="392" y="236"/>
                </a:moveTo>
                <a:cubicBezTo>
                  <a:pt x="422" y="236"/>
                  <a:pt x="422" y="236"/>
                  <a:pt x="422" y="236"/>
                </a:cubicBezTo>
                <a:cubicBezTo>
                  <a:pt x="422" y="266"/>
                  <a:pt x="422" y="266"/>
                  <a:pt x="422" y="266"/>
                </a:cubicBezTo>
                <a:cubicBezTo>
                  <a:pt x="392" y="266"/>
                  <a:pt x="392" y="266"/>
                  <a:pt x="392" y="266"/>
                </a:cubicBezTo>
                <a:cubicBezTo>
                  <a:pt x="392" y="236"/>
                  <a:pt x="392" y="236"/>
                  <a:pt x="392" y="236"/>
                </a:cubicBezTo>
                <a:cubicBezTo>
                  <a:pt x="392" y="236"/>
                  <a:pt x="392" y="236"/>
                  <a:pt x="392" y="236"/>
                </a:cubicBezTo>
                <a:close/>
                <a:moveTo>
                  <a:pt x="392" y="80"/>
                </a:moveTo>
                <a:cubicBezTo>
                  <a:pt x="422" y="80"/>
                  <a:pt x="422" y="80"/>
                  <a:pt x="422" y="80"/>
                </a:cubicBezTo>
                <a:cubicBezTo>
                  <a:pt x="422" y="110"/>
                  <a:pt x="422" y="110"/>
                  <a:pt x="422" y="110"/>
                </a:cubicBezTo>
                <a:cubicBezTo>
                  <a:pt x="392" y="110"/>
                  <a:pt x="392" y="110"/>
                  <a:pt x="392" y="110"/>
                </a:cubicBezTo>
                <a:cubicBezTo>
                  <a:pt x="392" y="80"/>
                  <a:pt x="392" y="80"/>
                  <a:pt x="392" y="80"/>
                </a:cubicBezTo>
                <a:cubicBezTo>
                  <a:pt x="392" y="80"/>
                  <a:pt x="392" y="80"/>
                  <a:pt x="392" y="80"/>
                </a:cubicBezTo>
                <a:close/>
                <a:moveTo>
                  <a:pt x="0" y="161"/>
                </a:moveTo>
                <a:cubicBezTo>
                  <a:pt x="30" y="161"/>
                  <a:pt x="30" y="161"/>
                  <a:pt x="30" y="161"/>
                </a:cubicBezTo>
                <a:cubicBezTo>
                  <a:pt x="30" y="191"/>
                  <a:pt x="30" y="191"/>
                  <a:pt x="30" y="191"/>
                </a:cubicBezTo>
                <a:cubicBezTo>
                  <a:pt x="0" y="191"/>
                  <a:pt x="0" y="191"/>
                  <a:pt x="0" y="191"/>
                </a:cubicBezTo>
                <a:cubicBezTo>
                  <a:pt x="0" y="161"/>
                  <a:pt x="0" y="161"/>
                  <a:pt x="0" y="161"/>
                </a:cubicBezTo>
                <a:cubicBezTo>
                  <a:pt x="0" y="161"/>
                  <a:pt x="0" y="161"/>
                  <a:pt x="0" y="161"/>
                </a:cubicBezTo>
                <a:close/>
                <a:moveTo>
                  <a:pt x="392" y="161"/>
                </a:moveTo>
                <a:cubicBezTo>
                  <a:pt x="422" y="161"/>
                  <a:pt x="422" y="161"/>
                  <a:pt x="422" y="161"/>
                </a:cubicBezTo>
                <a:cubicBezTo>
                  <a:pt x="422" y="191"/>
                  <a:pt x="422" y="191"/>
                  <a:pt x="422" y="191"/>
                </a:cubicBezTo>
                <a:cubicBezTo>
                  <a:pt x="392" y="191"/>
                  <a:pt x="392" y="191"/>
                  <a:pt x="392" y="191"/>
                </a:cubicBezTo>
                <a:cubicBezTo>
                  <a:pt x="392" y="161"/>
                  <a:pt x="392" y="161"/>
                  <a:pt x="392" y="161"/>
                </a:cubicBezTo>
                <a:cubicBezTo>
                  <a:pt x="392" y="161"/>
                  <a:pt x="392" y="161"/>
                  <a:pt x="392" y="161"/>
                </a:cubicBezTo>
                <a:close/>
                <a:moveTo>
                  <a:pt x="1586" y="914"/>
                </a:moveTo>
                <a:cubicBezTo>
                  <a:pt x="1586" y="808"/>
                  <a:pt x="1501" y="723"/>
                  <a:pt x="1396" y="723"/>
                </a:cubicBezTo>
                <a:cubicBezTo>
                  <a:pt x="1295" y="723"/>
                  <a:pt x="1210" y="808"/>
                  <a:pt x="1210" y="914"/>
                </a:cubicBezTo>
                <a:cubicBezTo>
                  <a:pt x="1210" y="1019"/>
                  <a:pt x="1295" y="1099"/>
                  <a:pt x="1396" y="1099"/>
                </a:cubicBezTo>
                <a:cubicBezTo>
                  <a:pt x="1501" y="1099"/>
                  <a:pt x="1586" y="1019"/>
                  <a:pt x="1586" y="914"/>
                </a:cubicBezTo>
                <a:moveTo>
                  <a:pt x="572" y="211"/>
                </a:moveTo>
                <a:cubicBezTo>
                  <a:pt x="572" y="196"/>
                  <a:pt x="572" y="186"/>
                  <a:pt x="572" y="176"/>
                </a:cubicBezTo>
                <a:cubicBezTo>
                  <a:pt x="608" y="181"/>
                  <a:pt x="608" y="181"/>
                  <a:pt x="608" y="181"/>
                </a:cubicBezTo>
                <a:cubicBezTo>
                  <a:pt x="602" y="191"/>
                  <a:pt x="602" y="201"/>
                  <a:pt x="602" y="211"/>
                </a:cubicBezTo>
                <a:cubicBezTo>
                  <a:pt x="572" y="211"/>
                  <a:pt x="572" y="211"/>
                  <a:pt x="572" y="211"/>
                </a:cubicBezTo>
                <a:cubicBezTo>
                  <a:pt x="572" y="211"/>
                  <a:pt x="572" y="211"/>
                  <a:pt x="572" y="211"/>
                </a:cubicBezTo>
                <a:close/>
                <a:moveTo>
                  <a:pt x="572" y="246"/>
                </a:moveTo>
                <a:cubicBezTo>
                  <a:pt x="602" y="241"/>
                  <a:pt x="602" y="241"/>
                  <a:pt x="602" y="241"/>
                </a:cubicBezTo>
                <a:cubicBezTo>
                  <a:pt x="608" y="251"/>
                  <a:pt x="608" y="261"/>
                  <a:pt x="613" y="266"/>
                </a:cubicBezTo>
                <a:cubicBezTo>
                  <a:pt x="582" y="276"/>
                  <a:pt x="582" y="276"/>
                  <a:pt x="582" y="276"/>
                </a:cubicBezTo>
                <a:cubicBezTo>
                  <a:pt x="577" y="266"/>
                  <a:pt x="577" y="256"/>
                  <a:pt x="572" y="246"/>
                </a:cubicBezTo>
                <a:moveTo>
                  <a:pt x="582" y="140"/>
                </a:moveTo>
                <a:cubicBezTo>
                  <a:pt x="587" y="130"/>
                  <a:pt x="592" y="120"/>
                  <a:pt x="597" y="110"/>
                </a:cubicBezTo>
                <a:cubicBezTo>
                  <a:pt x="623" y="125"/>
                  <a:pt x="623" y="125"/>
                  <a:pt x="623" y="125"/>
                </a:cubicBezTo>
                <a:cubicBezTo>
                  <a:pt x="623" y="135"/>
                  <a:pt x="618" y="140"/>
                  <a:pt x="613" y="151"/>
                </a:cubicBezTo>
                <a:cubicBezTo>
                  <a:pt x="582" y="140"/>
                  <a:pt x="582" y="140"/>
                  <a:pt x="582" y="140"/>
                </a:cubicBezTo>
                <a:cubicBezTo>
                  <a:pt x="582" y="140"/>
                  <a:pt x="582" y="140"/>
                  <a:pt x="582" y="140"/>
                </a:cubicBezTo>
                <a:close/>
                <a:moveTo>
                  <a:pt x="597" y="311"/>
                </a:moveTo>
                <a:cubicBezTo>
                  <a:pt x="623" y="296"/>
                  <a:pt x="623" y="296"/>
                  <a:pt x="623" y="296"/>
                </a:cubicBezTo>
                <a:cubicBezTo>
                  <a:pt x="628" y="306"/>
                  <a:pt x="633" y="311"/>
                  <a:pt x="638" y="321"/>
                </a:cubicBezTo>
                <a:cubicBezTo>
                  <a:pt x="613" y="341"/>
                  <a:pt x="613" y="341"/>
                  <a:pt x="613" y="341"/>
                </a:cubicBezTo>
                <a:cubicBezTo>
                  <a:pt x="608" y="331"/>
                  <a:pt x="602" y="321"/>
                  <a:pt x="597" y="311"/>
                </a:cubicBezTo>
                <a:moveTo>
                  <a:pt x="618" y="80"/>
                </a:moveTo>
                <a:cubicBezTo>
                  <a:pt x="623" y="70"/>
                  <a:pt x="633" y="65"/>
                  <a:pt x="643" y="55"/>
                </a:cubicBezTo>
                <a:cubicBezTo>
                  <a:pt x="663" y="80"/>
                  <a:pt x="663" y="80"/>
                  <a:pt x="663" y="80"/>
                </a:cubicBezTo>
                <a:cubicBezTo>
                  <a:pt x="653" y="85"/>
                  <a:pt x="648" y="90"/>
                  <a:pt x="643" y="100"/>
                </a:cubicBezTo>
                <a:cubicBezTo>
                  <a:pt x="618" y="80"/>
                  <a:pt x="618" y="80"/>
                  <a:pt x="618" y="80"/>
                </a:cubicBezTo>
                <a:cubicBezTo>
                  <a:pt x="618" y="80"/>
                  <a:pt x="618" y="80"/>
                  <a:pt x="618" y="80"/>
                </a:cubicBezTo>
                <a:close/>
                <a:moveTo>
                  <a:pt x="638" y="366"/>
                </a:moveTo>
                <a:cubicBezTo>
                  <a:pt x="658" y="341"/>
                  <a:pt x="658" y="341"/>
                  <a:pt x="658" y="341"/>
                </a:cubicBezTo>
                <a:cubicBezTo>
                  <a:pt x="668" y="351"/>
                  <a:pt x="673" y="356"/>
                  <a:pt x="683" y="361"/>
                </a:cubicBezTo>
                <a:cubicBezTo>
                  <a:pt x="663" y="386"/>
                  <a:pt x="663" y="386"/>
                  <a:pt x="663" y="386"/>
                </a:cubicBezTo>
                <a:cubicBezTo>
                  <a:pt x="653" y="381"/>
                  <a:pt x="643" y="371"/>
                  <a:pt x="638" y="366"/>
                </a:cubicBezTo>
                <a:moveTo>
                  <a:pt x="668" y="35"/>
                </a:moveTo>
                <a:cubicBezTo>
                  <a:pt x="678" y="30"/>
                  <a:pt x="688" y="25"/>
                  <a:pt x="698" y="20"/>
                </a:cubicBezTo>
                <a:cubicBezTo>
                  <a:pt x="713" y="45"/>
                  <a:pt x="713" y="45"/>
                  <a:pt x="713" y="45"/>
                </a:cubicBezTo>
                <a:cubicBezTo>
                  <a:pt x="703" y="50"/>
                  <a:pt x="693" y="55"/>
                  <a:pt x="688" y="60"/>
                </a:cubicBezTo>
                <a:cubicBezTo>
                  <a:pt x="668" y="35"/>
                  <a:pt x="668" y="35"/>
                  <a:pt x="668" y="35"/>
                </a:cubicBezTo>
                <a:cubicBezTo>
                  <a:pt x="668" y="35"/>
                  <a:pt x="668" y="35"/>
                  <a:pt x="668" y="35"/>
                </a:cubicBezTo>
                <a:close/>
                <a:moveTo>
                  <a:pt x="693" y="407"/>
                </a:moveTo>
                <a:cubicBezTo>
                  <a:pt x="708" y="376"/>
                  <a:pt x="708" y="376"/>
                  <a:pt x="708" y="376"/>
                </a:cubicBezTo>
                <a:cubicBezTo>
                  <a:pt x="718" y="381"/>
                  <a:pt x="723" y="381"/>
                  <a:pt x="733" y="386"/>
                </a:cubicBezTo>
                <a:cubicBezTo>
                  <a:pt x="728" y="417"/>
                  <a:pt x="728" y="417"/>
                  <a:pt x="728" y="417"/>
                </a:cubicBezTo>
                <a:cubicBezTo>
                  <a:pt x="713" y="412"/>
                  <a:pt x="703" y="412"/>
                  <a:pt x="693" y="407"/>
                </a:cubicBezTo>
                <a:moveTo>
                  <a:pt x="733" y="5"/>
                </a:moveTo>
                <a:cubicBezTo>
                  <a:pt x="743" y="5"/>
                  <a:pt x="753" y="5"/>
                  <a:pt x="768" y="0"/>
                </a:cubicBezTo>
                <a:cubicBezTo>
                  <a:pt x="768" y="35"/>
                  <a:pt x="768" y="35"/>
                  <a:pt x="768" y="35"/>
                </a:cubicBezTo>
                <a:cubicBezTo>
                  <a:pt x="758" y="35"/>
                  <a:pt x="748" y="35"/>
                  <a:pt x="738" y="40"/>
                </a:cubicBezTo>
                <a:cubicBezTo>
                  <a:pt x="733" y="5"/>
                  <a:pt x="733" y="5"/>
                  <a:pt x="733" y="5"/>
                </a:cubicBezTo>
                <a:cubicBezTo>
                  <a:pt x="733" y="5"/>
                  <a:pt x="733" y="5"/>
                  <a:pt x="733" y="5"/>
                </a:cubicBezTo>
                <a:close/>
                <a:moveTo>
                  <a:pt x="763" y="422"/>
                </a:moveTo>
                <a:cubicBezTo>
                  <a:pt x="763" y="391"/>
                  <a:pt x="763" y="391"/>
                  <a:pt x="763" y="391"/>
                </a:cubicBezTo>
                <a:cubicBezTo>
                  <a:pt x="768" y="391"/>
                  <a:pt x="778" y="391"/>
                  <a:pt x="783" y="391"/>
                </a:cubicBezTo>
                <a:cubicBezTo>
                  <a:pt x="788" y="391"/>
                  <a:pt x="788" y="391"/>
                  <a:pt x="793" y="391"/>
                </a:cubicBezTo>
                <a:cubicBezTo>
                  <a:pt x="793" y="422"/>
                  <a:pt x="793" y="422"/>
                  <a:pt x="793" y="422"/>
                </a:cubicBezTo>
                <a:cubicBezTo>
                  <a:pt x="788" y="422"/>
                  <a:pt x="788" y="422"/>
                  <a:pt x="783" y="422"/>
                </a:cubicBezTo>
                <a:cubicBezTo>
                  <a:pt x="773" y="422"/>
                  <a:pt x="768" y="422"/>
                  <a:pt x="763" y="422"/>
                </a:cubicBezTo>
                <a:moveTo>
                  <a:pt x="798" y="35"/>
                </a:moveTo>
                <a:cubicBezTo>
                  <a:pt x="803" y="0"/>
                  <a:pt x="803" y="0"/>
                  <a:pt x="803" y="0"/>
                </a:cubicBezTo>
                <a:cubicBezTo>
                  <a:pt x="813" y="5"/>
                  <a:pt x="823" y="5"/>
                  <a:pt x="833" y="10"/>
                </a:cubicBezTo>
                <a:cubicBezTo>
                  <a:pt x="828" y="40"/>
                  <a:pt x="828" y="40"/>
                  <a:pt x="828" y="40"/>
                </a:cubicBezTo>
                <a:cubicBezTo>
                  <a:pt x="818" y="35"/>
                  <a:pt x="808" y="35"/>
                  <a:pt x="798" y="35"/>
                </a:cubicBezTo>
                <a:moveTo>
                  <a:pt x="823" y="386"/>
                </a:moveTo>
                <a:cubicBezTo>
                  <a:pt x="833" y="386"/>
                  <a:pt x="843" y="381"/>
                  <a:pt x="848" y="381"/>
                </a:cubicBezTo>
                <a:cubicBezTo>
                  <a:pt x="864" y="407"/>
                  <a:pt x="864" y="407"/>
                  <a:pt x="864" y="407"/>
                </a:cubicBezTo>
                <a:cubicBezTo>
                  <a:pt x="854" y="412"/>
                  <a:pt x="843" y="417"/>
                  <a:pt x="828" y="417"/>
                </a:cubicBezTo>
                <a:cubicBezTo>
                  <a:pt x="823" y="386"/>
                  <a:pt x="823" y="386"/>
                  <a:pt x="823" y="386"/>
                </a:cubicBezTo>
                <a:cubicBezTo>
                  <a:pt x="823" y="386"/>
                  <a:pt x="823" y="386"/>
                  <a:pt x="823" y="386"/>
                </a:cubicBezTo>
                <a:close/>
                <a:moveTo>
                  <a:pt x="854" y="50"/>
                </a:moveTo>
                <a:cubicBezTo>
                  <a:pt x="869" y="20"/>
                  <a:pt x="869" y="20"/>
                  <a:pt x="869" y="20"/>
                </a:cubicBezTo>
                <a:cubicBezTo>
                  <a:pt x="879" y="25"/>
                  <a:pt x="889" y="30"/>
                  <a:pt x="899" y="35"/>
                </a:cubicBezTo>
                <a:cubicBezTo>
                  <a:pt x="879" y="60"/>
                  <a:pt x="879" y="60"/>
                  <a:pt x="879" y="60"/>
                </a:cubicBezTo>
                <a:cubicBezTo>
                  <a:pt x="874" y="55"/>
                  <a:pt x="864" y="50"/>
                  <a:pt x="854" y="50"/>
                </a:cubicBezTo>
                <a:moveTo>
                  <a:pt x="879" y="366"/>
                </a:moveTo>
                <a:cubicBezTo>
                  <a:pt x="884" y="361"/>
                  <a:pt x="894" y="356"/>
                  <a:pt x="899" y="346"/>
                </a:cubicBezTo>
                <a:cubicBezTo>
                  <a:pt x="919" y="371"/>
                  <a:pt x="919" y="371"/>
                  <a:pt x="919" y="371"/>
                </a:cubicBezTo>
                <a:cubicBezTo>
                  <a:pt x="914" y="376"/>
                  <a:pt x="904" y="386"/>
                  <a:pt x="894" y="391"/>
                </a:cubicBezTo>
                <a:cubicBezTo>
                  <a:pt x="879" y="366"/>
                  <a:pt x="879" y="366"/>
                  <a:pt x="879" y="366"/>
                </a:cubicBezTo>
                <a:cubicBezTo>
                  <a:pt x="879" y="366"/>
                  <a:pt x="879" y="366"/>
                  <a:pt x="879" y="366"/>
                </a:cubicBezTo>
                <a:close/>
                <a:moveTo>
                  <a:pt x="904" y="80"/>
                </a:moveTo>
                <a:cubicBezTo>
                  <a:pt x="924" y="60"/>
                  <a:pt x="924" y="60"/>
                  <a:pt x="924" y="60"/>
                </a:cubicBezTo>
                <a:cubicBezTo>
                  <a:pt x="934" y="65"/>
                  <a:pt x="944" y="75"/>
                  <a:pt x="949" y="85"/>
                </a:cubicBezTo>
                <a:cubicBezTo>
                  <a:pt x="924" y="100"/>
                  <a:pt x="924" y="100"/>
                  <a:pt x="924" y="100"/>
                </a:cubicBezTo>
                <a:cubicBezTo>
                  <a:pt x="919" y="95"/>
                  <a:pt x="914" y="85"/>
                  <a:pt x="904" y="80"/>
                </a:cubicBezTo>
                <a:moveTo>
                  <a:pt x="924" y="326"/>
                </a:moveTo>
                <a:cubicBezTo>
                  <a:pt x="929" y="316"/>
                  <a:pt x="934" y="311"/>
                  <a:pt x="939" y="301"/>
                </a:cubicBezTo>
                <a:cubicBezTo>
                  <a:pt x="964" y="316"/>
                  <a:pt x="964" y="316"/>
                  <a:pt x="964" y="316"/>
                </a:cubicBezTo>
                <a:cubicBezTo>
                  <a:pt x="959" y="326"/>
                  <a:pt x="954" y="336"/>
                  <a:pt x="944" y="346"/>
                </a:cubicBezTo>
                <a:cubicBezTo>
                  <a:pt x="924" y="326"/>
                  <a:pt x="924" y="326"/>
                  <a:pt x="924" y="326"/>
                </a:cubicBezTo>
                <a:cubicBezTo>
                  <a:pt x="924" y="326"/>
                  <a:pt x="924" y="326"/>
                  <a:pt x="924" y="326"/>
                </a:cubicBezTo>
                <a:close/>
                <a:moveTo>
                  <a:pt x="939" y="130"/>
                </a:moveTo>
                <a:cubicBezTo>
                  <a:pt x="969" y="115"/>
                  <a:pt x="969" y="115"/>
                  <a:pt x="969" y="115"/>
                </a:cubicBezTo>
                <a:cubicBezTo>
                  <a:pt x="974" y="125"/>
                  <a:pt x="979" y="135"/>
                  <a:pt x="984" y="145"/>
                </a:cubicBezTo>
                <a:cubicBezTo>
                  <a:pt x="954" y="156"/>
                  <a:pt x="954" y="156"/>
                  <a:pt x="954" y="156"/>
                </a:cubicBezTo>
                <a:cubicBezTo>
                  <a:pt x="949" y="145"/>
                  <a:pt x="944" y="135"/>
                  <a:pt x="939" y="130"/>
                </a:cubicBezTo>
                <a:moveTo>
                  <a:pt x="949" y="276"/>
                </a:moveTo>
                <a:cubicBezTo>
                  <a:pt x="954" y="266"/>
                  <a:pt x="959" y="256"/>
                  <a:pt x="959" y="246"/>
                </a:cubicBezTo>
                <a:cubicBezTo>
                  <a:pt x="989" y="251"/>
                  <a:pt x="989" y="251"/>
                  <a:pt x="989" y="251"/>
                </a:cubicBezTo>
                <a:cubicBezTo>
                  <a:pt x="989" y="266"/>
                  <a:pt x="984" y="276"/>
                  <a:pt x="979" y="286"/>
                </a:cubicBezTo>
                <a:cubicBezTo>
                  <a:pt x="949" y="276"/>
                  <a:pt x="949" y="276"/>
                  <a:pt x="949" y="276"/>
                </a:cubicBezTo>
                <a:cubicBezTo>
                  <a:pt x="949" y="276"/>
                  <a:pt x="949" y="276"/>
                  <a:pt x="949" y="276"/>
                </a:cubicBezTo>
                <a:close/>
                <a:moveTo>
                  <a:pt x="959" y="186"/>
                </a:moveTo>
                <a:cubicBezTo>
                  <a:pt x="989" y="181"/>
                  <a:pt x="989" y="181"/>
                  <a:pt x="989" y="181"/>
                </a:cubicBezTo>
                <a:cubicBezTo>
                  <a:pt x="994" y="191"/>
                  <a:pt x="994" y="201"/>
                  <a:pt x="994" y="211"/>
                </a:cubicBezTo>
                <a:cubicBezTo>
                  <a:pt x="994" y="216"/>
                  <a:pt x="994" y="216"/>
                  <a:pt x="994" y="216"/>
                </a:cubicBezTo>
                <a:cubicBezTo>
                  <a:pt x="964" y="216"/>
                  <a:pt x="964" y="216"/>
                  <a:pt x="964" y="216"/>
                </a:cubicBezTo>
                <a:cubicBezTo>
                  <a:pt x="964" y="211"/>
                  <a:pt x="964" y="211"/>
                  <a:pt x="964" y="211"/>
                </a:cubicBezTo>
                <a:cubicBezTo>
                  <a:pt x="964" y="201"/>
                  <a:pt x="959" y="196"/>
                  <a:pt x="959" y="186"/>
                </a:cubicBezTo>
                <a:moveTo>
                  <a:pt x="1586" y="1250"/>
                </a:moveTo>
                <a:cubicBezTo>
                  <a:pt x="1210" y="1250"/>
                  <a:pt x="1210" y="1250"/>
                  <a:pt x="1210" y="1250"/>
                </a:cubicBezTo>
                <a:cubicBezTo>
                  <a:pt x="1210" y="1627"/>
                  <a:pt x="1210" y="1627"/>
                  <a:pt x="1210" y="1627"/>
                </a:cubicBezTo>
                <a:cubicBezTo>
                  <a:pt x="1586" y="1627"/>
                  <a:pt x="1586" y="1627"/>
                  <a:pt x="1586" y="1627"/>
                </a:cubicBezTo>
                <a:cubicBezTo>
                  <a:pt x="1586" y="1250"/>
                  <a:pt x="1586" y="1250"/>
                  <a:pt x="1586" y="1250"/>
                </a:cubicBezTo>
                <a:cubicBezTo>
                  <a:pt x="1586" y="1250"/>
                  <a:pt x="1586" y="1250"/>
                  <a:pt x="1586" y="1250"/>
                </a:cubicBezTo>
                <a:close/>
                <a:moveTo>
                  <a:pt x="733" y="1250"/>
                </a:moveTo>
                <a:cubicBezTo>
                  <a:pt x="733" y="1627"/>
                  <a:pt x="733" y="1627"/>
                  <a:pt x="733" y="1627"/>
                </a:cubicBezTo>
                <a:cubicBezTo>
                  <a:pt x="1059" y="1441"/>
                  <a:pt x="1059" y="1441"/>
                  <a:pt x="1059" y="1441"/>
                </a:cubicBezTo>
                <a:cubicBezTo>
                  <a:pt x="733" y="1250"/>
                  <a:pt x="733" y="1250"/>
                  <a:pt x="733" y="1250"/>
                </a:cubicBezTo>
                <a:cubicBezTo>
                  <a:pt x="733" y="1250"/>
                  <a:pt x="733" y="1250"/>
                  <a:pt x="733" y="1250"/>
                </a:cubicBezTo>
                <a:close/>
                <a:moveTo>
                  <a:pt x="0" y="994"/>
                </a:moveTo>
                <a:cubicBezTo>
                  <a:pt x="0" y="949"/>
                  <a:pt x="0" y="949"/>
                  <a:pt x="0" y="949"/>
                </a:cubicBezTo>
                <a:cubicBezTo>
                  <a:pt x="30" y="949"/>
                  <a:pt x="30" y="949"/>
                  <a:pt x="30" y="949"/>
                </a:cubicBezTo>
                <a:cubicBezTo>
                  <a:pt x="30" y="969"/>
                  <a:pt x="30" y="969"/>
                  <a:pt x="30" y="969"/>
                </a:cubicBezTo>
                <a:cubicBezTo>
                  <a:pt x="25" y="969"/>
                  <a:pt x="25" y="969"/>
                  <a:pt x="25" y="969"/>
                </a:cubicBezTo>
                <a:cubicBezTo>
                  <a:pt x="30" y="979"/>
                  <a:pt x="30" y="979"/>
                  <a:pt x="30" y="979"/>
                </a:cubicBezTo>
                <a:cubicBezTo>
                  <a:pt x="0" y="994"/>
                  <a:pt x="0" y="994"/>
                  <a:pt x="0" y="994"/>
                </a:cubicBezTo>
                <a:cubicBezTo>
                  <a:pt x="0" y="994"/>
                  <a:pt x="0" y="994"/>
                  <a:pt x="0" y="994"/>
                </a:cubicBezTo>
                <a:close/>
                <a:moveTo>
                  <a:pt x="0" y="889"/>
                </a:moveTo>
                <a:cubicBezTo>
                  <a:pt x="30" y="889"/>
                  <a:pt x="30" y="889"/>
                  <a:pt x="30" y="889"/>
                </a:cubicBezTo>
                <a:cubicBezTo>
                  <a:pt x="30" y="919"/>
                  <a:pt x="30" y="919"/>
                  <a:pt x="30" y="919"/>
                </a:cubicBezTo>
                <a:cubicBezTo>
                  <a:pt x="0" y="919"/>
                  <a:pt x="0" y="919"/>
                  <a:pt x="0" y="919"/>
                </a:cubicBezTo>
                <a:cubicBezTo>
                  <a:pt x="0" y="889"/>
                  <a:pt x="0" y="889"/>
                  <a:pt x="0" y="889"/>
                </a:cubicBezTo>
                <a:cubicBezTo>
                  <a:pt x="0" y="889"/>
                  <a:pt x="0" y="889"/>
                  <a:pt x="0" y="889"/>
                </a:cubicBezTo>
                <a:close/>
                <a:moveTo>
                  <a:pt x="0" y="828"/>
                </a:moveTo>
                <a:cubicBezTo>
                  <a:pt x="30" y="828"/>
                  <a:pt x="30" y="828"/>
                  <a:pt x="30" y="828"/>
                </a:cubicBezTo>
                <a:cubicBezTo>
                  <a:pt x="30" y="858"/>
                  <a:pt x="30" y="858"/>
                  <a:pt x="30" y="858"/>
                </a:cubicBezTo>
                <a:cubicBezTo>
                  <a:pt x="0" y="858"/>
                  <a:pt x="0" y="858"/>
                  <a:pt x="0" y="858"/>
                </a:cubicBezTo>
                <a:cubicBezTo>
                  <a:pt x="0" y="828"/>
                  <a:pt x="0" y="828"/>
                  <a:pt x="0" y="828"/>
                </a:cubicBezTo>
                <a:cubicBezTo>
                  <a:pt x="0" y="828"/>
                  <a:pt x="0" y="828"/>
                  <a:pt x="0" y="828"/>
                </a:cubicBezTo>
                <a:close/>
                <a:moveTo>
                  <a:pt x="0" y="768"/>
                </a:moveTo>
                <a:cubicBezTo>
                  <a:pt x="30" y="768"/>
                  <a:pt x="30" y="768"/>
                  <a:pt x="30" y="768"/>
                </a:cubicBezTo>
                <a:cubicBezTo>
                  <a:pt x="30" y="798"/>
                  <a:pt x="30" y="798"/>
                  <a:pt x="30" y="798"/>
                </a:cubicBezTo>
                <a:cubicBezTo>
                  <a:pt x="0" y="798"/>
                  <a:pt x="0" y="798"/>
                  <a:pt x="0" y="798"/>
                </a:cubicBezTo>
                <a:cubicBezTo>
                  <a:pt x="0" y="768"/>
                  <a:pt x="0" y="768"/>
                  <a:pt x="0" y="768"/>
                </a:cubicBezTo>
                <a:cubicBezTo>
                  <a:pt x="0" y="768"/>
                  <a:pt x="0" y="768"/>
                  <a:pt x="0" y="768"/>
                </a:cubicBezTo>
                <a:close/>
                <a:moveTo>
                  <a:pt x="0" y="708"/>
                </a:moveTo>
                <a:cubicBezTo>
                  <a:pt x="30" y="708"/>
                  <a:pt x="30" y="708"/>
                  <a:pt x="30" y="708"/>
                </a:cubicBezTo>
                <a:cubicBezTo>
                  <a:pt x="30" y="738"/>
                  <a:pt x="30" y="738"/>
                  <a:pt x="30" y="738"/>
                </a:cubicBezTo>
                <a:cubicBezTo>
                  <a:pt x="0" y="738"/>
                  <a:pt x="0" y="738"/>
                  <a:pt x="0" y="738"/>
                </a:cubicBezTo>
                <a:cubicBezTo>
                  <a:pt x="0" y="708"/>
                  <a:pt x="0" y="708"/>
                  <a:pt x="0" y="708"/>
                </a:cubicBezTo>
                <a:cubicBezTo>
                  <a:pt x="0" y="708"/>
                  <a:pt x="0" y="708"/>
                  <a:pt x="0" y="708"/>
                </a:cubicBezTo>
                <a:close/>
                <a:moveTo>
                  <a:pt x="0" y="648"/>
                </a:moveTo>
                <a:cubicBezTo>
                  <a:pt x="30" y="648"/>
                  <a:pt x="30" y="648"/>
                  <a:pt x="30" y="648"/>
                </a:cubicBezTo>
                <a:cubicBezTo>
                  <a:pt x="30" y="678"/>
                  <a:pt x="30" y="678"/>
                  <a:pt x="30" y="678"/>
                </a:cubicBezTo>
                <a:cubicBezTo>
                  <a:pt x="0" y="678"/>
                  <a:pt x="0" y="678"/>
                  <a:pt x="0" y="678"/>
                </a:cubicBezTo>
                <a:cubicBezTo>
                  <a:pt x="0" y="648"/>
                  <a:pt x="0" y="648"/>
                  <a:pt x="0" y="648"/>
                </a:cubicBezTo>
                <a:cubicBezTo>
                  <a:pt x="0" y="648"/>
                  <a:pt x="0" y="648"/>
                  <a:pt x="0" y="648"/>
                </a:cubicBezTo>
                <a:close/>
                <a:moveTo>
                  <a:pt x="0" y="617"/>
                </a:moveTo>
                <a:cubicBezTo>
                  <a:pt x="0" y="572"/>
                  <a:pt x="0" y="572"/>
                  <a:pt x="0" y="572"/>
                </a:cubicBezTo>
                <a:cubicBezTo>
                  <a:pt x="30" y="592"/>
                  <a:pt x="30" y="592"/>
                  <a:pt x="30" y="592"/>
                </a:cubicBezTo>
                <a:cubicBezTo>
                  <a:pt x="25" y="602"/>
                  <a:pt x="25" y="602"/>
                  <a:pt x="25" y="602"/>
                </a:cubicBezTo>
                <a:cubicBezTo>
                  <a:pt x="30" y="602"/>
                  <a:pt x="30" y="602"/>
                  <a:pt x="30" y="602"/>
                </a:cubicBezTo>
                <a:cubicBezTo>
                  <a:pt x="30" y="617"/>
                  <a:pt x="30" y="617"/>
                  <a:pt x="30" y="617"/>
                </a:cubicBezTo>
                <a:cubicBezTo>
                  <a:pt x="0" y="617"/>
                  <a:pt x="0" y="617"/>
                  <a:pt x="0" y="617"/>
                </a:cubicBezTo>
                <a:cubicBezTo>
                  <a:pt x="0" y="617"/>
                  <a:pt x="0" y="617"/>
                  <a:pt x="0" y="617"/>
                </a:cubicBezTo>
                <a:close/>
                <a:moveTo>
                  <a:pt x="40" y="939"/>
                </a:moveTo>
                <a:cubicBezTo>
                  <a:pt x="65" y="924"/>
                  <a:pt x="65" y="924"/>
                  <a:pt x="65" y="924"/>
                </a:cubicBezTo>
                <a:cubicBezTo>
                  <a:pt x="80" y="949"/>
                  <a:pt x="80" y="949"/>
                  <a:pt x="80" y="949"/>
                </a:cubicBezTo>
                <a:cubicBezTo>
                  <a:pt x="55" y="964"/>
                  <a:pt x="55" y="964"/>
                  <a:pt x="55" y="964"/>
                </a:cubicBezTo>
                <a:cubicBezTo>
                  <a:pt x="40" y="939"/>
                  <a:pt x="40" y="939"/>
                  <a:pt x="40" y="939"/>
                </a:cubicBezTo>
                <a:cubicBezTo>
                  <a:pt x="40" y="939"/>
                  <a:pt x="40" y="939"/>
                  <a:pt x="40" y="939"/>
                </a:cubicBezTo>
                <a:close/>
                <a:moveTo>
                  <a:pt x="40" y="632"/>
                </a:moveTo>
                <a:cubicBezTo>
                  <a:pt x="55" y="607"/>
                  <a:pt x="55" y="607"/>
                  <a:pt x="55" y="607"/>
                </a:cubicBezTo>
                <a:cubicBezTo>
                  <a:pt x="80" y="622"/>
                  <a:pt x="80" y="622"/>
                  <a:pt x="80" y="622"/>
                </a:cubicBezTo>
                <a:cubicBezTo>
                  <a:pt x="65" y="648"/>
                  <a:pt x="65" y="648"/>
                  <a:pt x="65" y="648"/>
                </a:cubicBezTo>
                <a:cubicBezTo>
                  <a:pt x="40" y="632"/>
                  <a:pt x="40" y="632"/>
                  <a:pt x="40" y="632"/>
                </a:cubicBezTo>
                <a:cubicBezTo>
                  <a:pt x="40" y="632"/>
                  <a:pt x="40" y="632"/>
                  <a:pt x="40" y="632"/>
                </a:cubicBezTo>
                <a:close/>
                <a:moveTo>
                  <a:pt x="95" y="909"/>
                </a:moveTo>
                <a:cubicBezTo>
                  <a:pt x="121" y="894"/>
                  <a:pt x="121" y="894"/>
                  <a:pt x="121" y="894"/>
                </a:cubicBezTo>
                <a:cubicBezTo>
                  <a:pt x="136" y="919"/>
                  <a:pt x="136" y="919"/>
                  <a:pt x="136" y="919"/>
                </a:cubicBezTo>
                <a:cubicBezTo>
                  <a:pt x="105" y="934"/>
                  <a:pt x="105" y="934"/>
                  <a:pt x="105" y="934"/>
                </a:cubicBezTo>
                <a:cubicBezTo>
                  <a:pt x="95" y="909"/>
                  <a:pt x="95" y="909"/>
                  <a:pt x="95" y="909"/>
                </a:cubicBezTo>
                <a:cubicBezTo>
                  <a:pt x="95" y="909"/>
                  <a:pt x="95" y="909"/>
                  <a:pt x="95" y="909"/>
                </a:cubicBezTo>
                <a:close/>
                <a:moveTo>
                  <a:pt x="95" y="663"/>
                </a:moveTo>
                <a:cubicBezTo>
                  <a:pt x="111" y="638"/>
                  <a:pt x="111" y="638"/>
                  <a:pt x="111" y="638"/>
                </a:cubicBezTo>
                <a:cubicBezTo>
                  <a:pt x="136" y="653"/>
                  <a:pt x="136" y="653"/>
                  <a:pt x="136" y="653"/>
                </a:cubicBezTo>
                <a:cubicBezTo>
                  <a:pt x="121" y="678"/>
                  <a:pt x="121" y="678"/>
                  <a:pt x="121" y="678"/>
                </a:cubicBezTo>
                <a:cubicBezTo>
                  <a:pt x="95" y="663"/>
                  <a:pt x="95" y="663"/>
                  <a:pt x="95" y="663"/>
                </a:cubicBezTo>
                <a:cubicBezTo>
                  <a:pt x="95" y="663"/>
                  <a:pt x="95" y="663"/>
                  <a:pt x="95" y="663"/>
                </a:cubicBezTo>
                <a:close/>
                <a:moveTo>
                  <a:pt x="146" y="879"/>
                </a:moveTo>
                <a:cubicBezTo>
                  <a:pt x="171" y="863"/>
                  <a:pt x="171" y="863"/>
                  <a:pt x="171" y="863"/>
                </a:cubicBezTo>
                <a:cubicBezTo>
                  <a:pt x="186" y="889"/>
                  <a:pt x="186" y="889"/>
                  <a:pt x="186" y="889"/>
                </a:cubicBezTo>
                <a:cubicBezTo>
                  <a:pt x="161" y="904"/>
                  <a:pt x="161" y="904"/>
                  <a:pt x="161" y="904"/>
                </a:cubicBezTo>
                <a:cubicBezTo>
                  <a:pt x="146" y="879"/>
                  <a:pt x="146" y="879"/>
                  <a:pt x="146" y="879"/>
                </a:cubicBezTo>
                <a:cubicBezTo>
                  <a:pt x="146" y="879"/>
                  <a:pt x="146" y="879"/>
                  <a:pt x="146" y="879"/>
                </a:cubicBezTo>
                <a:close/>
                <a:moveTo>
                  <a:pt x="146" y="693"/>
                </a:moveTo>
                <a:cubicBezTo>
                  <a:pt x="161" y="668"/>
                  <a:pt x="161" y="668"/>
                  <a:pt x="161" y="668"/>
                </a:cubicBezTo>
                <a:cubicBezTo>
                  <a:pt x="186" y="683"/>
                  <a:pt x="186" y="683"/>
                  <a:pt x="186" y="683"/>
                </a:cubicBezTo>
                <a:cubicBezTo>
                  <a:pt x="171" y="708"/>
                  <a:pt x="171" y="708"/>
                  <a:pt x="171" y="708"/>
                </a:cubicBezTo>
                <a:cubicBezTo>
                  <a:pt x="146" y="693"/>
                  <a:pt x="146" y="693"/>
                  <a:pt x="146" y="693"/>
                </a:cubicBezTo>
                <a:cubicBezTo>
                  <a:pt x="146" y="693"/>
                  <a:pt x="146" y="693"/>
                  <a:pt x="146" y="693"/>
                </a:cubicBezTo>
                <a:close/>
                <a:moveTo>
                  <a:pt x="196" y="848"/>
                </a:moveTo>
                <a:cubicBezTo>
                  <a:pt x="221" y="833"/>
                  <a:pt x="221" y="833"/>
                  <a:pt x="221" y="833"/>
                </a:cubicBezTo>
                <a:cubicBezTo>
                  <a:pt x="236" y="858"/>
                  <a:pt x="236" y="858"/>
                  <a:pt x="236" y="858"/>
                </a:cubicBezTo>
                <a:cubicBezTo>
                  <a:pt x="211" y="873"/>
                  <a:pt x="211" y="873"/>
                  <a:pt x="211" y="873"/>
                </a:cubicBezTo>
                <a:cubicBezTo>
                  <a:pt x="196" y="848"/>
                  <a:pt x="196" y="848"/>
                  <a:pt x="196" y="848"/>
                </a:cubicBezTo>
                <a:cubicBezTo>
                  <a:pt x="196" y="848"/>
                  <a:pt x="196" y="848"/>
                  <a:pt x="196" y="848"/>
                </a:cubicBezTo>
                <a:close/>
                <a:moveTo>
                  <a:pt x="196" y="723"/>
                </a:moveTo>
                <a:cubicBezTo>
                  <a:pt x="211" y="698"/>
                  <a:pt x="211" y="698"/>
                  <a:pt x="211" y="698"/>
                </a:cubicBezTo>
                <a:cubicBezTo>
                  <a:pt x="241" y="713"/>
                  <a:pt x="241" y="713"/>
                  <a:pt x="241" y="713"/>
                </a:cubicBezTo>
                <a:cubicBezTo>
                  <a:pt x="226" y="738"/>
                  <a:pt x="226" y="738"/>
                  <a:pt x="226" y="738"/>
                </a:cubicBezTo>
                <a:cubicBezTo>
                  <a:pt x="196" y="723"/>
                  <a:pt x="196" y="723"/>
                  <a:pt x="196" y="723"/>
                </a:cubicBezTo>
                <a:cubicBezTo>
                  <a:pt x="196" y="723"/>
                  <a:pt x="196" y="723"/>
                  <a:pt x="196" y="723"/>
                </a:cubicBezTo>
                <a:close/>
                <a:moveTo>
                  <a:pt x="251" y="818"/>
                </a:moveTo>
                <a:cubicBezTo>
                  <a:pt x="276" y="803"/>
                  <a:pt x="276" y="803"/>
                  <a:pt x="276" y="803"/>
                </a:cubicBezTo>
                <a:cubicBezTo>
                  <a:pt x="291" y="828"/>
                  <a:pt x="291" y="828"/>
                  <a:pt x="291" y="828"/>
                </a:cubicBezTo>
                <a:cubicBezTo>
                  <a:pt x="266" y="843"/>
                  <a:pt x="266" y="843"/>
                  <a:pt x="266" y="843"/>
                </a:cubicBezTo>
                <a:cubicBezTo>
                  <a:pt x="251" y="818"/>
                  <a:pt x="251" y="818"/>
                  <a:pt x="251" y="818"/>
                </a:cubicBezTo>
                <a:cubicBezTo>
                  <a:pt x="251" y="818"/>
                  <a:pt x="251" y="818"/>
                  <a:pt x="251" y="818"/>
                </a:cubicBezTo>
                <a:close/>
                <a:moveTo>
                  <a:pt x="251" y="753"/>
                </a:moveTo>
                <a:cubicBezTo>
                  <a:pt x="266" y="728"/>
                  <a:pt x="266" y="728"/>
                  <a:pt x="266" y="728"/>
                </a:cubicBezTo>
                <a:cubicBezTo>
                  <a:pt x="291" y="743"/>
                  <a:pt x="291" y="743"/>
                  <a:pt x="291" y="743"/>
                </a:cubicBezTo>
                <a:cubicBezTo>
                  <a:pt x="276" y="768"/>
                  <a:pt x="276" y="768"/>
                  <a:pt x="276" y="768"/>
                </a:cubicBezTo>
                <a:cubicBezTo>
                  <a:pt x="251" y="753"/>
                  <a:pt x="251" y="753"/>
                  <a:pt x="251" y="753"/>
                </a:cubicBezTo>
                <a:cubicBezTo>
                  <a:pt x="251" y="753"/>
                  <a:pt x="251" y="753"/>
                  <a:pt x="251" y="753"/>
                </a:cubicBezTo>
                <a:close/>
                <a:moveTo>
                  <a:pt x="301" y="788"/>
                </a:moveTo>
                <a:cubicBezTo>
                  <a:pt x="306" y="783"/>
                  <a:pt x="306" y="783"/>
                  <a:pt x="306" y="783"/>
                </a:cubicBezTo>
                <a:cubicBezTo>
                  <a:pt x="301" y="783"/>
                  <a:pt x="301" y="783"/>
                  <a:pt x="301" y="783"/>
                </a:cubicBezTo>
                <a:cubicBezTo>
                  <a:pt x="316" y="758"/>
                  <a:pt x="316" y="758"/>
                  <a:pt x="316" y="758"/>
                </a:cubicBezTo>
                <a:cubicBezTo>
                  <a:pt x="367" y="783"/>
                  <a:pt x="367" y="783"/>
                  <a:pt x="367" y="783"/>
                </a:cubicBezTo>
                <a:cubicBezTo>
                  <a:pt x="316" y="813"/>
                  <a:pt x="316" y="813"/>
                  <a:pt x="316" y="813"/>
                </a:cubicBezTo>
                <a:cubicBezTo>
                  <a:pt x="301" y="788"/>
                  <a:pt x="301" y="788"/>
                  <a:pt x="301" y="788"/>
                </a:cubicBezTo>
                <a:cubicBezTo>
                  <a:pt x="301" y="788"/>
                  <a:pt x="301" y="788"/>
                  <a:pt x="301" y="788"/>
                </a:cubicBezTo>
                <a:close/>
                <a:moveTo>
                  <a:pt x="617" y="668"/>
                </a:moveTo>
                <a:cubicBezTo>
                  <a:pt x="632" y="853"/>
                  <a:pt x="632" y="853"/>
                  <a:pt x="632" y="853"/>
                </a:cubicBezTo>
                <a:cubicBezTo>
                  <a:pt x="708" y="778"/>
                  <a:pt x="708" y="778"/>
                  <a:pt x="708" y="778"/>
                </a:cubicBezTo>
                <a:cubicBezTo>
                  <a:pt x="993" y="1069"/>
                  <a:pt x="993" y="1069"/>
                  <a:pt x="993" y="1069"/>
                </a:cubicBezTo>
                <a:cubicBezTo>
                  <a:pt x="1023" y="1040"/>
                  <a:pt x="1023" y="1040"/>
                  <a:pt x="1023" y="1040"/>
                </a:cubicBezTo>
                <a:cubicBezTo>
                  <a:pt x="732" y="753"/>
                  <a:pt x="732" y="753"/>
                  <a:pt x="732" y="753"/>
                </a:cubicBezTo>
                <a:cubicBezTo>
                  <a:pt x="804" y="682"/>
                  <a:pt x="804" y="682"/>
                  <a:pt x="804" y="682"/>
                </a:cubicBezTo>
                <a:cubicBezTo>
                  <a:pt x="617" y="668"/>
                  <a:pt x="617" y="668"/>
                  <a:pt x="617" y="668"/>
                </a:cubicBezTo>
                <a:cubicBezTo>
                  <a:pt x="617" y="668"/>
                  <a:pt x="617" y="668"/>
                  <a:pt x="617" y="668"/>
                </a:cubicBezTo>
                <a:close/>
                <a:moveTo>
                  <a:pt x="385" y="1254"/>
                </a:moveTo>
                <a:cubicBezTo>
                  <a:pt x="457" y="1180"/>
                  <a:pt x="457" y="1180"/>
                  <a:pt x="457" y="1180"/>
                </a:cubicBezTo>
                <a:cubicBezTo>
                  <a:pt x="568" y="1291"/>
                  <a:pt x="568" y="1291"/>
                  <a:pt x="568" y="1291"/>
                </a:cubicBezTo>
                <a:cubicBezTo>
                  <a:pt x="591" y="1265"/>
                  <a:pt x="591" y="1265"/>
                  <a:pt x="591" y="1265"/>
                </a:cubicBezTo>
                <a:cubicBezTo>
                  <a:pt x="481" y="1155"/>
                  <a:pt x="481" y="1155"/>
                  <a:pt x="481" y="1155"/>
                </a:cubicBezTo>
                <a:cubicBezTo>
                  <a:pt x="557" y="1084"/>
                  <a:pt x="557" y="1084"/>
                  <a:pt x="557" y="1084"/>
                </a:cubicBezTo>
                <a:cubicBezTo>
                  <a:pt x="370" y="1069"/>
                  <a:pt x="370" y="1069"/>
                  <a:pt x="370" y="1069"/>
                </a:cubicBezTo>
                <a:cubicBezTo>
                  <a:pt x="385" y="1254"/>
                  <a:pt x="385" y="1254"/>
                  <a:pt x="385" y="1254"/>
                </a:cubicBezTo>
                <a:cubicBezTo>
                  <a:pt x="385" y="1254"/>
                  <a:pt x="385" y="1254"/>
                  <a:pt x="385" y="1254"/>
                </a:cubicBezTo>
                <a:close/>
                <a:moveTo>
                  <a:pt x="1019" y="410"/>
                </a:moveTo>
                <a:cubicBezTo>
                  <a:pt x="1040" y="602"/>
                  <a:pt x="1040" y="602"/>
                  <a:pt x="1040" y="602"/>
                </a:cubicBezTo>
                <a:cubicBezTo>
                  <a:pt x="1110" y="527"/>
                  <a:pt x="1110" y="527"/>
                  <a:pt x="1110" y="527"/>
                </a:cubicBezTo>
                <a:cubicBezTo>
                  <a:pt x="1214" y="631"/>
                  <a:pt x="1214" y="631"/>
                  <a:pt x="1214" y="631"/>
                </a:cubicBezTo>
                <a:cubicBezTo>
                  <a:pt x="1244" y="606"/>
                  <a:pt x="1244" y="606"/>
                  <a:pt x="1244" y="606"/>
                </a:cubicBezTo>
                <a:cubicBezTo>
                  <a:pt x="1134" y="502"/>
                  <a:pt x="1134" y="502"/>
                  <a:pt x="1134" y="502"/>
                </a:cubicBezTo>
                <a:cubicBezTo>
                  <a:pt x="1210" y="425"/>
                  <a:pt x="1210" y="425"/>
                  <a:pt x="1210" y="425"/>
                </a:cubicBezTo>
                <a:cubicBezTo>
                  <a:pt x="1019" y="410"/>
                  <a:pt x="1019" y="410"/>
                  <a:pt x="1019" y="410"/>
                </a:cubicBezTo>
                <a:cubicBezTo>
                  <a:pt x="1019" y="410"/>
                  <a:pt x="1019" y="410"/>
                  <a:pt x="1019" y="4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5"/>
          <p:cNvSpPr>
            <a:spLocks noChangeAspect="1" noEditPoints="1"/>
          </p:cNvSpPr>
          <p:nvPr/>
        </p:nvSpPr>
        <p:spPr bwMode="black">
          <a:xfrm>
            <a:off x="1389599" y="2557232"/>
            <a:ext cx="529660" cy="530269"/>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18" name="Freeform 25"/>
          <p:cNvSpPr>
            <a:spLocks noChangeAspect="1" noEditPoints="1"/>
          </p:cNvSpPr>
          <p:nvPr/>
        </p:nvSpPr>
        <p:spPr bwMode="black">
          <a:xfrm>
            <a:off x="1389600" y="4885610"/>
            <a:ext cx="533120" cy="453937"/>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19" name="Freeform 11"/>
          <p:cNvSpPr>
            <a:spLocks noChangeAspect="1" noEditPoints="1"/>
          </p:cNvSpPr>
          <p:nvPr/>
        </p:nvSpPr>
        <p:spPr bwMode="black">
          <a:xfrm>
            <a:off x="6488609" y="2527223"/>
            <a:ext cx="538386" cy="538246"/>
          </a:xfrm>
          <a:custGeom>
            <a:avLst/>
            <a:gdLst>
              <a:gd name="T0" fmla="*/ 213 w 709"/>
              <a:gd name="T1" fmla="*/ 522 h 709"/>
              <a:gd name="T2" fmla="*/ 213 w 709"/>
              <a:gd name="T3" fmla="*/ 709 h 709"/>
              <a:gd name="T4" fmla="*/ 0 w 709"/>
              <a:gd name="T5" fmla="*/ 709 h 709"/>
              <a:gd name="T6" fmla="*/ 0 w 709"/>
              <a:gd name="T7" fmla="*/ 496 h 709"/>
              <a:gd name="T8" fmla="*/ 88 w 709"/>
              <a:gd name="T9" fmla="*/ 496 h 709"/>
              <a:gd name="T10" fmla="*/ 67 w 709"/>
              <a:gd name="T11" fmla="*/ 522 h 709"/>
              <a:gd name="T12" fmla="*/ 213 w 709"/>
              <a:gd name="T13" fmla="*/ 522 h 709"/>
              <a:gd name="T14" fmla="*/ 619 w 709"/>
              <a:gd name="T15" fmla="*/ 496 h 709"/>
              <a:gd name="T16" fmla="*/ 643 w 709"/>
              <a:gd name="T17" fmla="*/ 522 h 709"/>
              <a:gd name="T18" fmla="*/ 496 w 709"/>
              <a:gd name="T19" fmla="*/ 522 h 709"/>
              <a:gd name="T20" fmla="*/ 496 w 709"/>
              <a:gd name="T21" fmla="*/ 709 h 709"/>
              <a:gd name="T22" fmla="*/ 709 w 709"/>
              <a:gd name="T23" fmla="*/ 709 h 709"/>
              <a:gd name="T24" fmla="*/ 709 w 709"/>
              <a:gd name="T25" fmla="*/ 496 h 709"/>
              <a:gd name="T26" fmla="*/ 619 w 709"/>
              <a:gd name="T27" fmla="*/ 496 h 709"/>
              <a:gd name="T28" fmla="*/ 355 w 709"/>
              <a:gd name="T29" fmla="*/ 182 h 709"/>
              <a:gd name="T30" fmla="*/ 381 w 709"/>
              <a:gd name="T31" fmla="*/ 213 h 709"/>
              <a:gd name="T32" fmla="*/ 461 w 709"/>
              <a:gd name="T33" fmla="*/ 213 h 709"/>
              <a:gd name="T34" fmla="*/ 461 w 709"/>
              <a:gd name="T35" fmla="*/ 0 h 709"/>
              <a:gd name="T36" fmla="*/ 248 w 709"/>
              <a:gd name="T37" fmla="*/ 0 h 709"/>
              <a:gd name="T38" fmla="*/ 248 w 709"/>
              <a:gd name="T39" fmla="*/ 213 h 709"/>
              <a:gd name="T40" fmla="*/ 329 w 709"/>
              <a:gd name="T41" fmla="*/ 213 h 709"/>
              <a:gd name="T42" fmla="*/ 355 w 709"/>
              <a:gd name="T43" fmla="*/ 182 h 709"/>
              <a:gd name="T44" fmla="*/ 123 w 709"/>
              <a:gd name="T45" fmla="*/ 248 h 709"/>
              <a:gd name="T46" fmla="*/ 123 w 709"/>
              <a:gd name="T47" fmla="*/ 454 h 709"/>
              <a:gd name="T48" fmla="*/ 298 w 709"/>
              <a:gd name="T49" fmla="*/ 248 h 709"/>
              <a:gd name="T50" fmla="*/ 123 w 709"/>
              <a:gd name="T51" fmla="*/ 248 h 709"/>
              <a:gd name="T52" fmla="*/ 355 w 709"/>
              <a:gd name="T53" fmla="*/ 225 h 709"/>
              <a:gd name="T54" fmla="*/ 128 w 709"/>
              <a:gd name="T55" fmla="*/ 494 h 709"/>
              <a:gd name="T56" fmla="*/ 248 w 709"/>
              <a:gd name="T57" fmla="*/ 494 h 709"/>
              <a:gd name="T58" fmla="*/ 248 w 709"/>
              <a:gd name="T59" fmla="*/ 709 h 709"/>
              <a:gd name="T60" fmla="*/ 461 w 709"/>
              <a:gd name="T61" fmla="*/ 709 h 709"/>
              <a:gd name="T62" fmla="*/ 461 w 709"/>
              <a:gd name="T63" fmla="*/ 494 h 709"/>
              <a:gd name="T64" fmla="*/ 581 w 709"/>
              <a:gd name="T65" fmla="*/ 494 h 709"/>
              <a:gd name="T66" fmla="*/ 355 w 709"/>
              <a:gd name="T67" fmla="*/ 225 h 709"/>
              <a:gd name="T68" fmla="*/ 584 w 709"/>
              <a:gd name="T69" fmla="*/ 248 h 709"/>
              <a:gd name="T70" fmla="*/ 411 w 709"/>
              <a:gd name="T71" fmla="*/ 248 h 709"/>
              <a:gd name="T72" fmla="*/ 584 w 709"/>
              <a:gd name="T73" fmla="*/ 454 h 709"/>
              <a:gd name="T74" fmla="*/ 584 w 709"/>
              <a:gd name="T75" fmla="*/ 24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9" h="709">
                <a:moveTo>
                  <a:pt x="213" y="522"/>
                </a:moveTo>
                <a:lnTo>
                  <a:pt x="213" y="709"/>
                </a:lnTo>
                <a:lnTo>
                  <a:pt x="0" y="709"/>
                </a:lnTo>
                <a:lnTo>
                  <a:pt x="0" y="496"/>
                </a:lnTo>
                <a:lnTo>
                  <a:pt x="88" y="496"/>
                </a:lnTo>
                <a:lnTo>
                  <a:pt x="67" y="522"/>
                </a:lnTo>
                <a:lnTo>
                  <a:pt x="213" y="522"/>
                </a:lnTo>
                <a:close/>
                <a:moveTo>
                  <a:pt x="619" y="496"/>
                </a:moveTo>
                <a:lnTo>
                  <a:pt x="643" y="522"/>
                </a:lnTo>
                <a:lnTo>
                  <a:pt x="496" y="522"/>
                </a:lnTo>
                <a:lnTo>
                  <a:pt x="496" y="709"/>
                </a:lnTo>
                <a:lnTo>
                  <a:pt x="709" y="709"/>
                </a:lnTo>
                <a:lnTo>
                  <a:pt x="709" y="496"/>
                </a:lnTo>
                <a:lnTo>
                  <a:pt x="619" y="496"/>
                </a:lnTo>
                <a:close/>
                <a:moveTo>
                  <a:pt x="355" y="182"/>
                </a:moveTo>
                <a:lnTo>
                  <a:pt x="381" y="213"/>
                </a:lnTo>
                <a:lnTo>
                  <a:pt x="461" y="213"/>
                </a:lnTo>
                <a:lnTo>
                  <a:pt x="461" y="0"/>
                </a:lnTo>
                <a:lnTo>
                  <a:pt x="248" y="0"/>
                </a:lnTo>
                <a:lnTo>
                  <a:pt x="248" y="213"/>
                </a:lnTo>
                <a:lnTo>
                  <a:pt x="329" y="213"/>
                </a:lnTo>
                <a:lnTo>
                  <a:pt x="355" y="182"/>
                </a:lnTo>
                <a:close/>
                <a:moveTo>
                  <a:pt x="123" y="248"/>
                </a:moveTo>
                <a:lnTo>
                  <a:pt x="123" y="454"/>
                </a:lnTo>
                <a:lnTo>
                  <a:pt x="298" y="248"/>
                </a:lnTo>
                <a:lnTo>
                  <a:pt x="123" y="248"/>
                </a:lnTo>
                <a:close/>
                <a:moveTo>
                  <a:pt x="355" y="225"/>
                </a:moveTo>
                <a:lnTo>
                  <a:pt x="128" y="494"/>
                </a:lnTo>
                <a:lnTo>
                  <a:pt x="248" y="494"/>
                </a:lnTo>
                <a:lnTo>
                  <a:pt x="248" y="709"/>
                </a:lnTo>
                <a:lnTo>
                  <a:pt x="461" y="709"/>
                </a:lnTo>
                <a:lnTo>
                  <a:pt x="461" y="494"/>
                </a:lnTo>
                <a:lnTo>
                  <a:pt x="581" y="494"/>
                </a:lnTo>
                <a:lnTo>
                  <a:pt x="355" y="225"/>
                </a:lnTo>
                <a:close/>
                <a:moveTo>
                  <a:pt x="584" y="248"/>
                </a:moveTo>
                <a:lnTo>
                  <a:pt x="411" y="248"/>
                </a:lnTo>
                <a:lnTo>
                  <a:pt x="584" y="454"/>
                </a:lnTo>
                <a:lnTo>
                  <a:pt x="584" y="248"/>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20" name="Freeform 366"/>
          <p:cNvSpPr>
            <a:spLocks noChangeAspect="1" noEditPoints="1"/>
          </p:cNvSpPr>
          <p:nvPr/>
        </p:nvSpPr>
        <p:spPr bwMode="auto">
          <a:xfrm>
            <a:off x="6524091" y="3698792"/>
            <a:ext cx="415214" cy="504718"/>
          </a:xfrm>
          <a:custGeom>
            <a:avLst/>
            <a:gdLst>
              <a:gd name="T0" fmla="*/ 6 w 71"/>
              <a:gd name="T1" fmla="*/ 18 h 86"/>
              <a:gd name="T2" fmla="*/ 6 w 71"/>
              <a:gd name="T3" fmla="*/ 18 h 86"/>
              <a:gd name="T4" fmla="*/ 12 w 71"/>
              <a:gd name="T5" fmla="*/ 18 h 86"/>
              <a:gd name="T6" fmla="*/ 12 w 71"/>
              <a:gd name="T7" fmla="*/ 13 h 86"/>
              <a:gd name="T8" fmla="*/ 29 w 71"/>
              <a:gd name="T9" fmla="*/ 0 h 86"/>
              <a:gd name="T10" fmla="*/ 41 w 71"/>
              <a:gd name="T11" fmla="*/ 0 h 86"/>
              <a:gd name="T12" fmla="*/ 58 w 71"/>
              <a:gd name="T13" fmla="*/ 13 h 86"/>
              <a:gd name="T14" fmla="*/ 58 w 71"/>
              <a:gd name="T15" fmla="*/ 18 h 86"/>
              <a:gd name="T16" fmla="*/ 64 w 71"/>
              <a:gd name="T17" fmla="*/ 18 h 86"/>
              <a:gd name="T18" fmla="*/ 65 w 71"/>
              <a:gd name="T19" fmla="*/ 18 h 86"/>
              <a:gd name="T20" fmla="*/ 71 w 71"/>
              <a:gd name="T21" fmla="*/ 27 h 86"/>
              <a:gd name="T22" fmla="*/ 64 w 71"/>
              <a:gd name="T23" fmla="*/ 27 h 86"/>
              <a:gd name="T24" fmla="*/ 64 w 71"/>
              <a:gd name="T25" fmla="*/ 86 h 86"/>
              <a:gd name="T26" fmla="*/ 6 w 71"/>
              <a:gd name="T27" fmla="*/ 86 h 86"/>
              <a:gd name="T28" fmla="*/ 6 w 71"/>
              <a:gd name="T29" fmla="*/ 27 h 86"/>
              <a:gd name="T30" fmla="*/ 0 w 71"/>
              <a:gd name="T31" fmla="*/ 27 h 86"/>
              <a:gd name="T32" fmla="*/ 6 w 71"/>
              <a:gd name="T33" fmla="*/ 18 h 86"/>
              <a:gd name="T34" fmla="*/ 17 w 71"/>
              <a:gd name="T35" fmla="*/ 18 h 86"/>
              <a:gd name="T36" fmla="*/ 53 w 71"/>
              <a:gd name="T37" fmla="*/ 18 h 86"/>
              <a:gd name="T38" fmla="*/ 53 w 71"/>
              <a:gd name="T39" fmla="*/ 16 h 86"/>
              <a:gd name="T40" fmla="*/ 39 w 71"/>
              <a:gd name="T41" fmla="*/ 6 h 86"/>
              <a:gd name="T42" fmla="*/ 31 w 71"/>
              <a:gd name="T43" fmla="*/ 6 h 86"/>
              <a:gd name="T44" fmla="*/ 17 w 71"/>
              <a:gd name="T45" fmla="*/ 16 h 86"/>
              <a:gd name="T46" fmla="*/ 17 w 71"/>
              <a:gd name="T47" fmla="*/ 18 h 86"/>
              <a:gd name="T48" fmla="*/ 12 w 71"/>
              <a:gd name="T49" fmla="*/ 23 h 86"/>
              <a:gd name="T50" fmla="*/ 12 w 71"/>
              <a:gd name="T51" fmla="*/ 80 h 86"/>
              <a:gd name="T52" fmla="*/ 58 w 71"/>
              <a:gd name="T53" fmla="*/ 80 h 86"/>
              <a:gd name="T54" fmla="*/ 58 w 71"/>
              <a:gd name="T55" fmla="*/ 23 h 86"/>
              <a:gd name="T56" fmla="*/ 12 w 71"/>
              <a:gd name="T57" fmla="*/ 23 h 86"/>
              <a:gd name="T58" fmla="*/ 19 w 71"/>
              <a:gd name="T59" fmla="*/ 71 h 86"/>
              <a:gd name="T60" fmla="*/ 26 w 71"/>
              <a:gd name="T61" fmla="*/ 71 h 86"/>
              <a:gd name="T62" fmla="*/ 26 w 71"/>
              <a:gd name="T63" fmla="*/ 32 h 86"/>
              <a:gd name="T64" fmla="*/ 19 w 71"/>
              <a:gd name="T65" fmla="*/ 32 h 86"/>
              <a:gd name="T66" fmla="*/ 19 w 71"/>
              <a:gd name="T67" fmla="*/ 71 h 86"/>
              <a:gd name="T68" fmla="*/ 32 w 71"/>
              <a:gd name="T69" fmla="*/ 71 h 86"/>
              <a:gd name="T70" fmla="*/ 38 w 71"/>
              <a:gd name="T71" fmla="*/ 71 h 86"/>
              <a:gd name="T72" fmla="*/ 38 w 71"/>
              <a:gd name="T73" fmla="*/ 32 h 86"/>
              <a:gd name="T74" fmla="*/ 32 w 71"/>
              <a:gd name="T75" fmla="*/ 32 h 86"/>
              <a:gd name="T76" fmla="*/ 32 w 71"/>
              <a:gd name="T77" fmla="*/ 71 h 86"/>
              <a:gd name="T78" fmla="*/ 46 w 71"/>
              <a:gd name="T79" fmla="*/ 71 h 86"/>
              <a:gd name="T80" fmla="*/ 53 w 71"/>
              <a:gd name="T81" fmla="*/ 71 h 86"/>
              <a:gd name="T82" fmla="*/ 53 w 71"/>
              <a:gd name="T83" fmla="*/ 32 h 86"/>
              <a:gd name="T84" fmla="*/ 46 w 71"/>
              <a:gd name="T85" fmla="*/ 32 h 86"/>
              <a:gd name="T86" fmla="*/ 46 w 71"/>
              <a:gd name="T87" fmla="*/ 7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 h="86">
                <a:moveTo>
                  <a:pt x="6" y="18"/>
                </a:moveTo>
                <a:cubicBezTo>
                  <a:pt x="6" y="18"/>
                  <a:pt x="6" y="18"/>
                  <a:pt x="6" y="18"/>
                </a:cubicBezTo>
                <a:cubicBezTo>
                  <a:pt x="12" y="18"/>
                  <a:pt x="12" y="18"/>
                  <a:pt x="12" y="18"/>
                </a:cubicBezTo>
                <a:cubicBezTo>
                  <a:pt x="12" y="13"/>
                  <a:pt x="12" y="13"/>
                  <a:pt x="12" y="13"/>
                </a:cubicBezTo>
                <a:cubicBezTo>
                  <a:pt x="12" y="6"/>
                  <a:pt x="20" y="0"/>
                  <a:pt x="29" y="0"/>
                </a:cubicBezTo>
                <a:cubicBezTo>
                  <a:pt x="41" y="0"/>
                  <a:pt x="41" y="0"/>
                  <a:pt x="41" y="0"/>
                </a:cubicBezTo>
                <a:cubicBezTo>
                  <a:pt x="50" y="0"/>
                  <a:pt x="58" y="6"/>
                  <a:pt x="58" y="13"/>
                </a:cubicBezTo>
                <a:cubicBezTo>
                  <a:pt x="58" y="18"/>
                  <a:pt x="58" y="18"/>
                  <a:pt x="58" y="18"/>
                </a:cubicBezTo>
                <a:cubicBezTo>
                  <a:pt x="64" y="18"/>
                  <a:pt x="64" y="18"/>
                  <a:pt x="64" y="18"/>
                </a:cubicBezTo>
                <a:cubicBezTo>
                  <a:pt x="65" y="18"/>
                  <a:pt x="65" y="18"/>
                  <a:pt x="65" y="18"/>
                </a:cubicBezTo>
                <a:cubicBezTo>
                  <a:pt x="71" y="27"/>
                  <a:pt x="71" y="27"/>
                  <a:pt x="71" y="27"/>
                </a:cubicBezTo>
                <a:cubicBezTo>
                  <a:pt x="64" y="27"/>
                  <a:pt x="64" y="27"/>
                  <a:pt x="64" y="27"/>
                </a:cubicBezTo>
                <a:cubicBezTo>
                  <a:pt x="64" y="86"/>
                  <a:pt x="64" y="86"/>
                  <a:pt x="64" y="86"/>
                </a:cubicBezTo>
                <a:cubicBezTo>
                  <a:pt x="6" y="86"/>
                  <a:pt x="6" y="86"/>
                  <a:pt x="6" y="86"/>
                </a:cubicBezTo>
                <a:cubicBezTo>
                  <a:pt x="6" y="27"/>
                  <a:pt x="6" y="27"/>
                  <a:pt x="6" y="27"/>
                </a:cubicBezTo>
                <a:cubicBezTo>
                  <a:pt x="0" y="27"/>
                  <a:pt x="0" y="27"/>
                  <a:pt x="0" y="27"/>
                </a:cubicBezTo>
                <a:cubicBezTo>
                  <a:pt x="6" y="18"/>
                  <a:pt x="6" y="18"/>
                  <a:pt x="6" y="18"/>
                </a:cubicBezTo>
                <a:close/>
                <a:moveTo>
                  <a:pt x="17" y="18"/>
                </a:moveTo>
                <a:cubicBezTo>
                  <a:pt x="53" y="18"/>
                  <a:pt x="53" y="18"/>
                  <a:pt x="53" y="18"/>
                </a:cubicBezTo>
                <a:cubicBezTo>
                  <a:pt x="53" y="16"/>
                  <a:pt x="53" y="16"/>
                  <a:pt x="53" y="16"/>
                </a:cubicBezTo>
                <a:cubicBezTo>
                  <a:pt x="53" y="11"/>
                  <a:pt x="47" y="6"/>
                  <a:pt x="39" y="6"/>
                </a:cubicBezTo>
                <a:cubicBezTo>
                  <a:pt x="31" y="6"/>
                  <a:pt x="31" y="6"/>
                  <a:pt x="31" y="6"/>
                </a:cubicBezTo>
                <a:cubicBezTo>
                  <a:pt x="23" y="6"/>
                  <a:pt x="17" y="11"/>
                  <a:pt x="17" y="16"/>
                </a:cubicBezTo>
                <a:cubicBezTo>
                  <a:pt x="17" y="18"/>
                  <a:pt x="17" y="18"/>
                  <a:pt x="17" y="18"/>
                </a:cubicBezTo>
                <a:close/>
                <a:moveTo>
                  <a:pt x="12" y="23"/>
                </a:moveTo>
                <a:cubicBezTo>
                  <a:pt x="12" y="80"/>
                  <a:pt x="12" y="80"/>
                  <a:pt x="12" y="80"/>
                </a:cubicBezTo>
                <a:cubicBezTo>
                  <a:pt x="58" y="80"/>
                  <a:pt x="58" y="80"/>
                  <a:pt x="58" y="80"/>
                </a:cubicBezTo>
                <a:cubicBezTo>
                  <a:pt x="58" y="23"/>
                  <a:pt x="58" y="23"/>
                  <a:pt x="58" y="23"/>
                </a:cubicBezTo>
                <a:lnTo>
                  <a:pt x="12" y="23"/>
                </a:lnTo>
                <a:close/>
                <a:moveTo>
                  <a:pt x="19" y="71"/>
                </a:moveTo>
                <a:cubicBezTo>
                  <a:pt x="26" y="71"/>
                  <a:pt x="26" y="71"/>
                  <a:pt x="26" y="71"/>
                </a:cubicBezTo>
                <a:cubicBezTo>
                  <a:pt x="26" y="32"/>
                  <a:pt x="26" y="32"/>
                  <a:pt x="26" y="32"/>
                </a:cubicBezTo>
                <a:cubicBezTo>
                  <a:pt x="19" y="32"/>
                  <a:pt x="19" y="32"/>
                  <a:pt x="19" y="32"/>
                </a:cubicBezTo>
                <a:lnTo>
                  <a:pt x="19" y="71"/>
                </a:lnTo>
                <a:close/>
                <a:moveTo>
                  <a:pt x="32" y="71"/>
                </a:moveTo>
                <a:cubicBezTo>
                  <a:pt x="38" y="71"/>
                  <a:pt x="38" y="71"/>
                  <a:pt x="38" y="71"/>
                </a:cubicBezTo>
                <a:cubicBezTo>
                  <a:pt x="38" y="32"/>
                  <a:pt x="38" y="32"/>
                  <a:pt x="38" y="32"/>
                </a:cubicBezTo>
                <a:cubicBezTo>
                  <a:pt x="32" y="32"/>
                  <a:pt x="32" y="32"/>
                  <a:pt x="32" y="32"/>
                </a:cubicBezTo>
                <a:lnTo>
                  <a:pt x="32" y="71"/>
                </a:lnTo>
                <a:close/>
                <a:moveTo>
                  <a:pt x="46" y="71"/>
                </a:moveTo>
                <a:cubicBezTo>
                  <a:pt x="53" y="71"/>
                  <a:pt x="53" y="71"/>
                  <a:pt x="53" y="71"/>
                </a:cubicBezTo>
                <a:cubicBezTo>
                  <a:pt x="53" y="32"/>
                  <a:pt x="53" y="32"/>
                  <a:pt x="53" y="32"/>
                </a:cubicBezTo>
                <a:cubicBezTo>
                  <a:pt x="46" y="32"/>
                  <a:pt x="46" y="32"/>
                  <a:pt x="46" y="32"/>
                </a:cubicBezTo>
                <a:lnTo>
                  <a:pt x="46" y="71"/>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1417923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2" nodeType="withEffect">
                                  <p:stCondLst>
                                    <p:cond delay="11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300"/>
                                        <p:tgtEl>
                                          <p:spTgt spid="12"/>
                                        </p:tgtEl>
                                      </p:cBhvr>
                                    </p:animEffect>
                                  </p:childTnLst>
                                </p:cTn>
                              </p:par>
                              <p:par>
                                <p:cTn id="8" presetID="42" presetClass="path" presetSubtype="0" decel="100000" fill="hold" grpId="0" nodeType="withEffect">
                                  <p:stCondLst>
                                    <p:cond delay="800"/>
                                  </p:stCondLst>
                                  <p:childTnLst>
                                    <p:animMotion origin="layout" path="M 4.15879E-6 6.35497E-7 L -0.08425 -0.06718 " pathEditMode="relative" rAng="0" ptsTypes="AA">
                                      <p:cBhvr>
                                        <p:cTn id="9" dur="600" spd="-100000" fill="hold"/>
                                        <p:tgtEl>
                                          <p:spTgt spid="12"/>
                                        </p:tgtEl>
                                        <p:attrNameLst>
                                          <p:attrName>ppt_x</p:attrName>
                                          <p:attrName>ppt_y</p:attrName>
                                        </p:attrNameLst>
                                      </p:cBhvr>
                                      <p:rCtr x="-4212" y="-3359"/>
                                    </p:animMotion>
                                  </p:childTnLst>
                                </p:cTn>
                              </p:par>
                              <p:par>
                                <p:cTn id="10" presetID="6" presetClass="emph" presetSubtype="0" accel="100000" autoRev="1" fill="hold" grpId="1" nodeType="withEffect">
                                  <p:stCondLst>
                                    <p:cond delay="200"/>
                                  </p:stCondLst>
                                  <p:childTnLst>
                                    <p:animScale>
                                      <p:cBhvr>
                                        <p:cTn id="11" dur="600" fill="hold"/>
                                        <p:tgtEl>
                                          <p:spTgt spid="12"/>
                                        </p:tgtEl>
                                      </p:cBhvr>
                                      <p:by x="50000" y="50000"/>
                                    </p:animScale>
                                  </p:childTnLst>
                                </p:cTn>
                              </p:par>
                              <p:par>
                                <p:cTn id="12" presetID="10" presetClass="entr" presetSubtype="0" fill="hold" nodeType="withEffect">
                                  <p:stCondLst>
                                    <p:cond delay="120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300"/>
                                        <p:tgtEl>
                                          <p:spTgt spid="21"/>
                                        </p:tgtEl>
                                      </p:cBhvr>
                                    </p:animEffect>
                                  </p:childTnLst>
                                </p:cTn>
                              </p:par>
                              <p:par>
                                <p:cTn id="15" presetID="42" presetClass="path" presetSubtype="0" decel="100000" fill="hold" nodeType="withEffect">
                                  <p:stCondLst>
                                    <p:cond delay="900"/>
                                  </p:stCondLst>
                                  <p:childTnLst>
                                    <p:animMotion origin="layout" path="M 5.28466E-7 -4.77531E-6 L -0.08425 -0.06718 " pathEditMode="relative" rAng="0" ptsTypes="AA">
                                      <p:cBhvr>
                                        <p:cTn id="16" dur="600" spd="-100000" fill="hold"/>
                                        <p:tgtEl>
                                          <p:spTgt spid="21"/>
                                        </p:tgtEl>
                                        <p:attrNameLst>
                                          <p:attrName>ppt_x</p:attrName>
                                          <p:attrName>ppt_y</p:attrName>
                                        </p:attrNameLst>
                                      </p:cBhvr>
                                      <p:rCtr x="-4212" y="-3359"/>
                                    </p:animMotion>
                                  </p:childTnLst>
                                </p:cTn>
                              </p:par>
                              <p:par>
                                <p:cTn id="17" presetID="6" presetClass="emph" presetSubtype="0" accel="100000" autoRev="1" fill="hold" nodeType="withEffect">
                                  <p:stCondLst>
                                    <p:cond delay="300"/>
                                  </p:stCondLst>
                                  <p:childTnLst>
                                    <p:animScale>
                                      <p:cBhvr>
                                        <p:cTn id="18" dur="600" fill="hold"/>
                                        <p:tgtEl>
                                          <p:spTgt spid="21"/>
                                        </p:tgtEl>
                                      </p:cBhvr>
                                      <p:by x="50000" y="50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750"/>
                                        <p:tgtEl>
                                          <p:spTgt spid="17"/>
                                        </p:tgtEl>
                                      </p:cBhvr>
                                    </p:animEffect>
                                  </p:childTnLst>
                                </p:cTn>
                              </p:par>
                              <p:par>
                                <p:cTn id="23" presetID="10" presetClass="entr" presetSubtype="0" fill="hold" grpId="0" nodeType="withEffect">
                                  <p:stCondLst>
                                    <p:cond delay="1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750"/>
                                        <p:tgtEl>
                                          <p:spTgt spid="16"/>
                                        </p:tgtEl>
                                      </p:cBhvr>
                                    </p:animEffect>
                                  </p:childTnLst>
                                </p:cTn>
                              </p:par>
                              <p:par>
                                <p:cTn id="26" presetID="10" presetClass="entr" presetSubtype="0" fill="hold" grpId="0" nodeType="withEffect">
                                  <p:stCondLst>
                                    <p:cond delay="2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750"/>
                                        <p:tgtEl>
                                          <p:spTgt spid="18"/>
                                        </p:tgtEl>
                                      </p:cBhvr>
                                    </p:animEffect>
                                  </p:childTnLst>
                                </p:cTn>
                              </p:par>
                              <p:par>
                                <p:cTn id="29" presetID="10" presetClass="entr" presetSubtype="0" fill="hold" grpId="0" nodeType="withEffect">
                                  <p:stCondLst>
                                    <p:cond delay="30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750"/>
                                        <p:tgtEl>
                                          <p:spTgt spid="19"/>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2" grpId="2"/>
      <p:bldP spid="16" grpId="0" animBg="1"/>
      <p:bldP spid="17" grpId="0" animBg="1"/>
      <p:bldP spid="18" grpId="0" animBg="1"/>
      <p:bldP spid="19" grpId="0" animBg="1"/>
      <p:bldP spid="2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t="13045" b="28036"/>
          <a:stretch/>
        </p:blipFill>
        <p:spPr>
          <a:xfrm>
            <a:off x="6255092" y="1775460"/>
            <a:ext cx="5912623" cy="23241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t="33888" b="7233"/>
          <a:stretch/>
        </p:blipFill>
        <p:spPr>
          <a:xfrm>
            <a:off x="296757" y="1772844"/>
            <a:ext cx="5912623" cy="2326716"/>
          </a:xfrm>
          <a:prstGeom prst="rect">
            <a:avLst/>
          </a:prstGeom>
        </p:spPr>
      </p:pic>
      <p:sp>
        <p:nvSpPr>
          <p:cNvPr id="4" name="Rectangle 3"/>
          <p:cNvSpPr/>
          <p:nvPr/>
        </p:nvSpPr>
        <p:spPr bwMode="auto">
          <a:xfrm>
            <a:off x="0" y="4813435"/>
            <a:ext cx="12436475" cy="218109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mtClean="0"/>
              <a:t>Distribution choices</a:t>
            </a:r>
            <a:endParaRPr lang="en-US" dirty="0"/>
          </a:p>
        </p:txBody>
      </p:sp>
      <p:sp>
        <p:nvSpPr>
          <p:cNvPr id="10" name="Rectangle 9"/>
          <p:cNvSpPr/>
          <p:nvPr/>
        </p:nvSpPr>
        <p:spPr bwMode="auto">
          <a:xfrm>
            <a:off x="6209380" y="1771150"/>
            <a:ext cx="45712" cy="274281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6" name="Group 5"/>
          <p:cNvGrpSpPr/>
          <p:nvPr/>
        </p:nvGrpSpPr>
        <p:grpSpPr>
          <a:xfrm>
            <a:off x="269047" y="4863509"/>
            <a:ext cx="11870958" cy="808478"/>
            <a:chOff x="268203" y="5511799"/>
            <a:chExt cx="11872642" cy="808592"/>
          </a:xfrm>
        </p:grpSpPr>
        <p:sp>
          <p:nvSpPr>
            <p:cNvPr id="19" name="Rectangle 18"/>
            <p:cNvSpPr/>
            <p:nvPr/>
          </p:nvSpPr>
          <p:spPr bwMode="auto">
            <a:xfrm>
              <a:off x="268203" y="5511799"/>
              <a:ext cx="11872642" cy="808592"/>
            </a:xfrm>
            <a:prstGeom prst="rect">
              <a:avLst/>
            </a:prstGeom>
            <a:solidFill>
              <a:schemeClr val="bg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35" tIns="146283" rIns="182854" bIns="146283" numCol="1" spcCol="0" rtlCol="0" fromWordArt="0" anchor="t" anchorCtr="0" forceAA="0" compatLnSpc="1">
              <a:prstTxWarp prst="textNoShape">
                <a:avLst/>
              </a:prstTxWarp>
              <a:noAutofit/>
            </a:bodyPr>
            <a:lstStyle/>
            <a:p>
              <a:pPr defTabSz="932293" fontAlgn="base">
                <a:spcBef>
                  <a:spcPct val="0"/>
                </a:spcBef>
                <a:spcAft>
                  <a:spcPct val="0"/>
                </a:spcAft>
              </a:pPr>
              <a:endParaRPr lang="en-US" sz="3199" b="1" dirty="0">
                <a:gradFill>
                  <a:gsLst>
                    <a:gs pos="0">
                      <a:srgbClr val="FFFFFF"/>
                    </a:gs>
                    <a:gs pos="100000">
                      <a:srgbClr val="FFFFFF"/>
                    </a:gs>
                  </a:gsLst>
                  <a:lin ang="5400000" scaled="0"/>
                </a:gradFill>
                <a:latin typeface="Segoe UI Light"/>
                <a:cs typeface="Segoe UI Semibold" panose="020B0702040204020203" pitchFamily="34" charset="0"/>
              </a:endParaRPr>
            </a:p>
          </p:txBody>
        </p:sp>
        <p:sp>
          <p:nvSpPr>
            <p:cNvPr id="34" name="Freeform 33"/>
            <p:cNvSpPr>
              <a:spLocks noEditPoints="1"/>
            </p:cNvSpPr>
            <p:nvPr/>
          </p:nvSpPr>
          <p:spPr bwMode="auto">
            <a:xfrm>
              <a:off x="4317164" y="5657903"/>
              <a:ext cx="1630072" cy="516384"/>
            </a:xfrm>
            <a:custGeom>
              <a:avLst/>
              <a:gdLst>
                <a:gd name="T0" fmla="*/ 0 w 1922"/>
                <a:gd name="T1" fmla="*/ 122 h 606"/>
                <a:gd name="T2" fmla="*/ 324 w 1922"/>
                <a:gd name="T3" fmla="*/ 0 h 606"/>
                <a:gd name="T4" fmla="*/ 502 w 1922"/>
                <a:gd name="T5" fmla="*/ 51 h 606"/>
                <a:gd name="T6" fmla="*/ 503 w 1922"/>
                <a:gd name="T7" fmla="*/ 557 h 606"/>
                <a:gd name="T8" fmla="*/ 17 w 1922"/>
                <a:gd name="T9" fmla="*/ 492 h 606"/>
                <a:gd name="T10" fmla="*/ 22 w 1922"/>
                <a:gd name="T11" fmla="*/ 489 h 606"/>
                <a:gd name="T12" fmla="*/ 244 w 1922"/>
                <a:gd name="T13" fmla="*/ 520 h 606"/>
                <a:gd name="T14" fmla="*/ 325 w 1922"/>
                <a:gd name="T15" fmla="*/ 99 h 606"/>
                <a:gd name="T16" fmla="*/ 299 w 1922"/>
                <a:gd name="T17" fmla="*/ 101 h 606"/>
                <a:gd name="T18" fmla="*/ 111 w 1922"/>
                <a:gd name="T19" fmla="*/ 439 h 606"/>
                <a:gd name="T20" fmla="*/ 2 w 1922"/>
                <a:gd name="T21" fmla="*/ 486 h 606"/>
                <a:gd name="T22" fmla="*/ 1356 w 1922"/>
                <a:gd name="T23" fmla="*/ 99 h 606"/>
                <a:gd name="T24" fmla="*/ 1246 w 1922"/>
                <a:gd name="T25" fmla="*/ 178 h 606"/>
                <a:gd name="T26" fmla="*/ 1148 w 1922"/>
                <a:gd name="T27" fmla="*/ 225 h 606"/>
                <a:gd name="T28" fmla="*/ 1147 w 1922"/>
                <a:gd name="T29" fmla="*/ 164 h 606"/>
                <a:gd name="T30" fmla="*/ 1216 w 1922"/>
                <a:gd name="T31" fmla="*/ 135 h 606"/>
                <a:gd name="T32" fmla="*/ 1192 w 1922"/>
                <a:gd name="T33" fmla="*/ 95 h 606"/>
                <a:gd name="T34" fmla="*/ 1103 w 1922"/>
                <a:gd name="T35" fmla="*/ 222 h 606"/>
                <a:gd name="T36" fmla="*/ 1059 w 1922"/>
                <a:gd name="T37" fmla="*/ 228 h 606"/>
                <a:gd name="T38" fmla="*/ 1099 w 1922"/>
                <a:gd name="T39" fmla="*/ 261 h 606"/>
                <a:gd name="T40" fmla="*/ 1106 w 1922"/>
                <a:gd name="T41" fmla="*/ 485 h 606"/>
                <a:gd name="T42" fmla="*/ 1145 w 1922"/>
                <a:gd name="T43" fmla="*/ 265 h 606"/>
                <a:gd name="T44" fmla="*/ 1246 w 1922"/>
                <a:gd name="T45" fmla="*/ 265 h 606"/>
                <a:gd name="T46" fmla="*/ 1284 w 1922"/>
                <a:gd name="T47" fmla="*/ 485 h 606"/>
                <a:gd name="T48" fmla="*/ 1291 w 1922"/>
                <a:gd name="T49" fmla="*/ 261 h 606"/>
                <a:gd name="T50" fmla="*/ 1349 w 1922"/>
                <a:gd name="T51" fmla="*/ 229 h 606"/>
                <a:gd name="T52" fmla="*/ 1287 w 1922"/>
                <a:gd name="T53" fmla="*/ 222 h 606"/>
                <a:gd name="T54" fmla="*/ 1335 w 1922"/>
                <a:gd name="T55" fmla="*/ 131 h 606"/>
                <a:gd name="T56" fmla="*/ 688 w 1922"/>
                <a:gd name="T57" fmla="*/ 319 h 606"/>
                <a:gd name="T58" fmla="*/ 908 w 1922"/>
                <a:gd name="T59" fmla="*/ 485 h 606"/>
                <a:gd name="T60" fmla="*/ 1032 w 1922"/>
                <a:gd name="T61" fmla="*/ 287 h 606"/>
                <a:gd name="T62" fmla="*/ 826 w 1922"/>
                <a:gd name="T63" fmla="*/ 119 h 606"/>
                <a:gd name="T64" fmla="*/ 688 w 1922"/>
                <a:gd name="T65" fmla="*/ 307 h 606"/>
                <a:gd name="T66" fmla="*/ 887 w 1922"/>
                <a:gd name="T67" fmla="*/ 450 h 606"/>
                <a:gd name="T68" fmla="*/ 750 w 1922"/>
                <a:gd name="T69" fmla="*/ 224 h 606"/>
                <a:gd name="T70" fmla="*/ 977 w 1922"/>
                <a:gd name="T71" fmla="*/ 236 h 606"/>
                <a:gd name="T72" fmla="*/ 974 w 1922"/>
                <a:gd name="T73" fmla="*/ 380 h 606"/>
                <a:gd name="T74" fmla="*/ 1751 w 1922"/>
                <a:gd name="T75" fmla="*/ 417 h 606"/>
                <a:gd name="T76" fmla="*/ 1919 w 1922"/>
                <a:gd name="T77" fmla="*/ 366 h 606"/>
                <a:gd name="T78" fmla="*/ 1915 w 1922"/>
                <a:gd name="T79" fmla="*/ 291 h 606"/>
                <a:gd name="T80" fmla="*/ 1710 w 1922"/>
                <a:gd name="T81" fmla="*/ 289 h 606"/>
                <a:gd name="T82" fmla="*/ 1787 w 1922"/>
                <a:gd name="T83" fmla="*/ 489 h 606"/>
                <a:gd name="T84" fmla="*/ 1904 w 1922"/>
                <a:gd name="T85" fmla="*/ 465 h 606"/>
                <a:gd name="T86" fmla="*/ 1742 w 1922"/>
                <a:gd name="T87" fmla="*/ 330 h 606"/>
                <a:gd name="T88" fmla="*/ 1847 w 1922"/>
                <a:gd name="T89" fmla="*/ 262 h 606"/>
                <a:gd name="T90" fmla="*/ 1876 w 1922"/>
                <a:gd name="T91" fmla="*/ 330 h 606"/>
                <a:gd name="T92" fmla="*/ 1667 w 1922"/>
                <a:gd name="T93" fmla="*/ 234 h 606"/>
                <a:gd name="T94" fmla="*/ 1576 w 1922"/>
                <a:gd name="T95" fmla="*/ 222 h 606"/>
                <a:gd name="T96" fmla="*/ 1550 w 1922"/>
                <a:gd name="T97" fmla="*/ 484 h 606"/>
                <a:gd name="T98" fmla="*/ 1666 w 1922"/>
                <a:gd name="T99" fmla="*/ 470 h 606"/>
                <a:gd name="T100" fmla="*/ 1663 w 1922"/>
                <a:gd name="T101" fmla="*/ 436 h 606"/>
                <a:gd name="T102" fmla="*/ 1518 w 1922"/>
                <a:gd name="T103" fmla="*/ 323 h 606"/>
                <a:gd name="T104" fmla="*/ 1667 w 1922"/>
                <a:gd name="T105" fmla="*/ 275 h 606"/>
                <a:gd name="T106" fmla="*/ 1391 w 1922"/>
                <a:gd name="T107" fmla="*/ 485 h 606"/>
                <a:gd name="T108" fmla="*/ 1429 w 1922"/>
                <a:gd name="T109" fmla="*/ 385 h 606"/>
                <a:gd name="T110" fmla="*/ 1391 w 1922"/>
                <a:gd name="T111" fmla="*/ 225 h 606"/>
                <a:gd name="T112" fmla="*/ 1387 w 1922"/>
                <a:gd name="T113" fmla="*/ 481 h 606"/>
                <a:gd name="T114" fmla="*/ 1381 w 1922"/>
                <a:gd name="T115" fmla="*/ 133 h 606"/>
                <a:gd name="T116" fmla="*/ 1 w 1922"/>
                <a:gd name="T117" fmla="*/ 486 h 606"/>
                <a:gd name="T118" fmla="*/ 2 w 1922"/>
                <a:gd name="T119" fmla="*/ 48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22" h="606">
                  <a:moveTo>
                    <a:pt x="1" y="486"/>
                  </a:moveTo>
                  <a:cubicBezTo>
                    <a:pt x="1" y="486"/>
                    <a:pt x="0" y="486"/>
                    <a:pt x="0" y="486"/>
                  </a:cubicBezTo>
                  <a:cubicBezTo>
                    <a:pt x="0" y="365"/>
                    <a:pt x="0" y="243"/>
                    <a:pt x="0" y="122"/>
                  </a:cubicBezTo>
                  <a:cubicBezTo>
                    <a:pt x="1" y="121"/>
                    <a:pt x="2" y="121"/>
                    <a:pt x="3" y="121"/>
                  </a:cubicBezTo>
                  <a:cubicBezTo>
                    <a:pt x="98" y="85"/>
                    <a:pt x="194" y="49"/>
                    <a:pt x="289" y="13"/>
                  </a:cubicBezTo>
                  <a:cubicBezTo>
                    <a:pt x="301" y="9"/>
                    <a:pt x="313" y="4"/>
                    <a:pt x="324" y="0"/>
                  </a:cubicBezTo>
                  <a:cubicBezTo>
                    <a:pt x="325" y="0"/>
                    <a:pt x="326" y="0"/>
                    <a:pt x="327" y="0"/>
                  </a:cubicBezTo>
                  <a:cubicBezTo>
                    <a:pt x="335" y="3"/>
                    <a:pt x="343" y="5"/>
                    <a:pt x="351" y="7"/>
                  </a:cubicBezTo>
                  <a:cubicBezTo>
                    <a:pt x="402" y="22"/>
                    <a:pt x="452" y="36"/>
                    <a:pt x="502" y="51"/>
                  </a:cubicBezTo>
                  <a:cubicBezTo>
                    <a:pt x="505" y="51"/>
                    <a:pt x="506" y="52"/>
                    <a:pt x="506" y="55"/>
                  </a:cubicBezTo>
                  <a:cubicBezTo>
                    <a:pt x="506" y="221"/>
                    <a:pt x="506" y="387"/>
                    <a:pt x="506" y="553"/>
                  </a:cubicBezTo>
                  <a:cubicBezTo>
                    <a:pt x="506" y="556"/>
                    <a:pt x="505" y="557"/>
                    <a:pt x="503" y="557"/>
                  </a:cubicBezTo>
                  <a:cubicBezTo>
                    <a:pt x="444" y="573"/>
                    <a:pt x="386" y="590"/>
                    <a:pt x="327" y="606"/>
                  </a:cubicBezTo>
                  <a:cubicBezTo>
                    <a:pt x="326" y="606"/>
                    <a:pt x="324" y="606"/>
                    <a:pt x="323" y="605"/>
                  </a:cubicBezTo>
                  <a:cubicBezTo>
                    <a:pt x="221" y="568"/>
                    <a:pt x="119" y="530"/>
                    <a:pt x="17" y="492"/>
                  </a:cubicBezTo>
                  <a:cubicBezTo>
                    <a:pt x="12" y="490"/>
                    <a:pt x="6" y="488"/>
                    <a:pt x="1" y="486"/>
                  </a:cubicBezTo>
                  <a:cubicBezTo>
                    <a:pt x="1" y="486"/>
                    <a:pt x="1" y="486"/>
                    <a:pt x="2" y="486"/>
                  </a:cubicBezTo>
                  <a:cubicBezTo>
                    <a:pt x="8" y="487"/>
                    <a:pt x="15" y="488"/>
                    <a:pt x="22" y="489"/>
                  </a:cubicBezTo>
                  <a:cubicBezTo>
                    <a:pt x="46" y="492"/>
                    <a:pt x="70" y="496"/>
                    <a:pt x="94" y="499"/>
                  </a:cubicBezTo>
                  <a:cubicBezTo>
                    <a:pt x="119" y="502"/>
                    <a:pt x="144" y="506"/>
                    <a:pt x="168" y="509"/>
                  </a:cubicBezTo>
                  <a:cubicBezTo>
                    <a:pt x="194" y="513"/>
                    <a:pt x="219" y="516"/>
                    <a:pt x="244" y="520"/>
                  </a:cubicBezTo>
                  <a:cubicBezTo>
                    <a:pt x="270" y="523"/>
                    <a:pt x="295" y="527"/>
                    <a:pt x="321" y="530"/>
                  </a:cubicBezTo>
                  <a:cubicBezTo>
                    <a:pt x="325" y="531"/>
                    <a:pt x="325" y="530"/>
                    <a:pt x="325" y="527"/>
                  </a:cubicBezTo>
                  <a:cubicBezTo>
                    <a:pt x="325" y="384"/>
                    <a:pt x="325" y="242"/>
                    <a:pt x="325" y="99"/>
                  </a:cubicBezTo>
                  <a:cubicBezTo>
                    <a:pt x="325" y="99"/>
                    <a:pt x="325" y="98"/>
                    <a:pt x="325" y="98"/>
                  </a:cubicBezTo>
                  <a:cubicBezTo>
                    <a:pt x="325" y="96"/>
                    <a:pt x="325" y="95"/>
                    <a:pt x="322" y="96"/>
                  </a:cubicBezTo>
                  <a:cubicBezTo>
                    <a:pt x="314" y="98"/>
                    <a:pt x="306" y="99"/>
                    <a:pt x="299" y="101"/>
                  </a:cubicBezTo>
                  <a:cubicBezTo>
                    <a:pt x="237" y="116"/>
                    <a:pt x="176" y="131"/>
                    <a:pt x="114" y="145"/>
                  </a:cubicBezTo>
                  <a:cubicBezTo>
                    <a:pt x="111" y="146"/>
                    <a:pt x="111" y="147"/>
                    <a:pt x="111" y="150"/>
                  </a:cubicBezTo>
                  <a:cubicBezTo>
                    <a:pt x="111" y="247"/>
                    <a:pt x="111" y="343"/>
                    <a:pt x="111" y="439"/>
                  </a:cubicBezTo>
                  <a:cubicBezTo>
                    <a:pt x="111" y="442"/>
                    <a:pt x="110" y="443"/>
                    <a:pt x="107" y="444"/>
                  </a:cubicBezTo>
                  <a:cubicBezTo>
                    <a:pt x="79" y="455"/>
                    <a:pt x="50" y="467"/>
                    <a:pt x="21" y="478"/>
                  </a:cubicBezTo>
                  <a:cubicBezTo>
                    <a:pt x="15" y="480"/>
                    <a:pt x="8" y="482"/>
                    <a:pt x="2" y="486"/>
                  </a:cubicBezTo>
                  <a:cubicBezTo>
                    <a:pt x="1" y="486"/>
                    <a:pt x="1" y="486"/>
                    <a:pt x="1" y="486"/>
                  </a:cubicBezTo>
                  <a:close/>
                  <a:moveTo>
                    <a:pt x="1359" y="102"/>
                  </a:moveTo>
                  <a:cubicBezTo>
                    <a:pt x="1359" y="100"/>
                    <a:pt x="1358" y="99"/>
                    <a:pt x="1356" y="99"/>
                  </a:cubicBezTo>
                  <a:cubicBezTo>
                    <a:pt x="1349" y="96"/>
                    <a:pt x="1342" y="95"/>
                    <a:pt x="1334" y="95"/>
                  </a:cubicBezTo>
                  <a:cubicBezTo>
                    <a:pt x="1318" y="95"/>
                    <a:pt x="1302" y="97"/>
                    <a:pt x="1287" y="105"/>
                  </a:cubicBezTo>
                  <a:cubicBezTo>
                    <a:pt x="1260" y="122"/>
                    <a:pt x="1247" y="147"/>
                    <a:pt x="1246" y="178"/>
                  </a:cubicBezTo>
                  <a:cubicBezTo>
                    <a:pt x="1245" y="193"/>
                    <a:pt x="1246" y="207"/>
                    <a:pt x="1246" y="222"/>
                  </a:cubicBezTo>
                  <a:cubicBezTo>
                    <a:pt x="1246" y="224"/>
                    <a:pt x="1246" y="225"/>
                    <a:pt x="1243" y="225"/>
                  </a:cubicBezTo>
                  <a:cubicBezTo>
                    <a:pt x="1211" y="225"/>
                    <a:pt x="1179" y="225"/>
                    <a:pt x="1148" y="225"/>
                  </a:cubicBezTo>
                  <a:cubicBezTo>
                    <a:pt x="1145" y="225"/>
                    <a:pt x="1145" y="225"/>
                    <a:pt x="1145" y="222"/>
                  </a:cubicBezTo>
                  <a:cubicBezTo>
                    <a:pt x="1145" y="210"/>
                    <a:pt x="1145" y="197"/>
                    <a:pt x="1145" y="185"/>
                  </a:cubicBezTo>
                  <a:cubicBezTo>
                    <a:pt x="1145" y="178"/>
                    <a:pt x="1145" y="171"/>
                    <a:pt x="1147" y="164"/>
                  </a:cubicBezTo>
                  <a:cubicBezTo>
                    <a:pt x="1151" y="145"/>
                    <a:pt x="1162" y="134"/>
                    <a:pt x="1179" y="131"/>
                  </a:cubicBezTo>
                  <a:cubicBezTo>
                    <a:pt x="1191" y="129"/>
                    <a:pt x="1203" y="131"/>
                    <a:pt x="1213" y="136"/>
                  </a:cubicBezTo>
                  <a:cubicBezTo>
                    <a:pt x="1215" y="137"/>
                    <a:pt x="1216" y="137"/>
                    <a:pt x="1216" y="135"/>
                  </a:cubicBezTo>
                  <a:cubicBezTo>
                    <a:pt x="1216" y="124"/>
                    <a:pt x="1216" y="113"/>
                    <a:pt x="1216" y="102"/>
                  </a:cubicBezTo>
                  <a:cubicBezTo>
                    <a:pt x="1216" y="100"/>
                    <a:pt x="1215" y="99"/>
                    <a:pt x="1214" y="99"/>
                  </a:cubicBezTo>
                  <a:cubicBezTo>
                    <a:pt x="1207" y="96"/>
                    <a:pt x="1199" y="96"/>
                    <a:pt x="1192" y="95"/>
                  </a:cubicBezTo>
                  <a:cubicBezTo>
                    <a:pt x="1176" y="95"/>
                    <a:pt x="1161" y="96"/>
                    <a:pt x="1147" y="104"/>
                  </a:cubicBezTo>
                  <a:cubicBezTo>
                    <a:pt x="1118" y="120"/>
                    <a:pt x="1104" y="145"/>
                    <a:pt x="1103" y="178"/>
                  </a:cubicBezTo>
                  <a:cubicBezTo>
                    <a:pt x="1103" y="192"/>
                    <a:pt x="1103" y="207"/>
                    <a:pt x="1103" y="222"/>
                  </a:cubicBezTo>
                  <a:cubicBezTo>
                    <a:pt x="1103" y="225"/>
                    <a:pt x="1102" y="225"/>
                    <a:pt x="1100" y="225"/>
                  </a:cubicBezTo>
                  <a:cubicBezTo>
                    <a:pt x="1087" y="225"/>
                    <a:pt x="1074" y="225"/>
                    <a:pt x="1062" y="225"/>
                  </a:cubicBezTo>
                  <a:cubicBezTo>
                    <a:pt x="1060" y="225"/>
                    <a:pt x="1059" y="226"/>
                    <a:pt x="1059" y="228"/>
                  </a:cubicBezTo>
                  <a:cubicBezTo>
                    <a:pt x="1059" y="238"/>
                    <a:pt x="1059" y="248"/>
                    <a:pt x="1059" y="258"/>
                  </a:cubicBezTo>
                  <a:cubicBezTo>
                    <a:pt x="1059" y="260"/>
                    <a:pt x="1059" y="261"/>
                    <a:pt x="1062" y="261"/>
                  </a:cubicBezTo>
                  <a:cubicBezTo>
                    <a:pt x="1074" y="261"/>
                    <a:pt x="1086" y="261"/>
                    <a:pt x="1099" y="261"/>
                  </a:cubicBezTo>
                  <a:cubicBezTo>
                    <a:pt x="1102" y="261"/>
                    <a:pt x="1103" y="262"/>
                    <a:pt x="1103" y="265"/>
                  </a:cubicBezTo>
                  <a:cubicBezTo>
                    <a:pt x="1103" y="337"/>
                    <a:pt x="1103" y="409"/>
                    <a:pt x="1103" y="482"/>
                  </a:cubicBezTo>
                  <a:cubicBezTo>
                    <a:pt x="1103" y="484"/>
                    <a:pt x="1103" y="485"/>
                    <a:pt x="1106" y="485"/>
                  </a:cubicBezTo>
                  <a:cubicBezTo>
                    <a:pt x="1118" y="485"/>
                    <a:pt x="1129" y="485"/>
                    <a:pt x="1140" y="485"/>
                  </a:cubicBezTo>
                  <a:cubicBezTo>
                    <a:pt x="1145" y="485"/>
                    <a:pt x="1145" y="486"/>
                    <a:pt x="1145" y="481"/>
                  </a:cubicBezTo>
                  <a:cubicBezTo>
                    <a:pt x="1145" y="409"/>
                    <a:pt x="1145" y="337"/>
                    <a:pt x="1145" y="265"/>
                  </a:cubicBezTo>
                  <a:cubicBezTo>
                    <a:pt x="1145" y="261"/>
                    <a:pt x="1146" y="261"/>
                    <a:pt x="1149" y="261"/>
                  </a:cubicBezTo>
                  <a:cubicBezTo>
                    <a:pt x="1180" y="261"/>
                    <a:pt x="1211" y="261"/>
                    <a:pt x="1242" y="261"/>
                  </a:cubicBezTo>
                  <a:cubicBezTo>
                    <a:pt x="1245" y="261"/>
                    <a:pt x="1246" y="262"/>
                    <a:pt x="1246" y="265"/>
                  </a:cubicBezTo>
                  <a:cubicBezTo>
                    <a:pt x="1246" y="337"/>
                    <a:pt x="1246" y="410"/>
                    <a:pt x="1246" y="482"/>
                  </a:cubicBezTo>
                  <a:cubicBezTo>
                    <a:pt x="1246" y="484"/>
                    <a:pt x="1246" y="485"/>
                    <a:pt x="1249" y="485"/>
                  </a:cubicBezTo>
                  <a:cubicBezTo>
                    <a:pt x="1261" y="485"/>
                    <a:pt x="1272" y="485"/>
                    <a:pt x="1284" y="485"/>
                  </a:cubicBezTo>
                  <a:cubicBezTo>
                    <a:pt x="1287" y="485"/>
                    <a:pt x="1288" y="484"/>
                    <a:pt x="1288" y="481"/>
                  </a:cubicBezTo>
                  <a:cubicBezTo>
                    <a:pt x="1287" y="409"/>
                    <a:pt x="1288" y="337"/>
                    <a:pt x="1287" y="264"/>
                  </a:cubicBezTo>
                  <a:cubicBezTo>
                    <a:pt x="1287" y="262"/>
                    <a:pt x="1288" y="261"/>
                    <a:pt x="1291" y="261"/>
                  </a:cubicBezTo>
                  <a:cubicBezTo>
                    <a:pt x="1309" y="261"/>
                    <a:pt x="1327" y="261"/>
                    <a:pt x="1346" y="261"/>
                  </a:cubicBezTo>
                  <a:cubicBezTo>
                    <a:pt x="1348" y="261"/>
                    <a:pt x="1349" y="260"/>
                    <a:pt x="1349" y="258"/>
                  </a:cubicBezTo>
                  <a:cubicBezTo>
                    <a:pt x="1348" y="248"/>
                    <a:pt x="1348" y="239"/>
                    <a:pt x="1349" y="229"/>
                  </a:cubicBezTo>
                  <a:cubicBezTo>
                    <a:pt x="1349" y="226"/>
                    <a:pt x="1348" y="225"/>
                    <a:pt x="1345" y="225"/>
                  </a:cubicBezTo>
                  <a:cubicBezTo>
                    <a:pt x="1327" y="225"/>
                    <a:pt x="1309" y="225"/>
                    <a:pt x="1291" y="225"/>
                  </a:cubicBezTo>
                  <a:cubicBezTo>
                    <a:pt x="1288" y="225"/>
                    <a:pt x="1287" y="225"/>
                    <a:pt x="1287" y="222"/>
                  </a:cubicBezTo>
                  <a:cubicBezTo>
                    <a:pt x="1288" y="210"/>
                    <a:pt x="1287" y="198"/>
                    <a:pt x="1288" y="186"/>
                  </a:cubicBezTo>
                  <a:cubicBezTo>
                    <a:pt x="1288" y="179"/>
                    <a:pt x="1288" y="171"/>
                    <a:pt x="1290" y="164"/>
                  </a:cubicBezTo>
                  <a:cubicBezTo>
                    <a:pt x="1294" y="141"/>
                    <a:pt x="1311" y="129"/>
                    <a:pt x="1335" y="131"/>
                  </a:cubicBezTo>
                  <a:cubicBezTo>
                    <a:pt x="1343" y="131"/>
                    <a:pt x="1351" y="133"/>
                    <a:pt x="1359" y="137"/>
                  </a:cubicBezTo>
                  <a:cubicBezTo>
                    <a:pt x="1359" y="125"/>
                    <a:pt x="1359" y="113"/>
                    <a:pt x="1359" y="102"/>
                  </a:cubicBezTo>
                  <a:close/>
                  <a:moveTo>
                    <a:pt x="688" y="319"/>
                  </a:moveTo>
                  <a:cubicBezTo>
                    <a:pt x="689" y="341"/>
                    <a:pt x="693" y="363"/>
                    <a:pt x="700" y="383"/>
                  </a:cubicBezTo>
                  <a:cubicBezTo>
                    <a:pt x="717" y="428"/>
                    <a:pt x="746" y="461"/>
                    <a:pt x="791" y="479"/>
                  </a:cubicBezTo>
                  <a:cubicBezTo>
                    <a:pt x="829" y="494"/>
                    <a:pt x="869" y="495"/>
                    <a:pt x="908" y="485"/>
                  </a:cubicBezTo>
                  <a:cubicBezTo>
                    <a:pt x="937" y="478"/>
                    <a:pt x="962" y="464"/>
                    <a:pt x="983" y="442"/>
                  </a:cubicBezTo>
                  <a:cubicBezTo>
                    <a:pt x="1002" y="422"/>
                    <a:pt x="1014" y="398"/>
                    <a:pt x="1022" y="371"/>
                  </a:cubicBezTo>
                  <a:cubicBezTo>
                    <a:pt x="1030" y="344"/>
                    <a:pt x="1033" y="316"/>
                    <a:pt x="1032" y="287"/>
                  </a:cubicBezTo>
                  <a:cubicBezTo>
                    <a:pt x="1031" y="261"/>
                    <a:pt x="1026" y="236"/>
                    <a:pt x="1015" y="211"/>
                  </a:cubicBezTo>
                  <a:cubicBezTo>
                    <a:pt x="994" y="165"/>
                    <a:pt x="960" y="135"/>
                    <a:pt x="911" y="121"/>
                  </a:cubicBezTo>
                  <a:cubicBezTo>
                    <a:pt x="883" y="113"/>
                    <a:pt x="854" y="114"/>
                    <a:pt x="826" y="119"/>
                  </a:cubicBezTo>
                  <a:cubicBezTo>
                    <a:pt x="789" y="126"/>
                    <a:pt x="758" y="142"/>
                    <a:pt x="734" y="170"/>
                  </a:cubicBezTo>
                  <a:cubicBezTo>
                    <a:pt x="712" y="194"/>
                    <a:pt x="700" y="223"/>
                    <a:pt x="693" y="255"/>
                  </a:cubicBezTo>
                  <a:cubicBezTo>
                    <a:pt x="689" y="272"/>
                    <a:pt x="688" y="289"/>
                    <a:pt x="688" y="307"/>
                  </a:cubicBezTo>
                  <a:cubicBezTo>
                    <a:pt x="688" y="311"/>
                    <a:pt x="688" y="315"/>
                    <a:pt x="688" y="319"/>
                  </a:cubicBezTo>
                  <a:close/>
                  <a:moveTo>
                    <a:pt x="974" y="380"/>
                  </a:moveTo>
                  <a:cubicBezTo>
                    <a:pt x="957" y="418"/>
                    <a:pt x="928" y="443"/>
                    <a:pt x="887" y="450"/>
                  </a:cubicBezTo>
                  <a:cubicBezTo>
                    <a:pt x="854" y="456"/>
                    <a:pt x="823" y="453"/>
                    <a:pt x="794" y="435"/>
                  </a:cubicBezTo>
                  <a:cubicBezTo>
                    <a:pt x="769" y="419"/>
                    <a:pt x="752" y="396"/>
                    <a:pt x="743" y="367"/>
                  </a:cubicBezTo>
                  <a:cubicBezTo>
                    <a:pt x="727" y="319"/>
                    <a:pt x="728" y="271"/>
                    <a:pt x="750" y="224"/>
                  </a:cubicBezTo>
                  <a:cubicBezTo>
                    <a:pt x="768" y="186"/>
                    <a:pt x="798" y="162"/>
                    <a:pt x="840" y="156"/>
                  </a:cubicBezTo>
                  <a:cubicBezTo>
                    <a:pt x="873" y="150"/>
                    <a:pt x="904" y="155"/>
                    <a:pt x="932" y="174"/>
                  </a:cubicBezTo>
                  <a:cubicBezTo>
                    <a:pt x="955" y="189"/>
                    <a:pt x="968" y="211"/>
                    <a:pt x="977" y="236"/>
                  </a:cubicBezTo>
                  <a:cubicBezTo>
                    <a:pt x="983" y="254"/>
                    <a:pt x="986" y="273"/>
                    <a:pt x="987" y="292"/>
                  </a:cubicBezTo>
                  <a:cubicBezTo>
                    <a:pt x="987" y="296"/>
                    <a:pt x="987" y="300"/>
                    <a:pt x="987" y="304"/>
                  </a:cubicBezTo>
                  <a:cubicBezTo>
                    <a:pt x="987" y="330"/>
                    <a:pt x="984" y="356"/>
                    <a:pt x="974" y="380"/>
                  </a:cubicBezTo>
                  <a:close/>
                  <a:moveTo>
                    <a:pt x="1901" y="429"/>
                  </a:moveTo>
                  <a:cubicBezTo>
                    <a:pt x="1873" y="450"/>
                    <a:pt x="1842" y="459"/>
                    <a:pt x="1807" y="455"/>
                  </a:cubicBezTo>
                  <a:cubicBezTo>
                    <a:pt x="1782" y="451"/>
                    <a:pt x="1763" y="439"/>
                    <a:pt x="1751" y="417"/>
                  </a:cubicBezTo>
                  <a:cubicBezTo>
                    <a:pt x="1743" y="402"/>
                    <a:pt x="1740" y="386"/>
                    <a:pt x="1739" y="370"/>
                  </a:cubicBezTo>
                  <a:cubicBezTo>
                    <a:pt x="1739" y="366"/>
                    <a:pt x="1739" y="366"/>
                    <a:pt x="1743" y="366"/>
                  </a:cubicBezTo>
                  <a:cubicBezTo>
                    <a:pt x="1801" y="366"/>
                    <a:pt x="1860" y="366"/>
                    <a:pt x="1919" y="366"/>
                  </a:cubicBezTo>
                  <a:cubicBezTo>
                    <a:pt x="1921" y="366"/>
                    <a:pt x="1922" y="365"/>
                    <a:pt x="1922" y="363"/>
                  </a:cubicBezTo>
                  <a:cubicBezTo>
                    <a:pt x="1922" y="355"/>
                    <a:pt x="1922" y="347"/>
                    <a:pt x="1922" y="339"/>
                  </a:cubicBezTo>
                  <a:cubicBezTo>
                    <a:pt x="1922" y="322"/>
                    <a:pt x="1920" y="306"/>
                    <a:pt x="1915" y="291"/>
                  </a:cubicBezTo>
                  <a:cubicBezTo>
                    <a:pt x="1907" y="267"/>
                    <a:pt x="1894" y="246"/>
                    <a:pt x="1872" y="234"/>
                  </a:cubicBezTo>
                  <a:cubicBezTo>
                    <a:pt x="1842" y="216"/>
                    <a:pt x="1809" y="215"/>
                    <a:pt x="1777" y="226"/>
                  </a:cubicBezTo>
                  <a:cubicBezTo>
                    <a:pt x="1745" y="236"/>
                    <a:pt x="1724" y="259"/>
                    <a:pt x="1710" y="289"/>
                  </a:cubicBezTo>
                  <a:cubicBezTo>
                    <a:pt x="1699" y="311"/>
                    <a:pt x="1695" y="335"/>
                    <a:pt x="1695" y="359"/>
                  </a:cubicBezTo>
                  <a:cubicBezTo>
                    <a:pt x="1696" y="381"/>
                    <a:pt x="1698" y="403"/>
                    <a:pt x="1707" y="423"/>
                  </a:cubicBezTo>
                  <a:cubicBezTo>
                    <a:pt x="1722" y="459"/>
                    <a:pt x="1748" y="482"/>
                    <a:pt x="1787" y="489"/>
                  </a:cubicBezTo>
                  <a:cubicBezTo>
                    <a:pt x="1810" y="494"/>
                    <a:pt x="1833" y="492"/>
                    <a:pt x="1856" y="487"/>
                  </a:cubicBezTo>
                  <a:cubicBezTo>
                    <a:pt x="1873" y="484"/>
                    <a:pt x="1888" y="478"/>
                    <a:pt x="1902" y="468"/>
                  </a:cubicBezTo>
                  <a:cubicBezTo>
                    <a:pt x="1903" y="467"/>
                    <a:pt x="1904" y="467"/>
                    <a:pt x="1904" y="465"/>
                  </a:cubicBezTo>
                  <a:cubicBezTo>
                    <a:pt x="1904" y="453"/>
                    <a:pt x="1904" y="441"/>
                    <a:pt x="1904" y="428"/>
                  </a:cubicBezTo>
                  <a:cubicBezTo>
                    <a:pt x="1903" y="428"/>
                    <a:pt x="1902" y="429"/>
                    <a:pt x="1901" y="429"/>
                  </a:cubicBezTo>
                  <a:close/>
                  <a:moveTo>
                    <a:pt x="1742" y="330"/>
                  </a:moveTo>
                  <a:cubicBezTo>
                    <a:pt x="1740" y="330"/>
                    <a:pt x="1739" y="330"/>
                    <a:pt x="1740" y="327"/>
                  </a:cubicBezTo>
                  <a:cubicBezTo>
                    <a:pt x="1744" y="304"/>
                    <a:pt x="1754" y="284"/>
                    <a:pt x="1773" y="269"/>
                  </a:cubicBezTo>
                  <a:cubicBezTo>
                    <a:pt x="1793" y="253"/>
                    <a:pt x="1825" y="250"/>
                    <a:pt x="1847" y="262"/>
                  </a:cubicBezTo>
                  <a:cubicBezTo>
                    <a:pt x="1863" y="271"/>
                    <a:pt x="1871" y="285"/>
                    <a:pt x="1876" y="302"/>
                  </a:cubicBezTo>
                  <a:cubicBezTo>
                    <a:pt x="1878" y="310"/>
                    <a:pt x="1879" y="319"/>
                    <a:pt x="1879" y="327"/>
                  </a:cubicBezTo>
                  <a:cubicBezTo>
                    <a:pt x="1879" y="330"/>
                    <a:pt x="1879" y="330"/>
                    <a:pt x="1876" y="330"/>
                  </a:cubicBezTo>
                  <a:cubicBezTo>
                    <a:pt x="1854" y="330"/>
                    <a:pt x="1832" y="330"/>
                    <a:pt x="1809" y="330"/>
                  </a:cubicBezTo>
                  <a:cubicBezTo>
                    <a:pt x="1787" y="330"/>
                    <a:pt x="1765" y="330"/>
                    <a:pt x="1742" y="330"/>
                  </a:cubicBezTo>
                  <a:close/>
                  <a:moveTo>
                    <a:pt x="1667" y="234"/>
                  </a:moveTo>
                  <a:cubicBezTo>
                    <a:pt x="1667" y="233"/>
                    <a:pt x="1666" y="232"/>
                    <a:pt x="1665" y="231"/>
                  </a:cubicBezTo>
                  <a:cubicBezTo>
                    <a:pt x="1660" y="229"/>
                    <a:pt x="1655" y="227"/>
                    <a:pt x="1649" y="225"/>
                  </a:cubicBezTo>
                  <a:cubicBezTo>
                    <a:pt x="1625" y="218"/>
                    <a:pt x="1600" y="217"/>
                    <a:pt x="1576" y="222"/>
                  </a:cubicBezTo>
                  <a:cubicBezTo>
                    <a:pt x="1535" y="229"/>
                    <a:pt x="1504" y="252"/>
                    <a:pt x="1486" y="290"/>
                  </a:cubicBezTo>
                  <a:cubicBezTo>
                    <a:pt x="1469" y="325"/>
                    <a:pt x="1466" y="362"/>
                    <a:pt x="1476" y="400"/>
                  </a:cubicBezTo>
                  <a:cubicBezTo>
                    <a:pt x="1486" y="440"/>
                    <a:pt x="1510" y="469"/>
                    <a:pt x="1550" y="484"/>
                  </a:cubicBezTo>
                  <a:cubicBezTo>
                    <a:pt x="1569" y="491"/>
                    <a:pt x="1589" y="493"/>
                    <a:pt x="1609" y="491"/>
                  </a:cubicBezTo>
                  <a:cubicBezTo>
                    <a:pt x="1629" y="489"/>
                    <a:pt x="1647" y="484"/>
                    <a:pt x="1663" y="475"/>
                  </a:cubicBezTo>
                  <a:cubicBezTo>
                    <a:pt x="1665" y="474"/>
                    <a:pt x="1666" y="473"/>
                    <a:pt x="1666" y="470"/>
                  </a:cubicBezTo>
                  <a:cubicBezTo>
                    <a:pt x="1666" y="459"/>
                    <a:pt x="1666" y="448"/>
                    <a:pt x="1666" y="437"/>
                  </a:cubicBezTo>
                  <a:cubicBezTo>
                    <a:pt x="1666" y="436"/>
                    <a:pt x="1666" y="435"/>
                    <a:pt x="1665" y="434"/>
                  </a:cubicBezTo>
                  <a:cubicBezTo>
                    <a:pt x="1665" y="435"/>
                    <a:pt x="1664" y="435"/>
                    <a:pt x="1663" y="436"/>
                  </a:cubicBezTo>
                  <a:cubicBezTo>
                    <a:pt x="1642" y="450"/>
                    <a:pt x="1619" y="458"/>
                    <a:pt x="1593" y="456"/>
                  </a:cubicBezTo>
                  <a:cubicBezTo>
                    <a:pt x="1558" y="453"/>
                    <a:pt x="1534" y="435"/>
                    <a:pt x="1521" y="402"/>
                  </a:cubicBezTo>
                  <a:cubicBezTo>
                    <a:pt x="1511" y="376"/>
                    <a:pt x="1511" y="349"/>
                    <a:pt x="1518" y="323"/>
                  </a:cubicBezTo>
                  <a:cubicBezTo>
                    <a:pt x="1524" y="301"/>
                    <a:pt x="1535" y="284"/>
                    <a:pt x="1553" y="271"/>
                  </a:cubicBezTo>
                  <a:cubicBezTo>
                    <a:pt x="1576" y="254"/>
                    <a:pt x="1602" y="252"/>
                    <a:pt x="1630" y="258"/>
                  </a:cubicBezTo>
                  <a:cubicBezTo>
                    <a:pt x="1643" y="261"/>
                    <a:pt x="1655" y="267"/>
                    <a:pt x="1667" y="275"/>
                  </a:cubicBezTo>
                  <a:cubicBezTo>
                    <a:pt x="1667" y="261"/>
                    <a:pt x="1666" y="247"/>
                    <a:pt x="1667" y="234"/>
                  </a:cubicBezTo>
                  <a:close/>
                  <a:moveTo>
                    <a:pt x="1387" y="481"/>
                  </a:moveTo>
                  <a:cubicBezTo>
                    <a:pt x="1387" y="484"/>
                    <a:pt x="1387" y="485"/>
                    <a:pt x="1391" y="485"/>
                  </a:cubicBezTo>
                  <a:cubicBezTo>
                    <a:pt x="1402" y="485"/>
                    <a:pt x="1413" y="485"/>
                    <a:pt x="1425" y="485"/>
                  </a:cubicBezTo>
                  <a:cubicBezTo>
                    <a:pt x="1428" y="485"/>
                    <a:pt x="1429" y="485"/>
                    <a:pt x="1429" y="481"/>
                  </a:cubicBezTo>
                  <a:cubicBezTo>
                    <a:pt x="1428" y="449"/>
                    <a:pt x="1429" y="417"/>
                    <a:pt x="1429" y="385"/>
                  </a:cubicBezTo>
                  <a:cubicBezTo>
                    <a:pt x="1429" y="333"/>
                    <a:pt x="1429" y="281"/>
                    <a:pt x="1429" y="230"/>
                  </a:cubicBezTo>
                  <a:cubicBezTo>
                    <a:pt x="1429" y="225"/>
                    <a:pt x="1429" y="225"/>
                    <a:pt x="1424" y="225"/>
                  </a:cubicBezTo>
                  <a:cubicBezTo>
                    <a:pt x="1413" y="225"/>
                    <a:pt x="1402" y="225"/>
                    <a:pt x="1391" y="225"/>
                  </a:cubicBezTo>
                  <a:cubicBezTo>
                    <a:pt x="1388" y="225"/>
                    <a:pt x="1387" y="226"/>
                    <a:pt x="1387" y="229"/>
                  </a:cubicBezTo>
                  <a:cubicBezTo>
                    <a:pt x="1387" y="271"/>
                    <a:pt x="1387" y="313"/>
                    <a:pt x="1387" y="355"/>
                  </a:cubicBezTo>
                  <a:cubicBezTo>
                    <a:pt x="1387" y="397"/>
                    <a:pt x="1387" y="439"/>
                    <a:pt x="1387" y="481"/>
                  </a:cubicBezTo>
                  <a:close/>
                  <a:moveTo>
                    <a:pt x="1436" y="132"/>
                  </a:moveTo>
                  <a:cubicBezTo>
                    <a:pt x="1436" y="117"/>
                    <a:pt x="1424" y="105"/>
                    <a:pt x="1408" y="105"/>
                  </a:cubicBezTo>
                  <a:cubicBezTo>
                    <a:pt x="1393" y="105"/>
                    <a:pt x="1381" y="117"/>
                    <a:pt x="1381" y="133"/>
                  </a:cubicBezTo>
                  <a:cubicBezTo>
                    <a:pt x="1381" y="148"/>
                    <a:pt x="1392" y="160"/>
                    <a:pt x="1408" y="160"/>
                  </a:cubicBezTo>
                  <a:cubicBezTo>
                    <a:pt x="1424" y="160"/>
                    <a:pt x="1436" y="148"/>
                    <a:pt x="1436" y="132"/>
                  </a:cubicBezTo>
                  <a:close/>
                  <a:moveTo>
                    <a:pt x="1" y="486"/>
                  </a:moveTo>
                  <a:cubicBezTo>
                    <a:pt x="1" y="486"/>
                    <a:pt x="1" y="486"/>
                    <a:pt x="1" y="486"/>
                  </a:cubicBezTo>
                  <a:cubicBezTo>
                    <a:pt x="1" y="486"/>
                    <a:pt x="1" y="486"/>
                    <a:pt x="2" y="486"/>
                  </a:cubicBezTo>
                  <a:cubicBezTo>
                    <a:pt x="2" y="486"/>
                    <a:pt x="2" y="486"/>
                    <a:pt x="2" y="486"/>
                  </a:cubicBezTo>
                  <a:cubicBezTo>
                    <a:pt x="1" y="486"/>
                    <a:pt x="1" y="486"/>
                    <a:pt x="1" y="486"/>
                  </a:cubicBez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defTabSz="932563"/>
              <a:endParaRPr lang="en-US">
                <a:solidFill>
                  <a:prstClr val="black"/>
                </a:solidFill>
              </a:endParaRPr>
            </a:p>
          </p:txBody>
        </p:sp>
        <p:sp>
          <p:nvSpPr>
            <p:cNvPr id="35" name="Freeform 5"/>
            <p:cNvSpPr>
              <a:spLocks noEditPoints="1"/>
            </p:cNvSpPr>
            <p:nvPr/>
          </p:nvSpPr>
          <p:spPr bwMode="auto">
            <a:xfrm>
              <a:off x="6423317" y="5669746"/>
              <a:ext cx="2453046" cy="492698"/>
            </a:xfrm>
            <a:custGeom>
              <a:avLst/>
              <a:gdLst>
                <a:gd name="T0" fmla="*/ 0 w 1687"/>
                <a:gd name="T1" fmla="*/ 302 h 337"/>
                <a:gd name="T2" fmla="*/ 59 w 1687"/>
                <a:gd name="T3" fmla="*/ 232 h 337"/>
                <a:gd name="T4" fmla="*/ 94 w 1687"/>
                <a:gd name="T5" fmla="*/ 156 h 337"/>
                <a:gd name="T6" fmla="*/ 120 w 1687"/>
                <a:gd name="T7" fmla="*/ 129 h 337"/>
                <a:gd name="T8" fmla="*/ 74 w 1687"/>
                <a:gd name="T9" fmla="*/ 175 h 337"/>
                <a:gd name="T10" fmla="*/ 64 w 1687"/>
                <a:gd name="T11" fmla="*/ 208 h 337"/>
                <a:gd name="T12" fmla="*/ 300 w 1687"/>
                <a:gd name="T13" fmla="*/ 191 h 337"/>
                <a:gd name="T14" fmla="*/ 219 w 1687"/>
                <a:gd name="T15" fmla="*/ 231 h 337"/>
                <a:gd name="T16" fmla="*/ 255 w 1687"/>
                <a:gd name="T17" fmla="*/ 286 h 337"/>
                <a:gd name="T18" fmla="*/ 318 w 1687"/>
                <a:gd name="T19" fmla="*/ 202 h 337"/>
                <a:gd name="T20" fmla="*/ 275 w 1687"/>
                <a:gd name="T21" fmla="*/ 88 h 337"/>
                <a:gd name="T22" fmla="*/ 216 w 1687"/>
                <a:gd name="T23" fmla="*/ 60 h 337"/>
                <a:gd name="T24" fmla="*/ 263 w 1687"/>
                <a:gd name="T25" fmla="*/ 103 h 337"/>
                <a:gd name="T26" fmla="*/ 1227 w 1687"/>
                <a:gd name="T27" fmla="*/ 137 h 337"/>
                <a:gd name="T28" fmla="*/ 1128 w 1687"/>
                <a:gd name="T29" fmla="*/ 232 h 337"/>
                <a:gd name="T30" fmla="*/ 1128 w 1687"/>
                <a:gd name="T31" fmla="*/ 172 h 337"/>
                <a:gd name="T32" fmla="*/ 1174 w 1687"/>
                <a:gd name="T33" fmla="*/ 92 h 337"/>
                <a:gd name="T34" fmla="*/ 602 w 1687"/>
                <a:gd name="T35" fmla="*/ 269 h 337"/>
                <a:gd name="T36" fmla="*/ 673 w 1687"/>
                <a:gd name="T37" fmla="*/ 168 h 337"/>
                <a:gd name="T38" fmla="*/ 699 w 1687"/>
                <a:gd name="T39" fmla="*/ 270 h 337"/>
                <a:gd name="T40" fmla="*/ 673 w 1687"/>
                <a:gd name="T41" fmla="*/ 126 h 337"/>
                <a:gd name="T42" fmla="*/ 602 w 1687"/>
                <a:gd name="T43" fmla="*/ 57 h 337"/>
                <a:gd name="T44" fmla="*/ 537 w 1687"/>
                <a:gd name="T45" fmla="*/ 70 h 337"/>
                <a:gd name="T46" fmla="*/ 516 w 1687"/>
                <a:gd name="T47" fmla="*/ 200 h 337"/>
                <a:gd name="T48" fmla="*/ 437 w 1687"/>
                <a:gd name="T49" fmla="*/ 234 h 337"/>
                <a:gd name="T50" fmla="*/ 532 w 1687"/>
                <a:gd name="T51" fmla="*/ 182 h 337"/>
                <a:gd name="T52" fmla="*/ 489 w 1687"/>
                <a:gd name="T53" fmla="*/ 87 h 337"/>
                <a:gd name="T54" fmla="*/ 974 w 1687"/>
                <a:gd name="T55" fmla="*/ 204 h 337"/>
                <a:gd name="T56" fmla="*/ 1064 w 1687"/>
                <a:gd name="T57" fmla="*/ 239 h 337"/>
                <a:gd name="T58" fmla="*/ 1004 w 1687"/>
                <a:gd name="T59" fmla="*/ 273 h 337"/>
                <a:gd name="T60" fmla="*/ 1045 w 1687"/>
                <a:gd name="T61" fmla="*/ 129 h 337"/>
                <a:gd name="T62" fmla="*/ 1033 w 1687"/>
                <a:gd name="T63" fmla="*/ 146 h 337"/>
                <a:gd name="T64" fmla="*/ 1366 w 1687"/>
                <a:gd name="T65" fmla="*/ 237 h 337"/>
                <a:gd name="T66" fmla="*/ 1303 w 1687"/>
                <a:gd name="T67" fmla="*/ 122 h 337"/>
                <a:gd name="T68" fmla="*/ 1351 w 1687"/>
                <a:gd name="T69" fmla="*/ 196 h 337"/>
                <a:gd name="T70" fmla="*/ 1257 w 1687"/>
                <a:gd name="T71" fmla="*/ 209 h 337"/>
                <a:gd name="T72" fmla="*/ 814 w 1687"/>
                <a:gd name="T73" fmla="*/ 178 h 337"/>
                <a:gd name="T74" fmla="*/ 736 w 1687"/>
                <a:gd name="T75" fmla="*/ 159 h 337"/>
                <a:gd name="T76" fmla="*/ 835 w 1687"/>
                <a:gd name="T77" fmla="*/ 160 h 337"/>
                <a:gd name="T78" fmla="*/ 813 w 1687"/>
                <a:gd name="T79" fmla="*/ 270 h 337"/>
                <a:gd name="T80" fmla="*/ 722 w 1687"/>
                <a:gd name="T81" fmla="*/ 229 h 337"/>
                <a:gd name="T82" fmla="*/ 813 w 1687"/>
                <a:gd name="T83" fmla="*/ 197 h 337"/>
                <a:gd name="T84" fmla="*/ 798 w 1687"/>
                <a:gd name="T85" fmla="*/ 245 h 337"/>
                <a:gd name="T86" fmla="*/ 1583 w 1687"/>
                <a:gd name="T87" fmla="*/ 164 h 337"/>
                <a:gd name="T88" fmla="*/ 1488 w 1687"/>
                <a:gd name="T89" fmla="*/ 148 h 337"/>
                <a:gd name="T90" fmla="*/ 1488 w 1687"/>
                <a:gd name="T91" fmla="*/ 269 h 337"/>
                <a:gd name="T92" fmla="*/ 1559 w 1687"/>
                <a:gd name="T93" fmla="*/ 167 h 337"/>
                <a:gd name="T94" fmla="*/ 1584 w 1687"/>
                <a:gd name="T95" fmla="*/ 270 h 337"/>
                <a:gd name="T96" fmla="*/ 1637 w 1687"/>
                <a:gd name="T97" fmla="*/ 263 h 337"/>
                <a:gd name="T98" fmla="*/ 1683 w 1687"/>
                <a:gd name="T99" fmla="*/ 251 h 337"/>
                <a:gd name="T100" fmla="*/ 1651 w 1687"/>
                <a:gd name="T101" fmla="*/ 146 h 337"/>
                <a:gd name="T102" fmla="*/ 1650 w 1687"/>
                <a:gd name="T103" fmla="*/ 83 h 337"/>
                <a:gd name="T104" fmla="*/ 1627 w 1687"/>
                <a:gd name="T105" fmla="*/ 126 h 337"/>
                <a:gd name="T106" fmla="*/ 1627 w 1687"/>
                <a:gd name="T107" fmla="*/ 148 h 337"/>
                <a:gd name="T108" fmla="*/ 895 w 1687"/>
                <a:gd name="T109" fmla="*/ 195 h 337"/>
                <a:gd name="T110" fmla="*/ 947 w 1687"/>
                <a:gd name="T111" fmla="*/ 130 h 337"/>
                <a:gd name="T112" fmla="*/ 895 w 1687"/>
                <a:gd name="T113" fmla="*/ 152 h 337"/>
                <a:gd name="T114" fmla="*/ 1403 w 1687"/>
                <a:gd name="T115" fmla="*/ 270 h 337"/>
                <a:gd name="T116" fmla="*/ 1403 w 1687"/>
                <a:gd name="T117" fmla="*/ 126 h 337"/>
                <a:gd name="T118" fmla="*/ 1399 w 1687"/>
                <a:gd name="T119" fmla="*/ 74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87" h="337">
                  <a:moveTo>
                    <a:pt x="0" y="35"/>
                  </a:moveTo>
                  <a:cubicBezTo>
                    <a:pt x="65" y="24"/>
                    <a:pt x="131" y="12"/>
                    <a:pt x="196" y="0"/>
                  </a:cubicBezTo>
                  <a:cubicBezTo>
                    <a:pt x="196" y="113"/>
                    <a:pt x="196" y="225"/>
                    <a:pt x="196" y="337"/>
                  </a:cubicBezTo>
                  <a:cubicBezTo>
                    <a:pt x="131" y="325"/>
                    <a:pt x="66" y="314"/>
                    <a:pt x="0" y="302"/>
                  </a:cubicBezTo>
                  <a:cubicBezTo>
                    <a:pt x="0" y="213"/>
                    <a:pt x="0" y="125"/>
                    <a:pt x="0" y="35"/>
                  </a:cubicBezTo>
                  <a:close/>
                  <a:moveTo>
                    <a:pt x="56" y="202"/>
                  </a:moveTo>
                  <a:cubicBezTo>
                    <a:pt x="56" y="211"/>
                    <a:pt x="56" y="220"/>
                    <a:pt x="57" y="229"/>
                  </a:cubicBezTo>
                  <a:cubicBezTo>
                    <a:pt x="57" y="230"/>
                    <a:pt x="58" y="231"/>
                    <a:pt x="59" y="232"/>
                  </a:cubicBezTo>
                  <a:cubicBezTo>
                    <a:pt x="67" y="237"/>
                    <a:pt x="77" y="239"/>
                    <a:pt x="86" y="239"/>
                  </a:cubicBezTo>
                  <a:cubicBezTo>
                    <a:pt x="103" y="240"/>
                    <a:pt x="116" y="232"/>
                    <a:pt x="122" y="218"/>
                  </a:cubicBezTo>
                  <a:cubicBezTo>
                    <a:pt x="130" y="198"/>
                    <a:pt x="124" y="178"/>
                    <a:pt x="107" y="165"/>
                  </a:cubicBezTo>
                  <a:cubicBezTo>
                    <a:pt x="103" y="162"/>
                    <a:pt x="98" y="159"/>
                    <a:pt x="94" y="156"/>
                  </a:cubicBezTo>
                  <a:cubicBezTo>
                    <a:pt x="91" y="154"/>
                    <a:pt x="87" y="151"/>
                    <a:pt x="84" y="148"/>
                  </a:cubicBezTo>
                  <a:cubicBezTo>
                    <a:pt x="80" y="144"/>
                    <a:pt x="79" y="139"/>
                    <a:pt x="80" y="134"/>
                  </a:cubicBezTo>
                  <a:cubicBezTo>
                    <a:pt x="82" y="126"/>
                    <a:pt x="89" y="121"/>
                    <a:pt x="98" y="122"/>
                  </a:cubicBezTo>
                  <a:cubicBezTo>
                    <a:pt x="106" y="123"/>
                    <a:pt x="113" y="126"/>
                    <a:pt x="120" y="129"/>
                  </a:cubicBezTo>
                  <a:cubicBezTo>
                    <a:pt x="120" y="120"/>
                    <a:pt x="120" y="111"/>
                    <a:pt x="120" y="101"/>
                  </a:cubicBezTo>
                  <a:cubicBezTo>
                    <a:pt x="115" y="100"/>
                    <a:pt x="110" y="99"/>
                    <a:pt x="105" y="98"/>
                  </a:cubicBezTo>
                  <a:cubicBezTo>
                    <a:pt x="91" y="97"/>
                    <a:pt x="77" y="99"/>
                    <a:pt x="66" y="111"/>
                  </a:cubicBezTo>
                  <a:cubicBezTo>
                    <a:pt x="50" y="129"/>
                    <a:pt x="53" y="159"/>
                    <a:pt x="74" y="175"/>
                  </a:cubicBezTo>
                  <a:cubicBezTo>
                    <a:pt x="79" y="179"/>
                    <a:pt x="85" y="182"/>
                    <a:pt x="90" y="186"/>
                  </a:cubicBezTo>
                  <a:cubicBezTo>
                    <a:pt x="93" y="189"/>
                    <a:pt x="96" y="193"/>
                    <a:pt x="98" y="197"/>
                  </a:cubicBezTo>
                  <a:cubicBezTo>
                    <a:pt x="101" y="206"/>
                    <a:pt x="96" y="214"/>
                    <a:pt x="86" y="215"/>
                  </a:cubicBezTo>
                  <a:cubicBezTo>
                    <a:pt x="78" y="216"/>
                    <a:pt x="71" y="213"/>
                    <a:pt x="64" y="208"/>
                  </a:cubicBezTo>
                  <a:cubicBezTo>
                    <a:pt x="62" y="207"/>
                    <a:pt x="60" y="204"/>
                    <a:pt x="56" y="202"/>
                  </a:cubicBezTo>
                  <a:close/>
                  <a:moveTo>
                    <a:pt x="301" y="142"/>
                  </a:moveTo>
                  <a:cubicBezTo>
                    <a:pt x="302" y="143"/>
                    <a:pt x="301" y="146"/>
                    <a:pt x="300" y="147"/>
                  </a:cubicBezTo>
                  <a:cubicBezTo>
                    <a:pt x="290" y="161"/>
                    <a:pt x="289" y="177"/>
                    <a:pt x="300" y="191"/>
                  </a:cubicBezTo>
                  <a:cubicBezTo>
                    <a:pt x="302" y="193"/>
                    <a:pt x="302" y="194"/>
                    <a:pt x="301" y="197"/>
                  </a:cubicBezTo>
                  <a:cubicBezTo>
                    <a:pt x="294" y="213"/>
                    <a:pt x="283" y="225"/>
                    <a:pt x="267" y="233"/>
                  </a:cubicBezTo>
                  <a:cubicBezTo>
                    <a:pt x="264" y="234"/>
                    <a:pt x="262" y="234"/>
                    <a:pt x="259" y="232"/>
                  </a:cubicBezTo>
                  <a:cubicBezTo>
                    <a:pt x="248" y="222"/>
                    <a:pt x="231" y="221"/>
                    <a:pt x="219" y="231"/>
                  </a:cubicBezTo>
                  <a:cubicBezTo>
                    <a:pt x="216" y="233"/>
                    <a:pt x="215" y="235"/>
                    <a:pt x="215" y="238"/>
                  </a:cubicBezTo>
                  <a:cubicBezTo>
                    <a:pt x="216" y="251"/>
                    <a:pt x="216" y="263"/>
                    <a:pt x="215" y="276"/>
                  </a:cubicBezTo>
                  <a:cubicBezTo>
                    <a:pt x="215" y="280"/>
                    <a:pt x="217" y="283"/>
                    <a:pt x="220" y="285"/>
                  </a:cubicBezTo>
                  <a:cubicBezTo>
                    <a:pt x="231" y="292"/>
                    <a:pt x="243" y="293"/>
                    <a:pt x="255" y="286"/>
                  </a:cubicBezTo>
                  <a:cubicBezTo>
                    <a:pt x="266" y="280"/>
                    <a:pt x="272" y="269"/>
                    <a:pt x="271" y="256"/>
                  </a:cubicBezTo>
                  <a:cubicBezTo>
                    <a:pt x="271" y="252"/>
                    <a:pt x="272" y="251"/>
                    <a:pt x="275" y="249"/>
                  </a:cubicBezTo>
                  <a:cubicBezTo>
                    <a:pt x="283" y="244"/>
                    <a:pt x="291" y="239"/>
                    <a:pt x="298" y="232"/>
                  </a:cubicBezTo>
                  <a:cubicBezTo>
                    <a:pt x="308" y="224"/>
                    <a:pt x="314" y="213"/>
                    <a:pt x="318" y="202"/>
                  </a:cubicBezTo>
                  <a:cubicBezTo>
                    <a:pt x="342" y="203"/>
                    <a:pt x="357" y="189"/>
                    <a:pt x="357" y="169"/>
                  </a:cubicBezTo>
                  <a:cubicBezTo>
                    <a:pt x="357" y="153"/>
                    <a:pt x="344" y="133"/>
                    <a:pt x="319" y="136"/>
                  </a:cubicBezTo>
                  <a:cubicBezTo>
                    <a:pt x="318" y="135"/>
                    <a:pt x="317" y="133"/>
                    <a:pt x="317" y="132"/>
                  </a:cubicBezTo>
                  <a:cubicBezTo>
                    <a:pt x="308" y="112"/>
                    <a:pt x="294" y="98"/>
                    <a:pt x="275" y="88"/>
                  </a:cubicBezTo>
                  <a:cubicBezTo>
                    <a:pt x="272" y="87"/>
                    <a:pt x="271" y="85"/>
                    <a:pt x="271" y="82"/>
                  </a:cubicBezTo>
                  <a:cubicBezTo>
                    <a:pt x="272" y="69"/>
                    <a:pt x="265" y="56"/>
                    <a:pt x="253" y="50"/>
                  </a:cubicBezTo>
                  <a:cubicBezTo>
                    <a:pt x="241" y="44"/>
                    <a:pt x="229" y="46"/>
                    <a:pt x="218" y="54"/>
                  </a:cubicBezTo>
                  <a:cubicBezTo>
                    <a:pt x="217" y="56"/>
                    <a:pt x="216" y="58"/>
                    <a:pt x="216" y="60"/>
                  </a:cubicBezTo>
                  <a:cubicBezTo>
                    <a:pt x="215" y="74"/>
                    <a:pt x="215" y="87"/>
                    <a:pt x="216" y="101"/>
                  </a:cubicBezTo>
                  <a:cubicBezTo>
                    <a:pt x="216" y="102"/>
                    <a:pt x="216" y="105"/>
                    <a:pt x="217" y="105"/>
                  </a:cubicBezTo>
                  <a:cubicBezTo>
                    <a:pt x="223" y="108"/>
                    <a:pt x="228" y="112"/>
                    <a:pt x="234" y="113"/>
                  </a:cubicBezTo>
                  <a:cubicBezTo>
                    <a:pt x="245" y="115"/>
                    <a:pt x="255" y="111"/>
                    <a:pt x="263" y="103"/>
                  </a:cubicBezTo>
                  <a:cubicBezTo>
                    <a:pt x="281" y="110"/>
                    <a:pt x="294" y="123"/>
                    <a:pt x="301" y="142"/>
                  </a:cubicBezTo>
                  <a:close/>
                  <a:moveTo>
                    <a:pt x="1104" y="67"/>
                  </a:moveTo>
                  <a:cubicBezTo>
                    <a:pt x="1130" y="68"/>
                    <a:pt x="1155" y="67"/>
                    <a:pt x="1179" y="70"/>
                  </a:cubicBezTo>
                  <a:cubicBezTo>
                    <a:pt x="1214" y="75"/>
                    <a:pt x="1231" y="102"/>
                    <a:pt x="1227" y="137"/>
                  </a:cubicBezTo>
                  <a:cubicBezTo>
                    <a:pt x="1224" y="168"/>
                    <a:pt x="1199" y="190"/>
                    <a:pt x="1167" y="193"/>
                  </a:cubicBezTo>
                  <a:cubicBezTo>
                    <a:pt x="1156" y="194"/>
                    <a:pt x="1145" y="193"/>
                    <a:pt x="1134" y="194"/>
                  </a:cubicBezTo>
                  <a:cubicBezTo>
                    <a:pt x="1132" y="194"/>
                    <a:pt x="1130" y="194"/>
                    <a:pt x="1128" y="194"/>
                  </a:cubicBezTo>
                  <a:cubicBezTo>
                    <a:pt x="1128" y="207"/>
                    <a:pt x="1128" y="219"/>
                    <a:pt x="1128" y="232"/>
                  </a:cubicBezTo>
                  <a:cubicBezTo>
                    <a:pt x="1128" y="244"/>
                    <a:pt x="1128" y="257"/>
                    <a:pt x="1128" y="270"/>
                  </a:cubicBezTo>
                  <a:cubicBezTo>
                    <a:pt x="1120" y="270"/>
                    <a:pt x="1112" y="270"/>
                    <a:pt x="1104" y="270"/>
                  </a:cubicBezTo>
                  <a:cubicBezTo>
                    <a:pt x="1104" y="203"/>
                    <a:pt x="1104" y="136"/>
                    <a:pt x="1104" y="67"/>
                  </a:cubicBezTo>
                  <a:close/>
                  <a:moveTo>
                    <a:pt x="1128" y="172"/>
                  </a:moveTo>
                  <a:cubicBezTo>
                    <a:pt x="1136" y="172"/>
                    <a:pt x="1144" y="172"/>
                    <a:pt x="1152" y="172"/>
                  </a:cubicBezTo>
                  <a:cubicBezTo>
                    <a:pt x="1156" y="172"/>
                    <a:pt x="1160" y="172"/>
                    <a:pt x="1164" y="171"/>
                  </a:cubicBezTo>
                  <a:cubicBezTo>
                    <a:pt x="1187" y="168"/>
                    <a:pt x="1200" y="157"/>
                    <a:pt x="1202" y="136"/>
                  </a:cubicBezTo>
                  <a:cubicBezTo>
                    <a:pt x="1205" y="114"/>
                    <a:pt x="1197" y="96"/>
                    <a:pt x="1174" y="92"/>
                  </a:cubicBezTo>
                  <a:cubicBezTo>
                    <a:pt x="1159" y="89"/>
                    <a:pt x="1144" y="90"/>
                    <a:pt x="1128" y="89"/>
                  </a:cubicBezTo>
                  <a:cubicBezTo>
                    <a:pt x="1128" y="117"/>
                    <a:pt x="1128" y="144"/>
                    <a:pt x="1128" y="172"/>
                  </a:cubicBezTo>
                  <a:close/>
                  <a:moveTo>
                    <a:pt x="579" y="269"/>
                  </a:moveTo>
                  <a:cubicBezTo>
                    <a:pt x="587" y="269"/>
                    <a:pt x="594" y="269"/>
                    <a:pt x="602" y="269"/>
                  </a:cubicBezTo>
                  <a:cubicBezTo>
                    <a:pt x="602" y="267"/>
                    <a:pt x="602" y="265"/>
                    <a:pt x="602" y="263"/>
                  </a:cubicBezTo>
                  <a:cubicBezTo>
                    <a:pt x="602" y="238"/>
                    <a:pt x="602" y="213"/>
                    <a:pt x="602" y="187"/>
                  </a:cubicBezTo>
                  <a:cubicBezTo>
                    <a:pt x="603" y="170"/>
                    <a:pt x="609" y="155"/>
                    <a:pt x="625" y="146"/>
                  </a:cubicBezTo>
                  <a:cubicBezTo>
                    <a:pt x="646" y="135"/>
                    <a:pt x="668" y="145"/>
                    <a:pt x="673" y="168"/>
                  </a:cubicBezTo>
                  <a:cubicBezTo>
                    <a:pt x="674" y="173"/>
                    <a:pt x="675" y="178"/>
                    <a:pt x="675" y="183"/>
                  </a:cubicBezTo>
                  <a:cubicBezTo>
                    <a:pt x="675" y="210"/>
                    <a:pt x="675" y="237"/>
                    <a:pt x="676" y="264"/>
                  </a:cubicBezTo>
                  <a:cubicBezTo>
                    <a:pt x="676" y="266"/>
                    <a:pt x="676" y="268"/>
                    <a:pt x="676" y="270"/>
                  </a:cubicBezTo>
                  <a:cubicBezTo>
                    <a:pt x="684" y="270"/>
                    <a:pt x="691" y="270"/>
                    <a:pt x="699" y="270"/>
                  </a:cubicBezTo>
                  <a:cubicBezTo>
                    <a:pt x="699" y="268"/>
                    <a:pt x="699" y="267"/>
                    <a:pt x="699" y="266"/>
                  </a:cubicBezTo>
                  <a:cubicBezTo>
                    <a:pt x="699" y="238"/>
                    <a:pt x="699" y="209"/>
                    <a:pt x="699" y="181"/>
                  </a:cubicBezTo>
                  <a:cubicBezTo>
                    <a:pt x="699" y="174"/>
                    <a:pt x="698" y="167"/>
                    <a:pt x="697" y="160"/>
                  </a:cubicBezTo>
                  <a:cubicBezTo>
                    <a:pt x="694" y="145"/>
                    <a:pt x="687" y="133"/>
                    <a:pt x="673" y="126"/>
                  </a:cubicBezTo>
                  <a:cubicBezTo>
                    <a:pt x="649" y="116"/>
                    <a:pt x="621" y="124"/>
                    <a:pt x="606" y="145"/>
                  </a:cubicBezTo>
                  <a:cubicBezTo>
                    <a:pt x="605" y="146"/>
                    <a:pt x="604" y="147"/>
                    <a:pt x="603" y="148"/>
                  </a:cubicBezTo>
                  <a:cubicBezTo>
                    <a:pt x="603" y="148"/>
                    <a:pt x="603" y="148"/>
                    <a:pt x="602" y="148"/>
                  </a:cubicBezTo>
                  <a:cubicBezTo>
                    <a:pt x="602" y="117"/>
                    <a:pt x="602" y="87"/>
                    <a:pt x="602" y="57"/>
                  </a:cubicBezTo>
                  <a:cubicBezTo>
                    <a:pt x="594" y="57"/>
                    <a:pt x="587" y="57"/>
                    <a:pt x="579" y="57"/>
                  </a:cubicBezTo>
                  <a:cubicBezTo>
                    <a:pt x="579" y="128"/>
                    <a:pt x="579" y="199"/>
                    <a:pt x="579" y="269"/>
                  </a:cubicBezTo>
                  <a:close/>
                  <a:moveTo>
                    <a:pt x="541" y="76"/>
                  </a:moveTo>
                  <a:cubicBezTo>
                    <a:pt x="542" y="73"/>
                    <a:pt x="540" y="71"/>
                    <a:pt x="537" y="70"/>
                  </a:cubicBezTo>
                  <a:cubicBezTo>
                    <a:pt x="514" y="63"/>
                    <a:pt x="490" y="61"/>
                    <a:pt x="468" y="72"/>
                  </a:cubicBezTo>
                  <a:cubicBezTo>
                    <a:pt x="429" y="90"/>
                    <a:pt x="430" y="137"/>
                    <a:pt x="454" y="156"/>
                  </a:cubicBezTo>
                  <a:cubicBezTo>
                    <a:pt x="464" y="164"/>
                    <a:pt x="475" y="171"/>
                    <a:pt x="486" y="178"/>
                  </a:cubicBezTo>
                  <a:cubicBezTo>
                    <a:pt x="496" y="185"/>
                    <a:pt x="507" y="192"/>
                    <a:pt x="516" y="200"/>
                  </a:cubicBezTo>
                  <a:cubicBezTo>
                    <a:pt x="525" y="208"/>
                    <a:pt x="527" y="220"/>
                    <a:pt x="523" y="232"/>
                  </a:cubicBezTo>
                  <a:cubicBezTo>
                    <a:pt x="520" y="243"/>
                    <a:pt x="511" y="248"/>
                    <a:pt x="501" y="250"/>
                  </a:cubicBezTo>
                  <a:cubicBezTo>
                    <a:pt x="490" y="253"/>
                    <a:pt x="480" y="252"/>
                    <a:pt x="470" y="250"/>
                  </a:cubicBezTo>
                  <a:cubicBezTo>
                    <a:pt x="458" y="247"/>
                    <a:pt x="447" y="242"/>
                    <a:pt x="437" y="234"/>
                  </a:cubicBezTo>
                  <a:cubicBezTo>
                    <a:pt x="437" y="242"/>
                    <a:pt x="437" y="250"/>
                    <a:pt x="437" y="258"/>
                  </a:cubicBezTo>
                  <a:cubicBezTo>
                    <a:pt x="437" y="261"/>
                    <a:pt x="438" y="263"/>
                    <a:pt x="441" y="264"/>
                  </a:cubicBezTo>
                  <a:cubicBezTo>
                    <a:pt x="465" y="274"/>
                    <a:pt x="489" y="277"/>
                    <a:pt x="514" y="269"/>
                  </a:cubicBezTo>
                  <a:cubicBezTo>
                    <a:pt x="556" y="255"/>
                    <a:pt x="560" y="204"/>
                    <a:pt x="532" y="182"/>
                  </a:cubicBezTo>
                  <a:cubicBezTo>
                    <a:pt x="522" y="174"/>
                    <a:pt x="511" y="167"/>
                    <a:pt x="500" y="159"/>
                  </a:cubicBezTo>
                  <a:cubicBezTo>
                    <a:pt x="491" y="153"/>
                    <a:pt x="482" y="148"/>
                    <a:pt x="473" y="142"/>
                  </a:cubicBezTo>
                  <a:cubicBezTo>
                    <a:pt x="468" y="138"/>
                    <a:pt x="465" y="133"/>
                    <a:pt x="464" y="127"/>
                  </a:cubicBezTo>
                  <a:cubicBezTo>
                    <a:pt x="459" y="107"/>
                    <a:pt x="469" y="91"/>
                    <a:pt x="489" y="87"/>
                  </a:cubicBezTo>
                  <a:cubicBezTo>
                    <a:pt x="508" y="84"/>
                    <a:pt x="525" y="87"/>
                    <a:pt x="541" y="98"/>
                  </a:cubicBezTo>
                  <a:cubicBezTo>
                    <a:pt x="541" y="90"/>
                    <a:pt x="541" y="83"/>
                    <a:pt x="541" y="76"/>
                  </a:cubicBezTo>
                  <a:close/>
                  <a:moveTo>
                    <a:pt x="1076" y="204"/>
                  </a:moveTo>
                  <a:cubicBezTo>
                    <a:pt x="1041" y="204"/>
                    <a:pt x="1007" y="204"/>
                    <a:pt x="974" y="204"/>
                  </a:cubicBezTo>
                  <a:cubicBezTo>
                    <a:pt x="974" y="220"/>
                    <a:pt x="978" y="234"/>
                    <a:pt x="991" y="245"/>
                  </a:cubicBezTo>
                  <a:cubicBezTo>
                    <a:pt x="1003" y="254"/>
                    <a:pt x="1016" y="255"/>
                    <a:pt x="1030" y="253"/>
                  </a:cubicBezTo>
                  <a:cubicBezTo>
                    <a:pt x="1042" y="251"/>
                    <a:pt x="1053" y="247"/>
                    <a:pt x="1062" y="240"/>
                  </a:cubicBezTo>
                  <a:cubicBezTo>
                    <a:pt x="1063" y="239"/>
                    <a:pt x="1063" y="239"/>
                    <a:pt x="1064" y="239"/>
                  </a:cubicBezTo>
                  <a:cubicBezTo>
                    <a:pt x="1064" y="239"/>
                    <a:pt x="1064" y="239"/>
                    <a:pt x="1065" y="239"/>
                  </a:cubicBezTo>
                  <a:cubicBezTo>
                    <a:pt x="1065" y="245"/>
                    <a:pt x="1066" y="251"/>
                    <a:pt x="1065" y="258"/>
                  </a:cubicBezTo>
                  <a:cubicBezTo>
                    <a:pt x="1065" y="259"/>
                    <a:pt x="1063" y="261"/>
                    <a:pt x="1062" y="262"/>
                  </a:cubicBezTo>
                  <a:cubicBezTo>
                    <a:pt x="1044" y="273"/>
                    <a:pt x="1024" y="275"/>
                    <a:pt x="1004" y="273"/>
                  </a:cubicBezTo>
                  <a:cubicBezTo>
                    <a:pt x="984" y="270"/>
                    <a:pt x="968" y="260"/>
                    <a:pt x="959" y="242"/>
                  </a:cubicBezTo>
                  <a:cubicBezTo>
                    <a:pt x="955" y="234"/>
                    <a:pt x="952" y="225"/>
                    <a:pt x="951" y="216"/>
                  </a:cubicBezTo>
                  <a:cubicBezTo>
                    <a:pt x="947" y="193"/>
                    <a:pt x="950" y="170"/>
                    <a:pt x="964" y="150"/>
                  </a:cubicBezTo>
                  <a:cubicBezTo>
                    <a:pt x="985" y="118"/>
                    <a:pt x="1023" y="117"/>
                    <a:pt x="1045" y="129"/>
                  </a:cubicBezTo>
                  <a:cubicBezTo>
                    <a:pt x="1063" y="138"/>
                    <a:pt x="1071" y="155"/>
                    <a:pt x="1074" y="174"/>
                  </a:cubicBezTo>
                  <a:cubicBezTo>
                    <a:pt x="1075" y="183"/>
                    <a:pt x="1075" y="193"/>
                    <a:pt x="1076" y="204"/>
                  </a:cubicBezTo>
                  <a:close/>
                  <a:moveTo>
                    <a:pt x="1051" y="184"/>
                  </a:moveTo>
                  <a:cubicBezTo>
                    <a:pt x="1052" y="168"/>
                    <a:pt x="1045" y="152"/>
                    <a:pt x="1033" y="146"/>
                  </a:cubicBezTo>
                  <a:cubicBezTo>
                    <a:pt x="1002" y="132"/>
                    <a:pt x="976" y="158"/>
                    <a:pt x="975" y="184"/>
                  </a:cubicBezTo>
                  <a:cubicBezTo>
                    <a:pt x="1000" y="184"/>
                    <a:pt x="1025" y="184"/>
                    <a:pt x="1051" y="184"/>
                  </a:cubicBezTo>
                  <a:close/>
                  <a:moveTo>
                    <a:pt x="1375" y="197"/>
                  </a:moveTo>
                  <a:cubicBezTo>
                    <a:pt x="1375" y="211"/>
                    <a:pt x="1373" y="225"/>
                    <a:pt x="1366" y="237"/>
                  </a:cubicBezTo>
                  <a:cubicBezTo>
                    <a:pt x="1352" y="264"/>
                    <a:pt x="1329" y="274"/>
                    <a:pt x="1300" y="273"/>
                  </a:cubicBezTo>
                  <a:cubicBezTo>
                    <a:pt x="1261" y="272"/>
                    <a:pt x="1235" y="245"/>
                    <a:pt x="1233" y="205"/>
                  </a:cubicBezTo>
                  <a:cubicBezTo>
                    <a:pt x="1233" y="192"/>
                    <a:pt x="1234" y="179"/>
                    <a:pt x="1238" y="167"/>
                  </a:cubicBezTo>
                  <a:cubicBezTo>
                    <a:pt x="1248" y="139"/>
                    <a:pt x="1271" y="123"/>
                    <a:pt x="1303" y="122"/>
                  </a:cubicBezTo>
                  <a:cubicBezTo>
                    <a:pt x="1320" y="122"/>
                    <a:pt x="1336" y="125"/>
                    <a:pt x="1350" y="136"/>
                  </a:cubicBezTo>
                  <a:cubicBezTo>
                    <a:pt x="1366" y="149"/>
                    <a:pt x="1373" y="167"/>
                    <a:pt x="1375" y="188"/>
                  </a:cubicBezTo>
                  <a:cubicBezTo>
                    <a:pt x="1375" y="191"/>
                    <a:pt x="1375" y="194"/>
                    <a:pt x="1375" y="197"/>
                  </a:cubicBezTo>
                  <a:close/>
                  <a:moveTo>
                    <a:pt x="1351" y="196"/>
                  </a:moveTo>
                  <a:cubicBezTo>
                    <a:pt x="1351" y="193"/>
                    <a:pt x="1351" y="187"/>
                    <a:pt x="1350" y="181"/>
                  </a:cubicBezTo>
                  <a:cubicBezTo>
                    <a:pt x="1346" y="158"/>
                    <a:pt x="1331" y="143"/>
                    <a:pt x="1308" y="142"/>
                  </a:cubicBezTo>
                  <a:cubicBezTo>
                    <a:pt x="1284" y="141"/>
                    <a:pt x="1266" y="154"/>
                    <a:pt x="1259" y="177"/>
                  </a:cubicBezTo>
                  <a:cubicBezTo>
                    <a:pt x="1257" y="187"/>
                    <a:pt x="1256" y="198"/>
                    <a:pt x="1257" y="209"/>
                  </a:cubicBezTo>
                  <a:cubicBezTo>
                    <a:pt x="1260" y="239"/>
                    <a:pt x="1281" y="256"/>
                    <a:pt x="1311" y="253"/>
                  </a:cubicBezTo>
                  <a:cubicBezTo>
                    <a:pt x="1327" y="252"/>
                    <a:pt x="1338" y="244"/>
                    <a:pt x="1345" y="230"/>
                  </a:cubicBezTo>
                  <a:cubicBezTo>
                    <a:pt x="1350" y="220"/>
                    <a:pt x="1351" y="209"/>
                    <a:pt x="1351" y="196"/>
                  </a:cubicBezTo>
                  <a:close/>
                  <a:moveTo>
                    <a:pt x="814" y="178"/>
                  </a:moveTo>
                  <a:cubicBezTo>
                    <a:pt x="812" y="170"/>
                    <a:pt x="811" y="163"/>
                    <a:pt x="808" y="156"/>
                  </a:cubicBezTo>
                  <a:cubicBezTo>
                    <a:pt x="804" y="145"/>
                    <a:pt x="793" y="141"/>
                    <a:pt x="778" y="142"/>
                  </a:cubicBezTo>
                  <a:cubicBezTo>
                    <a:pt x="764" y="144"/>
                    <a:pt x="751" y="149"/>
                    <a:pt x="740" y="157"/>
                  </a:cubicBezTo>
                  <a:cubicBezTo>
                    <a:pt x="739" y="158"/>
                    <a:pt x="738" y="158"/>
                    <a:pt x="736" y="159"/>
                  </a:cubicBezTo>
                  <a:cubicBezTo>
                    <a:pt x="736" y="152"/>
                    <a:pt x="736" y="144"/>
                    <a:pt x="737" y="137"/>
                  </a:cubicBezTo>
                  <a:cubicBezTo>
                    <a:pt x="737" y="136"/>
                    <a:pt x="738" y="135"/>
                    <a:pt x="739" y="134"/>
                  </a:cubicBezTo>
                  <a:cubicBezTo>
                    <a:pt x="759" y="124"/>
                    <a:pt x="780" y="119"/>
                    <a:pt x="803" y="124"/>
                  </a:cubicBezTo>
                  <a:cubicBezTo>
                    <a:pt x="822" y="128"/>
                    <a:pt x="832" y="141"/>
                    <a:pt x="835" y="160"/>
                  </a:cubicBezTo>
                  <a:cubicBezTo>
                    <a:pt x="836" y="164"/>
                    <a:pt x="836" y="169"/>
                    <a:pt x="836" y="173"/>
                  </a:cubicBezTo>
                  <a:cubicBezTo>
                    <a:pt x="836" y="204"/>
                    <a:pt x="836" y="235"/>
                    <a:pt x="836" y="266"/>
                  </a:cubicBezTo>
                  <a:cubicBezTo>
                    <a:pt x="836" y="267"/>
                    <a:pt x="836" y="268"/>
                    <a:pt x="836" y="270"/>
                  </a:cubicBezTo>
                  <a:cubicBezTo>
                    <a:pt x="828" y="270"/>
                    <a:pt x="821" y="270"/>
                    <a:pt x="813" y="270"/>
                  </a:cubicBezTo>
                  <a:cubicBezTo>
                    <a:pt x="813" y="263"/>
                    <a:pt x="813" y="256"/>
                    <a:pt x="813" y="247"/>
                  </a:cubicBezTo>
                  <a:cubicBezTo>
                    <a:pt x="811" y="250"/>
                    <a:pt x="810" y="252"/>
                    <a:pt x="808" y="254"/>
                  </a:cubicBezTo>
                  <a:cubicBezTo>
                    <a:pt x="793" y="274"/>
                    <a:pt x="762" y="280"/>
                    <a:pt x="741" y="267"/>
                  </a:cubicBezTo>
                  <a:cubicBezTo>
                    <a:pt x="727" y="258"/>
                    <a:pt x="722" y="245"/>
                    <a:pt x="722" y="229"/>
                  </a:cubicBezTo>
                  <a:cubicBezTo>
                    <a:pt x="723" y="212"/>
                    <a:pt x="731" y="199"/>
                    <a:pt x="747" y="191"/>
                  </a:cubicBezTo>
                  <a:cubicBezTo>
                    <a:pt x="759" y="185"/>
                    <a:pt x="772" y="184"/>
                    <a:pt x="785" y="182"/>
                  </a:cubicBezTo>
                  <a:cubicBezTo>
                    <a:pt x="794" y="181"/>
                    <a:pt x="804" y="180"/>
                    <a:pt x="814" y="178"/>
                  </a:cubicBezTo>
                  <a:close/>
                  <a:moveTo>
                    <a:pt x="813" y="197"/>
                  </a:moveTo>
                  <a:cubicBezTo>
                    <a:pt x="807" y="198"/>
                    <a:pt x="801" y="199"/>
                    <a:pt x="796" y="200"/>
                  </a:cubicBezTo>
                  <a:cubicBezTo>
                    <a:pt x="784" y="202"/>
                    <a:pt x="771" y="204"/>
                    <a:pt x="760" y="207"/>
                  </a:cubicBezTo>
                  <a:cubicBezTo>
                    <a:pt x="743" y="212"/>
                    <a:pt x="743" y="239"/>
                    <a:pt x="755" y="248"/>
                  </a:cubicBezTo>
                  <a:cubicBezTo>
                    <a:pt x="766" y="256"/>
                    <a:pt x="786" y="255"/>
                    <a:pt x="798" y="245"/>
                  </a:cubicBezTo>
                  <a:cubicBezTo>
                    <a:pt x="813" y="233"/>
                    <a:pt x="814" y="216"/>
                    <a:pt x="813" y="197"/>
                  </a:cubicBezTo>
                  <a:close/>
                  <a:moveTo>
                    <a:pt x="1584" y="265"/>
                  </a:moveTo>
                  <a:cubicBezTo>
                    <a:pt x="1584" y="237"/>
                    <a:pt x="1584" y="209"/>
                    <a:pt x="1584" y="181"/>
                  </a:cubicBezTo>
                  <a:cubicBezTo>
                    <a:pt x="1584" y="175"/>
                    <a:pt x="1584" y="169"/>
                    <a:pt x="1583" y="164"/>
                  </a:cubicBezTo>
                  <a:cubicBezTo>
                    <a:pt x="1580" y="147"/>
                    <a:pt x="1573" y="133"/>
                    <a:pt x="1556" y="126"/>
                  </a:cubicBezTo>
                  <a:cubicBezTo>
                    <a:pt x="1538" y="119"/>
                    <a:pt x="1508" y="120"/>
                    <a:pt x="1491" y="145"/>
                  </a:cubicBezTo>
                  <a:cubicBezTo>
                    <a:pt x="1490" y="146"/>
                    <a:pt x="1490" y="147"/>
                    <a:pt x="1489" y="149"/>
                  </a:cubicBezTo>
                  <a:cubicBezTo>
                    <a:pt x="1488" y="148"/>
                    <a:pt x="1488" y="148"/>
                    <a:pt x="1488" y="148"/>
                  </a:cubicBezTo>
                  <a:cubicBezTo>
                    <a:pt x="1488" y="141"/>
                    <a:pt x="1488" y="133"/>
                    <a:pt x="1488" y="126"/>
                  </a:cubicBezTo>
                  <a:cubicBezTo>
                    <a:pt x="1480" y="126"/>
                    <a:pt x="1472" y="126"/>
                    <a:pt x="1465" y="126"/>
                  </a:cubicBezTo>
                  <a:cubicBezTo>
                    <a:pt x="1465" y="174"/>
                    <a:pt x="1465" y="222"/>
                    <a:pt x="1465" y="269"/>
                  </a:cubicBezTo>
                  <a:cubicBezTo>
                    <a:pt x="1473" y="269"/>
                    <a:pt x="1480" y="269"/>
                    <a:pt x="1488" y="269"/>
                  </a:cubicBezTo>
                  <a:cubicBezTo>
                    <a:pt x="1488" y="267"/>
                    <a:pt x="1488" y="266"/>
                    <a:pt x="1488" y="264"/>
                  </a:cubicBezTo>
                  <a:cubicBezTo>
                    <a:pt x="1488" y="238"/>
                    <a:pt x="1488" y="212"/>
                    <a:pt x="1488" y="186"/>
                  </a:cubicBezTo>
                  <a:cubicBezTo>
                    <a:pt x="1488" y="169"/>
                    <a:pt x="1495" y="155"/>
                    <a:pt x="1510" y="146"/>
                  </a:cubicBezTo>
                  <a:cubicBezTo>
                    <a:pt x="1531" y="135"/>
                    <a:pt x="1553" y="145"/>
                    <a:pt x="1559" y="167"/>
                  </a:cubicBezTo>
                  <a:cubicBezTo>
                    <a:pt x="1560" y="172"/>
                    <a:pt x="1561" y="177"/>
                    <a:pt x="1561" y="182"/>
                  </a:cubicBezTo>
                  <a:cubicBezTo>
                    <a:pt x="1561" y="209"/>
                    <a:pt x="1561" y="237"/>
                    <a:pt x="1561" y="264"/>
                  </a:cubicBezTo>
                  <a:cubicBezTo>
                    <a:pt x="1561" y="266"/>
                    <a:pt x="1561" y="268"/>
                    <a:pt x="1561" y="270"/>
                  </a:cubicBezTo>
                  <a:cubicBezTo>
                    <a:pt x="1569" y="270"/>
                    <a:pt x="1577" y="270"/>
                    <a:pt x="1584" y="270"/>
                  </a:cubicBezTo>
                  <a:cubicBezTo>
                    <a:pt x="1584" y="268"/>
                    <a:pt x="1584" y="267"/>
                    <a:pt x="1584" y="265"/>
                  </a:cubicBezTo>
                  <a:close/>
                  <a:moveTo>
                    <a:pt x="1627" y="148"/>
                  </a:moveTo>
                  <a:cubicBezTo>
                    <a:pt x="1627" y="177"/>
                    <a:pt x="1627" y="205"/>
                    <a:pt x="1627" y="233"/>
                  </a:cubicBezTo>
                  <a:cubicBezTo>
                    <a:pt x="1627" y="244"/>
                    <a:pt x="1630" y="254"/>
                    <a:pt x="1637" y="263"/>
                  </a:cubicBezTo>
                  <a:cubicBezTo>
                    <a:pt x="1648" y="276"/>
                    <a:pt x="1673" y="275"/>
                    <a:pt x="1685" y="270"/>
                  </a:cubicBezTo>
                  <a:cubicBezTo>
                    <a:pt x="1686" y="269"/>
                    <a:pt x="1687" y="268"/>
                    <a:pt x="1687" y="267"/>
                  </a:cubicBezTo>
                  <a:cubicBezTo>
                    <a:pt x="1687" y="261"/>
                    <a:pt x="1687" y="255"/>
                    <a:pt x="1687" y="249"/>
                  </a:cubicBezTo>
                  <a:cubicBezTo>
                    <a:pt x="1685" y="250"/>
                    <a:pt x="1684" y="250"/>
                    <a:pt x="1683" y="251"/>
                  </a:cubicBezTo>
                  <a:cubicBezTo>
                    <a:pt x="1666" y="259"/>
                    <a:pt x="1653" y="251"/>
                    <a:pt x="1651" y="232"/>
                  </a:cubicBezTo>
                  <a:cubicBezTo>
                    <a:pt x="1651" y="231"/>
                    <a:pt x="1651" y="229"/>
                    <a:pt x="1651" y="228"/>
                  </a:cubicBezTo>
                  <a:cubicBezTo>
                    <a:pt x="1651" y="202"/>
                    <a:pt x="1651" y="177"/>
                    <a:pt x="1651" y="151"/>
                  </a:cubicBezTo>
                  <a:cubicBezTo>
                    <a:pt x="1651" y="150"/>
                    <a:pt x="1651" y="148"/>
                    <a:pt x="1651" y="146"/>
                  </a:cubicBezTo>
                  <a:cubicBezTo>
                    <a:pt x="1663" y="146"/>
                    <a:pt x="1675" y="146"/>
                    <a:pt x="1687" y="146"/>
                  </a:cubicBezTo>
                  <a:cubicBezTo>
                    <a:pt x="1687" y="139"/>
                    <a:pt x="1687" y="132"/>
                    <a:pt x="1687" y="126"/>
                  </a:cubicBezTo>
                  <a:cubicBezTo>
                    <a:pt x="1674" y="126"/>
                    <a:pt x="1663" y="126"/>
                    <a:pt x="1650" y="126"/>
                  </a:cubicBezTo>
                  <a:cubicBezTo>
                    <a:pt x="1650" y="111"/>
                    <a:pt x="1650" y="97"/>
                    <a:pt x="1650" y="83"/>
                  </a:cubicBezTo>
                  <a:cubicBezTo>
                    <a:pt x="1643" y="85"/>
                    <a:pt x="1636" y="87"/>
                    <a:pt x="1630" y="90"/>
                  </a:cubicBezTo>
                  <a:cubicBezTo>
                    <a:pt x="1629" y="90"/>
                    <a:pt x="1627" y="93"/>
                    <a:pt x="1627" y="94"/>
                  </a:cubicBezTo>
                  <a:cubicBezTo>
                    <a:pt x="1627" y="101"/>
                    <a:pt x="1627" y="108"/>
                    <a:pt x="1627" y="116"/>
                  </a:cubicBezTo>
                  <a:cubicBezTo>
                    <a:pt x="1627" y="119"/>
                    <a:pt x="1627" y="122"/>
                    <a:pt x="1627" y="126"/>
                  </a:cubicBezTo>
                  <a:cubicBezTo>
                    <a:pt x="1619" y="126"/>
                    <a:pt x="1611" y="126"/>
                    <a:pt x="1603" y="126"/>
                  </a:cubicBezTo>
                  <a:cubicBezTo>
                    <a:pt x="1603" y="133"/>
                    <a:pt x="1603" y="139"/>
                    <a:pt x="1603" y="146"/>
                  </a:cubicBezTo>
                  <a:cubicBezTo>
                    <a:pt x="1611" y="146"/>
                    <a:pt x="1619" y="146"/>
                    <a:pt x="1627" y="146"/>
                  </a:cubicBezTo>
                  <a:cubicBezTo>
                    <a:pt x="1627" y="147"/>
                    <a:pt x="1627" y="148"/>
                    <a:pt x="1627" y="148"/>
                  </a:cubicBezTo>
                  <a:close/>
                  <a:moveTo>
                    <a:pt x="872" y="269"/>
                  </a:moveTo>
                  <a:cubicBezTo>
                    <a:pt x="880" y="269"/>
                    <a:pt x="887" y="269"/>
                    <a:pt x="895" y="269"/>
                  </a:cubicBezTo>
                  <a:cubicBezTo>
                    <a:pt x="895" y="267"/>
                    <a:pt x="895" y="265"/>
                    <a:pt x="895" y="263"/>
                  </a:cubicBezTo>
                  <a:cubicBezTo>
                    <a:pt x="895" y="241"/>
                    <a:pt x="895" y="218"/>
                    <a:pt x="895" y="195"/>
                  </a:cubicBezTo>
                  <a:cubicBezTo>
                    <a:pt x="895" y="185"/>
                    <a:pt x="897" y="175"/>
                    <a:pt x="901" y="165"/>
                  </a:cubicBezTo>
                  <a:cubicBezTo>
                    <a:pt x="908" y="150"/>
                    <a:pt x="919" y="143"/>
                    <a:pt x="935" y="145"/>
                  </a:cubicBezTo>
                  <a:cubicBezTo>
                    <a:pt x="939" y="146"/>
                    <a:pt x="943" y="147"/>
                    <a:pt x="947" y="148"/>
                  </a:cubicBezTo>
                  <a:cubicBezTo>
                    <a:pt x="947" y="142"/>
                    <a:pt x="947" y="136"/>
                    <a:pt x="947" y="130"/>
                  </a:cubicBezTo>
                  <a:cubicBezTo>
                    <a:pt x="948" y="126"/>
                    <a:pt x="946" y="124"/>
                    <a:pt x="942" y="124"/>
                  </a:cubicBezTo>
                  <a:cubicBezTo>
                    <a:pt x="925" y="121"/>
                    <a:pt x="911" y="127"/>
                    <a:pt x="901" y="143"/>
                  </a:cubicBezTo>
                  <a:cubicBezTo>
                    <a:pt x="899" y="146"/>
                    <a:pt x="898" y="149"/>
                    <a:pt x="896" y="153"/>
                  </a:cubicBezTo>
                  <a:cubicBezTo>
                    <a:pt x="896" y="153"/>
                    <a:pt x="895" y="152"/>
                    <a:pt x="895" y="152"/>
                  </a:cubicBezTo>
                  <a:cubicBezTo>
                    <a:pt x="895" y="144"/>
                    <a:pt x="895" y="135"/>
                    <a:pt x="895" y="126"/>
                  </a:cubicBezTo>
                  <a:cubicBezTo>
                    <a:pt x="887" y="126"/>
                    <a:pt x="880" y="126"/>
                    <a:pt x="872" y="126"/>
                  </a:cubicBezTo>
                  <a:cubicBezTo>
                    <a:pt x="872" y="174"/>
                    <a:pt x="872" y="222"/>
                    <a:pt x="872" y="269"/>
                  </a:cubicBezTo>
                  <a:close/>
                  <a:moveTo>
                    <a:pt x="1403" y="270"/>
                  </a:moveTo>
                  <a:cubicBezTo>
                    <a:pt x="1411" y="270"/>
                    <a:pt x="1418" y="270"/>
                    <a:pt x="1426" y="270"/>
                  </a:cubicBezTo>
                  <a:cubicBezTo>
                    <a:pt x="1426" y="221"/>
                    <a:pt x="1426" y="174"/>
                    <a:pt x="1426" y="126"/>
                  </a:cubicBezTo>
                  <a:cubicBezTo>
                    <a:pt x="1424" y="126"/>
                    <a:pt x="1423" y="126"/>
                    <a:pt x="1421" y="126"/>
                  </a:cubicBezTo>
                  <a:cubicBezTo>
                    <a:pt x="1415" y="126"/>
                    <a:pt x="1409" y="126"/>
                    <a:pt x="1403" y="126"/>
                  </a:cubicBezTo>
                  <a:cubicBezTo>
                    <a:pt x="1403" y="174"/>
                    <a:pt x="1403" y="222"/>
                    <a:pt x="1403" y="270"/>
                  </a:cubicBezTo>
                  <a:close/>
                  <a:moveTo>
                    <a:pt x="1430" y="75"/>
                  </a:moveTo>
                  <a:cubicBezTo>
                    <a:pt x="1430" y="66"/>
                    <a:pt x="1424" y="59"/>
                    <a:pt x="1415" y="59"/>
                  </a:cubicBezTo>
                  <a:cubicBezTo>
                    <a:pt x="1406" y="59"/>
                    <a:pt x="1400" y="65"/>
                    <a:pt x="1399" y="74"/>
                  </a:cubicBezTo>
                  <a:cubicBezTo>
                    <a:pt x="1399" y="83"/>
                    <a:pt x="1405" y="89"/>
                    <a:pt x="1414" y="89"/>
                  </a:cubicBezTo>
                  <a:cubicBezTo>
                    <a:pt x="1423" y="89"/>
                    <a:pt x="1430" y="83"/>
                    <a:pt x="1430" y="75"/>
                  </a:cubicBez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defTabSz="932563"/>
              <a:endParaRPr lang="en-US">
                <a:solidFill>
                  <a:prstClr val="black"/>
                </a:solidFill>
              </a:endParaRPr>
            </a:p>
          </p:txBody>
        </p:sp>
      </p:grpSp>
      <p:sp>
        <p:nvSpPr>
          <p:cNvPr id="16" name="Rectangle 15"/>
          <p:cNvSpPr/>
          <p:nvPr/>
        </p:nvSpPr>
        <p:spPr bwMode="auto">
          <a:xfrm>
            <a:off x="296757" y="4099560"/>
            <a:ext cx="5912623" cy="713875"/>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Office Store</a:t>
            </a:r>
          </a:p>
        </p:txBody>
      </p:sp>
      <p:sp>
        <p:nvSpPr>
          <p:cNvPr id="22" name="Rectangle 21"/>
          <p:cNvSpPr/>
          <p:nvPr/>
        </p:nvSpPr>
        <p:spPr bwMode="auto">
          <a:xfrm>
            <a:off x="6255092" y="4099560"/>
            <a:ext cx="5912623" cy="713875"/>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404040">
                        <a:lumMod val="50000"/>
                      </a:srgbClr>
                    </a:gs>
                    <a:gs pos="100000">
                      <a:srgbClr val="404040">
                        <a:lumMod val="50000"/>
                      </a:srgbClr>
                    </a:gs>
                  </a:gsLst>
                  <a:lin ang="5400000" scaled="0"/>
                </a:gradFill>
                <a:latin typeface="Segoe UI Light"/>
              </a:rPr>
              <a:t>App Catalog</a:t>
            </a:r>
          </a:p>
        </p:txBody>
      </p:sp>
    </p:spTree>
    <p:extLst>
      <p:ext uri="{BB962C8B-B14F-4D97-AF65-F5344CB8AC3E}">
        <p14:creationId xmlns:p14="http://schemas.microsoft.com/office/powerpoint/2010/main" val="17549364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900"/>
                                        <p:tgtEl>
                                          <p:spTgt spid="16"/>
                                        </p:tgtEl>
                                      </p:cBhvr>
                                    </p:animEffect>
                                  </p:childTnLst>
                                </p:cTn>
                              </p:par>
                              <p:par>
                                <p:cTn id="12" presetID="63" presetClass="path" presetSubtype="0" decel="100000" fill="hold" grpId="1" nodeType="withEffect">
                                  <p:stCondLst>
                                    <p:cond delay="500"/>
                                  </p:stCondLst>
                                  <p:childTnLst>
                                    <p:animMotion origin="layout" path="M -0.02412 4.2079E-6 L -2.20832E-6 4.2079E-6 " pathEditMode="relative" rAng="0" ptsTypes="AA">
                                      <p:cBhvr>
                                        <p:cTn id="13" dur="900" fill="hold"/>
                                        <p:tgtEl>
                                          <p:spTgt spid="16"/>
                                        </p:tgtEl>
                                        <p:attrNameLst>
                                          <p:attrName>ppt_x</p:attrName>
                                          <p:attrName>ppt_y</p:attrName>
                                        </p:attrNameLst>
                                      </p:cBhvr>
                                      <p:rCtr x="1200" y="0"/>
                                    </p:animMotion>
                                  </p:childTnLst>
                                </p:cTn>
                              </p:par>
                              <p:par>
                                <p:cTn id="14" presetID="6" presetClass="emph" presetSubtype="0" accel="100000" autoRev="1" fill="hold" grpId="2" nodeType="withEffect">
                                  <p:stCondLst>
                                    <p:cond delay="0"/>
                                  </p:stCondLst>
                                  <p:childTnLst>
                                    <p:animScale>
                                      <p:cBhvr>
                                        <p:cTn id="15" dur="500" fill="hold"/>
                                        <p:tgtEl>
                                          <p:spTgt spid="16"/>
                                        </p:tgtEl>
                                      </p:cBhvr>
                                      <p:by x="80000" y="80000"/>
                                    </p:animScale>
                                  </p:childTnLst>
                                </p:cTn>
                              </p:par>
                              <p:par>
                                <p:cTn id="16" presetID="10" presetClass="entr" presetSubtype="0" fill="hold" grpId="0" nodeType="withEffect">
                                  <p:stCondLst>
                                    <p:cond delay="6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900"/>
                                        <p:tgtEl>
                                          <p:spTgt spid="22"/>
                                        </p:tgtEl>
                                      </p:cBhvr>
                                    </p:animEffect>
                                  </p:childTnLst>
                                </p:cTn>
                              </p:par>
                              <p:par>
                                <p:cTn id="19" presetID="63" presetClass="path" presetSubtype="0" decel="100000" fill="hold" grpId="1" nodeType="withEffect">
                                  <p:stCondLst>
                                    <p:cond delay="600"/>
                                  </p:stCondLst>
                                  <p:childTnLst>
                                    <p:animMotion origin="layout" path="M -0.02413 4.2079E-6 L 2.18024E-6 4.2079E-6 " pathEditMode="relative" rAng="0" ptsTypes="AA">
                                      <p:cBhvr>
                                        <p:cTn id="20" dur="900" fill="hold"/>
                                        <p:tgtEl>
                                          <p:spTgt spid="22"/>
                                        </p:tgtEl>
                                        <p:attrNameLst>
                                          <p:attrName>ppt_x</p:attrName>
                                          <p:attrName>ppt_y</p:attrName>
                                        </p:attrNameLst>
                                      </p:cBhvr>
                                      <p:rCtr x="1200" y="0"/>
                                    </p:animMotion>
                                  </p:childTnLst>
                                </p:cTn>
                              </p:par>
                              <p:par>
                                <p:cTn id="21" presetID="6" presetClass="emph" presetSubtype="0" accel="100000" autoRev="1" fill="hold" grpId="2" nodeType="withEffect">
                                  <p:stCondLst>
                                    <p:cond delay="0"/>
                                  </p:stCondLst>
                                  <p:childTnLst>
                                    <p:animScale>
                                      <p:cBhvr>
                                        <p:cTn id="22" dur="600" fill="hold"/>
                                        <p:tgtEl>
                                          <p:spTgt spid="22"/>
                                        </p:tgtEl>
                                      </p:cBhvr>
                                      <p:by x="80000" y="80000"/>
                                    </p:animScale>
                                  </p:childTnLst>
                                </p:cTn>
                              </p:par>
                            </p:childTnLst>
                          </p:cTn>
                        </p:par>
                        <p:par>
                          <p:cTn id="23" fill="hold">
                            <p:stCondLst>
                              <p:cond delay="1500"/>
                            </p:stCondLst>
                            <p:childTnLst>
                              <p:par>
                                <p:cTn id="24" presetID="2" presetClass="entr" presetSubtype="4" decel="10000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10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22" grpId="0" animBg="1"/>
      <p:bldP spid="22" grpId="1" animBg="1"/>
      <p:bldP spid="22" grpId="2"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6701050" y="1753095"/>
            <a:ext cx="6909132" cy="1329783"/>
          </a:xfrm>
          <a:prstGeom prst="rect">
            <a:avLst/>
          </a:prstGeom>
          <a:solidFill>
            <a:schemeClr val="accent1">
              <a:alpha val="88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itle 2"/>
          <p:cNvSpPr>
            <a:spLocks noGrp="1"/>
          </p:cNvSpPr>
          <p:nvPr>
            <p:ph type="title"/>
          </p:nvPr>
        </p:nvSpPr>
        <p:spPr>
          <a:xfrm>
            <a:off x="3316406" y="1742861"/>
            <a:ext cx="11887200" cy="1340017"/>
          </a:xfrm>
        </p:spPr>
        <p:txBody>
          <a:bodyPr anchor="ctr"/>
          <a:lstStyle/>
          <a:p>
            <a:pPr algn="ctr"/>
            <a:r>
              <a:rPr lang="en-US" sz="6600" dirty="0" smtClean="0">
                <a:gradFill>
                  <a:gsLst>
                    <a:gs pos="80531">
                      <a:schemeClr val="tx1"/>
                    </a:gs>
                    <a:gs pos="42000">
                      <a:schemeClr val="tx1"/>
                    </a:gs>
                  </a:gsLst>
                  <a:lin ang="5400000" scaled="0"/>
                </a:gradFill>
              </a:rPr>
              <a:t>Office Store</a:t>
            </a:r>
            <a:endParaRPr lang="en-US" sz="6600" dirty="0">
              <a:gradFill>
                <a:gsLst>
                  <a:gs pos="80531">
                    <a:schemeClr val="tx1"/>
                  </a:gs>
                  <a:gs pos="42000">
                    <a:schemeClr val="tx1"/>
                  </a:gs>
                </a:gsLst>
                <a:lin ang="5400000" scaled="0"/>
              </a:gradFill>
            </a:endParaRPr>
          </a:p>
        </p:txBody>
      </p:sp>
      <p:sp>
        <p:nvSpPr>
          <p:cNvPr id="8" name="Rectangle 7"/>
          <p:cNvSpPr/>
          <p:nvPr/>
        </p:nvSpPr>
        <p:spPr bwMode="auto">
          <a:xfrm>
            <a:off x="0" y="0"/>
            <a:ext cx="504967" cy="6994525"/>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2559"/>
          <a:stretch/>
        </p:blipFill>
        <p:spPr>
          <a:xfrm>
            <a:off x="396943" y="1272480"/>
            <a:ext cx="6311354" cy="3702684"/>
          </a:xfrm>
          <a:prstGeom prst="rect">
            <a:avLst/>
          </a:prstGeom>
        </p:spPr>
      </p:pic>
    </p:spTree>
    <p:extLst>
      <p:ext uri="{BB962C8B-B14F-4D97-AF65-F5344CB8AC3E}">
        <p14:creationId xmlns:p14="http://schemas.microsoft.com/office/powerpoint/2010/main" val="24479197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00" fill="hold"/>
                                        <p:tgtEl>
                                          <p:spTgt spid="7"/>
                                        </p:tgtEl>
                                        <p:attrNameLst>
                                          <p:attrName>ppt_x</p:attrName>
                                        </p:attrNameLst>
                                      </p:cBhvr>
                                      <p:tavLst>
                                        <p:tav tm="0">
                                          <p:val>
                                            <p:strVal val="0-#ppt_w/2"/>
                                          </p:val>
                                        </p:tav>
                                        <p:tav tm="100000">
                                          <p:val>
                                            <p:strVal val="#ppt_x"/>
                                          </p:val>
                                        </p:tav>
                                      </p:tavLst>
                                    </p:anim>
                                    <p:anim calcmode="lin" valueType="num">
                                      <p:cBhvr additive="base">
                                        <p:cTn id="8" dur="7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1" nodeType="withEffect">
                                  <p:stCondLst>
                                    <p:cond delay="3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35" presetClass="path" presetSubtype="0" decel="100000" fill="hold" grpId="0" nodeType="withEffect">
                                  <p:stCondLst>
                                    <p:cond delay="300"/>
                                  </p:stCondLst>
                                  <p:childTnLst>
                                    <p:animMotion origin="layout" path="M -4.92979E-6 -4.11257E-6 L -0.05412 -4.11257E-6 " pathEditMode="relative" rAng="0" ptsTypes="AA">
                                      <p:cBhvr>
                                        <p:cTn id="13" dur="500" spd="-100000" fill="hold"/>
                                        <p:tgtEl>
                                          <p:spTgt spid="3"/>
                                        </p:tgtEl>
                                        <p:attrNameLst>
                                          <p:attrName>ppt_x</p:attrName>
                                          <p:attrName>ppt_y</p:attrName>
                                        </p:attrNameLst>
                                      </p:cBhvr>
                                      <p:rCtr x="-270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274638" y="2125664"/>
            <a:ext cx="3566160" cy="27432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lvl="1">
              <a:lnSpc>
                <a:spcPct val="90000"/>
              </a:lnSpc>
              <a:spcBef>
                <a:spcPts val="900"/>
              </a:spcBef>
            </a:pPr>
            <a:r>
              <a:rPr lang="en-US" dirty="0" smtClean="0">
                <a:gradFill>
                  <a:gsLst>
                    <a:gs pos="0">
                      <a:srgbClr val="404040">
                        <a:lumMod val="50000"/>
                      </a:srgbClr>
                    </a:gs>
                    <a:gs pos="100000">
                      <a:srgbClr val="404040">
                        <a:lumMod val="50000"/>
                      </a:srgbClr>
                    </a:gs>
                  </a:gsLst>
                  <a:lin ang="5400000" scaled="0"/>
                </a:gradFill>
                <a:cs typeface="Segoe UI Semilight" panose="020B0402040204020203" pitchFamily="34" charset="0"/>
              </a:rPr>
              <a:t>Apps for SharePoint</a:t>
            </a:r>
          </a:p>
          <a:p>
            <a:pPr marL="0" lvl="1">
              <a:lnSpc>
                <a:spcPct val="90000"/>
              </a:lnSpc>
              <a:spcBef>
                <a:spcPts val="900"/>
              </a:spcBef>
            </a:pPr>
            <a:r>
              <a:rPr lang="en-US" dirty="0" smtClean="0">
                <a:gradFill>
                  <a:gsLst>
                    <a:gs pos="0">
                      <a:srgbClr val="404040">
                        <a:lumMod val="50000"/>
                      </a:srgbClr>
                    </a:gs>
                    <a:gs pos="100000">
                      <a:srgbClr val="404040">
                        <a:lumMod val="50000"/>
                      </a:srgbClr>
                    </a:gs>
                  </a:gsLst>
                  <a:lin ang="5400000" scaled="0"/>
                </a:gradFill>
                <a:cs typeface="Segoe UI Semilight" panose="020B0402040204020203" pitchFamily="34" charset="0"/>
              </a:rPr>
              <a:t>Apps for Office</a:t>
            </a:r>
          </a:p>
          <a:p>
            <a:pPr marL="0" lvl="1">
              <a:lnSpc>
                <a:spcPct val="90000"/>
              </a:lnSpc>
              <a:spcBef>
                <a:spcPts val="900"/>
              </a:spcBef>
            </a:pPr>
            <a:r>
              <a:rPr lang="en-US" dirty="0" smtClean="0">
                <a:gradFill>
                  <a:gsLst>
                    <a:gs pos="0">
                      <a:srgbClr val="404040">
                        <a:lumMod val="50000"/>
                      </a:srgbClr>
                    </a:gs>
                    <a:gs pos="100000">
                      <a:srgbClr val="404040">
                        <a:lumMod val="50000"/>
                      </a:srgbClr>
                    </a:gs>
                  </a:gsLst>
                  <a:lin ang="5400000" scaled="0"/>
                </a:gradFill>
                <a:cs typeface="Segoe UI Semilight" panose="020B0402040204020203" pitchFamily="34" charset="0"/>
              </a:rPr>
              <a:t>VS tooling</a:t>
            </a:r>
          </a:p>
          <a:p>
            <a:pPr marL="0" lvl="1">
              <a:lnSpc>
                <a:spcPct val="90000"/>
              </a:lnSpc>
              <a:spcBef>
                <a:spcPts val="900"/>
              </a:spcBef>
            </a:pPr>
            <a:r>
              <a:rPr lang="en-US" dirty="0" smtClean="0">
                <a:gradFill>
                  <a:gsLst>
                    <a:gs pos="0">
                      <a:srgbClr val="404040">
                        <a:lumMod val="50000"/>
                      </a:srgbClr>
                    </a:gs>
                    <a:gs pos="100000">
                      <a:srgbClr val="404040">
                        <a:lumMod val="50000"/>
                      </a:srgbClr>
                    </a:gs>
                  </a:gsLst>
                  <a:lin ang="5400000" scaled="0"/>
                </a:gradFill>
                <a:cs typeface="Segoe UI Semilight" panose="020B0402040204020203" pitchFamily="34" charset="0"/>
              </a:rPr>
              <a:t>Store and lifecycle</a:t>
            </a:r>
          </a:p>
          <a:p>
            <a:pPr marL="0" lvl="1">
              <a:lnSpc>
                <a:spcPct val="90000"/>
              </a:lnSpc>
              <a:spcBef>
                <a:spcPts val="900"/>
              </a:spcBef>
            </a:pPr>
            <a:endParaRPr lang="en-US" dirty="0">
              <a:gradFill>
                <a:gsLst>
                  <a:gs pos="0">
                    <a:srgbClr val="404040">
                      <a:lumMod val="50000"/>
                    </a:srgbClr>
                  </a:gs>
                  <a:gs pos="100000">
                    <a:srgbClr val="404040">
                      <a:lumMod val="50000"/>
                    </a:srgbClr>
                  </a:gs>
                </a:gsLst>
                <a:lin ang="5400000" scaled="0"/>
              </a:gradFill>
              <a:cs typeface="Segoe UI Semilight" panose="020B0402040204020203" pitchFamily="34" charset="0"/>
            </a:endParaRPr>
          </a:p>
        </p:txBody>
      </p:sp>
      <p:sp>
        <p:nvSpPr>
          <p:cNvPr id="9" name="Rectangle 8"/>
          <p:cNvSpPr/>
          <p:nvPr/>
        </p:nvSpPr>
        <p:spPr bwMode="auto">
          <a:xfrm>
            <a:off x="3882844" y="2125664"/>
            <a:ext cx="3566160" cy="27432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lvl="1">
              <a:lnSpc>
                <a:spcPct val="90000"/>
              </a:lnSpc>
              <a:spcBef>
                <a:spcPts val="900"/>
              </a:spcBef>
            </a:pPr>
            <a:r>
              <a:rPr lang="en-US" dirty="0" smtClean="0">
                <a:gradFill>
                  <a:gsLst>
                    <a:gs pos="6838">
                      <a:srgbClr val="FFFFFF"/>
                    </a:gs>
                    <a:gs pos="47009">
                      <a:srgbClr val="FFFFFF"/>
                    </a:gs>
                  </a:gsLst>
                  <a:lin ang="5400000" scaled="0"/>
                </a:gradFill>
                <a:cs typeface="Segoe UI Semilight" panose="020B0402040204020203" pitchFamily="34" charset="0"/>
              </a:rPr>
              <a:t>Contextual apps</a:t>
            </a:r>
          </a:p>
          <a:p>
            <a:pPr marL="0" lvl="1">
              <a:lnSpc>
                <a:spcPct val="90000"/>
              </a:lnSpc>
              <a:spcBef>
                <a:spcPts val="900"/>
              </a:spcBef>
            </a:pPr>
            <a:r>
              <a:rPr lang="en-US" dirty="0" smtClean="0">
                <a:gradFill>
                  <a:gsLst>
                    <a:gs pos="6838">
                      <a:srgbClr val="FFFFFF"/>
                    </a:gs>
                    <a:gs pos="47009">
                      <a:srgbClr val="FFFFFF"/>
                    </a:gs>
                  </a:gsLst>
                  <a:lin ang="5400000" scaled="0"/>
                </a:gradFill>
                <a:cs typeface="Segoe UI Semilight" panose="020B0402040204020203" pitchFamily="34" charset="0"/>
              </a:rPr>
              <a:t>Robust Office 365 APIs</a:t>
            </a:r>
          </a:p>
          <a:p>
            <a:pPr marL="0" lvl="1">
              <a:lnSpc>
                <a:spcPct val="90000"/>
              </a:lnSpc>
              <a:spcBef>
                <a:spcPts val="900"/>
              </a:spcBef>
            </a:pPr>
            <a:r>
              <a:rPr lang="en-US" dirty="0" smtClean="0">
                <a:gradFill>
                  <a:gsLst>
                    <a:gs pos="6838">
                      <a:srgbClr val="FFFFFF"/>
                    </a:gs>
                    <a:gs pos="47009">
                      <a:srgbClr val="FFFFFF"/>
                    </a:gs>
                  </a:gsLst>
                  <a:lin ang="5400000" scaled="0"/>
                </a:gradFill>
                <a:cs typeface="Segoe UI Semilight" panose="020B0402040204020203" pitchFamily="34" charset="0"/>
              </a:rPr>
              <a:t>Tools and platform</a:t>
            </a:r>
          </a:p>
          <a:p>
            <a:pPr marL="0" lvl="1">
              <a:lnSpc>
                <a:spcPct val="90000"/>
              </a:lnSpc>
              <a:spcBef>
                <a:spcPts val="900"/>
              </a:spcBef>
            </a:pPr>
            <a:endParaRPr lang="en-US" dirty="0" smtClean="0">
              <a:gradFill>
                <a:gsLst>
                  <a:gs pos="6838">
                    <a:srgbClr val="FFFFFF"/>
                  </a:gs>
                  <a:gs pos="47009">
                    <a:srgbClr val="FFFFFF"/>
                  </a:gs>
                </a:gsLst>
                <a:lin ang="5400000" scaled="0"/>
              </a:gradFill>
              <a:cs typeface="Segoe UI Semilight" panose="020B0402040204020203" pitchFamily="34" charset="0"/>
            </a:endParaRPr>
          </a:p>
          <a:p>
            <a:pPr marL="0" lvl="1">
              <a:lnSpc>
                <a:spcPct val="90000"/>
              </a:lnSpc>
              <a:spcBef>
                <a:spcPts val="900"/>
              </a:spcBef>
            </a:pPr>
            <a:endParaRPr lang="en-US" dirty="0">
              <a:gradFill>
                <a:gsLst>
                  <a:gs pos="6838">
                    <a:srgbClr val="FFFFFF"/>
                  </a:gs>
                  <a:gs pos="47009">
                    <a:srgbClr val="FFFFFF"/>
                  </a:gs>
                </a:gsLst>
                <a:lin ang="5400000" scaled="0"/>
              </a:gradFill>
              <a:cs typeface="Segoe UI Semilight" panose="020B0402040204020203" pitchFamily="34" charset="0"/>
            </a:endParaRPr>
          </a:p>
        </p:txBody>
      </p:sp>
      <p:sp>
        <p:nvSpPr>
          <p:cNvPr id="10" name="Rectangle 9"/>
          <p:cNvSpPr/>
          <p:nvPr/>
        </p:nvSpPr>
        <p:spPr bwMode="auto">
          <a:xfrm>
            <a:off x="7491051" y="2125664"/>
            <a:ext cx="3566160" cy="274320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lvl="1">
              <a:lnSpc>
                <a:spcPct val="90000"/>
              </a:lnSpc>
              <a:spcBef>
                <a:spcPts val="900"/>
              </a:spcBef>
            </a:pPr>
            <a:r>
              <a:rPr lang="en-US" dirty="0" smtClean="0">
                <a:gradFill>
                  <a:gsLst>
                    <a:gs pos="6838">
                      <a:srgbClr val="FFFFFF"/>
                    </a:gs>
                    <a:gs pos="47009">
                      <a:srgbClr val="FFFFFF"/>
                    </a:gs>
                  </a:gsLst>
                  <a:lin ang="5400000" scaled="0"/>
                </a:gradFill>
                <a:cs typeface="Segoe UI Semilight" panose="020B0402040204020203" pitchFamily="34" charset="0"/>
              </a:rPr>
              <a:t>Adding </a:t>
            </a:r>
            <a:r>
              <a:rPr lang="en-US" dirty="0">
                <a:gradFill>
                  <a:gsLst>
                    <a:gs pos="6838">
                      <a:srgbClr val="FFFFFF"/>
                    </a:gs>
                    <a:gs pos="47009">
                      <a:srgbClr val="FFFFFF"/>
                    </a:gs>
                  </a:gsLst>
                  <a:lin ang="5400000" scaled="0"/>
                </a:gradFill>
                <a:cs typeface="Segoe UI Semilight" panose="020B0402040204020203" pitchFamily="34" charset="0"/>
              </a:rPr>
              <a:t>e</a:t>
            </a:r>
            <a:r>
              <a:rPr lang="en-US" dirty="0" smtClean="0">
                <a:gradFill>
                  <a:gsLst>
                    <a:gs pos="6838">
                      <a:srgbClr val="FFFFFF"/>
                    </a:gs>
                    <a:gs pos="47009">
                      <a:srgbClr val="FFFFFF"/>
                    </a:gs>
                  </a:gsLst>
                  <a:lin ang="5400000" scaled="0"/>
                </a:gradFill>
                <a:cs typeface="Segoe UI Semilight" panose="020B0402040204020203" pitchFamily="34" charset="0"/>
              </a:rPr>
              <a:t>ndpoints</a:t>
            </a:r>
          </a:p>
          <a:p>
            <a:pPr marL="0" lvl="1">
              <a:lnSpc>
                <a:spcPct val="90000"/>
              </a:lnSpc>
              <a:spcBef>
                <a:spcPts val="900"/>
              </a:spcBef>
            </a:pPr>
            <a:r>
              <a:rPr lang="en-US" dirty="0" smtClean="0">
                <a:gradFill>
                  <a:gsLst>
                    <a:gs pos="6838">
                      <a:srgbClr val="FFFFFF"/>
                    </a:gs>
                    <a:gs pos="47009">
                      <a:srgbClr val="FFFFFF"/>
                    </a:gs>
                  </a:gsLst>
                  <a:lin ang="5400000" scaled="0"/>
                </a:gradFill>
                <a:cs typeface="Segoe UI Semilight" panose="020B0402040204020203" pitchFamily="34" charset="0"/>
              </a:rPr>
              <a:t>Connecting entities</a:t>
            </a:r>
          </a:p>
          <a:p>
            <a:pPr marL="0" lvl="1">
              <a:lnSpc>
                <a:spcPct val="90000"/>
              </a:lnSpc>
              <a:spcBef>
                <a:spcPts val="900"/>
              </a:spcBef>
            </a:pPr>
            <a:r>
              <a:rPr lang="en-US" dirty="0" smtClean="0">
                <a:gradFill>
                  <a:gsLst>
                    <a:gs pos="6838">
                      <a:srgbClr val="FFFFFF"/>
                    </a:gs>
                    <a:gs pos="47009">
                      <a:srgbClr val="FFFFFF"/>
                    </a:gs>
                  </a:gsLst>
                  <a:lin ang="5400000" scaled="0"/>
                </a:gradFill>
                <a:cs typeface="Segoe UI Semilight" panose="020B0402040204020203" pitchFamily="34" charset="0"/>
              </a:rPr>
              <a:t>Embracing open</a:t>
            </a:r>
          </a:p>
          <a:p>
            <a:pPr marL="0" lvl="1">
              <a:lnSpc>
                <a:spcPct val="90000"/>
              </a:lnSpc>
              <a:spcBef>
                <a:spcPts val="900"/>
              </a:spcBef>
            </a:pPr>
            <a:r>
              <a:rPr lang="en-US" dirty="0" smtClean="0">
                <a:gradFill>
                  <a:gsLst>
                    <a:gs pos="6838">
                      <a:srgbClr val="FFFFFF"/>
                    </a:gs>
                    <a:gs pos="47009">
                      <a:srgbClr val="FFFFFF"/>
                    </a:gs>
                  </a:gsLst>
                  <a:lin ang="5400000" scaled="0"/>
                </a:gradFill>
                <a:cs typeface="Segoe UI Semilight" panose="020B0402040204020203" pitchFamily="34" charset="0"/>
              </a:rPr>
              <a:t>Integrating platform</a:t>
            </a:r>
          </a:p>
          <a:p>
            <a:pPr marL="0" lvl="1">
              <a:lnSpc>
                <a:spcPct val="90000"/>
              </a:lnSpc>
              <a:spcBef>
                <a:spcPts val="900"/>
              </a:spcBef>
            </a:pPr>
            <a:r>
              <a:rPr lang="en-US" dirty="0" smtClean="0">
                <a:gradFill>
                  <a:gsLst>
                    <a:gs pos="6838">
                      <a:srgbClr val="FFFFFF"/>
                    </a:gs>
                    <a:gs pos="47009">
                      <a:srgbClr val="FFFFFF"/>
                    </a:gs>
                  </a:gsLst>
                  <a:lin ang="5400000" scaled="0"/>
                </a:gradFill>
                <a:cs typeface="Segoe UI Semilight" panose="020B0402040204020203" pitchFamily="34" charset="0"/>
              </a:rPr>
              <a:t>Empowering users</a:t>
            </a:r>
          </a:p>
        </p:txBody>
      </p:sp>
      <p:sp>
        <p:nvSpPr>
          <p:cNvPr id="16" name="Rectangle 15"/>
          <p:cNvSpPr/>
          <p:nvPr/>
        </p:nvSpPr>
        <p:spPr bwMode="auto">
          <a:xfrm>
            <a:off x="-1" y="-1"/>
            <a:ext cx="12436476" cy="2125664"/>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Continuous innovation</a:t>
            </a:r>
            <a:endParaRPr lang="en-US" dirty="0"/>
          </a:p>
        </p:txBody>
      </p:sp>
      <p:sp>
        <p:nvSpPr>
          <p:cNvPr id="12" name="TextBox 11"/>
          <p:cNvSpPr txBox="1"/>
          <p:nvPr/>
        </p:nvSpPr>
        <p:spPr>
          <a:xfrm>
            <a:off x="274638" y="1534149"/>
            <a:ext cx="2164437" cy="572464"/>
          </a:xfrm>
          <a:prstGeom prst="rect">
            <a:avLst/>
          </a:prstGeom>
          <a:noFill/>
        </p:spPr>
        <p:txBody>
          <a:bodyPr wrap="square" lIns="182880" tIns="146304" rIns="182880" bIns="146304" rtlCol="0">
            <a:spAutoFit/>
          </a:bodyPr>
          <a:lstStyle/>
          <a:p>
            <a:pPr>
              <a:lnSpc>
                <a:spcPct val="90000"/>
              </a:lnSpc>
              <a:spcAft>
                <a:spcPts val="600"/>
              </a:spcAft>
            </a:pPr>
            <a:r>
              <a:rPr lang="en-US" sz="2000" b="1" dirty="0" smtClean="0">
                <a:gradFill>
                  <a:gsLst>
                    <a:gs pos="75214">
                      <a:srgbClr val="00BCF2"/>
                    </a:gs>
                    <a:gs pos="54000">
                      <a:srgbClr val="00BCF2"/>
                    </a:gs>
                  </a:gsLst>
                  <a:lin ang="5400000" scaled="0"/>
                </a:gradFill>
              </a:rPr>
              <a:t>LAST YEAR</a:t>
            </a:r>
          </a:p>
        </p:txBody>
      </p:sp>
      <p:sp>
        <p:nvSpPr>
          <p:cNvPr id="13" name="TextBox 12"/>
          <p:cNvSpPr txBox="1"/>
          <p:nvPr/>
        </p:nvSpPr>
        <p:spPr>
          <a:xfrm>
            <a:off x="3882844" y="1534149"/>
            <a:ext cx="2164437" cy="572464"/>
          </a:xfrm>
          <a:prstGeom prst="rect">
            <a:avLst/>
          </a:prstGeom>
          <a:noFill/>
        </p:spPr>
        <p:txBody>
          <a:bodyPr wrap="square" lIns="182880" tIns="146304" rIns="182880" bIns="146304" rtlCol="0">
            <a:spAutoFit/>
          </a:bodyPr>
          <a:lstStyle/>
          <a:p>
            <a:pPr>
              <a:lnSpc>
                <a:spcPct val="90000"/>
              </a:lnSpc>
              <a:spcAft>
                <a:spcPts val="600"/>
              </a:spcAft>
            </a:pPr>
            <a:r>
              <a:rPr lang="en-US" sz="2000" b="1" dirty="0" smtClean="0">
                <a:gradFill>
                  <a:gsLst>
                    <a:gs pos="63248">
                      <a:srgbClr val="00188F"/>
                    </a:gs>
                    <a:gs pos="30000">
                      <a:srgbClr val="00188F"/>
                    </a:gs>
                  </a:gsLst>
                  <a:lin ang="5400000" scaled="0"/>
                </a:gradFill>
              </a:rPr>
              <a:t>THIS YEAR</a:t>
            </a:r>
          </a:p>
        </p:txBody>
      </p:sp>
      <p:sp>
        <p:nvSpPr>
          <p:cNvPr id="14" name="TextBox 13"/>
          <p:cNvSpPr txBox="1"/>
          <p:nvPr/>
        </p:nvSpPr>
        <p:spPr>
          <a:xfrm>
            <a:off x="7491051" y="1534149"/>
            <a:ext cx="2164437" cy="572464"/>
          </a:xfrm>
          <a:prstGeom prst="rect">
            <a:avLst/>
          </a:prstGeom>
          <a:noFill/>
        </p:spPr>
        <p:txBody>
          <a:bodyPr wrap="square" lIns="182880" tIns="146304" rIns="182880" bIns="146304" rtlCol="0">
            <a:spAutoFit/>
          </a:bodyPr>
          <a:lstStyle/>
          <a:p>
            <a:pPr>
              <a:lnSpc>
                <a:spcPct val="90000"/>
              </a:lnSpc>
              <a:spcAft>
                <a:spcPts val="600"/>
              </a:spcAft>
            </a:pPr>
            <a:r>
              <a:rPr lang="en-US" sz="2000" b="1" dirty="0" smtClean="0">
                <a:gradFill>
                  <a:gsLst>
                    <a:gs pos="70940">
                      <a:srgbClr val="00188F"/>
                    </a:gs>
                    <a:gs pos="50000">
                      <a:srgbClr val="00188F"/>
                    </a:gs>
                  </a:gsLst>
                  <a:lin ang="5400000" scaled="0"/>
                </a:gradFill>
              </a:rPr>
              <a:t>THE FUTURE</a:t>
            </a:r>
          </a:p>
        </p:txBody>
      </p:sp>
      <p:cxnSp>
        <p:nvCxnSpPr>
          <p:cNvPr id="5" name="Straight Arrow Connector 4"/>
          <p:cNvCxnSpPr/>
          <p:nvPr/>
        </p:nvCxnSpPr>
        <p:spPr>
          <a:xfrm>
            <a:off x="-29028" y="2125663"/>
            <a:ext cx="11979275" cy="0"/>
          </a:xfrm>
          <a:prstGeom prst="straightConnector1">
            <a:avLst/>
          </a:prstGeom>
          <a:ln w="28575">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3"/>
          <a:stretch>
            <a:fillRect/>
          </a:stretch>
        </p:blipFill>
        <p:spPr>
          <a:xfrm>
            <a:off x="3712989" y="4307082"/>
            <a:ext cx="4061983" cy="2812598"/>
          </a:xfrm>
          <a:prstGeom prst="rect">
            <a:avLst/>
          </a:prstGeom>
        </p:spPr>
      </p:pic>
    </p:spTree>
    <p:extLst>
      <p:ext uri="{BB962C8B-B14F-4D97-AF65-F5344CB8AC3E}">
        <p14:creationId xmlns:p14="http://schemas.microsoft.com/office/powerpoint/2010/main" val="2491892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800" fill="hold"/>
                                        <p:tgtEl>
                                          <p:spTgt spid="5"/>
                                        </p:tgtEl>
                                        <p:attrNameLst>
                                          <p:attrName>ppt_x</p:attrName>
                                        </p:attrNameLst>
                                      </p:cBhvr>
                                      <p:tavLst>
                                        <p:tav tm="0">
                                          <p:val>
                                            <p:strVal val="0-#ppt_w/2"/>
                                          </p:val>
                                        </p:tav>
                                        <p:tav tm="100000">
                                          <p:val>
                                            <p:strVal val="#ppt_x"/>
                                          </p:val>
                                        </p:tav>
                                      </p:tavLst>
                                    </p:anim>
                                    <p:anim calcmode="lin" valueType="num">
                                      <p:cBhvr additive="base">
                                        <p:cTn id="8" dur="8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3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par>
                                <p:cTn id="12" presetID="64" presetClass="path" presetSubtype="0" decel="100000" fill="hold" grpId="1" nodeType="withEffect">
                                  <p:stCondLst>
                                    <p:cond delay="300"/>
                                  </p:stCondLst>
                                  <p:childTnLst>
                                    <p:animMotion origin="layout" path="M -1.99898E-6 1.36178E-7 L -1.99898E-6 -0.06128 " pathEditMode="relative" rAng="0" ptsTypes="AA">
                                      <p:cBhvr>
                                        <p:cTn id="13" dur="500" spd="-100000" fill="hold"/>
                                        <p:tgtEl>
                                          <p:spTgt spid="12"/>
                                        </p:tgtEl>
                                        <p:attrNameLst>
                                          <p:attrName>ppt_x</p:attrName>
                                          <p:attrName>ppt_y</p:attrName>
                                        </p:attrNameLst>
                                      </p:cBhvr>
                                      <p:rCtr x="0" y="-3064"/>
                                    </p:animMotion>
                                  </p:childTnLst>
                                </p:cTn>
                              </p:par>
                              <p:par>
                                <p:cTn id="14" presetID="2" presetClass="entr" presetSubtype="1" decel="100000" fill="hold" grpId="0" nodeType="withEffect">
                                  <p:stCondLst>
                                    <p:cond delay="50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800" fill="hold"/>
                                        <p:tgtEl>
                                          <p:spTgt spid="7"/>
                                        </p:tgtEl>
                                        <p:attrNameLst>
                                          <p:attrName>ppt_x</p:attrName>
                                        </p:attrNameLst>
                                      </p:cBhvr>
                                      <p:tavLst>
                                        <p:tav tm="0">
                                          <p:val>
                                            <p:strVal val="#ppt_x"/>
                                          </p:val>
                                        </p:tav>
                                        <p:tav tm="100000">
                                          <p:val>
                                            <p:strVal val="#ppt_x"/>
                                          </p:val>
                                        </p:tav>
                                      </p:tavLst>
                                    </p:anim>
                                    <p:anim calcmode="lin" valueType="num">
                                      <p:cBhvr additive="base">
                                        <p:cTn id="17" dur="8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64" presetClass="path" presetSubtype="0" decel="100000" fill="hold" grpId="1" nodeType="withEffect">
                                  <p:stCondLst>
                                    <p:cond delay="0"/>
                                  </p:stCondLst>
                                  <p:childTnLst>
                                    <p:animMotion origin="layout" path="M 2.48149E-6 1.36178E-7 L 2.48149E-6 -0.06128 " pathEditMode="relative" rAng="0" ptsTypes="AA">
                                      <p:cBhvr>
                                        <p:cTn id="24" dur="500" spd="-100000" fill="hold"/>
                                        <p:tgtEl>
                                          <p:spTgt spid="13"/>
                                        </p:tgtEl>
                                        <p:attrNameLst>
                                          <p:attrName>ppt_x</p:attrName>
                                          <p:attrName>ppt_y</p:attrName>
                                        </p:attrNameLst>
                                      </p:cBhvr>
                                      <p:rCtr x="0" y="-3064"/>
                                    </p:animMotion>
                                  </p:childTnLst>
                                </p:cTn>
                              </p:par>
                              <p:par>
                                <p:cTn id="25" presetID="2" presetClass="entr" presetSubtype="1" decel="100000" fill="hold" grpId="0" nodeType="withEffect">
                                  <p:stCondLst>
                                    <p:cond delay="2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800" fill="hold"/>
                                        <p:tgtEl>
                                          <p:spTgt spid="9"/>
                                        </p:tgtEl>
                                        <p:attrNameLst>
                                          <p:attrName>ppt_x</p:attrName>
                                        </p:attrNameLst>
                                      </p:cBhvr>
                                      <p:tavLst>
                                        <p:tav tm="0">
                                          <p:val>
                                            <p:strVal val="#ppt_x"/>
                                          </p:val>
                                        </p:tav>
                                        <p:tav tm="100000">
                                          <p:val>
                                            <p:strVal val="#ppt_x"/>
                                          </p:val>
                                        </p:tav>
                                      </p:tavLst>
                                    </p:anim>
                                    <p:anim calcmode="lin" valueType="num">
                                      <p:cBhvr additive="base">
                                        <p:cTn id="28" dur="8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64" presetClass="path" presetSubtype="0" decel="100000" fill="hold" grpId="1" nodeType="withEffect">
                                  <p:stCondLst>
                                    <p:cond delay="0"/>
                                  </p:stCondLst>
                                  <p:childTnLst>
                                    <p:animMotion origin="layout" path="M -3.03804E-6 1.36178E-7 L -3.03804E-6 -0.06128 " pathEditMode="relative" rAng="0" ptsTypes="AA">
                                      <p:cBhvr>
                                        <p:cTn id="35" dur="500" spd="-100000" fill="hold"/>
                                        <p:tgtEl>
                                          <p:spTgt spid="14"/>
                                        </p:tgtEl>
                                        <p:attrNameLst>
                                          <p:attrName>ppt_x</p:attrName>
                                          <p:attrName>ppt_y</p:attrName>
                                        </p:attrNameLst>
                                      </p:cBhvr>
                                      <p:rCtr x="0" y="-3064"/>
                                    </p:animMotion>
                                  </p:childTnLst>
                                </p:cTn>
                              </p:par>
                              <p:par>
                                <p:cTn id="36" presetID="2" presetClass="entr" presetSubtype="1" decel="100000" fill="hold" grpId="0" nodeType="withEffect">
                                  <p:stCondLst>
                                    <p:cond delay="20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800" fill="hold"/>
                                        <p:tgtEl>
                                          <p:spTgt spid="10"/>
                                        </p:tgtEl>
                                        <p:attrNameLst>
                                          <p:attrName>ppt_x</p:attrName>
                                        </p:attrNameLst>
                                      </p:cBhvr>
                                      <p:tavLst>
                                        <p:tav tm="0">
                                          <p:val>
                                            <p:strVal val="#ppt_x"/>
                                          </p:val>
                                        </p:tav>
                                        <p:tav tm="100000">
                                          <p:val>
                                            <p:strVal val="#ppt_x"/>
                                          </p:val>
                                        </p:tav>
                                      </p:tavLst>
                                    </p:anim>
                                    <p:anim calcmode="lin" valueType="num">
                                      <p:cBhvr additive="base">
                                        <p:cTn id="39" dur="800" fill="hold"/>
                                        <p:tgtEl>
                                          <p:spTgt spid="10"/>
                                        </p:tgtEl>
                                        <p:attrNameLst>
                                          <p:attrName>ppt_y</p:attrName>
                                        </p:attrNameLst>
                                      </p:cBhvr>
                                      <p:tavLst>
                                        <p:tav tm="0">
                                          <p:val>
                                            <p:strVal val="0-#ppt_h/2"/>
                                          </p:val>
                                        </p:tav>
                                        <p:tav tm="100000">
                                          <p:val>
                                            <p:strVal val="#ppt_y"/>
                                          </p:val>
                                        </p:tav>
                                      </p:tavLst>
                                    </p:anim>
                                  </p:childTnLst>
                                </p:cTn>
                              </p:par>
                              <p:par>
                                <p:cTn id="40" presetID="2" presetClass="entr" presetSubtype="4" decel="100000" fill="hold" nodeType="withEffect">
                                  <p:stCondLst>
                                    <p:cond delay="20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700" fill="hold"/>
                                        <p:tgtEl>
                                          <p:spTgt spid="3"/>
                                        </p:tgtEl>
                                        <p:attrNameLst>
                                          <p:attrName>ppt_x</p:attrName>
                                        </p:attrNameLst>
                                      </p:cBhvr>
                                      <p:tavLst>
                                        <p:tav tm="0">
                                          <p:val>
                                            <p:strVal val="#ppt_x"/>
                                          </p:val>
                                        </p:tav>
                                        <p:tav tm="100000">
                                          <p:val>
                                            <p:strVal val="#ppt_x"/>
                                          </p:val>
                                        </p:tav>
                                      </p:tavLst>
                                    </p:anim>
                                    <p:anim calcmode="lin" valueType="num">
                                      <p:cBhvr additive="base">
                                        <p:cTn id="43" dur="7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2" grpId="0"/>
      <p:bldP spid="12" grpId="1"/>
      <p:bldP spid="13" grpId="0"/>
      <p:bldP spid="13" grpId="1"/>
      <p:bldP spid="14" grpId="0"/>
      <p:bldP spid="1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sz="quarter" idx="12"/>
          </p:nvPr>
        </p:nvSpPr>
        <p:spPr/>
        <p:txBody>
          <a:bodyPr/>
          <a:lstStyle/>
          <a:p>
            <a:r>
              <a:rPr lang="en-US" dirty="0" smtClean="0"/>
              <a:t>Brian Jones</a:t>
            </a:r>
          </a:p>
          <a:p>
            <a:r>
              <a:rPr lang="en-US" dirty="0" smtClean="0"/>
              <a:t>Group Program Manager</a:t>
            </a:r>
          </a:p>
          <a:p>
            <a:r>
              <a:rPr lang="en-US" dirty="0" smtClean="0"/>
              <a:t>Office Developer Platform</a:t>
            </a:r>
            <a:endParaRPr lang="en-US" dirty="0"/>
          </a:p>
        </p:txBody>
      </p:sp>
      <p:sp>
        <p:nvSpPr>
          <p:cNvPr id="2" name="Title 1"/>
          <p:cNvSpPr>
            <a:spLocks noGrp="1"/>
          </p:cNvSpPr>
          <p:nvPr>
            <p:ph type="title"/>
          </p:nvPr>
        </p:nvSpPr>
        <p:spPr/>
        <p:txBody>
          <a:bodyPr/>
          <a:lstStyle/>
          <a:p>
            <a:r>
              <a:rPr lang="en-US" dirty="0" smtClean="0"/>
              <a:t>Build connected </a:t>
            </a:r>
            <a:r>
              <a:rPr lang="en-US" dirty="0"/>
              <a:t>p</a:t>
            </a:r>
            <a:r>
              <a:rPr lang="en-US" dirty="0" smtClean="0"/>
              <a:t>roductivity </a:t>
            </a:r>
            <a:r>
              <a:rPr lang="en-US" dirty="0"/>
              <a:t>a</a:t>
            </a:r>
            <a:r>
              <a:rPr lang="en-US" dirty="0" smtClean="0"/>
              <a:t>pps</a:t>
            </a:r>
            <a:endParaRPr lang="en-US" dirty="0"/>
          </a:p>
        </p:txBody>
      </p:sp>
      <p:sp>
        <p:nvSpPr>
          <p:cNvPr id="6" name="Text Placeholder 5"/>
          <p:cNvSpPr>
            <a:spLocks noGrp="1"/>
          </p:cNvSpPr>
          <p:nvPr>
            <p:ph type="body" sz="quarter" idx="13"/>
          </p:nvPr>
        </p:nvSpPr>
        <p:spPr/>
        <p:txBody>
          <a:bodyPr/>
          <a:lstStyle/>
          <a:p>
            <a:r>
              <a:rPr lang="en-US" dirty="0" smtClean="0"/>
              <a:t>2-567</a:t>
            </a:r>
            <a:endParaRPr lang="en-US" dirty="0"/>
          </a:p>
        </p:txBody>
      </p:sp>
    </p:spTree>
    <p:extLst>
      <p:ext uri="{BB962C8B-B14F-4D97-AF65-F5344CB8AC3E}">
        <p14:creationId xmlns:p14="http://schemas.microsoft.com/office/powerpoint/2010/main" val="23159882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Connected services</a:t>
            </a:r>
            <a:endParaRPr lang="en-US" dirty="0"/>
          </a:p>
        </p:txBody>
      </p:sp>
    </p:spTree>
    <p:extLst>
      <p:ext uri="{BB962C8B-B14F-4D97-AF65-F5344CB8AC3E}">
        <p14:creationId xmlns:p14="http://schemas.microsoft.com/office/powerpoint/2010/main" val="39198420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6093778" y="1211263"/>
            <a:ext cx="6018092" cy="1425005"/>
          </a:xfrm>
          <a:prstGeom prst="rect">
            <a:avLst/>
          </a:prstGeom>
          <a:noFill/>
        </p:spPr>
        <p:txBody>
          <a:bodyPr wrap="square" lIns="182880" tIns="146304" rIns="182880" bIns="146304" rtlCol="0" anchor="t">
            <a:spAutoFit/>
          </a:bodyPr>
          <a:lstStyle/>
          <a:p>
            <a:pPr defTabSz="577992">
              <a:lnSpc>
                <a:spcPct val="90000"/>
              </a:lnSpc>
              <a:spcBef>
                <a:spcPts val="300"/>
              </a:spcBef>
            </a:pPr>
            <a:r>
              <a:rPr lang="en-US" sz="3600" dirty="0" smtClean="0">
                <a:gradFill>
                  <a:gsLst>
                    <a:gs pos="31624">
                      <a:srgbClr val="00188F"/>
                    </a:gs>
                    <a:gs pos="70000">
                      <a:srgbClr val="00188F"/>
                    </a:gs>
                  </a:gsLst>
                  <a:lin ang="5400000" scaled="0"/>
                </a:gradFill>
                <a:latin typeface="Segoe UI Light" panose="020B0502040204020203" pitchFamily="34" charset="0"/>
                <a:cs typeface="Segoe UI Light" panose="020B0502040204020203" pitchFamily="34" charset="0"/>
              </a:rPr>
              <a:t>Explore </a:t>
            </a:r>
            <a:r>
              <a:rPr lang="en-US" sz="3600" dirty="0" smtClean="0">
                <a:gradFill>
                  <a:gsLst>
                    <a:gs pos="0">
                      <a:srgbClr val="404040"/>
                    </a:gs>
                    <a:gs pos="100000">
                      <a:srgbClr val="404040"/>
                    </a:gs>
                  </a:gsLst>
                  <a:lin ang="5400000" scaled="0"/>
                </a:gradFill>
                <a:latin typeface="Segoe UI Light" panose="020B0502040204020203" pitchFamily="34" charset="0"/>
                <a:cs typeface="Segoe UI Light" panose="020B0502040204020203" pitchFamily="34" charset="0"/>
              </a:rPr>
              <a:t>our new Preview APIs</a:t>
            </a:r>
          </a:p>
          <a:p>
            <a:pPr marL="0" lvl="1" defTabSz="577992">
              <a:lnSpc>
                <a:spcPct val="90000"/>
              </a:lnSpc>
              <a:spcBef>
                <a:spcPts val="300"/>
              </a:spcBef>
            </a:pPr>
            <a:r>
              <a:rPr lang="en-US" sz="2000" dirty="0" smtClean="0">
                <a:gradFill>
                  <a:gsLst>
                    <a:gs pos="0">
                      <a:srgbClr val="404040"/>
                    </a:gs>
                    <a:gs pos="100000">
                      <a:srgbClr val="404040"/>
                    </a:gs>
                  </a:gsLst>
                  <a:lin ang="5400000" scaled="0"/>
                </a:gradFill>
                <a:cs typeface="Segoe UI" panose="020B0502040204020203" pitchFamily="34" charset="0"/>
              </a:rPr>
              <a:t>In-depth </a:t>
            </a:r>
            <a:r>
              <a:rPr lang="en-US" sz="2000" dirty="0" smtClean="0">
                <a:gradFill>
                  <a:gsLst>
                    <a:gs pos="0">
                      <a:srgbClr val="404040"/>
                    </a:gs>
                    <a:gs pos="100000">
                      <a:srgbClr val="404040"/>
                    </a:gs>
                  </a:gsLst>
                  <a:lin ang="5400000" scaled="0"/>
                </a:gradFill>
                <a:cs typeface="Segoe UI" panose="020B0502040204020203" pitchFamily="34" charset="0"/>
                <a:hlinkClick r:id="rId3"/>
              </a:rPr>
              <a:t>articles</a:t>
            </a:r>
            <a:r>
              <a:rPr lang="en-US" sz="2000" dirty="0" smtClean="0">
                <a:gradFill>
                  <a:gsLst>
                    <a:gs pos="0">
                      <a:srgbClr val="404040"/>
                    </a:gs>
                    <a:gs pos="100000">
                      <a:srgbClr val="404040"/>
                    </a:gs>
                  </a:gsLst>
                  <a:lin ang="5400000" scaled="0"/>
                </a:gradFill>
                <a:cs typeface="Segoe UI" panose="020B0502040204020203" pitchFamily="34" charset="0"/>
              </a:rPr>
              <a:t> on MSDN</a:t>
            </a:r>
          </a:p>
          <a:p>
            <a:pPr marL="0" lvl="1" defTabSz="577992">
              <a:lnSpc>
                <a:spcPct val="90000"/>
              </a:lnSpc>
              <a:spcBef>
                <a:spcPts val="300"/>
              </a:spcBef>
            </a:pPr>
            <a:r>
              <a:rPr lang="en-US" sz="2000" dirty="0">
                <a:gradFill>
                  <a:gsLst>
                    <a:gs pos="0">
                      <a:srgbClr val="404040"/>
                    </a:gs>
                    <a:gs pos="100000">
                      <a:srgbClr val="404040"/>
                    </a:gs>
                  </a:gsLst>
                  <a:lin ang="5400000" scaled="0"/>
                </a:gradFill>
                <a:cs typeface="Segoe UI" panose="020B0502040204020203" pitchFamily="34" charset="0"/>
              </a:rPr>
              <a:t>Subject to change; not for production use</a:t>
            </a:r>
          </a:p>
        </p:txBody>
      </p:sp>
      <p:sp>
        <p:nvSpPr>
          <p:cNvPr id="3" name="TextBox 2"/>
          <p:cNvSpPr txBox="1"/>
          <p:nvPr/>
        </p:nvSpPr>
        <p:spPr>
          <a:xfrm>
            <a:off x="284797" y="1211263"/>
            <a:ext cx="4421723" cy="1043363"/>
          </a:xfrm>
          <a:prstGeom prst="rect">
            <a:avLst/>
          </a:prstGeom>
          <a:noFill/>
        </p:spPr>
        <p:txBody>
          <a:bodyPr wrap="none" lIns="182880" tIns="146304" rIns="182880" bIns="146304" rtlCol="0">
            <a:spAutoFit/>
          </a:bodyPr>
          <a:lstStyle/>
          <a:p>
            <a:pPr>
              <a:lnSpc>
                <a:spcPct val="90000"/>
              </a:lnSpc>
              <a:spcAft>
                <a:spcPts val="600"/>
              </a:spcAft>
            </a:pPr>
            <a:r>
              <a:rPr lang="en-US" sz="5400" dirty="0" smtClean="0">
                <a:gradFill>
                  <a:gsLst>
                    <a:gs pos="2917">
                      <a:srgbClr val="404040"/>
                    </a:gs>
                    <a:gs pos="30000">
                      <a:srgbClr val="404040"/>
                    </a:gs>
                  </a:gsLst>
                  <a:lin ang="5400000" scaled="0"/>
                </a:gradFill>
                <a:latin typeface="Segoe UI Light"/>
              </a:rPr>
              <a:t>Calls to action</a:t>
            </a:r>
          </a:p>
        </p:txBody>
      </p:sp>
      <p:sp>
        <p:nvSpPr>
          <p:cNvPr id="14" name="TextBox 13"/>
          <p:cNvSpPr txBox="1"/>
          <p:nvPr/>
        </p:nvSpPr>
        <p:spPr>
          <a:xfrm>
            <a:off x="6093778" y="2746687"/>
            <a:ext cx="6018092" cy="1740476"/>
          </a:xfrm>
          <a:prstGeom prst="rect">
            <a:avLst/>
          </a:prstGeom>
          <a:noFill/>
        </p:spPr>
        <p:txBody>
          <a:bodyPr wrap="square" lIns="182880" tIns="146304" rIns="182880" bIns="146304" rtlCol="0" anchor="t">
            <a:spAutoFit/>
          </a:bodyPr>
          <a:lstStyle/>
          <a:p>
            <a:pPr defTabSz="577992">
              <a:lnSpc>
                <a:spcPct val="90000"/>
              </a:lnSpc>
              <a:spcBef>
                <a:spcPts val="300"/>
              </a:spcBef>
            </a:pPr>
            <a:r>
              <a:rPr lang="en-US" sz="3600" dirty="0" smtClean="0">
                <a:gradFill>
                  <a:gsLst>
                    <a:gs pos="31624">
                      <a:srgbClr val="00188F"/>
                    </a:gs>
                    <a:gs pos="70000">
                      <a:srgbClr val="00188F"/>
                    </a:gs>
                  </a:gsLst>
                  <a:lin ang="5400000" scaled="0"/>
                </a:gradFill>
                <a:latin typeface="Segoe UI Light" panose="020B0502040204020203" pitchFamily="34" charset="0"/>
                <a:cs typeface="Segoe UI Light" panose="020B0502040204020203" pitchFamily="34" charset="0"/>
              </a:rPr>
              <a:t>Connect</a:t>
            </a:r>
            <a:r>
              <a:rPr lang="en-US" sz="3600" dirty="0" smtClean="0">
                <a:gradFill>
                  <a:gsLst>
                    <a:gs pos="0">
                      <a:srgbClr val="404040"/>
                    </a:gs>
                    <a:gs pos="100000">
                      <a:srgbClr val="404040"/>
                    </a:gs>
                  </a:gsLst>
                  <a:lin ang="5400000" scaled="0"/>
                </a:gradFill>
                <a:latin typeface="Segoe UI Light" panose="020B0502040204020203" pitchFamily="34" charset="0"/>
                <a:cs typeface="Segoe UI Light" panose="020B0502040204020203" pitchFamily="34" charset="0"/>
              </a:rPr>
              <a:t> with the community</a:t>
            </a:r>
          </a:p>
          <a:p>
            <a:pPr defTabSz="577992">
              <a:lnSpc>
                <a:spcPct val="90000"/>
              </a:lnSpc>
              <a:spcBef>
                <a:spcPts val="300"/>
              </a:spcBef>
            </a:pPr>
            <a:r>
              <a:rPr lang="en-US" sz="2000" dirty="0">
                <a:gradFill>
                  <a:gsLst>
                    <a:gs pos="0">
                      <a:srgbClr val="404040"/>
                    </a:gs>
                    <a:gs pos="100000">
                      <a:srgbClr val="404040"/>
                    </a:gs>
                  </a:gsLst>
                  <a:lin ang="5400000" scaled="0"/>
                </a:gradFill>
                <a:cs typeface="Segoe UI" panose="020B0502040204020203" pitchFamily="34" charset="0"/>
              </a:rPr>
              <a:t>Speak your mind at </a:t>
            </a:r>
            <a:r>
              <a:rPr lang="en-US" sz="2000" dirty="0" err="1">
                <a:gradFill>
                  <a:gsLst>
                    <a:gs pos="0">
                      <a:srgbClr val="404040"/>
                    </a:gs>
                    <a:gs pos="100000">
                      <a:srgbClr val="404040"/>
                    </a:gs>
                  </a:gsLst>
                  <a:lin ang="5400000" scaled="0"/>
                </a:gradFill>
                <a:cs typeface="Segoe UI" panose="020B0502040204020203" pitchFamily="34" charset="0"/>
                <a:hlinkClick r:id="rId4"/>
              </a:rPr>
              <a:t>OfficeSPDev.UserVoice.Com</a:t>
            </a:r>
            <a:endParaRPr lang="en-US" sz="2000" dirty="0">
              <a:gradFill>
                <a:gsLst>
                  <a:gs pos="0">
                    <a:srgbClr val="404040"/>
                  </a:gs>
                  <a:gs pos="100000">
                    <a:srgbClr val="404040"/>
                  </a:gs>
                </a:gsLst>
                <a:lin ang="5400000" scaled="0"/>
              </a:gradFill>
              <a:cs typeface="Segoe UI" panose="020B0502040204020203" pitchFamily="34" charset="0"/>
            </a:endParaRPr>
          </a:p>
          <a:p>
            <a:pPr marL="0" lvl="1" defTabSz="577992">
              <a:lnSpc>
                <a:spcPct val="90000"/>
              </a:lnSpc>
              <a:spcBef>
                <a:spcPts val="300"/>
              </a:spcBef>
            </a:pPr>
            <a:r>
              <a:rPr lang="en-US" sz="2000" dirty="0">
                <a:gradFill>
                  <a:gsLst>
                    <a:gs pos="0">
                      <a:srgbClr val="404040"/>
                    </a:gs>
                    <a:gs pos="100000">
                      <a:srgbClr val="404040"/>
                    </a:gs>
                  </a:gsLst>
                  <a:lin ang="5400000" scaled="0"/>
                </a:gradFill>
                <a:cs typeface="Segoe UI" panose="020B0502040204020203" pitchFamily="34" charset="0"/>
              </a:rPr>
              <a:t>Solve your roadblocks on </a:t>
            </a:r>
            <a:r>
              <a:rPr lang="en-US" sz="2000" dirty="0" err="1">
                <a:gradFill>
                  <a:gsLst>
                    <a:gs pos="0">
                      <a:srgbClr val="404040"/>
                    </a:gs>
                    <a:gs pos="100000">
                      <a:srgbClr val="404040"/>
                    </a:gs>
                  </a:gsLst>
                  <a:lin ang="5400000" scaled="0"/>
                </a:gradFill>
                <a:cs typeface="Segoe UI" panose="020B0502040204020203" pitchFamily="34" charset="0"/>
              </a:rPr>
              <a:t>StackOverflow</a:t>
            </a:r>
            <a:endParaRPr lang="en-US" sz="2000" dirty="0">
              <a:gradFill>
                <a:gsLst>
                  <a:gs pos="0">
                    <a:srgbClr val="404040"/>
                  </a:gs>
                  <a:gs pos="100000">
                    <a:srgbClr val="404040"/>
                  </a:gs>
                </a:gsLst>
                <a:lin ang="5400000" scaled="0"/>
              </a:gradFill>
              <a:cs typeface="Segoe UI" panose="020B0502040204020203" pitchFamily="34" charset="0"/>
            </a:endParaRPr>
          </a:p>
          <a:p>
            <a:pPr marL="0" lvl="1" defTabSz="577992">
              <a:lnSpc>
                <a:spcPct val="90000"/>
              </a:lnSpc>
              <a:spcBef>
                <a:spcPts val="300"/>
              </a:spcBef>
            </a:pPr>
            <a:r>
              <a:rPr lang="en-US" sz="2000" dirty="0" smtClean="0">
                <a:gradFill>
                  <a:gsLst>
                    <a:gs pos="0">
                      <a:srgbClr val="404040"/>
                    </a:gs>
                    <a:gs pos="100000">
                      <a:srgbClr val="404040"/>
                    </a:gs>
                  </a:gsLst>
                  <a:lin ang="5400000" scaled="0"/>
                </a:gradFill>
                <a:cs typeface="Segoe UI" panose="020B0502040204020203" pitchFamily="34" charset="0"/>
                <a:hlinkClick r:id="rId5"/>
              </a:rPr>
              <a:t>[</a:t>
            </a:r>
            <a:r>
              <a:rPr lang="en-US" sz="2000" dirty="0">
                <a:gradFill>
                  <a:gsLst>
                    <a:gs pos="0">
                      <a:srgbClr val="404040"/>
                    </a:gs>
                    <a:gs pos="100000">
                      <a:srgbClr val="404040"/>
                    </a:gs>
                  </a:gsLst>
                  <a:lin ang="5400000" scaled="0"/>
                </a:gradFill>
                <a:cs typeface="Segoe UI" panose="020B0502040204020203" pitchFamily="34" charset="0"/>
                <a:hlinkClick r:id="rId5"/>
              </a:rPr>
              <a:t>Office]</a:t>
            </a:r>
            <a:r>
              <a:rPr lang="en-US" sz="2000" dirty="0">
                <a:gradFill>
                  <a:gsLst>
                    <a:gs pos="0">
                      <a:srgbClr val="404040"/>
                    </a:gs>
                    <a:gs pos="100000">
                      <a:srgbClr val="404040"/>
                    </a:gs>
                  </a:gsLst>
                  <a:lin ang="5400000" scaled="0"/>
                </a:gradFill>
                <a:cs typeface="Segoe UI" panose="020B0502040204020203" pitchFamily="34" charset="0"/>
              </a:rPr>
              <a:t> and </a:t>
            </a:r>
            <a:r>
              <a:rPr lang="en-US" sz="2000" dirty="0">
                <a:gradFill>
                  <a:gsLst>
                    <a:gs pos="0">
                      <a:srgbClr val="404040"/>
                    </a:gs>
                    <a:gs pos="100000">
                      <a:srgbClr val="404040"/>
                    </a:gs>
                  </a:gsLst>
                  <a:lin ang="5400000" scaled="0"/>
                </a:gradFill>
                <a:cs typeface="Segoe UI" panose="020B0502040204020203" pitchFamily="34" charset="0"/>
                <a:hlinkClick r:id="rId6"/>
              </a:rPr>
              <a:t>[SharePoint]</a:t>
            </a:r>
            <a:endParaRPr lang="en-US" sz="2000" dirty="0">
              <a:gradFill>
                <a:gsLst>
                  <a:gs pos="0">
                    <a:srgbClr val="404040"/>
                  </a:gs>
                  <a:gs pos="100000">
                    <a:srgbClr val="404040"/>
                  </a:gs>
                </a:gsLst>
                <a:lin ang="5400000" scaled="0"/>
              </a:gradFill>
              <a:cs typeface="Segoe UI" panose="020B0502040204020203" pitchFamily="34" charset="0"/>
            </a:endParaRPr>
          </a:p>
        </p:txBody>
      </p:sp>
      <p:sp>
        <p:nvSpPr>
          <p:cNvPr id="19" name="TextBox 18"/>
          <p:cNvSpPr txBox="1"/>
          <p:nvPr/>
        </p:nvSpPr>
        <p:spPr>
          <a:xfrm>
            <a:off x="6093778" y="4597582"/>
            <a:ext cx="5872479" cy="1663532"/>
          </a:xfrm>
          <a:prstGeom prst="rect">
            <a:avLst/>
          </a:prstGeom>
          <a:noFill/>
        </p:spPr>
        <p:txBody>
          <a:bodyPr wrap="square" lIns="182880" tIns="146304" rIns="182880" bIns="146304" rtlCol="0" anchor="t">
            <a:spAutoFit/>
          </a:bodyPr>
          <a:lstStyle/>
          <a:p>
            <a:pPr defTabSz="577992">
              <a:lnSpc>
                <a:spcPct val="90000"/>
              </a:lnSpc>
              <a:spcBef>
                <a:spcPts val="300"/>
              </a:spcBef>
            </a:pPr>
            <a:r>
              <a:rPr lang="en-US" sz="3600" dirty="0" smtClean="0">
                <a:gradFill>
                  <a:gsLst>
                    <a:gs pos="31624">
                      <a:srgbClr val="00188F"/>
                    </a:gs>
                    <a:gs pos="70000">
                      <a:srgbClr val="00188F"/>
                    </a:gs>
                  </a:gsLst>
                  <a:lin ang="5400000" scaled="0"/>
                </a:gradFill>
                <a:latin typeface="Segoe UI Light" panose="020B0502040204020203" pitchFamily="34" charset="0"/>
                <a:cs typeface="Segoe UI Light" panose="020B0502040204020203" pitchFamily="34" charset="0"/>
              </a:rPr>
              <a:t>Build </a:t>
            </a:r>
            <a:r>
              <a:rPr lang="en-US" sz="3600" dirty="0" smtClean="0">
                <a:gradFill>
                  <a:gsLst>
                    <a:gs pos="0">
                      <a:srgbClr val="404040"/>
                    </a:gs>
                    <a:gs pos="100000">
                      <a:srgbClr val="404040"/>
                    </a:gs>
                  </a:gsLst>
                  <a:lin ang="5400000" scaled="0"/>
                </a:gradFill>
                <a:latin typeface="Segoe UI Light" panose="020B0502040204020203" pitchFamily="34" charset="0"/>
                <a:cs typeface="Segoe UI Light" panose="020B0502040204020203" pitchFamily="34" charset="0"/>
              </a:rPr>
              <a:t>using our tools</a:t>
            </a:r>
          </a:p>
          <a:p>
            <a:pPr defTabSz="577992">
              <a:lnSpc>
                <a:spcPct val="90000"/>
              </a:lnSpc>
              <a:spcBef>
                <a:spcPts val="300"/>
              </a:spcBef>
            </a:pPr>
            <a:r>
              <a:rPr lang="en-US" sz="2000" dirty="0">
                <a:gradFill>
                  <a:gsLst>
                    <a:gs pos="0">
                      <a:srgbClr val="404040"/>
                    </a:gs>
                    <a:gs pos="100000">
                      <a:srgbClr val="404040"/>
                    </a:gs>
                  </a:gsLst>
                  <a:lin ang="5400000" scaled="0"/>
                </a:gradFill>
                <a:cs typeface="Segoe UI" panose="020B0502040204020203" pitchFamily="34" charset="0"/>
              </a:rPr>
              <a:t>Unleash your development skills with </a:t>
            </a:r>
            <a:r>
              <a:rPr lang="en-US" sz="2000" dirty="0" smtClean="0">
                <a:gradFill>
                  <a:gsLst>
                    <a:gs pos="0">
                      <a:srgbClr val="404040"/>
                    </a:gs>
                    <a:gs pos="100000">
                      <a:srgbClr val="404040"/>
                    </a:gs>
                  </a:gsLst>
                  <a:lin ang="5400000" scaled="0"/>
                </a:gradFill>
                <a:cs typeface="Segoe UI" panose="020B0502040204020203" pitchFamily="34" charset="0"/>
              </a:rPr>
              <a:t/>
            </a:r>
            <a:br>
              <a:rPr lang="en-US" sz="2000" dirty="0" smtClean="0">
                <a:gradFill>
                  <a:gsLst>
                    <a:gs pos="0">
                      <a:srgbClr val="404040"/>
                    </a:gs>
                    <a:gs pos="100000">
                      <a:srgbClr val="404040"/>
                    </a:gs>
                  </a:gsLst>
                  <a:lin ang="5400000" scaled="0"/>
                </a:gradFill>
                <a:cs typeface="Segoe UI" panose="020B0502040204020203" pitchFamily="34" charset="0"/>
              </a:rPr>
            </a:br>
            <a:r>
              <a:rPr lang="en-US" sz="2000" dirty="0" smtClean="0">
                <a:gradFill>
                  <a:gsLst>
                    <a:gs pos="0">
                      <a:srgbClr val="404040"/>
                    </a:gs>
                    <a:gs pos="100000">
                      <a:srgbClr val="404040"/>
                    </a:gs>
                  </a:gsLst>
                  <a:lin ang="5400000" scaled="0"/>
                </a:gradFill>
                <a:cs typeface="Segoe UI" panose="020B0502040204020203" pitchFamily="34" charset="0"/>
                <a:hlinkClick r:id="rId7"/>
              </a:rPr>
              <a:t>Office </a:t>
            </a:r>
            <a:r>
              <a:rPr lang="en-US" sz="2000" dirty="0">
                <a:gradFill>
                  <a:gsLst>
                    <a:gs pos="0">
                      <a:srgbClr val="404040"/>
                    </a:gs>
                    <a:gs pos="100000">
                      <a:srgbClr val="404040"/>
                    </a:gs>
                  </a:gsLst>
                  <a:lin ang="5400000" scaled="0"/>
                </a:gradFill>
                <a:cs typeface="Segoe UI" panose="020B0502040204020203" pitchFamily="34" charset="0"/>
                <a:hlinkClick r:id="rId7"/>
              </a:rPr>
              <a:t>Dev Tools for Visual Studio 2013</a:t>
            </a:r>
            <a:r>
              <a:rPr lang="en-US" sz="2000" dirty="0">
                <a:gradFill>
                  <a:gsLst>
                    <a:gs pos="0">
                      <a:srgbClr val="404040"/>
                    </a:gs>
                    <a:gs pos="100000">
                      <a:srgbClr val="404040"/>
                    </a:gs>
                  </a:gsLst>
                  <a:lin ang="5400000" scaled="0"/>
                </a:gradFill>
                <a:cs typeface="Segoe UI" panose="020B0502040204020203" pitchFamily="34" charset="0"/>
              </a:rPr>
              <a:t> and </a:t>
            </a:r>
            <a:r>
              <a:rPr lang="en-US" sz="2000" dirty="0">
                <a:gradFill>
                  <a:gsLst>
                    <a:gs pos="0">
                      <a:srgbClr val="404040"/>
                    </a:gs>
                    <a:gs pos="100000">
                      <a:srgbClr val="404040"/>
                    </a:gs>
                  </a:gsLst>
                  <a:lin ang="5400000" scaled="0"/>
                </a:gradFill>
                <a:cs typeface="Segoe UI" panose="020B0502040204020203" pitchFamily="34" charset="0"/>
                <a:hlinkClick r:id="rId8"/>
              </a:rPr>
              <a:t>Office 365 API Tools for Visual Studio 2013</a:t>
            </a:r>
            <a:endParaRPr lang="en-US" sz="2000" dirty="0">
              <a:gradFill>
                <a:gsLst>
                  <a:gs pos="0">
                    <a:srgbClr val="404040"/>
                  </a:gs>
                  <a:gs pos="100000">
                    <a:srgbClr val="404040"/>
                  </a:gs>
                </a:gsLst>
                <a:lin ang="5400000" scaled="0"/>
              </a:gradFill>
              <a:cs typeface="Segoe UI" panose="020B0502040204020203" pitchFamily="34" charset="0"/>
            </a:endParaRPr>
          </a:p>
        </p:txBody>
      </p:sp>
      <p:cxnSp>
        <p:nvCxnSpPr>
          <p:cNvPr id="10" name="Straight Connector 9"/>
          <p:cNvCxnSpPr/>
          <p:nvPr/>
        </p:nvCxnSpPr>
        <p:spPr>
          <a:xfrm>
            <a:off x="5201920" y="1313180"/>
            <a:ext cx="0" cy="5138420"/>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1" name="Freeform 6"/>
          <p:cNvSpPr>
            <a:spLocks noChangeAspect="1" noEditPoints="1"/>
          </p:cNvSpPr>
          <p:nvPr/>
        </p:nvSpPr>
        <p:spPr bwMode="auto">
          <a:xfrm>
            <a:off x="5650125" y="2943772"/>
            <a:ext cx="448041" cy="373548"/>
          </a:xfrm>
          <a:custGeom>
            <a:avLst/>
            <a:gdLst>
              <a:gd name="T0" fmla="*/ 173 w 349"/>
              <a:gd name="T1" fmla="*/ 256 h 291"/>
              <a:gd name="T2" fmla="*/ 160 w 349"/>
              <a:gd name="T3" fmla="*/ 255 h 291"/>
              <a:gd name="T4" fmla="*/ 149 w 349"/>
              <a:gd name="T5" fmla="*/ 253 h 291"/>
              <a:gd name="T6" fmla="*/ 139 w 349"/>
              <a:gd name="T7" fmla="*/ 250 h 291"/>
              <a:gd name="T8" fmla="*/ 130 w 349"/>
              <a:gd name="T9" fmla="*/ 247 h 291"/>
              <a:gd name="T10" fmla="*/ 121 w 349"/>
              <a:gd name="T11" fmla="*/ 243 h 291"/>
              <a:gd name="T12" fmla="*/ 96 w 349"/>
              <a:gd name="T13" fmla="*/ 223 h 291"/>
              <a:gd name="T14" fmla="*/ 88 w 349"/>
              <a:gd name="T15" fmla="*/ 214 h 291"/>
              <a:gd name="T16" fmla="*/ 93 w 349"/>
              <a:gd name="T17" fmla="*/ 146 h 291"/>
              <a:gd name="T18" fmla="*/ 0 w 349"/>
              <a:gd name="T19" fmla="*/ 146 h 291"/>
              <a:gd name="T20" fmla="*/ 54 w 349"/>
              <a:gd name="T21" fmla="*/ 228 h 291"/>
              <a:gd name="T22" fmla="*/ 60 w 349"/>
              <a:gd name="T23" fmla="*/ 236 h 291"/>
              <a:gd name="T24" fmla="*/ 71 w 349"/>
              <a:gd name="T25" fmla="*/ 248 h 291"/>
              <a:gd name="T26" fmla="*/ 104 w 349"/>
              <a:gd name="T27" fmla="*/ 273 h 291"/>
              <a:gd name="T28" fmla="*/ 116 w 349"/>
              <a:gd name="T29" fmla="*/ 279 h 291"/>
              <a:gd name="T30" fmla="*/ 128 w 349"/>
              <a:gd name="T31" fmla="*/ 283 h 291"/>
              <a:gd name="T32" fmla="*/ 141 w 349"/>
              <a:gd name="T33" fmla="*/ 287 h 291"/>
              <a:gd name="T34" fmla="*/ 149 w 349"/>
              <a:gd name="T35" fmla="*/ 289 h 291"/>
              <a:gd name="T36" fmla="*/ 160 w 349"/>
              <a:gd name="T37" fmla="*/ 290 h 291"/>
              <a:gd name="T38" fmla="*/ 258 w 349"/>
              <a:gd name="T39" fmla="*/ 265 h 291"/>
              <a:gd name="T40" fmla="*/ 237 w 349"/>
              <a:gd name="T41" fmla="*/ 236 h 291"/>
              <a:gd name="T42" fmla="*/ 294 w 349"/>
              <a:gd name="T43" fmla="*/ 63 h 291"/>
              <a:gd name="T44" fmla="*/ 287 w 349"/>
              <a:gd name="T45" fmla="*/ 54 h 291"/>
              <a:gd name="T46" fmla="*/ 232 w 349"/>
              <a:gd name="T47" fmla="*/ 12 h 291"/>
              <a:gd name="T48" fmla="*/ 220 w 349"/>
              <a:gd name="T49" fmla="*/ 8 h 291"/>
              <a:gd name="T50" fmla="*/ 207 w 349"/>
              <a:gd name="T51" fmla="*/ 4 h 291"/>
              <a:gd name="T52" fmla="*/ 199 w 349"/>
              <a:gd name="T53" fmla="*/ 2 h 291"/>
              <a:gd name="T54" fmla="*/ 188 w 349"/>
              <a:gd name="T55" fmla="*/ 1 h 291"/>
              <a:gd name="T56" fmla="*/ 174 w 349"/>
              <a:gd name="T57" fmla="*/ 0 h 291"/>
              <a:gd name="T58" fmla="*/ 91 w 349"/>
              <a:gd name="T59" fmla="*/ 27 h 291"/>
              <a:gd name="T60" fmla="*/ 111 w 349"/>
              <a:gd name="T61" fmla="*/ 55 h 291"/>
              <a:gd name="T62" fmla="*/ 185 w 349"/>
              <a:gd name="T63" fmla="*/ 36 h 291"/>
              <a:gd name="T64" fmla="*/ 195 w 349"/>
              <a:gd name="T65" fmla="*/ 37 h 291"/>
              <a:gd name="T66" fmla="*/ 206 w 349"/>
              <a:gd name="T67" fmla="*/ 40 h 291"/>
              <a:gd name="T68" fmla="*/ 217 w 349"/>
              <a:gd name="T69" fmla="*/ 44 h 291"/>
              <a:gd name="T70" fmla="*/ 259 w 349"/>
              <a:gd name="T71" fmla="*/ 75 h 291"/>
              <a:gd name="T72" fmla="*/ 285 w 349"/>
              <a:gd name="T73" fmla="*/ 146 h 291"/>
              <a:gd name="T74" fmla="*/ 302 w 349"/>
              <a:gd name="T75" fmla="*/ 215 h 291"/>
              <a:gd name="T76" fmla="*/ 320 w 349"/>
              <a:gd name="T77" fmla="*/ 14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9" h="291">
                <a:moveTo>
                  <a:pt x="237" y="236"/>
                </a:moveTo>
                <a:cubicBezTo>
                  <a:pt x="218" y="250"/>
                  <a:pt x="196" y="256"/>
                  <a:pt x="173" y="256"/>
                </a:cubicBezTo>
                <a:cubicBezTo>
                  <a:pt x="170" y="256"/>
                  <a:pt x="167" y="256"/>
                  <a:pt x="164" y="256"/>
                </a:cubicBezTo>
                <a:cubicBezTo>
                  <a:pt x="163" y="255"/>
                  <a:pt x="161" y="255"/>
                  <a:pt x="160" y="255"/>
                </a:cubicBezTo>
                <a:cubicBezTo>
                  <a:pt x="158" y="255"/>
                  <a:pt x="155" y="254"/>
                  <a:pt x="153" y="254"/>
                </a:cubicBezTo>
                <a:cubicBezTo>
                  <a:pt x="152" y="254"/>
                  <a:pt x="150" y="253"/>
                  <a:pt x="149" y="253"/>
                </a:cubicBezTo>
                <a:cubicBezTo>
                  <a:pt x="147" y="253"/>
                  <a:pt x="144" y="252"/>
                  <a:pt x="142" y="251"/>
                </a:cubicBezTo>
                <a:cubicBezTo>
                  <a:pt x="141" y="251"/>
                  <a:pt x="140" y="251"/>
                  <a:pt x="139" y="250"/>
                </a:cubicBezTo>
                <a:cubicBezTo>
                  <a:pt x="137" y="249"/>
                  <a:pt x="134" y="249"/>
                  <a:pt x="132" y="248"/>
                </a:cubicBezTo>
                <a:cubicBezTo>
                  <a:pt x="131" y="247"/>
                  <a:pt x="131" y="247"/>
                  <a:pt x="130" y="247"/>
                </a:cubicBezTo>
                <a:cubicBezTo>
                  <a:pt x="127" y="246"/>
                  <a:pt x="124" y="244"/>
                  <a:pt x="122" y="243"/>
                </a:cubicBezTo>
                <a:cubicBezTo>
                  <a:pt x="121" y="243"/>
                  <a:pt x="121" y="243"/>
                  <a:pt x="121" y="243"/>
                </a:cubicBezTo>
                <a:cubicBezTo>
                  <a:pt x="112" y="237"/>
                  <a:pt x="103" y="231"/>
                  <a:pt x="96" y="224"/>
                </a:cubicBezTo>
                <a:cubicBezTo>
                  <a:pt x="96" y="224"/>
                  <a:pt x="96" y="223"/>
                  <a:pt x="96" y="223"/>
                </a:cubicBezTo>
                <a:cubicBezTo>
                  <a:pt x="93" y="221"/>
                  <a:pt x="91" y="219"/>
                  <a:pt x="89" y="216"/>
                </a:cubicBezTo>
                <a:cubicBezTo>
                  <a:pt x="89" y="216"/>
                  <a:pt x="88" y="215"/>
                  <a:pt x="88" y="214"/>
                </a:cubicBezTo>
                <a:cubicBezTo>
                  <a:pt x="73" y="196"/>
                  <a:pt x="64" y="172"/>
                  <a:pt x="64" y="146"/>
                </a:cubicBezTo>
                <a:cubicBezTo>
                  <a:pt x="93" y="146"/>
                  <a:pt x="93" y="146"/>
                  <a:pt x="93" y="146"/>
                </a:cubicBezTo>
                <a:cubicBezTo>
                  <a:pt x="46" y="76"/>
                  <a:pt x="46" y="76"/>
                  <a:pt x="46" y="76"/>
                </a:cubicBezTo>
                <a:cubicBezTo>
                  <a:pt x="0" y="146"/>
                  <a:pt x="0" y="146"/>
                  <a:pt x="0" y="146"/>
                </a:cubicBezTo>
                <a:cubicBezTo>
                  <a:pt x="29" y="146"/>
                  <a:pt x="29" y="146"/>
                  <a:pt x="29" y="146"/>
                </a:cubicBezTo>
                <a:cubicBezTo>
                  <a:pt x="29" y="176"/>
                  <a:pt x="38" y="205"/>
                  <a:pt x="54" y="228"/>
                </a:cubicBezTo>
                <a:cubicBezTo>
                  <a:pt x="55" y="228"/>
                  <a:pt x="55" y="229"/>
                  <a:pt x="55" y="229"/>
                </a:cubicBezTo>
                <a:cubicBezTo>
                  <a:pt x="57" y="231"/>
                  <a:pt x="59" y="234"/>
                  <a:pt x="60" y="236"/>
                </a:cubicBezTo>
                <a:cubicBezTo>
                  <a:pt x="61" y="237"/>
                  <a:pt x="62" y="238"/>
                  <a:pt x="62" y="238"/>
                </a:cubicBezTo>
                <a:cubicBezTo>
                  <a:pt x="65" y="242"/>
                  <a:pt x="68" y="245"/>
                  <a:pt x="71" y="248"/>
                </a:cubicBezTo>
                <a:cubicBezTo>
                  <a:pt x="71" y="248"/>
                  <a:pt x="71" y="248"/>
                  <a:pt x="72" y="249"/>
                </a:cubicBezTo>
                <a:cubicBezTo>
                  <a:pt x="81" y="258"/>
                  <a:pt x="92" y="266"/>
                  <a:pt x="104" y="273"/>
                </a:cubicBezTo>
                <a:cubicBezTo>
                  <a:pt x="104" y="273"/>
                  <a:pt x="105" y="273"/>
                  <a:pt x="105" y="274"/>
                </a:cubicBezTo>
                <a:cubicBezTo>
                  <a:pt x="109" y="275"/>
                  <a:pt x="112" y="277"/>
                  <a:pt x="116" y="279"/>
                </a:cubicBezTo>
                <a:cubicBezTo>
                  <a:pt x="117" y="279"/>
                  <a:pt x="117" y="279"/>
                  <a:pt x="118" y="280"/>
                </a:cubicBezTo>
                <a:cubicBezTo>
                  <a:pt x="121" y="281"/>
                  <a:pt x="125" y="282"/>
                  <a:pt x="128" y="283"/>
                </a:cubicBezTo>
                <a:cubicBezTo>
                  <a:pt x="129" y="284"/>
                  <a:pt x="131" y="284"/>
                  <a:pt x="132" y="285"/>
                </a:cubicBezTo>
                <a:cubicBezTo>
                  <a:pt x="135" y="286"/>
                  <a:pt x="138" y="286"/>
                  <a:pt x="141" y="287"/>
                </a:cubicBezTo>
                <a:cubicBezTo>
                  <a:pt x="143" y="287"/>
                  <a:pt x="145" y="288"/>
                  <a:pt x="146" y="288"/>
                </a:cubicBezTo>
                <a:cubicBezTo>
                  <a:pt x="147" y="288"/>
                  <a:pt x="148" y="289"/>
                  <a:pt x="149" y="289"/>
                </a:cubicBezTo>
                <a:cubicBezTo>
                  <a:pt x="152" y="289"/>
                  <a:pt x="154" y="290"/>
                  <a:pt x="157" y="290"/>
                </a:cubicBezTo>
                <a:cubicBezTo>
                  <a:pt x="158" y="290"/>
                  <a:pt x="159" y="290"/>
                  <a:pt x="160" y="290"/>
                </a:cubicBezTo>
                <a:cubicBezTo>
                  <a:pt x="165" y="291"/>
                  <a:pt x="170" y="291"/>
                  <a:pt x="174" y="291"/>
                </a:cubicBezTo>
                <a:cubicBezTo>
                  <a:pt x="204" y="291"/>
                  <a:pt x="233" y="282"/>
                  <a:pt x="258" y="265"/>
                </a:cubicBezTo>
                <a:cubicBezTo>
                  <a:pt x="265" y="259"/>
                  <a:pt x="267" y="248"/>
                  <a:pt x="262" y="240"/>
                </a:cubicBezTo>
                <a:cubicBezTo>
                  <a:pt x="256" y="232"/>
                  <a:pt x="245" y="231"/>
                  <a:pt x="237" y="236"/>
                </a:cubicBezTo>
                <a:close/>
                <a:moveTo>
                  <a:pt x="320" y="146"/>
                </a:moveTo>
                <a:cubicBezTo>
                  <a:pt x="319" y="115"/>
                  <a:pt x="310" y="87"/>
                  <a:pt x="294" y="63"/>
                </a:cubicBezTo>
                <a:cubicBezTo>
                  <a:pt x="294" y="63"/>
                  <a:pt x="293" y="63"/>
                  <a:pt x="293" y="62"/>
                </a:cubicBezTo>
                <a:cubicBezTo>
                  <a:pt x="291" y="59"/>
                  <a:pt x="289" y="57"/>
                  <a:pt x="287" y="54"/>
                </a:cubicBezTo>
                <a:cubicBezTo>
                  <a:pt x="287" y="54"/>
                  <a:pt x="286" y="53"/>
                  <a:pt x="286" y="53"/>
                </a:cubicBezTo>
                <a:cubicBezTo>
                  <a:pt x="271" y="35"/>
                  <a:pt x="253" y="21"/>
                  <a:pt x="232" y="12"/>
                </a:cubicBezTo>
                <a:cubicBezTo>
                  <a:pt x="231" y="12"/>
                  <a:pt x="231" y="12"/>
                  <a:pt x="230" y="11"/>
                </a:cubicBezTo>
                <a:cubicBezTo>
                  <a:pt x="227" y="10"/>
                  <a:pt x="223" y="9"/>
                  <a:pt x="220" y="8"/>
                </a:cubicBezTo>
                <a:cubicBezTo>
                  <a:pt x="219" y="7"/>
                  <a:pt x="217" y="7"/>
                  <a:pt x="216" y="6"/>
                </a:cubicBezTo>
                <a:cubicBezTo>
                  <a:pt x="213" y="6"/>
                  <a:pt x="210" y="5"/>
                  <a:pt x="207" y="4"/>
                </a:cubicBezTo>
                <a:cubicBezTo>
                  <a:pt x="205" y="4"/>
                  <a:pt x="204" y="3"/>
                  <a:pt x="202" y="3"/>
                </a:cubicBezTo>
                <a:cubicBezTo>
                  <a:pt x="201" y="3"/>
                  <a:pt x="200" y="3"/>
                  <a:pt x="199" y="2"/>
                </a:cubicBezTo>
                <a:cubicBezTo>
                  <a:pt x="197" y="2"/>
                  <a:pt x="195" y="2"/>
                  <a:pt x="192" y="2"/>
                </a:cubicBezTo>
                <a:cubicBezTo>
                  <a:pt x="191" y="1"/>
                  <a:pt x="189" y="1"/>
                  <a:pt x="188" y="1"/>
                </a:cubicBezTo>
                <a:cubicBezTo>
                  <a:pt x="184" y="1"/>
                  <a:pt x="180" y="0"/>
                  <a:pt x="176" y="0"/>
                </a:cubicBezTo>
                <a:cubicBezTo>
                  <a:pt x="175" y="0"/>
                  <a:pt x="175" y="0"/>
                  <a:pt x="174" y="0"/>
                </a:cubicBezTo>
                <a:cubicBezTo>
                  <a:pt x="174" y="0"/>
                  <a:pt x="174" y="0"/>
                  <a:pt x="174" y="0"/>
                </a:cubicBezTo>
                <a:cubicBezTo>
                  <a:pt x="144" y="0"/>
                  <a:pt x="115" y="9"/>
                  <a:pt x="91" y="27"/>
                </a:cubicBezTo>
                <a:cubicBezTo>
                  <a:pt x="83" y="32"/>
                  <a:pt x="81" y="43"/>
                  <a:pt x="86" y="51"/>
                </a:cubicBezTo>
                <a:cubicBezTo>
                  <a:pt x="92" y="59"/>
                  <a:pt x="103" y="61"/>
                  <a:pt x="111" y="55"/>
                </a:cubicBezTo>
                <a:cubicBezTo>
                  <a:pt x="130" y="42"/>
                  <a:pt x="152" y="35"/>
                  <a:pt x="175" y="35"/>
                </a:cubicBezTo>
                <a:cubicBezTo>
                  <a:pt x="178" y="35"/>
                  <a:pt x="181" y="35"/>
                  <a:pt x="185" y="36"/>
                </a:cubicBezTo>
                <a:cubicBezTo>
                  <a:pt x="186" y="36"/>
                  <a:pt x="187" y="36"/>
                  <a:pt x="188" y="36"/>
                </a:cubicBezTo>
                <a:cubicBezTo>
                  <a:pt x="190" y="36"/>
                  <a:pt x="193" y="37"/>
                  <a:pt x="195" y="37"/>
                </a:cubicBezTo>
                <a:cubicBezTo>
                  <a:pt x="196" y="37"/>
                  <a:pt x="198" y="38"/>
                  <a:pt x="199" y="38"/>
                </a:cubicBezTo>
                <a:cubicBezTo>
                  <a:pt x="201" y="39"/>
                  <a:pt x="204" y="39"/>
                  <a:pt x="206" y="40"/>
                </a:cubicBezTo>
                <a:cubicBezTo>
                  <a:pt x="207" y="40"/>
                  <a:pt x="208" y="40"/>
                  <a:pt x="209" y="41"/>
                </a:cubicBezTo>
                <a:cubicBezTo>
                  <a:pt x="211" y="42"/>
                  <a:pt x="214" y="43"/>
                  <a:pt x="217" y="44"/>
                </a:cubicBezTo>
                <a:cubicBezTo>
                  <a:pt x="217" y="44"/>
                  <a:pt x="217" y="44"/>
                  <a:pt x="218" y="44"/>
                </a:cubicBezTo>
                <a:cubicBezTo>
                  <a:pt x="234" y="51"/>
                  <a:pt x="248" y="62"/>
                  <a:pt x="259" y="75"/>
                </a:cubicBezTo>
                <a:cubicBezTo>
                  <a:pt x="259" y="75"/>
                  <a:pt x="259" y="76"/>
                  <a:pt x="259" y="76"/>
                </a:cubicBezTo>
                <a:cubicBezTo>
                  <a:pt x="275" y="95"/>
                  <a:pt x="285" y="119"/>
                  <a:pt x="285" y="146"/>
                </a:cubicBezTo>
                <a:cubicBezTo>
                  <a:pt x="255" y="146"/>
                  <a:pt x="255" y="146"/>
                  <a:pt x="255" y="146"/>
                </a:cubicBezTo>
                <a:cubicBezTo>
                  <a:pt x="302" y="215"/>
                  <a:pt x="302" y="215"/>
                  <a:pt x="302" y="215"/>
                </a:cubicBezTo>
                <a:cubicBezTo>
                  <a:pt x="349" y="146"/>
                  <a:pt x="349" y="146"/>
                  <a:pt x="349" y="146"/>
                </a:cubicBezTo>
                <a:lnTo>
                  <a:pt x="320" y="146"/>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24" name="Freeform 336"/>
          <p:cNvSpPr>
            <a:spLocks noChangeAspect="1" noEditPoints="1"/>
          </p:cNvSpPr>
          <p:nvPr/>
        </p:nvSpPr>
        <p:spPr bwMode="auto">
          <a:xfrm>
            <a:off x="5639274" y="1451511"/>
            <a:ext cx="469742" cy="349250"/>
          </a:xfrm>
          <a:custGeom>
            <a:avLst/>
            <a:gdLst>
              <a:gd name="T0" fmla="*/ 102 w 269"/>
              <a:gd name="T1" fmla="*/ 0 h 200"/>
              <a:gd name="T2" fmla="*/ 102 w 269"/>
              <a:gd name="T3" fmla="*/ 33 h 200"/>
              <a:gd name="T4" fmla="*/ 0 w 269"/>
              <a:gd name="T5" fmla="*/ 33 h 200"/>
              <a:gd name="T6" fmla="*/ 0 w 269"/>
              <a:gd name="T7" fmla="*/ 200 h 200"/>
              <a:gd name="T8" fmla="*/ 17 w 269"/>
              <a:gd name="T9" fmla="*/ 200 h 200"/>
              <a:gd name="T10" fmla="*/ 52 w 269"/>
              <a:gd name="T11" fmla="*/ 167 h 200"/>
              <a:gd name="T12" fmla="*/ 170 w 269"/>
              <a:gd name="T13" fmla="*/ 167 h 200"/>
              <a:gd name="T14" fmla="*/ 170 w 269"/>
              <a:gd name="T15" fmla="*/ 134 h 200"/>
              <a:gd name="T16" fmla="*/ 220 w 269"/>
              <a:gd name="T17" fmla="*/ 134 h 200"/>
              <a:gd name="T18" fmla="*/ 253 w 269"/>
              <a:gd name="T19" fmla="*/ 167 h 200"/>
              <a:gd name="T20" fmla="*/ 269 w 269"/>
              <a:gd name="T21" fmla="*/ 167 h 200"/>
              <a:gd name="T22" fmla="*/ 269 w 269"/>
              <a:gd name="T23" fmla="*/ 0 h 200"/>
              <a:gd name="T24" fmla="*/ 102 w 269"/>
              <a:gd name="T25" fmla="*/ 0 h 200"/>
              <a:gd name="T26" fmla="*/ 151 w 269"/>
              <a:gd name="T27" fmla="*/ 151 h 200"/>
              <a:gd name="T28" fmla="*/ 52 w 269"/>
              <a:gd name="T29" fmla="*/ 151 h 200"/>
              <a:gd name="T30" fmla="*/ 17 w 269"/>
              <a:gd name="T31" fmla="*/ 184 h 200"/>
              <a:gd name="T32" fmla="*/ 17 w 269"/>
              <a:gd name="T33" fmla="*/ 50 h 200"/>
              <a:gd name="T34" fmla="*/ 151 w 269"/>
              <a:gd name="T35" fmla="*/ 50 h 200"/>
              <a:gd name="T36" fmla="*/ 151 w 269"/>
              <a:gd name="T37" fmla="*/ 151 h 200"/>
              <a:gd name="T38" fmla="*/ 253 w 269"/>
              <a:gd name="T39" fmla="*/ 151 h 200"/>
              <a:gd name="T40" fmla="*/ 220 w 269"/>
              <a:gd name="T41" fmla="*/ 118 h 200"/>
              <a:gd name="T42" fmla="*/ 170 w 269"/>
              <a:gd name="T43" fmla="*/ 118 h 200"/>
              <a:gd name="T44" fmla="*/ 170 w 269"/>
              <a:gd name="T45" fmla="*/ 33 h 200"/>
              <a:gd name="T46" fmla="*/ 118 w 269"/>
              <a:gd name="T47" fmla="*/ 33 h 200"/>
              <a:gd name="T48" fmla="*/ 118 w 269"/>
              <a:gd name="T49" fmla="*/ 17 h 200"/>
              <a:gd name="T50" fmla="*/ 253 w 269"/>
              <a:gd name="T51" fmla="*/ 17 h 200"/>
              <a:gd name="T52" fmla="*/ 253 w 269"/>
              <a:gd name="T53" fmla="*/ 15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9" h="200">
                <a:moveTo>
                  <a:pt x="102" y="0"/>
                </a:moveTo>
                <a:lnTo>
                  <a:pt x="102" y="33"/>
                </a:lnTo>
                <a:lnTo>
                  <a:pt x="0" y="33"/>
                </a:lnTo>
                <a:lnTo>
                  <a:pt x="0" y="200"/>
                </a:lnTo>
                <a:lnTo>
                  <a:pt x="17" y="200"/>
                </a:lnTo>
                <a:lnTo>
                  <a:pt x="52" y="167"/>
                </a:lnTo>
                <a:lnTo>
                  <a:pt x="170" y="167"/>
                </a:lnTo>
                <a:lnTo>
                  <a:pt x="170" y="134"/>
                </a:lnTo>
                <a:lnTo>
                  <a:pt x="220" y="134"/>
                </a:lnTo>
                <a:lnTo>
                  <a:pt x="253" y="167"/>
                </a:lnTo>
                <a:lnTo>
                  <a:pt x="269" y="167"/>
                </a:lnTo>
                <a:lnTo>
                  <a:pt x="269" y="0"/>
                </a:lnTo>
                <a:lnTo>
                  <a:pt x="102" y="0"/>
                </a:lnTo>
                <a:close/>
                <a:moveTo>
                  <a:pt x="151" y="151"/>
                </a:moveTo>
                <a:lnTo>
                  <a:pt x="52" y="151"/>
                </a:lnTo>
                <a:lnTo>
                  <a:pt x="17" y="184"/>
                </a:lnTo>
                <a:lnTo>
                  <a:pt x="17" y="50"/>
                </a:lnTo>
                <a:lnTo>
                  <a:pt x="151" y="50"/>
                </a:lnTo>
                <a:lnTo>
                  <a:pt x="151" y="151"/>
                </a:lnTo>
                <a:close/>
                <a:moveTo>
                  <a:pt x="253" y="151"/>
                </a:moveTo>
                <a:lnTo>
                  <a:pt x="220" y="118"/>
                </a:lnTo>
                <a:lnTo>
                  <a:pt x="170" y="118"/>
                </a:lnTo>
                <a:lnTo>
                  <a:pt x="170" y="33"/>
                </a:lnTo>
                <a:lnTo>
                  <a:pt x="118" y="33"/>
                </a:lnTo>
                <a:lnTo>
                  <a:pt x="118" y="17"/>
                </a:lnTo>
                <a:lnTo>
                  <a:pt x="253" y="17"/>
                </a:lnTo>
                <a:lnTo>
                  <a:pt x="253" y="151"/>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4" name="Picture 3"/>
          <p:cNvPicPr>
            <a:picLocks noChangeAspect="1"/>
          </p:cNvPicPr>
          <p:nvPr/>
        </p:nvPicPr>
        <p:blipFill>
          <a:blip r:embed="rId9"/>
          <a:stretch>
            <a:fillRect/>
          </a:stretch>
        </p:blipFill>
        <p:spPr>
          <a:xfrm>
            <a:off x="470555" y="2505310"/>
            <a:ext cx="4392295" cy="3522787"/>
          </a:xfrm>
          <a:prstGeom prst="rect">
            <a:avLst/>
          </a:prstGeom>
        </p:spPr>
      </p:pic>
      <p:sp>
        <p:nvSpPr>
          <p:cNvPr id="15" name="Freeform 5"/>
          <p:cNvSpPr>
            <a:spLocks noChangeAspect="1" noEditPoints="1"/>
          </p:cNvSpPr>
          <p:nvPr/>
        </p:nvSpPr>
        <p:spPr bwMode="auto">
          <a:xfrm>
            <a:off x="5636976" y="4871279"/>
            <a:ext cx="474339" cy="251554"/>
          </a:xfrm>
          <a:custGeom>
            <a:avLst/>
            <a:gdLst>
              <a:gd name="T0" fmla="*/ 105 w 325"/>
              <a:gd name="T1" fmla="*/ 36 h 171"/>
              <a:gd name="T2" fmla="*/ 105 w 325"/>
              <a:gd name="T3" fmla="*/ 65 h 171"/>
              <a:gd name="T4" fmla="*/ 102 w 325"/>
              <a:gd name="T5" fmla="*/ 69 h 171"/>
              <a:gd name="T6" fmla="*/ 45 w 325"/>
              <a:gd name="T7" fmla="*/ 88 h 171"/>
              <a:gd name="T8" fmla="*/ 102 w 325"/>
              <a:gd name="T9" fmla="*/ 107 h 171"/>
              <a:gd name="T10" fmla="*/ 105 w 325"/>
              <a:gd name="T11" fmla="*/ 111 h 171"/>
              <a:gd name="T12" fmla="*/ 105 w 325"/>
              <a:gd name="T13" fmla="*/ 140 h 171"/>
              <a:gd name="T14" fmla="*/ 103 w 325"/>
              <a:gd name="T15" fmla="*/ 143 h 171"/>
              <a:gd name="T16" fmla="*/ 101 w 325"/>
              <a:gd name="T17" fmla="*/ 144 h 171"/>
              <a:gd name="T18" fmla="*/ 100 w 325"/>
              <a:gd name="T19" fmla="*/ 143 h 171"/>
              <a:gd name="T20" fmla="*/ 3 w 325"/>
              <a:gd name="T21" fmla="*/ 103 h 171"/>
              <a:gd name="T22" fmla="*/ 0 w 325"/>
              <a:gd name="T23" fmla="*/ 99 h 171"/>
              <a:gd name="T24" fmla="*/ 0 w 325"/>
              <a:gd name="T25" fmla="*/ 76 h 171"/>
              <a:gd name="T26" fmla="*/ 3 w 325"/>
              <a:gd name="T27" fmla="*/ 72 h 171"/>
              <a:gd name="T28" fmla="*/ 100 w 325"/>
              <a:gd name="T29" fmla="*/ 32 h 171"/>
              <a:gd name="T30" fmla="*/ 103 w 325"/>
              <a:gd name="T31" fmla="*/ 33 h 171"/>
              <a:gd name="T32" fmla="*/ 105 w 325"/>
              <a:gd name="T33" fmla="*/ 36 h 171"/>
              <a:gd name="T34" fmla="*/ 210 w 325"/>
              <a:gd name="T35" fmla="*/ 0 h 171"/>
              <a:gd name="T36" fmla="*/ 183 w 325"/>
              <a:gd name="T37" fmla="*/ 0 h 171"/>
              <a:gd name="T38" fmla="*/ 179 w 325"/>
              <a:gd name="T39" fmla="*/ 2 h 171"/>
              <a:gd name="T40" fmla="*/ 111 w 325"/>
              <a:gd name="T41" fmla="*/ 166 h 171"/>
              <a:gd name="T42" fmla="*/ 111 w 325"/>
              <a:gd name="T43" fmla="*/ 169 h 171"/>
              <a:gd name="T44" fmla="*/ 115 w 325"/>
              <a:gd name="T45" fmla="*/ 171 h 171"/>
              <a:gd name="T46" fmla="*/ 142 w 325"/>
              <a:gd name="T47" fmla="*/ 171 h 171"/>
              <a:gd name="T48" fmla="*/ 146 w 325"/>
              <a:gd name="T49" fmla="*/ 169 h 171"/>
              <a:gd name="T50" fmla="*/ 214 w 325"/>
              <a:gd name="T51" fmla="*/ 5 h 171"/>
              <a:gd name="T52" fmla="*/ 214 w 325"/>
              <a:gd name="T53" fmla="*/ 2 h 171"/>
              <a:gd name="T54" fmla="*/ 210 w 325"/>
              <a:gd name="T55" fmla="*/ 0 h 171"/>
              <a:gd name="T56" fmla="*/ 322 w 325"/>
              <a:gd name="T57" fmla="*/ 72 h 171"/>
              <a:gd name="T58" fmla="*/ 225 w 325"/>
              <a:gd name="T59" fmla="*/ 32 h 171"/>
              <a:gd name="T60" fmla="*/ 222 w 325"/>
              <a:gd name="T61" fmla="*/ 33 h 171"/>
              <a:gd name="T62" fmla="*/ 220 w 325"/>
              <a:gd name="T63" fmla="*/ 36 h 171"/>
              <a:gd name="T64" fmla="*/ 220 w 325"/>
              <a:gd name="T65" fmla="*/ 65 h 171"/>
              <a:gd name="T66" fmla="*/ 223 w 325"/>
              <a:gd name="T67" fmla="*/ 69 h 171"/>
              <a:gd name="T68" fmla="*/ 280 w 325"/>
              <a:gd name="T69" fmla="*/ 88 h 171"/>
              <a:gd name="T70" fmla="*/ 223 w 325"/>
              <a:gd name="T71" fmla="*/ 107 h 171"/>
              <a:gd name="T72" fmla="*/ 220 w 325"/>
              <a:gd name="T73" fmla="*/ 111 h 171"/>
              <a:gd name="T74" fmla="*/ 220 w 325"/>
              <a:gd name="T75" fmla="*/ 140 h 171"/>
              <a:gd name="T76" fmla="*/ 222 w 325"/>
              <a:gd name="T77" fmla="*/ 143 h 171"/>
              <a:gd name="T78" fmla="*/ 224 w 325"/>
              <a:gd name="T79" fmla="*/ 144 h 171"/>
              <a:gd name="T80" fmla="*/ 225 w 325"/>
              <a:gd name="T81" fmla="*/ 143 h 171"/>
              <a:gd name="T82" fmla="*/ 322 w 325"/>
              <a:gd name="T83" fmla="*/ 103 h 171"/>
              <a:gd name="T84" fmla="*/ 325 w 325"/>
              <a:gd name="T85" fmla="*/ 99 h 171"/>
              <a:gd name="T86" fmla="*/ 325 w 325"/>
              <a:gd name="T87" fmla="*/ 76 h 171"/>
              <a:gd name="T88" fmla="*/ 322 w 325"/>
              <a:gd name="T89" fmla="*/ 7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5" h="171">
                <a:moveTo>
                  <a:pt x="105" y="36"/>
                </a:moveTo>
                <a:cubicBezTo>
                  <a:pt x="105" y="65"/>
                  <a:pt x="105" y="65"/>
                  <a:pt x="105" y="65"/>
                </a:cubicBezTo>
                <a:cubicBezTo>
                  <a:pt x="105" y="67"/>
                  <a:pt x="104" y="68"/>
                  <a:pt x="102" y="69"/>
                </a:cubicBezTo>
                <a:cubicBezTo>
                  <a:pt x="45" y="88"/>
                  <a:pt x="45" y="88"/>
                  <a:pt x="45" y="88"/>
                </a:cubicBezTo>
                <a:cubicBezTo>
                  <a:pt x="102" y="107"/>
                  <a:pt x="102" y="107"/>
                  <a:pt x="102" y="107"/>
                </a:cubicBezTo>
                <a:cubicBezTo>
                  <a:pt x="104" y="108"/>
                  <a:pt x="105" y="109"/>
                  <a:pt x="105" y="111"/>
                </a:cubicBezTo>
                <a:cubicBezTo>
                  <a:pt x="105" y="140"/>
                  <a:pt x="105" y="140"/>
                  <a:pt x="105" y="140"/>
                </a:cubicBezTo>
                <a:cubicBezTo>
                  <a:pt x="105" y="141"/>
                  <a:pt x="104" y="142"/>
                  <a:pt x="103" y="143"/>
                </a:cubicBezTo>
                <a:cubicBezTo>
                  <a:pt x="103" y="143"/>
                  <a:pt x="102" y="144"/>
                  <a:pt x="101" y="144"/>
                </a:cubicBezTo>
                <a:cubicBezTo>
                  <a:pt x="101" y="144"/>
                  <a:pt x="100" y="143"/>
                  <a:pt x="100" y="143"/>
                </a:cubicBezTo>
                <a:cubicBezTo>
                  <a:pt x="3" y="103"/>
                  <a:pt x="3" y="103"/>
                  <a:pt x="3" y="103"/>
                </a:cubicBezTo>
                <a:cubicBezTo>
                  <a:pt x="1" y="102"/>
                  <a:pt x="0" y="101"/>
                  <a:pt x="0" y="99"/>
                </a:cubicBezTo>
                <a:cubicBezTo>
                  <a:pt x="0" y="76"/>
                  <a:pt x="0" y="76"/>
                  <a:pt x="0" y="76"/>
                </a:cubicBezTo>
                <a:cubicBezTo>
                  <a:pt x="0" y="74"/>
                  <a:pt x="1" y="73"/>
                  <a:pt x="3" y="72"/>
                </a:cubicBezTo>
                <a:cubicBezTo>
                  <a:pt x="100" y="32"/>
                  <a:pt x="100" y="32"/>
                  <a:pt x="100" y="32"/>
                </a:cubicBezTo>
                <a:cubicBezTo>
                  <a:pt x="101" y="32"/>
                  <a:pt x="102" y="32"/>
                  <a:pt x="103" y="33"/>
                </a:cubicBezTo>
                <a:cubicBezTo>
                  <a:pt x="104" y="33"/>
                  <a:pt x="105" y="35"/>
                  <a:pt x="105" y="36"/>
                </a:cubicBezTo>
                <a:close/>
                <a:moveTo>
                  <a:pt x="210" y="0"/>
                </a:moveTo>
                <a:cubicBezTo>
                  <a:pt x="183" y="0"/>
                  <a:pt x="183" y="0"/>
                  <a:pt x="183" y="0"/>
                </a:cubicBezTo>
                <a:cubicBezTo>
                  <a:pt x="181" y="0"/>
                  <a:pt x="179" y="1"/>
                  <a:pt x="179" y="2"/>
                </a:cubicBezTo>
                <a:cubicBezTo>
                  <a:pt x="111" y="166"/>
                  <a:pt x="111" y="166"/>
                  <a:pt x="111" y="166"/>
                </a:cubicBezTo>
                <a:cubicBezTo>
                  <a:pt x="110" y="167"/>
                  <a:pt x="110" y="168"/>
                  <a:pt x="111" y="169"/>
                </a:cubicBezTo>
                <a:cubicBezTo>
                  <a:pt x="112" y="170"/>
                  <a:pt x="113" y="171"/>
                  <a:pt x="115" y="171"/>
                </a:cubicBezTo>
                <a:cubicBezTo>
                  <a:pt x="142" y="171"/>
                  <a:pt x="142" y="171"/>
                  <a:pt x="142" y="171"/>
                </a:cubicBezTo>
                <a:cubicBezTo>
                  <a:pt x="144" y="171"/>
                  <a:pt x="145" y="170"/>
                  <a:pt x="146" y="169"/>
                </a:cubicBezTo>
                <a:cubicBezTo>
                  <a:pt x="214" y="5"/>
                  <a:pt x="214" y="5"/>
                  <a:pt x="214" y="5"/>
                </a:cubicBezTo>
                <a:cubicBezTo>
                  <a:pt x="215" y="4"/>
                  <a:pt x="214" y="3"/>
                  <a:pt x="214" y="2"/>
                </a:cubicBezTo>
                <a:cubicBezTo>
                  <a:pt x="213" y="0"/>
                  <a:pt x="212" y="0"/>
                  <a:pt x="210" y="0"/>
                </a:cubicBezTo>
                <a:close/>
                <a:moveTo>
                  <a:pt x="322" y="72"/>
                </a:moveTo>
                <a:cubicBezTo>
                  <a:pt x="225" y="32"/>
                  <a:pt x="225" y="32"/>
                  <a:pt x="225" y="32"/>
                </a:cubicBezTo>
                <a:cubicBezTo>
                  <a:pt x="224" y="32"/>
                  <a:pt x="223" y="32"/>
                  <a:pt x="222" y="33"/>
                </a:cubicBezTo>
                <a:cubicBezTo>
                  <a:pt x="221" y="33"/>
                  <a:pt x="220" y="35"/>
                  <a:pt x="220" y="36"/>
                </a:cubicBezTo>
                <a:cubicBezTo>
                  <a:pt x="220" y="65"/>
                  <a:pt x="220" y="65"/>
                  <a:pt x="220" y="65"/>
                </a:cubicBezTo>
                <a:cubicBezTo>
                  <a:pt x="220" y="67"/>
                  <a:pt x="221" y="68"/>
                  <a:pt x="223" y="69"/>
                </a:cubicBezTo>
                <a:cubicBezTo>
                  <a:pt x="280" y="88"/>
                  <a:pt x="280" y="88"/>
                  <a:pt x="280" y="88"/>
                </a:cubicBezTo>
                <a:cubicBezTo>
                  <a:pt x="223" y="107"/>
                  <a:pt x="223" y="107"/>
                  <a:pt x="223" y="107"/>
                </a:cubicBezTo>
                <a:cubicBezTo>
                  <a:pt x="221" y="108"/>
                  <a:pt x="220" y="109"/>
                  <a:pt x="220" y="111"/>
                </a:cubicBezTo>
                <a:cubicBezTo>
                  <a:pt x="220" y="140"/>
                  <a:pt x="220" y="140"/>
                  <a:pt x="220" y="140"/>
                </a:cubicBezTo>
                <a:cubicBezTo>
                  <a:pt x="220" y="141"/>
                  <a:pt x="221" y="142"/>
                  <a:pt x="222" y="143"/>
                </a:cubicBezTo>
                <a:cubicBezTo>
                  <a:pt x="222" y="143"/>
                  <a:pt x="223" y="144"/>
                  <a:pt x="224" y="144"/>
                </a:cubicBezTo>
                <a:cubicBezTo>
                  <a:pt x="224" y="144"/>
                  <a:pt x="225" y="143"/>
                  <a:pt x="225" y="143"/>
                </a:cubicBezTo>
                <a:cubicBezTo>
                  <a:pt x="322" y="103"/>
                  <a:pt x="322" y="103"/>
                  <a:pt x="322" y="103"/>
                </a:cubicBezTo>
                <a:cubicBezTo>
                  <a:pt x="324" y="102"/>
                  <a:pt x="325" y="101"/>
                  <a:pt x="325" y="99"/>
                </a:cubicBezTo>
                <a:cubicBezTo>
                  <a:pt x="325" y="76"/>
                  <a:pt x="325" y="76"/>
                  <a:pt x="325" y="76"/>
                </a:cubicBezTo>
                <a:cubicBezTo>
                  <a:pt x="325" y="74"/>
                  <a:pt x="324" y="73"/>
                  <a:pt x="322" y="72"/>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1442466725"/>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ular Callout 4"/>
          <p:cNvSpPr/>
          <p:nvPr/>
        </p:nvSpPr>
        <p:spPr bwMode="auto">
          <a:xfrm>
            <a:off x="340811" y="460494"/>
            <a:ext cx="4995862" cy="2910231"/>
          </a:xfrm>
          <a:prstGeom prst="wedgeRectCallout">
            <a:avLst>
              <a:gd name="adj1" fmla="val -8344"/>
              <a:gd name="adj2" fmla="val 63431"/>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228600" rIns="91440" bIns="146304" numCol="1" rtlCol="0" anchor="t" anchorCtr="0" compatLnSpc="1">
            <a:prstTxWarp prst="textNoShape">
              <a:avLst/>
            </a:prstTxWarp>
          </a:bodyPr>
          <a:lstStyle/>
          <a:p>
            <a:pPr fontAlgn="base">
              <a:lnSpc>
                <a:spcPct val="90000"/>
              </a:lnSpc>
              <a:spcBef>
                <a:spcPct val="0"/>
              </a:spcBef>
              <a:spcAft>
                <a:spcPct val="0"/>
              </a:spcAft>
            </a:pPr>
            <a:r>
              <a:rPr lang="en-US" sz="5400" spc="-102" dirty="0">
                <a:ln w="3175">
                  <a:noFill/>
                </a:ln>
                <a:gradFill>
                  <a:gsLst>
                    <a:gs pos="29915">
                      <a:srgbClr val="FFFFFF"/>
                    </a:gs>
                    <a:gs pos="61000">
                      <a:srgbClr val="FFFFFF"/>
                    </a:gs>
                  </a:gsLst>
                  <a:lin ang="5400000" scaled="0"/>
                </a:gradFill>
                <a:latin typeface="Segoe UI Light"/>
                <a:cs typeface="Segoe UI" pitchFamily="34" charset="0"/>
              </a:rPr>
              <a:t>Features added from </a:t>
            </a:r>
            <a:r>
              <a:rPr lang="en-US" sz="5400" spc="-102" dirty="0" err="1">
                <a:ln w="3175">
                  <a:noFill/>
                </a:ln>
                <a:gradFill>
                  <a:gsLst>
                    <a:gs pos="29915">
                      <a:srgbClr val="FFFFFF"/>
                    </a:gs>
                    <a:gs pos="61000">
                      <a:srgbClr val="FFFFFF"/>
                    </a:gs>
                  </a:gsLst>
                  <a:lin ang="5400000" scaled="0"/>
                </a:gradFill>
                <a:latin typeface="Segoe UI Light"/>
                <a:cs typeface="Segoe UI" pitchFamily="34" charset="0"/>
              </a:rPr>
              <a:t>UserVoice</a:t>
            </a:r>
            <a:r>
              <a:rPr lang="en-US" sz="5400" spc="-102" dirty="0">
                <a:ln w="3175">
                  <a:noFill/>
                </a:ln>
                <a:gradFill>
                  <a:gsLst>
                    <a:gs pos="29915">
                      <a:srgbClr val="FFFFFF"/>
                    </a:gs>
                    <a:gs pos="61000">
                      <a:srgbClr val="FFFFFF"/>
                    </a:gs>
                  </a:gsLst>
                  <a:lin ang="5400000" scaled="0"/>
                </a:gradFill>
                <a:latin typeface="Segoe UI Light"/>
                <a:cs typeface="Segoe UI" pitchFamily="34" charset="0"/>
              </a:rPr>
              <a:t> feedback</a:t>
            </a:r>
          </a:p>
        </p:txBody>
      </p:sp>
      <p:sp>
        <p:nvSpPr>
          <p:cNvPr id="18" name="Rectangle 17"/>
          <p:cNvSpPr/>
          <p:nvPr/>
        </p:nvSpPr>
        <p:spPr bwMode="auto">
          <a:xfrm>
            <a:off x="273050" y="296863"/>
            <a:ext cx="6079218" cy="6647543"/>
          </a:xfrm>
          <a:prstGeom prst="rect">
            <a:avLst/>
          </a:prstGeom>
          <a:solidFill>
            <a:schemeClr val="bg1">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Rectangle 3"/>
          <p:cNvSpPr/>
          <p:nvPr/>
        </p:nvSpPr>
        <p:spPr bwMode="auto">
          <a:xfrm>
            <a:off x="6497864" y="296863"/>
            <a:ext cx="5943600" cy="755201"/>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noAutofit/>
          </a:bodyPr>
          <a:lstStyle/>
          <a:p>
            <a:pPr defTabSz="932472" fontAlgn="base">
              <a:lnSpc>
                <a:spcPct val="90000"/>
              </a:lnSpc>
              <a:spcBef>
                <a:spcPct val="0"/>
              </a:spcBef>
              <a:spcAft>
                <a:spcPct val="0"/>
              </a:spcAft>
            </a:pPr>
            <a:r>
              <a:rPr lang="en-US" dirty="0">
                <a:gradFill>
                  <a:gsLst>
                    <a:gs pos="40171">
                      <a:srgbClr val="404040"/>
                    </a:gs>
                    <a:gs pos="70000">
                      <a:srgbClr val="404040"/>
                    </a:gs>
                  </a:gsLst>
                  <a:lin ang="5400000" scaled="0"/>
                </a:gradFill>
              </a:rPr>
              <a:t>InfoPath </a:t>
            </a:r>
            <a:r>
              <a:rPr lang="en-US" dirty="0" smtClean="0">
                <a:gradFill>
                  <a:gsLst>
                    <a:gs pos="40171">
                      <a:srgbClr val="404040"/>
                    </a:gs>
                    <a:gs pos="70000">
                      <a:srgbClr val="404040"/>
                    </a:gs>
                  </a:gsLst>
                  <a:lin ang="5400000" scaled="0"/>
                </a:gradFill>
              </a:rPr>
              <a:t>roadmap</a:t>
            </a:r>
            <a:endParaRPr lang="en-US" dirty="0">
              <a:gradFill>
                <a:gsLst>
                  <a:gs pos="40171">
                    <a:srgbClr val="404040"/>
                  </a:gs>
                  <a:gs pos="70000">
                    <a:srgbClr val="404040"/>
                  </a:gs>
                </a:gsLst>
                <a:lin ang="5400000" scaled="0"/>
              </a:gradFill>
            </a:endParaRPr>
          </a:p>
        </p:txBody>
      </p:sp>
      <p:sp>
        <p:nvSpPr>
          <p:cNvPr id="11" name="Rectangle 10"/>
          <p:cNvSpPr/>
          <p:nvPr/>
        </p:nvSpPr>
        <p:spPr bwMode="auto">
          <a:xfrm>
            <a:off x="6497864" y="1103377"/>
            <a:ext cx="5943600" cy="755201"/>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noAutofit/>
          </a:bodyPr>
          <a:lstStyle/>
          <a:p>
            <a:pPr defTabSz="932472" fontAlgn="base">
              <a:lnSpc>
                <a:spcPct val="90000"/>
              </a:lnSpc>
              <a:spcBef>
                <a:spcPct val="0"/>
              </a:spcBef>
              <a:spcAft>
                <a:spcPct val="0"/>
              </a:spcAft>
            </a:pPr>
            <a:r>
              <a:rPr lang="en-US" dirty="0">
                <a:gradFill>
                  <a:gsLst>
                    <a:gs pos="40171">
                      <a:srgbClr val="404040"/>
                    </a:gs>
                    <a:gs pos="70000">
                      <a:srgbClr val="404040"/>
                    </a:gs>
                  </a:gsLst>
                  <a:lin ang="5400000" scaled="0"/>
                </a:gradFill>
              </a:rPr>
              <a:t>Content app also for PowerPoint</a:t>
            </a:r>
          </a:p>
        </p:txBody>
      </p:sp>
      <p:sp>
        <p:nvSpPr>
          <p:cNvPr id="12" name="Rectangle 11"/>
          <p:cNvSpPr/>
          <p:nvPr/>
        </p:nvSpPr>
        <p:spPr bwMode="auto">
          <a:xfrm>
            <a:off x="6497864" y="2716404"/>
            <a:ext cx="5943600" cy="755201"/>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noAutofit/>
          </a:bodyPr>
          <a:lstStyle/>
          <a:p>
            <a:pPr defTabSz="932472" fontAlgn="base">
              <a:lnSpc>
                <a:spcPct val="90000"/>
              </a:lnSpc>
              <a:spcBef>
                <a:spcPct val="0"/>
              </a:spcBef>
              <a:spcAft>
                <a:spcPct val="0"/>
              </a:spcAft>
            </a:pPr>
            <a:r>
              <a:rPr lang="en-US" dirty="0" err="1">
                <a:gradFill>
                  <a:gsLst>
                    <a:gs pos="40171">
                      <a:srgbClr val="404040"/>
                    </a:gs>
                    <a:gs pos="70000">
                      <a:srgbClr val="404040"/>
                    </a:gs>
                  </a:gsLst>
                  <a:lin ang="5400000" scaled="0"/>
                </a:gradFill>
              </a:rPr>
              <a:t>PeoplePicker</a:t>
            </a:r>
            <a:r>
              <a:rPr lang="en-US" dirty="0">
                <a:gradFill>
                  <a:gsLst>
                    <a:gs pos="40171">
                      <a:srgbClr val="404040"/>
                    </a:gs>
                    <a:gs pos="70000">
                      <a:srgbClr val="404040"/>
                    </a:gs>
                  </a:gsLst>
                  <a:lin ang="5400000" scaled="0"/>
                </a:gradFill>
              </a:rPr>
              <a:t> for </a:t>
            </a:r>
            <a:r>
              <a:rPr lang="en-US" dirty="0" smtClean="0">
                <a:gradFill>
                  <a:gsLst>
                    <a:gs pos="40171">
                      <a:srgbClr val="404040"/>
                    </a:gs>
                    <a:gs pos="70000">
                      <a:srgbClr val="404040"/>
                    </a:gs>
                  </a:gsLst>
                  <a:lin ang="5400000" scaled="0"/>
                </a:gradFill>
              </a:rPr>
              <a:t>provider hosted apps</a:t>
            </a:r>
            <a:endParaRPr lang="en-US" dirty="0">
              <a:gradFill>
                <a:gsLst>
                  <a:gs pos="40171">
                    <a:srgbClr val="404040"/>
                  </a:gs>
                  <a:gs pos="70000">
                    <a:srgbClr val="404040"/>
                  </a:gs>
                </a:gsLst>
                <a:lin ang="5400000" scaled="0"/>
              </a:gradFill>
            </a:endParaRPr>
          </a:p>
        </p:txBody>
      </p:sp>
      <p:sp>
        <p:nvSpPr>
          <p:cNvPr id="13" name="Rectangle 12"/>
          <p:cNvSpPr/>
          <p:nvPr/>
        </p:nvSpPr>
        <p:spPr bwMode="auto">
          <a:xfrm>
            <a:off x="6497864" y="1909890"/>
            <a:ext cx="5943600" cy="755201"/>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noAutofit/>
          </a:bodyPr>
          <a:lstStyle/>
          <a:p>
            <a:pPr defTabSz="932472" fontAlgn="base">
              <a:lnSpc>
                <a:spcPct val="90000"/>
              </a:lnSpc>
              <a:spcBef>
                <a:spcPct val="0"/>
              </a:spcBef>
              <a:spcAft>
                <a:spcPct val="0"/>
              </a:spcAft>
            </a:pPr>
            <a:r>
              <a:rPr lang="en-US" dirty="0">
                <a:gradFill>
                  <a:gsLst>
                    <a:gs pos="40171">
                      <a:srgbClr val="404040"/>
                    </a:gs>
                    <a:gs pos="70000">
                      <a:srgbClr val="404040"/>
                    </a:gs>
                  </a:gsLst>
                  <a:lin ang="5400000" scaled="0"/>
                </a:gradFill>
              </a:rPr>
              <a:t>User </a:t>
            </a:r>
            <a:r>
              <a:rPr lang="en-US" dirty="0" smtClean="0">
                <a:gradFill>
                  <a:gsLst>
                    <a:gs pos="40171">
                      <a:srgbClr val="404040"/>
                    </a:gs>
                    <a:gs pos="70000">
                      <a:srgbClr val="404040"/>
                    </a:gs>
                  </a:gsLst>
                  <a:lin ang="5400000" scaled="0"/>
                </a:gradFill>
              </a:rPr>
              <a:t>controls </a:t>
            </a:r>
            <a:r>
              <a:rPr lang="en-US" dirty="0">
                <a:gradFill>
                  <a:gsLst>
                    <a:gs pos="40171">
                      <a:srgbClr val="404040"/>
                    </a:gs>
                    <a:gs pos="70000">
                      <a:srgbClr val="404040"/>
                    </a:gs>
                  </a:gsLst>
                  <a:lin ang="5400000" scaled="0"/>
                </a:gradFill>
              </a:rPr>
              <a:t>capabilities</a:t>
            </a:r>
          </a:p>
        </p:txBody>
      </p:sp>
      <p:sp>
        <p:nvSpPr>
          <p:cNvPr id="14" name="Rectangle 13"/>
          <p:cNvSpPr/>
          <p:nvPr/>
        </p:nvSpPr>
        <p:spPr bwMode="auto">
          <a:xfrm>
            <a:off x="6497864" y="3522918"/>
            <a:ext cx="5943600" cy="755201"/>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noAutofit/>
          </a:bodyPr>
          <a:lstStyle/>
          <a:p>
            <a:pPr defTabSz="932472" fontAlgn="base">
              <a:lnSpc>
                <a:spcPct val="90000"/>
              </a:lnSpc>
              <a:spcBef>
                <a:spcPct val="0"/>
              </a:spcBef>
              <a:spcAft>
                <a:spcPct val="0"/>
              </a:spcAft>
            </a:pPr>
            <a:r>
              <a:rPr lang="en-US" dirty="0">
                <a:gradFill>
                  <a:gsLst>
                    <a:gs pos="40171">
                      <a:srgbClr val="404040"/>
                    </a:gs>
                    <a:gs pos="70000">
                      <a:srgbClr val="404040"/>
                    </a:gs>
                  </a:gsLst>
                  <a:lin ang="5400000" scaled="0"/>
                </a:gradFill>
              </a:rPr>
              <a:t>Reference </a:t>
            </a:r>
            <a:r>
              <a:rPr lang="en-US" dirty="0" smtClean="0">
                <a:gradFill>
                  <a:gsLst>
                    <a:gs pos="40171">
                      <a:srgbClr val="404040"/>
                    </a:gs>
                    <a:gs pos="70000">
                      <a:srgbClr val="404040"/>
                    </a:gs>
                  </a:gsLst>
                  <a:lin ang="5400000" scaled="0"/>
                </a:gradFill>
              </a:rPr>
              <a:t>implementations</a:t>
            </a:r>
            <a:endParaRPr lang="en-US" dirty="0">
              <a:gradFill>
                <a:gsLst>
                  <a:gs pos="40171">
                    <a:srgbClr val="404040"/>
                  </a:gs>
                  <a:gs pos="70000">
                    <a:srgbClr val="404040"/>
                  </a:gs>
                </a:gsLst>
                <a:lin ang="5400000" scaled="0"/>
              </a:gradFill>
            </a:endParaRPr>
          </a:p>
        </p:txBody>
      </p:sp>
      <p:sp>
        <p:nvSpPr>
          <p:cNvPr id="15" name="Rectangle 14"/>
          <p:cNvSpPr/>
          <p:nvPr/>
        </p:nvSpPr>
        <p:spPr bwMode="auto">
          <a:xfrm>
            <a:off x="6497864" y="4329431"/>
            <a:ext cx="5943600" cy="755201"/>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noAutofit/>
          </a:bodyPr>
          <a:lstStyle/>
          <a:p>
            <a:pPr defTabSz="932472" fontAlgn="base">
              <a:spcBef>
                <a:spcPct val="0"/>
              </a:spcBef>
              <a:spcAft>
                <a:spcPct val="0"/>
              </a:spcAft>
            </a:pPr>
            <a:r>
              <a:rPr lang="en-US" dirty="0">
                <a:gradFill>
                  <a:gsLst>
                    <a:gs pos="40171">
                      <a:srgbClr val="404040"/>
                    </a:gs>
                    <a:gs pos="70000">
                      <a:srgbClr val="404040"/>
                    </a:gs>
                  </a:gsLst>
                  <a:lin ang="5400000" scaled="0"/>
                </a:gradFill>
              </a:rPr>
              <a:t>REST API reference is insufficient</a:t>
            </a:r>
          </a:p>
        </p:txBody>
      </p:sp>
      <p:sp>
        <p:nvSpPr>
          <p:cNvPr id="16" name="Rectangle 15"/>
          <p:cNvSpPr/>
          <p:nvPr/>
        </p:nvSpPr>
        <p:spPr bwMode="auto">
          <a:xfrm>
            <a:off x="6497864" y="5135945"/>
            <a:ext cx="5943600" cy="755201"/>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noAutofit/>
          </a:bodyPr>
          <a:lstStyle/>
          <a:p>
            <a:pPr defTabSz="932472" fontAlgn="base">
              <a:lnSpc>
                <a:spcPct val="90000"/>
              </a:lnSpc>
              <a:spcBef>
                <a:spcPct val="0"/>
              </a:spcBef>
              <a:spcAft>
                <a:spcPct val="0"/>
              </a:spcAft>
            </a:pPr>
            <a:r>
              <a:rPr lang="en-US" dirty="0" smtClean="0">
                <a:gradFill>
                  <a:gsLst>
                    <a:gs pos="40171">
                      <a:srgbClr val="404040"/>
                    </a:gs>
                    <a:gs pos="70000">
                      <a:srgbClr val="404040"/>
                    </a:gs>
                  </a:gsLst>
                  <a:lin ang="5400000" scaled="0"/>
                </a:gradFill>
              </a:rPr>
              <a:t>Guidance and/or tools for custom list-based solutions</a:t>
            </a:r>
            <a:endParaRPr lang="en-US" dirty="0">
              <a:gradFill>
                <a:gsLst>
                  <a:gs pos="40171">
                    <a:srgbClr val="404040"/>
                  </a:gs>
                  <a:gs pos="70000">
                    <a:srgbClr val="404040"/>
                  </a:gs>
                </a:gsLst>
                <a:lin ang="5400000" scaled="0"/>
              </a:gradFill>
            </a:endParaRPr>
          </a:p>
        </p:txBody>
      </p:sp>
      <p:sp>
        <p:nvSpPr>
          <p:cNvPr id="17" name="Rectangle 16"/>
          <p:cNvSpPr/>
          <p:nvPr/>
        </p:nvSpPr>
        <p:spPr bwMode="auto">
          <a:xfrm>
            <a:off x="6497864" y="5942462"/>
            <a:ext cx="5943600" cy="755201"/>
          </a:xfrm>
          <a:prstGeom prst="rect">
            <a:avLst/>
          </a:prstGeom>
          <a:solidFill>
            <a:srgbClr val="F2F2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noAutofit/>
          </a:bodyPr>
          <a:lstStyle/>
          <a:p>
            <a:pPr defTabSz="932472" fontAlgn="base">
              <a:lnSpc>
                <a:spcPct val="90000"/>
              </a:lnSpc>
              <a:spcBef>
                <a:spcPct val="0"/>
              </a:spcBef>
              <a:spcAft>
                <a:spcPct val="0"/>
              </a:spcAft>
            </a:pPr>
            <a:r>
              <a:rPr lang="en-US" dirty="0" smtClean="0">
                <a:gradFill>
                  <a:gsLst>
                    <a:gs pos="40171">
                      <a:srgbClr val="404040"/>
                    </a:gs>
                    <a:gs pos="70000">
                      <a:srgbClr val="404040"/>
                    </a:gs>
                  </a:gsLst>
                  <a:lin ang="5400000" scaled="0"/>
                </a:gradFill>
              </a:rPr>
              <a:t>Pattern and practices guidance for SharePoint 2013</a:t>
            </a:r>
            <a:endParaRPr lang="en-US" dirty="0">
              <a:gradFill>
                <a:gsLst>
                  <a:gs pos="40171">
                    <a:srgbClr val="404040"/>
                  </a:gs>
                  <a:gs pos="70000">
                    <a:srgbClr val="404040"/>
                  </a:gs>
                </a:gsLst>
                <a:lin ang="5400000" scaled="0"/>
              </a:gradFill>
            </a:endParaRPr>
          </a:p>
        </p:txBody>
      </p:sp>
      <p:sp>
        <p:nvSpPr>
          <p:cNvPr id="19" name="Rectangular Callout 2"/>
          <p:cNvSpPr/>
          <p:nvPr/>
        </p:nvSpPr>
        <p:spPr bwMode="auto">
          <a:xfrm flipH="1">
            <a:off x="2519427" y="3461925"/>
            <a:ext cx="3542810" cy="2487081"/>
          </a:xfrm>
          <a:prstGeom prst="wedgeRectCallout">
            <a:avLst>
              <a:gd name="adj1" fmla="val -8363"/>
              <a:gd name="adj2" fmla="val 64820"/>
            </a:avLst>
          </a:prstGeom>
          <a:noFill/>
          <a:ln w="76200" cap="sq">
            <a:solidFill>
              <a:schemeClr val="tx2"/>
            </a:solid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228600" rIns="91440" bIns="146304" numCol="1" rtlCol="0" anchor="t" anchorCtr="0" compatLnSpc="1">
            <a:prstTxWarp prst="textNoShape">
              <a:avLst/>
            </a:prstTxWarp>
          </a:bodyPr>
          <a:lstStyle/>
          <a:p>
            <a:pPr fontAlgn="base">
              <a:lnSpc>
                <a:spcPct val="90000"/>
              </a:lnSpc>
              <a:spcBef>
                <a:spcPct val="0"/>
              </a:spcBef>
              <a:spcAft>
                <a:spcPct val="0"/>
              </a:spcAft>
            </a:pPr>
            <a:r>
              <a:rPr lang="en-US" sz="3000" spc="-102" dirty="0" smtClean="0">
                <a:ln w="3175">
                  <a:noFill/>
                </a:ln>
                <a:gradFill>
                  <a:gsLst>
                    <a:gs pos="15929">
                      <a:srgbClr val="00188F"/>
                    </a:gs>
                    <a:gs pos="40171">
                      <a:srgbClr val="00188F"/>
                    </a:gs>
                  </a:gsLst>
                  <a:lin ang="5400000" scaled="0"/>
                </a:gradFill>
                <a:latin typeface="Segoe UI Light"/>
                <a:cs typeface="Segoe UI" pitchFamily="34" charset="0"/>
              </a:rPr>
              <a:t>We’re still listening— </a:t>
            </a:r>
          </a:p>
          <a:p>
            <a:pPr marL="625475" indent="-625475" fontAlgn="base">
              <a:lnSpc>
                <a:spcPct val="90000"/>
              </a:lnSpc>
              <a:spcBef>
                <a:spcPct val="0"/>
              </a:spcBef>
              <a:spcAft>
                <a:spcPct val="0"/>
              </a:spcAft>
            </a:pPr>
            <a:r>
              <a:rPr lang="en-US" sz="3000" spc="-102" dirty="0" err="1" smtClean="0">
                <a:ln w="3175">
                  <a:noFill/>
                </a:ln>
                <a:gradFill>
                  <a:gsLst>
                    <a:gs pos="15929">
                      <a:srgbClr val="00188F"/>
                    </a:gs>
                    <a:gs pos="40171">
                      <a:srgbClr val="00188F"/>
                    </a:gs>
                  </a:gsLst>
                  <a:lin ang="5400000" scaled="0"/>
                </a:gradFill>
                <a:latin typeface="Segoe UI Light"/>
                <a:cs typeface="Segoe UI" pitchFamily="34" charset="0"/>
              </a:rPr>
              <a:t>StackOverflow</a:t>
            </a:r>
            <a:endParaRPr lang="en-US" sz="3000" spc="-102" dirty="0">
              <a:ln w="3175">
                <a:noFill/>
              </a:ln>
              <a:gradFill>
                <a:gsLst>
                  <a:gs pos="15929">
                    <a:srgbClr val="00188F"/>
                  </a:gs>
                  <a:gs pos="40171">
                    <a:srgbClr val="00188F"/>
                  </a:gs>
                </a:gsLst>
                <a:lin ang="5400000" scaled="0"/>
              </a:gradFill>
              <a:latin typeface="Segoe UI Light"/>
              <a:cs typeface="Segoe UI" pitchFamily="34" charset="0"/>
            </a:endParaRPr>
          </a:p>
          <a:p>
            <a:pPr fontAlgn="base">
              <a:lnSpc>
                <a:spcPct val="90000"/>
              </a:lnSpc>
              <a:spcBef>
                <a:spcPct val="0"/>
              </a:spcBef>
              <a:spcAft>
                <a:spcPct val="0"/>
              </a:spcAft>
            </a:pPr>
            <a:r>
              <a:rPr lang="en-US" sz="3000" spc="-102" dirty="0" smtClean="0">
                <a:ln w="3175">
                  <a:noFill/>
                </a:ln>
                <a:gradFill>
                  <a:gsLst>
                    <a:gs pos="15929">
                      <a:srgbClr val="00188F"/>
                    </a:gs>
                    <a:gs pos="40171">
                      <a:srgbClr val="00188F"/>
                    </a:gs>
                  </a:gsLst>
                  <a:lin ang="5400000" scaled="0"/>
                </a:gradFill>
                <a:latin typeface="Segoe UI Light"/>
                <a:cs typeface="Segoe UI" pitchFamily="34" charset="0"/>
              </a:rPr>
              <a:t>[Office</a:t>
            </a:r>
            <a:r>
              <a:rPr lang="en-US" sz="3000" spc="-102" dirty="0">
                <a:ln w="3175">
                  <a:noFill/>
                </a:ln>
                <a:gradFill>
                  <a:gsLst>
                    <a:gs pos="15929">
                      <a:srgbClr val="00188F"/>
                    </a:gs>
                    <a:gs pos="40171">
                      <a:srgbClr val="00188F"/>
                    </a:gs>
                  </a:gsLst>
                  <a:lin ang="5400000" scaled="0"/>
                </a:gradFill>
                <a:latin typeface="Segoe UI Light"/>
                <a:cs typeface="Segoe UI" pitchFamily="34" charset="0"/>
              </a:rPr>
              <a:t>]</a:t>
            </a:r>
          </a:p>
          <a:p>
            <a:pPr fontAlgn="base">
              <a:lnSpc>
                <a:spcPct val="90000"/>
              </a:lnSpc>
              <a:spcBef>
                <a:spcPct val="0"/>
              </a:spcBef>
              <a:spcAft>
                <a:spcPct val="0"/>
              </a:spcAft>
            </a:pPr>
            <a:r>
              <a:rPr lang="en-US" sz="3000" spc="-102" dirty="0" smtClean="0">
                <a:ln w="3175">
                  <a:noFill/>
                </a:ln>
                <a:gradFill>
                  <a:gsLst>
                    <a:gs pos="15929">
                      <a:srgbClr val="00188F"/>
                    </a:gs>
                    <a:gs pos="40171">
                      <a:srgbClr val="00188F"/>
                    </a:gs>
                  </a:gsLst>
                  <a:lin ang="5400000" scaled="0"/>
                </a:gradFill>
                <a:latin typeface="Segoe UI Light"/>
                <a:cs typeface="Segoe UI" pitchFamily="34" charset="0"/>
              </a:rPr>
              <a:t>[SharePoint]</a:t>
            </a:r>
          </a:p>
          <a:p>
            <a:pPr marL="625475" indent="-161925" fontAlgn="base">
              <a:lnSpc>
                <a:spcPct val="90000"/>
              </a:lnSpc>
              <a:spcBef>
                <a:spcPct val="0"/>
              </a:spcBef>
              <a:spcAft>
                <a:spcPct val="0"/>
              </a:spcAft>
            </a:pPr>
            <a:endParaRPr lang="en-US" sz="3000" spc="-102" dirty="0" smtClean="0">
              <a:ln w="3175">
                <a:noFill/>
              </a:ln>
              <a:solidFill>
                <a:srgbClr val="404040">
                  <a:lumMod val="50000"/>
                </a:srgbClr>
              </a:solidFill>
              <a:latin typeface="Segoe UI Light"/>
              <a:cs typeface="Segoe UI" pitchFamily="34" charset="0"/>
            </a:endParaRPr>
          </a:p>
        </p:txBody>
      </p:sp>
      <p:sp>
        <p:nvSpPr>
          <p:cNvPr id="7" name="Rectangle 6"/>
          <p:cNvSpPr/>
          <p:nvPr/>
        </p:nvSpPr>
        <p:spPr bwMode="auto">
          <a:xfrm>
            <a:off x="6357257" y="174171"/>
            <a:ext cx="6079218" cy="6647543"/>
          </a:xfrm>
          <a:prstGeom prst="rect">
            <a:avLst/>
          </a:prstGeom>
          <a:solidFill>
            <a:schemeClr val="bg1">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8184058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50" fill="hold"/>
                                        <p:tgtEl>
                                          <p:spTgt spid="5"/>
                                        </p:tgtEl>
                                        <p:attrNameLst>
                                          <p:attrName>ppt_w</p:attrName>
                                        </p:attrNameLst>
                                      </p:cBhvr>
                                      <p:tavLst>
                                        <p:tav tm="0">
                                          <p:val>
                                            <p:fltVal val="0"/>
                                          </p:val>
                                        </p:tav>
                                        <p:tav tm="100000">
                                          <p:val>
                                            <p:strVal val="#ppt_w"/>
                                          </p:val>
                                        </p:tav>
                                      </p:tavLst>
                                    </p:anim>
                                    <p:anim calcmode="lin" valueType="num">
                                      <p:cBhvr>
                                        <p:cTn id="8" dur="250" fill="hold"/>
                                        <p:tgtEl>
                                          <p:spTgt spid="5"/>
                                        </p:tgtEl>
                                        <p:attrNameLst>
                                          <p:attrName>ppt_h</p:attrName>
                                        </p:attrNameLst>
                                      </p:cBhvr>
                                      <p:tavLst>
                                        <p:tav tm="0">
                                          <p:val>
                                            <p:fltVal val="0"/>
                                          </p:val>
                                        </p:tav>
                                        <p:tav tm="100000">
                                          <p:val>
                                            <p:strVal val="#ppt_h"/>
                                          </p:val>
                                        </p:tav>
                                      </p:tavLst>
                                    </p:anim>
                                    <p:animEffect transition="in" filter="fade">
                                      <p:cBhvr>
                                        <p:cTn id="9" dur="250"/>
                                        <p:tgtEl>
                                          <p:spTgt spid="5"/>
                                        </p:tgtEl>
                                      </p:cBhvr>
                                    </p:animEffect>
                                  </p:childTnLst>
                                </p:cTn>
                              </p:par>
                              <p:par>
                                <p:cTn id="10" presetID="6" presetClass="emph" presetSubtype="0" decel="100000" fill="hold" grpId="1" nodeType="withEffect">
                                  <p:stCondLst>
                                    <p:cond delay="100"/>
                                  </p:stCondLst>
                                  <p:childTnLst>
                                    <p:animScale>
                                      <p:cBhvr>
                                        <p:cTn id="11" dur="250" fill="hold"/>
                                        <p:tgtEl>
                                          <p:spTgt spid="5"/>
                                        </p:tgtEl>
                                      </p:cBhvr>
                                      <p:by x="110000" y="110000"/>
                                    </p:animScale>
                                  </p:childTnLst>
                                </p:cTn>
                              </p:par>
                              <p:par>
                                <p:cTn id="12" presetID="6" presetClass="emph" presetSubtype="0" decel="100000" fill="hold" grpId="2" nodeType="withEffect">
                                  <p:stCondLst>
                                    <p:cond delay="200"/>
                                  </p:stCondLst>
                                  <p:childTnLst>
                                    <p:animScale>
                                      <p:cBhvr>
                                        <p:cTn id="13" dur="250" fill="hold"/>
                                        <p:tgtEl>
                                          <p:spTgt spid="5"/>
                                        </p:tgtEl>
                                      </p:cBhvr>
                                      <p:by x="91000" y="91000"/>
                                    </p:animScale>
                                  </p:childTnLst>
                                </p:cTn>
                              </p:par>
                            </p:childTnLst>
                          </p:cTn>
                        </p:par>
                        <p:par>
                          <p:cTn id="14" fill="hold">
                            <p:stCondLst>
                              <p:cond delay="450"/>
                            </p:stCondLst>
                            <p:childTnLst>
                              <p:par>
                                <p:cTn id="15" presetID="2" presetClass="entr" presetSubtype="2" decel="10000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00" fill="hold"/>
                                        <p:tgtEl>
                                          <p:spTgt spid="4"/>
                                        </p:tgtEl>
                                        <p:attrNameLst>
                                          <p:attrName>ppt_x</p:attrName>
                                        </p:attrNameLst>
                                      </p:cBhvr>
                                      <p:tavLst>
                                        <p:tav tm="0">
                                          <p:val>
                                            <p:strVal val="1+#ppt_w/2"/>
                                          </p:val>
                                        </p:tav>
                                        <p:tav tm="100000">
                                          <p:val>
                                            <p:strVal val="#ppt_x"/>
                                          </p:val>
                                        </p:tav>
                                      </p:tavLst>
                                    </p:anim>
                                    <p:anim calcmode="lin" valueType="num">
                                      <p:cBhvr additive="base">
                                        <p:cTn id="18" dur="7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10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700" fill="hold"/>
                                        <p:tgtEl>
                                          <p:spTgt spid="11"/>
                                        </p:tgtEl>
                                        <p:attrNameLst>
                                          <p:attrName>ppt_x</p:attrName>
                                        </p:attrNameLst>
                                      </p:cBhvr>
                                      <p:tavLst>
                                        <p:tav tm="0">
                                          <p:val>
                                            <p:strVal val="1+#ppt_w/2"/>
                                          </p:val>
                                        </p:tav>
                                        <p:tav tm="100000">
                                          <p:val>
                                            <p:strVal val="#ppt_x"/>
                                          </p:val>
                                        </p:tav>
                                      </p:tavLst>
                                    </p:anim>
                                    <p:anim calcmode="lin" valueType="num">
                                      <p:cBhvr additive="base">
                                        <p:cTn id="22" dur="7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20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700" fill="hold"/>
                                        <p:tgtEl>
                                          <p:spTgt spid="13"/>
                                        </p:tgtEl>
                                        <p:attrNameLst>
                                          <p:attrName>ppt_x</p:attrName>
                                        </p:attrNameLst>
                                      </p:cBhvr>
                                      <p:tavLst>
                                        <p:tav tm="0">
                                          <p:val>
                                            <p:strVal val="1+#ppt_w/2"/>
                                          </p:val>
                                        </p:tav>
                                        <p:tav tm="100000">
                                          <p:val>
                                            <p:strVal val="#ppt_x"/>
                                          </p:val>
                                        </p:tav>
                                      </p:tavLst>
                                    </p:anim>
                                    <p:anim calcmode="lin" valueType="num">
                                      <p:cBhvr additive="base">
                                        <p:cTn id="26" dur="700" fill="hold"/>
                                        <p:tgtEl>
                                          <p:spTgt spid="13"/>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30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700" fill="hold"/>
                                        <p:tgtEl>
                                          <p:spTgt spid="12"/>
                                        </p:tgtEl>
                                        <p:attrNameLst>
                                          <p:attrName>ppt_x</p:attrName>
                                        </p:attrNameLst>
                                      </p:cBhvr>
                                      <p:tavLst>
                                        <p:tav tm="0">
                                          <p:val>
                                            <p:strVal val="1+#ppt_w/2"/>
                                          </p:val>
                                        </p:tav>
                                        <p:tav tm="100000">
                                          <p:val>
                                            <p:strVal val="#ppt_x"/>
                                          </p:val>
                                        </p:tav>
                                      </p:tavLst>
                                    </p:anim>
                                    <p:anim calcmode="lin" valueType="num">
                                      <p:cBhvr additive="base">
                                        <p:cTn id="30" dur="700" fill="hold"/>
                                        <p:tgtEl>
                                          <p:spTgt spid="12"/>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40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700" fill="hold"/>
                                        <p:tgtEl>
                                          <p:spTgt spid="14"/>
                                        </p:tgtEl>
                                        <p:attrNameLst>
                                          <p:attrName>ppt_x</p:attrName>
                                        </p:attrNameLst>
                                      </p:cBhvr>
                                      <p:tavLst>
                                        <p:tav tm="0">
                                          <p:val>
                                            <p:strVal val="1+#ppt_w/2"/>
                                          </p:val>
                                        </p:tav>
                                        <p:tav tm="100000">
                                          <p:val>
                                            <p:strVal val="#ppt_x"/>
                                          </p:val>
                                        </p:tav>
                                      </p:tavLst>
                                    </p:anim>
                                    <p:anim calcmode="lin" valueType="num">
                                      <p:cBhvr additive="base">
                                        <p:cTn id="34" dur="700" fill="hold"/>
                                        <p:tgtEl>
                                          <p:spTgt spid="14"/>
                                        </p:tgtEl>
                                        <p:attrNameLst>
                                          <p:attrName>ppt_y</p:attrName>
                                        </p:attrNameLst>
                                      </p:cBhvr>
                                      <p:tavLst>
                                        <p:tav tm="0">
                                          <p:val>
                                            <p:strVal val="#ppt_y"/>
                                          </p:val>
                                        </p:tav>
                                        <p:tav tm="100000">
                                          <p:val>
                                            <p:strVal val="#ppt_y"/>
                                          </p:val>
                                        </p:tav>
                                      </p:tavLst>
                                    </p:anim>
                                  </p:childTnLst>
                                </p:cTn>
                              </p:par>
                              <p:par>
                                <p:cTn id="35" presetID="2" presetClass="entr" presetSubtype="2" decel="100000" fill="hold" grpId="0" nodeType="withEffect">
                                  <p:stCondLst>
                                    <p:cond delay="50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700" fill="hold"/>
                                        <p:tgtEl>
                                          <p:spTgt spid="15"/>
                                        </p:tgtEl>
                                        <p:attrNameLst>
                                          <p:attrName>ppt_x</p:attrName>
                                        </p:attrNameLst>
                                      </p:cBhvr>
                                      <p:tavLst>
                                        <p:tav tm="0">
                                          <p:val>
                                            <p:strVal val="1+#ppt_w/2"/>
                                          </p:val>
                                        </p:tav>
                                        <p:tav tm="100000">
                                          <p:val>
                                            <p:strVal val="#ppt_x"/>
                                          </p:val>
                                        </p:tav>
                                      </p:tavLst>
                                    </p:anim>
                                    <p:anim calcmode="lin" valueType="num">
                                      <p:cBhvr additive="base">
                                        <p:cTn id="38" dur="700" fill="hold"/>
                                        <p:tgtEl>
                                          <p:spTgt spid="15"/>
                                        </p:tgtEl>
                                        <p:attrNameLst>
                                          <p:attrName>ppt_y</p:attrName>
                                        </p:attrNameLst>
                                      </p:cBhvr>
                                      <p:tavLst>
                                        <p:tav tm="0">
                                          <p:val>
                                            <p:strVal val="#ppt_y"/>
                                          </p:val>
                                        </p:tav>
                                        <p:tav tm="100000">
                                          <p:val>
                                            <p:strVal val="#ppt_y"/>
                                          </p:val>
                                        </p:tav>
                                      </p:tavLst>
                                    </p:anim>
                                  </p:childTnLst>
                                </p:cTn>
                              </p:par>
                              <p:par>
                                <p:cTn id="39" presetID="2" presetClass="entr" presetSubtype="2" decel="100000" fill="hold" grpId="0" nodeType="withEffect">
                                  <p:stCondLst>
                                    <p:cond delay="6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700" fill="hold"/>
                                        <p:tgtEl>
                                          <p:spTgt spid="16"/>
                                        </p:tgtEl>
                                        <p:attrNameLst>
                                          <p:attrName>ppt_x</p:attrName>
                                        </p:attrNameLst>
                                      </p:cBhvr>
                                      <p:tavLst>
                                        <p:tav tm="0">
                                          <p:val>
                                            <p:strVal val="1+#ppt_w/2"/>
                                          </p:val>
                                        </p:tav>
                                        <p:tav tm="100000">
                                          <p:val>
                                            <p:strVal val="#ppt_x"/>
                                          </p:val>
                                        </p:tav>
                                      </p:tavLst>
                                    </p:anim>
                                    <p:anim calcmode="lin" valueType="num">
                                      <p:cBhvr additive="base">
                                        <p:cTn id="42" dur="7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2" decel="100000" fill="hold" grpId="0" nodeType="withEffect">
                                  <p:stCondLst>
                                    <p:cond delay="70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700" fill="hold"/>
                                        <p:tgtEl>
                                          <p:spTgt spid="17"/>
                                        </p:tgtEl>
                                        <p:attrNameLst>
                                          <p:attrName>ppt_x</p:attrName>
                                        </p:attrNameLst>
                                      </p:cBhvr>
                                      <p:tavLst>
                                        <p:tav tm="0">
                                          <p:val>
                                            <p:strVal val="1+#ppt_w/2"/>
                                          </p:val>
                                        </p:tav>
                                        <p:tav tm="100000">
                                          <p:val>
                                            <p:strVal val="#ppt_x"/>
                                          </p:val>
                                        </p:tav>
                                      </p:tavLst>
                                    </p:anim>
                                    <p:anim calcmode="lin" valueType="num">
                                      <p:cBhvr additive="base">
                                        <p:cTn id="46" dur="7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childTnLst>
                          </p:cTn>
                        </p:par>
                        <p:par>
                          <p:cTn id="55" fill="hold">
                            <p:stCondLst>
                              <p:cond delay="500"/>
                            </p:stCondLst>
                            <p:childTnLst>
                              <p:par>
                                <p:cTn id="56" presetID="53" presetClass="entr" presetSubtype="16"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250" fill="hold"/>
                                        <p:tgtEl>
                                          <p:spTgt spid="19"/>
                                        </p:tgtEl>
                                        <p:attrNameLst>
                                          <p:attrName>ppt_w</p:attrName>
                                        </p:attrNameLst>
                                      </p:cBhvr>
                                      <p:tavLst>
                                        <p:tav tm="0">
                                          <p:val>
                                            <p:fltVal val="0"/>
                                          </p:val>
                                        </p:tav>
                                        <p:tav tm="100000">
                                          <p:val>
                                            <p:strVal val="#ppt_w"/>
                                          </p:val>
                                        </p:tav>
                                      </p:tavLst>
                                    </p:anim>
                                    <p:anim calcmode="lin" valueType="num">
                                      <p:cBhvr>
                                        <p:cTn id="59" dur="250" fill="hold"/>
                                        <p:tgtEl>
                                          <p:spTgt spid="19"/>
                                        </p:tgtEl>
                                        <p:attrNameLst>
                                          <p:attrName>ppt_h</p:attrName>
                                        </p:attrNameLst>
                                      </p:cBhvr>
                                      <p:tavLst>
                                        <p:tav tm="0">
                                          <p:val>
                                            <p:fltVal val="0"/>
                                          </p:val>
                                        </p:tav>
                                        <p:tav tm="100000">
                                          <p:val>
                                            <p:strVal val="#ppt_h"/>
                                          </p:val>
                                        </p:tav>
                                      </p:tavLst>
                                    </p:anim>
                                    <p:animEffect transition="in" filter="fade">
                                      <p:cBhvr>
                                        <p:cTn id="60" dur="250"/>
                                        <p:tgtEl>
                                          <p:spTgt spid="19"/>
                                        </p:tgtEl>
                                      </p:cBhvr>
                                    </p:animEffect>
                                  </p:childTnLst>
                                </p:cTn>
                              </p:par>
                              <p:par>
                                <p:cTn id="61" presetID="6" presetClass="emph" presetSubtype="0" decel="100000" fill="hold" grpId="1" nodeType="withEffect">
                                  <p:stCondLst>
                                    <p:cond delay="100"/>
                                  </p:stCondLst>
                                  <p:childTnLst>
                                    <p:animScale>
                                      <p:cBhvr>
                                        <p:cTn id="62" dur="250" fill="hold"/>
                                        <p:tgtEl>
                                          <p:spTgt spid="19"/>
                                        </p:tgtEl>
                                      </p:cBhvr>
                                      <p:by x="110000" y="110000"/>
                                    </p:animScale>
                                  </p:childTnLst>
                                </p:cTn>
                              </p:par>
                              <p:par>
                                <p:cTn id="63" presetID="6" presetClass="emph" presetSubtype="0" decel="100000" fill="hold" grpId="2" nodeType="withEffect">
                                  <p:stCondLst>
                                    <p:cond delay="200"/>
                                  </p:stCondLst>
                                  <p:childTnLst>
                                    <p:animScale>
                                      <p:cBhvr>
                                        <p:cTn id="64" dur="250" fill="hold"/>
                                        <p:tgtEl>
                                          <p:spTgt spid="19"/>
                                        </p:tgtEl>
                                      </p:cBhvr>
                                      <p:by x="91000" y="9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18" grpId="0" animBg="1"/>
      <p:bldP spid="4" grpId="0" animBg="1"/>
      <p:bldP spid="11" grpId="0" animBg="1"/>
      <p:bldP spid="12" grpId="0" animBg="1"/>
      <p:bldP spid="13" grpId="0" animBg="1"/>
      <p:bldP spid="14" grpId="0" animBg="1"/>
      <p:bldP spid="15" grpId="0" animBg="1"/>
      <p:bldP spid="16" grpId="0" animBg="1"/>
      <p:bldP spid="17" grpId="0" animBg="1"/>
      <p:bldP spid="19" grpId="0" animBg="1"/>
      <p:bldP spid="19" grpId="1" animBg="1"/>
      <p:bldP spid="19" grpId="2"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9437" y="2735262"/>
            <a:ext cx="4224528" cy="4224528"/>
          </a:xfrm>
          <a:prstGeom prst="rect">
            <a:avLst/>
          </a:prstGeom>
        </p:spPr>
      </p:pic>
      <p:sp>
        <p:nvSpPr>
          <p:cNvPr id="18" name="Title 1"/>
          <p:cNvSpPr txBox="1">
            <a:spLocks/>
          </p:cNvSpPr>
          <p:nvPr/>
        </p:nvSpPr>
        <p:spPr>
          <a:xfrm>
            <a:off x="274639" y="295274"/>
            <a:ext cx="11889564" cy="91757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6000">
                <a:gradFill>
                  <a:gsLst>
                    <a:gs pos="1087">
                      <a:srgbClr val="00188F"/>
                    </a:gs>
                    <a:gs pos="100000">
                      <a:srgbClr val="00188F"/>
                    </a:gs>
                  </a:gsLst>
                  <a:lin ang="5400000" scaled="0"/>
                </a:gradFill>
              </a:rPr>
              <a:t>Your Feedback is Important</a:t>
            </a:r>
          </a:p>
        </p:txBody>
      </p:sp>
      <p:sp>
        <p:nvSpPr>
          <p:cNvPr id="19" name="Text Placeholder 2"/>
          <p:cNvSpPr txBox="1">
            <a:spLocks/>
          </p:cNvSpPr>
          <p:nvPr/>
        </p:nvSpPr>
        <p:spPr>
          <a:xfrm>
            <a:off x="274638" y="1778483"/>
            <a:ext cx="11887200" cy="2175980"/>
          </a:xfrm>
          <a:prstGeom prst="rect">
            <a:avLst/>
          </a:prstGeom>
        </p:spPr>
        <p:txBody>
          <a:bodyPr lIns="182880" tIns="146304" rIns="182880" bIns="146304"/>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80000"/>
              </a:lnSpc>
              <a:buClr>
                <a:srgbClr val="404040"/>
              </a:buClr>
              <a:buFont typeface="Wingdings" panose="05000000000000000000" pitchFamily="2" charset="2"/>
              <a:buNone/>
            </a:pPr>
            <a:r>
              <a:rPr lang="en-US" sz="3600" dirty="0" smtClean="0">
                <a:gradFill>
                  <a:gsLst>
                    <a:gs pos="5435">
                      <a:srgbClr val="404040"/>
                    </a:gs>
                    <a:gs pos="100000">
                      <a:srgbClr val="404040"/>
                    </a:gs>
                  </a:gsLst>
                  <a:lin ang="5400000" scaled="0"/>
                </a:gradFill>
              </a:rPr>
              <a:t>Fill out an evaluation of this session </a:t>
            </a:r>
            <a:br>
              <a:rPr lang="en-US" sz="3600" dirty="0" smtClean="0">
                <a:gradFill>
                  <a:gsLst>
                    <a:gs pos="5435">
                      <a:srgbClr val="404040"/>
                    </a:gs>
                    <a:gs pos="100000">
                      <a:srgbClr val="404040"/>
                    </a:gs>
                  </a:gsLst>
                  <a:lin ang="5400000" scaled="0"/>
                </a:gradFill>
              </a:rPr>
            </a:br>
            <a:r>
              <a:rPr lang="en-US" sz="3600" dirty="0" smtClean="0">
                <a:gradFill>
                  <a:gsLst>
                    <a:gs pos="5435">
                      <a:srgbClr val="404040"/>
                    </a:gs>
                    <a:gs pos="100000">
                      <a:srgbClr val="404040"/>
                    </a:gs>
                  </a:gsLst>
                  <a:lin ang="5400000" scaled="0"/>
                </a:gradFill>
              </a:rPr>
              <a:t>and help shape future events. </a:t>
            </a:r>
          </a:p>
          <a:p>
            <a:pPr marL="0" indent="0">
              <a:lnSpc>
                <a:spcPct val="80000"/>
              </a:lnSpc>
              <a:spcBef>
                <a:spcPts val="2200"/>
              </a:spcBef>
              <a:buClr>
                <a:srgbClr val="404040"/>
              </a:buClr>
              <a:buFont typeface="Wingdings" panose="05000000000000000000" pitchFamily="2" charset="2"/>
              <a:buNone/>
            </a:pPr>
            <a:r>
              <a:rPr lang="en-US" sz="3600" dirty="0" smtClean="0">
                <a:gradFill>
                  <a:gsLst>
                    <a:gs pos="5435">
                      <a:srgbClr val="404040"/>
                    </a:gs>
                    <a:gs pos="100000">
                      <a:srgbClr val="404040"/>
                    </a:gs>
                  </a:gsLst>
                  <a:lin ang="5400000" scaled="0"/>
                </a:gradFill>
                <a:latin typeface="Segoe UI"/>
              </a:rPr>
              <a:t>Scan the QR code </a:t>
            </a:r>
            <a:r>
              <a:rPr lang="en-US" sz="3600" dirty="0" smtClean="0">
                <a:gradFill>
                  <a:gsLst>
                    <a:gs pos="5435">
                      <a:srgbClr val="404040"/>
                    </a:gs>
                    <a:gs pos="100000">
                      <a:srgbClr val="404040"/>
                    </a:gs>
                  </a:gsLst>
                  <a:lin ang="5400000" scaled="0"/>
                </a:gradFill>
              </a:rPr>
              <a:t>to evaluate </a:t>
            </a:r>
            <a:br>
              <a:rPr lang="en-US" sz="3600" dirty="0" smtClean="0">
                <a:gradFill>
                  <a:gsLst>
                    <a:gs pos="5435">
                      <a:srgbClr val="404040"/>
                    </a:gs>
                    <a:gs pos="100000">
                      <a:srgbClr val="404040"/>
                    </a:gs>
                  </a:gsLst>
                  <a:lin ang="5400000" scaled="0"/>
                </a:gradFill>
              </a:rPr>
            </a:br>
            <a:r>
              <a:rPr lang="en-US" sz="3600" dirty="0" smtClean="0">
                <a:gradFill>
                  <a:gsLst>
                    <a:gs pos="5435">
                      <a:srgbClr val="404040"/>
                    </a:gs>
                    <a:gs pos="100000">
                      <a:srgbClr val="404040"/>
                    </a:gs>
                  </a:gsLst>
                  <a:lin ang="5400000" scaled="0"/>
                </a:gradFill>
              </a:rPr>
              <a:t>this session on your mobile device. </a:t>
            </a:r>
          </a:p>
          <a:p>
            <a:pPr marL="0" indent="0">
              <a:spcBef>
                <a:spcPts val="1800"/>
              </a:spcBef>
              <a:buClr>
                <a:srgbClr val="404040"/>
              </a:buClr>
              <a:buFont typeface="Wingdings" panose="05000000000000000000" pitchFamily="2" charset="2"/>
              <a:buNone/>
            </a:pPr>
            <a:r>
              <a:rPr lang="en-US" sz="3200" dirty="0" smtClean="0">
                <a:gradFill>
                  <a:gsLst>
                    <a:gs pos="3261">
                      <a:srgbClr val="00188F"/>
                    </a:gs>
                    <a:gs pos="100000">
                      <a:srgbClr val="00188F"/>
                    </a:gs>
                  </a:gsLst>
                  <a:lin ang="5400000" scaled="0"/>
                </a:gradFill>
                <a:latin typeface="Segoe UI"/>
              </a:rPr>
              <a:t>You’ll also be entered into </a:t>
            </a:r>
            <a:br>
              <a:rPr lang="en-US" sz="3200" dirty="0" smtClean="0">
                <a:gradFill>
                  <a:gsLst>
                    <a:gs pos="3261">
                      <a:srgbClr val="00188F"/>
                    </a:gs>
                    <a:gs pos="100000">
                      <a:srgbClr val="00188F"/>
                    </a:gs>
                  </a:gsLst>
                  <a:lin ang="5400000" scaled="0"/>
                </a:gradFill>
                <a:latin typeface="Segoe UI"/>
              </a:rPr>
            </a:br>
            <a:r>
              <a:rPr lang="en-US" sz="3200" dirty="0" smtClean="0">
                <a:gradFill>
                  <a:gsLst>
                    <a:gs pos="3261">
                      <a:srgbClr val="00188F"/>
                    </a:gs>
                    <a:gs pos="100000">
                      <a:srgbClr val="00188F"/>
                    </a:gs>
                  </a:gsLst>
                  <a:lin ang="5400000" scaled="0"/>
                </a:gradFill>
                <a:latin typeface="Segoe UI"/>
              </a:rPr>
              <a:t>a daily prize drawing!</a:t>
            </a:r>
            <a:endParaRPr lang="en-US" sz="3200" dirty="0">
              <a:gradFill>
                <a:gsLst>
                  <a:gs pos="3261">
                    <a:srgbClr val="00188F"/>
                  </a:gs>
                  <a:gs pos="100000">
                    <a:srgbClr val="00188F"/>
                  </a:gs>
                </a:gsLst>
                <a:lin ang="5400000" scaled="0"/>
              </a:gradFill>
              <a:latin typeface="Segoe UI"/>
            </a:endParaRPr>
          </a:p>
        </p:txBody>
      </p:sp>
      <p:sp>
        <p:nvSpPr>
          <p:cNvPr id="25" name="Freeform 24"/>
          <p:cNvSpPr>
            <a:spLocks noChangeAspect="1" noEditPoints="1"/>
          </p:cNvSpPr>
          <p:nvPr/>
        </p:nvSpPr>
        <p:spPr bwMode="black">
          <a:xfrm>
            <a:off x="475560"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224696754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3050" y="6079032"/>
            <a:ext cx="118887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404040">
                        <a:lumMod val="75000"/>
                        <a:lumOff val="25000"/>
                      </a:srgbClr>
                    </a:gs>
                    <a:gs pos="100000">
                      <a:srgbClr val="404040">
                        <a:lumMod val="75000"/>
                        <a:lumOff val="25000"/>
                      </a:srgbClr>
                    </a:gs>
                  </a:gsLst>
                  <a:lin ang="5400000" scaled="0"/>
                </a:gradFill>
                <a:cs typeface="Segoe UI" pitchFamily="34" charset="0"/>
              </a:rPr>
              <a:t>© </a:t>
            </a:r>
            <a:r>
              <a:rPr lang="en-US" sz="700" dirty="0" smtClean="0">
                <a:gradFill>
                  <a:gsLst>
                    <a:gs pos="0">
                      <a:srgbClr val="404040">
                        <a:lumMod val="75000"/>
                        <a:lumOff val="25000"/>
                      </a:srgbClr>
                    </a:gs>
                    <a:gs pos="100000">
                      <a:srgbClr val="404040">
                        <a:lumMod val="75000"/>
                        <a:lumOff val="25000"/>
                      </a:srgbClr>
                    </a:gs>
                  </a:gsLst>
                  <a:lin ang="5400000" scaled="0"/>
                </a:gradFill>
                <a:cs typeface="Segoe UI" pitchFamily="34" charset="0"/>
              </a:rPr>
              <a:t>2014 </a:t>
            </a:r>
            <a:r>
              <a:rPr lang="en-US" sz="700" dirty="0">
                <a:gradFill>
                  <a:gsLst>
                    <a:gs pos="0">
                      <a:srgbClr val="404040">
                        <a:lumMod val="75000"/>
                        <a:lumOff val="25000"/>
                      </a:srgbClr>
                    </a:gs>
                    <a:gs pos="100000">
                      <a:srgbClr val="404040">
                        <a:lumMod val="75000"/>
                        <a:lumOff val="25000"/>
                      </a:srgbClr>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404040">
                        <a:lumMod val="75000"/>
                        <a:lumOff val="25000"/>
                      </a:srgbClr>
                    </a:gs>
                    <a:gs pos="100000">
                      <a:srgbClr val="404040">
                        <a:lumMod val="75000"/>
                        <a:lumOff val="25000"/>
                      </a:srgbClr>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232" y="3103733"/>
            <a:ext cx="3687046" cy="787059"/>
          </a:xfrm>
          <a:prstGeom prst="rect">
            <a:avLst/>
          </a:prstGeom>
        </p:spPr>
      </p:pic>
    </p:spTree>
    <p:extLst>
      <p:ext uri="{BB962C8B-B14F-4D97-AF65-F5344CB8AC3E}">
        <p14:creationId xmlns:p14="http://schemas.microsoft.com/office/powerpoint/2010/main" val="32369498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Office at the center of productivity apps…</a:t>
            </a:r>
            <a:endParaRPr lang="en-US" dirty="0"/>
          </a:p>
        </p:txBody>
      </p:sp>
      <p:pic>
        <p:nvPicPr>
          <p:cNvPr id="17" name="Picture 16"/>
          <p:cNvPicPr>
            <a:picLocks/>
          </p:cNvPicPr>
          <p:nvPr/>
        </p:nvPicPr>
        <p:blipFill rotWithShape="1">
          <a:blip r:embed="rId3">
            <a:extLst>
              <a:ext uri="{28A0092B-C50C-407E-A947-70E740481C1C}">
                <a14:useLocalDpi xmlns:a14="http://schemas.microsoft.com/office/drawing/2010/main" val="0"/>
              </a:ext>
            </a:extLst>
          </a:blip>
          <a:srcRect l="2383" t="25414" r="2089" b="15803"/>
          <a:stretch/>
        </p:blipFill>
        <p:spPr>
          <a:xfrm>
            <a:off x="9232143" y="1211263"/>
            <a:ext cx="2930623" cy="2724912"/>
          </a:xfrm>
          <a:prstGeom prst="rect">
            <a:avLst/>
          </a:prstGeom>
        </p:spPr>
      </p:pic>
      <p:pic>
        <p:nvPicPr>
          <p:cNvPr id="16" name="Picture 15"/>
          <p:cNvPicPr>
            <a:picLocks noChangeAspect="1"/>
          </p:cNvPicPr>
          <p:nvPr/>
        </p:nvPicPr>
        <p:blipFill rotWithShape="1">
          <a:blip r:embed="rId4">
            <a:extLst>
              <a:ext uri="{28A0092B-C50C-407E-A947-70E740481C1C}">
                <a14:useLocalDpi xmlns:a14="http://schemas.microsoft.com/office/drawing/2010/main" val="0"/>
              </a:ext>
            </a:extLst>
          </a:blip>
          <a:srcRect l="31507" t="31647" r="12771" b="33940"/>
          <a:stretch/>
        </p:blipFill>
        <p:spPr>
          <a:xfrm>
            <a:off x="6250800" y="1211263"/>
            <a:ext cx="2927731" cy="2724912"/>
          </a:xfrm>
          <a:prstGeom prst="rect">
            <a:avLst/>
          </a:prstGeom>
        </p:spPr>
      </p:pic>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r="28008"/>
          <a:stretch/>
        </p:blipFill>
        <p:spPr>
          <a:xfrm>
            <a:off x="3269459" y="1211263"/>
            <a:ext cx="2929590" cy="2724912"/>
          </a:xfrm>
          <a:prstGeom prst="rect">
            <a:avLst/>
          </a:prstGeom>
        </p:spPr>
      </p:pic>
      <p:pic>
        <p:nvPicPr>
          <p:cNvPr id="10" name="Picture 9"/>
          <p:cNvPicPr>
            <a:picLocks/>
          </p:cNvPicPr>
          <p:nvPr/>
        </p:nvPicPr>
        <p:blipFill rotWithShape="1">
          <a:blip r:embed="rId6">
            <a:extLst>
              <a:ext uri="{28A0092B-C50C-407E-A947-70E740481C1C}">
                <a14:useLocalDpi xmlns:a14="http://schemas.microsoft.com/office/drawing/2010/main" val="0"/>
              </a:ext>
            </a:extLst>
          </a:blip>
          <a:srcRect l="37771" t="11745" r="1123" b="4108"/>
          <a:stretch/>
        </p:blipFill>
        <p:spPr>
          <a:xfrm>
            <a:off x="288117" y="1211263"/>
            <a:ext cx="2930623" cy="2724912"/>
          </a:xfrm>
          <a:prstGeom prst="rect">
            <a:avLst/>
          </a:prstGeom>
        </p:spPr>
      </p:pic>
      <p:sp>
        <p:nvSpPr>
          <p:cNvPr id="12" name="Rectangle 11"/>
          <p:cNvSpPr/>
          <p:nvPr/>
        </p:nvSpPr>
        <p:spPr bwMode="auto">
          <a:xfrm>
            <a:off x="288117" y="3251200"/>
            <a:ext cx="2933331" cy="68497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lnSpc>
                <a:spcPct val="90000"/>
              </a:lnSpc>
              <a:spcBef>
                <a:spcPct val="0"/>
              </a:spcBef>
              <a:spcAft>
                <a:spcPct val="0"/>
              </a:spcAft>
            </a:pPr>
            <a:r>
              <a:rPr lang="en-US" sz="2000" b="1" spc="-40" dirty="0" smtClean="0">
                <a:gradFill>
                  <a:gsLst>
                    <a:gs pos="36752">
                      <a:srgbClr val="FFFFFF"/>
                    </a:gs>
                    <a:gs pos="47863">
                      <a:srgbClr val="FFFFFF"/>
                    </a:gs>
                  </a:gsLst>
                  <a:lin ang="5400000" scaled="0"/>
                </a:gradFill>
                <a:cs typeface="Segoe UI Semilight" panose="020B0402040204020203" pitchFamily="34" charset="0"/>
              </a:rPr>
              <a:t>3.4M </a:t>
            </a:r>
            <a:r>
              <a:rPr lang="en-US" sz="2000" spc="-40" dirty="0" smtClean="0">
                <a:gradFill>
                  <a:gsLst>
                    <a:gs pos="36752">
                      <a:srgbClr val="FFFFFF"/>
                    </a:gs>
                    <a:gs pos="47863">
                      <a:srgbClr val="FFFFFF"/>
                    </a:gs>
                  </a:gsLst>
                  <a:lin ang="5400000" scaled="0"/>
                </a:gradFill>
                <a:latin typeface="Segoe UI Semilight" panose="020B0402040204020203" pitchFamily="34" charset="0"/>
                <a:cs typeface="Segoe UI Semilight" panose="020B0402040204020203" pitchFamily="34" charset="0"/>
              </a:rPr>
              <a:t>developers</a:t>
            </a:r>
            <a:endParaRPr lang="en-US" sz="2000" spc="-40" dirty="0">
              <a:gradFill>
                <a:gsLst>
                  <a:gs pos="36752">
                    <a:srgbClr val="FFFFFF"/>
                  </a:gs>
                  <a:gs pos="47863">
                    <a:srgbClr val="FFFFFF"/>
                  </a:gs>
                </a:gsLst>
                <a:lin ang="5400000" scaled="0"/>
              </a:gradFill>
              <a:latin typeface="Segoe UI Semilight" panose="020B0402040204020203" pitchFamily="34" charset="0"/>
              <a:cs typeface="Segoe UI Semilight" panose="020B0402040204020203" pitchFamily="34" charset="0"/>
            </a:endParaRPr>
          </a:p>
        </p:txBody>
      </p:sp>
      <p:sp>
        <p:nvSpPr>
          <p:cNvPr id="20" name="Rectangle 19"/>
          <p:cNvSpPr/>
          <p:nvPr/>
        </p:nvSpPr>
        <p:spPr bwMode="auto">
          <a:xfrm>
            <a:off x="3269459" y="3251200"/>
            <a:ext cx="2933331" cy="68497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lnSpc>
                <a:spcPct val="90000"/>
              </a:lnSpc>
              <a:spcBef>
                <a:spcPct val="0"/>
              </a:spcBef>
              <a:spcAft>
                <a:spcPct val="0"/>
              </a:spcAft>
            </a:pPr>
            <a:r>
              <a:rPr lang="en-US" sz="2000" spc="-40" dirty="0" smtClean="0">
                <a:gradFill>
                  <a:gsLst>
                    <a:gs pos="36752">
                      <a:srgbClr val="FFFFFF"/>
                    </a:gs>
                    <a:gs pos="47863">
                      <a:srgbClr val="FFFFFF"/>
                    </a:gs>
                  </a:gsLst>
                  <a:lin ang="5400000" scaled="0"/>
                </a:gradFill>
                <a:latin typeface="Segoe UI Semilight" panose="020B0402040204020203" pitchFamily="34" charset="0"/>
                <a:cs typeface="Segoe UI Semilight" panose="020B0402040204020203" pitchFamily="34" charset="0"/>
              </a:rPr>
              <a:t>Office 365 growth</a:t>
            </a:r>
            <a:endParaRPr lang="en-US" sz="2000" spc="-40" dirty="0">
              <a:gradFill>
                <a:gsLst>
                  <a:gs pos="36752">
                    <a:srgbClr val="FFFFFF"/>
                  </a:gs>
                  <a:gs pos="47863">
                    <a:srgbClr val="FFFFFF"/>
                  </a:gs>
                </a:gsLst>
                <a:lin ang="5400000" scaled="0"/>
              </a:gradFill>
              <a:latin typeface="Segoe UI Semilight" panose="020B0402040204020203" pitchFamily="34" charset="0"/>
              <a:cs typeface="Segoe UI Semilight" panose="020B0402040204020203" pitchFamily="34" charset="0"/>
            </a:endParaRPr>
          </a:p>
        </p:txBody>
      </p:sp>
      <p:sp>
        <p:nvSpPr>
          <p:cNvPr id="21" name="Rectangle 20"/>
          <p:cNvSpPr/>
          <p:nvPr/>
        </p:nvSpPr>
        <p:spPr bwMode="auto">
          <a:xfrm>
            <a:off x="6250800" y="3251200"/>
            <a:ext cx="2933331" cy="68497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lnSpc>
                <a:spcPct val="90000"/>
              </a:lnSpc>
              <a:spcBef>
                <a:spcPct val="0"/>
              </a:spcBef>
              <a:spcAft>
                <a:spcPct val="0"/>
              </a:spcAft>
            </a:pPr>
            <a:r>
              <a:rPr lang="en-US" sz="2000" b="1" spc="-40" dirty="0">
                <a:gradFill>
                  <a:gsLst>
                    <a:gs pos="36752">
                      <a:srgbClr val="FFFFFF"/>
                    </a:gs>
                    <a:gs pos="47863">
                      <a:srgbClr val="FFFFFF"/>
                    </a:gs>
                  </a:gsLst>
                  <a:lin ang="5400000" scaled="0"/>
                </a:gradFill>
                <a:cs typeface="Segoe UI Semilight" panose="020B0402040204020203" pitchFamily="34" charset="0"/>
              </a:rPr>
              <a:t>1B</a:t>
            </a:r>
            <a:r>
              <a:rPr lang="en-US" sz="2000" spc="-40" dirty="0">
                <a:gradFill>
                  <a:gsLst>
                    <a:gs pos="36752">
                      <a:srgbClr val="FFFFFF"/>
                    </a:gs>
                    <a:gs pos="47863">
                      <a:srgbClr val="FFFFFF"/>
                    </a:gs>
                  </a:gsLst>
                  <a:lin ang="5400000" scaled="0"/>
                </a:gradFill>
                <a:latin typeface="Segoe UI Semilight" panose="020B0402040204020203" pitchFamily="34" charset="0"/>
                <a:cs typeface="Segoe UI Semilight" panose="020B0402040204020203" pitchFamily="34" charset="0"/>
              </a:rPr>
              <a:t> Office </a:t>
            </a:r>
            <a:r>
              <a:rPr lang="en-US" sz="2000" spc="-40" dirty="0" smtClean="0">
                <a:gradFill>
                  <a:gsLst>
                    <a:gs pos="36752">
                      <a:srgbClr val="FFFFFF"/>
                    </a:gs>
                    <a:gs pos="47863">
                      <a:srgbClr val="FFFFFF"/>
                    </a:gs>
                  </a:gsLst>
                  <a:lin ang="5400000" scaled="0"/>
                </a:gradFill>
                <a:latin typeface="Segoe UI Semilight" panose="020B0402040204020203" pitchFamily="34" charset="0"/>
                <a:cs typeface="Segoe UI Semilight" panose="020B0402040204020203" pitchFamily="34" charset="0"/>
              </a:rPr>
              <a:t>users</a:t>
            </a:r>
            <a:endParaRPr lang="en-US" sz="2000" spc="-40" dirty="0">
              <a:gradFill>
                <a:gsLst>
                  <a:gs pos="36752">
                    <a:srgbClr val="FFFFFF"/>
                  </a:gs>
                  <a:gs pos="47863">
                    <a:srgbClr val="FFFFFF"/>
                  </a:gs>
                </a:gsLst>
                <a:lin ang="5400000" scaled="0"/>
              </a:gradFill>
              <a:latin typeface="Segoe UI Semilight" panose="020B0402040204020203" pitchFamily="34" charset="0"/>
              <a:cs typeface="Segoe UI Semilight" panose="020B0402040204020203" pitchFamily="34" charset="0"/>
            </a:endParaRPr>
          </a:p>
        </p:txBody>
      </p:sp>
      <p:sp>
        <p:nvSpPr>
          <p:cNvPr id="23" name="Rectangle 22"/>
          <p:cNvSpPr/>
          <p:nvPr/>
        </p:nvSpPr>
        <p:spPr bwMode="auto">
          <a:xfrm>
            <a:off x="9232143" y="3251200"/>
            <a:ext cx="2933331" cy="684975"/>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lnSpc>
                <a:spcPct val="90000"/>
              </a:lnSpc>
              <a:spcBef>
                <a:spcPct val="0"/>
              </a:spcBef>
              <a:spcAft>
                <a:spcPct val="0"/>
              </a:spcAft>
            </a:pPr>
            <a:r>
              <a:rPr lang="en-US" sz="2000" spc="-40" dirty="0">
                <a:gradFill>
                  <a:gsLst>
                    <a:gs pos="36752">
                      <a:srgbClr val="FFFFFF"/>
                    </a:gs>
                    <a:gs pos="47863">
                      <a:srgbClr val="FFFFFF"/>
                    </a:gs>
                  </a:gsLst>
                  <a:lin ang="5400000" scaled="0"/>
                </a:gradFill>
                <a:latin typeface="Segoe UI Semilight" panose="020B0402040204020203" pitchFamily="34" charset="0"/>
                <a:cs typeface="Segoe UI Semilight" panose="020B0402040204020203" pitchFamily="34" charset="0"/>
              </a:rPr>
              <a:t>Office Store g</a:t>
            </a:r>
            <a:r>
              <a:rPr lang="en-US" sz="2000" spc="-40" dirty="0" smtClean="0">
                <a:gradFill>
                  <a:gsLst>
                    <a:gs pos="36752">
                      <a:srgbClr val="FFFFFF"/>
                    </a:gs>
                    <a:gs pos="47863">
                      <a:srgbClr val="FFFFFF"/>
                    </a:gs>
                  </a:gsLst>
                  <a:lin ang="5400000" scaled="0"/>
                </a:gradFill>
                <a:latin typeface="Segoe UI Semilight" panose="020B0402040204020203" pitchFamily="34" charset="0"/>
                <a:cs typeface="Segoe UI Semilight" panose="020B0402040204020203" pitchFamily="34" charset="0"/>
              </a:rPr>
              <a:t>rowth</a:t>
            </a:r>
            <a:endParaRPr lang="en-US" sz="2000" spc="-40" dirty="0">
              <a:gradFill>
                <a:gsLst>
                  <a:gs pos="36752">
                    <a:srgbClr val="FFFFFF"/>
                  </a:gs>
                  <a:gs pos="47863">
                    <a:srgbClr val="FFFFFF"/>
                  </a:gs>
                </a:gsLst>
                <a:lin ang="5400000" scaled="0"/>
              </a:gradFill>
              <a:latin typeface="Segoe UI Semilight" panose="020B0402040204020203" pitchFamily="34" charset="0"/>
              <a:cs typeface="Segoe UI Semilight" panose="020B0402040204020203" pitchFamily="34" charset="0"/>
            </a:endParaRPr>
          </a:p>
        </p:txBody>
      </p:sp>
      <p:sp>
        <p:nvSpPr>
          <p:cNvPr id="33" name="Rectangle 32"/>
          <p:cNvSpPr/>
          <p:nvPr/>
        </p:nvSpPr>
        <p:spPr bwMode="auto">
          <a:xfrm>
            <a:off x="58057" y="3936175"/>
            <a:ext cx="12378418" cy="305835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2" name="Picture 21"/>
          <p:cNvPicPr>
            <a:picLocks/>
          </p:cNvPicPr>
          <p:nvPr/>
        </p:nvPicPr>
        <p:blipFill rotWithShape="1">
          <a:blip r:embed="rId7">
            <a:extLst>
              <a:ext uri="{28A0092B-C50C-407E-A947-70E740481C1C}">
                <a14:useLocalDpi xmlns:a14="http://schemas.microsoft.com/office/drawing/2010/main" val="0"/>
              </a:ext>
            </a:extLst>
          </a:blip>
          <a:srcRect l="18253" t="18562" r="1560" b="26366"/>
          <a:stretch/>
        </p:blipFill>
        <p:spPr>
          <a:xfrm>
            <a:off x="6247380" y="3977515"/>
            <a:ext cx="5915854" cy="2724912"/>
          </a:xfrm>
          <a:prstGeom prst="rect">
            <a:avLst/>
          </a:prstGeom>
        </p:spPr>
      </p:pic>
      <p:pic>
        <p:nvPicPr>
          <p:cNvPr id="19" name="Picture 18"/>
          <p:cNvPicPr>
            <a:picLocks/>
          </p:cNvPicPr>
          <p:nvPr/>
        </p:nvPicPr>
        <p:blipFill rotWithShape="1">
          <a:blip r:embed="rId8">
            <a:extLst>
              <a:ext uri="{28A0092B-C50C-407E-A947-70E740481C1C}">
                <a14:useLocalDpi xmlns:a14="http://schemas.microsoft.com/office/drawing/2010/main" val="0"/>
              </a:ext>
            </a:extLst>
          </a:blip>
          <a:srcRect l="1129" t="16319" r="1107" b="23624"/>
          <a:stretch/>
        </p:blipFill>
        <p:spPr>
          <a:xfrm>
            <a:off x="288117" y="3977515"/>
            <a:ext cx="5915854" cy="2724912"/>
          </a:xfrm>
          <a:prstGeom prst="rect">
            <a:avLst/>
          </a:prstGeom>
        </p:spPr>
      </p:pic>
      <p:sp>
        <p:nvSpPr>
          <p:cNvPr id="25" name="Rectangle 24"/>
          <p:cNvSpPr/>
          <p:nvPr/>
        </p:nvSpPr>
        <p:spPr bwMode="auto">
          <a:xfrm>
            <a:off x="288117" y="6014076"/>
            <a:ext cx="5918094" cy="68835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lnSpc>
                <a:spcPct val="90000"/>
              </a:lnSpc>
              <a:spcBef>
                <a:spcPct val="0"/>
              </a:spcBef>
              <a:spcAft>
                <a:spcPct val="0"/>
              </a:spcAft>
            </a:pPr>
            <a:r>
              <a:rPr lang="en-US" sz="2000" spc="-40" dirty="0">
                <a:gradFill>
                  <a:gsLst>
                    <a:gs pos="54701">
                      <a:srgbClr val="FFFFFF"/>
                    </a:gs>
                    <a:gs pos="36000">
                      <a:srgbClr val="FFFFFF"/>
                    </a:gs>
                  </a:gsLst>
                  <a:lin ang="5400000" scaled="0"/>
                </a:gradFill>
                <a:latin typeface="Segoe UI Semilight" panose="020B0402040204020203" pitchFamily="34" charset="0"/>
                <a:cs typeface="Segoe UI Semilight" panose="020B0402040204020203" pitchFamily="34" charset="0"/>
              </a:rPr>
              <a:t>“</a:t>
            </a:r>
            <a:r>
              <a:rPr lang="en-US" sz="2000" b="1" spc="-40" dirty="0">
                <a:gradFill>
                  <a:gsLst>
                    <a:gs pos="36752">
                      <a:srgbClr val="FFFFFF"/>
                    </a:gs>
                    <a:gs pos="47863">
                      <a:srgbClr val="FFFFFF"/>
                    </a:gs>
                  </a:gsLst>
                  <a:lin ang="5400000" scaled="0"/>
                </a:gradFill>
                <a:cs typeface="Segoe UI Semilight" panose="020B0402040204020203" pitchFamily="34" charset="0"/>
              </a:rPr>
              <a:t>7 out of 10 </a:t>
            </a:r>
            <a:r>
              <a:rPr lang="en-US" sz="2000" spc="-40" dirty="0">
                <a:gradFill>
                  <a:gsLst>
                    <a:gs pos="54701">
                      <a:srgbClr val="FFFFFF"/>
                    </a:gs>
                    <a:gs pos="36000">
                      <a:srgbClr val="FFFFFF"/>
                    </a:gs>
                  </a:gsLst>
                  <a:lin ang="5400000" scaled="0"/>
                </a:gradFill>
                <a:latin typeface="Segoe UI Semilight" panose="020B0402040204020203" pitchFamily="34" charset="0"/>
                <a:cs typeface="Segoe UI Semilight" panose="020B0402040204020203" pitchFamily="34" charset="0"/>
              </a:rPr>
              <a:t>Fortune 500 companies have </a:t>
            </a:r>
            <a:r>
              <a:rPr lang="en-US" sz="2000" spc="-40" dirty="0" smtClean="0">
                <a:gradFill>
                  <a:gsLst>
                    <a:gs pos="54701">
                      <a:srgbClr val="FFFFFF"/>
                    </a:gs>
                    <a:gs pos="36000">
                      <a:srgbClr val="FFFFFF"/>
                    </a:gs>
                  </a:gsLst>
                  <a:lin ang="5400000" scaled="0"/>
                </a:gradFill>
                <a:latin typeface="Segoe UI Semilight" panose="020B0402040204020203" pitchFamily="34" charset="0"/>
                <a:cs typeface="Segoe UI Semilight" panose="020B0402040204020203" pitchFamily="34" charset="0"/>
              </a:rPr>
              <a:t/>
            </a:r>
            <a:br>
              <a:rPr lang="en-US" sz="2000" spc="-40" dirty="0" smtClean="0">
                <a:gradFill>
                  <a:gsLst>
                    <a:gs pos="54701">
                      <a:srgbClr val="FFFFFF"/>
                    </a:gs>
                    <a:gs pos="36000">
                      <a:srgbClr val="FFFFFF"/>
                    </a:gs>
                  </a:gsLst>
                  <a:lin ang="5400000" scaled="0"/>
                </a:gradFill>
                <a:latin typeface="Segoe UI Semilight" panose="020B0402040204020203" pitchFamily="34" charset="0"/>
                <a:cs typeface="Segoe UI Semilight" panose="020B0402040204020203" pitchFamily="34" charset="0"/>
              </a:rPr>
            </a:br>
            <a:r>
              <a:rPr lang="en-US" sz="2000" spc="-40" dirty="0" smtClean="0">
                <a:gradFill>
                  <a:gsLst>
                    <a:gs pos="54701">
                      <a:srgbClr val="FFFFFF"/>
                    </a:gs>
                    <a:gs pos="36000">
                      <a:srgbClr val="FFFFFF"/>
                    </a:gs>
                  </a:gsLst>
                  <a:lin ang="5400000" scaled="0"/>
                </a:gradFill>
                <a:latin typeface="Segoe UI Semilight" panose="020B0402040204020203" pitchFamily="34" charset="0"/>
                <a:cs typeface="Segoe UI Semilight" panose="020B0402040204020203" pitchFamily="34" charset="0"/>
              </a:rPr>
              <a:t>a </a:t>
            </a:r>
            <a:r>
              <a:rPr lang="en-US" sz="2000" spc="-40" dirty="0">
                <a:gradFill>
                  <a:gsLst>
                    <a:gs pos="54701">
                      <a:srgbClr val="FFFFFF"/>
                    </a:gs>
                    <a:gs pos="36000">
                      <a:srgbClr val="FFFFFF"/>
                    </a:gs>
                  </a:gsLst>
                  <a:lin ang="5400000" scaled="0"/>
                </a:gradFill>
                <a:latin typeface="Segoe UI Semilight" panose="020B0402040204020203" pitchFamily="34" charset="0"/>
                <a:cs typeface="Segoe UI Semilight" panose="020B0402040204020203" pitchFamily="34" charset="0"/>
              </a:rPr>
              <a:t>Microsoft Cloud Enterprise </a:t>
            </a:r>
            <a:r>
              <a:rPr lang="en-US" sz="2000" spc="-40" dirty="0" smtClean="0">
                <a:gradFill>
                  <a:gsLst>
                    <a:gs pos="54701">
                      <a:srgbClr val="FFFFFF"/>
                    </a:gs>
                    <a:gs pos="36000">
                      <a:srgbClr val="FFFFFF"/>
                    </a:gs>
                  </a:gsLst>
                  <a:lin ang="5400000" scaled="0"/>
                </a:gradFill>
                <a:latin typeface="Segoe UI Semilight" panose="020B0402040204020203" pitchFamily="34" charset="0"/>
                <a:cs typeface="Segoe UI Semilight" panose="020B0402040204020203" pitchFamily="34" charset="0"/>
              </a:rPr>
              <a:t>service"</a:t>
            </a:r>
            <a:endParaRPr lang="en-US" sz="2000" spc="-40" dirty="0">
              <a:gradFill>
                <a:gsLst>
                  <a:gs pos="54701">
                    <a:srgbClr val="FFFFFF"/>
                  </a:gs>
                  <a:gs pos="36000">
                    <a:srgbClr val="FFFFFF"/>
                  </a:gs>
                </a:gsLst>
                <a:lin ang="5400000" scaled="0"/>
              </a:gradFill>
              <a:latin typeface="Segoe UI Semilight" panose="020B0402040204020203" pitchFamily="34" charset="0"/>
              <a:cs typeface="Segoe UI Semilight" panose="020B0402040204020203" pitchFamily="34" charset="0"/>
            </a:endParaRPr>
          </a:p>
        </p:txBody>
      </p:sp>
      <p:sp>
        <p:nvSpPr>
          <p:cNvPr id="26" name="Rectangle 25"/>
          <p:cNvSpPr/>
          <p:nvPr/>
        </p:nvSpPr>
        <p:spPr bwMode="auto">
          <a:xfrm>
            <a:off x="6247380" y="6014076"/>
            <a:ext cx="5918094" cy="68835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lnSpc>
                <a:spcPct val="90000"/>
              </a:lnSpc>
              <a:spcBef>
                <a:spcPct val="0"/>
              </a:spcBef>
              <a:spcAft>
                <a:spcPct val="0"/>
              </a:spcAft>
            </a:pPr>
            <a:r>
              <a:rPr lang="en-US" sz="2000" spc="-40" dirty="0">
                <a:gradFill>
                  <a:gsLst>
                    <a:gs pos="54701">
                      <a:srgbClr val="FFFFFF"/>
                    </a:gs>
                    <a:gs pos="36000">
                      <a:srgbClr val="FFFFFF"/>
                    </a:gs>
                  </a:gsLst>
                  <a:lin ang="5400000" scaled="0"/>
                </a:gradFill>
                <a:latin typeface="Segoe UI Semilight" panose="020B0402040204020203" pitchFamily="34" charset="0"/>
                <a:cs typeface="Segoe UI Semilight" panose="020B0402040204020203" pitchFamily="34" charset="0"/>
              </a:rPr>
              <a:t>“Continuously extending </a:t>
            </a:r>
            <a:r>
              <a:rPr lang="en-US" sz="2000" spc="-40" dirty="0" smtClean="0">
                <a:gradFill>
                  <a:gsLst>
                    <a:gs pos="54701">
                      <a:srgbClr val="FFFFFF"/>
                    </a:gs>
                    <a:gs pos="36000">
                      <a:srgbClr val="FFFFFF"/>
                    </a:gs>
                  </a:gsLst>
                  <a:lin ang="5400000" scaled="0"/>
                </a:gradFill>
                <a:latin typeface="Segoe UI Semilight" panose="020B0402040204020203" pitchFamily="34" charset="0"/>
                <a:cs typeface="Segoe UI Semilight" panose="020B0402040204020203" pitchFamily="34" charset="0"/>
              </a:rPr>
              <a:t>our APIs”</a:t>
            </a:r>
            <a:endParaRPr lang="en-US" sz="2000" spc="-40" dirty="0">
              <a:gradFill>
                <a:gsLst>
                  <a:gs pos="54701">
                    <a:srgbClr val="FFFFFF"/>
                  </a:gs>
                  <a:gs pos="36000">
                    <a:srgbClr val="FFFFFF"/>
                  </a:gs>
                </a:gsLst>
                <a:lin ang="5400000" scaled="0"/>
              </a:gradFill>
              <a:latin typeface="Segoe UI Semilight" panose="020B0402040204020203" pitchFamily="34" charset="0"/>
              <a:cs typeface="Segoe UI Semilight" panose="020B0402040204020203" pitchFamily="34" charset="0"/>
            </a:endParaRPr>
          </a:p>
        </p:txBody>
      </p:sp>
      <p:sp>
        <p:nvSpPr>
          <p:cNvPr id="34" name="Rectangle 33"/>
          <p:cNvSpPr/>
          <p:nvPr/>
        </p:nvSpPr>
        <p:spPr bwMode="auto">
          <a:xfrm>
            <a:off x="58057" y="6697663"/>
            <a:ext cx="12378418" cy="296862"/>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60737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900"/>
                                        <p:tgtEl>
                                          <p:spTgt spid="12"/>
                                        </p:tgtEl>
                                      </p:cBhvr>
                                    </p:animEffect>
                                  </p:childTnLst>
                                </p:cTn>
                              </p:par>
                              <p:par>
                                <p:cTn id="8" presetID="63" presetClass="path" presetSubtype="0" decel="100000" fill="hold" grpId="1" nodeType="withEffect">
                                  <p:stCondLst>
                                    <p:cond delay="500"/>
                                  </p:stCondLst>
                                  <p:childTnLst>
                                    <p:animMotion origin="layout" path="M -0.02412 4.2079E-6 L -2.20832E-6 4.2079E-6 " pathEditMode="relative" rAng="0" ptsTypes="AA">
                                      <p:cBhvr>
                                        <p:cTn id="9" dur="900" fill="hold"/>
                                        <p:tgtEl>
                                          <p:spTgt spid="12"/>
                                        </p:tgtEl>
                                        <p:attrNameLst>
                                          <p:attrName>ppt_x</p:attrName>
                                          <p:attrName>ppt_y</p:attrName>
                                        </p:attrNameLst>
                                      </p:cBhvr>
                                      <p:rCtr x="1200" y="0"/>
                                    </p:animMotion>
                                  </p:childTnLst>
                                </p:cTn>
                              </p:par>
                              <p:par>
                                <p:cTn id="10" presetID="6" presetClass="emph" presetSubtype="0" accel="100000" autoRev="1" fill="hold" grpId="2" nodeType="withEffect">
                                  <p:stCondLst>
                                    <p:cond delay="0"/>
                                  </p:stCondLst>
                                  <p:childTnLst>
                                    <p:animScale>
                                      <p:cBhvr>
                                        <p:cTn id="11" dur="500" fill="hold"/>
                                        <p:tgtEl>
                                          <p:spTgt spid="12"/>
                                        </p:tgtEl>
                                      </p:cBhvr>
                                      <p:by x="80000" y="80000"/>
                                    </p:animScale>
                                  </p:childTnLst>
                                </p:cTn>
                              </p:par>
                              <p:par>
                                <p:cTn id="12" presetID="10" presetClass="entr" presetSubtype="0" fill="hold" grpId="0" nodeType="withEffect">
                                  <p:stCondLst>
                                    <p:cond delay="50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900"/>
                                        <p:tgtEl>
                                          <p:spTgt spid="20"/>
                                        </p:tgtEl>
                                      </p:cBhvr>
                                    </p:animEffect>
                                  </p:childTnLst>
                                </p:cTn>
                              </p:par>
                              <p:par>
                                <p:cTn id="15" presetID="63" presetClass="path" presetSubtype="0" decel="100000" fill="hold" grpId="1" nodeType="withEffect">
                                  <p:stCondLst>
                                    <p:cond delay="500"/>
                                  </p:stCondLst>
                                  <p:childTnLst>
                                    <p:animMotion origin="layout" path="M -0.02412 4.2079E-6 L -2.20832E-6 4.2079E-6 " pathEditMode="relative" rAng="0" ptsTypes="AA">
                                      <p:cBhvr>
                                        <p:cTn id="16" dur="900" fill="hold"/>
                                        <p:tgtEl>
                                          <p:spTgt spid="20"/>
                                        </p:tgtEl>
                                        <p:attrNameLst>
                                          <p:attrName>ppt_x</p:attrName>
                                          <p:attrName>ppt_y</p:attrName>
                                        </p:attrNameLst>
                                      </p:cBhvr>
                                      <p:rCtr x="1200" y="0"/>
                                    </p:animMotion>
                                  </p:childTnLst>
                                </p:cTn>
                              </p:par>
                              <p:par>
                                <p:cTn id="17" presetID="6" presetClass="emph" presetSubtype="0" accel="100000" autoRev="1" fill="hold" grpId="2" nodeType="withEffect">
                                  <p:stCondLst>
                                    <p:cond delay="0"/>
                                  </p:stCondLst>
                                  <p:childTnLst>
                                    <p:animScale>
                                      <p:cBhvr>
                                        <p:cTn id="18" dur="500" fill="hold"/>
                                        <p:tgtEl>
                                          <p:spTgt spid="20"/>
                                        </p:tgtEl>
                                      </p:cBhvr>
                                      <p:by x="80000" y="80000"/>
                                    </p:animScale>
                                  </p:childTnLst>
                                </p:cTn>
                              </p:par>
                              <p:par>
                                <p:cTn id="19" presetID="10" presetClass="entr" presetSubtype="0" fill="hold" grpId="0" nodeType="withEffect">
                                  <p:stCondLst>
                                    <p:cond delay="5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900"/>
                                        <p:tgtEl>
                                          <p:spTgt spid="21"/>
                                        </p:tgtEl>
                                      </p:cBhvr>
                                    </p:animEffect>
                                  </p:childTnLst>
                                </p:cTn>
                              </p:par>
                              <p:par>
                                <p:cTn id="22" presetID="63" presetClass="path" presetSubtype="0" decel="100000" fill="hold" grpId="1" nodeType="withEffect">
                                  <p:stCondLst>
                                    <p:cond delay="500"/>
                                  </p:stCondLst>
                                  <p:childTnLst>
                                    <p:animMotion origin="layout" path="M -0.02412 4.2079E-6 L -2.20832E-6 4.2079E-6 " pathEditMode="relative" rAng="0" ptsTypes="AA">
                                      <p:cBhvr>
                                        <p:cTn id="23" dur="900" fill="hold"/>
                                        <p:tgtEl>
                                          <p:spTgt spid="21"/>
                                        </p:tgtEl>
                                        <p:attrNameLst>
                                          <p:attrName>ppt_x</p:attrName>
                                          <p:attrName>ppt_y</p:attrName>
                                        </p:attrNameLst>
                                      </p:cBhvr>
                                      <p:rCtr x="1200" y="0"/>
                                    </p:animMotion>
                                  </p:childTnLst>
                                </p:cTn>
                              </p:par>
                              <p:par>
                                <p:cTn id="24" presetID="6" presetClass="emph" presetSubtype="0" accel="100000" autoRev="1" fill="hold" grpId="2" nodeType="withEffect">
                                  <p:stCondLst>
                                    <p:cond delay="0"/>
                                  </p:stCondLst>
                                  <p:childTnLst>
                                    <p:animScale>
                                      <p:cBhvr>
                                        <p:cTn id="25" dur="500" fill="hold"/>
                                        <p:tgtEl>
                                          <p:spTgt spid="21"/>
                                        </p:tgtEl>
                                      </p:cBhvr>
                                      <p:by x="80000" y="80000"/>
                                    </p:animScale>
                                  </p:childTnLst>
                                </p:cTn>
                              </p:par>
                              <p:par>
                                <p:cTn id="26" presetID="10" presetClass="entr" presetSubtype="0" fill="hold" grpId="0" nodeType="withEffect">
                                  <p:stCondLst>
                                    <p:cond delay="5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900"/>
                                        <p:tgtEl>
                                          <p:spTgt spid="23"/>
                                        </p:tgtEl>
                                      </p:cBhvr>
                                    </p:animEffect>
                                  </p:childTnLst>
                                </p:cTn>
                              </p:par>
                              <p:par>
                                <p:cTn id="29" presetID="63" presetClass="path" presetSubtype="0" decel="100000" fill="hold" grpId="1" nodeType="withEffect">
                                  <p:stCondLst>
                                    <p:cond delay="500"/>
                                  </p:stCondLst>
                                  <p:childTnLst>
                                    <p:animMotion origin="layout" path="M -0.02412 4.2079E-6 L -2.20832E-6 4.2079E-6 " pathEditMode="relative" rAng="0" ptsTypes="AA">
                                      <p:cBhvr>
                                        <p:cTn id="30" dur="900" fill="hold"/>
                                        <p:tgtEl>
                                          <p:spTgt spid="23"/>
                                        </p:tgtEl>
                                        <p:attrNameLst>
                                          <p:attrName>ppt_x</p:attrName>
                                          <p:attrName>ppt_y</p:attrName>
                                        </p:attrNameLst>
                                      </p:cBhvr>
                                      <p:rCtr x="1200" y="0"/>
                                    </p:animMotion>
                                  </p:childTnLst>
                                </p:cTn>
                              </p:par>
                              <p:par>
                                <p:cTn id="31" presetID="6" presetClass="emph" presetSubtype="0" accel="100000" autoRev="1" fill="hold" grpId="2" nodeType="withEffect">
                                  <p:stCondLst>
                                    <p:cond delay="0"/>
                                  </p:stCondLst>
                                  <p:childTnLst>
                                    <p:animScale>
                                      <p:cBhvr>
                                        <p:cTn id="32" dur="500" fill="hold"/>
                                        <p:tgtEl>
                                          <p:spTgt spid="23"/>
                                        </p:tgtEl>
                                      </p:cBhvr>
                                      <p:by x="80000" y="80000"/>
                                    </p:animScale>
                                  </p:childTnLst>
                                </p:cTn>
                              </p:par>
                              <p:par>
                                <p:cTn id="33" presetID="10" presetClass="entr" presetSubtype="0" fill="hold" grpId="0" nodeType="withEffect">
                                  <p:stCondLst>
                                    <p:cond delay="50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900"/>
                                        <p:tgtEl>
                                          <p:spTgt spid="25"/>
                                        </p:tgtEl>
                                      </p:cBhvr>
                                    </p:animEffect>
                                  </p:childTnLst>
                                </p:cTn>
                              </p:par>
                              <p:par>
                                <p:cTn id="36" presetID="63" presetClass="path" presetSubtype="0" decel="100000" fill="hold" grpId="1" nodeType="withEffect">
                                  <p:stCondLst>
                                    <p:cond delay="500"/>
                                  </p:stCondLst>
                                  <p:childTnLst>
                                    <p:animMotion origin="layout" path="M -0.02412 4.2079E-6 L -2.20832E-6 4.2079E-6 " pathEditMode="relative" rAng="0" ptsTypes="AA">
                                      <p:cBhvr>
                                        <p:cTn id="37" dur="900" fill="hold"/>
                                        <p:tgtEl>
                                          <p:spTgt spid="25"/>
                                        </p:tgtEl>
                                        <p:attrNameLst>
                                          <p:attrName>ppt_x</p:attrName>
                                          <p:attrName>ppt_y</p:attrName>
                                        </p:attrNameLst>
                                      </p:cBhvr>
                                      <p:rCtr x="1200" y="0"/>
                                    </p:animMotion>
                                  </p:childTnLst>
                                </p:cTn>
                              </p:par>
                              <p:par>
                                <p:cTn id="38" presetID="6" presetClass="emph" presetSubtype="0" accel="100000" autoRev="1" fill="hold" grpId="2" nodeType="withEffect">
                                  <p:stCondLst>
                                    <p:cond delay="0"/>
                                  </p:stCondLst>
                                  <p:childTnLst>
                                    <p:animScale>
                                      <p:cBhvr>
                                        <p:cTn id="39" dur="500" fill="hold"/>
                                        <p:tgtEl>
                                          <p:spTgt spid="25"/>
                                        </p:tgtEl>
                                      </p:cBhvr>
                                      <p:by x="80000" y="80000"/>
                                    </p:animScale>
                                  </p:childTnLst>
                                </p:cTn>
                              </p:par>
                              <p:par>
                                <p:cTn id="40" presetID="10" presetClass="entr" presetSubtype="0" fill="hold" grpId="0" nodeType="withEffect">
                                  <p:stCondLst>
                                    <p:cond delay="50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900"/>
                                        <p:tgtEl>
                                          <p:spTgt spid="26"/>
                                        </p:tgtEl>
                                      </p:cBhvr>
                                    </p:animEffect>
                                  </p:childTnLst>
                                </p:cTn>
                              </p:par>
                              <p:par>
                                <p:cTn id="43" presetID="63" presetClass="path" presetSubtype="0" decel="100000" fill="hold" grpId="1" nodeType="withEffect">
                                  <p:stCondLst>
                                    <p:cond delay="500"/>
                                  </p:stCondLst>
                                  <p:childTnLst>
                                    <p:animMotion origin="layout" path="M -0.02412 4.2079E-6 L -2.20832E-6 4.2079E-6 " pathEditMode="relative" rAng="0" ptsTypes="AA">
                                      <p:cBhvr>
                                        <p:cTn id="44" dur="900" fill="hold"/>
                                        <p:tgtEl>
                                          <p:spTgt spid="26"/>
                                        </p:tgtEl>
                                        <p:attrNameLst>
                                          <p:attrName>ppt_x</p:attrName>
                                          <p:attrName>ppt_y</p:attrName>
                                        </p:attrNameLst>
                                      </p:cBhvr>
                                      <p:rCtr x="1200" y="0"/>
                                    </p:animMotion>
                                  </p:childTnLst>
                                </p:cTn>
                              </p:par>
                              <p:par>
                                <p:cTn id="45" presetID="6" presetClass="emph" presetSubtype="0" accel="100000" autoRev="1" fill="hold" grpId="2" nodeType="withEffect">
                                  <p:stCondLst>
                                    <p:cond delay="0"/>
                                  </p:stCondLst>
                                  <p:childTnLst>
                                    <p:animScale>
                                      <p:cBhvr>
                                        <p:cTn id="46" dur="500" fill="hold"/>
                                        <p:tgtEl>
                                          <p:spTgt spid="26"/>
                                        </p:tgtEl>
                                      </p:cBhvr>
                                      <p:by x="80000" y="80000"/>
                                    </p:animScale>
                                  </p:childTnLst>
                                </p:cTn>
                              </p:par>
                            </p:childTnLst>
                          </p:cTn>
                        </p:par>
                        <p:par>
                          <p:cTn id="47" fill="hold">
                            <p:stCondLst>
                              <p:cond delay="1400"/>
                            </p:stCondLst>
                            <p:childTnLst>
                              <p:par>
                                <p:cTn id="48" presetID="2" presetClass="entr" presetSubtype="4" decel="100000"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700" fill="hold"/>
                                        <p:tgtEl>
                                          <p:spTgt spid="10"/>
                                        </p:tgtEl>
                                        <p:attrNameLst>
                                          <p:attrName>ppt_x</p:attrName>
                                        </p:attrNameLst>
                                      </p:cBhvr>
                                      <p:tavLst>
                                        <p:tav tm="0">
                                          <p:val>
                                            <p:strVal val="#ppt_x"/>
                                          </p:val>
                                        </p:tav>
                                        <p:tav tm="100000">
                                          <p:val>
                                            <p:strVal val="#ppt_x"/>
                                          </p:val>
                                        </p:tav>
                                      </p:tavLst>
                                    </p:anim>
                                    <p:anim calcmode="lin" valueType="num">
                                      <p:cBhvr additive="base">
                                        <p:cTn id="51" dur="700" fill="hold"/>
                                        <p:tgtEl>
                                          <p:spTgt spid="10"/>
                                        </p:tgtEl>
                                        <p:attrNameLst>
                                          <p:attrName>ppt_y</p:attrName>
                                        </p:attrNameLst>
                                      </p:cBhvr>
                                      <p:tavLst>
                                        <p:tav tm="0">
                                          <p:val>
                                            <p:strVal val="1+#ppt_h/2"/>
                                          </p:val>
                                        </p:tav>
                                        <p:tav tm="100000">
                                          <p:val>
                                            <p:strVal val="#ppt_y"/>
                                          </p:val>
                                        </p:tav>
                                      </p:tavLst>
                                    </p:anim>
                                  </p:childTnLst>
                                </p:cTn>
                              </p:par>
                              <p:par>
                                <p:cTn id="52" presetID="2" presetClass="entr" presetSubtype="4" decel="100000" fill="hold" nodeType="withEffect">
                                  <p:stCondLst>
                                    <p:cond delay="10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700" fill="hold"/>
                                        <p:tgtEl>
                                          <p:spTgt spid="11"/>
                                        </p:tgtEl>
                                        <p:attrNameLst>
                                          <p:attrName>ppt_x</p:attrName>
                                        </p:attrNameLst>
                                      </p:cBhvr>
                                      <p:tavLst>
                                        <p:tav tm="0">
                                          <p:val>
                                            <p:strVal val="#ppt_x"/>
                                          </p:val>
                                        </p:tav>
                                        <p:tav tm="100000">
                                          <p:val>
                                            <p:strVal val="#ppt_x"/>
                                          </p:val>
                                        </p:tav>
                                      </p:tavLst>
                                    </p:anim>
                                    <p:anim calcmode="lin" valueType="num">
                                      <p:cBhvr additive="base">
                                        <p:cTn id="55" dur="700" fill="hold"/>
                                        <p:tgtEl>
                                          <p:spTgt spid="11"/>
                                        </p:tgtEl>
                                        <p:attrNameLst>
                                          <p:attrName>ppt_y</p:attrName>
                                        </p:attrNameLst>
                                      </p:cBhvr>
                                      <p:tavLst>
                                        <p:tav tm="0">
                                          <p:val>
                                            <p:strVal val="1+#ppt_h/2"/>
                                          </p:val>
                                        </p:tav>
                                        <p:tav tm="100000">
                                          <p:val>
                                            <p:strVal val="#ppt_y"/>
                                          </p:val>
                                        </p:tav>
                                      </p:tavLst>
                                    </p:anim>
                                  </p:childTnLst>
                                </p:cTn>
                              </p:par>
                              <p:par>
                                <p:cTn id="56" presetID="2" presetClass="entr" presetSubtype="4" decel="100000" fill="hold" nodeType="withEffect">
                                  <p:stCondLst>
                                    <p:cond delay="20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700" fill="hold"/>
                                        <p:tgtEl>
                                          <p:spTgt spid="16"/>
                                        </p:tgtEl>
                                        <p:attrNameLst>
                                          <p:attrName>ppt_x</p:attrName>
                                        </p:attrNameLst>
                                      </p:cBhvr>
                                      <p:tavLst>
                                        <p:tav tm="0">
                                          <p:val>
                                            <p:strVal val="#ppt_x"/>
                                          </p:val>
                                        </p:tav>
                                        <p:tav tm="100000">
                                          <p:val>
                                            <p:strVal val="#ppt_x"/>
                                          </p:val>
                                        </p:tav>
                                      </p:tavLst>
                                    </p:anim>
                                    <p:anim calcmode="lin" valueType="num">
                                      <p:cBhvr additive="base">
                                        <p:cTn id="59" dur="7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decel="100000" fill="hold" nodeType="withEffect">
                                  <p:stCondLst>
                                    <p:cond delay="30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700" fill="hold"/>
                                        <p:tgtEl>
                                          <p:spTgt spid="17"/>
                                        </p:tgtEl>
                                        <p:attrNameLst>
                                          <p:attrName>ppt_x</p:attrName>
                                        </p:attrNameLst>
                                      </p:cBhvr>
                                      <p:tavLst>
                                        <p:tav tm="0">
                                          <p:val>
                                            <p:strVal val="#ppt_x"/>
                                          </p:val>
                                        </p:tav>
                                        <p:tav tm="100000">
                                          <p:val>
                                            <p:strVal val="#ppt_x"/>
                                          </p:val>
                                        </p:tav>
                                      </p:tavLst>
                                    </p:anim>
                                    <p:anim calcmode="lin" valueType="num">
                                      <p:cBhvr additive="base">
                                        <p:cTn id="63" dur="700" fill="hold"/>
                                        <p:tgtEl>
                                          <p:spTgt spid="17"/>
                                        </p:tgtEl>
                                        <p:attrNameLst>
                                          <p:attrName>ppt_y</p:attrName>
                                        </p:attrNameLst>
                                      </p:cBhvr>
                                      <p:tavLst>
                                        <p:tav tm="0">
                                          <p:val>
                                            <p:strVal val="1+#ppt_h/2"/>
                                          </p:val>
                                        </p:tav>
                                        <p:tav tm="100000">
                                          <p:val>
                                            <p:strVal val="#ppt_y"/>
                                          </p:val>
                                        </p:tav>
                                      </p:tavLst>
                                    </p:anim>
                                  </p:childTnLst>
                                </p:cTn>
                              </p:par>
                              <p:par>
                                <p:cTn id="64" presetID="2" presetClass="entr" presetSubtype="4" decel="100000" fill="hold" nodeType="withEffect">
                                  <p:stCondLst>
                                    <p:cond delay="40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700" fill="hold"/>
                                        <p:tgtEl>
                                          <p:spTgt spid="19"/>
                                        </p:tgtEl>
                                        <p:attrNameLst>
                                          <p:attrName>ppt_x</p:attrName>
                                        </p:attrNameLst>
                                      </p:cBhvr>
                                      <p:tavLst>
                                        <p:tav tm="0">
                                          <p:val>
                                            <p:strVal val="#ppt_x"/>
                                          </p:val>
                                        </p:tav>
                                        <p:tav tm="100000">
                                          <p:val>
                                            <p:strVal val="#ppt_x"/>
                                          </p:val>
                                        </p:tav>
                                      </p:tavLst>
                                    </p:anim>
                                    <p:anim calcmode="lin" valueType="num">
                                      <p:cBhvr additive="base">
                                        <p:cTn id="67" dur="700" fill="hold"/>
                                        <p:tgtEl>
                                          <p:spTgt spid="19"/>
                                        </p:tgtEl>
                                        <p:attrNameLst>
                                          <p:attrName>ppt_y</p:attrName>
                                        </p:attrNameLst>
                                      </p:cBhvr>
                                      <p:tavLst>
                                        <p:tav tm="0">
                                          <p:val>
                                            <p:strVal val="1+#ppt_h/2"/>
                                          </p:val>
                                        </p:tav>
                                        <p:tav tm="100000">
                                          <p:val>
                                            <p:strVal val="#ppt_y"/>
                                          </p:val>
                                        </p:tav>
                                      </p:tavLst>
                                    </p:anim>
                                  </p:childTnLst>
                                </p:cTn>
                              </p:par>
                              <p:par>
                                <p:cTn id="68" presetID="2" presetClass="entr" presetSubtype="4" decel="100000" fill="hold" nodeType="withEffect">
                                  <p:stCondLst>
                                    <p:cond delay="50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700" fill="hold"/>
                                        <p:tgtEl>
                                          <p:spTgt spid="22"/>
                                        </p:tgtEl>
                                        <p:attrNameLst>
                                          <p:attrName>ppt_x</p:attrName>
                                        </p:attrNameLst>
                                      </p:cBhvr>
                                      <p:tavLst>
                                        <p:tav tm="0">
                                          <p:val>
                                            <p:strVal val="#ppt_x"/>
                                          </p:val>
                                        </p:tav>
                                        <p:tav tm="100000">
                                          <p:val>
                                            <p:strVal val="#ppt_x"/>
                                          </p:val>
                                        </p:tav>
                                      </p:tavLst>
                                    </p:anim>
                                    <p:anim calcmode="lin" valueType="num">
                                      <p:cBhvr additive="base">
                                        <p:cTn id="71" dur="7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20" grpId="0" animBg="1"/>
      <p:bldP spid="20" grpId="1" animBg="1"/>
      <p:bldP spid="20" grpId="2" animBg="1"/>
      <p:bldP spid="21" grpId="0" animBg="1"/>
      <p:bldP spid="21" grpId="1" animBg="1"/>
      <p:bldP spid="21" grpId="2" animBg="1"/>
      <p:bldP spid="23" grpId="0" animBg="1"/>
      <p:bldP spid="23" grpId="1" animBg="1"/>
      <p:bldP spid="23" grpId="2" animBg="1"/>
      <p:bldP spid="25" grpId="0" animBg="1"/>
      <p:bldP spid="25" grpId="1" animBg="1"/>
      <p:bldP spid="25" grpId="2" animBg="1"/>
      <p:bldP spid="26" grpId="0" animBg="1"/>
      <p:bldP spid="26" grpId="1" animBg="1"/>
      <p:bldP spid="26" grpId="2"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6527345" y="1218000"/>
            <a:ext cx="5636858" cy="795528"/>
            <a:chOff x="6527345" y="1218000"/>
            <a:chExt cx="5636858" cy="795528"/>
          </a:xfrm>
        </p:grpSpPr>
        <p:sp>
          <p:nvSpPr>
            <p:cNvPr id="36" name="TextBox 35"/>
            <p:cNvSpPr txBox="1"/>
            <p:nvPr/>
          </p:nvSpPr>
          <p:spPr>
            <a:xfrm>
              <a:off x="6527345" y="1218000"/>
              <a:ext cx="5636858" cy="795528"/>
            </a:xfrm>
            <a:prstGeom prst="chevron">
              <a:avLst>
                <a:gd name="adj" fmla="val 51641"/>
              </a:avLst>
            </a:prstGeom>
            <a:solidFill>
              <a:schemeClr val="tx2"/>
            </a:solidFill>
          </p:spPr>
          <p:txBody>
            <a:bodyPr wrap="square" lIns="182854" tIns="186521" rIns="182854" bIns="186521" rtlCol="0" anchor="ctr" anchorCtr="0">
              <a:noAutofit/>
            </a:bodyPr>
            <a:lstStyle>
              <a:defPPr>
                <a:defRPr lang="en-US"/>
              </a:defPPr>
              <a:lvl1pPr defTabSz="932563">
                <a:lnSpc>
                  <a:spcPct val="90000"/>
                </a:lnSpc>
                <a:spcAft>
                  <a:spcPts val="600"/>
                </a:spcAft>
                <a:defRPr sz="2040">
                  <a:gradFill>
                    <a:gsLst>
                      <a:gs pos="2917">
                        <a:srgbClr val="FFFFFF"/>
                      </a:gs>
                      <a:gs pos="91000">
                        <a:srgbClr val="FFFFFF"/>
                      </a:gs>
                    </a:gsLst>
                    <a:lin ang="5400000" scaled="0"/>
                  </a:gradFill>
                  <a:cs typeface="Segoe UI" panose="020B0502040204020203" pitchFamily="34" charset="0"/>
                </a:defRPr>
              </a:lvl1pPr>
            </a:lstStyle>
            <a:p>
              <a:r>
                <a:rPr lang="en-US" sz="2000" dirty="0"/>
                <a:t>Devices + Cloud </a:t>
              </a:r>
            </a:p>
          </p:txBody>
        </p:sp>
        <p:sp>
          <p:nvSpPr>
            <p:cNvPr id="38" name="TextBox 37"/>
            <p:cNvSpPr txBox="1"/>
            <p:nvPr/>
          </p:nvSpPr>
          <p:spPr>
            <a:xfrm>
              <a:off x="10365065" y="1218000"/>
              <a:ext cx="1799138" cy="795528"/>
            </a:xfrm>
            <a:prstGeom prst="chevron">
              <a:avLst>
                <a:gd name="adj" fmla="val 51641"/>
              </a:avLst>
            </a:prstGeom>
            <a:solidFill>
              <a:schemeClr val="accent1"/>
            </a:solidFill>
          </p:spPr>
          <p:txBody>
            <a:bodyPr wrap="square" lIns="93260" tIns="186521" rIns="0" bIns="186521" rtlCol="0" anchor="ctr" anchorCtr="0">
              <a:noAutofit/>
            </a:bodyPr>
            <a:lstStyle>
              <a:defPPr>
                <a:defRPr lang="en-US"/>
              </a:defPPr>
              <a:lvl1pPr algn="ctr" defTabSz="914367">
                <a:lnSpc>
                  <a:spcPct val="90000"/>
                </a:lnSpc>
                <a:spcAft>
                  <a:spcPts val="588"/>
                </a:spcAft>
                <a:defRPr sz="2040">
                  <a:gradFill>
                    <a:gsLst>
                      <a:gs pos="2917">
                        <a:srgbClr val="FFFFFF"/>
                      </a:gs>
                      <a:gs pos="91000">
                        <a:srgbClr val="FFFFFF"/>
                      </a:gs>
                    </a:gsLst>
                    <a:lin ang="5400000" scaled="0"/>
                  </a:gradFill>
                  <a:latin typeface="Segoe UI" panose="020B0502040204020203" pitchFamily="34" charset="0"/>
                  <a:cs typeface="Segoe UI" panose="020B0502040204020203" pitchFamily="34" charset="0"/>
                </a:defRPr>
              </a:lvl1pPr>
            </a:lstStyle>
            <a:p>
              <a:r>
                <a:rPr lang="en-US" sz="2000" dirty="0">
                  <a:latin typeface="Segoe UI"/>
                </a:rPr>
                <a:t>2010s</a:t>
              </a:r>
            </a:p>
          </p:txBody>
        </p:sp>
      </p:grpSp>
      <p:grpSp>
        <p:nvGrpSpPr>
          <p:cNvPr id="19" name="Group 18"/>
          <p:cNvGrpSpPr/>
          <p:nvPr/>
        </p:nvGrpSpPr>
        <p:grpSpPr>
          <a:xfrm>
            <a:off x="3144446" y="1218000"/>
            <a:ext cx="3741524" cy="795528"/>
            <a:chOff x="3144446" y="1202760"/>
            <a:chExt cx="3741524" cy="795528"/>
          </a:xfrm>
        </p:grpSpPr>
        <p:sp>
          <p:nvSpPr>
            <p:cNvPr id="35" name="TextBox 34"/>
            <p:cNvSpPr txBox="1"/>
            <p:nvPr/>
          </p:nvSpPr>
          <p:spPr>
            <a:xfrm>
              <a:off x="3144446" y="1202760"/>
              <a:ext cx="3741524" cy="795528"/>
            </a:xfrm>
            <a:prstGeom prst="chevron">
              <a:avLst/>
            </a:prstGeom>
            <a:solidFill>
              <a:schemeClr val="tx2"/>
            </a:solidFill>
          </p:spPr>
          <p:txBody>
            <a:bodyPr wrap="square" lIns="182854" tIns="186521" rIns="182854" bIns="186521" rtlCol="0" anchor="ctr" anchorCtr="0">
              <a:noAutofit/>
            </a:bodyPr>
            <a:lstStyle>
              <a:defPPr>
                <a:defRPr lang="en-US"/>
              </a:defPPr>
              <a:lvl1pPr defTabSz="932563">
                <a:lnSpc>
                  <a:spcPct val="90000"/>
                </a:lnSpc>
                <a:spcAft>
                  <a:spcPts val="600"/>
                </a:spcAft>
                <a:defRPr sz="2040">
                  <a:gradFill>
                    <a:gsLst>
                      <a:gs pos="2917">
                        <a:srgbClr val="FFFFFF"/>
                      </a:gs>
                      <a:gs pos="91000">
                        <a:srgbClr val="FFFFFF"/>
                      </a:gs>
                    </a:gsLst>
                    <a:lin ang="5400000" scaled="0"/>
                  </a:gradFill>
                  <a:cs typeface="Segoe UI" panose="020B0502040204020203" pitchFamily="34" charset="0"/>
                </a:defRPr>
              </a:lvl1pPr>
            </a:lstStyle>
            <a:p>
              <a:r>
                <a:rPr lang="en-US" sz="2000" dirty="0"/>
                <a:t>PC + Servers</a:t>
              </a:r>
            </a:p>
          </p:txBody>
        </p:sp>
        <p:sp>
          <p:nvSpPr>
            <p:cNvPr id="42" name="TextBox 41"/>
            <p:cNvSpPr txBox="1"/>
            <p:nvPr/>
          </p:nvSpPr>
          <p:spPr>
            <a:xfrm>
              <a:off x="5086831" y="1202760"/>
              <a:ext cx="1799138" cy="795528"/>
            </a:xfrm>
            <a:prstGeom prst="chevron">
              <a:avLst>
                <a:gd name="adj" fmla="val 50050"/>
              </a:avLst>
            </a:prstGeom>
            <a:solidFill>
              <a:schemeClr val="accent1"/>
            </a:solidFill>
          </p:spPr>
          <p:txBody>
            <a:bodyPr wrap="square" lIns="93260" tIns="186521" rIns="0" bIns="186521" rtlCol="0" anchor="ctr" anchorCtr="0">
              <a:noAutofit/>
            </a:bodyPr>
            <a:lstStyle>
              <a:defPPr>
                <a:defRPr lang="en-US"/>
              </a:defPPr>
              <a:lvl1pPr defTabSz="914367">
                <a:lnSpc>
                  <a:spcPct val="90000"/>
                </a:lnSpc>
                <a:spcAft>
                  <a:spcPts val="588"/>
                </a:spcAft>
                <a:defRPr sz="2400">
                  <a:gradFill>
                    <a:gsLst>
                      <a:gs pos="2917">
                        <a:srgbClr val="FFFFFF"/>
                      </a:gs>
                      <a:gs pos="91000">
                        <a:srgbClr val="FFFFFF"/>
                      </a:gs>
                    </a:gsLst>
                    <a:lin ang="5400000" scaled="0"/>
                  </a:gradFill>
                  <a:latin typeface="Segoe UI Light"/>
                </a:defRPr>
              </a:lvl1pPr>
            </a:lstStyle>
            <a:p>
              <a:pPr algn="ctr"/>
              <a:r>
                <a:rPr lang="en-US" sz="2000" dirty="0">
                  <a:latin typeface="Segoe UI"/>
                  <a:cs typeface="Segoe UI" panose="020B0502040204020203" pitchFamily="34" charset="0"/>
                </a:rPr>
                <a:t>2000s</a:t>
              </a:r>
            </a:p>
          </p:txBody>
        </p:sp>
      </p:grpSp>
      <p:sp>
        <p:nvSpPr>
          <p:cNvPr id="4" name="Title 3"/>
          <p:cNvSpPr>
            <a:spLocks noGrp="1"/>
          </p:cNvSpPr>
          <p:nvPr>
            <p:ph type="title"/>
          </p:nvPr>
        </p:nvSpPr>
        <p:spPr/>
        <p:txBody>
          <a:bodyPr/>
          <a:lstStyle/>
          <a:p>
            <a:r>
              <a:rPr lang="en-US" dirty="0" smtClean="0"/>
              <a:t>Technology journey</a:t>
            </a:r>
            <a:endParaRPr lang="en-US" dirty="0"/>
          </a:p>
        </p:txBody>
      </p:sp>
      <p:sp>
        <p:nvSpPr>
          <p:cNvPr id="64" name="Rectangle 63"/>
          <p:cNvSpPr/>
          <p:nvPr/>
        </p:nvSpPr>
        <p:spPr>
          <a:xfrm>
            <a:off x="269470" y="2002945"/>
            <a:ext cx="2842030" cy="4709957"/>
          </a:xfrm>
          <a:prstGeom prst="rect">
            <a:avLst/>
          </a:prstGeom>
          <a:solidFill>
            <a:schemeClr val="bg2"/>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defTabSz="932380"/>
            <a:endParaRPr lang="en-US" sz="1836">
              <a:solidFill>
                <a:prstClr val="white"/>
              </a:solidFill>
            </a:endParaRPr>
          </a:p>
        </p:txBody>
      </p:sp>
      <p:grpSp>
        <p:nvGrpSpPr>
          <p:cNvPr id="14" name="Group 13"/>
          <p:cNvGrpSpPr/>
          <p:nvPr/>
        </p:nvGrpSpPr>
        <p:grpSpPr>
          <a:xfrm>
            <a:off x="588829" y="2452705"/>
            <a:ext cx="2203312" cy="2120839"/>
            <a:chOff x="633288" y="2437465"/>
            <a:chExt cx="2203312" cy="2120839"/>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33288" y="2437465"/>
              <a:ext cx="1009756" cy="1081424"/>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767710" y="3510398"/>
              <a:ext cx="1040008" cy="1047906"/>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633288" y="3510398"/>
              <a:ext cx="1001518" cy="1042474"/>
            </a:xfrm>
            <a:prstGeom prst="rect">
              <a:avLst/>
            </a:prstGeom>
          </p:spPr>
        </p:pic>
        <p:pic>
          <p:nvPicPr>
            <p:cNvPr id="13" name="Picture 12"/>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767710" y="2470983"/>
              <a:ext cx="1068890" cy="1047906"/>
            </a:xfrm>
            <a:prstGeom prst="rect">
              <a:avLst/>
            </a:prstGeom>
          </p:spPr>
        </p:pic>
      </p:grpSp>
      <p:sp>
        <p:nvSpPr>
          <p:cNvPr id="74" name="Rectangle 73"/>
          <p:cNvSpPr/>
          <p:nvPr/>
        </p:nvSpPr>
        <p:spPr>
          <a:xfrm>
            <a:off x="3154425" y="2002945"/>
            <a:ext cx="3335817" cy="4709958"/>
          </a:xfrm>
          <a:prstGeom prst="rect">
            <a:avLst/>
          </a:prstGeom>
          <a:solidFill>
            <a:schemeClr val="bg2"/>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defTabSz="932380"/>
            <a:endParaRPr lang="en-US" sz="1836">
              <a:solidFill>
                <a:prstClr val="white"/>
              </a:solidFill>
            </a:endParaRPr>
          </a:p>
        </p:txBody>
      </p:sp>
      <p:grpSp>
        <p:nvGrpSpPr>
          <p:cNvPr id="23" name="Group 22"/>
          <p:cNvGrpSpPr/>
          <p:nvPr/>
        </p:nvGrpSpPr>
        <p:grpSpPr>
          <a:xfrm>
            <a:off x="3405263" y="2428959"/>
            <a:ext cx="2055301" cy="2289158"/>
            <a:chOff x="3405263" y="2347044"/>
            <a:chExt cx="2055301" cy="2289158"/>
          </a:xfrm>
        </p:grpSpPr>
        <p:grpSp>
          <p:nvGrpSpPr>
            <p:cNvPr id="22" name="Group 21"/>
            <p:cNvGrpSpPr/>
            <p:nvPr/>
          </p:nvGrpSpPr>
          <p:grpSpPr>
            <a:xfrm>
              <a:off x="3445683" y="3040063"/>
              <a:ext cx="393556" cy="1502456"/>
              <a:chOff x="3445683" y="3040063"/>
              <a:chExt cx="393556" cy="1502456"/>
            </a:xfrm>
          </p:grpSpPr>
          <p:sp>
            <p:nvSpPr>
              <p:cNvPr id="21" name="Rectangle 20"/>
              <p:cNvSpPr/>
              <p:nvPr/>
            </p:nvSpPr>
            <p:spPr bwMode="auto">
              <a:xfrm>
                <a:off x="3457575" y="3040063"/>
                <a:ext cx="161925" cy="233362"/>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0" name="Rectangle 49"/>
              <p:cNvSpPr/>
              <p:nvPr/>
            </p:nvSpPr>
            <p:spPr bwMode="auto">
              <a:xfrm>
                <a:off x="3445684" y="3664324"/>
                <a:ext cx="161925" cy="233362"/>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5" name="Rectangle 54"/>
              <p:cNvSpPr/>
              <p:nvPr/>
            </p:nvSpPr>
            <p:spPr bwMode="auto">
              <a:xfrm>
                <a:off x="3445683" y="4309157"/>
                <a:ext cx="161925" cy="233362"/>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6" name="Rectangle 55"/>
              <p:cNvSpPr/>
              <p:nvPr/>
            </p:nvSpPr>
            <p:spPr bwMode="auto">
              <a:xfrm>
                <a:off x="3677314" y="3675118"/>
                <a:ext cx="161925" cy="233362"/>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20" name="Group 19"/>
            <p:cNvGrpSpPr/>
            <p:nvPr/>
          </p:nvGrpSpPr>
          <p:grpSpPr>
            <a:xfrm>
              <a:off x="3405263" y="2347044"/>
              <a:ext cx="2055301" cy="2289158"/>
              <a:chOff x="3405263" y="2347044"/>
              <a:chExt cx="2055301" cy="2289158"/>
            </a:xfrm>
          </p:grpSpPr>
          <p:sp>
            <p:nvSpPr>
              <p:cNvPr id="49" name="Freeform 13"/>
              <p:cNvSpPr>
                <a:spLocks noEditPoints="1"/>
              </p:cNvSpPr>
              <p:nvPr/>
            </p:nvSpPr>
            <p:spPr bwMode="auto">
              <a:xfrm>
                <a:off x="3405263" y="2947133"/>
                <a:ext cx="1187647" cy="413179"/>
              </a:xfrm>
              <a:custGeom>
                <a:avLst/>
                <a:gdLst>
                  <a:gd name="T0" fmla="*/ 168 w 936"/>
                  <a:gd name="T1" fmla="*/ 331 h 339"/>
                  <a:gd name="T2" fmla="*/ 3 w 936"/>
                  <a:gd name="T3" fmla="*/ 302 h 339"/>
                  <a:gd name="T4" fmla="*/ 5 w 936"/>
                  <a:gd name="T5" fmla="*/ 35 h 339"/>
                  <a:gd name="T6" fmla="*/ 202 w 936"/>
                  <a:gd name="T7" fmla="*/ 6 h 339"/>
                  <a:gd name="T8" fmla="*/ 535 w 936"/>
                  <a:gd name="T9" fmla="*/ 334 h 339"/>
                  <a:gd name="T10" fmla="*/ 646 w 936"/>
                  <a:gd name="T11" fmla="*/ 178 h 339"/>
                  <a:gd name="T12" fmla="*/ 633 w 936"/>
                  <a:gd name="T13" fmla="*/ 150 h 339"/>
                  <a:gd name="T14" fmla="*/ 576 w 936"/>
                  <a:gd name="T15" fmla="*/ 182 h 339"/>
                  <a:gd name="T16" fmla="*/ 538 w 936"/>
                  <a:gd name="T17" fmla="*/ 147 h 339"/>
                  <a:gd name="T18" fmla="*/ 575 w 936"/>
                  <a:gd name="T19" fmla="*/ 296 h 339"/>
                  <a:gd name="T20" fmla="*/ 289 w 936"/>
                  <a:gd name="T21" fmla="*/ 94 h 339"/>
                  <a:gd name="T22" fmla="*/ 335 w 936"/>
                  <a:gd name="T23" fmla="*/ 174 h 339"/>
                  <a:gd name="T24" fmla="*/ 268 w 936"/>
                  <a:gd name="T25" fmla="*/ 230 h 339"/>
                  <a:gd name="T26" fmla="*/ 327 w 936"/>
                  <a:gd name="T27" fmla="*/ 249 h 339"/>
                  <a:gd name="T28" fmla="*/ 371 w 936"/>
                  <a:gd name="T29" fmla="*/ 164 h 339"/>
                  <a:gd name="T30" fmla="*/ 779 w 936"/>
                  <a:gd name="T31" fmla="*/ 270 h 339"/>
                  <a:gd name="T32" fmla="*/ 803 w 936"/>
                  <a:gd name="T33" fmla="*/ 175 h 339"/>
                  <a:gd name="T34" fmla="*/ 706 w 936"/>
                  <a:gd name="T35" fmla="*/ 147 h 339"/>
                  <a:gd name="T36" fmla="*/ 683 w 936"/>
                  <a:gd name="T37" fmla="*/ 131 h 339"/>
                  <a:gd name="T38" fmla="*/ 706 w 936"/>
                  <a:gd name="T39" fmla="*/ 186 h 339"/>
                  <a:gd name="T40" fmla="*/ 441 w 936"/>
                  <a:gd name="T41" fmla="*/ 270 h 339"/>
                  <a:gd name="T42" fmla="*/ 537 w 936"/>
                  <a:gd name="T43" fmla="*/ 248 h 339"/>
                  <a:gd name="T44" fmla="*/ 461 w 936"/>
                  <a:gd name="T45" fmla="*/ 88 h 339"/>
                  <a:gd name="T46" fmla="*/ 437 w 936"/>
                  <a:gd name="T47" fmla="*/ 73 h 339"/>
                  <a:gd name="T48" fmla="*/ 827 w 936"/>
                  <a:gd name="T49" fmla="*/ 205 h 339"/>
                  <a:gd name="T50" fmla="*/ 932 w 936"/>
                  <a:gd name="T51" fmla="*/ 266 h 339"/>
                  <a:gd name="T52" fmla="*/ 854 w 936"/>
                  <a:gd name="T53" fmla="*/ 221 h 339"/>
                  <a:gd name="T54" fmla="*/ 936 w 936"/>
                  <a:gd name="T55" fmla="*/ 134 h 339"/>
                  <a:gd name="T56" fmla="*/ 827 w 936"/>
                  <a:gd name="T57" fmla="*/ 197 h 339"/>
                  <a:gd name="T58" fmla="*/ 255 w 936"/>
                  <a:gd name="T59" fmla="*/ 127 h 339"/>
                  <a:gd name="T60" fmla="*/ 254 w 936"/>
                  <a:gd name="T61" fmla="*/ 65 h 339"/>
                  <a:gd name="T62" fmla="*/ 232 w 936"/>
                  <a:gd name="T63" fmla="*/ 94 h 339"/>
                  <a:gd name="T64" fmla="*/ 221 w 936"/>
                  <a:gd name="T65" fmla="*/ 189 h 339"/>
                  <a:gd name="T66" fmla="*/ 238 w 936"/>
                  <a:gd name="T67" fmla="*/ 207 h 339"/>
                  <a:gd name="T68" fmla="*/ 803 w 936"/>
                  <a:gd name="T69" fmla="*/ 265 h 339"/>
                  <a:gd name="T70" fmla="*/ 803 w 936"/>
                  <a:gd name="T71" fmla="*/ 266 h 339"/>
                  <a:gd name="T72" fmla="*/ 442 w 936"/>
                  <a:gd name="T73" fmla="*/ 271 h 339"/>
                  <a:gd name="T74" fmla="*/ 441 w 936"/>
                  <a:gd name="T75" fmla="*/ 270 h 339"/>
                  <a:gd name="T76" fmla="*/ 462 w 936"/>
                  <a:gd name="T77" fmla="*/ 248 h 339"/>
                  <a:gd name="T78" fmla="*/ 537 w 936"/>
                  <a:gd name="T79" fmla="*/ 248 h 339"/>
                  <a:gd name="T80" fmla="*/ 222 w 936"/>
                  <a:gd name="T81" fmla="*/ 230 h 339"/>
                  <a:gd name="T82" fmla="*/ 221 w 936"/>
                  <a:gd name="T83" fmla="*/ 147 h 339"/>
                  <a:gd name="T84" fmla="*/ 221 w 936"/>
                  <a:gd name="T85" fmla="*/ 147 h 339"/>
                  <a:gd name="T86" fmla="*/ 260 w 936"/>
                  <a:gd name="T87" fmla="*/ 127 h 339"/>
                  <a:gd name="T88" fmla="*/ 702 w 936"/>
                  <a:gd name="T89" fmla="*/ 271 h 339"/>
                  <a:gd name="T90" fmla="*/ 751 w 936"/>
                  <a:gd name="T91" fmla="*/ 143 h 339"/>
                  <a:gd name="T92" fmla="*/ 827 w 936"/>
                  <a:gd name="T93" fmla="*/ 197 h 339"/>
                  <a:gd name="T94" fmla="*/ 544 w 936"/>
                  <a:gd name="T95" fmla="*/ 317 h 339"/>
                  <a:gd name="T96" fmla="*/ 371 w 936"/>
                  <a:gd name="T97" fmla="*/ 164 h 339"/>
                  <a:gd name="T98" fmla="*/ 61 w 936"/>
                  <a:gd name="T99" fmla="*/ 232 h 339"/>
                  <a:gd name="T100" fmla="*/ 145 w 936"/>
                  <a:gd name="T101" fmla="*/ 216 h 339"/>
                  <a:gd name="T102" fmla="*/ 89 w 936"/>
                  <a:gd name="T103" fmla="*/ 120 h 339"/>
                  <a:gd name="T104" fmla="*/ 61 w 936"/>
                  <a:gd name="T105" fmla="*/ 9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6" h="339">
                    <a:moveTo>
                      <a:pt x="202" y="168"/>
                    </a:moveTo>
                    <a:cubicBezTo>
                      <a:pt x="202" y="223"/>
                      <a:pt x="202" y="278"/>
                      <a:pt x="202" y="332"/>
                    </a:cubicBezTo>
                    <a:cubicBezTo>
                      <a:pt x="202" y="337"/>
                      <a:pt x="201" y="338"/>
                      <a:pt x="197" y="337"/>
                    </a:cubicBezTo>
                    <a:cubicBezTo>
                      <a:pt x="187" y="335"/>
                      <a:pt x="178" y="333"/>
                      <a:pt x="168" y="331"/>
                    </a:cubicBezTo>
                    <a:cubicBezTo>
                      <a:pt x="158" y="329"/>
                      <a:pt x="147" y="327"/>
                      <a:pt x="137" y="326"/>
                    </a:cubicBezTo>
                    <a:cubicBezTo>
                      <a:pt x="119" y="323"/>
                      <a:pt x="101" y="320"/>
                      <a:pt x="84" y="316"/>
                    </a:cubicBezTo>
                    <a:cubicBezTo>
                      <a:pt x="68" y="314"/>
                      <a:pt x="53" y="311"/>
                      <a:pt x="38" y="308"/>
                    </a:cubicBezTo>
                    <a:cubicBezTo>
                      <a:pt x="26" y="306"/>
                      <a:pt x="15" y="304"/>
                      <a:pt x="3" y="302"/>
                    </a:cubicBezTo>
                    <a:cubicBezTo>
                      <a:pt x="0" y="302"/>
                      <a:pt x="0" y="301"/>
                      <a:pt x="0" y="299"/>
                    </a:cubicBezTo>
                    <a:cubicBezTo>
                      <a:pt x="0" y="298"/>
                      <a:pt x="0" y="297"/>
                      <a:pt x="0" y="296"/>
                    </a:cubicBezTo>
                    <a:cubicBezTo>
                      <a:pt x="0" y="211"/>
                      <a:pt x="0" y="126"/>
                      <a:pt x="0" y="41"/>
                    </a:cubicBezTo>
                    <a:cubicBezTo>
                      <a:pt x="0" y="37"/>
                      <a:pt x="1" y="36"/>
                      <a:pt x="5" y="35"/>
                    </a:cubicBezTo>
                    <a:cubicBezTo>
                      <a:pt x="62" y="25"/>
                      <a:pt x="118" y="15"/>
                      <a:pt x="174" y="5"/>
                    </a:cubicBezTo>
                    <a:cubicBezTo>
                      <a:pt x="183" y="4"/>
                      <a:pt x="191" y="2"/>
                      <a:pt x="200" y="1"/>
                    </a:cubicBezTo>
                    <a:cubicBezTo>
                      <a:pt x="202" y="0"/>
                      <a:pt x="203" y="1"/>
                      <a:pt x="202" y="3"/>
                    </a:cubicBezTo>
                    <a:cubicBezTo>
                      <a:pt x="202" y="4"/>
                      <a:pt x="202" y="5"/>
                      <a:pt x="202" y="6"/>
                    </a:cubicBezTo>
                    <a:cubicBezTo>
                      <a:pt x="202" y="60"/>
                      <a:pt x="202" y="114"/>
                      <a:pt x="202" y="168"/>
                    </a:cubicBezTo>
                    <a:close/>
                    <a:moveTo>
                      <a:pt x="544" y="317"/>
                    </a:moveTo>
                    <a:cubicBezTo>
                      <a:pt x="541" y="317"/>
                      <a:pt x="538" y="315"/>
                      <a:pt x="535" y="316"/>
                    </a:cubicBezTo>
                    <a:cubicBezTo>
                      <a:pt x="535" y="322"/>
                      <a:pt x="535" y="328"/>
                      <a:pt x="535" y="334"/>
                    </a:cubicBezTo>
                    <a:cubicBezTo>
                      <a:pt x="535" y="335"/>
                      <a:pt x="535" y="336"/>
                      <a:pt x="537" y="337"/>
                    </a:cubicBezTo>
                    <a:cubicBezTo>
                      <a:pt x="547" y="338"/>
                      <a:pt x="557" y="339"/>
                      <a:pt x="566" y="334"/>
                    </a:cubicBezTo>
                    <a:cubicBezTo>
                      <a:pt x="583" y="327"/>
                      <a:pt x="592" y="313"/>
                      <a:pt x="598" y="298"/>
                    </a:cubicBezTo>
                    <a:cubicBezTo>
                      <a:pt x="614" y="258"/>
                      <a:pt x="630" y="218"/>
                      <a:pt x="646" y="178"/>
                    </a:cubicBezTo>
                    <a:cubicBezTo>
                      <a:pt x="652" y="161"/>
                      <a:pt x="659" y="143"/>
                      <a:pt x="666" y="126"/>
                    </a:cubicBezTo>
                    <a:cubicBezTo>
                      <a:pt x="659" y="126"/>
                      <a:pt x="651" y="126"/>
                      <a:pt x="644" y="126"/>
                    </a:cubicBezTo>
                    <a:cubicBezTo>
                      <a:pt x="643" y="126"/>
                      <a:pt x="642" y="126"/>
                      <a:pt x="641" y="128"/>
                    </a:cubicBezTo>
                    <a:cubicBezTo>
                      <a:pt x="638" y="135"/>
                      <a:pt x="636" y="142"/>
                      <a:pt x="633" y="150"/>
                    </a:cubicBezTo>
                    <a:cubicBezTo>
                      <a:pt x="627" y="164"/>
                      <a:pt x="623" y="179"/>
                      <a:pt x="617" y="193"/>
                    </a:cubicBezTo>
                    <a:cubicBezTo>
                      <a:pt x="611" y="209"/>
                      <a:pt x="605" y="226"/>
                      <a:pt x="599" y="242"/>
                    </a:cubicBezTo>
                    <a:cubicBezTo>
                      <a:pt x="599" y="244"/>
                      <a:pt x="599" y="245"/>
                      <a:pt x="597" y="245"/>
                    </a:cubicBezTo>
                    <a:cubicBezTo>
                      <a:pt x="591" y="224"/>
                      <a:pt x="583" y="203"/>
                      <a:pt x="576" y="182"/>
                    </a:cubicBezTo>
                    <a:cubicBezTo>
                      <a:pt x="570" y="164"/>
                      <a:pt x="563" y="147"/>
                      <a:pt x="557" y="128"/>
                    </a:cubicBezTo>
                    <a:cubicBezTo>
                      <a:pt x="556" y="127"/>
                      <a:pt x="556" y="126"/>
                      <a:pt x="554" y="126"/>
                    </a:cubicBezTo>
                    <a:cubicBezTo>
                      <a:pt x="546" y="126"/>
                      <a:pt x="538" y="126"/>
                      <a:pt x="530" y="126"/>
                    </a:cubicBezTo>
                    <a:cubicBezTo>
                      <a:pt x="533" y="133"/>
                      <a:pt x="535" y="140"/>
                      <a:pt x="538" y="147"/>
                    </a:cubicBezTo>
                    <a:cubicBezTo>
                      <a:pt x="545" y="166"/>
                      <a:pt x="553" y="185"/>
                      <a:pt x="560" y="204"/>
                    </a:cubicBezTo>
                    <a:cubicBezTo>
                      <a:pt x="568" y="225"/>
                      <a:pt x="576" y="245"/>
                      <a:pt x="585" y="265"/>
                    </a:cubicBezTo>
                    <a:cubicBezTo>
                      <a:pt x="586" y="268"/>
                      <a:pt x="586" y="271"/>
                      <a:pt x="584" y="274"/>
                    </a:cubicBezTo>
                    <a:cubicBezTo>
                      <a:pt x="581" y="281"/>
                      <a:pt x="578" y="289"/>
                      <a:pt x="575" y="296"/>
                    </a:cubicBezTo>
                    <a:cubicBezTo>
                      <a:pt x="570" y="306"/>
                      <a:pt x="565" y="315"/>
                      <a:pt x="553" y="317"/>
                    </a:cubicBezTo>
                    <a:cubicBezTo>
                      <a:pt x="550" y="317"/>
                      <a:pt x="547" y="317"/>
                      <a:pt x="544" y="317"/>
                    </a:cubicBezTo>
                    <a:close/>
                    <a:moveTo>
                      <a:pt x="371" y="164"/>
                    </a:moveTo>
                    <a:cubicBezTo>
                      <a:pt x="367" y="118"/>
                      <a:pt x="329" y="90"/>
                      <a:pt x="289" y="94"/>
                    </a:cubicBezTo>
                    <a:cubicBezTo>
                      <a:pt x="289" y="95"/>
                      <a:pt x="290" y="96"/>
                      <a:pt x="291" y="98"/>
                    </a:cubicBezTo>
                    <a:cubicBezTo>
                      <a:pt x="295" y="102"/>
                      <a:pt x="298" y="106"/>
                      <a:pt x="301" y="110"/>
                    </a:cubicBezTo>
                    <a:cubicBezTo>
                      <a:pt x="309" y="119"/>
                      <a:pt x="316" y="129"/>
                      <a:pt x="324" y="138"/>
                    </a:cubicBezTo>
                    <a:cubicBezTo>
                      <a:pt x="333" y="149"/>
                      <a:pt x="337" y="160"/>
                      <a:pt x="335" y="174"/>
                    </a:cubicBezTo>
                    <a:cubicBezTo>
                      <a:pt x="332" y="193"/>
                      <a:pt x="313" y="208"/>
                      <a:pt x="296" y="208"/>
                    </a:cubicBezTo>
                    <a:cubicBezTo>
                      <a:pt x="283" y="207"/>
                      <a:pt x="270" y="208"/>
                      <a:pt x="257" y="208"/>
                    </a:cubicBezTo>
                    <a:cubicBezTo>
                      <a:pt x="255" y="208"/>
                      <a:pt x="253" y="207"/>
                      <a:pt x="251" y="209"/>
                    </a:cubicBezTo>
                    <a:cubicBezTo>
                      <a:pt x="257" y="216"/>
                      <a:pt x="262" y="223"/>
                      <a:pt x="268" y="230"/>
                    </a:cubicBezTo>
                    <a:cubicBezTo>
                      <a:pt x="277" y="241"/>
                      <a:pt x="286" y="253"/>
                      <a:pt x="295" y="264"/>
                    </a:cubicBezTo>
                    <a:cubicBezTo>
                      <a:pt x="297" y="267"/>
                      <a:pt x="299" y="272"/>
                      <a:pt x="303" y="274"/>
                    </a:cubicBezTo>
                    <a:cubicBezTo>
                      <a:pt x="312" y="280"/>
                      <a:pt x="322" y="277"/>
                      <a:pt x="327" y="272"/>
                    </a:cubicBezTo>
                    <a:cubicBezTo>
                      <a:pt x="333" y="265"/>
                      <a:pt x="333" y="256"/>
                      <a:pt x="327" y="249"/>
                    </a:cubicBezTo>
                    <a:cubicBezTo>
                      <a:pt x="324" y="245"/>
                      <a:pt x="322" y="242"/>
                      <a:pt x="319" y="238"/>
                    </a:cubicBezTo>
                    <a:cubicBezTo>
                      <a:pt x="331" y="234"/>
                      <a:pt x="342" y="228"/>
                      <a:pt x="350" y="219"/>
                    </a:cubicBezTo>
                    <a:cubicBezTo>
                      <a:pt x="363" y="206"/>
                      <a:pt x="369" y="189"/>
                      <a:pt x="371" y="171"/>
                    </a:cubicBezTo>
                    <a:cubicBezTo>
                      <a:pt x="371" y="169"/>
                      <a:pt x="371" y="166"/>
                      <a:pt x="371" y="164"/>
                    </a:cubicBezTo>
                    <a:close/>
                    <a:moveTo>
                      <a:pt x="751" y="143"/>
                    </a:moveTo>
                    <a:cubicBezTo>
                      <a:pt x="761" y="144"/>
                      <a:pt x="769" y="149"/>
                      <a:pt x="774" y="159"/>
                    </a:cubicBezTo>
                    <a:cubicBezTo>
                      <a:pt x="778" y="168"/>
                      <a:pt x="779" y="177"/>
                      <a:pt x="779" y="187"/>
                    </a:cubicBezTo>
                    <a:cubicBezTo>
                      <a:pt x="780" y="215"/>
                      <a:pt x="779" y="242"/>
                      <a:pt x="779" y="270"/>
                    </a:cubicBezTo>
                    <a:cubicBezTo>
                      <a:pt x="786" y="271"/>
                      <a:pt x="792" y="270"/>
                      <a:pt x="798" y="270"/>
                    </a:cubicBezTo>
                    <a:cubicBezTo>
                      <a:pt x="802" y="270"/>
                      <a:pt x="803" y="269"/>
                      <a:pt x="803" y="266"/>
                    </a:cubicBezTo>
                    <a:cubicBezTo>
                      <a:pt x="803" y="244"/>
                      <a:pt x="803" y="222"/>
                      <a:pt x="803" y="201"/>
                    </a:cubicBezTo>
                    <a:cubicBezTo>
                      <a:pt x="803" y="192"/>
                      <a:pt x="803" y="183"/>
                      <a:pt x="803" y="175"/>
                    </a:cubicBezTo>
                    <a:cubicBezTo>
                      <a:pt x="802" y="172"/>
                      <a:pt x="802" y="169"/>
                      <a:pt x="801" y="166"/>
                    </a:cubicBezTo>
                    <a:cubicBezTo>
                      <a:pt x="798" y="143"/>
                      <a:pt x="786" y="124"/>
                      <a:pt x="758" y="122"/>
                    </a:cubicBezTo>
                    <a:cubicBezTo>
                      <a:pt x="739" y="121"/>
                      <a:pt x="722" y="126"/>
                      <a:pt x="711" y="143"/>
                    </a:cubicBezTo>
                    <a:cubicBezTo>
                      <a:pt x="710" y="144"/>
                      <a:pt x="709" y="147"/>
                      <a:pt x="706" y="147"/>
                    </a:cubicBezTo>
                    <a:cubicBezTo>
                      <a:pt x="706" y="141"/>
                      <a:pt x="706" y="135"/>
                      <a:pt x="706" y="129"/>
                    </a:cubicBezTo>
                    <a:cubicBezTo>
                      <a:pt x="706" y="127"/>
                      <a:pt x="706" y="125"/>
                      <a:pt x="703" y="126"/>
                    </a:cubicBezTo>
                    <a:cubicBezTo>
                      <a:pt x="698" y="126"/>
                      <a:pt x="693" y="126"/>
                      <a:pt x="688" y="126"/>
                    </a:cubicBezTo>
                    <a:cubicBezTo>
                      <a:pt x="684" y="125"/>
                      <a:pt x="683" y="127"/>
                      <a:pt x="683" y="131"/>
                    </a:cubicBezTo>
                    <a:cubicBezTo>
                      <a:pt x="683" y="175"/>
                      <a:pt x="683" y="219"/>
                      <a:pt x="683" y="263"/>
                    </a:cubicBezTo>
                    <a:cubicBezTo>
                      <a:pt x="683" y="265"/>
                      <a:pt x="683" y="267"/>
                      <a:pt x="682" y="269"/>
                    </a:cubicBezTo>
                    <a:cubicBezTo>
                      <a:pt x="690" y="271"/>
                      <a:pt x="698" y="270"/>
                      <a:pt x="706" y="269"/>
                    </a:cubicBezTo>
                    <a:cubicBezTo>
                      <a:pt x="706" y="242"/>
                      <a:pt x="706" y="214"/>
                      <a:pt x="706" y="186"/>
                    </a:cubicBezTo>
                    <a:cubicBezTo>
                      <a:pt x="706" y="180"/>
                      <a:pt x="707" y="175"/>
                      <a:pt x="709" y="169"/>
                    </a:cubicBezTo>
                    <a:cubicBezTo>
                      <a:pt x="715" y="154"/>
                      <a:pt x="728" y="143"/>
                      <a:pt x="741" y="143"/>
                    </a:cubicBezTo>
                    <a:cubicBezTo>
                      <a:pt x="745" y="142"/>
                      <a:pt x="748" y="142"/>
                      <a:pt x="751" y="143"/>
                    </a:cubicBezTo>
                    <a:close/>
                    <a:moveTo>
                      <a:pt x="441" y="270"/>
                    </a:moveTo>
                    <a:cubicBezTo>
                      <a:pt x="473" y="270"/>
                      <a:pt x="506" y="270"/>
                      <a:pt x="538" y="270"/>
                    </a:cubicBezTo>
                    <a:cubicBezTo>
                      <a:pt x="540" y="270"/>
                      <a:pt x="541" y="271"/>
                      <a:pt x="542" y="269"/>
                    </a:cubicBezTo>
                    <a:cubicBezTo>
                      <a:pt x="542" y="263"/>
                      <a:pt x="542" y="256"/>
                      <a:pt x="542" y="249"/>
                    </a:cubicBezTo>
                    <a:cubicBezTo>
                      <a:pt x="541" y="247"/>
                      <a:pt x="539" y="248"/>
                      <a:pt x="537" y="248"/>
                    </a:cubicBezTo>
                    <a:cubicBezTo>
                      <a:pt x="514" y="248"/>
                      <a:pt x="490" y="248"/>
                      <a:pt x="467" y="248"/>
                    </a:cubicBezTo>
                    <a:cubicBezTo>
                      <a:pt x="465" y="248"/>
                      <a:pt x="463" y="249"/>
                      <a:pt x="462" y="248"/>
                    </a:cubicBezTo>
                    <a:cubicBezTo>
                      <a:pt x="461" y="246"/>
                      <a:pt x="461" y="244"/>
                      <a:pt x="461" y="242"/>
                    </a:cubicBezTo>
                    <a:cubicBezTo>
                      <a:pt x="461" y="191"/>
                      <a:pt x="461" y="139"/>
                      <a:pt x="461" y="88"/>
                    </a:cubicBezTo>
                    <a:cubicBezTo>
                      <a:pt x="461" y="83"/>
                      <a:pt x="461" y="77"/>
                      <a:pt x="461" y="72"/>
                    </a:cubicBezTo>
                    <a:cubicBezTo>
                      <a:pt x="461" y="69"/>
                      <a:pt x="461" y="68"/>
                      <a:pt x="457" y="68"/>
                    </a:cubicBezTo>
                    <a:cubicBezTo>
                      <a:pt x="452" y="68"/>
                      <a:pt x="447" y="68"/>
                      <a:pt x="442" y="68"/>
                    </a:cubicBezTo>
                    <a:cubicBezTo>
                      <a:pt x="438" y="68"/>
                      <a:pt x="437" y="69"/>
                      <a:pt x="437" y="73"/>
                    </a:cubicBezTo>
                    <a:cubicBezTo>
                      <a:pt x="437" y="137"/>
                      <a:pt x="437" y="200"/>
                      <a:pt x="437" y="263"/>
                    </a:cubicBezTo>
                    <a:cubicBezTo>
                      <a:pt x="437" y="265"/>
                      <a:pt x="437" y="267"/>
                      <a:pt x="437" y="269"/>
                    </a:cubicBezTo>
                    <a:cubicBezTo>
                      <a:pt x="438" y="271"/>
                      <a:pt x="440" y="270"/>
                      <a:pt x="441" y="270"/>
                    </a:cubicBezTo>
                    <a:close/>
                    <a:moveTo>
                      <a:pt x="827" y="205"/>
                    </a:moveTo>
                    <a:cubicBezTo>
                      <a:pt x="827" y="214"/>
                      <a:pt x="829" y="223"/>
                      <a:pt x="832" y="231"/>
                    </a:cubicBezTo>
                    <a:cubicBezTo>
                      <a:pt x="836" y="241"/>
                      <a:pt x="841" y="249"/>
                      <a:pt x="848" y="256"/>
                    </a:cubicBezTo>
                    <a:cubicBezTo>
                      <a:pt x="860" y="267"/>
                      <a:pt x="875" y="273"/>
                      <a:pt x="892" y="274"/>
                    </a:cubicBezTo>
                    <a:cubicBezTo>
                      <a:pt x="906" y="274"/>
                      <a:pt x="919" y="272"/>
                      <a:pt x="932" y="266"/>
                    </a:cubicBezTo>
                    <a:cubicBezTo>
                      <a:pt x="933" y="265"/>
                      <a:pt x="935" y="264"/>
                      <a:pt x="935" y="261"/>
                    </a:cubicBezTo>
                    <a:cubicBezTo>
                      <a:pt x="935" y="255"/>
                      <a:pt x="935" y="249"/>
                      <a:pt x="935" y="241"/>
                    </a:cubicBezTo>
                    <a:cubicBezTo>
                      <a:pt x="929" y="245"/>
                      <a:pt x="923" y="249"/>
                      <a:pt x="917" y="251"/>
                    </a:cubicBezTo>
                    <a:cubicBezTo>
                      <a:pt x="889" y="260"/>
                      <a:pt x="863" y="247"/>
                      <a:pt x="854" y="221"/>
                    </a:cubicBezTo>
                    <a:cubicBezTo>
                      <a:pt x="850" y="206"/>
                      <a:pt x="850" y="191"/>
                      <a:pt x="855" y="176"/>
                    </a:cubicBezTo>
                    <a:cubicBezTo>
                      <a:pt x="862" y="154"/>
                      <a:pt x="880" y="141"/>
                      <a:pt x="903" y="142"/>
                    </a:cubicBezTo>
                    <a:cubicBezTo>
                      <a:pt x="915" y="143"/>
                      <a:pt x="926" y="147"/>
                      <a:pt x="936" y="154"/>
                    </a:cubicBezTo>
                    <a:cubicBezTo>
                      <a:pt x="936" y="147"/>
                      <a:pt x="935" y="141"/>
                      <a:pt x="936" y="134"/>
                    </a:cubicBezTo>
                    <a:cubicBezTo>
                      <a:pt x="936" y="131"/>
                      <a:pt x="935" y="129"/>
                      <a:pt x="931" y="127"/>
                    </a:cubicBezTo>
                    <a:cubicBezTo>
                      <a:pt x="918" y="122"/>
                      <a:pt x="905" y="121"/>
                      <a:pt x="891" y="123"/>
                    </a:cubicBezTo>
                    <a:cubicBezTo>
                      <a:pt x="867" y="126"/>
                      <a:pt x="849" y="137"/>
                      <a:pt x="837" y="158"/>
                    </a:cubicBezTo>
                    <a:cubicBezTo>
                      <a:pt x="830" y="170"/>
                      <a:pt x="828" y="183"/>
                      <a:pt x="827" y="197"/>
                    </a:cubicBezTo>
                    <a:cubicBezTo>
                      <a:pt x="827" y="200"/>
                      <a:pt x="827" y="202"/>
                      <a:pt x="827" y="205"/>
                    </a:cubicBezTo>
                    <a:close/>
                    <a:moveTo>
                      <a:pt x="221" y="146"/>
                    </a:moveTo>
                    <a:cubicBezTo>
                      <a:pt x="221" y="147"/>
                      <a:pt x="221" y="148"/>
                      <a:pt x="223" y="148"/>
                    </a:cubicBezTo>
                    <a:cubicBezTo>
                      <a:pt x="230" y="135"/>
                      <a:pt x="240" y="128"/>
                      <a:pt x="255" y="127"/>
                    </a:cubicBezTo>
                    <a:cubicBezTo>
                      <a:pt x="256" y="127"/>
                      <a:pt x="258" y="127"/>
                      <a:pt x="260" y="127"/>
                    </a:cubicBezTo>
                    <a:cubicBezTo>
                      <a:pt x="273" y="127"/>
                      <a:pt x="285" y="127"/>
                      <a:pt x="298" y="127"/>
                    </a:cubicBezTo>
                    <a:cubicBezTo>
                      <a:pt x="299" y="127"/>
                      <a:pt x="301" y="128"/>
                      <a:pt x="302" y="126"/>
                    </a:cubicBezTo>
                    <a:cubicBezTo>
                      <a:pt x="286" y="106"/>
                      <a:pt x="270" y="86"/>
                      <a:pt x="254" y="65"/>
                    </a:cubicBezTo>
                    <a:cubicBezTo>
                      <a:pt x="249" y="59"/>
                      <a:pt x="243" y="57"/>
                      <a:pt x="236" y="58"/>
                    </a:cubicBezTo>
                    <a:cubicBezTo>
                      <a:pt x="228" y="59"/>
                      <a:pt x="224" y="64"/>
                      <a:pt x="222" y="71"/>
                    </a:cubicBezTo>
                    <a:cubicBezTo>
                      <a:pt x="222" y="73"/>
                      <a:pt x="222" y="75"/>
                      <a:pt x="222" y="78"/>
                    </a:cubicBezTo>
                    <a:cubicBezTo>
                      <a:pt x="223" y="84"/>
                      <a:pt x="228" y="89"/>
                      <a:pt x="232" y="94"/>
                    </a:cubicBezTo>
                    <a:cubicBezTo>
                      <a:pt x="234" y="96"/>
                      <a:pt x="234" y="96"/>
                      <a:pt x="231" y="97"/>
                    </a:cubicBezTo>
                    <a:cubicBezTo>
                      <a:pt x="228" y="99"/>
                      <a:pt x="224" y="99"/>
                      <a:pt x="221" y="102"/>
                    </a:cubicBezTo>
                    <a:cubicBezTo>
                      <a:pt x="221" y="116"/>
                      <a:pt x="221" y="131"/>
                      <a:pt x="221" y="146"/>
                    </a:cubicBezTo>
                    <a:close/>
                    <a:moveTo>
                      <a:pt x="221" y="189"/>
                    </a:moveTo>
                    <a:cubicBezTo>
                      <a:pt x="221" y="203"/>
                      <a:pt x="221" y="217"/>
                      <a:pt x="221" y="231"/>
                    </a:cubicBezTo>
                    <a:cubicBezTo>
                      <a:pt x="221" y="232"/>
                      <a:pt x="221" y="233"/>
                      <a:pt x="222" y="233"/>
                    </a:cubicBezTo>
                    <a:cubicBezTo>
                      <a:pt x="235" y="240"/>
                      <a:pt x="249" y="242"/>
                      <a:pt x="265" y="241"/>
                    </a:cubicBezTo>
                    <a:cubicBezTo>
                      <a:pt x="255" y="230"/>
                      <a:pt x="246" y="219"/>
                      <a:pt x="238" y="207"/>
                    </a:cubicBezTo>
                    <a:cubicBezTo>
                      <a:pt x="232" y="201"/>
                      <a:pt x="226" y="195"/>
                      <a:pt x="223" y="187"/>
                    </a:cubicBezTo>
                    <a:cubicBezTo>
                      <a:pt x="220" y="186"/>
                      <a:pt x="221" y="188"/>
                      <a:pt x="221" y="189"/>
                    </a:cubicBezTo>
                    <a:close/>
                    <a:moveTo>
                      <a:pt x="798" y="271"/>
                    </a:moveTo>
                    <a:cubicBezTo>
                      <a:pt x="803" y="271"/>
                      <a:pt x="804" y="269"/>
                      <a:pt x="803" y="265"/>
                    </a:cubicBezTo>
                    <a:cubicBezTo>
                      <a:pt x="803" y="237"/>
                      <a:pt x="803" y="208"/>
                      <a:pt x="803" y="179"/>
                    </a:cubicBezTo>
                    <a:cubicBezTo>
                      <a:pt x="803" y="178"/>
                      <a:pt x="804" y="176"/>
                      <a:pt x="803" y="175"/>
                    </a:cubicBezTo>
                    <a:cubicBezTo>
                      <a:pt x="803" y="175"/>
                      <a:pt x="803" y="176"/>
                      <a:pt x="803" y="177"/>
                    </a:cubicBezTo>
                    <a:cubicBezTo>
                      <a:pt x="803" y="207"/>
                      <a:pt x="803" y="236"/>
                      <a:pt x="803" y="266"/>
                    </a:cubicBezTo>
                    <a:cubicBezTo>
                      <a:pt x="803" y="269"/>
                      <a:pt x="802" y="270"/>
                      <a:pt x="799" y="270"/>
                    </a:cubicBezTo>
                    <a:cubicBezTo>
                      <a:pt x="792" y="270"/>
                      <a:pt x="786" y="270"/>
                      <a:pt x="779" y="270"/>
                    </a:cubicBezTo>
                    <a:cubicBezTo>
                      <a:pt x="786" y="272"/>
                      <a:pt x="792" y="270"/>
                      <a:pt x="798" y="271"/>
                    </a:cubicBezTo>
                    <a:close/>
                    <a:moveTo>
                      <a:pt x="442" y="271"/>
                    </a:moveTo>
                    <a:cubicBezTo>
                      <a:pt x="474" y="271"/>
                      <a:pt x="506" y="271"/>
                      <a:pt x="537" y="271"/>
                    </a:cubicBezTo>
                    <a:cubicBezTo>
                      <a:pt x="539" y="271"/>
                      <a:pt x="541" y="271"/>
                      <a:pt x="542" y="269"/>
                    </a:cubicBezTo>
                    <a:cubicBezTo>
                      <a:pt x="541" y="270"/>
                      <a:pt x="540" y="270"/>
                      <a:pt x="539" y="270"/>
                    </a:cubicBezTo>
                    <a:cubicBezTo>
                      <a:pt x="506" y="270"/>
                      <a:pt x="474" y="270"/>
                      <a:pt x="441" y="270"/>
                    </a:cubicBezTo>
                    <a:cubicBezTo>
                      <a:pt x="439" y="270"/>
                      <a:pt x="438" y="270"/>
                      <a:pt x="437" y="269"/>
                    </a:cubicBezTo>
                    <a:cubicBezTo>
                      <a:pt x="438" y="272"/>
                      <a:pt x="440" y="271"/>
                      <a:pt x="442" y="271"/>
                    </a:cubicBezTo>
                    <a:close/>
                    <a:moveTo>
                      <a:pt x="537" y="248"/>
                    </a:moveTo>
                    <a:cubicBezTo>
                      <a:pt x="512" y="248"/>
                      <a:pt x="487" y="248"/>
                      <a:pt x="462" y="248"/>
                    </a:cubicBezTo>
                    <a:cubicBezTo>
                      <a:pt x="463" y="249"/>
                      <a:pt x="465" y="248"/>
                      <a:pt x="467" y="248"/>
                    </a:cubicBezTo>
                    <a:cubicBezTo>
                      <a:pt x="488" y="248"/>
                      <a:pt x="509" y="248"/>
                      <a:pt x="531" y="248"/>
                    </a:cubicBezTo>
                    <a:cubicBezTo>
                      <a:pt x="535" y="248"/>
                      <a:pt x="538" y="249"/>
                      <a:pt x="542" y="249"/>
                    </a:cubicBezTo>
                    <a:cubicBezTo>
                      <a:pt x="541" y="247"/>
                      <a:pt x="539" y="248"/>
                      <a:pt x="537" y="248"/>
                    </a:cubicBezTo>
                    <a:close/>
                    <a:moveTo>
                      <a:pt x="221" y="189"/>
                    </a:moveTo>
                    <a:cubicBezTo>
                      <a:pt x="221" y="202"/>
                      <a:pt x="221" y="216"/>
                      <a:pt x="221" y="230"/>
                    </a:cubicBezTo>
                    <a:cubicBezTo>
                      <a:pt x="221" y="231"/>
                      <a:pt x="221" y="233"/>
                      <a:pt x="222" y="233"/>
                    </a:cubicBezTo>
                    <a:cubicBezTo>
                      <a:pt x="222" y="232"/>
                      <a:pt x="222" y="231"/>
                      <a:pt x="222" y="230"/>
                    </a:cubicBezTo>
                    <a:cubicBezTo>
                      <a:pt x="221" y="217"/>
                      <a:pt x="221" y="203"/>
                      <a:pt x="221" y="189"/>
                    </a:cubicBezTo>
                    <a:cubicBezTo>
                      <a:pt x="221" y="188"/>
                      <a:pt x="221" y="187"/>
                      <a:pt x="223" y="187"/>
                    </a:cubicBezTo>
                    <a:cubicBezTo>
                      <a:pt x="220" y="185"/>
                      <a:pt x="221" y="188"/>
                      <a:pt x="221" y="189"/>
                    </a:cubicBezTo>
                    <a:close/>
                    <a:moveTo>
                      <a:pt x="221" y="147"/>
                    </a:moveTo>
                    <a:cubicBezTo>
                      <a:pt x="221" y="148"/>
                      <a:pt x="222" y="149"/>
                      <a:pt x="223" y="148"/>
                    </a:cubicBezTo>
                    <a:cubicBezTo>
                      <a:pt x="220" y="147"/>
                      <a:pt x="222" y="145"/>
                      <a:pt x="222" y="143"/>
                    </a:cubicBezTo>
                    <a:cubicBezTo>
                      <a:pt x="221" y="129"/>
                      <a:pt x="221" y="116"/>
                      <a:pt x="221" y="102"/>
                    </a:cubicBezTo>
                    <a:cubicBezTo>
                      <a:pt x="220" y="117"/>
                      <a:pt x="221" y="132"/>
                      <a:pt x="221" y="147"/>
                    </a:cubicBezTo>
                    <a:close/>
                    <a:moveTo>
                      <a:pt x="298" y="128"/>
                    </a:moveTo>
                    <a:cubicBezTo>
                      <a:pt x="300" y="128"/>
                      <a:pt x="301" y="128"/>
                      <a:pt x="302" y="126"/>
                    </a:cubicBezTo>
                    <a:cubicBezTo>
                      <a:pt x="301" y="127"/>
                      <a:pt x="299" y="127"/>
                      <a:pt x="297" y="127"/>
                    </a:cubicBezTo>
                    <a:cubicBezTo>
                      <a:pt x="285" y="127"/>
                      <a:pt x="272" y="127"/>
                      <a:pt x="260" y="127"/>
                    </a:cubicBezTo>
                    <a:cubicBezTo>
                      <a:pt x="258" y="127"/>
                      <a:pt x="256" y="126"/>
                      <a:pt x="255" y="127"/>
                    </a:cubicBezTo>
                    <a:cubicBezTo>
                      <a:pt x="269" y="128"/>
                      <a:pt x="284" y="128"/>
                      <a:pt x="298" y="128"/>
                    </a:cubicBezTo>
                    <a:close/>
                    <a:moveTo>
                      <a:pt x="687" y="271"/>
                    </a:moveTo>
                    <a:cubicBezTo>
                      <a:pt x="692" y="271"/>
                      <a:pt x="697" y="271"/>
                      <a:pt x="702" y="271"/>
                    </a:cubicBezTo>
                    <a:cubicBezTo>
                      <a:pt x="704" y="271"/>
                      <a:pt x="705" y="271"/>
                      <a:pt x="706" y="269"/>
                    </a:cubicBezTo>
                    <a:cubicBezTo>
                      <a:pt x="698" y="270"/>
                      <a:pt x="690" y="270"/>
                      <a:pt x="682" y="269"/>
                    </a:cubicBezTo>
                    <a:cubicBezTo>
                      <a:pt x="683" y="271"/>
                      <a:pt x="685" y="271"/>
                      <a:pt x="687" y="271"/>
                    </a:cubicBezTo>
                    <a:close/>
                    <a:moveTo>
                      <a:pt x="751" y="143"/>
                    </a:moveTo>
                    <a:cubicBezTo>
                      <a:pt x="748" y="142"/>
                      <a:pt x="745" y="142"/>
                      <a:pt x="741" y="143"/>
                    </a:cubicBezTo>
                    <a:cubicBezTo>
                      <a:pt x="745" y="143"/>
                      <a:pt x="748" y="143"/>
                      <a:pt x="751" y="143"/>
                    </a:cubicBezTo>
                    <a:close/>
                    <a:moveTo>
                      <a:pt x="827" y="205"/>
                    </a:moveTo>
                    <a:cubicBezTo>
                      <a:pt x="827" y="202"/>
                      <a:pt x="827" y="200"/>
                      <a:pt x="827" y="197"/>
                    </a:cubicBezTo>
                    <a:cubicBezTo>
                      <a:pt x="826" y="200"/>
                      <a:pt x="826" y="202"/>
                      <a:pt x="827" y="205"/>
                    </a:cubicBezTo>
                    <a:close/>
                    <a:moveTo>
                      <a:pt x="544" y="317"/>
                    </a:moveTo>
                    <a:cubicBezTo>
                      <a:pt x="547" y="318"/>
                      <a:pt x="550" y="318"/>
                      <a:pt x="553" y="317"/>
                    </a:cubicBezTo>
                    <a:cubicBezTo>
                      <a:pt x="550" y="317"/>
                      <a:pt x="547" y="317"/>
                      <a:pt x="544" y="317"/>
                    </a:cubicBezTo>
                    <a:close/>
                    <a:moveTo>
                      <a:pt x="222" y="78"/>
                    </a:moveTo>
                    <a:cubicBezTo>
                      <a:pt x="222" y="75"/>
                      <a:pt x="222" y="73"/>
                      <a:pt x="222" y="71"/>
                    </a:cubicBezTo>
                    <a:cubicBezTo>
                      <a:pt x="221" y="73"/>
                      <a:pt x="221" y="75"/>
                      <a:pt x="222" y="78"/>
                    </a:cubicBezTo>
                    <a:close/>
                    <a:moveTo>
                      <a:pt x="371" y="164"/>
                    </a:moveTo>
                    <a:cubicBezTo>
                      <a:pt x="371" y="166"/>
                      <a:pt x="371" y="169"/>
                      <a:pt x="371" y="171"/>
                    </a:cubicBezTo>
                    <a:cubicBezTo>
                      <a:pt x="372" y="169"/>
                      <a:pt x="372" y="166"/>
                      <a:pt x="371" y="164"/>
                    </a:cubicBezTo>
                    <a:close/>
                    <a:moveTo>
                      <a:pt x="61" y="164"/>
                    </a:moveTo>
                    <a:cubicBezTo>
                      <a:pt x="61" y="186"/>
                      <a:pt x="61" y="209"/>
                      <a:pt x="61" y="232"/>
                    </a:cubicBezTo>
                    <a:cubicBezTo>
                      <a:pt x="61" y="235"/>
                      <a:pt x="62" y="236"/>
                      <a:pt x="66" y="237"/>
                    </a:cubicBezTo>
                    <a:cubicBezTo>
                      <a:pt x="91" y="238"/>
                      <a:pt x="116" y="239"/>
                      <a:pt x="142" y="241"/>
                    </a:cubicBezTo>
                    <a:cubicBezTo>
                      <a:pt x="144" y="241"/>
                      <a:pt x="145" y="240"/>
                      <a:pt x="145" y="238"/>
                    </a:cubicBezTo>
                    <a:cubicBezTo>
                      <a:pt x="145" y="230"/>
                      <a:pt x="145" y="223"/>
                      <a:pt x="145" y="216"/>
                    </a:cubicBezTo>
                    <a:cubicBezTo>
                      <a:pt x="145" y="213"/>
                      <a:pt x="144" y="213"/>
                      <a:pt x="141" y="213"/>
                    </a:cubicBezTo>
                    <a:cubicBezTo>
                      <a:pt x="126" y="212"/>
                      <a:pt x="110" y="211"/>
                      <a:pt x="95" y="211"/>
                    </a:cubicBezTo>
                    <a:cubicBezTo>
                      <a:pt x="91" y="211"/>
                      <a:pt x="90" y="210"/>
                      <a:pt x="90" y="206"/>
                    </a:cubicBezTo>
                    <a:cubicBezTo>
                      <a:pt x="90" y="178"/>
                      <a:pt x="90" y="149"/>
                      <a:pt x="89" y="120"/>
                    </a:cubicBezTo>
                    <a:cubicBezTo>
                      <a:pt x="89" y="111"/>
                      <a:pt x="89" y="102"/>
                      <a:pt x="89" y="93"/>
                    </a:cubicBezTo>
                    <a:cubicBezTo>
                      <a:pt x="89" y="91"/>
                      <a:pt x="89" y="89"/>
                      <a:pt x="86" y="90"/>
                    </a:cubicBezTo>
                    <a:cubicBezTo>
                      <a:pt x="79" y="90"/>
                      <a:pt x="72" y="91"/>
                      <a:pt x="66" y="91"/>
                    </a:cubicBezTo>
                    <a:cubicBezTo>
                      <a:pt x="62" y="91"/>
                      <a:pt x="61" y="92"/>
                      <a:pt x="61" y="95"/>
                    </a:cubicBezTo>
                    <a:cubicBezTo>
                      <a:pt x="61" y="118"/>
                      <a:pt x="61" y="141"/>
                      <a:pt x="61" y="164"/>
                    </a:cubicBezTo>
                    <a:cubicBezTo>
                      <a:pt x="61" y="164"/>
                      <a:pt x="61" y="164"/>
                      <a:pt x="61" y="164"/>
                    </a:cubicBezTo>
                    <a:close/>
                  </a:path>
                </a:pathLst>
              </a:custGeom>
              <a:solidFill>
                <a:srgbClr val="0072C6"/>
              </a:solidFill>
              <a:ln>
                <a:noFill/>
              </a:ln>
              <a:extLst/>
            </p:spPr>
            <p:txBody>
              <a:bodyPr vert="horz" wrap="square" lIns="91427" tIns="45713" rIns="91427" bIns="45713" numCol="1" anchor="t" anchorCtr="0" compatLnSpc="1">
                <a:prstTxWarp prst="textNoShape">
                  <a:avLst/>
                </a:prstTxWarp>
              </a:bodyPr>
              <a:lstStyle/>
              <a:p>
                <a:pPr defTabSz="932563"/>
                <a:endParaRPr lang="en-US">
                  <a:solidFill>
                    <a:prstClr val="black"/>
                  </a:solidFill>
                </a:endParaRPr>
              </a:p>
            </p:txBody>
          </p:sp>
          <p:sp>
            <p:nvSpPr>
              <p:cNvPr id="57" name="Freeform 17"/>
              <p:cNvSpPr>
                <a:spLocks noEditPoints="1"/>
              </p:cNvSpPr>
              <p:nvPr/>
            </p:nvSpPr>
            <p:spPr bwMode="auto">
              <a:xfrm>
                <a:off x="3405263" y="3585210"/>
                <a:ext cx="1963838" cy="413179"/>
              </a:xfrm>
              <a:custGeom>
                <a:avLst/>
                <a:gdLst>
                  <a:gd name="T0" fmla="*/ 0 w 1546"/>
                  <a:gd name="T1" fmla="*/ 35 h 339"/>
                  <a:gd name="T2" fmla="*/ 133 w 1546"/>
                  <a:gd name="T3" fmla="*/ 113 h 339"/>
                  <a:gd name="T4" fmla="*/ 125 w 1546"/>
                  <a:gd name="T5" fmla="*/ 174 h 339"/>
                  <a:gd name="T6" fmla="*/ 131 w 1546"/>
                  <a:gd name="T7" fmla="*/ 239 h 339"/>
                  <a:gd name="T8" fmla="*/ 219 w 1546"/>
                  <a:gd name="T9" fmla="*/ 68 h 339"/>
                  <a:gd name="T10" fmla="*/ 241 w 1546"/>
                  <a:gd name="T11" fmla="*/ 110 h 339"/>
                  <a:gd name="T12" fmla="*/ 214 w 1546"/>
                  <a:gd name="T13" fmla="*/ 114 h 339"/>
                  <a:gd name="T14" fmla="*/ 236 w 1546"/>
                  <a:gd name="T15" fmla="*/ 183 h 339"/>
                  <a:gd name="T16" fmla="*/ 222 w 1546"/>
                  <a:gd name="T17" fmla="*/ 221 h 339"/>
                  <a:gd name="T18" fmla="*/ 262 w 1546"/>
                  <a:gd name="T19" fmla="*/ 191 h 339"/>
                  <a:gd name="T20" fmla="*/ 220 w 1546"/>
                  <a:gd name="T21" fmla="*/ 270 h 339"/>
                  <a:gd name="T22" fmla="*/ 332 w 1546"/>
                  <a:gd name="T23" fmla="*/ 68 h 339"/>
                  <a:gd name="T24" fmla="*/ 272 w 1546"/>
                  <a:gd name="T25" fmla="*/ 97 h 339"/>
                  <a:gd name="T26" fmla="*/ 325 w 1546"/>
                  <a:gd name="T27" fmla="*/ 120 h 339"/>
                  <a:gd name="T28" fmla="*/ 303 w 1546"/>
                  <a:gd name="T29" fmla="*/ 161 h 339"/>
                  <a:gd name="T30" fmla="*/ 301 w 1546"/>
                  <a:gd name="T31" fmla="*/ 114 h 339"/>
                  <a:gd name="T32" fmla="*/ 325 w 1546"/>
                  <a:gd name="T33" fmla="*/ 238 h 339"/>
                  <a:gd name="T34" fmla="*/ 273 w 1546"/>
                  <a:gd name="T35" fmla="*/ 243 h 339"/>
                  <a:gd name="T36" fmla="*/ 278 w 1546"/>
                  <a:gd name="T37" fmla="*/ 224 h 339"/>
                  <a:gd name="T38" fmla="*/ 292 w 1546"/>
                  <a:gd name="T39" fmla="*/ 187 h 339"/>
                  <a:gd name="T40" fmla="*/ 321 w 1546"/>
                  <a:gd name="T41" fmla="*/ 192 h 339"/>
                  <a:gd name="T42" fmla="*/ 1369 w 1546"/>
                  <a:gd name="T43" fmla="*/ 126 h 339"/>
                  <a:gd name="T44" fmla="*/ 1279 w 1546"/>
                  <a:gd name="T45" fmla="*/ 141 h 339"/>
                  <a:gd name="T46" fmla="*/ 1368 w 1546"/>
                  <a:gd name="T47" fmla="*/ 275 h 339"/>
                  <a:gd name="T48" fmla="*/ 1269 w 1546"/>
                  <a:gd name="T49" fmla="*/ 323 h 339"/>
                  <a:gd name="T50" fmla="*/ 1392 w 1546"/>
                  <a:gd name="T51" fmla="*/ 267 h 339"/>
                  <a:gd name="T52" fmla="*/ 1324 w 1546"/>
                  <a:gd name="T53" fmla="*/ 253 h 339"/>
                  <a:gd name="T54" fmla="*/ 1369 w 1546"/>
                  <a:gd name="T55" fmla="*/ 183 h 339"/>
                  <a:gd name="T56" fmla="*/ 544 w 1546"/>
                  <a:gd name="T57" fmla="*/ 248 h 339"/>
                  <a:gd name="T58" fmla="*/ 539 w 1546"/>
                  <a:gd name="T59" fmla="*/ 68 h 339"/>
                  <a:gd name="T60" fmla="*/ 533 w 1546"/>
                  <a:gd name="T61" fmla="*/ 156 h 339"/>
                  <a:gd name="T62" fmla="*/ 942 w 1546"/>
                  <a:gd name="T63" fmla="*/ 179 h 339"/>
                  <a:gd name="T64" fmla="*/ 919 w 1546"/>
                  <a:gd name="T65" fmla="*/ 264 h 339"/>
                  <a:gd name="T66" fmla="*/ 846 w 1546"/>
                  <a:gd name="T67" fmla="*/ 187 h 339"/>
                  <a:gd name="T68" fmla="*/ 822 w 1546"/>
                  <a:gd name="T69" fmla="*/ 57 h 339"/>
                  <a:gd name="T70" fmla="*/ 915 w 1546"/>
                  <a:gd name="T71" fmla="*/ 126 h 339"/>
                  <a:gd name="T72" fmla="*/ 1485 w 1546"/>
                  <a:gd name="T73" fmla="*/ 253 h 339"/>
                  <a:gd name="T74" fmla="*/ 1522 w 1546"/>
                  <a:gd name="T75" fmla="*/ 133 h 339"/>
                  <a:gd name="T76" fmla="*/ 1474 w 1546"/>
                  <a:gd name="T77" fmla="*/ 273 h 339"/>
                  <a:gd name="T78" fmla="*/ 1531 w 1546"/>
                  <a:gd name="T79" fmla="*/ 241 h 339"/>
                  <a:gd name="T80" fmla="*/ 1445 w 1546"/>
                  <a:gd name="T81" fmla="*/ 184 h 339"/>
                  <a:gd name="T82" fmla="*/ 982 w 1546"/>
                  <a:gd name="T83" fmla="*/ 134 h 339"/>
                  <a:gd name="T84" fmla="*/ 1055 w 1546"/>
                  <a:gd name="T85" fmla="*/ 179 h 339"/>
                  <a:gd name="T86" fmla="*/ 984 w 1546"/>
                  <a:gd name="T87" fmla="*/ 267 h 339"/>
                  <a:gd name="T88" fmla="*/ 1056 w 1546"/>
                  <a:gd name="T89" fmla="*/ 270 h 339"/>
                  <a:gd name="T90" fmla="*/ 1046 w 1546"/>
                  <a:gd name="T91" fmla="*/ 240 h 339"/>
                  <a:gd name="T92" fmla="*/ 1039 w 1546"/>
                  <a:gd name="T93" fmla="*/ 200 h 339"/>
                  <a:gd name="T94" fmla="*/ 1235 w 1546"/>
                  <a:gd name="T95" fmla="*/ 264 h 339"/>
                  <a:gd name="T96" fmla="*/ 1211 w 1546"/>
                  <a:gd name="T97" fmla="*/ 188 h 339"/>
                  <a:gd name="T98" fmla="*/ 1138 w 1546"/>
                  <a:gd name="T99" fmla="*/ 264 h 339"/>
                  <a:gd name="T100" fmla="*/ 1138 w 1546"/>
                  <a:gd name="T101" fmla="*/ 126 h 339"/>
                  <a:gd name="T102" fmla="*/ 1233 w 1546"/>
                  <a:gd name="T103" fmla="*/ 165 h 339"/>
                  <a:gd name="T104" fmla="*/ 675 w 1546"/>
                  <a:gd name="T105" fmla="*/ 265 h 339"/>
                  <a:gd name="T106" fmla="*/ 618 w 1546"/>
                  <a:gd name="T107" fmla="*/ 215 h 339"/>
                  <a:gd name="T108" fmla="*/ 576 w 1546"/>
                  <a:gd name="T109" fmla="*/ 270 h 339"/>
                  <a:gd name="T110" fmla="*/ 582 w 1546"/>
                  <a:gd name="T111" fmla="*/ 126 h 339"/>
                  <a:gd name="T112" fmla="*/ 636 w 1546"/>
                  <a:gd name="T113" fmla="*/ 154 h 339"/>
                  <a:gd name="T114" fmla="*/ 676 w 1546"/>
                  <a:gd name="T115" fmla="*/ 130 h 339"/>
                  <a:gd name="T116" fmla="*/ 784 w 1546"/>
                  <a:gd name="T117" fmla="*/ 147 h 339"/>
                  <a:gd name="T118" fmla="*/ 795 w 1546"/>
                  <a:gd name="T119" fmla="*/ 243 h 339"/>
                  <a:gd name="T120" fmla="*/ 692 w 1546"/>
                  <a:gd name="T121" fmla="*/ 17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46" h="339">
                    <a:moveTo>
                      <a:pt x="0" y="302"/>
                    </a:moveTo>
                    <a:cubicBezTo>
                      <a:pt x="65" y="313"/>
                      <a:pt x="131" y="325"/>
                      <a:pt x="196" y="337"/>
                    </a:cubicBezTo>
                    <a:cubicBezTo>
                      <a:pt x="196" y="224"/>
                      <a:pt x="196" y="112"/>
                      <a:pt x="196" y="0"/>
                    </a:cubicBezTo>
                    <a:cubicBezTo>
                      <a:pt x="130" y="12"/>
                      <a:pt x="65" y="23"/>
                      <a:pt x="0" y="35"/>
                    </a:cubicBezTo>
                    <a:cubicBezTo>
                      <a:pt x="0" y="124"/>
                      <a:pt x="0" y="213"/>
                      <a:pt x="0" y="302"/>
                    </a:cubicBezTo>
                    <a:close/>
                    <a:moveTo>
                      <a:pt x="58" y="90"/>
                    </a:moveTo>
                    <a:cubicBezTo>
                      <a:pt x="83" y="89"/>
                      <a:pt x="108" y="87"/>
                      <a:pt x="133" y="85"/>
                    </a:cubicBezTo>
                    <a:cubicBezTo>
                      <a:pt x="133" y="95"/>
                      <a:pt x="133" y="104"/>
                      <a:pt x="133" y="113"/>
                    </a:cubicBezTo>
                    <a:cubicBezTo>
                      <a:pt x="118" y="113"/>
                      <a:pt x="103" y="113"/>
                      <a:pt x="87" y="113"/>
                    </a:cubicBezTo>
                    <a:cubicBezTo>
                      <a:pt x="87" y="124"/>
                      <a:pt x="87" y="135"/>
                      <a:pt x="87" y="146"/>
                    </a:cubicBezTo>
                    <a:cubicBezTo>
                      <a:pt x="100" y="146"/>
                      <a:pt x="113" y="146"/>
                      <a:pt x="125" y="146"/>
                    </a:cubicBezTo>
                    <a:cubicBezTo>
                      <a:pt x="125" y="156"/>
                      <a:pt x="125" y="165"/>
                      <a:pt x="125" y="174"/>
                    </a:cubicBezTo>
                    <a:cubicBezTo>
                      <a:pt x="113" y="174"/>
                      <a:pt x="100" y="174"/>
                      <a:pt x="87" y="174"/>
                    </a:cubicBezTo>
                    <a:cubicBezTo>
                      <a:pt x="87" y="185"/>
                      <a:pt x="87" y="195"/>
                      <a:pt x="87" y="206"/>
                    </a:cubicBezTo>
                    <a:cubicBezTo>
                      <a:pt x="102" y="207"/>
                      <a:pt x="116" y="208"/>
                      <a:pt x="131" y="210"/>
                    </a:cubicBezTo>
                    <a:cubicBezTo>
                      <a:pt x="131" y="219"/>
                      <a:pt x="131" y="229"/>
                      <a:pt x="131" y="239"/>
                    </a:cubicBezTo>
                    <a:cubicBezTo>
                      <a:pt x="107" y="237"/>
                      <a:pt x="82" y="234"/>
                      <a:pt x="58" y="231"/>
                    </a:cubicBezTo>
                    <a:cubicBezTo>
                      <a:pt x="58" y="184"/>
                      <a:pt x="58" y="138"/>
                      <a:pt x="58" y="90"/>
                    </a:cubicBezTo>
                    <a:close/>
                    <a:moveTo>
                      <a:pt x="332" y="68"/>
                    </a:moveTo>
                    <a:cubicBezTo>
                      <a:pt x="295" y="68"/>
                      <a:pt x="257" y="68"/>
                      <a:pt x="219" y="68"/>
                    </a:cubicBezTo>
                    <a:cubicBezTo>
                      <a:pt x="218" y="68"/>
                      <a:pt x="216" y="68"/>
                      <a:pt x="214" y="68"/>
                    </a:cubicBezTo>
                    <a:cubicBezTo>
                      <a:pt x="214" y="77"/>
                      <a:pt x="214" y="85"/>
                      <a:pt x="214" y="92"/>
                    </a:cubicBezTo>
                    <a:cubicBezTo>
                      <a:pt x="218" y="93"/>
                      <a:pt x="222" y="93"/>
                      <a:pt x="224" y="95"/>
                    </a:cubicBezTo>
                    <a:cubicBezTo>
                      <a:pt x="230" y="99"/>
                      <a:pt x="235" y="105"/>
                      <a:pt x="241" y="110"/>
                    </a:cubicBezTo>
                    <a:cubicBezTo>
                      <a:pt x="241" y="111"/>
                      <a:pt x="242" y="113"/>
                      <a:pt x="242" y="114"/>
                    </a:cubicBezTo>
                    <a:cubicBezTo>
                      <a:pt x="239" y="117"/>
                      <a:pt x="237" y="120"/>
                      <a:pt x="233" y="125"/>
                    </a:cubicBezTo>
                    <a:cubicBezTo>
                      <a:pt x="230" y="121"/>
                      <a:pt x="228" y="118"/>
                      <a:pt x="225" y="116"/>
                    </a:cubicBezTo>
                    <a:cubicBezTo>
                      <a:pt x="222" y="114"/>
                      <a:pt x="218" y="114"/>
                      <a:pt x="214" y="114"/>
                    </a:cubicBezTo>
                    <a:cubicBezTo>
                      <a:pt x="214" y="129"/>
                      <a:pt x="214" y="143"/>
                      <a:pt x="214" y="157"/>
                    </a:cubicBezTo>
                    <a:cubicBezTo>
                      <a:pt x="214" y="158"/>
                      <a:pt x="215" y="160"/>
                      <a:pt x="216" y="161"/>
                    </a:cubicBezTo>
                    <a:cubicBezTo>
                      <a:pt x="222" y="167"/>
                      <a:pt x="228" y="172"/>
                      <a:pt x="234" y="178"/>
                    </a:cubicBezTo>
                    <a:cubicBezTo>
                      <a:pt x="235" y="180"/>
                      <a:pt x="236" y="182"/>
                      <a:pt x="236" y="183"/>
                    </a:cubicBezTo>
                    <a:cubicBezTo>
                      <a:pt x="234" y="186"/>
                      <a:pt x="232" y="185"/>
                      <a:pt x="230" y="184"/>
                    </a:cubicBezTo>
                    <a:cubicBezTo>
                      <a:pt x="225" y="181"/>
                      <a:pt x="220" y="178"/>
                      <a:pt x="214" y="175"/>
                    </a:cubicBezTo>
                    <a:cubicBezTo>
                      <a:pt x="214" y="192"/>
                      <a:pt x="214" y="208"/>
                      <a:pt x="214" y="226"/>
                    </a:cubicBezTo>
                    <a:cubicBezTo>
                      <a:pt x="217" y="224"/>
                      <a:pt x="220" y="223"/>
                      <a:pt x="222" y="221"/>
                    </a:cubicBezTo>
                    <a:cubicBezTo>
                      <a:pt x="235" y="209"/>
                      <a:pt x="247" y="197"/>
                      <a:pt x="259" y="185"/>
                    </a:cubicBezTo>
                    <a:cubicBezTo>
                      <a:pt x="260" y="183"/>
                      <a:pt x="262" y="184"/>
                      <a:pt x="263" y="183"/>
                    </a:cubicBezTo>
                    <a:cubicBezTo>
                      <a:pt x="264" y="185"/>
                      <a:pt x="264" y="186"/>
                      <a:pt x="264" y="188"/>
                    </a:cubicBezTo>
                    <a:cubicBezTo>
                      <a:pt x="264" y="189"/>
                      <a:pt x="263" y="190"/>
                      <a:pt x="262" y="191"/>
                    </a:cubicBezTo>
                    <a:cubicBezTo>
                      <a:pt x="251" y="207"/>
                      <a:pt x="241" y="222"/>
                      <a:pt x="230" y="237"/>
                    </a:cubicBezTo>
                    <a:cubicBezTo>
                      <a:pt x="226" y="242"/>
                      <a:pt x="222" y="247"/>
                      <a:pt x="214" y="245"/>
                    </a:cubicBezTo>
                    <a:cubicBezTo>
                      <a:pt x="214" y="254"/>
                      <a:pt x="214" y="262"/>
                      <a:pt x="214" y="270"/>
                    </a:cubicBezTo>
                    <a:cubicBezTo>
                      <a:pt x="216" y="270"/>
                      <a:pt x="218" y="270"/>
                      <a:pt x="220" y="270"/>
                    </a:cubicBezTo>
                    <a:cubicBezTo>
                      <a:pt x="257" y="270"/>
                      <a:pt x="294" y="270"/>
                      <a:pt x="332" y="270"/>
                    </a:cubicBezTo>
                    <a:cubicBezTo>
                      <a:pt x="345" y="270"/>
                      <a:pt x="350" y="265"/>
                      <a:pt x="350" y="252"/>
                    </a:cubicBezTo>
                    <a:cubicBezTo>
                      <a:pt x="350" y="197"/>
                      <a:pt x="350" y="142"/>
                      <a:pt x="350" y="86"/>
                    </a:cubicBezTo>
                    <a:cubicBezTo>
                      <a:pt x="350" y="73"/>
                      <a:pt x="345" y="68"/>
                      <a:pt x="332" y="68"/>
                    </a:cubicBezTo>
                    <a:close/>
                    <a:moveTo>
                      <a:pt x="240" y="154"/>
                    </a:moveTo>
                    <a:cubicBezTo>
                      <a:pt x="239" y="155"/>
                      <a:pt x="237" y="155"/>
                      <a:pt x="235" y="156"/>
                    </a:cubicBezTo>
                    <a:cubicBezTo>
                      <a:pt x="235" y="154"/>
                      <a:pt x="234" y="152"/>
                      <a:pt x="235" y="151"/>
                    </a:cubicBezTo>
                    <a:cubicBezTo>
                      <a:pt x="245" y="131"/>
                      <a:pt x="258" y="114"/>
                      <a:pt x="272" y="97"/>
                    </a:cubicBezTo>
                    <a:cubicBezTo>
                      <a:pt x="275" y="95"/>
                      <a:pt x="279" y="94"/>
                      <a:pt x="282" y="93"/>
                    </a:cubicBezTo>
                    <a:cubicBezTo>
                      <a:pt x="294" y="93"/>
                      <a:pt x="306" y="93"/>
                      <a:pt x="318" y="93"/>
                    </a:cubicBezTo>
                    <a:cubicBezTo>
                      <a:pt x="324" y="93"/>
                      <a:pt x="325" y="95"/>
                      <a:pt x="325" y="101"/>
                    </a:cubicBezTo>
                    <a:cubicBezTo>
                      <a:pt x="326" y="107"/>
                      <a:pt x="325" y="113"/>
                      <a:pt x="325" y="120"/>
                    </a:cubicBezTo>
                    <a:cubicBezTo>
                      <a:pt x="325" y="126"/>
                      <a:pt x="326" y="133"/>
                      <a:pt x="325" y="139"/>
                    </a:cubicBezTo>
                    <a:cubicBezTo>
                      <a:pt x="325" y="142"/>
                      <a:pt x="324" y="144"/>
                      <a:pt x="323" y="146"/>
                    </a:cubicBezTo>
                    <a:cubicBezTo>
                      <a:pt x="318" y="151"/>
                      <a:pt x="314" y="155"/>
                      <a:pt x="310" y="160"/>
                    </a:cubicBezTo>
                    <a:cubicBezTo>
                      <a:pt x="308" y="162"/>
                      <a:pt x="306" y="163"/>
                      <a:pt x="303" y="161"/>
                    </a:cubicBezTo>
                    <a:cubicBezTo>
                      <a:pt x="294" y="155"/>
                      <a:pt x="294" y="155"/>
                      <a:pt x="301" y="147"/>
                    </a:cubicBezTo>
                    <a:cubicBezTo>
                      <a:pt x="303" y="145"/>
                      <a:pt x="304" y="143"/>
                      <a:pt x="304" y="140"/>
                    </a:cubicBezTo>
                    <a:cubicBezTo>
                      <a:pt x="305" y="133"/>
                      <a:pt x="304" y="126"/>
                      <a:pt x="304" y="118"/>
                    </a:cubicBezTo>
                    <a:cubicBezTo>
                      <a:pt x="304" y="115"/>
                      <a:pt x="304" y="114"/>
                      <a:pt x="301" y="114"/>
                    </a:cubicBezTo>
                    <a:cubicBezTo>
                      <a:pt x="300" y="114"/>
                      <a:pt x="300" y="114"/>
                      <a:pt x="299" y="114"/>
                    </a:cubicBezTo>
                    <a:cubicBezTo>
                      <a:pt x="285" y="112"/>
                      <a:pt x="275" y="117"/>
                      <a:pt x="266" y="128"/>
                    </a:cubicBezTo>
                    <a:cubicBezTo>
                      <a:pt x="258" y="137"/>
                      <a:pt x="249" y="145"/>
                      <a:pt x="240" y="154"/>
                    </a:cubicBezTo>
                    <a:close/>
                    <a:moveTo>
                      <a:pt x="325" y="238"/>
                    </a:moveTo>
                    <a:cubicBezTo>
                      <a:pt x="325" y="244"/>
                      <a:pt x="324" y="246"/>
                      <a:pt x="318" y="246"/>
                    </a:cubicBezTo>
                    <a:cubicBezTo>
                      <a:pt x="311" y="246"/>
                      <a:pt x="305" y="246"/>
                      <a:pt x="299" y="246"/>
                    </a:cubicBezTo>
                    <a:cubicBezTo>
                      <a:pt x="292" y="246"/>
                      <a:pt x="286" y="246"/>
                      <a:pt x="279" y="246"/>
                    </a:cubicBezTo>
                    <a:cubicBezTo>
                      <a:pt x="277" y="245"/>
                      <a:pt x="275" y="245"/>
                      <a:pt x="273" y="243"/>
                    </a:cubicBezTo>
                    <a:cubicBezTo>
                      <a:pt x="268" y="239"/>
                      <a:pt x="263" y="234"/>
                      <a:pt x="258" y="230"/>
                    </a:cubicBezTo>
                    <a:cubicBezTo>
                      <a:pt x="256" y="228"/>
                      <a:pt x="256" y="226"/>
                      <a:pt x="258" y="224"/>
                    </a:cubicBezTo>
                    <a:cubicBezTo>
                      <a:pt x="266" y="213"/>
                      <a:pt x="263" y="214"/>
                      <a:pt x="272" y="222"/>
                    </a:cubicBezTo>
                    <a:cubicBezTo>
                      <a:pt x="274" y="223"/>
                      <a:pt x="276" y="224"/>
                      <a:pt x="278" y="224"/>
                    </a:cubicBezTo>
                    <a:cubicBezTo>
                      <a:pt x="286" y="225"/>
                      <a:pt x="293" y="224"/>
                      <a:pt x="300" y="225"/>
                    </a:cubicBezTo>
                    <a:cubicBezTo>
                      <a:pt x="304" y="225"/>
                      <a:pt x="305" y="223"/>
                      <a:pt x="304" y="220"/>
                    </a:cubicBezTo>
                    <a:cubicBezTo>
                      <a:pt x="304" y="219"/>
                      <a:pt x="304" y="217"/>
                      <a:pt x="304" y="215"/>
                    </a:cubicBezTo>
                    <a:cubicBezTo>
                      <a:pt x="304" y="199"/>
                      <a:pt x="304" y="199"/>
                      <a:pt x="292" y="187"/>
                    </a:cubicBezTo>
                    <a:cubicBezTo>
                      <a:pt x="283" y="178"/>
                      <a:pt x="274" y="169"/>
                      <a:pt x="264" y="160"/>
                    </a:cubicBezTo>
                    <a:cubicBezTo>
                      <a:pt x="263" y="159"/>
                      <a:pt x="263" y="157"/>
                      <a:pt x="263" y="155"/>
                    </a:cubicBezTo>
                    <a:cubicBezTo>
                      <a:pt x="265" y="155"/>
                      <a:pt x="267" y="154"/>
                      <a:pt x="268" y="155"/>
                    </a:cubicBezTo>
                    <a:cubicBezTo>
                      <a:pt x="287" y="165"/>
                      <a:pt x="305" y="178"/>
                      <a:pt x="321" y="192"/>
                    </a:cubicBezTo>
                    <a:cubicBezTo>
                      <a:pt x="324" y="195"/>
                      <a:pt x="326" y="198"/>
                      <a:pt x="326" y="203"/>
                    </a:cubicBezTo>
                    <a:cubicBezTo>
                      <a:pt x="325" y="214"/>
                      <a:pt x="326" y="226"/>
                      <a:pt x="325" y="238"/>
                    </a:cubicBezTo>
                    <a:close/>
                    <a:moveTo>
                      <a:pt x="1392" y="126"/>
                    </a:moveTo>
                    <a:cubicBezTo>
                      <a:pt x="1384" y="126"/>
                      <a:pt x="1377" y="126"/>
                      <a:pt x="1369" y="126"/>
                    </a:cubicBezTo>
                    <a:cubicBezTo>
                      <a:pt x="1369" y="132"/>
                      <a:pt x="1369" y="138"/>
                      <a:pt x="1369" y="145"/>
                    </a:cubicBezTo>
                    <a:cubicBezTo>
                      <a:pt x="1365" y="141"/>
                      <a:pt x="1363" y="138"/>
                      <a:pt x="1360" y="135"/>
                    </a:cubicBezTo>
                    <a:cubicBezTo>
                      <a:pt x="1356" y="132"/>
                      <a:pt x="1353" y="129"/>
                      <a:pt x="1349" y="127"/>
                    </a:cubicBezTo>
                    <a:cubicBezTo>
                      <a:pt x="1327" y="117"/>
                      <a:pt x="1296" y="123"/>
                      <a:pt x="1279" y="141"/>
                    </a:cubicBezTo>
                    <a:cubicBezTo>
                      <a:pt x="1256" y="166"/>
                      <a:pt x="1255" y="215"/>
                      <a:pt x="1267" y="241"/>
                    </a:cubicBezTo>
                    <a:cubicBezTo>
                      <a:pt x="1286" y="282"/>
                      <a:pt x="1345" y="284"/>
                      <a:pt x="1367" y="249"/>
                    </a:cubicBezTo>
                    <a:cubicBezTo>
                      <a:pt x="1367" y="248"/>
                      <a:pt x="1368" y="247"/>
                      <a:pt x="1369" y="246"/>
                    </a:cubicBezTo>
                    <a:cubicBezTo>
                      <a:pt x="1369" y="256"/>
                      <a:pt x="1369" y="266"/>
                      <a:pt x="1368" y="275"/>
                    </a:cubicBezTo>
                    <a:cubicBezTo>
                      <a:pt x="1365" y="299"/>
                      <a:pt x="1351" y="313"/>
                      <a:pt x="1327" y="317"/>
                    </a:cubicBezTo>
                    <a:cubicBezTo>
                      <a:pt x="1308" y="320"/>
                      <a:pt x="1291" y="315"/>
                      <a:pt x="1274" y="307"/>
                    </a:cubicBezTo>
                    <a:cubicBezTo>
                      <a:pt x="1273" y="306"/>
                      <a:pt x="1271" y="305"/>
                      <a:pt x="1269" y="305"/>
                    </a:cubicBezTo>
                    <a:cubicBezTo>
                      <a:pt x="1269" y="311"/>
                      <a:pt x="1269" y="317"/>
                      <a:pt x="1269" y="323"/>
                    </a:cubicBezTo>
                    <a:cubicBezTo>
                      <a:pt x="1269" y="327"/>
                      <a:pt x="1271" y="329"/>
                      <a:pt x="1274" y="330"/>
                    </a:cubicBezTo>
                    <a:cubicBezTo>
                      <a:pt x="1293" y="338"/>
                      <a:pt x="1313" y="339"/>
                      <a:pt x="1333" y="336"/>
                    </a:cubicBezTo>
                    <a:cubicBezTo>
                      <a:pt x="1349" y="334"/>
                      <a:pt x="1363" y="329"/>
                      <a:pt x="1374" y="317"/>
                    </a:cubicBezTo>
                    <a:cubicBezTo>
                      <a:pt x="1387" y="303"/>
                      <a:pt x="1392" y="285"/>
                      <a:pt x="1392" y="267"/>
                    </a:cubicBezTo>
                    <a:cubicBezTo>
                      <a:pt x="1392" y="221"/>
                      <a:pt x="1392" y="175"/>
                      <a:pt x="1392" y="129"/>
                    </a:cubicBezTo>
                    <a:cubicBezTo>
                      <a:pt x="1392" y="128"/>
                      <a:pt x="1392" y="127"/>
                      <a:pt x="1392" y="126"/>
                    </a:cubicBezTo>
                    <a:close/>
                    <a:moveTo>
                      <a:pt x="1363" y="230"/>
                    </a:moveTo>
                    <a:cubicBezTo>
                      <a:pt x="1355" y="246"/>
                      <a:pt x="1342" y="254"/>
                      <a:pt x="1324" y="253"/>
                    </a:cubicBezTo>
                    <a:cubicBezTo>
                      <a:pt x="1307" y="253"/>
                      <a:pt x="1295" y="245"/>
                      <a:pt x="1289" y="229"/>
                    </a:cubicBezTo>
                    <a:cubicBezTo>
                      <a:pt x="1279" y="207"/>
                      <a:pt x="1280" y="183"/>
                      <a:pt x="1293" y="162"/>
                    </a:cubicBezTo>
                    <a:cubicBezTo>
                      <a:pt x="1302" y="145"/>
                      <a:pt x="1321" y="139"/>
                      <a:pt x="1339" y="144"/>
                    </a:cubicBezTo>
                    <a:cubicBezTo>
                      <a:pt x="1356" y="148"/>
                      <a:pt x="1369" y="164"/>
                      <a:pt x="1369" y="183"/>
                    </a:cubicBezTo>
                    <a:cubicBezTo>
                      <a:pt x="1369" y="187"/>
                      <a:pt x="1369" y="191"/>
                      <a:pt x="1369" y="195"/>
                    </a:cubicBezTo>
                    <a:cubicBezTo>
                      <a:pt x="1369" y="207"/>
                      <a:pt x="1369" y="219"/>
                      <a:pt x="1363" y="230"/>
                    </a:cubicBezTo>
                    <a:close/>
                    <a:moveTo>
                      <a:pt x="462" y="248"/>
                    </a:moveTo>
                    <a:cubicBezTo>
                      <a:pt x="489" y="248"/>
                      <a:pt x="516" y="248"/>
                      <a:pt x="544" y="248"/>
                    </a:cubicBezTo>
                    <a:cubicBezTo>
                      <a:pt x="544" y="256"/>
                      <a:pt x="544" y="262"/>
                      <a:pt x="544" y="269"/>
                    </a:cubicBezTo>
                    <a:cubicBezTo>
                      <a:pt x="509" y="269"/>
                      <a:pt x="473" y="269"/>
                      <a:pt x="437" y="269"/>
                    </a:cubicBezTo>
                    <a:cubicBezTo>
                      <a:pt x="437" y="203"/>
                      <a:pt x="437" y="136"/>
                      <a:pt x="437" y="68"/>
                    </a:cubicBezTo>
                    <a:cubicBezTo>
                      <a:pt x="472" y="68"/>
                      <a:pt x="505" y="68"/>
                      <a:pt x="539" y="68"/>
                    </a:cubicBezTo>
                    <a:cubicBezTo>
                      <a:pt x="539" y="75"/>
                      <a:pt x="539" y="82"/>
                      <a:pt x="539" y="90"/>
                    </a:cubicBezTo>
                    <a:cubicBezTo>
                      <a:pt x="513" y="90"/>
                      <a:pt x="488" y="90"/>
                      <a:pt x="461" y="90"/>
                    </a:cubicBezTo>
                    <a:cubicBezTo>
                      <a:pt x="461" y="112"/>
                      <a:pt x="461" y="134"/>
                      <a:pt x="461" y="156"/>
                    </a:cubicBezTo>
                    <a:cubicBezTo>
                      <a:pt x="485" y="156"/>
                      <a:pt x="509" y="156"/>
                      <a:pt x="533" y="156"/>
                    </a:cubicBezTo>
                    <a:cubicBezTo>
                      <a:pt x="533" y="164"/>
                      <a:pt x="533" y="171"/>
                      <a:pt x="533" y="178"/>
                    </a:cubicBezTo>
                    <a:cubicBezTo>
                      <a:pt x="510" y="178"/>
                      <a:pt x="486" y="178"/>
                      <a:pt x="462" y="178"/>
                    </a:cubicBezTo>
                    <a:cubicBezTo>
                      <a:pt x="462" y="202"/>
                      <a:pt x="462" y="225"/>
                      <a:pt x="462" y="248"/>
                    </a:cubicBezTo>
                    <a:close/>
                    <a:moveTo>
                      <a:pt x="942" y="179"/>
                    </a:moveTo>
                    <a:cubicBezTo>
                      <a:pt x="942" y="208"/>
                      <a:pt x="942" y="237"/>
                      <a:pt x="942" y="266"/>
                    </a:cubicBezTo>
                    <a:cubicBezTo>
                      <a:pt x="942" y="267"/>
                      <a:pt x="942" y="268"/>
                      <a:pt x="942" y="269"/>
                    </a:cubicBezTo>
                    <a:cubicBezTo>
                      <a:pt x="934" y="269"/>
                      <a:pt x="927" y="269"/>
                      <a:pt x="919" y="269"/>
                    </a:cubicBezTo>
                    <a:cubicBezTo>
                      <a:pt x="919" y="268"/>
                      <a:pt x="919" y="266"/>
                      <a:pt x="919" y="264"/>
                    </a:cubicBezTo>
                    <a:cubicBezTo>
                      <a:pt x="919" y="237"/>
                      <a:pt x="919" y="210"/>
                      <a:pt x="918" y="182"/>
                    </a:cubicBezTo>
                    <a:cubicBezTo>
                      <a:pt x="918" y="177"/>
                      <a:pt x="918" y="172"/>
                      <a:pt x="916" y="168"/>
                    </a:cubicBezTo>
                    <a:cubicBezTo>
                      <a:pt x="911" y="143"/>
                      <a:pt x="882" y="133"/>
                      <a:pt x="862" y="150"/>
                    </a:cubicBezTo>
                    <a:cubicBezTo>
                      <a:pt x="851" y="159"/>
                      <a:pt x="846" y="172"/>
                      <a:pt x="846" y="187"/>
                    </a:cubicBezTo>
                    <a:cubicBezTo>
                      <a:pt x="845" y="212"/>
                      <a:pt x="845" y="238"/>
                      <a:pt x="845" y="264"/>
                    </a:cubicBezTo>
                    <a:cubicBezTo>
                      <a:pt x="845" y="266"/>
                      <a:pt x="845" y="267"/>
                      <a:pt x="845" y="270"/>
                    </a:cubicBezTo>
                    <a:cubicBezTo>
                      <a:pt x="837" y="270"/>
                      <a:pt x="830" y="270"/>
                      <a:pt x="822" y="270"/>
                    </a:cubicBezTo>
                    <a:cubicBezTo>
                      <a:pt x="822" y="199"/>
                      <a:pt x="822" y="128"/>
                      <a:pt x="822" y="57"/>
                    </a:cubicBezTo>
                    <a:cubicBezTo>
                      <a:pt x="830" y="57"/>
                      <a:pt x="837" y="57"/>
                      <a:pt x="845" y="57"/>
                    </a:cubicBezTo>
                    <a:cubicBezTo>
                      <a:pt x="845" y="87"/>
                      <a:pt x="845" y="118"/>
                      <a:pt x="845" y="149"/>
                    </a:cubicBezTo>
                    <a:cubicBezTo>
                      <a:pt x="847" y="147"/>
                      <a:pt x="848" y="146"/>
                      <a:pt x="849" y="144"/>
                    </a:cubicBezTo>
                    <a:cubicBezTo>
                      <a:pt x="867" y="119"/>
                      <a:pt x="896" y="119"/>
                      <a:pt x="915" y="126"/>
                    </a:cubicBezTo>
                    <a:cubicBezTo>
                      <a:pt x="930" y="132"/>
                      <a:pt x="937" y="144"/>
                      <a:pt x="940" y="159"/>
                    </a:cubicBezTo>
                    <a:cubicBezTo>
                      <a:pt x="941" y="166"/>
                      <a:pt x="942" y="173"/>
                      <a:pt x="942" y="179"/>
                    </a:cubicBezTo>
                    <a:close/>
                    <a:moveTo>
                      <a:pt x="1531" y="241"/>
                    </a:moveTo>
                    <a:cubicBezTo>
                      <a:pt x="1517" y="250"/>
                      <a:pt x="1502" y="255"/>
                      <a:pt x="1485" y="253"/>
                    </a:cubicBezTo>
                    <a:cubicBezTo>
                      <a:pt x="1460" y="252"/>
                      <a:pt x="1443" y="232"/>
                      <a:pt x="1445" y="204"/>
                    </a:cubicBezTo>
                    <a:cubicBezTo>
                      <a:pt x="1478" y="204"/>
                      <a:pt x="1512" y="204"/>
                      <a:pt x="1546" y="204"/>
                    </a:cubicBezTo>
                    <a:cubicBezTo>
                      <a:pt x="1546" y="193"/>
                      <a:pt x="1546" y="184"/>
                      <a:pt x="1544" y="174"/>
                    </a:cubicBezTo>
                    <a:cubicBezTo>
                      <a:pt x="1542" y="158"/>
                      <a:pt x="1536" y="143"/>
                      <a:pt x="1522" y="133"/>
                    </a:cubicBezTo>
                    <a:cubicBezTo>
                      <a:pt x="1494" y="112"/>
                      <a:pt x="1451" y="122"/>
                      <a:pt x="1432" y="153"/>
                    </a:cubicBezTo>
                    <a:cubicBezTo>
                      <a:pt x="1420" y="172"/>
                      <a:pt x="1417" y="194"/>
                      <a:pt x="1421" y="217"/>
                    </a:cubicBezTo>
                    <a:cubicBezTo>
                      <a:pt x="1423" y="225"/>
                      <a:pt x="1426" y="234"/>
                      <a:pt x="1429" y="242"/>
                    </a:cubicBezTo>
                    <a:cubicBezTo>
                      <a:pt x="1438" y="260"/>
                      <a:pt x="1454" y="270"/>
                      <a:pt x="1474" y="273"/>
                    </a:cubicBezTo>
                    <a:cubicBezTo>
                      <a:pt x="1494" y="275"/>
                      <a:pt x="1514" y="273"/>
                      <a:pt x="1531" y="262"/>
                    </a:cubicBezTo>
                    <a:cubicBezTo>
                      <a:pt x="1533" y="261"/>
                      <a:pt x="1535" y="260"/>
                      <a:pt x="1535" y="258"/>
                    </a:cubicBezTo>
                    <a:cubicBezTo>
                      <a:pt x="1536" y="252"/>
                      <a:pt x="1535" y="245"/>
                      <a:pt x="1535" y="238"/>
                    </a:cubicBezTo>
                    <a:cubicBezTo>
                      <a:pt x="1533" y="239"/>
                      <a:pt x="1532" y="240"/>
                      <a:pt x="1531" y="241"/>
                    </a:cubicBezTo>
                    <a:close/>
                    <a:moveTo>
                      <a:pt x="1446" y="177"/>
                    </a:moveTo>
                    <a:cubicBezTo>
                      <a:pt x="1450" y="162"/>
                      <a:pt x="1458" y="149"/>
                      <a:pt x="1474" y="144"/>
                    </a:cubicBezTo>
                    <a:cubicBezTo>
                      <a:pt x="1501" y="136"/>
                      <a:pt x="1523" y="153"/>
                      <a:pt x="1521" y="184"/>
                    </a:cubicBezTo>
                    <a:cubicBezTo>
                      <a:pt x="1496" y="184"/>
                      <a:pt x="1470" y="184"/>
                      <a:pt x="1445" y="184"/>
                    </a:cubicBezTo>
                    <a:cubicBezTo>
                      <a:pt x="1445" y="182"/>
                      <a:pt x="1445" y="179"/>
                      <a:pt x="1446" y="177"/>
                    </a:cubicBezTo>
                    <a:close/>
                    <a:moveTo>
                      <a:pt x="1079" y="166"/>
                    </a:moveTo>
                    <a:cubicBezTo>
                      <a:pt x="1078" y="144"/>
                      <a:pt x="1066" y="129"/>
                      <a:pt x="1047" y="124"/>
                    </a:cubicBezTo>
                    <a:cubicBezTo>
                      <a:pt x="1024" y="119"/>
                      <a:pt x="1003" y="124"/>
                      <a:pt x="982" y="134"/>
                    </a:cubicBezTo>
                    <a:cubicBezTo>
                      <a:pt x="981" y="135"/>
                      <a:pt x="980" y="136"/>
                      <a:pt x="980" y="137"/>
                    </a:cubicBezTo>
                    <a:cubicBezTo>
                      <a:pt x="980" y="144"/>
                      <a:pt x="980" y="151"/>
                      <a:pt x="980" y="160"/>
                    </a:cubicBezTo>
                    <a:cubicBezTo>
                      <a:pt x="992" y="149"/>
                      <a:pt x="1006" y="144"/>
                      <a:pt x="1021" y="142"/>
                    </a:cubicBezTo>
                    <a:cubicBezTo>
                      <a:pt x="1044" y="140"/>
                      <a:pt x="1060" y="156"/>
                      <a:pt x="1055" y="179"/>
                    </a:cubicBezTo>
                    <a:cubicBezTo>
                      <a:pt x="1046" y="180"/>
                      <a:pt x="1037" y="181"/>
                      <a:pt x="1028" y="182"/>
                    </a:cubicBezTo>
                    <a:cubicBezTo>
                      <a:pt x="1016" y="184"/>
                      <a:pt x="1002" y="185"/>
                      <a:pt x="990" y="191"/>
                    </a:cubicBezTo>
                    <a:cubicBezTo>
                      <a:pt x="975" y="198"/>
                      <a:pt x="967" y="210"/>
                      <a:pt x="966" y="226"/>
                    </a:cubicBezTo>
                    <a:cubicBezTo>
                      <a:pt x="964" y="243"/>
                      <a:pt x="969" y="257"/>
                      <a:pt x="984" y="267"/>
                    </a:cubicBezTo>
                    <a:cubicBezTo>
                      <a:pt x="1006" y="280"/>
                      <a:pt x="1037" y="274"/>
                      <a:pt x="1052" y="253"/>
                    </a:cubicBezTo>
                    <a:cubicBezTo>
                      <a:pt x="1053" y="252"/>
                      <a:pt x="1054" y="250"/>
                      <a:pt x="1055" y="249"/>
                    </a:cubicBezTo>
                    <a:cubicBezTo>
                      <a:pt x="1056" y="249"/>
                      <a:pt x="1056" y="249"/>
                      <a:pt x="1056" y="249"/>
                    </a:cubicBezTo>
                    <a:cubicBezTo>
                      <a:pt x="1056" y="256"/>
                      <a:pt x="1056" y="263"/>
                      <a:pt x="1056" y="270"/>
                    </a:cubicBezTo>
                    <a:cubicBezTo>
                      <a:pt x="1064" y="270"/>
                      <a:pt x="1071" y="270"/>
                      <a:pt x="1079" y="270"/>
                    </a:cubicBezTo>
                    <a:cubicBezTo>
                      <a:pt x="1079" y="258"/>
                      <a:pt x="1079" y="248"/>
                      <a:pt x="1079" y="237"/>
                    </a:cubicBezTo>
                    <a:cubicBezTo>
                      <a:pt x="1079" y="213"/>
                      <a:pt x="1080" y="190"/>
                      <a:pt x="1079" y="166"/>
                    </a:cubicBezTo>
                    <a:close/>
                    <a:moveTo>
                      <a:pt x="1046" y="240"/>
                    </a:moveTo>
                    <a:cubicBezTo>
                      <a:pt x="1035" y="252"/>
                      <a:pt x="1023" y="256"/>
                      <a:pt x="1008" y="252"/>
                    </a:cubicBezTo>
                    <a:cubicBezTo>
                      <a:pt x="997" y="250"/>
                      <a:pt x="990" y="242"/>
                      <a:pt x="989" y="232"/>
                    </a:cubicBezTo>
                    <a:cubicBezTo>
                      <a:pt x="989" y="218"/>
                      <a:pt x="993" y="210"/>
                      <a:pt x="1005" y="206"/>
                    </a:cubicBezTo>
                    <a:cubicBezTo>
                      <a:pt x="1016" y="203"/>
                      <a:pt x="1028" y="202"/>
                      <a:pt x="1039" y="200"/>
                    </a:cubicBezTo>
                    <a:cubicBezTo>
                      <a:pt x="1044" y="199"/>
                      <a:pt x="1050" y="198"/>
                      <a:pt x="1056" y="197"/>
                    </a:cubicBezTo>
                    <a:cubicBezTo>
                      <a:pt x="1057" y="213"/>
                      <a:pt x="1057" y="228"/>
                      <a:pt x="1046" y="240"/>
                    </a:cubicBezTo>
                    <a:close/>
                    <a:moveTo>
                      <a:pt x="1235" y="183"/>
                    </a:moveTo>
                    <a:cubicBezTo>
                      <a:pt x="1235" y="210"/>
                      <a:pt x="1235" y="237"/>
                      <a:pt x="1235" y="264"/>
                    </a:cubicBezTo>
                    <a:cubicBezTo>
                      <a:pt x="1235" y="266"/>
                      <a:pt x="1235" y="267"/>
                      <a:pt x="1235" y="270"/>
                    </a:cubicBezTo>
                    <a:cubicBezTo>
                      <a:pt x="1227" y="270"/>
                      <a:pt x="1219" y="270"/>
                      <a:pt x="1211" y="270"/>
                    </a:cubicBezTo>
                    <a:cubicBezTo>
                      <a:pt x="1211" y="268"/>
                      <a:pt x="1211" y="266"/>
                      <a:pt x="1211" y="264"/>
                    </a:cubicBezTo>
                    <a:cubicBezTo>
                      <a:pt x="1211" y="239"/>
                      <a:pt x="1212" y="214"/>
                      <a:pt x="1211" y="188"/>
                    </a:cubicBezTo>
                    <a:cubicBezTo>
                      <a:pt x="1211" y="182"/>
                      <a:pt x="1211" y="176"/>
                      <a:pt x="1209" y="170"/>
                    </a:cubicBezTo>
                    <a:cubicBezTo>
                      <a:pt x="1204" y="143"/>
                      <a:pt x="1175" y="133"/>
                      <a:pt x="1154" y="151"/>
                    </a:cubicBezTo>
                    <a:cubicBezTo>
                      <a:pt x="1143" y="160"/>
                      <a:pt x="1138" y="172"/>
                      <a:pt x="1138" y="187"/>
                    </a:cubicBezTo>
                    <a:cubicBezTo>
                      <a:pt x="1138" y="213"/>
                      <a:pt x="1138" y="238"/>
                      <a:pt x="1138" y="264"/>
                    </a:cubicBezTo>
                    <a:cubicBezTo>
                      <a:pt x="1138" y="266"/>
                      <a:pt x="1138" y="267"/>
                      <a:pt x="1138" y="270"/>
                    </a:cubicBezTo>
                    <a:cubicBezTo>
                      <a:pt x="1130" y="270"/>
                      <a:pt x="1123" y="270"/>
                      <a:pt x="1115" y="270"/>
                    </a:cubicBezTo>
                    <a:cubicBezTo>
                      <a:pt x="1115" y="222"/>
                      <a:pt x="1115" y="174"/>
                      <a:pt x="1115" y="126"/>
                    </a:cubicBezTo>
                    <a:cubicBezTo>
                      <a:pt x="1123" y="126"/>
                      <a:pt x="1130" y="126"/>
                      <a:pt x="1138" y="126"/>
                    </a:cubicBezTo>
                    <a:cubicBezTo>
                      <a:pt x="1138" y="133"/>
                      <a:pt x="1138" y="141"/>
                      <a:pt x="1138" y="149"/>
                    </a:cubicBezTo>
                    <a:cubicBezTo>
                      <a:pt x="1141" y="145"/>
                      <a:pt x="1143" y="143"/>
                      <a:pt x="1146" y="140"/>
                    </a:cubicBezTo>
                    <a:cubicBezTo>
                      <a:pt x="1163" y="119"/>
                      <a:pt x="1193" y="119"/>
                      <a:pt x="1209" y="127"/>
                    </a:cubicBezTo>
                    <a:cubicBezTo>
                      <a:pt x="1225" y="135"/>
                      <a:pt x="1231" y="149"/>
                      <a:pt x="1233" y="165"/>
                    </a:cubicBezTo>
                    <a:cubicBezTo>
                      <a:pt x="1234" y="171"/>
                      <a:pt x="1235" y="177"/>
                      <a:pt x="1235" y="183"/>
                    </a:cubicBezTo>
                    <a:close/>
                    <a:moveTo>
                      <a:pt x="633" y="195"/>
                    </a:moveTo>
                    <a:cubicBezTo>
                      <a:pt x="631" y="198"/>
                      <a:pt x="631" y="200"/>
                      <a:pt x="633" y="203"/>
                    </a:cubicBezTo>
                    <a:cubicBezTo>
                      <a:pt x="647" y="223"/>
                      <a:pt x="661" y="244"/>
                      <a:pt x="675" y="265"/>
                    </a:cubicBezTo>
                    <a:cubicBezTo>
                      <a:pt x="676" y="266"/>
                      <a:pt x="676" y="268"/>
                      <a:pt x="678" y="270"/>
                    </a:cubicBezTo>
                    <a:cubicBezTo>
                      <a:pt x="669" y="270"/>
                      <a:pt x="661" y="270"/>
                      <a:pt x="653" y="270"/>
                    </a:cubicBezTo>
                    <a:cubicBezTo>
                      <a:pt x="652" y="270"/>
                      <a:pt x="650" y="268"/>
                      <a:pt x="649" y="266"/>
                    </a:cubicBezTo>
                    <a:cubicBezTo>
                      <a:pt x="639" y="249"/>
                      <a:pt x="628" y="232"/>
                      <a:pt x="618" y="215"/>
                    </a:cubicBezTo>
                    <a:cubicBezTo>
                      <a:pt x="618" y="215"/>
                      <a:pt x="617" y="214"/>
                      <a:pt x="616" y="212"/>
                    </a:cubicBezTo>
                    <a:cubicBezTo>
                      <a:pt x="615" y="214"/>
                      <a:pt x="614" y="216"/>
                      <a:pt x="613" y="217"/>
                    </a:cubicBezTo>
                    <a:cubicBezTo>
                      <a:pt x="603" y="233"/>
                      <a:pt x="593" y="250"/>
                      <a:pt x="583" y="266"/>
                    </a:cubicBezTo>
                    <a:cubicBezTo>
                      <a:pt x="581" y="269"/>
                      <a:pt x="579" y="270"/>
                      <a:pt x="576" y="270"/>
                    </a:cubicBezTo>
                    <a:cubicBezTo>
                      <a:pt x="569" y="270"/>
                      <a:pt x="562" y="270"/>
                      <a:pt x="554" y="270"/>
                    </a:cubicBezTo>
                    <a:cubicBezTo>
                      <a:pt x="571" y="246"/>
                      <a:pt x="587" y="223"/>
                      <a:pt x="603" y="199"/>
                    </a:cubicBezTo>
                    <a:cubicBezTo>
                      <a:pt x="587" y="175"/>
                      <a:pt x="572" y="151"/>
                      <a:pt x="556" y="126"/>
                    </a:cubicBezTo>
                    <a:cubicBezTo>
                      <a:pt x="565" y="126"/>
                      <a:pt x="573" y="126"/>
                      <a:pt x="582" y="126"/>
                    </a:cubicBezTo>
                    <a:cubicBezTo>
                      <a:pt x="583" y="126"/>
                      <a:pt x="584" y="128"/>
                      <a:pt x="585" y="129"/>
                    </a:cubicBezTo>
                    <a:cubicBezTo>
                      <a:pt x="595" y="147"/>
                      <a:pt x="604" y="164"/>
                      <a:pt x="614" y="181"/>
                    </a:cubicBezTo>
                    <a:cubicBezTo>
                      <a:pt x="615" y="183"/>
                      <a:pt x="616" y="184"/>
                      <a:pt x="617" y="186"/>
                    </a:cubicBezTo>
                    <a:cubicBezTo>
                      <a:pt x="624" y="175"/>
                      <a:pt x="630" y="165"/>
                      <a:pt x="636" y="154"/>
                    </a:cubicBezTo>
                    <a:cubicBezTo>
                      <a:pt x="641" y="146"/>
                      <a:pt x="646" y="137"/>
                      <a:pt x="651" y="129"/>
                    </a:cubicBezTo>
                    <a:cubicBezTo>
                      <a:pt x="653" y="127"/>
                      <a:pt x="654" y="126"/>
                      <a:pt x="657" y="126"/>
                    </a:cubicBezTo>
                    <a:cubicBezTo>
                      <a:pt x="664" y="126"/>
                      <a:pt x="671" y="126"/>
                      <a:pt x="679" y="126"/>
                    </a:cubicBezTo>
                    <a:cubicBezTo>
                      <a:pt x="678" y="127"/>
                      <a:pt x="677" y="129"/>
                      <a:pt x="676" y="130"/>
                    </a:cubicBezTo>
                    <a:cubicBezTo>
                      <a:pt x="662" y="152"/>
                      <a:pt x="648" y="173"/>
                      <a:pt x="633" y="195"/>
                    </a:cubicBezTo>
                    <a:close/>
                    <a:moveTo>
                      <a:pt x="796" y="134"/>
                    </a:moveTo>
                    <a:cubicBezTo>
                      <a:pt x="795" y="140"/>
                      <a:pt x="796" y="146"/>
                      <a:pt x="796" y="153"/>
                    </a:cubicBezTo>
                    <a:cubicBezTo>
                      <a:pt x="791" y="151"/>
                      <a:pt x="788" y="149"/>
                      <a:pt x="784" y="147"/>
                    </a:cubicBezTo>
                    <a:cubicBezTo>
                      <a:pt x="749" y="132"/>
                      <a:pt x="714" y="153"/>
                      <a:pt x="711" y="191"/>
                    </a:cubicBezTo>
                    <a:cubicBezTo>
                      <a:pt x="711" y="199"/>
                      <a:pt x="711" y="208"/>
                      <a:pt x="713" y="216"/>
                    </a:cubicBezTo>
                    <a:cubicBezTo>
                      <a:pt x="719" y="244"/>
                      <a:pt x="744" y="259"/>
                      <a:pt x="773" y="252"/>
                    </a:cubicBezTo>
                    <a:cubicBezTo>
                      <a:pt x="780" y="250"/>
                      <a:pt x="787" y="246"/>
                      <a:pt x="795" y="243"/>
                    </a:cubicBezTo>
                    <a:cubicBezTo>
                      <a:pt x="795" y="249"/>
                      <a:pt x="795" y="256"/>
                      <a:pt x="795" y="262"/>
                    </a:cubicBezTo>
                    <a:cubicBezTo>
                      <a:pt x="795" y="263"/>
                      <a:pt x="793" y="264"/>
                      <a:pt x="792" y="265"/>
                    </a:cubicBezTo>
                    <a:cubicBezTo>
                      <a:pt x="752" y="285"/>
                      <a:pt x="691" y="271"/>
                      <a:pt x="687" y="207"/>
                    </a:cubicBezTo>
                    <a:cubicBezTo>
                      <a:pt x="686" y="194"/>
                      <a:pt x="688" y="182"/>
                      <a:pt x="692" y="170"/>
                    </a:cubicBezTo>
                    <a:cubicBezTo>
                      <a:pt x="702" y="141"/>
                      <a:pt x="727" y="123"/>
                      <a:pt x="759" y="122"/>
                    </a:cubicBezTo>
                    <a:cubicBezTo>
                      <a:pt x="770" y="122"/>
                      <a:pt x="781" y="123"/>
                      <a:pt x="792" y="128"/>
                    </a:cubicBezTo>
                    <a:cubicBezTo>
                      <a:pt x="794" y="129"/>
                      <a:pt x="796" y="130"/>
                      <a:pt x="796" y="134"/>
                    </a:cubicBezTo>
                    <a:close/>
                  </a:path>
                </a:pathLst>
              </a:custGeom>
              <a:solidFill>
                <a:srgbClr val="0072C6"/>
              </a:solidFill>
              <a:ln>
                <a:noFill/>
              </a:ln>
            </p:spPr>
            <p:txBody>
              <a:bodyPr vert="horz" wrap="square" lIns="91427" tIns="45713" rIns="91427" bIns="45713" numCol="1" anchor="t" anchorCtr="0" compatLnSpc="1">
                <a:prstTxWarp prst="textNoShape">
                  <a:avLst/>
                </a:prstTxWarp>
              </a:bodyPr>
              <a:lstStyle/>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a:p>
                <a:pPr defTabSz="932563"/>
                <a:endParaRPr lang="en-US" dirty="0">
                  <a:solidFill>
                    <a:prstClr val="black"/>
                  </a:solidFill>
                </a:endParaRPr>
              </a:p>
            </p:txBody>
          </p:sp>
          <p:sp>
            <p:nvSpPr>
              <p:cNvPr id="58" name="Freeform 57"/>
              <p:cNvSpPr>
                <a:spLocks noEditPoints="1"/>
              </p:cNvSpPr>
              <p:nvPr/>
            </p:nvSpPr>
            <p:spPr bwMode="auto">
              <a:xfrm>
                <a:off x="3405263" y="2347044"/>
                <a:ext cx="1233412" cy="375191"/>
              </a:xfrm>
              <a:custGeom>
                <a:avLst/>
                <a:gdLst>
                  <a:gd name="T0" fmla="*/ 0 w 1922"/>
                  <a:gd name="T1" fmla="*/ 122 h 606"/>
                  <a:gd name="T2" fmla="*/ 324 w 1922"/>
                  <a:gd name="T3" fmla="*/ 0 h 606"/>
                  <a:gd name="T4" fmla="*/ 502 w 1922"/>
                  <a:gd name="T5" fmla="*/ 51 h 606"/>
                  <a:gd name="T6" fmla="*/ 503 w 1922"/>
                  <a:gd name="T7" fmla="*/ 557 h 606"/>
                  <a:gd name="T8" fmla="*/ 17 w 1922"/>
                  <a:gd name="T9" fmla="*/ 492 h 606"/>
                  <a:gd name="T10" fmla="*/ 22 w 1922"/>
                  <a:gd name="T11" fmla="*/ 489 h 606"/>
                  <a:gd name="T12" fmla="*/ 244 w 1922"/>
                  <a:gd name="T13" fmla="*/ 520 h 606"/>
                  <a:gd name="T14" fmla="*/ 325 w 1922"/>
                  <a:gd name="T15" fmla="*/ 99 h 606"/>
                  <a:gd name="T16" fmla="*/ 299 w 1922"/>
                  <a:gd name="T17" fmla="*/ 101 h 606"/>
                  <a:gd name="T18" fmla="*/ 111 w 1922"/>
                  <a:gd name="T19" fmla="*/ 439 h 606"/>
                  <a:gd name="T20" fmla="*/ 2 w 1922"/>
                  <a:gd name="T21" fmla="*/ 486 h 606"/>
                  <a:gd name="T22" fmla="*/ 1356 w 1922"/>
                  <a:gd name="T23" fmla="*/ 99 h 606"/>
                  <a:gd name="T24" fmla="*/ 1246 w 1922"/>
                  <a:gd name="T25" fmla="*/ 178 h 606"/>
                  <a:gd name="T26" fmla="*/ 1148 w 1922"/>
                  <a:gd name="T27" fmla="*/ 225 h 606"/>
                  <a:gd name="T28" fmla="*/ 1147 w 1922"/>
                  <a:gd name="T29" fmla="*/ 164 h 606"/>
                  <a:gd name="T30" fmla="*/ 1216 w 1922"/>
                  <a:gd name="T31" fmla="*/ 135 h 606"/>
                  <a:gd name="T32" fmla="*/ 1192 w 1922"/>
                  <a:gd name="T33" fmla="*/ 95 h 606"/>
                  <a:gd name="T34" fmla="*/ 1103 w 1922"/>
                  <a:gd name="T35" fmla="*/ 222 h 606"/>
                  <a:gd name="T36" fmla="*/ 1059 w 1922"/>
                  <a:gd name="T37" fmla="*/ 228 h 606"/>
                  <a:gd name="T38" fmla="*/ 1099 w 1922"/>
                  <a:gd name="T39" fmla="*/ 261 h 606"/>
                  <a:gd name="T40" fmla="*/ 1106 w 1922"/>
                  <a:gd name="T41" fmla="*/ 485 h 606"/>
                  <a:gd name="T42" fmla="*/ 1145 w 1922"/>
                  <a:gd name="T43" fmla="*/ 265 h 606"/>
                  <a:gd name="T44" fmla="*/ 1246 w 1922"/>
                  <a:gd name="T45" fmla="*/ 265 h 606"/>
                  <a:gd name="T46" fmla="*/ 1284 w 1922"/>
                  <a:gd name="T47" fmla="*/ 485 h 606"/>
                  <a:gd name="T48" fmla="*/ 1291 w 1922"/>
                  <a:gd name="T49" fmla="*/ 261 h 606"/>
                  <a:gd name="T50" fmla="*/ 1349 w 1922"/>
                  <a:gd name="T51" fmla="*/ 229 h 606"/>
                  <a:gd name="T52" fmla="*/ 1287 w 1922"/>
                  <a:gd name="T53" fmla="*/ 222 h 606"/>
                  <a:gd name="T54" fmla="*/ 1335 w 1922"/>
                  <a:gd name="T55" fmla="*/ 131 h 606"/>
                  <a:gd name="T56" fmla="*/ 688 w 1922"/>
                  <a:gd name="T57" fmla="*/ 319 h 606"/>
                  <a:gd name="T58" fmla="*/ 908 w 1922"/>
                  <a:gd name="T59" fmla="*/ 485 h 606"/>
                  <a:gd name="T60" fmla="*/ 1032 w 1922"/>
                  <a:gd name="T61" fmla="*/ 287 h 606"/>
                  <a:gd name="T62" fmla="*/ 826 w 1922"/>
                  <a:gd name="T63" fmla="*/ 119 h 606"/>
                  <a:gd name="T64" fmla="*/ 688 w 1922"/>
                  <a:gd name="T65" fmla="*/ 307 h 606"/>
                  <a:gd name="T66" fmla="*/ 887 w 1922"/>
                  <a:gd name="T67" fmla="*/ 450 h 606"/>
                  <a:gd name="T68" fmla="*/ 750 w 1922"/>
                  <a:gd name="T69" fmla="*/ 224 h 606"/>
                  <a:gd name="T70" fmla="*/ 977 w 1922"/>
                  <a:gd name="T71" fmla="*/ 236 h 606"/>
                  <a:gd name="T72" fmla="*/ 974 w 1922"/>
                  <a:gd name="T73" fmla="*/ 380 h 606"/>
                  <a:gd name="T74" fmla="*/ 1751 w 1922"/>
                  <a:gd name="T75" fmla="*/ 417 h 606"/>
                  <a:gd name="T76" fmla="*/ 1919 w 1922"/>
                  <a:gd name="T77" fmla="*/ 366 h 606"/>
                  <a:gd name="T78" fmla="*/ 1915 w 1922"/>
                  <a:gd name="T79" fmla="*/ 291 h 606"/>
                  <a:gd name="T80" fmla="*/ 1710 w 1922"/>
                  <a:gd name="T81" fmla="*/ 289 h 606"/>
                  <a:gd name="T82" fmla="*/ 1787 w 1922"/>
                  <a:gd name="T83" fmla="*/ 489 h 606"/>
                  <a:gd name="T84" fmla="*/ 1904 w 1922"/>
                  <a:gd name="T85" fmla="*/ 465 h 606"/>
                  <a:gd name="T86" fmla="*/ 1742 w 1922"/>
                  <a:gd name="T87" fmla="*/ 330 h 606"/>
                  <a:gd name="T88" fmla="*/ 1847 w 1922"/>
                  <a:gd name="T89" fmla="*/ 262 h 606"/>
                  <a:gd name="T90" fmla="*/ 1876 w 1922"/>
                  <a:gd name="T91" fmla="*/ 330 h 606"/>
                  <a:gd name="T92" fmla="*/ 1667 w 1922"/>
                  <a:gd name="T93" fmla="*/ 234 h 606"/>
                  <a:gd name="T94" fmla="*/ 1576 w 1922"/>
                  <a:gd name="T95" fmla="*/ 222 h 606"/>
                  <a:gd name="T96" fmla="*/ 1550 w 1922"/>
                  <a:gd name="T97" fmla="*/ 484 h 606"/>
                  <a:gd name="T98" fmla="*/ 1666 w 1922"/>
                  <a:gd name="T99" fmla="*/ 470 h 606"/>
                  <a:gd name="T100" fmla="*/ 1663 w 1922"/>
                  <a:gd name="T101" fmla="*/ 436 h 606"/>
                  <a:gd name="T102" fmla="*/ 1518 w 1922"/>
                  <a:gd name="T103" fmla="*/ 323 h 606"/>
                  <a:gd name="T104" fmla="*/ 1667 w 1922"/>
                  <a:gd name="T105" fmla="*/ 275 h 606"/>
                  <a:gd name="T106" fmla="*/ 1391 w 1922"/>
                  <a:gd name="T107" fmla="*/ 485 h 606"/>
                  <a:gd name="T108" fmla="*/ 1429 w 1922"/>
                  <a:gd name="T109" fmla="*/ 385 h 606"/>
                  <a:gd name="T110" fmla="*/ 1391 w 1922"/>
                  <a:gd name="T111" fmla="*/ 225 h 606"/>
                  <a:gd name="T112" fmla="*/ 1387 w 1922"/>
                  <a:gd name="T113" fmla="*/ 481 h 606"/>
                  <a:gd name="T114" fmla="*/ 1381 w 1922"/>
                  <a:gd name="T115" fmla="*/ 133 h 606"/>
                  <a:gd name="T116" fmla="*/ 1 w 1922"/>
                  <a:gd name="T117" fmla="*/ 486 h 606"/>
                  <a:gd name="T118" fmla="*/ 2 w 1922"/>
                  <a:gd name="T119" fmla="*/ 48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22" h="606">
                    <a:moveTo>
                      <a:pt x="1" y="486"/>
                    </a:moveTo>
                    <a:cubicBezTo>
                      <a:pt x="1" y="486"/>
                      <a:pt x="0" y="486"/>
                      <a:pt x="0" y="486"/>
                    </a:cubicBezTo>
                    <a:cubicBezTo>
                      <a:pt x="0" y="365"/>
                      <a:pt x="0" y="243"/>
                      <a:pt x="0" y="122"/>
                    </a:cubicBezTo>
                    <a:cubicBezTo>
                      <a:pt x="1" y="121"/>
                      <a:pt x="2" y="121"/>
                      <a:pt x="3" y="121"/>
                    </a:cubicBezTo>
                    <a:cubicBezTo>
                      <a:pt x="98" y="85"/>
                      <a:pt x="194" y="49"/>
                      <a:pt x="289" y="13"/>
                    </a:cubicBezTo>
                    <a:cubicBezTo>
                      <a:pt x="301" y="9"/>
                      <a:pt x="313" y="4"/>
                      <a:pt x="324" y="0"/>
                    </a:cubicBezTo>
                    <a:cubicBezTo>
                      <a:pt x="325" y="0"/>
                      <a:pt x="326" y="0"/>
                      <a:pt x="327" y="0"/>
                    </a:cubicBezTo>
                    <a:cubicBezTo>
                      <a:pt x="335" y="3"/>
                      <a:pt x="343" y="5"/>
                      <a:pt x="351" y="7"/>
                    </a:cubicBezTo>
                    <a:cubicBezTo>
                      <a:pt x="402" y="22"/>
                      <a:pt x="452" y="36"/>
                      <a:pt x="502" y="51"/>
                    </a:cubicBezTo>
                    <a:cubicBezTo>
                      <a:pt x="505" y="51"/>
                      <a:pt x="506" y="52"/>
                      <a:pt x="506" y="55"/>
                    </a:cubicBezTo>
                    <a:cubicBezTo>
                      <a:pt x="506" y="221"/>
                      <a:pt x="506" y="387"/>
                      <a:pt x="506" y="553"/>
                    </a:cubicBezTo>
                    <a:cubicBezTo>
                      <a:pt x="506" y="556"/>
                      <a:pt x="505" y="557"/>
                      <a:pt x="503" y="557"/>
                    </a:cubicBezTo>
                    <a:cubicBezTo>
                      <a:pt x="444" y="573"/>
                      <a:pt x="386" y="590"/>
                      <a:pt x="327" y="606"/>
                    </a:cubicBezTo>
                    <a:cubicBezTo>
                      <a:pt x="326" y="606"/>
                      <a:pt x="324" y="606"/>
                      <a:pt x="323" y="605"/>
                    </a:cubicBezTo>
                    <a:cubicBezTo>
                      <a:pt x="221" y="568"/>
                      <a:pt x="119" y="530"/>
                      <a:pt x="17" y="492"/>
                    </a:cubicBezTo>
                    <a:cubicBezTo>
                      <a:pt x="12" y="490"/>
                      <a:pt x="6" y="488"/>
                      <a:pt x="1" y="486"/>
                    </a:cubicBezTo>
                    <a:cubicBezTo>
                      <a:pt x="1" y="486"/>
                      <a:pt x="1" y="486"/>
                      <a:pt x="2" y="486"/>
                    </a:cubicBezTo>
                    <a:cubicBezTo>
                      <a:pt x="8" y="487"/>
                      <a:pt x="15" y="488"/>
                      <a:pt x="22" y="489"/>
                    </a:cubicBezTo>
                    <a:cubicBezTo>
                      <a:pt x="46" y="492"/>
                      <a:pt x="70" y="496"/>
                      <a:pt x="94" y="499"/>
                    </a:cubicBezTo>
                    <a:cubicBezTo>
                      <a:pt x="119" y="502"/>
                      <a:pt x="144" y="506"/>
                      <a:pt x="168" y="509"/>
                    </a:cubicBezTo>
                    <a:cubicBezTo>
                      <a:pt x="194" y="513"/>
                      <a:pt x="219" y="516"/>
                      <a:pt x="244" y="520"/>
                    </a:cubicBezTo>
                    <a:cubicBezTo>
                      <a:pt x="270" y="523"/>
                      <a:pt x="295" y="527"/>
                      <a:pt x="321" y="530"/>
                    </a:cubicBezTo>
                    <a:cubicBezTo>
                      <a:pt x="325" y="531"/>
                      <a:pt x="325" y="530"/>
                      <a:pt x="325" y="527"/>
                    </a:cubicBezTo>
                    <a:cubicBezTo>
                      <a:pt x="325" y="384"/>
                      <a:pt x="325" y="242"/>
                      <a:pt x="325" y="99"/>
                    </a:cubicBezTo>
                    <a:cubicBezTo>
                      <a:pt x="325" y="99"/>
                      <a:pt x="325" y="98"/>
                      <a:pt x="325" y="98"/>
                    </a:cubicBezTo>
                    <a:cubicBezTo>
                      <a:pt x="325" y="96"/>
                      <a:pt x="325" y="95"/>
                      <a:pt x="322" y="96"/>
                    </a:cubicBezTo>
                    <a:cubicBezTo>
                      <a:pt x="314" y="98"/>
                      <a:pt x="306" y="99"/>
                      <a:pt x="299" y="101"/>
                    </a:cubicBezTo>
                    <a:cubicBezTo>
                      <a:pt x="237" y="116"/>
                      <a:pt x="176" y="131"/>
                      <a:pt x="114" y="145"/>
                    </a:cubicBezTo>
                    <a:cubicBezTo>
                      <a:pt x="111" y="146"/>
                      <a:pt x="111" y="147"/>
                      <a:pt x="111" y="150"/>
                    </a:cubicBezTo>
                    <a:cubicBezTo>
                      <a:pt x="111" y="247"/>
                      <a:pt x="111" y="343"/>
                      <a:pt x="111" y="439"/>
                    </a:cubicBezTo>
                    <a:cubicBezTo>
                      <a:pt x="111" y="442"/>
                      <a:pt x="110" y="443"/>
                      <a:pt x="107" y="444"/>
                    </a:cubicBezTo>
                    <a:cubicBezTo>
                      <a:pt x="79" y="455"/>
                      <a:pt x="50" y="467"/>
                      <a:pt x="21" y="478"/>
                    </a:cubicBezTo>
                    <a:cubicBezTo>
                      <a:pt x="15" y="480"/>
                      <a:pt x="8" y="482"/>
                      <a:pt x="2" y="486"/>
                    </a:cubicBezTo>
                    <a:cubicBezTo>
                      <a:pt x="1" y="486"/>
                      <a:pt x="1" y="486"/>
                      <a:pt x="1" y="486"/>
                    </a:cubicBezTo>
                    <a:close/>
                    <a:moveTo>
                      <a:pt x="1359" y="102"/>
                    </a:moveTo>
                    <a:cubicBezTo>
                      <a:pt x="1359" y="100"/>
                      <a:pt x="1358" y="99"/>
                      <a:pt x="1356" y="99"/>
                    </a:cubicBezTo>
                    <a:cubicBezTo>
                      <a:pt x="1349" y="96"/>
                      <a:pt x="1342" y="95"/>
                      <a:pt x="1334" y="95"/>
                    </a:cubicBezTo>
                    <a:cubicBezTo>
                      <a:pt x="1318" y="95"/>
                      <a:pt x="1302" y="97"/>
                      <a:pt x="1287" y="105"/>
                    </a:cubicBezTo>
                    <a:cubicBezTo>
                      <a:pt x="1260" y="122"/>
                      <a:pt x="1247" y="147"/>
                      <a:pt x="1246" y="178"/>
                    </a:cubicBezTo>
                    <a:cubicBezTo>
                      <a:pt x="1245" y="193"/>
                      <a:pt x="1246" y="207"/>
                      <a:pt x="1246" y="222"/>
                    </a:cubicBezTo>
                    <a:cubicBezTo>
                      <a:pt x="1246" y="224"/>
                      <a:pt x="1246" y="225"/>
                      <a:pt x="1243" y="225"/>
                    </a:cubicBezTo>
                    <a:cubicBezTo>
                      <a:pt x="1211" y="225"/>
                      <a:pt x="1179" y="225"/>
                      <a:pt x="1148" y="225"/>
                    </a:cubicBezTo>
                    <a:cubicBezTo>
                      <a:pt x="1145" y="225"/>
                      <a:pt x="1145" y="225"/>
                      <a:pt x="1145" y="222"/>
                    </a:cubicBezTo>
                    <a:cubicBezTo>
                      <a:pt x="1145" y="210"/>
                      <a:pt x="1145" y="197"/>
                      <a:pt x="1145" y="185"/>
                    </a:cubicBezTo>
                    <a:cubicBezTo>
                      <a:pt x="1145" y="178"/>
                      <a:pt x="1145" y="171"/>
                      <a:pt x="1147" y="164"/>
                    </a:cubicBezTo>
                    <a:cubicBezTo>
                      <a:pt x="1151" y="145"/>
                      <a:pt x="1162" y="134"/>
                      <a:pt x="1179" y="131"/>
                    </a:cubicBezTo>
                    <a:cubicBezTo>
                      <a:pt x="1191" y="129"/>
                      <a:pt x="1203" y="131"/>
                      <a:pt x="1213" y="136"/>
                    </a:cubicBezTo>
                    <a:cubicBezTo>
                      <a:pt x="1215" y="137"/>
                      <a:pt x="1216" y="137"/>
                      <a:pt x="1216" y="135"/>
                    </a:cubicBezTo>
                    <a:cubicBezTo>
                      <a:pt x="1216" y="124"/>
                      <a:pt x="1216" y="113"/>
                      <a:pt x="1216" y="102"/>
                    </a:cubicBezTo>
                    <a:cubicBezTo>
                      <a:pt x="1216" y="100"/>
                      <a:pt x="1215" y="99"/>
                      <a:pt x="1214" y="99"/>
                    </a:cubicBezTo>
                    <a:cubicBezTo>
                      <a:pt x="1207" y="96"/>
                      <a:pt x="1199" y="96"/>
                      <a:pt x="1192" y="95"/>
                    </a:cubicBezTo>
                    <a:cubicBezTo>
                      <a:pt x="1176" y="95"/>
                      <a:pt x="1161" y="96"/>
                      <a:pt x="1147" y="104"/>
                    </a:cubicBezTo>
                    <a:cubicBezTo>
                      <a:pt x="1118" y="120"/>
                      <a:pt x="1104" y="145"/>
                      <a:pt x="1103" y="178"/>
                    </a:cubicBezTo>
                    <a:cubicBezTo>
                      <a:pt x="1103" y="192"/>
                      <a:pt x="1103" y="207"/>
                      <a:pt x="1103" y="222"/>
                    </a:cubicBezTo>
                    <a:cubicBezTo>
                      <a:pt x="1103" y="225"/>
                      <a:pt x="1102" y="225"/>
                      <a:pt x="1100" y="225"/>
                    </a:cubicBezTo>
                    <a:cubicBezTo>
                      <a:pt x="1087" y="225"/>
                      <a:pt x="1074" y="225"/>
                      <a:pt x="1062" y="225"/>
                    </a:cubicBezTo>
                    <a:cubicBezTo>
                      <a:pt x="1060" y="225"/>
                      <a:pt x="1059" y="226"/>
                      <a:pt x="1059" y="228"/>
                    </a:cubicBezTo>
                    <a:cubicBezTo>
                      <a:pt x="1059" y="238"/>
                      <a:pt x="1059" y="248"/>
                      <a:pt x="1059" y="258"/>
                    </a:cubicBezTo>
                    <a:cubicBezTo>
                      <a:pt x="1059" y="260"/>
                      <a:pt x="1059" y="261"/>
                      <a:pt x="1062" y="261"/>
                    </a:cubicBezTo>
                    <a:cubicBezTo>
                      <a:pt x="1074" y="261"/>
                      <a:pt x="1086" y="261"/>
                      <a:pt x="1099" y="261"/>
                    </a:cubicBezTo>
                    <a:cubicBezTo>
                      <a:pt x="1102" y="261"/>
                      <a:pt x="1103" y="262"/>
                      <a:pt x="1103" y="265"/>
                    </a:cubicBezTo>
                    <a:cubicBezTo>
                      <a:pt x="1103" y="337"/>
                      <a:pt x="1103" y="409"/>
                      <a:pt x="1103" y="482"/>
                    </a:cubicBezTo>
                    <a:cubicBezTo>
                      <a:pt x="1103" y="484"/>
                      <a:pt x="1103" y="485"/>
                      <a:pt x="1106" y="485"/>
                    </a:cubicBezTo>
                    <a:cubicBezTo>
                      <a:pt x="1118" y="485"/>
                      <a:pt x="1129" y="485"/>
                      <a:pt x="1140" y="485"/>
                    </a:cubicBezTo>
                    <a:cubicBezTo>
                      <a:pt x="1145" y="485"/>
                      <a:pt x="1145" y="486"/>
                      <a:pt x="1145" y="481"/>
                    </a:cubicBezTo>
                    <a:cubicBezTo>
                      <a:pt x="1145" y="409"/>
                      <a:pt x="1145" y="337"/>
                      <a:pt x="1145" y="265"/>
                    </a:cubicBezTo>
                    <a:cubicBezTo>
                      <a:pt x="1145" y="261"/>
                      <a:pt x="1146" y="261"/>
                      <a:pt x="1149" y="261"/>
                    </a:cubicBezTo>
                    <a:cubicBezTo>
                      <a:pt x="1180" y="261"/>
                      <a:pt x="1211" y="261"/>
                      <a:pt x="1242" y="261"/>
                    </a:cubicBezTo>
                    <a:cubicBezTo>
                      <a:pt x="1245" y="261"/>
                      <a:pt x="1246" y="262"/>
                      <a:pt x="1246" y="265"/>
                    </a:cubicBezTo>
                    <a:cubicBezTo>
                      <a:pt x="1246" y="337"/>
                      <a:pt x="1246" y="410"/>
                      <a:pt x="1246" y="482"/>
                    </a:cubicBezTo>
                    <a:cubicBezTo>
                      <a:pt x="1246" y="484"/>
                      <a:pt x="1246" y="485"/>
                      <a:pt x="1249" y="485"/>
                    </a:cubicBezTo>
                    <a:cubicBezTo>
                      <a:pt x="1261" y="485"/>
                      <a:pt x="1272" y="485"/>
                      <a:pt x="1284" y="485"/>
                    </a:cubicBezTo>
                    <a:cubicBezTo>
                      <a:pt x="1287" y="485"/>
                      <a:pt x="1288" y="484"/>
                      <a:pt x="1288" y="481"/>
                    </a:cubicBezTo>
                    <a:cubicBezTo>
                      <a:pt x="1287" y="409"/>
                      <a:pt x="1288" y="337"/>
                      <a:pt x="1287" y="264"/>
                    </a:cubicBezTo>
                    <a:cubicBezTo>
                      <a:pt x="1287" y="262"/>
                      <a:pt x="1288" y="261"/>
                      <a:pt x="1291" y="261"/>
                    </a:cubicBezTo>
                    <a:cubicBezTo>
                      <a:pt x="1309" y="261"/>
                      <a:pt x="1327" y="261"/>
                      <a:pt x="1346" y="261"/>
                    </a:cubicBezTo>
                    <a:cubicBezTo>
                      <a:pt x="1348" y="261"/>
                      <a:pt x="1349" y="260"/>
                      <a:pt x="1349" y="258"/>
                    </a:cubicBezTo>
                    <a:cubicBezTo>
                      <a:pt x="1348" y="248"/>
                      <a:pt x="1348" y="239"/>
                      <a:pt x="1349" y="229"/>
                    </a:cubicBezTo>
                    <a:cubicBezTo>
                      <a:pt x="1349" y="226"/>
                      <a:pt x="1348" y="225"/>
                      <a:pt x="1345" y="225"/>
                    </a:cubicBezTo>
                    <a:cubicBezTo>
                      <a:pt x="1327" y="225"/>
                      <a:pt x="1309" y="225"/>
                      <a:pt x="1291" y="225"/>
                    </a:cubicBezTo>
                    <a:cubicBezTo>
                      <a:pt x="1288" y="225"/>
                      <a:pt x="1287" y="225"/>
                      <a:pt x="1287" y="222"/>
                    </a:cubicBezTo>
                    <a:cubicBezTo>
                      <a:pt x="1288" y="210"/>
                      <a:pt x="1287" y="198"/>
                      <a:pt x="1288" y="186"/>
                    </a:cubicBezTo>
                    <a:cubicBezTo>
                      <a:pt x="1288" y="179"/>
                      <a:pt x="1288" y="171"/>
                      <a:pt x="1290" y="164"/>
                    </a:cubicBezTo>
                    <a:cubicBezTo>
                      <a:pt x="1294" y="141"/>
                      <a:pt x="1311" y="129"/>
                      <a:pt x="1335" y="131"/>
                    </a:cubicBezTo>
                    <a:cubicBezTo>
                      <a:pt x="1343" y="131"/>
                      <a:pt x="1351" y="133"/>
                      <a:pt x="1359" y="137"/>
                    </a:cubicBezTo>
                    <a:cubicBezTo>
                      <a:pt x="1359" y="125"/>
                      <a:pt x="1359" y="113"/>
                      <a:pt x="1359" y="102"/>
                    </a:cubicBezTo>
                    <a:close/>
                    <a:moveTo>
                      <a:pt x="688" y="319"/>
                    </a:moveTo>
                    <a:cubicBezTo>
                      <a:pt x="689" y="341"/>
                      <a:pt x="693" y="363"/>
                      <a:pt x="700" y="383"/>
                    </a:cubicBezTo>
                    <a:cubicBezTo>
                      <a:pt x="717" y="428"/>
                      <a:pt x="746" y="461"/>
                      <a:pt x="791" y="479"/>
                    </a:cubicBezTo>
                    <a:cubicBezTo>
                      <a:pt x="829" y="494"/>
                      <a:pt x="869" y="495"/>
                      <a:pt x="908" y="485"/>
                    </a:cubicBezTo>
                    <a:cubicBezTo>
                      <a:pt x="937" y="478"/>
                      <a:pt x="962" y="464"/>
                      <a:pt x="983" y="442"/>
                    </a:cubicBezTo>
                    <a:cubicBezTo>
                      <a:pt x="1002" y="422"/>
                      <a:pt x="1014" y="398"/>
                      <a:pt x="1022" y="371"/>
                    </a:cubicBezTo>
                    <a:cubicBezTo>
                      <a:pt x="1030" y="344"/>
                      <a:pt x="1033" y="316"/>
                      <a:pt x="1032" y="287"/>
                    </a:cubicBezTo>
                    <a:cubicBezTo>
                      <a:pt x="1031" y="261"/>
                      <a:pt x="1026" y="236"/>
                      <a:pt x="1015" y="211"/>
                    </a:cubicBezTo>
                    <a:cubicBezTo>
                      <a:pt x="994" y="165"/>
                      <a:pt x="960" y="135"/>
                      <a:pt x="911" y="121"/>
                    </a:cubicBezTo>
                    <a:cubicBezTo>
                      <a:pt x="883" y="113"/>
                      <a:pt x="854" y="114"/>
                      <a:pt x="826" y="119"/>
                    </a:cubicBezTo>
                    <a:cubicBezTo>
                      <a:pt x="789" y="126"/>
                      <a:pt x="758" y="142"/>
                      <a:pt x="734" y="170"/>
                    </a:cubicBezTo>
                    <a:cubicBezTo>
                      <a:pt x="712" y="194"/>
                      <a:pt x="700" y="223"/>
                      <a:pt x="693" y="255"/>
                    </a:cubicBezTo>
                    <a:cubicBezTo>
                      <a:pt x="689" y="272"/>
                      <a:pt x="688" y="289"/>
                      <a:pt x="688" y="307"/>
                    </a:cubicBezTo>
                    <a:cubicBezTo>
                      <a:pt x="688" y="311"/>
                      <a:pt x="688" y="315"/>
                      <a:pt x="688" y="319"/>
                    </a:cubicBezTo>
                    <a:close/>
                    <a:moveTo>
                      <a:pt x="974" y="380"/>
                    </a:moveTo>
                    <a:cubicBezTo>
                      <a:pt x="957" y="418"/>
                      <a:pt x="928" y="443"/>
                      <a:pt x="887" y="450"/>
                    </a:cubicBezTo>
                    <a:cubicBezTo>
                      <a:pt x="854" y="456"/>
                      <a:pt x="823" y="453"/>
                      <a:pt x="794" y="435"/>
                    </a:cubicBezTo>
                    <a:cubicBezTo>
                      <a:pt x="769" y="419"/>
                      <a:pt x="752" y="396"/>
                      <a:pt x="743" y="367"/>
                    </a:cubicBezTo>
                    <a:cubicBezTo>
                      <a:pt x="727" y="319"/>
                      <a:pt x="728" y="271"/>
                      <a:pt x="750" y="224"/>
                    </a:cubicBezTo>
                    <a:cubicBezTo>
                      <a:pt x="768" y="186"/>
                      <a:pt x="798" y="162"/>
                      <a:pt x="840" y="156"/>
                    </a:cubicBezTo>
                    <a:cubicBezTo>
                      <a:pt x="873" y="150"/>
                      <a:pt x="904" y="155"/>
                      <a:pt x="932" y="174"/>
                    </a:cubicBezTo>
                    <a:cubicBezTo>
                      <a:pt x="955" y="189"/>
                      <a:pt x="968" y="211"/>
                      <a:pt x="977" y="236"/>
                    </a:cubicBezTo>
                    <a:cubicBezTo>
                      <a:pt x="983" y="254"/>
                      <a:pt x="986" y="273"/>
                      <a:pt x="987" y="292"/>
                    </a:cubicBezTo>
                    <a:cubicBezTo>
                      <a:pt x="987" y="296"/>
                      <a:pt x="987" y="300"/>
                      <a:pt x="987" y="304"/>
                    </a:cubicBezTo>
                    <a:cubicBezTo>
                      <a:pt x="987" y="330"/>
                      <a:pt x="984" y="356"/>
                      <a:pt x="974" y="380"/>
                    </a:cubicBezTo>
                    <a:close/>
                    <a:moveTo>
                      <a:pt x="1901" y="429"/>
                    </a:moveTo>
                    <a:cubicBezTo>
                      <a:pt x="1873" y="450"/>
                      <a:pt x="1842" y="459"/>
                      <a:pt x="1807" y="455"/>
                    </a:cubicBezTo>
                    <a:cubicBezTo>
                      <a:pt x="1782" y="451"/>
                      <a:pt x="1763" y="439"/>
                      <a:pt x="1751" y="417"/>
                    </a:cubicBezTo>
                    <a:cubicBezTo>
                      <a:pt x="1743" y="402"/>
                      <a:pt x="1740" y="386"/>
                      <a:pt x="1739" y="370"/>
                    </a:cubicBezTo>
                    <a:cubicBezTo>
                      <a:pt x="1739" y="366"/>
                      <a:pt x="1739" y="366"/>
                      <a:pt x="1743" y="366"/>
                    </a:cubicBezTo>
                    <a:cubicBezTo>
                      <a:pt x="1801" y="366"/>
                      <a:pt x="1860" y="366"/>
                      <a:pt x="1919" y="366"/>
                    </a:cubicBezTo>
                    <a:cubicBezTo>
                      <a:pt x="1921" y="366"/>
                      <a:pt x="1922" y="365"/>
                      <a:pt x="1922" y="363"/>
                    </a:cubicBezTo>
                    <a:cubicBezTo>
                      <a:pt x="1922" y="355"/>
                      <a:pt x="1922" y="347"/>
                      <a:pt x="1922" y="339"/>
                    </a:cubicBezTo>
                    <a:cubicBezTo>
                      <a:pt x="1922" y="322"/>
                      <a:pt x="1920" y="306"/>
                      <a:pt x="1915" y="291"/>
                    </a:cubicBezTo>
                    <a:cubicBezTo>
                      <a:pt x="1907" y="267"/>
                      <a:pt x="1894" y="246"/>
                      <a:pt x="1872" y="234"/>
                    </a:cubicBezTo>
                    <a:cubicBezTo>
                      <a:pt x="1842" y="216"/>
                      <a:pt x="1809" y="215"/>
                      <a:pt x="1777" y="226"/>
                    </a:cubicBezTo>
                    <a:cubicBezTo>
                      <a:pt x="1745" y="236"/>
                      <a:pt x="1724" y="259"/>
                      <a:pt x="1710" y="289"/>
                    </a:cubicBezTo>
                    <a:cubicBezTo>
                      <a:pt x="1699" y="311"/>
                      <a:pt x="1695" y="335"/>
                      <a:pt x="1695" y="359"/>
                    </a:cubicBezTo>
                    <a:cubicBezTo>
                      <a:pt x="1696" y="381"/>
                      <a:pt x="1698" y="403"/>
                      <a:pt x="1707" y="423"/>
                    </a:cubicBezTo>
                    <a:cubicBezTo>
                      <a:pt x="1722" y="459"/>
                      <a:pt x="1748" y="482"/>
                      <a:pt x="1787" y="489"/>
                    </a:cubicBezTo>
                    <a:cubicBezTo>
                      <a:pt x="1810" y="494"/>
                      <a:pt x="1833" y="492"/>
                      <a:pt x="1856" y="487"/>
                    </a:cubicBezTo>
                    <a:cubicBezTo>
                      <a:pt x="1873" y="484"/>
                      <a:pt x="1888" y="478"/>
                      <a:pt x="1902" y="468"/>
                    </a:cubicBezTo>
                    <a:cubicBezTo>
                      <a:pt x="1903" y="467"/>
                      <a:pt x="1904" y="467"/>
                      <a:pt x="1904" y="465"/>
                    </a:cubicBezTo>
                    <a:cubicBezTo>
                      <a:pt x="1904" y="453"/>
                      <a:pt x="1904" y="441"/>
                      <a:pt x="1904" y="428"/>
                    </a:cubicBezTo>
                    <a:cubicBezTo>
                      <a:pt x="1903" y="428"/>
                      <a:pt x="1902" y="429"/>
                      <a:pt x="1901" y="429"/>
                    </a:cubicBezTo>
                    <a:close/>
                    <a:moveTo>
                      <a:pt x="1742" y="330"/>
                    </a:moveTo>
                    <a:cubicBezTo>
                      <a:pt x="1740" y="330"/>
                      <a:pt x="1739" y="330"/>
                      <a:pt x="1740" y="327"/>
                    </a:cubicBezTo>
                    <a:cubicBezTo>
                      <a:pt x="1744" y="304"/>
                      <a:pt x="1754" y="284"/>
                      <a:pt x="1773" y="269"/>
                    </a:cubicBezTo>
                    <a:cubicBezTo>
                      <a:pt x="1793" y="253"/>
                      <a:pt x="1825" y="250"/>
                      <a:pt x="1847" y="262"/>
                    </a:cubicBezTo>
                    <a:cubicBezTo>
                      <a:pt x="1863" y="271"/>
                      <a:pt x="1871" y="285"/>
                      <a:pt x="1876" y="302"/>
                    </a:cubicBezTo>
                    <a:cubicBezTo>
                      <a:pt x="1878" y="310"/>
                      <a:pt x="1879" y="319"/>
                      <a:pt x="1879" y="327"/>
                    </a:cubicBezTo>
                    <a:cubicBezTo>
                      <a:pt x="1879" y="330"/>
                      <a:pt x="1879" y="330"/>
                      <a:pt x="1876" y="330"/>
                    </a:cubicBezTo>
                    <a:cubicBezTo>
                      <a:pt x="1854" y="330"/>
                      <a:pt x="1832" y="330"/>
                      <a:pt x="1809" y="330"/>
                    </a:cubicBezTo>
                    <a:cubicBezTo>
                      <a:pt x="1787" y="330"/>
                      <a:pt x="1765" y="330"/>
                      <a:pt x="1742" y="330"/>
                    </a:cubicBezTo>
                    <a:close/>
                    <a:moveTo>
                      <a:pt x="1667" y="234"/>
                    </a:moveTo>
                    <a:cubicBezTo>
                      <a:pt x="1667" y="233"/>
                      <a:pt x="1666" y="232"/>
                      <a:pt x="1665" y="231"/>
                    </a:cubicBezTo>
                    <a:cubicBezTo>
                      <a:pt x="1660" y="229"/>
                      <a:pt x="1655" y="227"/>
                      <a:pt x="1649" y="225"/>
                    </a:cubicBezTo>
                    <a:cubicBezTo>
                      <a:pt x="1625" y="218"/>
                      <a:pt x="1600" y="217"/>
                      <a:pt x="1576" y="222"/>
                    </a:cubicBezTo>
                    <a:cubicBezTo>
                      <a:pt x="1535" y="229"/>
                      <a:pt x="1504" y="252"/>
                      <a:pt x="1486" y="290"/>
                    </a:cubicBezTo>
                    <a:cubicBezTo>
                      <a:pt x="1469" y="325"/>
                      <a:pt x="1466" y="362"/>
                      <a:pt x="1476" y="400"/>
                    </a:cubicBezTo>
                    <a:cubicBezTo>
                      <a:pt x="1486" y="440"/>
                      <a:pt x="1510" y="469"/>
                      <a:pt x="1550" y="484"/>
                    </a:cubicBezTo>
                    <a:cubicBezTo>
                      <a:pt x="1569" y="491"/>
                      <a:pt x="1589" y="493"/>
                      <a:pt x="1609" y="491"/>
                    </a:cubicBezTo>
                    <a:cubicBezTo>
                      <a:pt x="1629" y="489"/>
                      <a:pt x="1647" y="484"/>
                      <a:pt x="1663" y="475"/>
                    </a:cubicBezTo>
                    <a:cubicBezTo>
                      <a:pt x="1665" y="474"/>
                      <a:pt x="1666" y="473"/>
                      <a:pt x="1666" y="470"/>
                    </a:cubicBezTo>
                    <a:cubicBezTo>
                      <a:pt x="1666" y="459"/>
                      <a:pt x="1666" y="448"/>
                      <a:pt x="1666" y="437"/>
                    </a:cubicBezTo>
                    <a:cubicBezTo>
                      <a:pt x="1666" y="436"/>
                      <a:pt x="1666" y="435"/>
                      <a:pt x="1665" y="434"/>
                    </a:cubicBezTo>
                    <a:cubicBezTo>
                      <a:pt x="1665" y="435"/>
                      <a:pt x="1664" y="435"/>
                      <a:pt x="1663" y="436"/>
                    </a:cubicBezTo>
                    <a:cubicBezTo>
                      <a:pt x="1642" y="450"/>
                      <a:pt x="1619" y="458"/>
                      <a:pt x="1593" y="456"/>
                    </a:cubicBezTo>
                    <a:cubicBezTo>
                      <a:pt x="1558" y="453"/>
                      <a:pt x="1534" y="435"/>
                      <a:pt x="1521" y="402"/>
                    </a:cubicBezTo>
                    <a:cubicBezTo>
                      <a:pt x="1511" y="376"/>
                      <a:pt x="1511" y="349"/>
                      <a:pt x="1518" y="323"/>
                    </a:cubicBezTo>
                    <a:cubicBezTo>
                      <a:pt x="1524" y="301"/>
                      <a:pt x="1535" y="284"/>
                      <a:pt x="1553" y="271"/>
                    </a:cubicBezTo>
                    <a:cubicBezTo>
                      <a:pt x="1576" y="254"/>
                      <a:pt x="1602" y="252"/>
                      <a:pt x="1630" y="258"/>
                    </a:cubicBezTo>
                    <a:cubicBezTo>
                      <a:pt x="1643" y="261"/>
                      <a:pt x="1655" y="267"/>
                      <a:pt x="1667" y="275"/>
                    </a:cubicBezTo>
                    <a:cubicBezTo>
                      <a:pt x="1667" y="261"/>
                      <a:pt x="1666" y="247"/>
                      <a:pt x="1667" y="234"/>
                    </a:cubicBezTo>
                    <a:close/>
                    <a:moveTo>
                      <a:pt x="1387" y="481"/>
                    </a:moveTo>
                    <a:cubicBezTo>
                      <a:pt x="1387" y="484"/>
                      <a:pt x="1387" y="485"/>
                      <a:pt x="1391" y="485"/>
                    </a:cubicBezTo>
                    <a:cubicBezTo>
                      <a:pt x="1402" y="485"/>
                      <a:pt x="1413" y="485"/>
                      <a:pt x="1425" y="485"/>
                    </a:cubicBezTo>
                    <a:cubicBezTo>
                      <a:pt x="1428" y="485"/>
                      <a:pt x="1429" y="485"/>
                      <a:pt x="1429" y="481"/>
                    </a:cubicBezTo>
                    <a:cubicBezTo>
                      <a:pt x="1428" y="449"/>
                      <a:pt x="1429" y="417"/>
                      <a:pt x="1429" y="385"/>
                    </a:cubicBezTo>
                    <a:cubicBezTo>
                      <a:pt x="1429" y="333"/>
                      <a:pt x="1429" y="281"/>
                      <a:pt x="1429" y="230"/>
                    </a:cubicBezTo>
                    <a:cubicBezTo>
                      <a:pt x="1429" y="225"/>
                      <a:pt x="1429" y="225"/>
                      <a:pt x="1424" y="225"/>
                    </a:cubicBezTo>
                    <a:cubicBezTo>
                      <a:pt x="1413" y="225"/>
                      <a:pt x="1402" y="225"/>
                      <a:pt x="1391" y="225"/>
                    </a:cubicBezTo>
                    <a:cubicBezTo>
                      <a:pt x="1388" y="225"/>
                      <a:pt x="1387" y="226"/>
                      <a:pt x="1387" y="229"/>
                    </a:cubicBezTo>
                    <a:cubicBezTo>
                      <a:pt x="1387" y="271"/>
                      <a:pt x="1387" y="313"/>
                      <a:pt x="1387" y="355"/>
                    </a:cubicBezTo>
                    <a:cubicBezTo>
                      <a:pt x="1387" y="397"/>
                      <a:pt x="1387" y="439"/>
                      <a:pt x="1387" y="481"/>
                    </a:cubicBezTo>
                    <a:close/>
                    <a:moveTo>
                      <a:pt x="1436" y="132"/>
                    </a:moveTo>
                    <a:cubicBezTo>
                      <a:pt x="1436" y="117"/>
                      <a:pt x="1424" y="105"/>
                      <a:pt x="1408" y="105"/>
                    </a:cubicBezTo>
                    <a:cubicBezTo>
                      <a:pt x="1393" y="105"/>
                      <a:pt x="1381" y="117"/>
                      <a:pt x="1381" y="133"/>
                    </a:cubicBezTo>
                    <a:cubicBezTo>
                      <a:pt x="1381" y="148"/>
                      <a:pt x="1392" y="160"/>
                      <a:pt x="1408" y="160"/>
                    </a:cubicBezTo>
                    <a:cubicBezTo>
                      <a:pt x="1424" y="160"/>
                      <a:pt x="1436" y="148"/>
                      <a:pt x="1436" y="132"/>
                    </a:cubicBezTo>
                    <a:close/>
                    <a:moveTo>
                      <a:pt x="1" y="486"/>
                    </a:moveTo>
                    <a:cubicBezTo>
                      <a:pt x="1" y="486"/>
                      <a:pt x="1" y="486"/>
                      <a:pt x="1" y="486"/>
                    </a:cubicBezTo>
                    <a:cubicBezTo>
                      <a:pt x="1" y="486"/>
                      <a:pt x="1" y="486"/>
                      <a:pt x="2" y="486"/>
                    </a:cubicBezTo>
                    <a:cubicBezTo>
                      <a:pt x="2" y="486"/>
                      <a:pt x="2" y="486"/>
                      <a:pt x="2" y="486"/>
                    </a:cubicBezTo>
                    <a:cubicBezTo>
                      <a:pt x="1" y="486"/>
                      <a:pt x="1" y="486"/>
                      <a:pt x="1" y="486"/>
                    </a:cubicBezTo>
                    <a:close/>
                  </a:path>
                </a:pathLst>
              </a:custGeom>
              <a:solidFill>
                <a:srgbClr val="DC3C00"/>
              </a:solidFill>
              <a:ln>
                <a:noFill/>
              </a:ln>
              <a:extLst/>
            </p:spPr>
            <p:txBody>
              <a:bodyPr vert="horz" wrap="square" lIns="91427" tIns="45713" rIns="91427" bIns="45713" numCol="1" anchor="t" anchorCtr="0" compatLnSpc="1">
                <a:prstTxWarp prst="textNoShape">
                  <a:avLst/>
                </a:prstTxWarp>
              </a:bodyPr>
              <a:lstStyle/>
              <a:p>
                <a:pPr defTabSz="932563"/>
                <a:endParaRPr lang="en-US">
                  <a:solidFill>
                    <a:prstClr val="black"/>
                  </a:solidFill>
                </a:endParaRPr>
              </a:p>
            </p:txBody>
          </p:sp>
          <p:sp>
            <p:nvSpPr>
              <p:cNvPr id="59" name="Freeform 5"/>
              <p:cNvSpPr>
                <a:spLocks noEditPoints="1"/>
              </p:cNvSpPr>
              <p:nvPr/>
            </p:nvSpPr>
            <p:spPr bwMode="auto">
              <a:xfrm>
                <a:off x="3405263" y="4223288"/>
                <a:ext cx="2055301" cy="412914"/>
              </a:xfrm>
              <a:custGeom>
                <a:avLst/>
                <a:gdLst>
                  <a:gd name="T0" fmla="*/ 271 w 1687"/>
                  <a:gd name="T1" fmla="*/ 82 h 337"/>
                  <a:gd name="T2" fmla="*/ 348 w 1687"/>
                  <a:gd name="T3" fmla="*/ 192 h 337"/>
                  <a:gd name="T4" fmla="*/ 238 w 1687"/>
                  <a:gd name="T5" fmla="*/ 291 h 337"/>
                  <a:gd name="T6" fmla="*/ 260 w 1687"/>
                  <a:gd name="T7" fmla="*/ 232 h 337"/>
                  <a:gd name="T8" fmla="*/ 301 w 1687"/>
                  <a:gd name="T9" fmla="*/ 141 h 337"/>
                  <a:gd name="T10" fmla="*/ 215 w 1687"/>
                  <a:gd name="T11" fmla="*/ 80 h 337"/>
                  <a:gd name="T12" fmla="*/ 579 w 1687"/>
                  <a:gd name="T13" fmla="*/ 62 h 337"/>
                  <a:gd name="T14" fmla="*/ 602 w 1687"/>
                  <a:gd name="T15" fmla="*/ 265 h 337"/>
                  <a:gd name="T16" fmla="*/ 676 w 1687"/>
                  <a:gd name="T17" fmla="*/ 191 h 337"/>
                  <a:gd name="T18" fmla="*/ 699 w 1687"/>
                  <a:gd name="T19" fmla="*/ 181 h 337"/>
                  <a:gd name="T20" fmla="*/ 602 w 1687"/>
                  <a:gd name="T21" fmla="*/ 143 h 337"/>
                  <a:gd name="T22" fmla="*/ 453 w 1687"/>
                  <a:gd name="T23" fmla="*/ 156 h 337"/>
                  <a:gd name="T24" fmla="*/ 469 w 1687"/>
                  <a:gd name="T25" fmla="*/ 250 h 337"/>
                  <a:gd name="T26" fmla="*/ 549 w 1687"/>
                  <a:gd name="T27" fmla="*/ 231 h 337"/>
                  <a:gd name="T28" fmla="*/ 496 w 1687"/>
                  <a:gd name="T29" fmla="*/ 86 h 337"/>
                  <a:gd name="T30" fmla="*/ 1468 w 1687"/>
                  <a:gd name="T31" fmla="*/ 126 h 337"/>
                  <a:gd name="T32" fmla="*/ 1488 w 1687"/>
                  <a:gd name="T33" fmla="*/ 265 h 337"/>
                  <a:gd name="T34" fmla="*/ 1561 w 1687"/>
                  <a:gd name="T35" fmla="*/ 265 h 337"/>
                  <a:gd name="T36" fmla="*/ 1583 w 1687"/>
                  <a:gd name="T37" fmla="*/ 164 h 337"/>
                  <a:gd name="T38" fmla="*/ 1651 w 1687"/>
                  <a:gd name="T39" fmla="*/ 237 h 337"/>
                  <a:gd name="T40" fmla="*/ 1687 w 1687"/>
                  <a:gd name="T41" fmla="*/ 142 h 337"/>
                  <a:gd name="T42" fmla="*/ 1651 w 1687"/>
                  <a:gd name="T43" fmla="*/ 87 h 337"/>
                  <a:gd name="T44" fmla="*/ 1624 w 1687"/>
                  <a:gd name="T45" fmla="*/ 126 h 337"/>
                  <a:gd name="T46" fmla="*/ 1623 w 1687"/>
                  <a:gd name="T47" fmla="*/ 146 h 337"/>
                  <a:gd name="T48" fmla="*/ 1687 w 1687"/>
                  <a:gd name="T49" fmla="*/ 266 h 337"/>
                  <a:gd name="T50" fmla="*/ 898 w 1687"/>
                  <a:gd name="T51" fmla="*/ 149 h 337"/>
                  <a:gd name="T52" fmla="*/ 872 w 1687"/>
                  <a:gd name="T53" fmla="*/ 129 h 337"/>
                  <a:gd name="T54" fmla="*/ 895 w 1687"/>
                  <a:gd name="T55" fmla="*/ 263 h 337"/>
                  <a:gd name="T56" fmla="*/ 947 w 1687"/>
                  <a:gd name="T57" fmla="*/ 130 h 337"/>
                  <a:gd name="T58" fmla="*/ 1403 w 1687"/>
                  <a:gd name="T59" fmla="*/ 192 h 337"/>
                  <a:gd name="T60" fmla="*/ 1426 w 1687"/>
                  <a:gd name="T61" fmla="*/ 198 h 337"/>
                  <a:gd name="T62" fmla="*/ 1415 w 1687"/>
                  <a:gd name="T63" fmla="*/ 89 h 337"/>
                  <a:gd name="T64" fmla="*/ 0 w 1687"/>
                  <a:gd name="T65" fmla="*/ 298 h 337"/>
                  <a:gd name="T66" fmla="*/ 197 w 1687"/>
                  <a:gd name="T67" fmla="*/ 169 h 337"/>
                  <a:gd name="T68" fmla="*/ 100 w 1687"/>
                  <a:gd name="T69" fmla="*/ 122 h 337"/>
                  <a:gd name="T70" fmla="*/ 64 w 1687"/>
                  <a:gd name="T71" fmla="*/ 166 h 337"/>
                  <a:gd name="T72" fmla="*/ 75 w 1687"/>
                  <a:gd name="T73" fmla="*/ 214 h 337"/>
                  <a:gd name="T74" fmla="*/ 123 w 1687"/>
                  <a:gd name="T75" fmla="*/ 213 h 337"/>
                  <a:gd name="T76" fmla="*/ 1128 w 1687"/>
                  <a:gd name="T77" fmla="*/ 265 h 337"/>
                  <a:gd name="T78" fmla="*/ 1104 w 1687"/>
                  <a:gd name="T79" fmla="*/ 169 h 337"/>
                  <a:gd name="T80" fmla="*/ 1228 w 1687"/>
                  <a:gd name="T81" fmla="*/ 123 h 337"/>
                  <a:gd name="T82" fmla="*/ 1128 w 1687"/>
                  <a:gd name="T83" fmla="*/ 131 h 337"/>
                  <a:gd name="T84" fmla="*/ 1170 w 1687"/>
                  <a:gd name="T85" fmla="*/ 91 h 337"/>
                  <a:gd name="T86" fmla="*/ 989 w 1687"/>
                  <a:gd name="T87" fmla="*/ 243 h 337"/>
                  <a:gd name="T88" fmla="*/ 1004 w 1687"/>
                  <a:gd name="T89" fmla="*/ 273 h 337"/>
                  <a:gd name="T90" fmla="*/ 1073 w 1687"/>
                  <a:gd name="T91" fmla="*/ 169 h 337"/>
                  <a:gd name="T92" fmla="*/ 978 w 1687"/>
                  <a:gd name="T93" fmla="*/ 184 h 337"/>
                  <a:gd name="T94" fmla="*/ 1366 w 1687"/>
                  <a:gd name="T95" fmla="*/ 238 h 337"/>
                  <a:gd name="T96" fmla="*/ 1343 w 1687"/>
                  <a:gd name="T97" fmla="*/ 131 h 337"/>
                  <a:gd name="T98" fmla="*/ 1309 w 1687"/>
                  <a:gd name="T99" fmla="*/ 142 h 337"/>
                  <a:gd name="T100" fmla="*/ 1351 w 1687"/>
                  <a:gd name="T101" fmla="*/ 197 h 337"/>
                  <a:gd name="T102" fmla="*/ 813 w 1687"/>
                  <a:gd name="T103" fmla="*/ 247 h 337"/>
                  <a:gd name="T104" fmla="*/ 807 w 1687"/>
                  <a:gd name="T105" fmla="*/ 179 h 337"/>
                  <a:gd name="T106" fmla="*/ 736 w 1687"/>
                  <a:gd name="T107" fmla="*/ 159 h 337"/>
                  <a:gd name="T108" fmla="*/ 836 w 1687"/>
                  <a:gd name="T109" fmla="*/ 174 h 337"/>
                  <a:gd name="T110" fmla="*/ 747 w 1687"/>
                  <a:gd name="T111" fmla="*/ 224 h 337"/>
                  <a:gd name="T112" fmla="*/ 809 w 1687"/>
                  <a:gd name="T113" fmla="*/ 1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87" h="337">
                    <a:moveTo>
                      <a:pt x="215" y="80"/>
                    </a:moveTo>
                    <a:cubicBezTo>
                      <a:pt x="215" y="73"/>
                      <a:pt x="216" y="67"/>
                      <a:pt x="215" y="60"/>
                    </a:cubicBezTo>
                    <a:cubicBezTo>
                      <a:pt x="215" y="58"/>
                      <a:pt x="216" y="56"/>
                      <a:pt x="218" y="55"/>
                    </a:cubicBezTo>
                    <a:cubicBezTo>
                      <a:pt x="228" y="46"/>
                      <a:pt x="242" y="44"/>
                      <a:pt x="253" y="50"/>
                    </a:cubicBezTo>
                    <a:cubicBezTo>
                      <a:pt x="265" y="57"/>
                      <a:pt x="271" y="68"/>
                      <a:pt x="271" y="82"/>
                    </a:cubicBezTo>
                    <a:cubicBezTo>
                      <a:pt x="271" y="85"/>
                      <a:pt x="272" y="87"/>
                      <a:pt x="275" y="88"/>
                    </a:cubicBezTo>
                    <a:cubicBezTo>
                      <a:pt x="294" y="98"/>
                      <a:pt x="308" y="113"/>
                      <a:pt x="317" y="132"/>
                    </a:cubicBezTo>
                    <a:cubicBezTo>
                      <a:pt x="318" y="134"/>
                      <a:pt x="318" y="136"/>
                      <a:pt x="321" y="136"/>
                    </a:cubicBezTo>
                    <a:cubicBezTo>
                      <a:pt x="336" y="134"/>
                      <a:pt x="348" y="142"/>
                      <a:pt x="354" y="154"/>
                    </a:cubicBezTo>
                    <a:cubicBezTo>
                      <a:pt x="360" y="167"/>
                      <a:pt x="357" y="182"/>
                      <a:pt x="348" y="192"/>
                    </a:cubicBezTo>
                    <a:cubicBezTo>
                      <a:pt x="340" y="200"/>
                      <a:pt x="332" y="203"/>
                      <a:pt x="321" y="202"/>
                    </a:cubicBezTo>
                    <a:cubicBezTo>
                      <a:pt x="319" y="202"/>
                      <a:pt x="318" y="202"/>
                      <a:pt x="317" y="204"/>
                    </a:cubicBezTo>
                    <a:cubicBezTo>
                      <a:pt x="308" y="225"/>
                      <a:pt x="294" y="241"/>
                      <a:pt x="273" y="250"/>
                    </a:cubicBezTo>
                    <a:cubicBezTo>
                      <a:pt x="270" y="251"/>
                      <a:pt x="271" y="253"/>
                      <a:pt x="271" y="255"/>
                    </a:cubicBezTo>
                    <a:cubicBezTo>
                      <a:pt x="272" y="275"/>
                      <a:pt x="257" y="291"/>
                      <a:pt x="238" y="291"/>
                    </a:cubicBezTo>
                    <a:cubicBezTo>
                      <a:pt x="234" y="291"/>
                      <a:pt x="230" y="290"/>
                      <a:pt x="226" y="288"/>
                    </a:cubicBezTo>
                    <a:cubicBezTo>
                      <a:pt x="219" y="285"/>
                      <a:pt x="215" y="281"/>
                      <a:pt x="215" y="272"/>
                    </a:cubicBezTo>
                    <a:cubicBezTo>
                      <a:pt x="216" y="261"/>
                      <a:pt x="216" y="249"/>
                      <a:pt x="215" y="238"/>
                    </a:cubicBezTo>
                    <a:cubicBezTo>
                      <a:pt x="215" y="235"/>
                      <a:pt x="216" y="233"/>
                      <a:pt x="219" y="231"/>
                    </a:cubicBezTo>
                    <a:cubicBezTo>
                      <a:pt x="231" y="221"/>
                      <a:pt x="248" y="222"/>
                      <a:pt x="260" y="232"/>
                    </a:cubicBezTo>
                    <a:cubicBezTo>
                      <a:pt x="262" y="234"/>
                      <a:pt x="264" y="234"/>
                      <a:pt x="267" y="233"/>
                    </a:cubicBezTo>
                    <a:cubicBezTo>
                      <a:pt x="283" y="225"/>
                      <a:pt x="294" y="213"/>
                      <a:pt x="301" y="197"/>
                    </a:cubicBezTo>
                    <a:cubicBezTo>
                      <a:pt x="302" y="195"/>
                      <a:pt x="302" y="193"/>
                      <a:pt x="301" y="191"/>
                    </a:cubicBezTo>
                    <a:cubicBezTo>
                      <a:pt x="289" y="177"/>
                      <a:pt x="289" y="161"/>
                      <a:pt x="300" y="147"/>
                    </a:cubicBezTo>
                    <a:cubicBezTo>
                      <a:pt x="302" y="145"/>
                      <a:pt x="303" y="143"/>
                      <a:pt x="301" y="141"/>
                    </a:cubicBezTo>
                    <a:cubicBezTo>
                      <a:pt x="294" y="124"/>
                      <a:pt x="282" y="112"/>
                      <a:pt x="266" y="104"/>
                    </a:cubicBezTo>
                    <a:cubicBezTo>
                      <a:pt x="264" y="103"/>
                      <a:pt x="262" y="103"/>
                      <a:pt x="260" y="105"/>
                    </a:cubicBezTo>
                    <a:cubicBezTo>
                      <a:pt x="248" y="116"/>
                      <a:pt x="231" y="117"/>
                      <a:pt x="218" y="106"/>
                    </a:cubicBezTo>
                    <a:cubicBezTo>
                      <a:pt x="216" y="105"/>
                      <a:pt x="215" y="103"/>
                      <a:pt x="215" y="100"/>
                    </a:cubicBezTo>
                    <a:cubicBezTo>
                      <a:pt x="216" y="93"/>
                      <a:pt x="215" y="87"/>
                      <a:pt x="215" y="80"/>
                    </a:cubicBezTo>
                    <a:close/>
                    <a:moveTo>
                      <a:pt x="602" y="143"/>
                    </a:moveTo>
                    <a:cubicBezTo>
                      <a:pt x="602" y="116"/>
                      <a:pt x="602" y="88"/>
                      <a:pt x="602" y="61"/>
                    </a:cubicBezTo>
                    <a:cubicBezTo>
                      <a:pt x="602" y="58"/>
                      <a:pt x="602" y="56"/>
                      <a:pt x="598" y="56"/>
                    </a:cubicBezTo>
                    <a:cubicBezTo>
                      <a:pt x="593" y="57"/>
                      <a:pt x="589" y="57"/>
                      <a:pt x="584" y="56"/>
                    </a:cubicBezTo>
                    <a:cubicBezTo>
                      <a:pt x="580" y="56"/>
                      <a:pt x="579" y="58"/>
                      <a:pt x="579" y="62"/>
                    </a:cubicBezTo>
                    <a:cubicBezTo>
                      <a:pt x="579" y="126"/>
                      <a:pt x="579" y="190"/>
                      <a:pt x="579" y="254"/>
                    </a:cubicBezTo>
                    <a:cubicBezTo>
                      <a:pt x="579" y="258"/>
                      <a:pt x="579" y="262"/>
                      <a:pt x="579" y="266"/>
                    </a:cubicBezTo>
                    <a:cubicBezTo>
                      <a:pt x="579" y="269"/>
                      <a:pt x="580" y="270"/>
                      <a:pt x="583" y="270"/>
                    </a:cubicBezTo>
                    <a:cubicBezTo>
                      <a:pt x="588" y="270"/>
                      <a:pt x="593" y="270"/>
                      <a:pt x="598" y="270"/>
                    </a:cubicBezTo>
                    <a:cubicBezTo>
                      <a:pt x="601" y="270"/>
                      <a:pt x="602" y="269"/>
                      <a:pt x="602" y="265"/>
                    </a:cubicBezTo>
                    <a:cubicBezTo>
                      <a:pt x="602" y="239"/>
                      <a:pt x="602" y="213"/>
                      <a:pt x="602" y="187"/>
                    </a:cubicBezTo>
                    <a:cubicBezTo>
                      <a:pt x="602" y="175"/>
                      <a:pt x="606" y="164"/>
                      <a:pt x="614" y="154"/>
                    </a:cubicBezTo>
                    <a:cubicBezTo>
                      <a:pt x="625" y="143"/>
                      <a:pt x="637" y="140"/>
                      <a:pt x="652" y="143"/>
                    </a:cubicBezTo>
                    <a:cubicBezTo>
                      <a:pt x="666" y="147"/>
                      <a:pt x="671" y="157"/>
                      <a:pt x="674" y="170"/>
                    </a:cubicBezTo>
                    <a:cubicBezTo>
                      <a:pt x="675" y="177"/>
                      <a:pt x="676" y="184"/>
                      <a:pt x="676" y="191"/>
                    </a:cubicBezTo>
                    <a:cubicBezTo>
                      <a:pt x="676" y="215"/>
                      <a:pt x="676" y="240"/>
                      <a:pt x="675" y="265"/>
                    </a:cubicBezTo>
                    <a:cubicBezTo>
                      <a:pt x="675" y="269"/>
                      <a:pt x="677" y="270"/>
                      <a:pt x="681" y="270"/>
                    </a:cubicBezTo>
                    <a:cubicBezTo>
                      <a:pt x="686" y="270"/>
                      <a:pt x="690" y="270"/>
                      <a:pt x="695" y="270"/>
                    </a:cubicBezTo>
                    <a:cubicBezTo>
                      <a:pt x="698" y="270"/>
                      <a:pt x="699" y="269"/>
                      <a:pt x="699" y="265"/>
                    </a:cubicBezTo>
                    <a:cubicBezTo>
                      <a:pt x="699" y="237"/>
                      <a:pt x="699" y="209"/>
                      <a:pt x="699" y="181"/>
                    </a:cubicBezTo>
                    <a:cubicBezTo>
                      <a:pt x="699" y="174"/>
                      <a:pt x="698" y="167"/>
                      <a:pt x="697" y="160"/>
                    </a:cubicBezTo>
                    <a:cubicBezTo>
                      <a:pt x="694" y="147"/>
                      <a:pt x="688" y="135"/>
                      <a:pt x="675" y="128"/>
                    </a:cubicBezTo>
                    <a:cubicBezTo>
                      <a:pt x="656" y="117"/>
                      <a:pt x="628" y="122"/>
                      <a:pt x="612" y="137"/>
                    </a:cubicBezTo>
                    <a:cubicBezTo>
                      <a:pt x="609" y="141"/>
                      <a:pt x="606" y="145"/>
                      <a:pt x="602" y="149"/>
                    </a:cubicBezTo>
                    <a:cubicBezTo>
                      <a:pt x="602" y="147"/>
                      <a:pt x="602" y="145"/>
                      <a:pt x="602" y="143"/>
                    </a:cubicBezTo>
                    <a:close/>
                    <a:moveTo>
                      <a:pt x="541" y="75"/>
                    </a:moveTo>
                    <a:cubicBezTo>
                      <a:pt x="541" y="72"/>
                      <a:pt x="541" y="71"/>
                      <a:pt x="538" y="70"/>
                    </a:cubicBezTo>
                    <a:cubicBezTo>
                      <a:pt x="532" y="68"/>
                      <a:pt x="526" y="66"/>
                      <a:pt x="520" y="66"/>
                    </a:cubicBezTo>
                    <a:cubicBezTo>
                      <a:pt x="503" y="64"/>
                      <a:pt x="485" y="64"/>
                      <a:pt x="469" y="71"/>
                    </a:cubicBezTo>
                    <a:cubicBezTo>
                      <a:pt x="429" y="89"/>
                      <a:pt x="430" y="136"/>
                      <a:pt x="453" y="156"/>
                    </a:cubicBezTo>
                    <a:cubicBezTo>
                      <a:pt x="463" y="165"/>
                      <a:pt x="474" y="172"/>
                      <a:pt x="485" y="178"/>
                    </a:cubicBezTo>
                    <a:cubicBezTo>
                      <a:pt x="496" y="184"/>
                      <a:pt x="507" y="191"/>
                      <a:pt x="516" y="200"/>
                    </a:cubicBezTo>
                    <a:cubicBezTo>
                      <a:pt x="525" y="209"/>
                      <a:pt x="527" y="220"/>
                      <a:pt x="523" y="232"/>
                    </a:cubicBezTo>
                    <a:cubicBezTo>
                      <a:pt x="520" y="243"/>
                      <a:pt x="511" y="248"/>
                      <a:pt x="500" y="251"/>
                    </a:cubicBezTo>
                    <a:cubicBezTo>
                      <a:pt x="490" y="253"/>
                      <a:pt x="480" y="252"/>
                      <a:pt x="469" y="250"/>
                    </a:cubicBezTo>
                    <a:cubicBezTo>
                      <a:pt x="458" y="247"/>
                      <a:pt x="447" y="242"/>
                      <a:pt x="437" y="234"/>
                    </a:cubicBezTo>
                    <a:cubicBezTo>
                      <a:pt x="437" y="242"/>
                      <a:pt x="438" y="250"/>
                      <a:pt x="437" y="257"/>
                    </a:cubicBezTo>
                    <a:cubicBezTo>
                      <a:pt x="437" y="261"/>
                      <a:pt x="438" y="263"/>
                      <a:pt x="442" y="265"/>
                    </a:cubicBezTo>
                    <a:cubicBezTo>
                      <a:pt x="464" y="273"/>
                      <a:pt x="486" y="277"/>
                      <a:pt x="509" y="270"/>
                    </a:cubicBezTo>
                    <a:cubicBezTo>
                      <a:pt x="529" y="265"/>
                      <a:pt x="544" y="253"/>
                      <a:pt x="549" y="231"/>
                    </a:cubicBezTo>
                    <a:cubicBezTo>
                      <a:pt x="553" y="209"/>
                      <a:pt x="546" y="191"/>
                      <a:pt x="528" y="178"/>
                    </a:cubicBezTo>
                    <a:cubicBezTo>
                      <a:pt x="517" y="169"/>
                      <a:pt x="505" y="162"/>
                      <a:pt x="493" y="155"/>
                    </a:cubicBezTo>
                    <a:cubicBezTo>
                      <a:pt x="485" y="151"/>
                      <a:pt x="477" y="146"/>
                      <a:pt x="471" y="139"/>
                    </a:cubicBezTo>
                    <a:cubicBezTo>
                      <a:pt x="456" y="124"/>
                      <a:pt x="461" y="100"/>
                      <a:pt x="480" y="90"/>
                    </a:cubicBezTo>
                    <a:cubicBezTo>
                      <a:pt x="485" y="88"/>
                      <a:pt x="490" y="87"/>
                      <a:pt x="496" y="86"/>
                    </a:cubicBezTo>
                    <a:cubicBezTo>
                      <a:pt x="512" y="86"/>
                      <a:pt x="527" y="88"/>
                      <a:pt x="541" y="99"/>
                    </a:cubicBezTo>
                    <a:cubicBezTo>
                      <a:pt x="541" y="90"/>
                      <a:pt x="541" y="82"/>
                      <a:pt x="541" y="75"/>
                    </a:cubicBezTo>
                    <a:close/>
                    <a:moveTo>
                      <a:pt x="1488" y="129"/>
                    </a:moveTo>
                    <a:cubicBezTo>
                      <a:pt x="1488" y="127"/>
                      <a:pt x="1488" y="125"/>
                      <a:pt x="1484" y="126"/>
                    </a:cubicBezTo>
                    <a:cubicBezTo>
                      <a:pt x="1479" y="126"/>
                      <a:pt x="1474" y="126"/>
                      <a:pt x="1468" y="126"/>
                    </a:cubicBezTo>
                    <a:cubicBezTo>
                      <a:pt x="1465" y="126"/>
                      <a:pt x="1465" y="127"/>
                      <a:pt x="1465" y="129"/>
                    </a:cubicBezTo>
                    <a:cubicBezTo>
                      <a:pt x="1465" y="175"/>
                      <a:pt x="1465" y="220"/>
                      <a:pt x="1465" y="266"/>
                    </a:cubicBezTo>
                    <a:cubicBezTo>
                      <a:pt x="1465" y="269"/>
                      <a:pt x="1466" y="270"/>
                      <a:pt x="1469" y="270"/>
                    </a:cubicBezTo>
                    <a:cubicBezTo>
                      <a:pt x="1474" y="270"/>
                      <a:pt x="1478" y="270"/>
                      <a:pt x="1483" y="270"/>
                    </a:cubicBezTo>
                    <a:cubicBezTo>
                      <a:pt x="1487" y="270"/>
                      <a:pt x="1488" y="269"/>
                      <a:pt x="1488" y="265"/>
                    </a:cubicBezTo>
                    <a:cubicBezTo>
                      <a:pt x="1488" y="239"/>
                      <a:pt x="1488" y="212"/>
                      <a:pt x="1488" y="186"/>
                    </a:cubicBezTo>
                    <a:cubicBezTo>
                      <a:pt x="1488" y="172"/>
                      <a:pt x="1493" y="160"/>
                      <a:pt x="1504" y="151"/>
                    </a:cubicBezTo>
                    <a:cubicBezTo>
                      <a:pt x="1525" y="133"/>
                      <a:pt x="1553" y="142"/>
                      <a:pt x="1559" y="169"/>
                    </a:cubicBezTo>
                    <a:cubicBezTo>
                      <a:pt x="1561" y="175"/>
                      <a:pt x="1561" y="182"/>
                      <a:pt x="1561" y="188"/>
                    </a:cubicBezTo>
                    <a:cubicBezTo>
                      <a:pt x="1561" y="214"/>
                      <a:pt x="1561" y="239"/>
                      <a:pt x="1561" y="265"/>
                    </a:cubicBezTo>
                    <a:cubicBezTo>
                      <a:pt x="1561" y="269"/>
                      <a:pt x="1562" y="270"/>
                      <a:pt x="1566" y="270"/>
                    </a:cubicBezTo>
                    <a:cubicBezTo>
                      <a:pt x="1571" y="270"/>
                      <a:pt x="1575" y="270"/>
                      <a:pt x="1580" y="270"/>
                    </a:cubicBezTo>
                    <a:cubicBezTo>
                      <a:pt x="1584" y="270"/>
                      <a:pt x="1584" y="269"/>
                      <a:pt x="1584" y="265"/>
                    </a:cubicBezTo>
                    <a:cubicBezTo>
                      <a:pt x="1584" y="237"/>
                      <a:pt x="1584" y="209"/>
                      <a:pt x="1584" y="180"/>
                    </a:cubicBezTo>
                    <a:cubicBezTo>
                      <a:pt x="1584" y="175"/>
                      <a:pt x="1584" y="169"/>
                      <a:pt x="1583" y="164"/>
                    </a:cubicBezTo>
                    <a:cubicBezTo>
                      <a:pt x="1577" y="131"/>
                      <a:pt x="1555" y="118"/>
                      <a:pt x="1524" y="123"/>
                    </a:cubicBezTo>
                    <a:cubicBezTo>
                      <a:pt x="1508" y="126"/>
                      <a:pt x="1497" y="135"/>
                      <a:pt x="1488" y="149"/>
                    </a:cubicBezTo>
                    <a:cubicBezTo>
                      <a:pt x="1488" y="142"/>
                      <a:pt x="1488" y="136"/>
                      <a:pt x="1488" y="129"/>
                    </a:cubicBezTo>
                    <a:close/>
                    <a:moveTo>
                      <a:pt x="1681" y="252"/>
                    </a:moveTo>
                    <a:cubicBezTo>
                      <a:pt x="1667" y="257"/>
                      <a:pt x="1654" y="251"/>
                      <a:pt x="1651" y="237"/>
                    </a:cubicBezTo>
                    <a:cubicBezTo>
                      <a:pt x="1651" y="234"/>
                      <a:pt x="1651" y="232"/>
                      <a:pt x="1651" y="229"/>
                    </a:cubicBezTo>
                    <a:cubicBezTo>
                      <a:pt x="1651" y="203"/>
                      <a:pt x="1651" y="176"/>
                      <a:pt x="1651" y="150"/>
                    </a:cubicBezTo>
                    <a:cubicBezTo>
                      <a:pt x="1651" y="147"/>
                      <a:pt x="1651" y="146"/>
                      <a:pt x="1655" y="146"/>
                    </a:cubicBezTo>
                    <a:cubicBezTo>
                      <a:pt x="1664" y="146"/>
                      <a:pt x="1674" y="146"/>
                      <a:pt x="1683" y="146"/>
                    </a:cubicBezTo>
                    <a:cubicBezTo>
                      <a:pt x="1686" y="146"/>
                      <a:pt x="1687" y="145"/>
                      <a:pt x="1687" y="142"/>
                    </a:cubicBezTo>
                    <a:cubicBezTo>
                      <a:pt x="1687" y="138"/>
                      <a:pt x="1687" y="134"/>
                      <a:pt x="1687" y="129"/>
                    </a:cubicBezTo>
                    <a:cubicBezTo>
                      <a:pt x="1687" y="126"/>
                      <a:pt x="1686" y="126"/>
                      <a:pt x="1683" y="126"/>
                    </a:cubicBezTo>
                    <a:cubicBezTo>
                      <a:pt x="1674" y="126"/>
                      <a:pt x="1664" y="126"/>
                      <a:pt x="1655" y="126"/>
                    </a:cubicBezTo>
                    <a:cubicBezTo>
                      <a:pt x="1651" y="126"/>
                      <a:pt x="1650" y="125"/>
                      <a:pt x="1651" y="121"/>
                    </a:cubicBezTo>
                    <a:cubicBezTo>
                      <a:pt x="1651" y="110"/>
                      <a:pt x="1651" y="99"/>
                      <a:pt x="1651" y="87"/>
                    </a:cubicBezTo>
                    <a:cubicBezTo>
                      <a:pt x="1651" y="85"/>
                      <a:pt x="1651" y="83"/>
                      <a:pt x="1647" y="84"/>
                    </a:cubicBezTo>
                    <a:cubicBezTo>
                      <a:pt x="1641" y="86"/>
                      <a:pt x="1636" y="88"/>
                      <a:pt x="1630" y="90"/>
                    </a:cubicBezTo>
                    <a:cubicBezTo>
                      <a:pt x="1628" y="90"/>
                      <a:pt x="1627" y="91"/>
                      <a:pt x="1627" y="94"/>
                    </a:cubicBezTo>
                    <a:cubicBezTo>
                      <a:pt x="1627" y="103"/>
                      <a:pt x="1627" y="113"/>
                      <a:pt x="1627" y="122"/>
                    </a:cubicBezTo>
                    <a:cubicBezTo>
                      <a:pt x="1627" y="125"/>
                      <a:pt x="1627" y="126"/>
                      <a:pt x="1624" y="126"/>
                    </a:cubicBezTo>
                    <a:cubicBezTo>
                      <a:pt x="1618" y="126"/>
                      <a:pt x="1612" y="126"/>
                      <a:pt x="1606" y="126"/>
                    </a:cubicBezTo>
                    <a:cubicBezTo>
                      <a:pt x="1603" y="126"/>
                      <a:pt x="1602" y="126"/>
                      <a:pt x="1602" y="129"/>
                    </a:cubicBezTo>
                    <a:cubicBezTo>
                      <a:pt x="1602" y="133"/>
                      <a:pt x="1602" y="138"/>
                      <a:pt x="1602" y="143"/>
                    </a:cubicBezTo>
                    <a:cubicBezTo>
                      <a:pt x="1602" y="145"/>
                      <a:pt x="1603" y="146"/>
                      <a:pt x="1605" y="146"/>
                    </a:cubicBezTo>
                    <a:cubicBezTo>
                      <a:pt x="1611" y="146"/>
                      <a:pt x="1617" y="146"/>
                      <a:pt x="1623" y="146"/>
                    </a:cubicBezTo>
                    <a:cubicBezTo>
                      <a:pt x="1626" y="145"/>
                      <a:pt x="1627" y="146"/>
                      <a:pt x="1627" y="150"/>
                    </a:cubicBezTo>
                    <a:cubicBezTo>
                      <a:pt x="1627" y="178"/>
                      <a:pt x="1627" y="206"/>
                      <a:pt x="1627" y="233"/>
                    </a:cubicBezTo>
                    <a:cubicBezTo>
                      <a:pt x="1627" y="244"/>
                      <a:pt x="1630" y="254"/>
                      <a:pt x="1637" y="263"/>
                    </a:cubicBezTo>
                    <a:cubicBezTo>
                      <a:pt x="1648" y="276"/>
                      <a:pt x="1673" y="275"/>
                      <a:pt x="1685" y="270"/>
                    </a:cubicBezTo>
                    <a:cubicBezTo>
                      <a:pt x="1686" y="269"/>
                      <a:pt x="1687" y="268"/>
                      <a:pt x="1687" y="266"/>
                    </a:cubicBezTo>
                    <a:cubicBezTo>
                      <a:pt x="1687" y="261"/>
                      <a:pt x="1687" y="255"/>
                      <a:pt x="1687" y="249"/>
                    </a:cubicBezTo>
                    <a:cubicBezTo>
                      <a:pt x="1685" y="250"/>
                      <a:pt x="1683" y="251"/>
                      <a:pt x="1681" y="252"/>
                    </a:cubicBezTo>
                    <a:close/>
                    <a:moveTo>
                      <a:pt x="947" y="130"/>
                    </a:moveTo>
                    <a:cubicBezTo>
                      <a:pt x="948" y="125"/>
                      <a:pt x="945" y="124"/>
                      <a:pt x="941" y="124"/>
                    </a:cubicBezTo>
                    <a:cubicBezTo>
                      <a:pt x="921" y="121"/>
                      <a:pt x="906" y="130"/>
                      <a:pt x="898" y="149"/>
                    </a:cubicBezTo>
                    <a:cubicBezTo>
                      <a:pt x="897" y="151"/>
                      <a:pt x="897" y="153"/>
                      <a:pt x="895" y="154"/>
                    </a:cubicBezTo>
                    <a:cubicBezTo>
                      <a:pt x="895" y="145"/>
                      <a:pt x="895" y="137"/>
                      <a:pt x="895" y="129"/>
                    </a:cubicBezTo>
                    <a:cubicBezTo>
                      <a:pt x="895" y="127"/>
                      <a:pt x="895" y="126"/>
                      <a:pt x="892" y="126"/>
                    </a:cubicBezTo>
                    <a:cubicBezTo>
                      <a:pt x="886" y="126"/>
                      <a:pt x="880" y="126"/>
                      <a:pt x="875" y="126"/>
                    </a:cubicBezTo>
                    <a:cubicBezTo>
                      <a:pt x="872" y="126"/>
                      <a:pt x="872" y="127"/>
                      <a:pt x="872" y="129"/>
                    </a:cubicBezTo>
                    <a:cubicBezTo>
                      <a:pt x="872" y="134"/>
                      <a:pt x="872" y="140"/>
                      <a:pt x="872" y="146"/>
                    </a:cubicBezTo>
                    <a:cubicBezTo>
                      <a:pt x="872" y="185"/>
                      <a:pt x="872" y="225"/>
                      <a:pt x="872" y="265"/>
                    </a:cubicBezTo>
                    <a:cubicBezTo>
                      <a:pt x="872" y="269"/>
                      <a:pt x="872" y="270"/>
                      <a:pt x="876" y="270"/>
                    </a:cubicBezTo>
                    <a:cubicBezTo>
                      <a:pt x="880" y="270"/>
                      <a:pt x="884" y="270"/>
                      <a:pt x="888" y="270"/>
                    </a:cubicBezTo>
                    <a:cubicBezTo>
                      <a:pt x="895" y="270"/>
                      <a:pt x="895" y="270"/>
                      <a:pt x="895" y="263"/>
                    </a:cubicBezTo>
                    <a:cubicBezTo>
                      <a:pt x="895" y="241"/>
                      <a:pt x="895" y="218"/>
                      <a:pt x="895" y="195"/>
                    </a:cubicBezTo>
                    <a:cubicBezTo>
                      <a:pt x="895" y="185"/>
                      <a:pt x="897" y="175"/>
                      <a:pt x="901" y="165"/>
                    </a:cubicBezTo>
                    <a:cubicBezTo>
                      <a:pt x="906" y="156"/>
                      <a:pt x="912" y="147"/>
                      <a:pt x="924" y="145"/>
                    </a:cubicBezTo>
                    <a:cubicBezTo>
                      <a:pt x="932" y="144"/>
                      <a:pt x="939" y="145"/>
                      <a:pt x="947" y="149"/>
                    </a:cubicBezTo>
                    <a:cubicBezTo>
                      <a:pt x="947" y="142"/>
                      <a:pt x="947" y="136"/>
                      <a:pt x="947" y="130"/>
                    </a:cubicBezTo>
                    <a:close/>
                    <a:moveTo>
                      <a:pt x="1426" y="131"/>
                    </a:moveTo>
                    <a:cubicBezTo>
                      <a:pt x="1426" y="126"/>
                      <a:pt x="1425" y="125"/>
                      <a:pt x="1421" y="126"/>
                    </a:cubicBezTo>
                    <a:cubicBezTo>
                      <a:pt x="1416" y="126"/>
                      <a:pt x="1412" y="126"/>
                      <a:pt x="1408" y="126"/>
                    </a:cubicBezTo>
                    <a:cubicBezTo>
                      <a:pt x="1404" y="125"/>
                      <a:pt x="1402" y="126"/>
                      <a:pt x="1403" y="130"/>
                    </a:cubicBezTo>
                    <a:cubicBezTo>
                      <a:pt x="1403" y="151"/>
                      <a:pt x="1403" y="171"/>
                      <a:pt x="1403" y="192"/>
                    </a:cubicBezTo>
                    <a:cubicBezTo>
                      <a:pt x="1403" y="216"/>
                      <a:pt x="1403" y="240"/>
                      <a:pt x="1403" y="265"/>
                    </a:cubicBezTo>
                    <a:cubicBezTo>
                      <a:pt x="1402" y="269"/>
                      <a:pt x="1404" y="270"/>
                      <a:pt x="1408" y="270"/>
                    </a:cubicBezTo>
                    <a:cubicBezTo>
                      <a:pt x="1412" y="270"/>
                      <a:pt x="1417" y="270"/>
                      <a:pt x="1421" y="270"/>
                    </a:cubicBezTo>
                    <a:cubicBezTo>
                      <a:pt x="1425" y="270"/>
                      <a:pt x="1426" y="269"/>
                      <a:pt x="1426" y="265"/>
                    </a:cubicBezTo>
                    <a:cubicBezTo>
                      <a:pt x="1426" y="243"/>
                      <a:pt x="1426" y="220"/>
                      <a:pt x="1426" y="198"/>
                    </a:cubicBezTo>
                    <a:cubicBezTo>
                      <a:pt x="1426" y="176"/>
                      <a:pt x="1426" y="153"/>
                      <a:pt x="1426" y="131"/>
                    </a:cubicBezTo>
                    <a:close/>
                    <a:moveTo>
                      <a:pt x="1430" y="74"/>
                    </a:moveTo>
                    <a:cubicBezTo>
                      <a:pt x="1430" y="66"/>
                      <a:pt x="1423" y="59"/>
                      <a:pt x="1415" y="59"/>
                    </a:cubicBezTo>
                    <a:cubicBezTo>
                      <a:pt x="1406" y="59"/>
                      <a:pt x="1399" y="66"/>
                      <a:pt x="1399" y="74"/>
                    </a:cubicBezTo>
                    <a:cubicBezTo>
                      <a:pt x="1399" y="83"/>
                      <a:pt x="1406" y="89"/>
                      <a:pt x="1415" y="89"/>
                    </a:cubicBezTo>
                    <a:cubicBezTo>
                      <a:pt x="1423" y="89"/>
                      <a:pt x="1430" y="83"/>
                      <a:pt x="1430" y="74"/>
                    </a:cubicBezTo>
                    <a:close/>
                    <a:moveTo>
                      <a:pt x="197" y="332"/>
                    </a:moveTo>
                    <a:cubicBezTo>
                      <a:pt x="197" y="336"/>
                      <a:pt x="196" y="337"/>
                      <a:pt x="192" y="336"/>
                    </a:cubicBezTo>
                    <a:cubicBezTo>
                      <a:pt x="129" y="325"/>
                      <a:pt x="66" y="314"/>
                      <a:pt x="4" y="303"/>
                    </a:cubicBezTo>
                    <a:cubicBezTo>
                      <a:pt x="0" y="302"/>
                      <a:pt x="0" y="301"/>
                      <a:pt x="0" y="298"/>
                    </a:cubicBezTo>
                    <a:cubicBezTo>
                      <a:pt x="0" y="212"/>
                      <a:pt x="0" y="126"/>
                      <a:pt x="0" y="39"/>
                    </a:cubicBezTo>
                    <a:cubicBezTo>
                      <a:pt x="0" y="36"/>
                      <a:pt x="1" y="35"/>
                      <a:pt x="4" y="35"/>
                    </a:cubicBezTo>
                    <a:cubicBezTo>
                      <a:pt x="67" y="23"/>
                      <a:pt x="129" y="12"/>
                      <a:pt x="191" y="1"/>
                    </a:cubicBezTo>
                    <a:cubicBezTo>
                      <a:pt x="196" y="0"/>
                      <a:pt x="197" y="1"/>
                      <a:pt x="197" y="6"/>
                    </a:cubicBezTo>
                    <a:cubicBezTo>
                      <a:pt x="197" y="60"/>
                      <a:pt x="197" y="114"/>
                      <a:pt x="197" y="169"/>
                    </a:cubicBezTo>
                    <a:cubicBezTo>
                      <a:pt x="197" y="223"/>
                      <a:pt x="197" y="278"/>
                      <a:pt x="197" y="332"/>
                    </a:cubicBezTo>
                    <a:close/>
                    <a:moveTo>
                      <a:pt x="106" y="164"/>
                    </a:moveTo>
                    <a:cubicBezTo>
                      <a:pt x="100" y="160"/>
                      <a:pt x="94" y="156"/>
                      <a:pt x="87" y="151"/>
                    </a:cubicBezTo>
                    <a:cubicBezTo>
                      <a:pt x="80" y="146"/>
                      <a:pt x="78" y="138"/>
                      <a:pt x="81" y="131"/>
                    </a:cubicBezTo>
                    <a:cubicBezTo>
                      <a:pt x="84" y="124"/>
                      <a:pt x="91" y="121"/>
                      <a:pt x="100" y="122"/>
                    </a:cubicBezTo>
                    <a:cubicBezTo>
                      <a:pt x="107" y="123"/>
                      <a:pt x="114" y="126"/>
                      <a:pt x="120" y="130"/>
                    </a:cubicBezTo>
                    <a:cubicBezTo>
                      <a:pt x="120" y="121"/>
                      <a:pt x="120" y="113"/>
                      <a:pt x="120" y="104"/>
                    </a:cubicBezTo>
                    <a:cubicBezTo>
                      <a:pt x="120" y="102"/>
                      <a:pt x="119" y="101"/>
                      <a:pt x="117" y="101"/>
                    </a:cubicBezTo>
                    <a:cubicBezTo>
                      <a:pt x="105" y="97"/>
                      <a:pt x="93" y="97"/>
                      <a:pt x="82" y="101"/>
                    </a:cubicBezTo>
                    <a:cubicBezTo>
                      <a:pt x="56" y="109"/>
                      <a:pt x="47" y="143"/>
                      <a:pt x="64" y="166"/>
                    </a:cubicBezTo>
                    <a:cubicBezTo>
                      <a:pt x="69" y="172"/>
                      <a:pt x="75" y="176"/>
                      <a:pt x="81" y="180"/>
                    </a:cubicBezTo>
                    <a:cubicBezTo>
                      <a:pt x="87" y="184"/>
                      <a:pt x="93" y="187"/>
                      <a:pt x="96" y="193"/>
                    </a:cubicBezTo>
                    <a:cubicBezTo>
                      <a:pt x="99" y="198"/>
                      <a:pt x="100" y="203"/>
                      <a:pt x="97" y="209"/>
                    </a:cubicBezTo>
                    <a:cubicBezTo>
                      <a:pt x="95" y="214"/>
                      <a:pt x="90" y="215"/>
                      <a:pt x="84" y="215"/>
                    </a:cubicBezTo>
                    <a:cubicBezTo>
                      <a:pt x="81" y="215"/>
                      <a:pt x="78" y="215"/>
                      <a:pt x="75" y="214"/>
                    </a:cubicBezTo>
                    <a:cubicBezTo>
                      <a:pt x="68" y="212"/>
                      <a:pt x="62" y="207"/>
                      <a:pt x="56" y="201"/>
                    </a:cubicBezTo>
                    <a:cubicBezTo>
                      <a:pt x="56" y="210"/>
                      <a:pt x="57" y="218"/>
                      <a:pt x="56" y="226"/>
                    </a:cubicBezTo>
                    <a:cubicBezTo>
                      <a:pt x="56" y="229"/>
                      <a:pt x="57" y="231"/>
                      <a:pt x="60" y="233"/>
                    </a:cubicBezTo>
                    <a:cubicBezTo>
                      <a:pt x="68" y="237"/>
                      <a:pt x="77" y="239"/>
                      <a:pt x="86" y="239"/>
                    </a:cubicBezTo>
                    <a:cubicBezTo>
                      <a:pt x="105" y="240"/>
                      <a:pt x="119" y="230"/>
                      <a:pt x="123" y="213"/>
                    </a:cubicBezTo>
                    <a:cubicBezTo>
                      <a:pt x="128" y="193"/>
                      <a:pt x="123" y="176"/>
                      <a:pt x="106" y="164"/>
                    </a:cubicBezTo>
                    <a:close/>
                    <a:moveTo>
                      <a:pt x="1167" y="193"/>
                    </a:moveTo>
                    <a:cubicBezTo>
                      <a:pt x="1155" y="194"/>
                      <a:pt x="1144" y="194"/>
                      <a:pt x="1132" y="194"/>
                    </a:cubicBezTo>
                    <a:cubicBezTo>
                      <a:pt x="1129" y="194"/>
                      <a:pt x="1128" y="194"/>
                      <a:pt x="1128" y="198"/>
                    </a:cubicBezTo>
                    <a:cubicBezTo>
                      <a:pt x="1128" y="220"/>
                      <a:pt x="1128" y="243"/>
                      <a:pt x="1128" y="265"/>
                    </a:cubicBezTo>
                    <a:cubicBezTo>
                      <a:pt x="1128" y="269"/>
                      <a:pt x="1127" y="270"/>
                      <a:pt x="1123" y="270"/>
                    </a:cubicBezTo>
                    <a:cubicBezTo>
                      <a:pt x="1118" y="270"/>
                      <a:pt x="1113" y="270"/>
                      <a:pt x="1108" y="270"/>
                    </a:cubicBezTo>
                    <a:cubicBezTo>
                      <a:pt x="1104" y="270"/>
                      <a:pt x="1104" y="268"/>
                      <a:pt x="1104" y="265"/>
                    </a:cubicBezTo>
                    <a:cubicBezTo>
                      <a:pt x="1104" y="235"/>
                      <a:pt x="1104" y="206"/>
                      <a:pt x="1104" y="176"/>
                    </a:cubicBezTo>
                    <a:cubicBezTo>
                      <a:pt x="1104" y="173"/>
                      <a:pt x="1104" y="171"/>
                      <a:pt x="1104" y="169"/>
                    </a:cubicBezTo>
                    <a:cubicBezTo>
                      <a:pt x="1104" y="137"/>
                      <a:pt x="1104" y="105"/>
                      <a:pt x="1104" y="73"/>
                    </a:cubicBezTo>
                    <a:cubicBezTo>
                      <a:pt x="1104" y="69"/>
                      <a:pt x="1105" y="68"/>
                      <a:pt x="1109" y="68"/>
                    </a:cubicBezTo>
                    <a:cubicBezTo>
                      <a:pt x="1127" y="68"/>
                      <a:pt x="1144" y="68"/>
                      <a:pt x="1162" y="68"/>
                    </a:cubicBezTo>
                    <a:cubicBezTo>
                      <a:pt x="1179" y="68"/>
                      <a:pt x="1196" y="72"/>
                      <a:pt x="1209" y="83"/>
                    </a:cubicBezTo>
                    <a:cubicBezTo>
                      <a:pt x="1222" y="94"/>
                      <a:pt x="1227" y="108"/>
                      <a:pt x="1228" y="123"/>
                    </a:cubicBezTo>
                    <a:cubicBezTo>
                      <a:pt x="1230" y="161"/>
                      <a:pt x="1205" y="189"/>
                      <a:pt x="1167" y="193"/>
                    </a:cubicBezTo>
                    <a:close/>
                    <a:moveTo>
                      <a:pt x="1170" y="91"/>
                    </a:moveTo>
                    <a:cubicBezTo>
                      <a:pt x="1158" y="89"/>
                      <a:pt x="1145" y="90"/>
                      <a:pt x="1132" y="90"/>
                    </a:cubicBezTo>
                    <a:cubicBezTo>
                      <a:pt x="1129" y="90"/>
                      <a:pt x="1128" y="90"/>
                      <a:pt x="1128" y="94"/>
                    </a:cubicBezTo>
                    <a:cubicBezTo>
                      <a:pt x="1128" y="106"/>
                      <a:pt x="1128" y="119"/>
                      <a:pt x="1128" y="131"/>
                    </a:cubicBezTo>
                    <a:cubicBezTo>
                      <a:pt x="1128" y="143"/>
                      <a:pt x="1128" y="156"/>
                      <a:pt x="1128" y="168"/>
                    </a:cubicBezTo>
                    <a:cubicBezTo>
                      <a:pt x="1128" y="171"/>
                      <a:pt x="1129" y="172"/>
                      <a:pt x="1132" y="172"/>
                    </a:cubicBezTo>
                    <a:cubicBezTo>
                      <a:pt x="1141" y="172"/>
                      <a:pt x="1151" y="172"/>
                      <a:pt x="1161" y="172"/>
                    </a:cubicBezTo>
                    <a:cubicBezTo>
                      <a:pt x="1185" y="170"/>
                      <a:pt x="1200" y="158"/>
                      <a:pt x="1202" y="136"/>
                    </a:cubicBezTo>
                    <a:cubicBezTo>
                      <a:pt x="1205" y="113"/>
                      <a:pt x="1196" y="95"/>
                      <a:pt x="1170" y="91"/>
                    </a:cubicBezTo>
                    <a:close/>
                    <a:moveTo>
                      <a:pt x="1075" y="201"/>
                    </a:moveTo>
                    <a:cubicBezTo>
                      <a:pt x="1075" y="205"/>
                      <a:pt x="1073" y="204"/>
                      <a:pt x="1071" y="204"/>
                    </a:cubicBezTo>
                    <a:cubicBezTo>
                      <a:pt x="1040" y="204"/>
                      <a:pt x="1010" y="204"/>
                      <a:pt x="980" y="204"/>
                    </a:cubicBezTo>
                    <a:cubicBezTo>
                      <a:pt x="973" y="204"/>
                      <a:pt x="974" y="204"/>
                      <a:pt x="974" y="210"/>
                    </a:cubicBezTo>
                    <a:cubicBezTo>
                      <a:pt x="975" y="223"/>
                      <a:pt x="979" y="234"/>
                      <a:pt x="989" y="243"/>
                    </a:cubicBezTo>
                    <a:cubicBezTo>
                      <a:pt x="1001" y="253"/>
                      <a:pt x="1015" y="255"/>
                      <a:pt x="1030" y="253"/>
                    </a:cubicBezTo>
                    <a:cubicBezTo>
                      <a:pt x="1043" y="251"/>
                      <a:pt x="1054" y="246"/>
                      <a:pt x="1065" y="238"/>
                    </a:cubicBezTo>
                    <a:cubicBezTo>
                      <a:pt x="1065" y="245"/>
                      <a:pt x="1065" y="251"/>
                      <a:pt x="1065" y="257"/>
                    </a:cubicBezTo>
                    <a:cubicBezTo>
                      <a:pt x="1065" y="260"/>
                      <a:pt x="1063" y="261"/>
                      <a:pt x="1061" y="262"/>
                    </a:cubicBezTo>
                    <a:cubicBezTo>
                      <a:pt x="1044" y="273"/>
                      <a:pt x="1024" y="275"/>
                      <a:pt x="1004" y="273"/>
                    </a:cubicBezTo>
                    <a:cubicBezTo>
                      <a:pt x="986" y="271"/>
                      <a:pt x="972" y="262"/>
                      <a:pt x="962" y="247"/>
                    </a:cubicBezTo>
                    <a:cubicBezTo>
                      <a:pt x="956" y="237"/>
                      <a:pt x="952" y="227"/>
                      <a:pt x="951" y="216"/>
                    </a:cubicBezTo>
                    <a:cubicBezTo>
                      <a:pt x="948" y="195"/>
                      <a:pt x="950" y="175"/>
                      <a:pt x="960" y="156"/>
                    </a:cubicBezTo>
                    <a:cubicBezTo>
                      <a:pt x="980" y="119"/>
                      <a:pt x="1020" y="116"/>
                      <a:pt x="1045" y="129"/>
                    </a:cubicBezTo>
                    <a:cubicBezTo>
                      <a:pt x="1061" y="137"/>
                      <a:pt x="1069" y="152"/>
                      <a:pt x="1073" y="169"/>
                    </a:cubicBezTo>
                    <a:cubicBezTo>
                      <a:pt x="1075" y="180"/>
                      <a:pt x="1075" y="190"/>
                      <a:pt x="1075" y="201"/>
                    </a:cubicBezTo>
                    <a:close/>
                    <a:moveTo>
                      <a:pt x="1051" y="181"/>
                    </a:moveTo>
                    <a:cubicBezTo>
                      <a:pt x="1051" y="152"/>
                      <a:pt x="1031" y="137"/>
                      <a:pt x="1006" y="143"/>
                    </a:cubicBezTo>
                    <a:cubicBezTo>
                      <a:pt x="989" y="147"/>
                      <a:pt x="978" y="163"/>
                      <a:pt x="974" y="181"/>
                    </a:cubicBezTo>
                    <a:cubicBezTo>
                      <a:pt x="974" y="185"/>
                      <a:pt x="976" y="184"/>
                      <a:pt x="978" y="184"/>
                    </a:cubicBezTo>
                    <a:cubicBezTo>
                      <a:pt x="989" y="184"/>
                      <a:pt x="1001" y="184"/>
                      <a:pt x="1012" y="184"/>
                    </a:cubicBezTo>
                    <a:cubicBezTo>
                      <a:pt x="1024" y="184"/>
                      <a:pt x="1036" y="184"/>
                      <a:pt x="1047" y="184"/>
                    </a:cubicBezTo>
                    <a:cubicBezTo>
                      <a:pt x="1049" y="184"/>
                      <a:pt x="1051" y="185"/>
                      <a:pt x="1051" y="181"/>
                    </a:cubicBezTo>
                    <a:close/>
                    <a:moveTo>
                      <a:pt x="1375" y="196"/>
                    </a:moveTo>
                    <a:cubicBezTo>
                      <a:pt x="1375" y="212"/>
                      <a:pt x="1373" y="225"/>
                      <a:pt x="1366" y="238"/>
                    </a:cubicBezTo>
                    <a:cubicBezTo>
                      <a:pt x="1351" y="264"/>
                      <a:pt x="1328" y="274"/>
                      <a:pt x="1299" y="273"/>
                    </a:cubicBezTo>
                    <a:cubicBezTo>
                      <a:pt x="1261" y="272"/>
                      <a:pt x="1235" y="245"/>
                      <a:pt x="1233" y="205"/>
                    </a:cubicBezTo>
                    <a:cubicBezTo>
                      <a:pt x="1233" y="192"/>
                      <a:pt x="1234" y="179"/>
                      <a:pt x="1238" y="167"/>
                    </a:cubicBezTo>
                    <a:cubicBezTo>
                      <a:pt x="1248" y="139"/>
                      <a:pt x="1272" y="123"/>
                      <a:pt x="1303" y="122"/>
                    </a:cubicBezTo>
                    <a:cubicBezTo>
                      <a:pt x="1317" y="122"/>
                      <a:pt x="1330" y="124"/>
                      <a:pt x="1343" y="131"/>
                    </a:cubicBezTo>
                    <a:cubicBezTo>
                      <a:pt x="1361" y="142"/>
                      <a:pt x="1370" y="159"/>
                      <a:pt x="1374" y="180"/>
                    </a:cubicBezTo>
                    <a:cubicBezTo>
                      <a:pt x="1375" y="186"/>
                      <a:pt x="1375" y="191"/>
                      <a:pt x="1375" y="196"/>
                    </a:cubicBezTo>
                    <a:close/>
                    <a:moveTo>
                      <a:pt x="1351" y="197"/>
                    </a:moveTo>
                    <a:cubicBezTo>
                      <a:pt x="1351" y="191"/>
                      <a:pt x="1350" y="184"/>
                      <a:pt x="1349" y="177"/>
                    </a:cubicBezTo>
                    <a:cubicBezTo>
                      <a:pt x="1344" y="156"/>
                      <a:pt x="1330" y="144"/>
                      <a:pt x="1309" y="142"/>
                    </a:cubicBezTo>
                    <a:cubicBezTo>
                      <a:pt x="1287" y="141"/>
                      <a:pt x="1269" y="151"/>
                      <a:pt x="1261" y="171"/>
                    </a:cubicBezTo>
                    <a:cubicBezTo>
                      <a:pt x="1257" y="183"/>
                      <a:pt x="1256" y="195"/>
                      <a:pt x="1257" y="208"/>
                    </a:cubicBezTo>
                    <a:cubicBezTo>
                      <a:pt x="1260" y="238"/>
                      <a:pt x="1280" y="255"/>
                      <a:pt x="1310" y="253"/>
                    </a:cubicBezTo>
                    <a:cubicBezTo>
                      <a:pt x="1326" y="252"/>
                      <a:pt x="1338" y="245"/>
                      <a:pt x="1345" y="230"/>
                    </a:cubicBezTo>
                    <a:cubicBezTo>
                      <a:pt x="1350" y="220"/>
                      <a:pt x="1351" y="209"/>
                      <a:pt x="1351" y="197"/>
                    </a:cubicBezTo>
                    <a:close/>
                    <a:moveTo>
                      <a:pt x="836" y="265"/>
                    </a:moveTo>
                    <a:cubicBezTo>
                      <a:pt x="836" y="269"/>
                      <a:pt x="836" y="270"/>
                      <a:pt x="832" y="270"/>
                    </a:cubicBezTo>
                    <a:cubicBezTo>
                      <a:pt x="827" y="270"/>
                      <a:pt x="822" y="270"/>
                      <a:pt x="817" y="270"/>
                    </a:cubicBezTo>
                    <a:cubicBezTo>
                      <a:pt x="814" y="270"/>
                      <a:pt x="813" y="269"/>
                      <a:pt x="813" y="266"/>
                    </a:cubicBezTo>
                    <a:cubicBezTo>
                      <a:pt x="813" y="260"/>
                      <a:pt x="813" y="254"/>
                      <a:pt x="813" y="247"/>
                    </a:cubicBezTo>
                    <a:cubicBezTo>
                      <a:pt x="812" y="249"/>
                      <a:pt x="812" y="249"/>
                      <a:pt x="811" y="250"/>
                    </a:cubicBezTo>
                    <a:cubicBezTo>
                      <a:pt x="797" y="271"/>
                      <a:pt x="775" y="279"/>
                      <a:pt x="751" y="271"/>
                    </a:cubicBezTo>
                    <a:cubicBezTo>
                      <a:pt x="732" y="265"/>
                      <a:pt x="721" y="249"/>
                      <a:pt x="722" y="228"/>
                    </a:cubicBezTo>
                    <a:cubicBezTo>
                      <a:pt x="724" y="205"/>
                      <a:pt x="737" y="191"/>
                      <a:pt x="761" y="186"/>
                    </a:cubicBezTo>
                    <a:cubicBezTo>
                      <a:pt x="776" y="183"/>
                      <a:pt x="792" y="182"/>
                      <a:pt x="807" y="179"/>
                    </a:cubicBezTo>
                    <a:cubicBezTo>
                      <a:pt x="813" y="178"/>
                      <a:pt x="813" y="179"/>
                      <a:pt x="813" y="172"/>
                    </a:cubicBezTo>
                    <a:cubicBezTo>
                      <a:pt x="813" y="170"/>
                      <a:pt x="812" y="167"/>
                      <a:pt x="812" y="165"/>
                    </a:cubicBezTo>
                    <a:cubicBezTo>
                      <a:pt x="808" y="148"/>
                      <a:pt x="796" y="140"/>
                      <a:pt x="777" y="142"/>
                    </a:cubicBezTo>
                    <a:cubicBezTo>
                      <a:pt x="763" y="144"/>
                      <a:pt x="751" y="149"/>
                      <a:pt x="740" y="157"/>
                    </a:cubicBezTo>
                    <a:cubicBezTo>
                      <a:pt x="739" y="158"/>
                      <a:pt x="738" y="159"/>
                      <a:pt x="736" y="159"/>
                    </a:cubicBezTo>
                    <a:cubicBezTo>
                      <a:pt x="736" y="152"/>
                      <a:pt x="737" y="145"/>
                      <a:pt x="736" y="139"/>
                    </a:cubicBezTo>
                    <a:cubicBezTo>
                      <a:pt x="736" y="136"/>
                      <a:pt x="737" y="135"/>
                      <a:pt x="739" y="134"/>
                    </a:cubicBezTo>
                    <a:cubicBezTo>
                      <a:pt x="759" y="124"/>
                      <a:pt x="780" y="119"/>
                      <a:pt x="803" y="124"/>
                    </a:cubicBezTo>
                    <a:cubicBezTo>
                      <a:pt x="822" y="128"/>
                      <a:pt x="832" y="142"/>
                      <a:pt x="835" y="160"/>
                    </a:cubicBezTo>
                    <a:cubicBezTo>
                      <a:pt x="836" y="164"/>
                      <a:pt x="836" y="169"/>
                      <a:pt x="836" y="174"/>
                    </a:cubicBezTo>
                    <a:cubicBezTo>
                      <a:pt x="836" y="204"/>
                      <a:pt x="836" y="235"/>
                      <a:pt x="836" y="265"/>
                    </a:cubicBezTo>
                    <a:close/>
                    <a:moveTo>
                      <a:pt x="809" y="198"/>
                    </a:moveTo>
                    <a:cubicBezTo>
                      <a:pt x="804" y="198"/>
                      <a:pt x="800" y="199"/>
                      <a:pt x="795" y="200"/>
                    </a:cubicBezTo>
                    <a:cubicBezTo>
                      <a:pt x="784" y="202"/>
                      <a:pt x="772" y="202"/>
                      <a:pt x="761" y="206"/>
                    </a:cubicBezTo>
                    <a:cubicBezTo>
                      <a:pt x="752" y="210"/>
                      <a:pt x="748" y="215"/>
                      <a:pt x="747" y="224"/>
                    </a:cubicBezTo>
                    <a:cubicBezTo>
                      <a:pt x="745" y="234"/>
                      <a:pt x="747" y="242"/>
                      <a:pt x="756" y="248"/>
                    </a:cubicBezTo>
                    <a:cubicBezTo>
                      <a:pt x="767" y="256"/>
                      <a:pt x="786" y="255"/>
                      <a:pt x="798" y="245"/>
                    </a:cubicBezTo>
                    <a:cubicBezTo>
                      <a:pt x="809" y="236"/>
                      <a:pt x="814" y="223"/>
                      <a:pt x="813" y="208"/>
                    </a:cubicBezTo>
                    <a:cubicBezTo>
                      <a:pt x="813" y="206"/>
                      <a:pt x="813" y="203"/>
                      <a:pt x="813" y="201"/>
                    </a:cubicBezTo>
                    <a:cubicBezTo>
                      <a:pt x="814" y="198"/>
                      <a:pt x="812" y="197"/>
                      <a:pt x="809" y="198"/>
                    </a:cubicBezTo>
                    <a:close/>
                  </a:path>
                </a:pathLst>
              </a:custGeom>
              <a:solidFill>
                <a:srgbClr val="0072C6"/>
              </a:solidFill>
              <a:ln>
                <a:noFill/>
              </a:ln>
              <a:extLst/>
            </p:spPr>
            <p:txBody>
              <a:bodyPr vert="horz" wrap="square" lIns="91427" tIns="45713" rIns="91427" bIns="45713" numCol="1" anchor="t" anchorCtr="0" compatLnSpc="1">
                <a:prstTxWarp prst="textNoShape">
                  <a:avLst/>
                </a:prstTxWarp>
              </a:bodyPr>
              <a:lstStyle/>
              <a:p>
                <a:pPr defTabSz="932563"/>
                <a:endParaRPr lang="en-US">
                  <a:solidFill>
                    <a:prstClr val="black"/>
                  </a:solidFill>
                </a:endParaRPr>
              </a:p>
            </p:txBody>
          </p:sp>
        </p:grpSp>
      </p:grpSp>
      <p:sp>
        <p:nvSpPr>
          <p:cNvPr id="46" name="Rectangle 45"/>
          <p:cNvSpPr/>
          <p:nvPr/>
        </p:nvSpPr>
        <p:spPr>
          <a:xfrm>
            <a:off x="6533166" y="2002945"/>
            <a:ext cx="5227033" cy="4709958"/>
          </a:xfrm>
          <a:prstGeom prst="rect">
            <a:avLst/>
          </a:prstGeom>
          <a:solidFill>
            <a:schemeClr val="bg2"/>
          </a:solidFill>
          <a:ln>
            <a:noFill/>
          </a:ln>
        </p:spPr>
        <p:style>
          <a:lnRef idx="1">
            <a:schemeClr val="accent5"/>
          </a:lnRef>
          <a:fillRef idx="3">
            <a:schemeClr val="accent5"/>
          </a:fillRef>
          <a:effectRef idx="2">
            <a:schemeClr val="accent5"/>
          </a:effectRef>
          <a:fontRef idx="minor">
            <a:schemeClr val="lt1"/>
          </a:fontRef>
        </p:style>
        <p:txBody>
          <a:bodyPr lIns="77646" tIns="38829" rIns="77646" bIns="38829" rtlCol="0" anchor="ctr"/>
          <a:lstStyle/>
          <a:p>
            <a:pPr algn="ctr" defTabSz="932380"/>
            <a:endParaRPr lang="en-US" sz="1836">
              <a:solidFill>
                <a:prstClr val="white"/>
              </a:solidFill>
            </a:endParaRPr>
          </a:p>
        </p:txBody>
      </p:sp>
      <p:grpSp>
        <p:nvGrpSpPr>
          <p:cNvPr id="26" name="Group 25"/>
          <p:cNvGrpSpPr/>
          <p:nvPr/>
        </p:nvGrpSpPr>
        <p:grpSpPr>
          <a:xfrm>
            <a:off x="6632821" y="2099060"/>
            <a:ext cx="4683982" cy="2888598"/>
            <a:chOff x="6632821" y="2099060"/>
            <a:chExt cx="4683982" cy="2888598"/>
          </a:xfrm>
        </p:grpSpPr>
        <p:grpSp>
          <p:nvGrpSpPr>
            <p:cNvPr id="28" name="Group 27"/>
            <p:cNvGrpSpPr/>
            <p:nvPr/>
          </p:nvGrpSpPr>
          <p:grpSpPr>
            <a:xfrm>
              <a:off x="8898157" y="2404998"/>
              <a:ext cx="2418646" cy="1066018"/>
              <a:chOff x="7906766" y="2065553"/>
              <a:chExt cx="3188763" cy="1405446"/>
            </a:xfrm>
            <a:solidFill>
              <a:srgbClr val="F2F2F2"/>
            </a:solidFill>
          </p:grpSpPr>
          <p:sp>
            <p:nvSpPr>
              <p:cNvPr id="48" name="Freeform 5"/>
              <p:cNvSpPr>
                <a:spLocks/>
              </p:cNvSpPr>
              <p:nvPr/>
            </p:nvSpPr>
            <p:spPr bwMode="auto">
              <a:xfrm>
                <a:off x="7906766" y="2065553"/>
                <a:ext cx="2447132" cy="1355072"/>
              </a:xfrm>
              <a:custGeom>
                <a:avLst/>
                <a:gdLst>
                  <a:gd name="T0" fmla="*/ 1662 w 2136"/>
                  <a:gd name="T1" fmla="*/ 1181 h 1181"/>
                  <a:gd name="T2" fmla="*/ 239 w 2136"/>
                  <a:gd name="T3" fmla="*/ 1181 h 1181"/>
                  <a:gd name="T4" fmla="*/ 0 w 2136"/>
                  <a:gd name="T5" fmla="*/ 937 h 1181"/>
                  <a:gd name="T6" fmla="*/ 181 w 2136"/>
                  <a:gd name="T7" fmla="*/ 706 h 1181"/>
                  <a:gd name="T8" fmla="*/ 462 w 2136"/>
                  <a:gd name="T9" fmla="*/ 487 h 1181"/>
                  <a:gd name="T10" fmla="*/ 974 w 2136"/>
                  <a:gd name="T11" fmla="*/ 0 h 1181"/>
                  <a:gd name="T12" fmla="*/ 1440 w 2136"/>
                  <a:gd name="T13" fmla="*/ 294 h 1181"/>
                  <a:gd name="T14" fmla="*/ 1662 w 2136"/>
                  <a:gd name="T15" fmla="*/ 235 h 1181"/>
                  <a:gd name="T16" fmla="*/ 2136 w 2136"/>
                  <a:gd name="T17" fmla="*/ 710 h 1181"/>
                  <a:gd name="T18" fmla="*/ 1662 w 2136"/>
                  <a:gd name="T19" fmla="*/ 1181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6" h="1181">
                    <a:moveTo>
                      <a:pt x="1662" y="1181"/>
                    </a:moveTo>
                    <a:cubicBezTo>
                      <a:pt x="239" y="1181"/>
                      <a:pt x="239" y="1181"/>
                      <a:pt x="239" y="1181"/>
                    </a:cubicBezTo>
                    <a:cubicBezTo>
                      <a:pt x="109" y="1181"/>
                      <a:pt x="0" y="1071"/>
                      <a:pt x="0" y="937"/>
                    </a:cubicBezTo>
                    <a:cubicBezTo>
                      <a:pt x="0" y="823"/>
                      <a:pt x="76" y="731"/>
                      <a:pt x="181" y="706"/>
                    </a:cubicBezTo>
                    <a:cubicBezTo>
                      <a:pt x="231" y="588"/>
                      <a:pt x="336" y="504"/>
                      <a:pt x="462" y="487"/>
                    </a:cubicBezTo>
                    <a:cubicBezTo>
                      <a:pt x="474" y="218"/>
                      <a:pt x="701" y="0"/>
                      <a:pt x="974" y="0"/>
                    </a:cubicBezTo>
                    <a:cubicBezTo>
                      <a:pt x="1175" y="0"/>
                      <a:pt x="1356" y="118"/>
                      <a:pt x="1440" y="294"/>
                    </a:cubicBezTo>
                    <a:cubicBezTo>
                      <a:pt x="1507" y="256"/>
                      <a:pt x="1582" y="235"/>
                      <a:pt x="1662" y="235"/>
                    </a:cubicBezTo>
                    <a:cubicBezTo>
                      <a:pt x="1922" y="235"/>
                      <a:pt x="2136" y="449"/>
                      <a:pt x="2136" y="710"/>
                    </a:cubicBezTo>
                    <a:cubicBezTo>
                      <a:pt x="2136" y="966"/>
                      <a:pt x="1922" y="1181"/>
                      <a:pt x="1662" y="1181"/>
                    </a:cubicBezTo>
                    <a:close/>
                  </a:path>
                </a:pathLst>
              </a:custGeom>
              <a:grpFill/>
              <a:ln w="38100">
                <a:solidFill>
                  <a:schemeClr val="bg2"/>
                </a:solidFill>
              </a:ln>
            </p:spPr>
            <p:txBody>
              <a:bodyPr vert="horz" wrap="square" lIns="91427" tIns="45713" rIns="91427" bIns="45713" numCol="1" anchor="t" anchorCtr="0" compatLnSpc="1">
                <a:prstTxWarp prst="textNoShape">
                  <a:avLst/>
                </a:prstTxWarp>
              </a:bodyPr>
              <a:lstStyle/>
              <a:p>
                <a:pPr defTabSz="932563"/>
                <a:endParaRPr lang="en-US">
                  <a:solidFill>
                    <a:srgbClr val="000000"/>
                  </a:solidFill>
                </a:endParaRPr>
              </a:p>
            </p:txBody>
          </p:sp>
          <p:sp>
            <p:nvSpPr>
              <p:cNvPr id="24" name="Freeform 5"/>
              <p:cNvSpPr>
                <a:spLocks/>
              </p:cNvSpPr>
              <p:nvPr/>
            </p:nvSpPr>
            <p:spPr bwMode="auto">
              <a:xfrm flipH="1">
                <a:off x="9213596" y="2428900"/>
                <a:ext cx="1881933" cy="1042099"/>
              </a:xfrm>
              <a:custGeom>
                <a:avLst/>
                <a:gdLst>
                  <a:gd name="T0" fmla="*/ 1662 w 2136"/>
                  <a:gd name="T1" fmla="*/ 1181 h 1181"/>
                  <a:gd name="T2" fmla="*/ 239 w 2136"/>
                  <a:gd name="T3" fmla="*/ 1181 h 1181"/>
                  <a:gd name="T4" fmla="*/ 0 w 2136"/>
                  <a:gd name="T5" fmla="*/ 937 h 1181"/>
                  <a:gd name="T6" fmla="*/ 181 w 2136"/>
                  <a:gd name="T7" fmla="*/ 706 h 1181"/>
                  <a:gd name="T8" fmla="*/ 462 w 2136"/>
                  <a:gd name="T9" fmla="*/ 487 h 1181"/>
                  <a:gd name="T10" fmla="*/ 974 w 2136"/>
                  <a:gd name="T11" fmla="*/ 0 h 1181"/>
                  <a:gd name="T12" fmla="*/ 1440 w 2136"/>
                  <a:gd name="T13" fmla="*/ 294 h 1181"/>
                  <a:gd name="T14" fmla="*/ 1662 w 2136"/>
                  <a:gd name="T15" fmla="*/ 235 h 1181"/>
                  <a:gd name="T16" fmla="*/ 2136 w 2136"/>
                  <a:gd name="T17" fmla="*/ 710 h 1181"/>
                  <a:gd name="T18" fmla="*/ 1662 w 2136"/>
                  <a:gd name="T19" fmla="*/ 1181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6" h="1181">
                    <a:moveTo>
                      <a:pt x="1662" y="1181"/>
                    </a:moveTo>
                    <a:cubicBezTo>
                      <a:pt x="239" y="1181"/>
                      <a:pt x="239" y="1181"/>
                      <a:pt x="239" y="1181"/>
                    </a:cubicBezTo>
                    <a:cubicBezTo>
                      <a:pt x="109" y="1181"/>
                      <a:pt x="0" y="1071"/>
                      <a:pt x="0" y="937"/>
                    </a:cubicBezTo>
                    <a:cubicBezTo>
                      <a:pt x="0" y="823"/>
                      <a:pt x="76" y="731"/>
                      <a:pt x="181" y="706"/>
                    </a:cubicBezTo>
                    <a:cubicBezTo>
                      <a:pt x="231" y="588"/>
                      <a:pt x="336" y="504"/>
                      <a:pt x="462" y="487"/>
                    </a:cubicBezTo>
                    <a:cubicBezTo>
                      <a:pt x="474" y="218"/>
                      <a:pt x="701" y="0"/>
                      <a:pt x="974" y="0"/>
                    </a:cubicBezTo>
                    <a:cubicBezTo>
                      <a:pt x="1175" y="0"/>
                      <a:pt x="1356" y="118"/>
                      <a:pt x="1440" y="294"/>
                    </a:cubicBezTo>
                    <a:cubicBezTo>
                      <a:pt x="1507" y="256"/>
                      <a:pt x="1582" y="235"/>
                      <a:pt x="1662" y="235"/>
                    </a:cubicBezTo>
                    <a:cubicBezTo>
                      <a:pt x="1922" y="235"/>
                      <a:pt x="2136" y="449"/>
                      <a:pt x="2136" y="710"/>
                    </a:cubicBezTo>
                    <a:cubicBezTo>
                      <a:pt x="2136" y="966"/>
                      <a:pt x="1922" y="1181"/>
                      <a:pt x="1662" y="1181"/>
                    </a:cubicBezTo>
                    <a:close/>
                  </a:path>
                </a:pathLst>
              </a:custGeom>
              <a:grpFill/>
              <a:ln w="50800">
                <a:solidFill>
                  <a:schemeClr val="bg2"/>
                </a:solidFill>
              </a:ln>
            </p:spPr>
            <p:txBody>
              <a:bodyPr vert="horz" wrap="square" lIns="91427" tIns="45713" rIns="91427" bIns="45713" numCol="1" anchor="t" anchorCtr="0" compatLnSpc="1">
                <a:prstTxWarp prst="textNoShape">
                  <a:avLst/>
                </a:prstTxWarp>
              </a:bodyPr>
              <a:lstStyle/>
              <a:p>
                <a:pPr defTabSz="932563"/>
                <a:endParaRPr lang="en-US">
                  <a:solidFill>
                    <a:srgbClr val="000000"/>
                  </a:solidFill>
                </a:endParaRPr>
              </a:p>
            </p:txBody>
          </p:sp>
        </p:grpSp>
        <p:pic>
          <p:nvPicPr>
            <p:cNvPr id="6" name="Picture 5"/>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7029275" y="3512695"/>
              <a:ext cx="2002506" cy="1474963"/>
            </a:xfrm>
            <a:prstGeom prst="rect">
              <a:avLst/>
            </a:prstGeom>
          </p:spPr>
        </p:pic>
        <p:grpSp>
          <p:nvGrpSpPr>
            <p:cNvPr id="10" name="Group 9"/>
            <p:cNvGrpSpPr/>
            <p:nvPr/>
          </p:nvGrpSpPr>
          <p:grpSpPr>
            <a:xfrm>
              <a:off x="9480756" y="3679564"/>
              <a:ext cx="1253448" cy="1141224"/>
              <a:chOff x="9482721" y="3928208"/>
              <a:chExt cx="1472119" cy="1340317"/>
            </a:xfrm>
          </p:grpSpPr>
          <p:pic>
            <p:nvPicPr>
              <p:cNvPr id="53" name="Picture 5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89238" y="3928208"/>
                <a:ext cx="765602" cy="1340317"/>
              </a:xfrm>
              <a:prstGeom prst="rect">
                <a:avLst/>
              </a:prstGeom>
            </p:spPr>
          </p:pic>
          <p:pic>
            <p:nvPicPr>
              <p:cNvPr id="54" name="Picture 5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82721" y="3959450"/>
                <a:ext cx="670247" cy="1309075"/>
              </a:xfrm>
              <a:prstGeom prst="rect">
                <a:avLst/>
              </a:prstGeom>
            </p:spPr>
          </p:pic>
        </p:grpSp>
        <p:grpSp>
          <p:nvGrpSpPr>
            <p:cNvPr id="9" name="Group 8"/>
            <p:cNvGrpSpPr/>
            <p:nvPr/>
          </p:nvGrpSpPr>
          <p:grpSpPr>
            <a:xfrm>
              <a:off x="6632821" y="2099060"/>
              <a:ext cx="2490614" cy="1521319"/>
              <a:chOff x="6614011" y="2261209"/>
              <a:chExt cx="2939759" cy="1795667"/>
            </a:xfrm>
          </p:grpSpPr>
          <p:pic>
            <p:nvPicPr>
              <p:cNvPr id="52" name="Picture 5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452807" y="2287877"/>
                <a:ext cx="1100963" cy="1558601"/>
              </a:xfrm>
              <a:prstGeom prst="rect">
                <a:avLst/>
              </a:prstGeom>
            </p:spPr>
          </p:pic>
          <p:pic>
            <p:nvPicPr>
              <p:cNvPr id="51" name="Picture 5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92009" y="2895730"/>
                <a:ext cx="1516812" cy="1161146"/>
              </a:xfrm>
              <a:prstGeom prst="rect">
                <a:avLst/>
              </a:prstGeom>
            </p:spPr>
          </p:pic>
          <p:pic>
            <p:nvPicPr>
              <p:cNvPr id="17" name="Picture 1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614011" y="2261209"/>
                <a:ext cx="1829189" cy="1230721"/>
              </a:xfrm>
              <a:prstGeom prst="rect">
                <a:avLst/>
              </a:prstGeom>
            </p:spPr>
          </p:pic>
        </p:grpSp>
      </p:grpSp>
      <p:grpSp>
        <p:nvGrpSpPr>
          <p:cNvPr id="18" name="Group 17"/>
          <p:cNvGrpSpPr/>
          <p:nvPr/>
        </p:nvGrpSpPr>
        <p:grpSpPr>
          <a:xfrm>
            <a:off x="269470" y="1218000"/>
            <a:ext cx="3230046" cy="795528"/>
            <a:chOff x="269470" y="1202760"/>
            <a:chExt cx="3230046" cy="795528"/>
          </a:xfrm>
        </p:grpSpPr>
        <p:sp>
          <p:nvSpPr>
            <p:cNvPr id="12" name="TextBox 11"/>
            <p:cNvSpPr txBox="1"/>
            <p:nvPr/>
          </p:nvSpPr>
          <p:spPr>
            <a:xfrm>
              <a:off x="269470" y="1202760"/>
              <a:ext cx="3230046" cy="795528"/>
            </a:xfrm>
            <a:prstGeom prst="homePlate">
              <a:avLst/>
            </a:prstGeom>
            <a:solidFill>
              <a:schemeClr val="tx2"/>
            </a:solidFill>
          </p:spPr>
          <p:txBody>
            <a:bodyPr wrap="square" lIns="182854" tIns="186521" rIns="182854" bIns="186521" rtlCol="0" anchor="ctr" anchorCtr="0">
              <a:noAutofit/>
            </a:bodyPr>
            <a:lstStyle/>
            <a:p>
              <a:pPr defTabSz="932563">
                <a:lnSpc>
                  <a:spcPct val="90000"/>
                </a:lnSpc>
                <a:spcAft>
                  <a:spcPts val="600"/>
                </a:spcAft>
              </a:pPr>
              <a:r>
                <a:rPr lang="en-US" sz="2000" dirty="0">
                  <a:gradFill>
                    <a:gsLst>
                      <a:gs pos="2917">
                        <a:srgbClr val="FFFFFF"/>
                      </a:gs>
                      <a:gs pos="91000">
                        <a:srgbClr val="FFFFFF"/>
                      </a:gs>
                    </a:gsLst>
                    <a:lin ang="5400000" scaled="0"/>
                  </a:gradFill>
                  <a:cs typeface="Segoe UI" panose="020B0502040204020203" pitchFamily="34" charset="0"/>
                </a:rPr>
                <a:t>PC</a:t>
              </a:r>
            </a:p>
          </p:txBody>
        </p:sp>
        <p:sp>
          <p:nvSpPr>
            <p:cNvPr id="43" name="TextBox 42"/>
            <p:cNvSpPr txBox="1"/>
            <p:nvPr/>
          </p:nvSpPr>
          <p:spPr>
            <a:xfrm>
              <a:off x="1700377" y="1202760"/>
              <a:ext cx="1799138" cy="795528"/>
            </a:xfrm>
            <a:prstGeom prst="chevron">
              <a:avLst>
                <a:gd name="adj" fmla="val 50050"/>
              </a:avLst>
            </a:prstGeom>
            <a:solidFill>
              <a:schemeClr val="accent1"/>
            </a:solidFill>
          </p:spPr>
          <p:txBody>
            <a:bodyPr wrap="square" lIns="93260" tIns="186521" rIns="0" bIns="186521" rtlCol="0" anchor="ctr" anchorCtr="0">
              <a:noAutofit/>
            </a:bodyPr>
            <a:lstStyle>
              <a:defPPr>
                <a:defRPr lang="en-US"/>
              </a:defPPr>
              <a:lvl1pPr algn="ctr" defTabSz="914367">
                <a:lnSpc>
                  <a:spcPct val="90000"/>
                </a:lnSpc>
                <a:spcAft>
                  <a:spcPts val="588"/>
                </a:spcAft>
                <a:defRPr sz="2040">
                  <a:gradFill>
                    <a:gsLst>
                      <a:gs pos="2917">
                        <a:srgbClr val="FFFFFF"/>
                      </a:gs>
                      <a:gs pos="91000">
                        <a:srgbClr val="FFFFFF"/>
                      </a:gs>
                    </a:gsLst>
                    <a:lin ang="5400000" scaled="0"/>
                  </a:gradFill>
                  <a:latin typeface="Segoe UI" panose="020B0502040204020203" pitchFamily="34" charset="0"/>
                  <a:cs typeface="Segoe UI" panose="020B0502040204020203" pitchFamily="34" charset="0"/>
                </a:defRPr>
              </a:lvl1pPr>
            </a:lstStyle>
            <a:p>
              <a:r>
                <a:rPr lang="en-US" sz="2000" dirty="0">
                  <a:latin typeface="Segoe UI"/>
                </a:rPr>
                <a:t>1990s</a:t>
              </a:r>
            </a:p>
          </p:txBody>
        </p:sp>
      </p:grpSp>
      <p:sp>
        <p:nvSpPr>
          <p:cNvPr id="11" name="Rectangle 10"/>
          <p:cNvSpPr/>
          <p:nvPr/>
        </p:nvSpPr>
        <p:spPr bwMode="auto">
          <a:xfrm>
            <a:off x="6533166" y="5158592"/>
            <a:ext cx="5227033" cy="1557259"/>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97"/>
            <a:r>
              <a:rPr lang="en-US" dirty="0">
                <a:gradFill>
                  <a:gsLst>
                    <a:gs pos="10619">
                      <a:srgbClr val="404040"/>
                    </a:gs>
                    <a:gs pos="28000">
                      <a:srgbClr val="404040"/>
                    </a:gs>
                  </a:gsLst>
                  <a:lin ang="5400000" scaled="0"/>
                </a:gradFill>
              </a:rPr>
              <a:t>Open </a:t>
            </a:r>
            <a:r>
              <a:rPr lang="en-US" dirty="0" smtClean="0">
                <a:gradFill>
                  <a:gsLst>
                    <a:gs pos="10619">
                      <a:srgbClr val="404040"/>
                    </a:gs>
                    <a:gs pos="28000">
                      <a:srgbClr val="404040"/>
                    </a:gs>
                  </a:gsLst>
                  <a:lin ang="5400000" scaled="0"/>
                </a:gradFill>
              </a:rPr>
              <a:t>standards </a:t>
            </a:r>
            <a:endParaRPr lang="en-US" dirty="0">
              <a:gradFill>
                <a:gsLst>
                  <a:gs pos="10619">
                    <a:srgbClr val="404040"/>
                  </a:gs>
                  <a:gs pos="28000">
                    <a:srgbClr val="404040"/>
                  </a:gs>
                </a:gsLst>
                <a:lin ang="5400000" scaled="0"/>
              </a:gradFill>
            </a:endParaRPr>
          </a:p>
          <a:p>
            <a:pPr defTabSz="932597"/>
            <a:r>
              <a:rPr lang="en-US" dirty="0">
                <a:gradFill>
                  <a:gsLst>
                    <a:gs pos="10619">
                      <a:srgbClr val="404040"/>
                    </a:gs>
                    <a:gs pos="28000">
                      <a:srgbClr val="404040"/>
                    </a:gs>
                  </a:gsLst>
                  <a:lin ang="5400000" scaled="0"/>
                </a:gradFill>
              </a:rPr>
              <a:t>Mobile </a:t>
            </a:r>
            <a:r>
              <a:rPr lang="en-US" dirty="0" smtClean="0">
                <a:gradFill>
                  <a:gsLst>
                    <a:gs pos="10619">
                      <a:srgbClr val="404040"/>
                    </a:gs>
                    <a:gs pos="28000">
                      <a:srgbClr val="404040"/>
                    </a:gs>
                  </a:gsLst>
                  <a:lin ang="5400000" scaled="0"/>
                </a:gradFill>
              </a:rPr>
              <a:t>SDK’s</a:t>
            </a:r>
            <a:endParaRPr lang="en-US" dirty="0">
              <a:gradFill>
                <a:gsLst>
                  <a:gs pos="10619">
                    <a:srgbClr val="404040"/>
                  </a:gs>
                  <a:gs pos="28000">
                    <a:srgbClr val="404040"/>
                  </a:gs>
                </a:gsLst>
                <a:lin ang="5400000" scaled="0"/>
              </a:gradFill>
            </a:endParaRPr>
          </a:p>
        </p:txBody>
      </p:sp>
      <p:sp>
        <p:nvSpPr>
          <p:cNvPr id="45" name="Rectangle 44"/>
          <p:cNvSpPr/>
          <p:nvPr/>
        </p:nvSpPr>
        <p:spPr bwMode="auto">
          <a:xfrm>
            <a:off x="269468" y="5158592"/>
            <a:ext cx="2851631" cy="1557259"/>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290" fontAlgn="base">
              <a:spcBef>
                <a:spcPct val="0"/>
              </a:spcBef>
              <a:spcAft>
                <a:spcPct val="0"/>
              </a:spcAft>
            </a:pPr>
            <a:r>
              <a:rPr lang="en-US" dirty="0" smtClean="0">
                <a:gradFill>
                  <a:gsLst>
                    <a:gs pos="10619">
                      <a:srgbClr val="404040"/>
                    </a:gs>
                    <a:gs pos="28000">
                      <a:srgbClr val="404040"/>
                    </a:gs>
                  </a:gsLst>
                  <a:lin ang="5400000" scaled="0"/>
                </a:gradFill>
              </a:rPr>
              <a:t>VBA</a:t>
            </a:r>
            <a:endParaRPr lang="en-US" dirty="0">
              <a:gradFill>
                <a:gsLst>
                  <a:gs pos="10619">
                    <a:srgbClr val="404040"/>
                  </a:gs>
                  <a:gs pos="28000">
                    <a:srgbClr val="404040"/>
                  </a:gs>
                </a:gsLst>
                <a:lin ang="5400000" scaled="0"/>
              </a:gradFill>
            </a:endParaRPr>
          </a:p>
        </p:txBody>
      </p:sp>
      <p:grpSp>
        <p:nvGrpSpPr>
          <p:cNvPr id="27" name="Group 26"/>
          <p:cNvGrpSpPr/>
          <p:nvPr/>
        </p:nvGrpSpPr>
        <p:grpSpPr>
          <a:xfrm>
            <a:off x="3149319" y="5158592"/>
            <a:ext cx="3335817" cy="1557259"/>
            <a:chOff x="3149319" y="5158592"/>
            <a:chExt cx="3335817" cy="1557259"/>
          </a:xfrm>
        </p:grpSpPr>
        <p:sp>
          <p:nvSpPr>
            <p:cNvPr id="44" name="Rectangle 43"/>
            <p:cNvSpPr/>
            <p:nvPr/>
          </p:nvSpPr>
          <p:spPr bwMode="auto">
            <a:xfrm>
              <a:off x="3149319" y="5158592"/>
              <a:ext cx="3335817" cy="1557259"/>
            </a:xfrm>
            <a:prstGeom prst="rect">
              <a:avLst/>
            </a:prstGeom>
            <a:solidFill>
              <a:srgbClr val="F2F2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97">
                <a:lnSpc>
                  <a:spcPct val="90000"/>
                </a:lnSpc>
                <a:spcBef>
                  <a:spcPts val="300"/>
                </a:spcBef>
              </a:pPr>
              <a:r>
                <a:rPr lang="en-US" dirty="0">
                  <a:gradFill>
                    <a:gsLst>
                      <a:gs pos="10619">
                        <a:srgbClr val="404040"/>
                      </a:gs>
                      <a:gs pos="28000">
                        <a:srgbClr val="404040"/>
                      </a:gs>
                    </a:gsLst>
                    <a:lin ang="5400000" scaled="0"/>
                  </a:gradFill>
                </a:rPr>
                <a:t>VBA</a:t>
              </a:r>
            </a:p>
            <a:p>
              <a:pPr defTabSz="932597">
                <a:lnSpc>
                  <a:spcPct val="90000"/>
                </a:lnSpc>
                <a:spcBef>
                  <a:spcPts val="300"/>
                </a:spcBef>
              </a:pPr>
              <a:r>
                <a:rPr lang="en-US" dirty="0">
                  <a:gradFill>
                    <a:gsLst>
                      <a:gs pos="10619">
                        <a:srgbClr val="404040"/>
                      </a:gs>
                      <a:gs pos="28000">
                        <a:srgbClr val="404040"/>
                      </a:gs>
                    </a:gsLst>
                    <a:lin ang="5400000" scaled="0"/>
                  </a:gradFill>
                </a:rPr>
                <a:t>Com </a:t>
              </a:r>
              <a:r>
                <a:rPr lang="en-US" dirty="0" smtClean="0">
                  <a:gradFill>
                    <a:gsLst>
                      <a:gs pos="10619">
                        <a:srgbClr val="404040"/>
                      </a:gs>
                      <a:gs pos="28000">
                        <a:srgbClr val="404040"/>
                      </a:gs>
                    </a:gsLst>
                    <a:lin ang="5400000" scaled="0"/>
                  </a:gradFill>
                </a:rPr>
                <a:t>add-ins</a:t>
              </a:r>
              <a:endParaRPr lang="en-US" dirty="0">
                <a:gradFill>
                  <a:gsLst>
                    <a:gs pos="10619">
                      <a:srgbClr val="404040"/>
                    </a:gs>
                    <a:gs pos="28000">
                      <a:srgbClr val="404040"/>
                    </a:gs>
                  </a:gsLst>
                  <a:lin ang="5400000" scaled="0"/>
                </a:gradFill>
              </a:endParaRPr>
            </a:p>
            <a:p>
              <a:pPr defTabSz="932597">
                <a:lnSpc>
                  <a:spcPct val="90000"/>
                </a:lnSpc>
                <a:spcBef>
                  <a:spcPts val="300"/>
                </a:spcBef>
              </a:pPr>
              <a:r>
                <a:rPr lang="en-US" dirty="0">
                  <a:gradFill>
                    <a:gsLst>
                      <a:gs pos="10619">
                        <a:srgbClr val="404040"/>
                      </a:gs>
                      <a:gs pos="28000">
                        <a:srgbClr val="404040"/>
                      </a:gs>
                    </a:gsLst>
                    <a:lin ang="5400000" scaled="0"/>
                  </a:gradFill>
                </a:rPr>
                <a:t>VSTO</a:t>
              </a:r>
            </a:p>
            <a:p>
              <a:pPr defTabSz="932597">
                <a:lnSpc>
                  <a:spcPct val="90000"/>
                </a:lnSpc>
                <a:spcBef>
                  <a:spcPts val="300"/>
                </a:spcBef>
              </a:pPr>
              <a:r>
                <a:rPr lang="en-US" dirty="0" smtClean="0">
                  <a:gradFill>
                    <a:gsLst>
                      <a:gs pos="10619">
                        <a:srgbClr val="404040"/>
                      </a:gs>
                      <a:gs pos="28000">
                        <a:srgbClr val="404040"/>
                      </a:gs>
                    </a:gsLst>
                    <a:lin ang="5400000" scaled="0"/>
                  </a:gradFill>
                </a:rPr>
                <a:t>FTC</a:t>
              </a:r>
              <a:endParaRPr lang="en-US" dirty="0">
                <a:gradFill>
                  <a:gsLst>
                    <a:gs pos="10619">
                      <a:srgbClr val="404040"/>
                    </a:gs>
                    <a:gs pos="28000">
                      <a:srgbClr val="404040"/>
                    </a:gs>
                  </a:gsLst>
                  <a:lin ang="5400000" scaled="0"/>
                </a:gradFill>
              </a:endParaRPr>
            </a:p>
          </p:txBody>
        </p:sp>
        <p:sp>
          <p:nvSpPr>
            <p:cNvPr id="47" name="MS .NET"/>
            <p:cNvSpPr>
              <a:spLocks noChangeAspect="1" noEditPoints="1"/>
            </p:cNvSpPr>
            <p:nvPr/>
          </p:nvSpPr>
          <p:spPr bwMode="auto">
            <a:xfrm>
              <a:off x="5164880" y="5298423"/>
              <a:ext cx="1014839" cy="246839"/>
            </a:xfrm>
            <a:custGeom>
              <a:avLst/>
              <a:gdLst>
                <a:gd name="T0" fmla="*/ 13531 w 19634"/>
                <a:gd name="T1" fmla="*/ 358 h 4776"/>
                <a:gd name="T2" fmla="*/ 12617 w 19634"/>
                <a:gd name="T3" fmla="*/ 477 h 4776"/>
                <a:gd name="T4" fmla="*/ 13081 w 19634"/>
                <a:gd name="T5" fmla="*/ 1046 h 4776"/>
                <a:gd name="T6" fmla="*/ 13696 w 19634"/>
                <a:gd name="T7" fmla="*/ 1256 h 4776"/>
                <a:gd name="T8" fmla="*/ 13964 w 19634"/>
                <a:gd name="T9" fmla="*/ 175 h 4776"/>
                <a:gd name="T10" fmla="*/ 14100 w 19634"/>
                <a:gd name="T11" fmla="*/ 415 h 4776"/>
                <a:gd name="T12" fmla="*/ 14926 w 19634"/>
                <a:gd name="T13" fmla="*/ 1088 h 4776"/>
                <a:gd name="T14" fmla="*/ 14926 w 19634"/>
                <a:gd name="T15" fmla="*/ 579 h 4776"/>
                <a:gd name="T16" fmla="*/ 14687 w 19634"/>
                <a:gd name="T17" fmla="*/ 1268 h 4776"/>
                <a:gd name="T18" fmla="*/ 15330 w 19634"/>
                <a:gd name="T19" fmla="*/ 444 h 4776"/>
                <a:gd name="T20" fmla="*/ 15239 w 19634"/>
                <a:gd name="T21" fmla="*/ 1256 h 4776"/>
                <a:gd name="T22" fmla="*/ 16306 w 19634"/>
                <a:gd name="T23" fmla="*/ 504 h 4776"/>
                <a:gd name="T24" fmla="*/ 16306 w 19634"/>
                <a:gd name="T25" fmla="*/ 1148 h 4776"/>
                <a:gd name="T26" fmla="*/ 15721 w 19634"/>
                <a:gd name="T27" fmla="*/ 834 h 4776"/>
                <a:gd name="T28" fmla="*/ 17010 w 19634"/>
                <a:gd name="T29" fmla="*/ 879 h 4776"/>
                <a:gd name="T30" fmla="*/ 17025 w 19634"/>
                <a:gd name="T31" fmla="*/ 564 h 4776"/>
                <a:gd name="T32" fmla="*/ 16754 w 19634"/>
                <a:gd name="T33" fmla="*/ 879 h 4776"/>
                <a:gd name="T34" fmla="*/ 16754 w 19634"/>
                <a:gd name="T35" fmla="*/ 1268 h 4776"/>
                <a:gd name="T36" fmla="*/ 17308 w 19634"/>
                <a:gd name="T37" fmla="*/ 504 h 4776"/>
                <a:gd name="T38" fmla="*/ 17865 w 19634"/>
                <a:gd name="T39" fmla="*/ 834 h 4776"/>
                <a:gd name="T40" fmla="*/ 17594 w 19634"/>
                <a:gd name="T41" fmla="*/ 504 h 4776"/>
                <a:gd name="T42" fmla="*/ 18476 w 19634"/>
                <a:gd name="T43" fmla="*/ 0 h 4776"/>
                <a:gd name="T44" fmla="*/ 18222 w 19634"/>
                <a:gd name="T45" fmla="*/ 538 h 4776"/>
                <a:gd name="T46" fmla="*/ 18356 w 19634"/>
                <a:gd name="T47" fmla="*/ 419 h 4776"/>
                <a:gd name="T48" fmla="*/ 19095 w 19634"/>
                <a:gd name="T49" fmla="*/ 1134 h 4776"/>
                <a:gd name="T50" fmla="*/ 19095 w 19634"/>
                <a:gd name="T51" fmla="*/ 418 h 4776"/>
                <a:gd name="T52" fmla="*/ 18600 w 19634"/>
                <a:gd name="T53" fmla="*/ 537 h 4776"/>
                <a:gd name="T54" fmla="*/ 11901 w 19634"/>
                <a:gd name="T55" fmla="*/ 4297 h 4776"/>
                <a:gd name="T56" fmla="*/ 11901 w 19634"/>
                <a:gd name="T57" fmla="*/ 4641 h 4776"/>
                <a:gd name="T58" fmla="*/ 14566 w 19634"/>
                <a:gd name="T59" fmla="*/ 3756 h 4776"/>
                <a:gd name="T60" fmla="*/ 12497 w 19634"/>
                <a:gd name="T61" fmla="*/ 4655 h 4776"/>
                <a:gd name="T62" fmla="*/ 14491 w 19634"/>
                <a:gd name="T63" fmla="*/ 4655 h 4776"/>
                <a:gd name="T64" fmla="*/ 15960 w 19634"/>
                <a:gd name="T65" fmla="*/ 3279 h 4776"/>
                <a:gd name="T66" fmla="*/ 17128 w 19634"/>
                <a:gd name="T67" fmla="*/ 1630 h 4776"/>
                <a:gd name="T68" fmla="*/ 19614 w 19634"/>
                <a:gd name="T69" fmla="*/ 1630 h 4776"/>
                <a:gd name="T70" fmla="*/ 18745 w 19634"/>
                <a:gd name="T71" fmla="*/ 1960 h 4776"/>
                <a:gd name="T72" fmla="*/ 9547 w 19634"/>
                <a:gd name="T73" fmla="*/ 4389 h 4776"/>
                <a:gd name="T74" fmla="*/ 10099 w 19634"/>
                <a:gd name="T75" fmla="*/ 4655 h 4776"/>
                <a:gd name="T76" fmla="*/ 9950 w 19634"/>
                <a:gd name="T77" fmla="*/ 4596 h 4776"/>
                <a:gd name="T78" fmla="*/ 9830 w 19634"/>
                <a:gd name="T79" fmla="*/ 4462 h 4776"/>
                <a:gd name="T80" fmla="*/ 10054 w 19634"/>
                <a:gd name="T81" fmla="*/ 4432 h 4776"/>
                <a:gd name="T82" fmla="*/ 19634 w 19634"/>
                <a:gd name="T83" fmla="*/ 477 h 4776"/>
                <a:gd name="T84" fmla="*/ 19407 w 19634"/>
                <a:gd name="T85" fmla="*/ 703 h 4776"/>
                <a:gd name="T86" fmla="*/ 19271 w 19634"/>
                <a:gd name="T87" fmla="*/ 628 h 4776"/>
                <a:gd name="T88" fmla="*/ 19513 w 19634"/>
                <a:gd name="T89" fmla="*/ 613 h 4776"/>
                <a:gd name="T90" fmla="*/ 19513 w 19634"/>
                <a:gd name="T91" fmla="*/ 417 h 4776"/>
                <a:gd name="T92" fmla="*/ 19362 w 19634"/>
                <a:gd name="T93" fmla="*/ 507 h 4776"/>
                <a:gd name="T94" fmla="*/ 19407 w 19634"/>
                <a:gd name="T95" fmla="*/ 462 h 4776"/>
                <a:gd name="T96" fmla="*/ 6400 w 19634"/>
                <a:gd name="T97" fmla="*/ 4449 h 4776"/>
                <a:gd name="T98" fmla="*/ 4959 w 19634"/>
                <a:gd name="T99" fmla="*/ 120 h 4776"/>
                <a:gd name="T100" fmla="*/ 7703 w 19634"/>
                <a:gd name="T101" fmla="*/ 3818 h 4776"/>
                <a:gd name="T102" fmla="*/ 8902 w 19634"/>
                <a:gd name="T103" fmla="*/ 2216 h 4776"/>
                <a:gd name="T104" fmla="*/ 4662 w 19634"/>
                <a:gd name="T105" fmla="*/ 102 h 4776"/>
                <a:gd name="T106" fmla="*/ 8348 w 19634"/>
                <a:gd name="T107" fmla="*/ 4656 h 4776"/>
                <a:gd name="T108" fmla="*/ 3523 w 19634"/>
                <a:gd name="T109" fmla="*/ 150 h 4776"/>
                <a:gd name="T110" fmla="*/ 4168 w 19634"/>
                <a:gd name="T111" fmla="*/ 988 h 4776"/>
                <a:gd name="T112" fmla="*/ 11149 w 19634"/>
                <a:gd name="T113" fmla="*/ 12 h 4776"/>
                <a:gd name="T114" fmla="*/ 0 w 19634"/>
                <a:gd name="T115" fmla="*/ 4776 h 4776"/>
                <a:gd name="T116" fmla="*/ 6699 w 19634"/>
                <a:gd name="T117" fmla="*/ 2273 h 4776"/>
                <a:gd name="T118" fmla="*/ 7031 w 19634"/>
                <a:gd name="T119" fmla="*/ 4675 h 4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634" h="4776">
                  <a:moveTo>
                    <a:pt x="13696" y="1256"/>
                  </a:moveTo>
                  <a:cubicBezTo>
                    <a:pt x="13546" y="1256"/>
                    <a:pt x="13546" y="1256"/>
                    <a:pt x="13546" y="1256"/>
                  </a:cubicBezTo>
                  <a:cubicBezTo>
                    <a:pt x="13546" y="462"/>
                    <a:pt x="13546" y="462"/>
                    <a:pt x="13546" y="462"/>
                  </a:cubicBezTo>
                  <a:cubicBezTo>
                    <a:pt x="13546" y="403"/>
                    <a:pt x="13561" y="328"/>
                    <a:pt x="13561" y="238"/>
                  </a:cubicBezTo>
                  <a:cubicBezTo>
                    <a:pt x="13561" y="238"/>
                    <a:pt x="13561" y="238"/>
                    <a:pt x="13561" y="238"/>
                  </a:cubicBezTo>
                  <a:cubicBezTo>
                    <a:pt x="13546" y="298"/>
                    <a:pt x="13531" y="328"/>
                    <a:pt x="13531" y="358"/>
                  </a:cubicBezTo>
                  <a:cubicBezTo>
                    <a:pt x="13126" y="1256"/>
                    <a:pt x="13126" y="1256"/>
                    <a:pt x="13126" y="1256"/>
                  </a:cubicBezTo>
                  <a:cubicBezTo>
                    <a:pt x="13051" y="1256"/>
                    <a:pt x="13051" y="1256"/>
                    <a:pt x="13051" y="1256"/>
                  </a:cubicBezTo>
                  <a:cubicBezTo>
                    <a:pt x="12662" y="358"/>
                    <a:pt x="12662" y="358"/>
                    <a:pt x="12662" y="358"/>
                  </a:cubicBezTo>
                  <a:cubicBezTo>
                    <a:pt x="12647" y="343"/>
                    <a:pt x="12632" y="298"/>
                    <a:pt x="12617" y="238"/>
                  </a:cubicBezTo>
                  <a:cubicBezTo>
                    <a:pt x="12617" y="238"/>
                    <a:pt x="12617" y="238"/>
                    <a:pt x="12617" y="238"/>
                  </a:cubicBezTo>
                  <a:cubicBezTo>
                    <a:pt x="12617" y="283"/>
                    <a:pt x="12617" y="358"/>
                    <a:pt x="12617" y="477"/>
                  </a:cubicBezTo>
                  <a:cubicBezTo>
                    <a:pt x="12617" y="1256"/>
                    <a:pt x="12617" y="1256"/>
                    <a:pt x="12617" y="1256"/>
                  </a:cubicBezTo>
                  <a:cubicBezTo>
                    <a:pt x="12497" y="1256"/>
                    <a:pt x="12497" y="1256"/>
                    <a:pt x="12497" y="1256"/>
                  </a:cubicBezTo>
                  <a:cubicBezTo>
                    <a:pt x="12497" y="88"/>
                    <a:pt x="12497" y="88"/>
                    <a:pt x="12497" y="88"/>
                  </a:cubicBezTo>
                  <a:cubicBezTo>
                    <a:pt x="12677" y="88"/>
                    <a:pt x="12677" y="88"/>
                    <a:pt x="12677" y="88"/>
                  </a:cubicBezTo>
                  <a:cubicBezTo>
                    <a:pt x="13037" y="897"/>
                    <a:pt x="13037" y="897"/>
                    <a:pt x="13037" y="897"/>
                  </a:cubicBezTo>
                  <a:cubicBezTo>
                    <a:pt x="13066" y="957"/>
                    <a:pt x="13081" y="1016"/>
                    <a:pt x="13081" y="1046"/>
                  </a:cubicBezTo>
                  <a:cubicBezTo>
                    <a:pt x="13096" y="1046"/>
                    <a:pt x="13096" y="1046"/>
                    <a:pt x="13096" y="1046"/>
                  </a:cubicBezTo>
                  <a:cubicBezTo>
                    <a:pt x="13111" y="971"/>
                    <a:pt x="13141" y="927"/>
                    <a:pt x="13156" y="897"/>
                  </a:cubicBezTo>
                  <a:cubicBezTo>
                    <a:pt x="13516" y="88"/>
                    <a:pt x="13516" y="88"/>
                    <a:pt x="13516" y="88"/>
                  </a:cubicBezTo>
                  <a:cubicBezTo>
                    <a:pt x="13696" y="88"/>
                    <a:pt x="13696" y="88"/>
                    <a:pt x="13696" y="88"/>
                  </a:cubicBezTo>
                  <a:cubicBezTo>
                    <a:pt x="13696" y="1256"/>
                    <a:pt x="13696" y="1256"/>
                    <a:pt x="13696" y="1256"/>
                  </a:cubicBezTo>
                  <a:cubicBezTo>
                    <a:pt x="13696" y="1256"/>
                    <a:pt x="13696" y="1256"/>
                    <a:pt x="13696" y="1256"/>
                  </a:cubicBezTo>
                  <a:close/>
                  <a:moveTo>
                    <a:pt x="14115" y="115"/>
                  </a:moveTo>
                  <a:cubicBezTo>
                    <a:pt x="14115" y="85"/>
                    <a:pt x="14115" y="69"/>
                    <a:pt x="14100" y="54"/>
                  </a:cubicBezTo>
                  <a:cubicBezTo>
                    <a:pt x="14070" y="39"/>
                    <a:pt x="14055" y="24"/>
                    <a:pt x="14024" y="24"/>
                  </a:cubicBezTo>
                  <a:cubicBezTo>
                    <a:pt x="14009" y="24"/>
                    <a:pt x="13979" y="39"/>
                    <a:pt x="13964" y="54"/>
                  </a:cubicBezTo>
                  <a:cubicBezTo>
                    <a:pt x="13949" y="69"/>
                    <a:pt x="13949" y="85"/>
                    <a:pt x="13949" y="115"/>
                  </a:cubicBezTo>
                  <a:cubicBezTo>
                    <a:pt x="13949" y="145"/>
                    <a:pt x="13949" y="160"/>
                    <a:pt x="13964" y="175"/>
                  </a:cubicBezTo>
                  <a:cubicBezTo>
                    <a:pt x="13979" y="190"/>
                    <a:pt x="14009" y="205"/>
                    <a:pt x="14024" y="205"/>
                  </a:cubicBezTo>
                  <a:cubicBezTo>
                    <a:pt x="14055" y="205"/>
                    <a:pt x="14070" y="190"/>
                    <a:pt x="14100" y="175"/>
                  </a:cubicBezTo>
                  <a:cubicBezTo>
                    <a:pt x="14115" y="160"/>
                    <a:pt x="14115" y="145"/>
                    <a:pt x="14115" y="115"/>
                  </a:cubicBezTo>
                  <a:close/>
                  <a:moveTo>
                    <a:pt x="14100" y="1256"/>
                  </a:moveTo>
                  <a:cubicBezTo>
                    <a:pt x="14100" y="1256"/>
                    <a:pt x="14100" y="1256"/>
                    <a:pt x="14100" y="1256"/>
                  </a:cubicBezTo>
                  <a:cubicBezTo>
                    <a:pt x="14100" y="415"/>
                    <a:pt x="14100" y="415"/>
                    <a:pt x="14100" y="415"/>
                  </a:cubicBezTo>
                  <a:cubicBezTo>
                    <a:pt x="14100" y="415"/>
                    <a:pt x="14100" y="415"/>
                    <a:pt x="13964" y="415"/>
                  </a:cubicBezTo>
                  <a:cubicBezTo>
                    <a:pt x="13964" y="415"/>
                    <a:pt x="13964" y="415"/>
                    <a:pt x="13964" y="1256"/>
                  </a:cubicBezTo>
                  <a:cubicBezTo>
                    <a:pt x="13964" y="1256"/>
                    <a:pt x="13964" y="1256"/>
                    <a:pt x="14100" y="1256"/>
                  </a:cubicBezTo>
                  <a:close/>
                  <a:moveTo>
                    <a:pt x="14926" y="1208"/>
                  </a:moveTo>
                  <a:cubicBezTo>
                    <a:pt x="14926" y="1208"/>
                    <a:pt x="14926" y="1208"/>
                    <a:pt x="14926" y="1208"/>
                  </a:cubicBezTo>
                  <a:cubicBezTo>
                    <a:pt x="14926" y="1088"/>
                    <a:pt x="14926" y="1088"/>
                    <a:pt x="14926" y="1088"/>
                  </a:cubicBezTo>
                  <a:cubicBezTo>
                    <a:pt x="14851" y="1133"/>
                    <a:pt x="14791" y="1163"/>
                    <a:pt x="14717" y="1163"/>
                  </a:cubicBezTo>
                  <a:cubicBezTo>
                    <a:pt x="14627" y="1163"/>
                    <a:pt x="14552" y="1133"/>
                    <a:pt x="14508" y="1073"/>
                  </a:cubicBezTo>
                  <a:cubicBezTo>
                    <a:pt x="14463" y="1014"/>
                    <a:pt x="14433" y="939"/>
                    <a:pt x="14433" y="849"/>
                  </a:cubicBezTo>
                  <a:cubicBezTo>
                    <a:pt x="14433" y="744"/>
                    <a:pt x="14463" y="654"/>
                    <a:pt x="14508" y="594"/>
                  </a:cubicBezTo>
                  <a:cubicBezTo>
                    <a:pt x="14567" y="534"/>
                    <a:pt x="14642" y="504"/>
                    <a:pt x="14717" y="504"/>
                  </a:cubicBezTo>
                  <a:cubicBezTo>
                    <a:pt x="14791" y="504"/>
                    <a:pt x="14866" y="534"/>
                    <a:pt x="14926" y="579"/>
                  </a:cubicBezTo>
                  <a:cubicBezTo>
                    <a:pt x="14926" y="579"/>
                    <a:pt x="14926" y="579"/>
                    <a:pt x="14926" y="444"/>
                  </a:cubicBezTo>
                  <a:cubicBezTo>
                    <a:pt x="14866" y="414"/>
                    <a:pt x="14806" y="399"/>
                    <a:pt x="14732" y="399"/>
                  </a:cubicBezTo>
                  <a:cubicBezTo>
                    <a:pt x="14597" y="399"/>
                    <a:pt x="14493" y="444"/>
                    <a:pt x="14418" y="519"/>
                  </a:cubicBezTo>
                  <a:cubicBezTo>
                    <a:pt x="14328" y="609"/>
                    <a:pt x="14299" y="714"/>
                    <a:pt x="14299" y="849"/>
                  </a:cubicBezTo>
                  <a:cubicBezTo>
                    <a:pt x="14299" y="984"/>
                    <a:pt x="14328" y="1073"/>
                    <a:pt x="14403" y="1148"/>
                  </a:cubicBezTo>
                  <a:cubicBezTo>
                    <a:pt x="14478" y="1238"/>
                    <a:pt x="14567" y="1268"/>
                    <a:pt x="14687" y="1268"/>
                  </a:cubicBezTo>
                  <a:cubicBezTo>
                    <a:pt x="14777" y="1268"/>
                    <a:pt x="14851" y="1253"/>
                    <a:pt x="14926" y="1208"/>
                  </a:cubicBezTo>
                  <a:close/>
                  <a:moveTo>
                    <a:pt x="15541" y="550"/>
                  </a:moveTo>
                  <a:cubicBezTo>
                    <a:pt x="15541" y="550"/>
                    <a:pt x="15541" y="550"/>
                    <a:pt x="15541" y="550"/>
                  </a:cubicBezTo>
                  <a:cubicBezTo>
                    <a:pt x="15541" y="414"/>
                    <a:pt x="15541" y="414"/>
                    <a:pt x="15541" y="414"/>
                  </a:cubicBezTo>
                  <a:cubicBezTo>
                    <a:pt x="15526" y="399"/>
                    <a:pt x="15496" y="399"/>
                    <a:pt x="15466" y="399"/>
                  </a:cubicBezTo>
                  <a:cubicBezTo>
                    <a:pt x="15420" y="399"/>
                    <a:pt x="15375" y="414"/>
                    <a:pt x="15330" y="444"/>
                  </a:cubicBezTo>
                  <a:cubicBezTo>
                    <a:pt x="15300" y="475"/>
                    <a:pt x="15270" y="535"/>
                    <a:pt x="15239" y="595"/>
                  </a:cubicBezTo>
                  <a:cubicBezTo>
                    <a:pt x="15239" y="595"/>
                    <a:pt x="15239" y="595"/>
                    <a:pt x="15239" y="595"/>
                  </a:cubicBezTo>
                  <a:cubicBezTo>
                    <a:pt x="15239" y="595"/>
                    <a:pt x="15239" y="595"/>
                    <a:pt x="15239" y="414"/>
                  </a:cubicBezTo>
                  <a:cubicBezTo>
                    <a:pt x="15239" y="414"/>
                    <a:pt x="15239" y="414"/>
                    <a:pt x="15104" y="414"/>
                  </a:cubicBezTo>
                  <a:cubicBezTo>
                    <a:pt x="15104" y="414"/>
                    <a:pt x="15104" y="414"/>
                    <a:pt x="15104" y="1256"/>
                  </a:cubicBezTo>
                  <a:cubicBezTo>
                    <a:pt x="15104" y="1256"/>
                    <a:pt x="15104" y="1256"/>
                    <a:pt x="15239" y="1256"/>
                  </a:cubicBezTo>
                  <a:cubicBezTo>
                    <a:pt x="15239" y="1256"/>
                    <a:pt x="15239" y="1256"/>
                    <a:pt x="15239" y="835"/>
                  </a:cubicBezTo>
                  <a:cubicBezTo>
                    <a:pt x="15239" y="730"/>
                    <a:pt x="15254" y="655"/>
                    <a:pt x="15300" y="595"/>
                  </a:cubicBezTo>
                  <a:cubicBezTo>
                    <a:pt x="15345" y="550"/>
                    <a:pt x="15390" y="520"/>
                    <a:pt x="15435" y="520"/>
                  </a:cubicBezTo>
                  <a:cubicBezTo>
                    <a:pt x="15481" y="520"/>
                    <a:pt x="15526" y="535"/>
                    <a:pt x="15541" y="550"/>
                  </a:cubicBezTo>
                  <a:close/>
                  <a:moveTo>
                    <a:pt x="16411" y="834"/>
                  </a:moveTo>
                  <a:cubicBezTo>
                    <a:pt x="16411" y="699"/>
                    <a:pt x="16381" y="594"/>
                    <a:pt x="16306" y="504"/>
                  </a:cubicBezTo>
                  <a:cubicBezTo>
                    <a:pt x="16246" y="429"/>
                    <a:pt x="16141" y="399"/>
                    <a:pt x="16021" y="399"/>
                  </a:cubicBezTo>
                  <a:cubicBezTo>
                    <a:pt x="15886" y="399"/>
                    <a:pt x="15781" y="429"/>
                    <a:pt x="15706" y="504"/>
                  </a:cubicBezTo>
                  <a:cubicBezTo>
                    <a:pt x="15631" y="579"/>
                    <a:pt x="15586" y="699"/>
                    <a:pt x="15586" y="849"/>
                  </a:cubicBezTo>
                  <a:cubicBezTo>
                    <a:pt x="15586" y="969"/>
                    <a:pt x="15631" y="1073"/>
                    <a:pt x="15691" y="1148"/>
                  </a:cubicBezTo>
                  <a:cubicBezTo>
                    <a:pt x="15766" y="1238"/>
                    <a:pt x="15871" y="1268"/>
                    <a:pt x="15991" y="1268"/>
                  </a:cubicBezTo>
                  <a:cubicBezTo>
                    <a:pt x="16126" y="1268"/>
                    <a:pt x="16231" y="1238"/>
                    <a:pt x="16306" y="1148"/>
                  </a:cubicBezTo>
                  <a:cubicBezTo>
                    <a:pt x="16381" y="1073"/>
                    <a:pt x="16411" y="969"/>
                    <a:pt x="16411" y="834"/>
                  </a:cubicBezTo>
                  <a:close/>
                  <a:moveTo>
                    <a:pt x="16276" y="834"/>
                  </a:moveTo>
                  <a:cubicBezTo>
                    <a:pt x="16276" y="939"/>
                    <a:pt x="16261" y="1014"/>
                    <a:pt x="16216" y="1073"/>
                  </a:cubicBezTo>
                  <a:cubicBezTo>
                    <a:pt x="16156" y="1133"/>
                    <a:pt x="16096" y="1163"/>
                    <a:pt x="16006" y="1163"/>
                  </a:cubicBezTo>
                  <a:cubicBezTo>
                    <a:pt x="15916" y="1163"/>
                    <a:pt x="15856" y="1133"/>
                    <a:pt x="15796" y="1073"/>
                  </a:cubicBezTo>
                  <a:cubicBezTo>
                    <a:pt x="15751" y="1014"/>
                    <a:pt x="15721" y="939"/>
                    <a:pt x="15721" y="834"/>
                  </a:cubicBezTo>
                  <a:cubicBezTo>
                    <a:pt x="15721" y="729"/>
                    <a:pt x="15751" y="654"/>
                    <a:pt x="15811" y="594"/>
                  </a:cubicBezTo>
                  <a:cubicBezTo>
                    <a:pt x="15856" y="534"/>
                    <a:pt x="15916" y="504"/>
                    <a:pt x="16006" y="504"/>
                  </a:cubicBezTo>
                  <a:cubicBezTo>
                    <a:pt x="16096" y="504"/>
                    <a:pt x="16156" y="534"/>
                    <a:pt x="16201" y="594"/>
                  </a:cubicBezTo>
                  <a:cubicBezTo>
                    <a:pt x="16246" y="654"/>
                    <a:pt x="16276" y="729"/>
                    <a:pt x="16276" y="834"/>
                  </a:cubicBezTo>
                  <a:close/>
                  <a:moveTo>
                    <a:pt x="17070" y="1029"/>
                  </a:moveTo>
                  <a:cubicBezTo>
                    <a:pt x="17070" y="969"/>
                    <a:pt x="17040" y="909"/>
                    <a:pt x="17010" y="879"/>
                  </a:cubicBezTo>
                  <a:cubicBezTo>
                    <a:pt x="16965" y="849"/>
                    <a:pt x="16920" y="819"/>
                    <a:pt x="16845" y="789"/>
                  </a:cubicBezTo>
                  <a:cubicBezTo>
                    <a:pt x="16784" y="759"/>
                    <a:pt x="16739" y="729"/>
                    <a:pt x="16724" y="714"/>
                  </a:cubicBezTo>
                  <a:cubicBezTo>
                    <a:pt x="16694" y="699"/>
                    <a:pt x="16694" y="669"/>
                    <a:pt x="16694" y="624"/>
                  </a:cubicBezTo>
                  <a:cubicBezTo>
                    <a:pt x="16694" y="594"/>
                    <a:pt x="16694" y="564"/>
                    <a:pt x="16724" y="549"/>
                  </a:cubicBezTo>
                  <a:cubicBezTo>
                    <a:pt x="16754" y="519"/>
                    <a:pt x="16784" y="504"/>
                    <a:pt x="16829" y="504"/>
                  </a:cubicBezTo>
                  <a:cubicBezTo>
                    <a:pt x="16905" y="504"/>
                    <a:pt x="16965" y="534"/>
                    <a:pt x="17025" y="564"/>
                  </a:cubicBezTo>
                  <a:cubicBezTo>
                    <a:pt x="17025" y="564"/>
                    <a:pt x="17025" y="564"/>
                    <a:pt x="17025" y="429"/>
                  </a:cubicBezTo>
                  <a:cubicBezTo>
                    <a:pt x="16980" y="414"/>
                    <a:pt x="16920" y="399"/>
                    <a:pt x="16845" y="399"/>
                  </a:cubicBezTo>
                  <a:cubicBezTo>
                    <a:pt x="16754" y="399"/>
                    <a:pt x="16694" y="414"/>
                    <a:pt x="16634" y="459"/>
                  </a:cubicBezTo>
                  <a:cubicBezTo>
                    <a:pt x="16574" y="504"/>
                    <a:pt x="16543" y="564"/>
                    <a:pt x="16543" y="639"/>
                  </a:cubicBezTo>
                  <a:cubicBezTo>
                    <a:pt x="16543" y="699"/>
                    <a:pt x="16574" y="744"/>
                    <a:pt x="16604" y="789"/>
                  </a:cubicBezTo>
                  <a:cubicBezTo>
                    <a:pt x="16634" y="819"/>
                    <a:pt x="16679" y="849"/>
                    <a:pt x="16754" y="879"/>
                  </a:cubicBezTo>
                  <a:cubicBezTo>
                    <a:pt x="16814" y="909"/>
                    <a:pt x="16875" y="939"/>
                    <a:pt x="16890" y="969"/>
                  </a:cubicBezTo>
                  <a:cubicBezTo>
                    <a:pt x="16920" y="984"/>
                    <a:pt x="16920" y="1014"/>
                    <a:pt x="16920" y="1044"/>
                  </a:cubicBezTo>
                  <a:cubicBezTo>
                    <a:pt x="16920" y="1118"/>
                    <a:pt x="16875" y="1163"/>
                    <a:pt x="16769" y="1163"/>
                  </a:cubicBezTo>
                  <a:cubicBezTo>
                    <a:pt x="16679" y="1163"/>
                    <a:pt x="16619" y="1133"/>
                    <a:pt x="16543" y="1073"/>
                  </a:cubicBezTo>
                  <a:cubicBezTo>
                    <a:pt x="16543" y="1073"/>
                    <a:pt x="16543" y="1073"/>
                    <a:pt x="16543" y="1223"/>
                  </a:cubicBezTo>
                  <a:cubicBezTo>
                    <a:pt x="16604" y="1253"/>
                    <a:pt x="16679" y="1268"/>
                    <a:pt x="16754" y="1268"/>
                  </a:cubicBezTo>
                  <a:cubicBezTo>
                    <a:pt x="16860" y="1268"/>
                    <a:pt x="16935" y="1253"/>
                    <a:pt x="16980" y="1208"/>
                  </a:cubicBezTo>
                  <a:cubicBezTo>
                    <a:pt x="17040" y="1148"/>
                    <a:pt x="17070" y="1103"/>
                    <a:pt x="17070" y="1029"/>
                  </a:cubicBezTo>
                  <a:close/>
                  <a:moveTo>
                    <a:pt x="18015" y="834"/>
                  </a:moveTo>
                  <a:cubicBezTo>
                    <a:pt x="18015" y="699"/>
                    <a:pt x="17970" y="594"/>
                    <a:pt x="17895" y="504"/>
                  </a:cubicBezTo>
                  <a:cubicBezTo>
                    <a:pt x="17834" y="429"/>
                    <a:pt x="17729" y="399"/>
                    <a:pt x="17609" y="399"/>
                  </a:cubicBezTo>
                  <a:cubicBezTo>
                    <a:pt x="17473" y="399"/>
                    <a:pt x="17383" y="429"/>
                    <a:pt x="17308" y="504"/>
                  </a:cubicBezTo>
                  <a:cubicBezTo>
                    <a:pt x="17217" y="579"/>
                    <a:pt x="17172" y="699"/>
                    <a:pt x="17172" y="849"/>
                  </a:cubicBezTo>
                  <a:cubicBezTo>
                    <a:pt x="17172" y="969"/>
                    <a:pt x="17217" y="1073"/>
                    <a:pt x="17292" y="1148"/>
                  </a:cubicBezTo>
                  <a:cubicBezTo>
                    <a:pt x="17368" y="1238"/>
                    <a:pt x="17458" y="1268"/>
                    <a:pt x="17594" y="1268"/>
                  </a:cubicBezTo>
                  <a:cubicBezTo>
                    <a:pt x="17714" y="1268"/>
                    <a:pt x="17819" y="1238"/>
                    <a:pt x="17895" y="1148"/>
                  </a:cubicBezTo>
                  <a:cubicBezTo>
                    <a:pt x="17970" y="1073"/>
                    <a:pt x="18015" y="969"/>
                    <a:pt x="18015" y="834"/>
                  </a:cubicBezTo>
                  <a:close/>
                  <a:moveTo>
                    <a:pt x="17865" y="834"/>
                  </a:moveTo>
                  <a:cubicBezTo>
                    <a:pt x="17865" y="939"/>
                    <a:pt x="17849" y="1014"/>
                    <a:pt x="17804" y="1073"/>
                  </a:cubicBezTo>
                  <a:cubicBezTo>
                    <a:pt x="17759" y="1133"/>
                    <a:pt x="17684" y="1163"/>
                    <a:pt x="17594" y="1163"/>
                  </a:cubicBezTo>
                  <a:cubicBezTo>
                    <a:pt x="17518" y="1163"/>
                    <a:pt x="17443" y="1133"/>
                    <a:pt x="17398" y="1073"/>
                  </a:cubicBezTo>
                  <a:cubicBezTo>
                    <a:pt x="17338" y="1014"/>
                    <a:pt x="17323" y="939"/>
                    <a:pt x="17323" y="834"/>
                  </a:cubicBezTo>
                  <a:cubicBezTo>
                    <a:pt x="17323" y="729"/>
                    <a:pt x="17338" y="654"/>
                    <a:pt x="17398" y="594"/>
                  </a:cubicBezTo>
                  <a:cubicBezTo>
                    <a:pt x="17443" y="534"/>
                    <a:pt x="17518" y="504"/>
                    <a:pt x="17594" y="504"/>
                  </a:cubicBezTo>
                  <a:cubicBezTo>
                    <a:pt x="17684" y="504"/>
                    <a:pt x="17744" y="534"/>
                    <a:pt x="17789" y="594"/>
                  </a:cubicBezTo>
                  <a:cubicBezTo>
                    <a:pt x="17849" y="654"/>
                    <a:pt x="17865" y="729"/>
                    <a:pt x="17865" y="834"/>
                  </a:cubicBezTo>
                  <a:close/>
                  <a:moveTo>
                    <a:pt x="18580" y="135"/>
                  </a:moveTo>
                  <a:cubicBezTo>
                    <a:pt x="18580" y="135"/>
                    <a:pt x="18580" y="135"/>
                    <a:pt x="18580" y="135"/>
                  </a:cubicBezTo>
                  <a:cubicBezTo>
                    <a:pt x="18580" y="15"/>
                    <a:pt x="18580" y="15"/>
                    <a:pt x="18580" y="15"/>
                  </a:cubicBezTo>
                  <a:cubicBezTo>
                    <a:pt x="18550" y="0"/>
                    <a:pt x="18520" y="0"/>
                    <a:pt x="18476" y="0"/>
                  </a:cubicBezTo>
                  <a:cubicBezTo>
                    <a:pt x="18416" y="0"/>
                    <a:pt x="18356" y="15"/>
                    <a:pt x="18297" y="60"/>
                  </a:cubicBezTo>
                  <a:cubicBezTo>
                    <a:pt x="18252" y="120"/>
                    <a:pt x="18222" y="194"/>
                    <a:pt x="18222" y="284"/>
                  </a:cubicBezTo>
                  <a:cubicBezTo>
                    <a:pt x="18222" y="284"/>
                    <a:pt x="18222" y="284"/>
                    <a:pt x="18222" y="419"/>
                  </a:cubicBezTo>
                  <a:cubicBezTo>
                    <a:pt x="18222" y="419"/>
                    <a:pt x="18222" y="419"/>
                    <a:pt x="18073" y="419"/>
                  </a:cubicBezTo>
                  <a:cubicBezTo>
                    <a:pt x="18073" y="419"/>
                    <a:pt x="18073" y="419"/>
                    <a:pt x="18073" y="538"/>
                  </a:cubicBezTo>
                  <a:cubicBezTo>
                    <a:pt x="18073" y="538"/>
                    <a:pt x="18073" y="538"/>
                    <a:pt x="18222" y="538"/>
                  </a:cubicBezTo>
                  <a:cubicBezTo>
                    <a:pt x="18222" y="538"/>
                    <a:pt x="18222" y="538"/>
                    <a:pt x="18222" y="1256"/>
                  </a:cubicBezTo>
                  <a:cubicBezTo>
                    <a:pt x="18222" y="1256"/>
                    <a:pt x="18222" y="1256"/>
                    <a:pt x="18356" y="1256"/>
                  </a:cubicBezTo>
                  <a:cubicBezTo>
                    <a:pt x="18356" y="1256"/>
                    <a:pt x="18356" y="1256"/>
                    <a:pt x="18356" y="538"/>
                  </a:cubicBezTo>
                  <a:cubicBezTo>
                    <a:pt x="18356" y="538"/>
                    <a:pt x="18356" y="538"/>
                    <a:pt x="18550" y="538"/>
                  </a:cubicBezTo>
                  <a:cubicBezTo>
                    <a:pt x="18550" y="538"/>
                    <a:pt x="18550" y="538"/>
                    <a:pt x="18550" y="419"/>
                  </a:cubicBezTo>
                  <a:cubicBezTo>
                    <a:pt x="18550" y="419"/>
                    <a:pt x="18550" y="419"/>
                    <a:pt x="18356" y="419"/>
                  </a:cubicBezTo>
                  <a:cubicBezTo>
                    <a:pt x="18356" y="419"/>
                    <a:pt x="18356" y="419"/>
                    <a:pt x="18356" y="284"/>
                  </a:cubicBezTo>
                  <a:cubicBezTo>
                    <a:pt x="18356" y="179"/>
                    <a:pt x="18401" y="120"/>
                    <a:pt x="18490" y="120"/>
                  </a:cubicBezTo>
                  <a:cubicBezTo>
                    <a:pt x="18520" y="120"/>
                    <a:pt x="18550" y="120"/>
                    <a:pt x="18580" y="135"/>
                  </a:cubicBezTo>
                  <a:close/>
                  <a:moveTo>
                    <a:pt x="19095" y="1253"/>
                  </a:moveTo>
                  <a:cubicBezTo>
                    <a:pt x="19095" y="1253"/>
                    <a:pt x="19095" y="1253"/>
                    <a:pt x="19095" y="1253"/>
                  </a:cubicBezTo>
                  <a:cubicBezTo>
                    <a:pt x="19095" y="1134"/>
                    <a:pt x="19095" y="1134"/>
                    <a:pt x="19095" y="1134"/>
                  </a:cubicBezTo>
                  <a:cubicBezTo>
                    <a:pt x="19080" y="1149"/>
                    <a:pt x="19050" y="1164"/>
                    <a:pt x="19005" y="1164"/>
                  </a:cubicBezTo>
                  <a:cubicBezTo>
                    <a:pt x="18960" y="1164"/>
                    <a:pt x="18930" y="1149"/>
                    <a:pt x="18915" y="1119"/>
                  </a:cubicBezTo>
                  <a:cubicBezTo>
                    <a:pt x="18900" y="1104"/>
                    <a:pt x="18885" y="1059"/>
                    <a:pt x="18885" y="1000"/>
                  </a:cubicBezTo>
                  <a:cubicBezTo>
                    <a:pt x="18885" y="1000"/>
                    <a:pt x="18885" y="1000"/>
                    <a:pt x="18885" y="537"/>
                  </a:cubicBezTo>
                  <a:cubicBezTo>
                    <a:pt x="18885" y="537"/>
                    <a:pt x="18885" y="537"/>
                    <a:pt x="19095" y="537"/>
                  </a:cubicBezTo>
                  <a:cubicBezTo>
                    <a:pt x="19095" y="537"/>
                    <a:pt x="19095" y="537"/>
                    <a:pt x="19095" y="418"/>
                  </a:cubicBezTo>
                  <a:cubicBezTo>
                    <a:pt x="19095" y="418"/>
                    <a:pt x="19095" y="418"/>
                    <a:pt x="18885" y="418"/>
                  </a:cubicBezTo>
                  <a:cubicBezTo>
                    <a:pt x="18885" y="418"/>
                    <a:pt x="18885" y="418"/>
                    <a:pt x="18885" y="164"/>
                  </a:cubicBezTo>
                  <a:cubicBezTo>
                    <a:pt x="18840" y="194"/>
                    <a:pt x="18795" y="194"/>
                    <a:pt x="18750" y="209"/>
                  </a:cubicBezTo>
                  <a:cubicBezTo>
                    <a:pt x="18750" y="209"/>
                    <a:pt x="18750" y="209"/>
                    <a:pt x="18750" y="418"/>
                  </a:cubicBezTo>
                  <a:cubicBezTo>
                    <a:pt x="18750" y="418"/>
                    <a:pt x="18750" y="418"/>
                    <a:pt x="18600" y="418"/>
                  </a:cubicBezTo>
                  <a:cubicBezTo>
                    <a:pt x="18600" y="418"/>
                    <a:pt x="18600" y="418"/>
                    <a:pt x="18600" y="537"/>
                  </a:cubicBezTo>
                  <a:cubicBezTo>
                    <a:pt x="18600" y="537"/>
                    <a:pt x="18600" y="537"/>
                    <a:pt x="18750" y="537"/>
                  </a:cubicBezTo>
                  <a:cubicBezTo>
                    <a:pt x="18750" y="537"/>
                    <a:pt x="18750" y="537"/>
                    <a:pt x="18750" y="1029"/>
                  </a:cubicBezTo>
                  <a:cubicBezTo>
                    <a:pt x="18750" y="1194"/>
                    <a:pt x="18825" y="1268"/>
                    <a:pt x="18975" y="1268"/>
                  </a:cubicBezTo>
                  <a:cubicBezTo>
                    <a:pt x="19020" y="1268"/>
                    <a:pt x="19065" y="1268"/>
                    <a:pt x="19095" y="1253"/>
                  </a:cubicBezTo>
                  <a:close/>
                  <a:moveTo>
                    <a:pt x="11976" y="4461"/>
                  </a:moveTo>
                  <a:cubicBezTo>
                    <a:pt x="11976" y="4402"/>
                    <a:pt x="11961" y="4342"/>
                    <a:pt x="11901" y="4297"/>
                  </a:cubicBezTo>
                  <a:cubicBezTo>
                    <a:pt x="11855" y="4252"/>
                    <a:pt x="11810" y="4237"/>
                    <a:pt x="11734" y="4237"/>
                  </a:cubicBezTo>
                  <a:cubicBezTo>
                    <a:pt x="11674" y="4237"/>
                    <a:pt x="11613" y="4252"/>
                    <a:pt x="11568" y="4297"/>
                  </a:cubicBezTo>
                  <a:cubicBezTo>
                    <a:pt x="11522" y="4342"/>
                    <a:pt x="11507" y="4402"/>
                    <a:pt x="11507" y="4461"/>
                  </a:cubicBezTo>
                  <a:cubicBezTo>
                    <a:pt x="11507" y="4536"/>
                    <a:pt x="11522" y="4581"/>
                    <a:pt x="11568" y="4641"/>
                  </a:cubicBezTo>
                  <a:cubicBezTo>
                    <a:pt x="11613" y="4686"/>
                    <a:pt x="11674" y="4700"/>
                    <a:pt x="11734" y="4700"/>
                  </a:cubicBezTo>
                  <a:cubicBezTo>
                    <a:pt x="11810" y="4700"/>
                    <a:pt x="11855" y="4686"/>
                    <a:pt x="11901" y="4641"/>
                  </a:cubicBezTo>
                  <a:cubicBezTo>
                    <a:pt x="11961" y="4581"/>
                    <a:pt x="11976" y="4536"/>
                    <a:pt x="11976" y="4461"/>
                  </a:cubicBezTo>
                  <a:close/>
                  <a:moveTo>
                    <a:pt x="14926" y="4655"/>
                  </a:moveTo>
                  <a:cubicBezTo>
                    <a:pt x="14926" y="4655"/>
                    <a:pt x="14926" y="4655"/>
                    <a:pt x="14926" y="4655"/>
                  </a:cubicBezTo>
                  <a:cubicBezTo>
                    <a:pt x="14926" y="1630"/>
                    <a:pt x="14926" y="1630"/>
                    <a:pt x="14926" y="1630"/>
                  </a:cubicBezTo>
                  <a:cubicBezTo>
                    <a:pt x="14926" y="1630"/>
                    <a:pt x="14926" y="1630"/>
                    <a:pt x="14566" y="1630"/>
                  </a:cubicBezTo>
                  <a:cubicBezTo>
                    <a:pt x="14566" y="1630"/>
                    <a:pt x="14566" y="1630"/>
                    <a:pt x="14566" y="3756"/>
                  </a:cubicBezTo>
                  <a:cubicBezTo>
                    <a:pt x="14566" y="3966"/>
                    <a:pt x="14581" y="4116"/>
                    <a:pt x="14596" y="4206"/>
                  </a:cubicBezTo>
                  <a:cubicBezTo>
                    <a:pt x="14596" y="4206"/>
                    <a:pt x="14596" y="4206"/>
                    <a:pt x="14581" y="4206"/>
                  </a:cubicBezTo>
                  <a:cubicBezTo>
                    <a:pt x="14566" y="4161"/>
                    <a:pt x="14521" y="4101"/>
                    <a:pt x="14461" y="4011"/>
                  </a:cubicBezTo>
                  <a:cubicBezTo>
                    <a:pt x="14461" y="4011"/>
                    <a:pt x="14461" y="4011"/>
                    <a:pt x="12947" y="1630"/>
                  </a:cubicBezTo>
                  <a:cubicBezTo>
                    <a:pt x="12947" y="1630"/>
                    <a:pt x="12947" y="1630"/>
                    <a:pt x="12497" y="1630"/>
                  </a:cubicBezTo>
                  <a:cubicBezTo>
                    <a:pt x="12497" y="1630"/>
                    <a:pt x="12497" y="1630"/>
                    <a:pt x="12497" y="4655"/>
                  </a:cubicBezTo>
                  <a:cubicBezTo>
                    <a:pt x="12497" y="4655"/>
                    <a:pt x="12497" y="4655"/>
                    <a:pt x="12842" y="4655"/>
                  </a:cubicBezTo>
                  <a:cubicBezTo>
                    <a:pt x="12842" y="4655"/>
                    <a:pt x="12842" y="4655"/>
                    <a:pt x="12842" y="2468"/>
                  </a:cubicBezTo>
                  <a:cubicBezTo>
                    <a:pt x="12842" y="2259"/>
                    <a:pt x="12842" y="2124"/>
                    <a:pt x="12827" y="2064"/>
                  </a:cubicBezTo>
                  <a:cubicBezTo>
                    <a:pt x="12827" y="2064"/>
                    <a:pt x="12827" y="2064"/>
                    <a:pt x="12842" y="2064"/>
                  </a:cubicBezTo>
                  <a:cubicBezTo>
                    <a:pt x="12872" y="2124"/>
                    <a:pt x="12902" y="2199"/>
                    <a:pt x="12932" y="2244"/>
                  </a:cubicBezTo>
                  <a:cubicBezTo>
                    <a:pt x="12932" y="2244"/>
                    <a:pt x="12932" y="2244"/>
                    <a:pt x="14491" y="4655"/>
                  </a:cubicBezTo>
                  <a:cubicBezTo>
                    <a:pt x="14491" y="4655"/>
                    <a:pt x="14491" y="4655"/>
                    <a:pt x="14926" y="4655"/>
                  </a:cubicBezTo>
                  <a:close/>
                  <a:moveTo>
                    <a:pt x="17204" y="4655"/>
                  </a:moveTo>
                  <a:cubicBezTo>
                    <a:pt x="17204" y="4655"/>
                    <a:pt x="17204" y="4655"/>
                    <a:pt x="17204" y="4655"/>
                  </a:cubicBezTo>
                  <a:cubicBezTo>
                    <a:pt x="17204" y="4344"/>
                    <a:pt x="17204" y="4344"/>
                    <a:pt x="17204" y="4344"/>
                  </a:cubicBezTo>
                  <a:cubicBezTo>
                    <a:pt x="15960" y="4344"/>
                    <a:pt x="15960" y="4344"/>
                    <a:pt x="15960" y="4344"/>
                  </a:cubicBezTo>
                  <a:cubicBezTo>
                    <a:pt x="15960" y="3279"/>
                    <a:pt x="15960" y="3279"/>
                    <a:pt x="15960" y="3279"/>
                  </a:cubicBezTo>
                  <a:cubicBezTo>
                    <a:pt x="17039" y="3279"/>
                    <a:pt x="17039" y="3279"/>
                    <a:pt x="17039" y="3279"/>
                  </a:cubicBezTo>
                  <a:cubicBezTo>
                    <a:pt x="17039" y="2962"/>
                    <a:pt x="17039" y="2962"/>
                    <a:pt x="17039" y="2962"/>
                  </a:cubicBezTo>
                  <a:cubicBezTo>
                    <a:pt x="15960" y="2962"/>
                    <a:pt x="15960" y="2962"/>
                    <a:pt x="15960" y="2962"/>
                  </a:cubicBezTo>
                  <a:cubicBezTo>
                    <a:pt x="15960" y="1960"/>
                    <a:pt x="15960" y="1960"/>
                    <a:pt x="15960" y="1960"/>
                  </a:cubicBezTo>
                  <a:cubicBezTo>
                    <a:pt x="17128" y="1960"/>
                    <a:pt x="17128" y="1960"/>
                    <a:pt x="17128" y="1960"/>
                  </a:cubicBezTo>
                  <a:cubicBezTo>
                    <a:pt x="17128" y="1630"/>
                    <a:pt x="17128" y="1630"/>
                    <a:pt x="17128" y="1630"/>
                  </a:cubicBezTo>
                  <a:cubicBezTo>
                    <a:pt x="15599" y="1630"/>
                    <a:pt x="15599" y="1630"/>
                    <a:pt x="15599" y="1630"/>
                  </a:cubicBezTo>
                  <a:cubicBezTo>
                    <a:pt x="15599" y="4655"/>
                    <a:pt x="15599" y="4655"/>
                    <a:pt x="15599" y="4655"/>
                  </a:cubicBezTo>
                  <a:cubicBezTo>
                    <a:pt x="17204" y="4655"/>
                    <a:pt x="17204" y="4655"/>
                    <a:pt x="17204" y="4655"/>
                  </a:cubicBezTo>
                  <a:close/>
                  <a:moveTo>
                    <a:pt x="19614" y="1960"/>
                  </a:moveTo>
                  <a:cubicBezTo>
                    <a:pt x="19614" y="1960"/>
                    <a:pt x="19614" y="1960"/>
                    <a:pt x="19614" y="1960"/>
                  </a:cubicBezTo>
                  <a:cubicBezTo>
                    <a:pt x="19614" y="1630"/>
                    <a:pt x="19614" y="1630"/>
                    <a:pt x="19614" y="1630"/>
                  </a:cubicBezTo>
                  <a:cubicBezTo>
                    <a:pt x="17521" y="1630"/>
                    <a:pt x="17521" y="1630"/>
                    <a:pt x="17521" y="1630"/>
                  </a:cubicBezTo>
                  <a:cubicBezTo>
                    <a:pt x="17521" y="1960"/>
                    <a:pt x="17521" y="1960"/>
                    <a:pt x="17521" y="1960"/>
                  </a:cubicBezTo>
                  <a:cubicBezTo>
                    <a:pt x="18403" y="1960"/>
                    <a:pt x="18403" y="1960"/>
                    <a:pt x="18403" y="1960"/>
                  </a:cubicBezTo>
                  <a:cubicBezTo>
                    <a:pt x="18403" y="4655"/>
                    <a:pt x="18403" y="4655"/>
                    <a:pt x="18403" y="4655"/>
                  </a:cubicBezTo>
                  <a:cubicBezTo>
                    <a:pt x="18745" y="4655"/>
                    <a:pt x="18745" y="4655"/>
                    <a:pt x="18745" y="4655"/>
                  </a:cubicBezTo>
                  <a:cubicBezTo>
                    <a:pt x="18745" y="1960"/>
                    <a:pt x="18745" y="1960"/>
                    <a:pt x="18745" y="1960"/>
                  </a:cubicBezTo>
                  <a:cubicBezTo>
                    <a:pt x="19614" y="1960"/>
                    <a:pt x="19614" y="1960"/>
                    <a:pt x="19614" y="1960"/>
                  </a:cubicBezTo>
                  <a:close/>
                  <a:moveTo>
                    <a:pt x="9756" y="4389"/>
                  </a:moveTo>
                  <a:cubicBezTo>
                    <a:pt x="9756" y="4389"/>
                    <a:pt x="9756" y="4389"/>
                    <a:pt x="9756" y="4389"/>
                  </a:cubicBezTo>
                  <a:cubicBezTo>
                    <a:pt x="9756" y="4357"/>
                    <a:pt x="9756" y="4357"/>
                    <a:pt x="9756" y="4357"/>
                  </a:cubicBezTo>
                  <a:cubicBezTo>
                    <a:pt x="9547" y="4357"/>
                    <a:pt x="9547" y="4357"/>
                    <a:pt x="9547" y="4357"/>
                  </a:cubicBezTo>
                  <a:cubicBezTo>
                    <a:pt x="9547" y="4389"/>
                    <a:pt x="9547" y="4389"/>
                    <a:pt x="9547" y="4389"/>
                  </a:cubicBezTo>
                  <a:cubicBezTo>
                    <a:pt x="9635" y="4389"/>
                    <a:pt x="9635" y="4389"/>
                    <a:pt x="9635" y="4389"/>
                  </a:cubicBezTo>
                  <a:cubicBezTo>
                    <a:pt x="9635" y="4655"/>
                    <a:pt x="9635" y="4655"/>
                    <a:pt x="9635" y="4655"/>
                  </a:cubicBezTo>
                  <a:cubicBezTo>
                    <a:pt x="9667" y="4655"/>
                    <a:pt x="9667" y="4655"/>
                    <a:pt x="9667" y="4655"/>
                  </a:cubicBezTo>
                  <a:cubicBezTo>
                    <a:pt x="9667" y="4389"/>
                    <a:pt x="9667" y="4389"/>
                    <a:pt x="9667" y="4389"/>
                  </a:cubicBezTo>
                  <a:cubicBezTo>
                    <a:pt x="9756" y="4389"/>
                    <a:pt x="9756" y="4389"/>
                    <a:pt x="9756" y="4389"/>
                  </a:cubicBezTo>
                  <a:close/>
                  <a:moveTo>
                    <a:pt x="10099" y="4655"/>
                  </a:moveTo>
                  <a:cubicBezTo>
                    <a:pt x="10099" y="4655"/>
                    <a:pt x="10099" y="4655"/>
                    <a:pt x="10099" y="4655"/>
                  </a:cubicBezTo>
                  <a:cubicBezTo>
                    <a:pt x="10099" y="4357"/>
                    <a:pt x="10099" y="4357"/>
                    <a:pt x="10099" y="4357"/>
                  </a:cubicBezTo>
                  <a:cubicBezTo>
                    <a:pt x="10099" y="4357"/>
                    <a:pt x="10099" y="4357"/>
                    <a:pt x="10054" y="4357"/>
                  </a:cubicBezTo>
                  <a:cubicBezTo>
                    <a:pt x="10054" y="4357"/>
                    <a:pt x="10054" y="4357"/>
                    <a:pt x="9965" y="4566"/>
                  </a:cubicBezTo>
                  <a:cubicBezTo>
                    <a:pt x="9950" y="4581"/>
                    <a:pt x="9950" y="4581"/>
                    <a:pt x="9950" y="4596"/>
                  </a:cubicBezTo>
                  <a:cubicBezTo>
                    <a:pt x="9950" y="4596"/>
                    <a:pt x="9950" y="4596"/>
                    <a:pt x="9950" y="4596"/>
                  </a:cubicBezTo>
                  <a:cubicBezTo>
                    <a:pt x="9935" y="4596"/>
                    <a:pt x="9935" y="4581"/>
                    <a:pt x="9935" y="4566"/>
                  </a:cubicBezTo>
                  <a:cubicBezTo>
                    <a:pt x="9935" y="4566"/>
                    <a:pt x="9935" y="4566"/>
                    <a:pt x="9845" y="4357"/>
                  </a:cubicBezTo>
                  <a:cubicBezTo>
                    <a:pt x="9845" y="4357"/>
                    <a:pt x="9845" y="4357"/>
                    <a:pt x="9800" y="4357"/>
                  </a:cubicBezTo>
                  <a:cubicBezTo>
                    <a:pt x="9800" y="4357"/>
                    <a:pt x="9800" y="4357"/>
                    <a:pt x="9800" y="4655"/>
                  </a:cubicBezTo>
                  <a:cubicBezTo>
                    <a:pt x="9800" y="4655"/>
                    <a:pt x="9800" y="4655"/>
                    <a:pt x="9830" y="4655"/>
                  </a:cubicBezTo>
                  <a:cubicBezTo>
                    <a:pt x="9830" y="4655"/>
                    <a:pt x="9830" y="4655"/>
                    <a:pt x="9830" y="4462"/>
                  </a:cubicBezTo>
                  <a:cubicBezTo>
                    <a:pt x="9830" y="4432"/>
                    <a:pt x="9830" y="4417"/>
                    <a:pt x="9830" y="4402"/>
                  </a:cubicBezTo>
                  <a:cubicBezTo>
                    <a:pt x="9830" y="4402"/>
                    <a:pt x="9830" y="4402"/>
                    <a:pt x="9830" y="4402"/>
                  </a:cubicBezTo>
                  <a:cubicBezTo>
                    <a:pt x="9830" y="4417"/>
                    <a:pt x="9830" y="4432"/>
                    <a:pt x="9830" y="4432"/>
                  </a:cubicBezTo>
                  <a:cubicBezTo>
                    <a:pt x="9830" y="4432"/>
                    <a:pt x="9830" y="4432"/>
                    <a:pt x="9935" y="4655"/>
                  </a:cubicBezTo>
                  <a:cubicBezTo>
                    <a:pt x="9935" y="4655"/>
                    <a:pt x="9935" y="4655"/>
                    <a:pt x="9950" y="4655"/>
                  </a:cubicBezTo>
                  <a:cubicBezTo>
                    <a:pt x="9950" y="4655"/>
                    <a:pt x="9950" y="4655"/>
                    <a:pt x="10054" y="4432"/>
                  </a:cubicBezTo>
                  <a:cubicBezTo>
                    <a:pt x="10054" y="4432"/>
                    <a:pt x="10054" y="4417"/>
                    <a:pt x="10054" y="4402"/>
                  </a:cubicBezTo>
                  <a:cubicBezTo>
                    <a:pt x="10054" y="4402"/>
                    <a:pt x="10054" y="4402"/>
                    <a:pt x="10069" y="4402"/>
                  </a:cubicBezTo>
                  <a:cubicBezTo>
                    <a:pt x="10054" y="4417"/>
                    <a:pt x="10054" y="4447"/>
                    <a:pt x="10054" y="4462"/>
                  </a:cubicBezTo>
                  <a:cubicBezTo>
                    <a:pt x="10054" y="4462"/>
                    <a:pt x="10054" y="4462"/>
                    <a:pt x="10054" y="4655"/>
                  </a:cubicBezTo>
                  <a:cubicBezTo>
                    <a:pt x="10054" y="4655"/>
                    <a:pt x="10054" y="4655"/>
                    <a:pt x="10099" y="4655"/>
                  </a:cubicBezTo>
                  <a:close/>
                  <a:moveTo>
                    <a:pt x="19634" y="477"/>
                  </a:moveTo>
                  <a:cubicBezTo>
                    <a:pt x="19634" y="417"/>
                    <a:pt x="19619" y="371"/>
                    <a:pt x="19573" y="326"/>
                  </a:cubicBezTo>
                  <a:cubicBezTo>
                    <a:pt x="19528" y="281"/>
                    <a:pt x="19467" y="266"/>
                    <a:pt x="19407" y="266"/>
                  </a:cubicBezTo>
                  <a:cubicBezTo>
                    <a:pt x="19346" y="266"/>
                    <a:pt x="19301" y="281"/>
                    <a:pt x="19256" y="326"/>
                  </a:cubicBezTo>
                  <a:cubicBezTo>
                    <a:pt x="19210" y="371"/>
                    <a:pt x="19195" y="417"/>
                    <a:pt x="19195" y="477"/>
                  </a:cubicBezTo>
                  <a:cubicBezTo>
                    <a:pt x="19195" y="537"/>
                    <a:pt x="19210" y="598"/>
                    <a:pt x="19256" y="643"/>
                  </a:cubicBezTo>
                  <a:cubicBezTo>
                    <a:pt x="19301" y="673"/>
                    <a:pt x="19346" y="703"/>
                    <a:pt x="19407" y="703"/>
                  </a:cubicBezTo>
                  <a:cubicBezTo>
                    <a:pt x="19467" y="703"/>
                    <a:pt x="19528" y="673"/>
                    <a:pt x="19573" y="643"/>
                  </a:cubicBezTo>
                  <a:cubicBezTo>
                    <a:pt x="19619" y="598"/>
                    <a:pt x="19634" y="537"/>
                    <a:pt x="19634" y="477"/>
                  </a:cubicBezTo>
                  <a:close/>
                  <a:moveTo>
                    <a:pt x="19604" y="477"/>
                  </a:moveTo>
                  <a:cubicBezTo>
                    <a:pt x="19604" y="537"/>
                    <a:pt x="19588" y="583"/>
                    <a:pt x="19543" y="628"/>
                  </a:cubicBezTo>
                  <a:cubicBezTo>
                    <a:pt x="19513" y="658"/>
                    <a:pt x="19467" y="673"/>
                    <a:pt x="19407" y="673"/>
                  </a:cubicBezTo>
                  <a:cubicBezTo>
                    <a:pt x="19362" y="673"/>
                    <a:pt x="19316" y="658"/>
                    <a:pt x="19271" y="628"/>
                  </a:cubicBezTo>
                  <a:cubicBezTo>
                    <a:pt x="19241" y="583"/>
                    <a:pt x="19210" y="537"/>
                    <a:pt x="19210" y="477"/>
                  </a:cubicBezTo>
                  <a:cubicBezTo>
                    <a:pt x="19210" y="432"/>
                    <a:pt x="19241" y="387"/>
                    <a:pt x="19271" y="341"/>
                  </a:cubicBezTo>
                  <a:cubicBezTo>
                    <a:pt x="19301" y="311"/>
                    <a:pt x="19362" y="281"/>
                    <a:pt x="19407" y="281"/>
                  </a:cubicBezTo>
                  <a:cubicBezTo>
                    <a:pt x="19467" y="281"/>
                    <a:pt x="19513" y="311"/>
                    <a:pt x="19543" y="341"/>
                  </a:cubicBezTo>
                  <a:cubicBezTo>
                    <a:pt x="19588" y="387"/>
                    <a:pt x="19604" y="432"/>
                    <a:pt x="19604" y="477"/>
                  </a:cubicBezTo>
                  <a:close/>
                  <a:moveTo>
                    <a:pt x="19513" y="613"/>
                  </a:moveTo>
                  <a:cubicBezTo>
                    <a:pt x="19513" y="613"/>
                    <a:pt x="19513" y="613"/>
                    <a:pt x="19513" y="613"/>
                  </a:cubicBezTo>
                  <a:cubicBezTo>
                    <a:pt x="19483" y="537"/>
                    <a:pt x="19483" y="537"/>
                    <a:pt x="19483" y="537"/>
                  </a:cubicBezTo>
                  <a:cubicBezTo>
                    <a:pt x="19467" y="507"/>
                    <a:pt x="19452" y="492"/>
                    <a:pt x="19437" y="492"/>
                  </a:cubicBezTo>
                  <a:cubicBezTo>
                    <a:pt x="19437" y="492"/>
                    <a:pt x="19437" y="492"/>
                    <a:pt x="19437" y="492"/>
                  </a:cubicBezTo>
                  <a:cubicBezTo>
                    <a:pt x="19452" y="492"/>
                    <a:pt x="19483" y="477"/>
                    <a:pt x="19483" y="462"/>
                  </a:cubicBezTo>
                  <a:cubicBezTo>
                    <a:pt x="19498" y="447"/>
                    <a:pt x="19513" y="432"/>
                    <a:pt x="19513" y="417"/>
                  </a:cubicBezTo>
                  <a:cubicBezTo>
                    <a:pt x="19513" y="387"/>
                    <a:pt x="19498" y="371"/>
                    <a:pt x="19483" y="356"/>
                  </a:cubicBezTo>
                  <a:cubicBezTo>
                    <a:pt x="19467" y="341"/>
                    <a:pt x="19437" y="341"/>
                    <a:pt x="19407" y="341"/>
                  </a:cubicBezTo>
                  <a:cubicBezTo>
                    <a:pt x="19407" y="341"/>
                    <a:pt x="19407" y="341"/>
                    <a:pt x="19331" y="341"/>
                  </a:cubicBezTo>
                  <a:cubicBezTo>
                    <a:pt x="19331" y="341"/>
                    <a:pt x="19331" y="341"/>
                    <a:pt x="19331" y="613"/>
                  </a:cubicBezTo>
                  <a:cubicBezTo>
                    <a:pt x="19331" y="613"/>
                    <a:pt x="19331" y="613"/>
                    <a:pt x="19362" y="613"/>
                  </a:cubicBezTo>
                  <a:cubicBezTo>
                    <a:pt x="19362" y="613"/>
                    <a:pt x="19362" y="613"/>
                    <a:pt x="19362" y="507"/>
                  </a:cubicBezTo>
                  <a:cubicBezTo>
                    <a:pt x="19362" y="507"/>
                    <a:pt x="19362" y="507"/>
                    <a:pt x="19392" y="507"/>
                  </a:cubicBezTo>
                  <a:cubicBezTo>
                    <a:pt x="19407" y="507"/>
                    <a:pt x="19422" y="522"/>
                    <a:pt x="19437" y="552"/>
                  </a:cubicBezTo>
                  <a:cubicBezTo>
                    <a:pt x="19437" y="552"/>
                    <a:pt x="19437" y="552"/>
                    <a:pt x="19467" y="613"/>
                  </a:cubicBezTo>
                  <a:cubicBezTo>
                    <a:pt x="19467" y="613"/>
                    <a:pt x="19467" y="613"/>
                    <a:pt x="19513" y="613"/>
                  </a:cubicBezTo>
                  <a:close/>
                  <a:moveTo>
                    <a:pt x="19467" y="417"/>
                  </a:moveTo>
                  <a:cubicBezTo>
                    <a:pt x="19467" y="447"/>
                    <a:pt x="19452" y="462"/>
                    <a:pt x="19407" y="462"/>
                  </a:cubicBezTo>
                  <a:cubicBezTo>
                    <a:pt x="19407" y="462"/>
                    <a:pt x="19407" y="462"/>
                    <a:pt x="19362" y="462"/>
                  </a:cubicBezTo>
                  <a:cubicBezTo>
                    <a:pt x="19362" y="462"/>
                    <a:pt x="19362" y="462"/>
                    <a:pt x="19362" y="371"/>
                  </a:cubicBezTo>
                  <a:cubicBezTo>
                    <a:pt x="19362" y="371"/>
                    <a:pt x="19362" y="371"/>
                    <a:pt x="19392" y="371"/>
                  </a:cubicBezTo>
                  <a:cubicBezTo>
                    <a:pt x="19422" y="371"/>
                    <a:pt x="19437" y="371"/>
                    <a:pt x="19452" y="387"/>
                  </a:cubicBezTo>
                  <a:cubicBezTo>
                    <a:pt x="19467" y="387"/>
                    <a:pt x="19467" y="402"/>
                    <a:pt x="19467" y="417"/>
                  </a:cubicBezTo>
                  <a:close/>
                  <a:moveTo>
                    <a:pt x="6400" y="4449"/>
                  </a:moveTo>
                  <a:cubicBezTo>
                    <a:pt x="6490" y="4524"/>
                    <a:pt x="6580" y="4569"/>
                    <a:pt x="6685" y="4584"/>
                  </a:cubicBezTo>
                  <a:cubicBezTo>
                    <a:pt x="6805" y="4599"/>
                    <a:pt x="6940" y="4524"/>
                    <a:pt x="7030" y="4449"/>
                  </a:cubicBezTo>
                  <a:cubicBezTo>
                    <a:pt x="7106" y="4389"/>
                    <a:pt x="7166" y="4314"/>
                    <a:pt x="7226" y="4239"/>
                  </a:cubicBezTo>
                  <a:cubicBezTo>
                    <a:pt x="6910" y="3805"/>
                    <a:pt x="6625" y="3101"/>
                    <a:pt x="6400" y="2322"/>
                  </a:cubicBezTo>
                  <a:cubicBezTo>
                    <a:pt x="6085" y="1258"/>
                    <a:pt x="5799" y="569"/>
                    <a:pt x="5424" y="285"/>
                  </a:cubicBezTo>
                  <a:cubicBezTo>
                    <a:pt x="5229" y="135"/>
                    <a:pt x="5079" y="120"/>
                    <a:pt x="4959" y="120"/>
                  </a:cubicBezTo>
                  <a:cubicBezTo>
                    <a:pt x="4793" y="120"/>
                    <a:pt x="4553" y="165"/>
                    <a:pt x="4193" y="345"/>
                  </a:cubicBezTo>
                  <a:cubicBezTo>
                    <a:pt x="5199" y="1199"/>
                    <a:pt x="5394" y="3700"/>
                    <a:pt x="6400" y="4449"/>
                  </a:cubicBezTo>
                  <a:close/>
                  <a:moveTo>
                    <a:pt x="7673" y="4447"/>
                  </a:moveTo>
                  <a:cubicBezTo>
                    <a:pt x="7749" y="4387"/>
                    <a:pt x="7809" y="4327"/>
                    <a:pt x="7885" y="4252"/>
                  </a:cubicBezTo>
                  <a:cubicBezTo>
                    <a:pt x="7824" y="4118"/>
                    <a:pt x="7764" y="3983"/>
                    <a:pt x="7703" y="3818"/>
                  </a:cubicBezTo>
                  <a:cubicBezTo>
                    <a:pt x="7703" y="3818"/>
                    <a:pt x="7703" y="3818"/>
                    <a:pt x="7703" y="3818"/>
                  </a:cubicBezTo>
                  <a:cubicBezTo>
                    <a:pt x="7703" y="3818"/>
                    <a:pt x="7703" y="3818"/>
                    <a:pt x="7703" y="3818"/>
                  </a:cubicBezTo>
                  <a:cubicBezTo>
                    <a:pt x="7628" y="3968"/>
                    <a:pt x="7567" y="4103"/>
                    <a:pt x="7492" y="4207"/>
                  </a:cubicBezTo>
                  <a:cubicBezTo>
                    <a:pt x="7552" y="4297"/>
                    <a:pt x="7613" y="4387"/>
                    <a:pt x="7673" y="4447"/>
                  </a:cubicBezTo>
                  <a:close/>
                  <a:moveTo>
                    <a:pt x="7821" y="3503"/>
                  </a:moveTo>
                  <a:cubicBezTo>
                    <a:pt x="7851" y="3608"/>
                    <a:pt x="7911" y="3832"/>
                    <a:pt x="8031" y="4072"/>
                  </a:cubicBezTo>
                  <a:cubicBezTo>
                    <a:pt x="8361" y="3608"/>
                    <a:pt x="8631" y="2949"/>
                    <a:pt x="8902" y="2216"/>
                  </a:cubicBezTo>
                  <a:cubicBezTo>
                    <a:pt x="9472" y="554"/>
                    <a:pt x="9847" y="90"/>
                    <a:pt x="10822" y="0"/>
                  </a:cubicBezTo>
                  <a:cubicBezTo>
                    <a:pt x="10687" y="0"/>
                    <a:pt x="10522" y="0"/>
                    <a:pt x="10357" y="0"/>
                  </a:cubicBezTo>
                  <a:cubicBezTo>
                    <a:pt x="9277" y="0"/>
                    <a:pt x="8781" y="509"/>
                    <a:pt x="8556" y="1257"/>
                  </a:cubicBezTo>
                  <a:cubicBezTo>
                    <a:pt x="8241" y="2275"/>
                    <a:pt x="8016" y="2994"/>
                    <a:pt x="7821" y="3503"/>
                  </a:cubicBezTo>
                  <a:close/>
                  <a:moveTo>
                    <a:pt x="4076" y="266"/>
                  </a:moveTo>
                  <a:cubicBezTo>
                    <a:pt x="4256" y="191"/>
                    <a:pt x="4452" y="146"/>
                    <a:pt x="4662" y="102"/>
                  </a:cubicBezTo>
                  <a:cubicBezTo>
                    <a:pt x="3730" y="102"/>
                    <a:pt x="3730" y="102"/>
                    <a:pt x="3730" y="102"/>
                  </a:cubicBezTo>
                  <a:cubicBezTo>
                    <a:pt x="3850" y="131"/>
                    <a:pt x="3970" y="191"/>
                    <a:pt x="4076" y="266"/>
                  </a:cubicBezTo>
                  <a:close/>
                  <a:moveTo>
                    <a:pt x="8348" y="4656"/>
                  </a:moveTo>
                  <a:cubicBezTo>
                    <a:pt x="8213" y="4641"/>
                    <a:pt x="8107" y="4566"/>
                    <a:pt x="8002" y="4447"/>
                  </a:cubicBezTo>
                  <a:cubicBezTo>
                    <a:pt x="7942" y="4492"/>
                    <a:pt x="7881" y="4536"/>
                    <a:pt x="7821" y="4566"/>
                  </a:cubicBezTo>
                  <a:cubicBezTo>
                    <a:pt x="7942" y="4656"/>
                    <a:pt x="8077" y="4700"/>
                    <a:pt x="8348" y="4656"/>
                  </a:cubicBezTo>
                  <a:close/>
                  <a:moveTo>
                    <a:pt x="4033" y="434"/>
                  </a:moveTo>
                  <a:cubicBezTo>
                    <a:pt x="4018" y="449"/>
                    <a:pt x="4003" y="464"/>
                    <a:pt x="3988" y="479"/>
                  </a:cubicBezTo>
                  <a:cubicBezTo>
                    <a:pt x="3299" y="884"/>
                    <a:pt x="2429" y="2111"/>
                    <a:pt x="1785" y="4073"/>
                  </a:cubicBezTo>
                  <a:cubicBezTo>
                    <a:pt x="2145" y="2411"/>
                    <a:pt x="2669" y="914"/>
                    <a:pt x="3928" y="330"/>
                  </a:cubicBezTo>
                  <a:cubicBezTo>
                    <a:pt x="3898" y="300"/>
                    <a:pt x="3853" y="270"/>
                    <a:pt x="3808" y="240"/>
                  </a:cubicBezTo>
                  <a:cubicBezTo>
                    <a:pt x="3763" y="195"/>
                    <a:pt x="3628" y="120"/>
                    <a:pt x="3523" y="150"/>
                  </a:cubicBezTo>
                  <a:cubicBezTo>
                    <a:pt x="3419" y="165"/>
                    <a:pt x="3314" y="210"/>
                    <a:pt x="3269" y="240"/>
                  </a:cubicBezTo>
                  <a:cubicBezTo>
                    <a:pt x="2279" y="749"/>
                    <a:pt x="1245" y="2441"/>
                    <a:pt x="946" y="4776"/>
                  </a:cubicBezTo>
                  <a:cubicBezTo>
                    <a:pt x="961" y="4776"/>
                    <a:pt x="976" y="4776"/>
                    <a:pt x="1006" y="4776"/>
                  </a:cubicBezTo>
                  <a:cubicBezTo>
                    <a:pt x="1021" y="4776"/>
                    <a:pt x="1125" y="4776"/>
                    <a:pt x="1125" y="4776"/>
                  </a:cubicBezTo>
                  <a:cubicBezTo>
                    <a:pt x="2115" y="4732"/>
                    <a:pt x="2579" y="4237"/>
                    <a:pt x="2804" y="3504"/>
                  </a:cubicBezTo>
                  <a:cubicBezTo>
                    <a:pt x="3284" y="1977"/>
                    <a:pt x="3763" y="1333"/>
                    <a:pt x="4168" y="988"/>
                  </a:cubicBezTo>
                  <a:cubicBezTo>
                    <a:pt x="4588" y="2321"/>
                    <a:pt x="4752" y="4657"/>
                    <a:pt x="6026" y="4657"/>
                  </a:cubicBezTo>
                  <a:cubicBezTo>
                    <a:pt x="6401" y="4657"/>
                    <a:pt x="6401" y="4657"/>
                    <a:pt x="6401" y="4657"/>
                  </a:cubicBezTo>
                  <a:cubicBezTo>
                    <a:pt x="5037" y="4477"/>
                    <a:pt x="5007" y="1497"/>
                    <a:pt x="4033" y="434"/>
                  </a:cubicBezTo>
                  <a:close/>
                  <a:moveTo>
                    <a:pt x="11494" y="12"/>
                  </a:moveTo>
                  <a:cubicBezTo>
                    <a:pt x="11224" y="507"/>
                    <a:pt x="10025" y="2680"/>
                    <a:pt x="9440" y="3519"/>
                  </a:cubicBezTo>
                  <a:cubicBezTo>
                    <a:pt x="9440" y="3519"/>
                    <a:pt x="11164" y="12"/>
                    <a:pt x="11149" y="12"/>
                  </a:cubicBezTo>
                  <a:cubicBezTo>
                    <a:pt x="10190" y="102"/>
                    <a:pt x="9815" y="552"/>
                    <a:pt x="9245" y="2215"/>
                  </a:cubicBezTo>
                  <a:cubicBezTo>
                    <a:pt x="8945" y="3084"/>
                    <a:pt x="8571" y="3864"/>
                    <a:pt x="8151" y="4298"/>
                  </a:cubicBezTo>
                  <a:cubicBezTo>
                    <a:pt x="8256" y="4463"/>
                    <a:pt x="8391" y="4598"/>
                    <a:pt x="8556" y="4643"/>
                  </a:cubicBezTo>
                  <a:cubicBezTo>
                    <a:pt x="9485" y="4478"/>
                    <a:pt x="10445" y="2755"/>
                    <a:pt x="11989" y="12"/>
                  </a:cubicBezTo>
                  <a:cubicBezTo>
                    <a:pt x="11989" y="12"/>
                    <a:pt x="11764" y="12"/>
                    <a:pt x="11494" y="12"/>
                  </a:cubicBezTo>
                  <a:close/>
                  <a:moveTo>
                    <a:pt x="0" y="4776"/>
                  </a:moveTo>
                  <a:cubicBezTo>
                    <a:pt x="0" y="4776"/>
                    <a:pt x="0" y="4776"/>
                    <a:pt x="0" y="4776"/>
                  </a:cubicBezTo>
                  <a:cubicBezTo>
                    <a:pt x="645" y="4776"/>
                    <a:pt x="645" y="4776"/>
                    <a:pt x="645" y="4776"/>
                  </a:cubicBezTo>
                  <a:cubicBezTo>
                    <a:pt x="990" y="2124"/>
                    <a:pt x="2309" y="341"/>
                    <a:pt x="3374" y="102"/>
                  </a:cubicBezTo>
                  <a:cubicBezTo>
                    <a:pt x="3374" y="102"/>
                    <a:pt x="3374" y="102"/>
                    <a:pt x="3284" y="102"/>
                  </a:cubicBezTo>
                  <a:cubicBezTo>
                    <a:pt x="2189" y="102"/>
                    <a:pt x="675" y="2139"/>
                    <a:pt x="0" y="4776"/>
                  </a:cubicBezTo>
                  <a:close/>
                  <a:moveTo>
                    <a:pt x="6699" y="2273"/>
                  </a:moveTo>
                  <a:cubicBezTo>
                    <a:pt x="6909" y="2947"/>
                    <a:pt x="7119" y="3562"/>
                    <a:pt x="7359" y="3996"/>
                  </a:cubicBezTo>
                  <a:cubicBezTo>
                    <a:pt x="7434" y="3846"/>
                    <a:pt x="7509" y="3666"/>
                    <a:pt x="7599" y="3442"/>
                  </a:cubicBezTo>
                  <a:cubicBezTo>
                    <a:pt x="7224" y="2094"/>
                    <a:pt x="6999" y="102"/>
                    <a:pt x="5829" y="102"/>
                  </a:cubicBezTo>
                  <a:cubicBezTo>
                    <a:pt x="5259" y="102"/>
                    <a:pt x="5259" y="102"/>
                    <a:pt x="5259" y="102"/>
                  </a:cubicBezTo>
                  <a:cubicBezTo>
                    <a:pt x="5964" y="236"/>
                    <a:pt x="6264" y="731"/>
                    <a:pt x="6699" y="2273"/>
                  </a:cubicBezTo>
                  <a:close/>
                  <a:moveTo>
                    <a:pt x="7031" y="4675"/>
                  </a:moveTo>
                  <a:cubicBezTo>
                    <a:pt x="7299" y="4675"/>
                    <a:pt x="7404" y="4630"/>
                    <a:pt x="7523" y="4555"/>
                  </a:cubicBezTo>
                  <a:cubicBezTo>
                    <a:pt x="7464" y="4509"/>
                    <a:pt x="7404" y="4464"/>
                    <a:pt x="7344" y="4389"/>
                  </a:cubicBezTo>
                  <a:cubicBezTo>
                    <a:pt x="7195" y="4539"/>
                    <a:pt x="7031" y="4615"/>
                    <a:pt x="6807" y="4645"/>
                  </a:cubicBezTo>
                  <a:cubicBezTo>
                    <a:pt x="6881" y="4660"/>
                    <a:pt x="6956" y="4675"/>
                    <a:pt x="7031" y="467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15" name="Rectangle 14"/>
          <p:cNvSpPr/>
          <p:nvPr/>
        </p:nvSpPr>
        <p:spPr bwMode="auto">
          <a:xfrm>
            <a:off x="0" y="1041400"/>
            <a:ext cx="274639" cy="595312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41" name="Group 40"/>
          <p:cNvGrpSpPr/>
          <p:nvPr/>
        </p:nvGrpSpPr>
        <p:grpSpPr>
          <a:xfrm>
            <a:off x="3304695" y="1101001"/>
            <a:ext cx="55837" cy="1000968"/>
            <a:chOff x="3295170" y="1101001"/>
            <a:chExt cx="55837" cy="1000968"/>
          </a:xfrm>
          <a:solidFill>
            <a:schemeClr val="bg1"/>
          </a:solidFill>
        </p:grpSpPr>
        <p:sp>
          <p:nvSpPr>
            <p:cNvPr id="40" name="Rectangle 39"/>
            <p:cNvSpPr/>
            <p:nvPr/>
          </p:nvSpPr>
          <p:spPr bwMode="auto">
            <a:xfrm rot="2706655">
              <a:off x="3012755" y="1383416"/>
              <a:ext cx="610550" cy="4571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1" name="Rectangle 60"/>
            <p:cNvSpPr/>
            <p:nvPr/>
          </p:nvSpPr>
          <p:spPr bwMode="auto">
            <a:xfrm rot="18893345" flipH="1">
              <a:off x="3031186" y="1782148"/>
              <a:ext cx="593923" cy="4571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60" name="Rectangle 59"/>
          <p:cNvSpPr/>
          <p:nvPr/>
        </p:nvSpPr>
        <p:spPr bwMode="auto">
          <a:xfrm>
            <a:off x="3107659" y="2001855"/>
            <a:ext cx="45719" cy="4710094"/>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7" name="Rectangle 66"/>
          <p:cNvSpPr/>
          <p:nvPr/>
        </p:nvSpPr>
        <p:spPr bwMode="auto">
          <a:xfrm>
            <a:off x="6492243" y="1999474"/>
            <a:ext cx="45719" cy="4710094"/>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68" name="Group 67"/>
          <p:cNvGrpSpPr/>
          <p:nvPr/>
        </p:nvGrpSpPr>
        <p:grpSpPr>
          <a:xfrm>
            <a:off x="6686382" y="1101001"/>
            <a:ext cx="55837" cy="1000968"/>
            <a:chOff x="3295170" y="1101001"/>
            <a:chExt cx="55837" cy="1000968"/>
          </a:xfrm>
          <a:solidFill>
            <a:schemeClr val="bg1"/>
          </a:solidFill>
        </p:grpSpPr>
        <p:sp>
          <p:nvSpPr>
            <p:cNvPr id="69" name="Rectangle 68"/>
            <p:cNvSpPr/>
            <p:nvPr/>
          </p:nvSpPr>
          <p:spPr bwMode="auto">
            <a:xfrm rot="2706655">
              <a:off x="3012755" y="1383416"/>
              <a:ext cx="610550" cy="4571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0" name="Rectangle 69"/>
            <p:cNvSpPr/>
            <p:nvPr/>
          </p:nvSpPr>
          <p:spPr bwMode="auto">
            <a:xfrm rot="18893345" flipH="1">
              <a:off x="3031186" y="1782148"/>
              <a:ext cx="593923" cy="4571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581791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00" fill="hold"/>
                                        <p:tgtEl>
                                          <p:spTgt spid="18"/>
                                        </p:tgtEl>
                                        <p:attrNameLst>
                                          <p:attrName>ppt_x</p:attrName>
                                        </p:attrNameLst>
                                      </p:cBhvr>
                                      <p:tavLst>
                                        <p:tav tm="0">
                                          <p:val>
                                            <p:strVal val="0-#ppt_w/2"/>
                                          </p:val>
                                        </p:tav>
                                        <p:tav tm="100000">
                                          <p:val>
                                            <p:strVal val="#ppt_x"/>
                                          </p:val>
                                        </p:tav>
                                      </p:tavLst>
                                    </p:anim>
                                    <p:anim calcmode="lin" valueType="num">
                                      <p:cBhvr additive="base">
                                        <p:cTn id="8" dur="7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700"/>
                            </p:stCondLst>
                            <p:childTnLst>
                              <p:par>
                                <p:cTn id="10" presetID="10" presetClass="entr" presetSubtype="0" fill="hold" grpId="0" nodeType="after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500"/>
                                        <p:tgtEl>
                                          <p:spTgt spid="64"/>
                                        </p:tgtEl>
                                      </p:cBhvr>
                                    </p:animEffect>
                                  </p:childTnLst>
                                </p:cTn>
                              </p:par>
                              <p:par>
                                <p:cTn id="13" presetID="10"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2" presetClass="entr" presetSubtype="8" decel="10000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700" fill="hold"/>
                                        <p:tgtEl>
                                          <p:spTgt spid="19"/>
                                        </p:tgtEl>
                                        <p:attrNameLst>
                                          <p:attrName>ppt_x</p:attrName>
                                        </p:attrNameLst>
                                      </p:cBhvr>
                                      <p:tavLst>
                                        <p:tav tm="0">
                                          <p:val>
                                            <p:strVal val="0-#ppt_w/2"/>
                                          </p:val>
                                        </p:tav>
                                        <p:tav tm="100000">
                                          <p:val>
                                            <p:strVal val="#ppt_x"/>
                                          </p:val>
                                        </p:tav>
                                      </p:tavLst>
                                    </p:anim>
                                    <p:anim calcmode="lin" valueType="num">
                                      <p:cBhvr additive="base">
                                        <p:cTn id="19" dur="700" fill="hold"/>
                                        <p:tgtEl>
                                          <p:spTgt spid="19"/>
                                        </p:tgtEl>
                                        <p:attrNameLst>
                                          <p:attrName>ppt_y</p:attrName>
                                        </p:attrNameLst>
                                      </p:cBhvr>
                                      <p:tavLst>
                                        <p:tav tm="0">
                                          <p:val>
                                            <p:strVal val="#ppt_y"/>
                                          </p:val>
                                        </p:tav>
                                        <p:tav tm="100000">
                                          <p:val>
                                            <p:strVal val="#ppt_y"/>
                                          </p:val>
                                        </p:tav>
                                      </p:tavLst>
                                    </p:anim>
                                  </p:childTnLst>
                                </p:cTn>
                              </p:par>
                            </p:childTnLst>
                          </p:cTn>
                        </p:par>
                        <p:par>
                          <p:cTn id="20" fill="hold">
                            <p:stCondLst>
                              <p:cond delay="14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4"/>
                                        </p:tgtEl>
                                        <p:attrNameLst>
                                          <p:attrName>style.visibility</p:attrName>
                                        </p:attrNameLst>
                                      </p:cBhvr>
                                      <p:to>
                                        <p:strVal val="visible"/>
                                      </p:to>
                                    </p:set>
                                    <p:animEffect transition="in" filter="fade">
                                      <p:cBhvr>
                                        <p:cTn id="26" dur="500"/>
                                        <p:tgtEl>
                                          <p:spTgt spid="74"/>
                                        </p:tgtEl>
                                      </p:cBhvr>
                                    </p:animEffect>
                                  </p:childTnLst>
                                </p:cTn>
                              </p:par>
                              <p:par>
                                <p:cTn id="27" presetID="2" presetClass="entr" presetSubtype="8" decel="10000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700" fill="hold"/>
                                        <p:tgtEl>
                                          <p:spTgt spid="25"/>
                                        </p:tgtEl>
                                        <p:attrNameLst>
                                          <p:attrName>ppt_x</p:attrName>
                                        </p:attrNameLst>
                                      </p:cBhvr>
                                      <p:tavLst>
                                        <p:tav tm="0">
                                          <p:val>
                                            <p:strVal val="0-#ppt_w/2"/>
                                          </p:val>
                                        </p:tav>
                                        <p:tav tm="100000">
                                          <p:val>
                                            <p:strVal val="#ppt_x"/>
                                          </p:val>
                                        </p:tav>
                                      </p:tavLst>
                                    </p:anim>
                                    <p:anim calcmode="lin" valueType="num">
                                      <p:cBhvr additive="base">
                                        <p:cTn id="30" dur="700" fill="hold"/>
                                        <p:tgtEl>
                                          <p:spTgt spid="25"/>
                                        </p:tgtEl>
                                        <p:attrNameLst>
                                          <p:attrName>ppt_y</p:attrName>
                                        </p:attrNameLst>
                                      </p:cBhvr>
                                      <p:tavLst>
                                        <p:tav tm="0">
                                          <p:val>
                                            <p:strVal val="#ppt_y"/>
                                          </p:val>
                                        </p:tav>
                                        <p:tav tm="100000">
                                          <p:val>
                                            <p:strVal val="#ppt_y"/>
                                          </p:val>
                                        </p:tav>
                                      </p:tavLst>
                                    </p:anim>
                                  </p:childTnLst>
                                </p:cTn>
                              </p:par>
                            </p:childTnLst>
                          </p:cTn>
                        </p:par>
                        <p:par>
                          <p:cTn id="31" fill="hold">
                            <p:stCondLst>
                              <p:cond delay="2100"/>
                            </p:stCondLst>
                            <p:childTnLst>
                              <p:par>
                                <p:cTn id="32" presetID="10" presetClass="entr" presetSubtype="0"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par>
                                <p:cTn id="35" presetID="10" presetClass="entr" presetSubtype="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par>
                          <p:cTn id="38" fill="hold">
                            <p:stCondLst>
                              <p:cond delay="2600"/>
                            </p:stCondLst>
                            <p:childTnLst>
                              <p:par>
                                <p:cTn id="39" presetID="10"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childTnLst>
                                </p:cTn>
                              </p:par>
                              <p:par>
                                <p:cTn id="42" presetID="10" presetClass="entr" presetSubtype="0" fill="hold" nodeType="withEffect">
                                  <p:stCondLst>
                                    <p:cond delay="10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20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74" grpId="0" animBg="1"/>
      <p:bldP spid="46" grpId="0" animBg="1"/>
      <p:bldP spid="11" grpId="0" animBg="1"/>
      <p:bldP spid="4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Business Application demo</a:t>
            </a:r>
            <a:endParaRPr lang="en-US" dirty="0"/>
          </a:p>
        </p:txBody>
      </p:sp>
    </p:spTree>
    <p:extLst>
      <p:ext uri="{BB962C8B-B14F-4D97-AF65-F5344CB8AC3E}">
        <p14:creationId xmlns:p14="http://schemas.microsoft.com/office/powerpoint/2010/main" val="36163803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3"/>
          <p:cNvSpPr/>
          <p:nvPr/>
        </p:nvSpPr>
        <p:spPr bwMode="auto">
          <a:xfrm>
            <a:off x="274702" y="1212849"/>
            <a:ext cx="3930536" cy="5486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Robust Office 365 APIs</a:t>
            </a:r>
            <a:endParaRPr lang="en-US" sz="2800" dirty="0">
              <a:gradFill>
                <a:gsLst>
                  <a:gs pos="0">
                    <a:srgbClr val="FFFFFF"/>
                  </a:gs>
                  <a:gs pos="100000">
                    <a:srgbClr val="FFFFFF"/>
                  </a:gs>
                </a:gsLst>
                <a:lin ang="5400000" scaled="0"/>
              </a:gradFill>
              <a:latin typeface="Segoe UI Light"/>
            </a:endParaRPr>
          </a:p>
        </p:txBody>
      </p:sp>
      <p:sp>
        <p:nvSpPr>
          <p:cNvPr id="2" name="Title 1"/>
          <p:cNvSpPr>
            <a:spLocks noGrp="1"/>
          </p:cNvSpPr>
          <p:nvPr>
            <p:ph type="title"/>
          </p:nvPr>
        </p:nvSpPr>
        <p:spPr/>
        <p:txBody>
          <a:bodyPr/>
          <a:lstStyle/>
          <a:p>
            <a:r>
              <a:rPr lang="en-US" smtClean="0"/>
              <a:t>Office 365 platform </a:t>
            </a:r>
            <a:endParaRPr lang="en-US" dirty="0"/>
          </a:p>
        </p:txBody>
      </p:sp>
      <p:sp>
        <p:nvSpPr>
          <p:cNvPr id="65" name="Rectangle 64"/>
          <p:cNvSpPr/>
          <p:nvPr/>
        </p:nvSpPr>
        <p:spPr bwMode="auto">
          <a:xfrm>
            <a:off x="8229895" y="1211263"/>
            <a:ext cx="3930536" cy="5486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Flexible tools</a:t>
            </a:r>
            <a:endParaRPr lang="en-US" sz="2800" dirty="0">
              <a:gradFill>
                <a:gsLst>
                  <a:gs pos="0">
                    <a:srgbClr val="FFFFFF"/>
                  </a:gs>
                  <a:gs pos="100000">
                    <a:srgbClr val="FFFFFF"/>
                  </a:gs>
                </a:gsLst>
                <a:lin ang="5400000" scaled="0"/>
              </a:gradFill>
              <a:latin typeface="Segoe UI Light"/>
            </a:endParaRPr>
          </a:p>
        </p:txBody>
      </p:sp>
      <p:grpSp>
        <p:nvGrpSpPr>
          <p:cNvPr id="17" name="Group 16"/>
          <p:cNvGrpSpPr/>
          <p:nvPr/>
        </p:nvGrpSpPr>
        <p:grpSpPr>
          <a:xfrm>
            <a:off x="456504" y="2303951"/>
            <a:ext cx="3571310" cy="4219575"/>
            <a:chOff x="4435955" y="2302365"/>
            <a:chExt cx="3571310" cy="4219575"/>
          </a:xfrm>
        </p:grpSpPr>
        <p:sp>
          <p:nvSpPr>
            <p:cNvPr id="74" name="Rectangle 73"/>
            <p:cNvSpPr/>
            <p:nvPr/>
          </p:nvSpPr>
          <p:spPr bwMode="auto">
            <a:xfrm>
              <a:off x="4435955" y="4290658"/>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r>
                <a:rPr lang="en-US" sz="1400" b="1" dirty="0">
                  <a:gradFill>
                    <a:gsLst>
                      <a:gs pos="50427">
                        <a:srgbClr val="FFFFFF"/>
                      </a:gs>
                      <a:gs pos="30000">
                        <a:srgbClr val="FFFFFF"/>
                      </a:gs>
                    </a:gsLst>
                    <a:lin ang="5400000" scaled="0"/>
                  </a:gradFill>
                </a:rPr>
                <a:t>Documents</a:t>
              </a:r>
            </a:p>
          </p:txBody>
        </p:sp>
        <p:sp>
          <p:nvSpPr>
            <p:cNvPr id="75" name="Rectangle 74"/>
            <p:cNvSpPr/>
            <p:nvPr/>
          </p:nvSpPr>
          <p:spPr bwMode="auto">
            <a:xfrm>
              <a:off x="6246850" y="4290658"/>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a:gradFill>
                    <a:gsLst>
                      <a:gs pos="50427">
                        <a:srgbClr val="FFFFFF"/>
                      </a:gs>
                      <a:gs pos="30000">
                        <a:srgbClr val="FFFFFF"/>
                      </a:gs>
                    </a:gsLst>
                    <a:lin ang="5400000" scaled="0"/>
                  </a:gradFill>
                </a:rPr>
                <a:t>Search</a:t>
              </a:r>
              <a:endParaRPr lang="en-US" sz="1400" b="1" dirty="0">
                <a:gradFill>
                  <a:gsLst>
                    <a:gs pos="50427">
                      <a:srgbClr val="FFFFFF"/>
                    </a:gs>
                    <a:gs pos="30000">
                      <a:srgbClr val="FFFFFF"/>
                    </a:gs>
                  </a:gsLst>
                  <a:lin ang="5400000" scaled="0"/>
                </a:gradFill>
              </a:endParaRPr>
            </a:p>
          </p:txBody>
        </p:sp>
        <p:sp>
          <p:nvSpPr>
            <p:cNvPr id="77" name="Rectangle 76"/>
            <p:cNvSpPr/>
            <p:nvPr/>
          </p:nvSpPr>
          <p:spPr bwMode="auto">
            <a:xfrm>
              <a:off x="4435955" y="4860682"/>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a:gradFill>
                    <a:gsLst>
                      <a:gs pos="50427">
                        <a:srgbClr val="FFFFFF"/>
                      </a:gs>
                      <a:gs pos="30000">
                        <a:srgbClr val="FFFFFF"/>
                      </a:gs>
                    </a:gsLst>
                    <a:lin ang="5400000" scaled="0"/>
                  </a:gradFill>
                </a:rPr>
                <a:t>Mail</a:t>
              </a:r>
              <a:endParaRPr lang="en-US" sz="1400" b="1" dirty="0">
                <a:gradFill>
                  <a:gsLst>
                    <a:gs pos="50427">
                      <a:srgbClr val="FFFFFF"/>
                    </a:gs>
                    <a:gs pos="30000">
                      <a:srgbClr val="FFFFFF"/>
                    </a:gs>
                  </a:gsLst>
                  <a:lin ang="5400000" scaled="0"/>
                </a:gradFill>
              </a:endParaRPr>
            </a:p>
          </p:txBody>
        </p:sp>
        <p:sp>
          <p:nvSpPr>
            <p:cNvPr id="80" name="Rectangle 79"/>
            <p:cNvSpPr/>
            <p:nvPr/>
          </p:nvSpPr>
          <p:spPr bwMode="auto">
            <a:xfrm>
              <a:off x="4435955" y="5430706"/>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a:gradFill>
                    <a:gsLst>
                      <a:gs pos="50427">
                        <a:srgbClr val="FFFFFF"/>
                      </a:gs>
                      <a:gs pos="30000">
                        <a:srgbClr val="FFFFFF"/>
                      </a:gs>
                    </a:gsLst>
                    <a:lin ang="5400000" scaled="0"/>
                  </a:gradFill>
                </a:rPr>
                <a:t>Calendar</a:t>
              </a:r>
              <a:endParaRPr lang="en-US" sz="1400" b="1" dirty="0">
                <a:gradFill>
                  <a:gsLst>
                    <a:gs pos="50427">
                      <a:srgbClr val="FFFFFF"/>
                    </a:gs>
                    <a:gs pos="30000">
                      <a:srgbClr val="FFFFFF"/>
                    </a:gs>
                  </a:gsLst>
                  <a:lin ang="5400000" scaled="0"/>
                </a:gradFill>
              </a:endParaRPr>
            </a:p>
          </p:txBody>
        </p:sp>
        <p:sp>
          <p:nvSpPr>
            <p:cNvPr id="81" name="Rectangle 80"/>
            <p:cNvSpPr/>
            <p:nvPr/>
          </p:nvSpPr>
          <p:spPr bwMode="auto">
            <a:xfrm>
              <a:off x="4435955" y="6000732"/>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a:gradFill>
                    <a:gsLst>
                      <a:gs pos="50427">
                        <a:srgbClr val="FFFFFF"/>
                      </a:gs>
                      <a:gs pos="30000">
                        <a:srgbClr val="FFFFFF"/>
                      </a:gs>
                    </a:gsLst>
                    <a:lin ang="5400000" scaled="0"/>
                  </a:gradFill>
                </a:rPr>
                <a:t>People</a:t>
              </a:r>
              <a:endParaRPr lang="en-US" sz="1400" b="1" dirty="0">
                <a:gradFill>
                  <a:gsLst>
                    <a:gs pos="50427">
                      <a:srgbClr val="FFFFFF"/>
                    </a:gs>
                    <a:gs pos="30000">
                      <a:srgbClr val="FFFFFF"/>
                    </a:gs>
                  </a:gsLst>
                  <a:lin ang="5400000" scaled="0"/>
                </a:gradFill>
              </a:endParaRPr>
            </a:p>
          </p:txBody>
        </p:sp>
        <p:sp>
          <p:nvSpPr>
            <p:cNvPr id="76" name="Rectangle 75"/>
            <p:cNvSpPr/>
            <p:nvPr/>
          </p:nvSpPr>
          <p:spPr bwMode="auto">
            <a:xfrm>
              <a:off x="6242473" y="4860683"/>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dirty="0">
                  <a:gradFill>
                    <a:gsLst>
                      <a:gs pos="50427">
                        <a:srgbClr val="FFFFFF"/>
                      </a:gs>
                      <a:gs pos="30000">
                        <a:srgbClr val="FFFFFF"/>
                      </a:gs>
                    </a:gsLst>
                    <a:lin ang="5400000" scaled="0"/>
                  </a:gradFill>
                </a:rPr>
                <a:t>Social</a:t>
              </a:r>
            </a:p>
          </p:txBody>
        </p:sp>
        <p:sp>
          <p:nvSpPr>
            <p:cNvPr id="79" name="Rectangle 78"/>
            <p:cNvSpPr/>
            <p:nvPr/>
          </p:nvSpPr>
          <p:spPr bwMode="auto">
            <a:xfrm>
              <a:off x="6242473" y="5430708"/>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dirty="0">
                <a:gradFill>
                  <a:gsLst>
                    <a:gs pos="50427">
                      <a:srgbClr val="FFFFFF"/>
                    </a:gs>
                    <a:gs pos="30000">
                      <a:srgbClr val="FFFFFF"/>
                    </a:gs>
                  </a:gsLst>
                  <a:lin ang="5400000" scaled="0"/>
                </a:gradFill>
              </a:endParaRPr>
            </a:p>
          </p:txBody>
        </p:sp>
        <p:sp>
          <p:nvSpPr>
            <p:cNvPr id="82" name="Rectangle 81"/>
            <p:cNvSpPr/>
            <p:nvPr/>
          </p:nvSpPr>
          <p:spPr bwMode="auto">
            <a:xfrm>
              <a:off x="6242473" y="6000732"/>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dirty="0">
                <a:gradFill>
                  <a:gsLst>
                    <a:gs pos="50427">
                      <a:srgbClr val="FFFFFF"/>
                    </a:gs>
                    <a:gs pos="30000">
                      <a:srgbClr val="FFFFFF"/>
                    </a:gs>
                  </a:gsLst>
                  <a:lin ang="5400000" scaled="0"/>
                </a:gradFill>
              </a:endParaRPr>
            </a:p>
          </p:txBody>
        </p:sp>
        <p:sp>
          <p:nvSpPr>
            <p:cNvPr id="86" name="Freeform 232"/>
            <p:cNvSpPr>
              <a:spLocks noChangeAspect="1" noEditPoints="1"/>
            </p:cNvSpPr>
            <p:nvPr/>
          </p:nvSpPr>
          <p:spPr bwMode="auto">
            <a:xfrm>
              <a:off x="7607082" y="4441207"/>
              <a:ext cx="229868" cy="220110"/>
            </a:xfrm>
            <a:custGeom>
              <a:avLst/>
              <a:gdLst>
                <a:gd name="T0" fmla="*/ 33 w 90"/>
                <a:gd name="T1" fmla="*/ 12 h 86"/>
                <a:gd name="T2" fmla="*/ 54 w 90"/>
                <a:gd name="T3" fmla="*/ 33 h 86"/>
                <a:gd name="T4" fmla="*/ 33 w 90"/>
                <a:gd name="T5" fmla="*/ 54 h 86"/>
                <a:gd name="T6" fmla="*/ 13 w 90"/>
                <a:gd name="T7" fmla="*/ 33 h 86"/>
                <a:gd name="T8" fmla="*/ 33 w 90"/>
                <a:gd name="T9" fmla="*/ 12 h 86"/>
                <a:gd name="T10" fmla="*/ 33 w 90"/>
                <a:gd name="T11" fmla="*/ 0 h 86"/>
                <a:gd name="T12" fmla="*/ 0 w 90"/>
                <a:gd name="T13" fmla="*/ 33 h 86"/>
                <a:gd name="T14" fmla="*/ 33 w 90"/>
                <a:gd name="T15" fmla="*/ 66 h 86"/>
                <a:gd name="T16" fmla="*/ 55 w 90"/>
                <a:gd name="T17" fmla="*/ 58 h 86"/>
                <a:gd name="T18" fmla="*/ 80 w 90"/>
                <a:gd name="T19" fmla="*/ 84 h 86"/>
                <a:gd name="T20" fmla="*/ 88 w 90"/>
                <a:gd name="T21" fmla="*/ 84 h 86"/>
                <a:gd name="T22" fmla="*/ 88 w 90"/>
                <a:gd name="T23" fmla="*/ 84 h 86"/>
                <a:gd name="T24" fmla="*/ 88 w 90"/>
                <a:gd name="T25" fmla="*/ 76 h 86"/>
                <a:gd name="T26" fmla="*/ 61 w 90"/>
                <a:gd name="T27" fmla="*/ 50 h 86"/>
                <a:gd name="T28" fmla="*/ 66 w 90"/>
                <a:gd name="T29" fmla="*/ 33 h 86"/>
                <a:gd name="T30" fmla="*/ 33 w 90"/>
                <a:gd name="T3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86">
                  <a:moveTo>
                    <a:pt x="33" y="12"/>
                  </a:moveTo>
                  <a:cubicBezTo>
                    <a:pt x="44" y="12"/>
                    <a:pt x="54" y="22"/>
                    <a:pt x="54" y="33"/>
                  </a:cubicBezTo>
                  <a:cubicBezTo>
                    <a:pt x="54" y="44"/>
                    <a:pt x="44" y="54"/>
                    <a:pt x="33" y="54"/>
                  </a:cubicBezTo>
                  <a:cubicBezTo>
                    <a:pt x="22" y="54"/>
                    <a:pt x="13" y="44"/>
                    <a:pt x="13" y="33"/>
                  </a:cubicBezTo>
                  <a:cubicBezTo>
                    <a:pt x="13" y="22"/>
                    <a:pt x="22" y="12"/>
                    <a:pt x="33" y="12"/>
                  </a:cubicBezTo>
                  <a:close/>
                  <a:moveTo>
                    <a:pt x="33" y="0"/>
                  </a:moveTo>
                  <a:cubicBezTo>
                    <a:pt x="15" y="0"/>
                    <a:pt x="0" y="15"/>
                    <a:pt x="0" y="33"/>
                  </a:cubicBezTo>
                  <a:cubicBezTo>
                    <a:pt x="0" y="51"/>
                    <a:pt x="15" y="66"/>
                    <a:pt x="33" y="66"/>
                  </a:cubicBezTo>
                  <a:cubicBezTo>
                    <a:pt x="41" y="66"/>
                    <a:pt x="49" y="63"/>
                    <a:pt x="55" y="58"/>
                  </a:cubicBezTo>
                  <a:cubicBezTo>
                    <a:pt x="80" y="84"/>
                    <a:pt x="80" y="84"/>
                    <a:pt x="80" y="84"/>
                  </a:cubicBezTo>
                  <a:cubicBezTo>
                    <a:pt x="82" y="86"/>
                    <a:pt x="86" y="86"/>
                    <a:pt x="88" y="84"/>
                  </a:cubicBezTo>
                  <a:cubicBezTo>
                    <a:pt x="88" y="84"/>
                    <a:pt x="88" y="84"/>
                    <a:pt x="88" y="84"/>
                  </a:cubicBezTo>
                  <a:cubicBezTo>
                    <a:pt x="90" y="82"/>
                    <a:pt x="90" y="78"/>
                    <a:pt x="88" y="76"/>
                  </a:cubicBezTo>
                  <a:cubicBezTo>
                    <a:pt x="61" y="50"/>
                    <a:pt x="61" y="50"/>
                    <a:pt x="61" y="50"/>
                  </a:cubicBezTo>
                  <a:cubicBezTo>
                    <a:pt x="65" y="45"/>
                    <a:pt x="66" y="39"/>
                    <a:pt x="66" y="33"/>
                  </a:cubicBezTo>
                  <a:cubicBezTo>
                    <a:pt x="66" y="15"/>
                    <a:pt x="51" y="0"/>
                    <a:pt x="33" y="0"/>
                  </a:cubicBezTo>
                  <a:close/>
                </a:path>
              </a:pathLst>
            </a:custGeom>
            <a:solidFill>
              <a:schemeClr val="bg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grpSp>
          <p:nvGrpSpPr>
            <p:cNvPr id="9" name="Group 8"/>
            <p:cNvGrpSpPr/>
            <p:nvPr/>
          </p:nvGrpSpPr>
          <p:grpSpPr>
            <a:xfrm>
              <a:off x="5439793" y="2302365"/>
              <a:ext cx="1559257" cy="1374413"/>
              <a:chOff x="5248273" y="2411410"/>
              <a:chExt cx="1544092" cy="1361046"/>
            </a:xfrm>
          </p:grpSpPr>
          <p:pic>
            <p:nvPicPr>
              <p:cNvPr id="109" name="Picture 10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43790" y="2411410"/>
                <a:ext cx="748575" cy="1361046"/>
              </a:xfrm>
              <a:prstGeom prst="rect">
                <a:avLst/>
              </a:prstGeom>
            </p:spPr>
          </p:pic>
          <p:pic>
            <p:nvPicPr>
              <p:cNvPr id="110" name="Picture 10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48273" y="2421905"/>
                <a:ext cx="732256" cy="1340028"/>
              </a:xfrm>
              <a:prstGeom prst="rect">
                <a:avLst/>
              </a:prstGeom>
            </p:spPr>
          </p:pic>
        </p:grpSp>
        <p:sp>
          <p:nvSpPr>
            <p:cNvPr id="84" name="Freeform 18"/>
            <p:cNvSpPr>
              <a:spLocks noChangeAspect="1" noEditPoints="1"/>
            </p:cNvSpPr>
            <p:nvPr/>
          </p:nvSpPr>
          <p:spPr bwMode="auto">
            <a:xfrm>
              <a:off x="5829592" y="5028923"/>
              <a:ext cx="274581" cy="184727"/>
            </a:xfrm>
            <a:custGeom>
              <a:avLst/>
              <a:gdLst>
                <a:gd name="T0" fmla="*/ 364 w 780"/>
                <a:gd name="T1" fmla="*/ 241 h 440"/>
                <a:gd name="T2" fmla="*/ 5 w 780"/>
                <a:gd name="T3" fmla="*/ 27 h 440"/>
                <a:gd name="T4" fmla="*/ 48 w 780"/>
                <a:gd name="T5" fmla="*/ 0 h 440"/>
                <a:gd name="T6" fmla="*/ 732 w 780"/>
                <a:gd name="T7" fmla="*/ 0 h 440"/>
                <a:gd name="T8" fmla="*/ 775 w 780"/>
                <a:gd name="T9" fmla="*/ 27 h 440"/>
                <a:gd name="T10" fmla="*/ 416 w 780"/>
                <a:gd name="T11" fmla="*/ 240 h 440"/>
                <a:gd name="T12" fmla="*/ 416 w 780"/>
                <a:gd name="T13" fmla="*/ 241 h 440"/>
                <a:gd name="T14" fmla="*/ 390 w 780"/>
                <a:gd name="T15" fmla="*/ 247 h 440"/>
                <a:gd name="T16" fmla="*/ 364 w 780"/>
                <a:gd name="T17" fmla="*/ 241 h 440"/>
                <a:gd name="T18" fmla="*/ 780 w 780"/>
                <a:gd name="T19" fmla="*/ 324 h 440"/>
                <a:gd name="T20" fmla="*/ 780 w 780"/>
                <a:gd name="T21" fmla="*/ 66 h 440"/>
                <a:gd name="T22" fmla="*/ 563 w 780"/>
                <a:gd name="T23" fmla="*/ 195 h 440"/>
                <a:gd name="T24" fmla="*/ 780 w 780"/>
                <a:gd name="T25" fmla="*/ 324 h 440"/>
                <a:gd name="T26" fmla="*/ 0 w 780"/>
                <a:gd name="T27" fmla="*/ 392 h 440"/>
                <a:gd name="T28" fmla="*/ 48 w 780"/>
                <a:gd name="T29" fmla="*/ 440 h 440"/>
                <a:gd name="T30" fmla="*/ 732 w 780"/>
                <a:gd name="T31" fmla="*/ 440 h 440"/>
                <a:gd name="T32" fmla="*/ 780 w 780"/>
                <a:gd name="T33" fmla="*/ 392 h 440"/>
                <a:gd name="T34" fmla="*/ 780 w 780"/>
                <a:gd name="T35" fmla="*/ 366 h 440"/>
                <a:gd name="T36" fmla="*/ 528 w 780"/>
                <a:gd name="T37" fmla="*/ 216 h 440"/>
                <a:gd name="T38" fmla="*/ 435 w 780"/>
                <a:gd name="T39" fmla="*/ 271 h 440"/>
                <a:gd name="T40" fmla="*/ 390 w 780"/>
                <a:gd name="T41" fmla="*/ 283 h 440"/>
                <a:gd name="T42" fmla="*/ 390 w 780"/>
                <a:gd name="T43" fmla="*/ 283 h 440"/>
                <a:gd name="T44" fmla="*/ 344 w 780"/>
                <a:gd name="T45" fmla="*/ 271 h 440"/>
                <a:gd name="T46" fmla="*/ 252 w 780"/>
                <a:gd name="T47" fmla="*/ 216 h 440"/>
                <a:gd name="T48" fmla="*/ 0 w 780"/>
                <a:gd name="T49" fmla="*/ 366 h 440"/>
                <a:gd name="T50" fmla="*/ 0 w 780"/>
                <a:gd name="T51" fmla="*/ 392 h 440"/>
                <a:gd name="T52" fmla="*/ 217 w 780"/>
                <a:gd name="T53" fmla="*/ 195 h 440"/>
                <a:gd name="T54" fmla="*/ 0 w 780"/>
                <a:gd name="T55" fmla="*/ 66 h 440"/>
                <a:gd name="T56" fmla="*/ 0 w 780"/>
                <a:gd name="T57" fmla="*/ 324 h 440"/>
                <a:gd name="T58" fmla="*/ 217 w 780"/>
                <a:gd name="T59" fmla="*/ 195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0" h="440">
                  <a:moveTo>
                    <a:pt x="364" y="241"/>
                  </a:moveTo>
                  <a:cubicBezTo>
                    <a:pt x="5" y="27"/>
                    <a:pt x="5" y="27"/>
                    <a:pt x="5" y="27"/>
                  </a:cubicBezTo>
                  <a:cubicBezTo>
                    <a:pt x="13" y="11"/>
                    <a:pt x="29" y="0"/>
                    <a:pt x="48" y="0"/>
                  </a:cubicBezTo>
                  <a:cubicBezTo>
                    <a:pt x="732" y="0"/>
                    <a:pt x="732" y="0"/>
                    <a:pt x="732" y="0"/>
                  </a:cubicBezTo>
                  <a:cubicBezTo>
                    <a:pt x="751" y="0"/>
                    <a:pt x="767" y="11"/>
                    <a:pt x="775" y="27"/>
                  </a:cubicBezTo>
                  <a:cubicBezTo>
                    <a:pt x="416" y="240"/>
                    <a:pt x="416" y="240"/>
                    <a:pt x="416" y="240"/>
                  </a:cubicBezTo>
                  <a:cubicBezTo>
                    <a:pt x="416" y="241"/>
                    <a:pt x="416" y="241"/>
                    <a:pt x="416" y="241"/>
                  </a:cubicBezTo>
                  <a:cubicBezTo>
                    <a:pt x="409" y="245"/>
                    <a:pt x="400" y="247"/>
                    <a:pt x="390" y="247"/>
                  </a:cubicBezTo>
                  <a:cubicBezTo>
                    <a:pt x="380" y="247"/>
                    <a:pt x="370" y="245"/>
                    <a:pt x="364" y="241"/>
                  </a:cubicBezTo>
                  <a:close/>
                  <a:moveTo>
                    <a:pt x="780" y="324"/>
                  </a:moveTo>
                  <a:cubicBezTo>
                    <a:pt x="780" y="66"/>
                    <a:pt x="780" y="66"/>
                    <a:pt x="780" y="66"/>
                  </a:cubicBezTo>
                  <a:cubicBezTo>
                    <a:pt x="563" y="195"/>
                    <a:pt x="563" y="195"/>
                    <a:pt x="563" y="195"/>
                  </a:cubicBezTo>
                  <a:lnTo>
                    <a:pt x="780" y="324"/>
                  </a:lnTo>
                  <a:close/>
                  <a:moveTo>
                    <a:pt x="0" y="392"/>
                  </a:moveTo>
                  <a:cubicBezTo>
                    <a:pt x="0" y="419"/>
                    <a:pt x="21" y="440"/>
                    <a:pt x="48" y="440"/>
                  </a:cubicBezTo>
                  <a:cubicBezTo>
                    <a:pt x="732" y="440"/>
                    <a:pt x="732" y="440"/>
                    <a:pt x="732" y="440"/>
                  </a:cubicBezTo>
                  <a:cubicBezTo>
                    <a:pt x="758" y="440"/>
                    <a:pt x="780" y="419"/>
                    <a:pt x="780" y="392"/>
                  </a:cubicBezTo>
                  <a:cubicBezTo>
                    <a:pt x="780" y="366"/>
                    <a:pt x="780" y="366"/>
                    <a:pt x="780" y="366"/>
                  </a:cubicBezTo>
                  <a:cubicBezTo>
                    <a:pt x="528" y="216"/>
                    <a:pt x="528" y="216"/>
                    <a:pt x="528" y="216"/>
                  </a:cubicBezTo>
                  <a:cubicBezTo>
                    <a:pt x="435" y="271"/>
                    <a:pt x="435" y="271"/>
                    <a:pt x="435" y="271"/>
                  </a:cubicBezTo>
                  <a:cubicBezTo>
                    <a:pt x="423" y="279"/>
                    <a:pt x="407" y="283"/>
                    <a:pt x="390" y="283"/>
                  </a:cubicBezTo>
                  <a:cubicBezTo>
                    <a:pt x="390" y="283"/>
                    <a:pt x="390" y="283"/>
                    <a:pt x="390" y="283"/>
                  </a:cubicBezTo>
                  <a:cubicBezTo>
                    <a:pt x="373" y="283"/>
                    <a:pt x="357" y="279"/>
                    <a:pt x="344" y="271"/>
                  </a:cubicBezTo>
                  <a:cubicBezTo>
                    <a:pt x="252" y="216"/>
                    <a:pt x="252" y="216"/>
                    <a:pt x="252" y="216"/>
                  </a:cubicBezTo>
                  <a:cubicBezTo>
                    <a:pt x="0" y="366"/>
                    <a:pt x="0" y="366"/>
                    <a:pt x="0" y="366"/>
                  </a:cubicBezTo>
                  <a:lnTo>
                    <a:pt x="0" y="392"/>
                  </a:lnTo>
                  <a:close/>
                  <a:moveTo>
                    <a:pt x="217" y="195"/>
                  </a:moveTo>
                  <a:cubicBezTo>
                    <a:pt x="0" y="66"/>
                    <a:pt x="0" y="66"/>
                    <a:pt x="0" y="66"/>
                  </a:cubicBezTo>
                  <a:cubicBezTo>
                    <a:pt x="0" y="324"/>
                    <a:pt x="0" y="324"/>
                    <a:pt x="0" y="324"/>
                  </a:cubicBezTo>
                  <a:lnTo>
                    <a:pt x="217" y="195"/>
                  </a:lnTo>
                  <a:close/>
                </a:path>
              </a:pathLst>
            </a:custGeom>
            <a:solidFill>
              <a:schemeClr val="bg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sp>
          <p:nvSpPr>
            <p:cNvPr id="85" name="Freeform 109"/>
            <p:cNvSpPr>
              <a:spLocks noChangeAspect="1" noEditPoints="1"/>
            </p:cNvSpPr>
            <p:nvPr/>
          </p:nvSpPr>
          <p:spPr bwMode="auto">
            <a:xfrm>
              <a:off x="5826370" y="5577210"/>
              <a:ext cx="281025" cy="228201"/>
            </a:xfrm>
            <a:custGeom>
              <a:avLst/>
              <a:gdLst>
                <a:gd name="T0" fmla="*/ 49 w 80"/>
                <a:gd name="T1" fmla="*/ 51 h 65"/>
                <a:gd name="T2" fmla="*/ 43 w 80"/>
                <a:gd name="T3" fmla="*/ 50 h 65"/>
                <a:gd name="T4" fmla="*/ 42 w 80"/>
                <a:gd name="T5" fmla="*/ 50 h 65"/>
                <a:gd name="T6" fmla="*/ 42 w 80"/>
                <a:gd name="T7" fmla="*/ 44 h 65"/>
                <a:gd name="T8" fmla="*/ 43 w 80"/>
                <a:gd name="T9" fmla="*/ 44 h 65"/>
                <a:gd name="T10" fmla="*/ 51 w 80"/>
                <a:gd name="T11" fmla="*/ 45 h 65"/>
                <a:gd name="T12" fmla="*/ 52 w 80"/>
                <a:gd name="T13" fmla="*/ 42 h 65"/>
                <a:gd name="T14" fmla="*/ 44 w 80"/>
                <a:gd name="T15" fmla="*/ 40 h 65"/>
                <a:gd name="T16" fmla="*/ 43 w 80"/>
                <a:gd name="T17" fmla="*/ 40 h 65"/>
                <a:gd name="T18" fmla="*/ 43 w 80"/>
                <a:gd name="T19" fmla="*/ 25 h 65"/>
                <a:gd name="T20" fmla="*/ 58 w 80"/>
                <a:gd name="T21" fmla="*/ 25 h 65"/>
                <a:gd name="T22" fmla="*/ 58 w 80"/>
                <a:gd name="T23" fmla="*/ 30 h 65"/>
                <a:gd name="T24" fmla="*/ 49 w 80"/>
                <a:gd name="T25" fmla="*/ 30 h 65"/>
                <a:gd name="T26" fmla="*/ 49 w 80"/>
                <a:gd name="T27" fmla="*/ 34 h 65"/>
                <a:gd name="T28" fmla="*/ 57 w 80"/>
                <a:gd name="T29" fmla="*/ 36 h 65"/>
                <a:gd name="T30" fmla="*/ 59 w 80"/>
                <a:gd name="T31" fmla="*/ 42 h 65"/>
                <a:gd name="T32" fmla="*/ 56 w 80"/>
                <a:gd name="T33" fmla="*/ 48 h 65"/>
                <a:gd name="T34" fmla="*/ 49 w 80"/>
                <a:gd name="T35" fmla="*/ 51 h 65"/>
                <a:gd name="T36" fmla="*/ 38 w 80"/>
                <a:gd name="T37" fmla="*/ 45 h 65"/>
                <a:gd name="T38" fmla="*/ 29 w 80"/>
                <a:gd name="T39" fmla="*/ 45 h 65"/>
                <a:gd name="T40" fmla="*/ 33 w 80"/>
                <a:gd name="T41" fmla="*/ 41 h 65"/>
                <a:gd name="T42" fmla="*/ 39 w 80"/>
                <a:gd name="T43" fmla="*/ 32 h 65"/>
                <a:gd name="T44" fmla="*/ 36 w 80"/>
                <a:gd name="T45" fmla="*/ 26 h 65"/>
                <a:gd name="T46" fmla="*/ 30 w 80"/>
                <a:gd name="T47" fmla="*/ 24 h 65"/>
                <a:gd name="T48" fmla="*/ 22 w 80"/>
                <a:gd name="T49" fmla="*/ 26 h 65"/>
                <a:gd name="T50" fmla="*/ 22 w 80"/>
                <a:gd name="T51" fmla="*/ 27 h 65"/>
                <a:gd name="T52" fmla="*/ 22 w 80"/>
                <a:gd name="T53" fmla="*/ 33 h 65"/>
                <a:gd name="T54" fmla="*/ 23 w 80"/>
                <a:gd name="T55" fmla="*/ 32 h 65"/>
                <a:gd name="T56" fmla="*/ 29 w 80"/>
                <a:gd name="T57" fmla="*/ 30 h 65"/>
                <a:gd name="T58" fmla="*/ 32 w 80"/>
                <a:gd name="T59" fmla="*/ 33 h 65"/>
                <a:gd name="T60" fmla="*/ 31 w 80"/>
                <a:gd name="T61" fmla="*/ 35 h 65"/>
                <a:gd name="T62" fmla="*/ 28 w 80"/>
                <a:gd name="T63" fmla="*/ 39 h 65"/>
                <a:gd name="T64" fmla="*/ 21 w 80"/>
                <a:gd name="T65" fmla="*/ 46 h 65"/>
                <a:gd name="T66" fmla="*/ 21 w 80"/>
                <a:gd name="T67" fmla="*/ 50 h 65"/>
                <a:gd name="T68" fmla="*/ 38 w 80"/>
                <a:gd name="T69" fmla="*/ 50 h 65"/>
                <a:gd name="T70" fmla="*/ 38 w 80"/>
                <a:gd name="T71" fmla="*/ 45 h 65"/>
                <a:gd name="T72" fmla="*/ 71 w 80"/>
                <a:gd name="T73" fmla="*/ 19 h 65"/>
                <a:gd name="T74" fmla="*/ 9 w 80"/>
                <a:gd name="T75" fmla="*/ 19 h 65"/>
                <a:gd name="T76" fmla="*/ 9 w 80"/>
                <a:gd name="T77" fmla="*/ 56 h 65"/>
                <a:gd name="T78" fmla="*/ 9 w 80"/>
                <a:gd name="T79" fmla="*/ 57 h 65"/>
                <a:gd name="T80" fmla="*/ 70 w 80"/>
                <a:gd name="T81" fmla="*/ 57 h 65"/>
                <a:gd name="T82" fmla="*/ 71 w 80"/>
                <a:gd name="T83" fmla="*/ 56 h 65"/>
                <a:gd name="T84" fmla="*/ 71 w 80"/>
                <a:gd name="T85" fmla="*/ 19 h 65"/>
                <a:gd name="T86" fmla="*/ 76 w 80"/>
                <a:gd name="T87" fmla="*/ 0 h 65"/>
                <a:gd name="T88" fmla="*/ 80 w 80"/>
                <a:gd name="T89" fmla="*/ 4 h 65"/>
                <a:gd name="T90" fmla="*/ 80 w 80"/>
                <a:gd name="T91" fmla="*/ 62 h 65"/>
                <a:gd name="T92" fmla="*/ 76 w 80"/>
                <a:gd name="T93" fmla="*/ 65 h 65"/>
                <a:gd name="T94" fmla="*/ 4 w 80"/>
                <a:gd name="T95" fmla="*/ 65 h 65"/>
                <a:gd name="T96" fmla="*/ 0 w 80"/>
                <a:gd name="T97" fmla="*/ 62 h 65"/>
                <a:gd name="T98" fmla="*/ 0 w 80"/>
                <a:gd name="T99" fmla="*/ 4 h 65"/>
                <a:gd name="T100" fmla="*/ 4 w 80"/>
                <a:gd name="T101" fmla="*/ 0 h 65"/>
                <a:gd name="T102" fmla="*/ 76 w 80"/>
                <a:gd name="T10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 h="65">
                  <a:moveTo>
                    <a:pt x="49" y="51"/>
                  </a:moveTo>
                  <a:cubicBezTo>
                    <a:pt x="46" y="51"/>
                    <a:pt x="44" y="51"/>
                    <a:pt x="43" y="50"/>
                  </a:cubicBezTo>
                  <a:cubicBezTo>
                    <a:pt x="42" y="50"/>
                    <a:pt x="42" y="50"/>
                    <a:pt x="42" y="50"/>
                  </a:cubicBezTo>
                  <a:cubicBezTo>
                    <a:pt x="42" y="44"/>
                    <a:pt x="42" y="44"/>
                    <a:pt x="42" y="44"/>
                  </a:cubicBezTo>
                  <a:cubicBezTo>
                    <a:pt x="43" y="44"/>
                    <a:pt x="43" y="44"/>
                    <a:pt x="43" y="44"/>
                  </a:cubicBezTo>
                  <a:cubicBezTo>
                    <a:pt x="46" y="46"/>
                    <a:pt x="50" y="46"/>
                    <a:pt x="51" y="45"/>
                  </a:cubicBezTo>
                  <a:cubicBezTo>
                    <a:pt x="52" y="44"/>
                    <a:pt x="52" y="43"/>
                    <a:pt x="52" y="42"/>
                  </a:cubicBezTo>
                  <a:cubicBezTo>
                    <a:pt x="52" y="41"/>
                    <a:pt x="51" y="39"/>
                    <a:pt x="44" y="40"/>
                  </a:cubicBezTo>
                  <a:cubicBezTo>
                    <a:pt x="43" y="40"/>
                    <a:pt x="43" y="40"/>
                    <a:pt x="43" y="40"/>
                  </a:cubicBezTo>
                  <a:cubicBezTo>
                    <a:pt x="43" y="25"/>
                    <a:pt x="43" y="25"/>
                    <a:pt x="43" y="25"/>
                  </a:cubicBezTo>
                  <a:cubicBezTo>
                    <a:pt x="58" y="25"/>
                    <a:pt x="58" y="25"/>
                    <a:pt x="58" y="25"/>
                  </a:cubicBezTo>
                  <a:cubicBezTo>
                    <a:pt x="58" y="30"/>
                    <a:pt x="58" y="30"/>
                    <a:pt x="58" y="30"/>
                  </a:cubicBezTo>
                  <a:cubicBezTo>
                    <a:pt x="49" y="30"/>
                    <a:pt x="49" y="30"/>
                    <a:pt x="49" y="30"/>
                  </a:cubicBezTo>
                  <a:cubicBezTo>
                    <a:pt x="49" y="34"/>
                    <a:pt x="49" y="34"/>
                    <a:pt x="49" y="34"/>
                  </a:cubicBezTo>
                  <a:cubicBezTo>
                    <a:pt x="52" y="34"/>
                    <a:pt x="55" y="34"/>
                    <a:pt x="57" y="36"/>
                  </a:cubicBezTo>
                  <a:cubicBezTo>
                    <a:pt x="58" y="38"/>
                    <a:pt x="59" y="40"/>
                    <a:pt x="59" y="42"/>
                  </a:cubicBezTo>
                  <a:cubicBezTo>
                    <a:pt x="59" y="44"/>
                    <a:pt x="58" y="47"/>
                    <a:pt x="56" y="48"/>
                  </a:cubicBezTo>
                  <a:cubicBezTo>
                    <a:pt x="55" y="50"/>
                    <a:pt x="52" y="51"/>
                    <a:pt x="49" y="51"/>
                  </a:cubicBezTo>
                  <a:moveTo>
                    <a:pt x="38" y="45"/>
                  </a:moveTo>
                  <a:cubicBezTo>
                    <a:pt x="29" y="45"/>
                    <a:pt x="29" y="45"/>
                    <a:pt x="29" y="45"/>
                  </a:cubicBezTo>
                  <a:cubicBezTo>
                    <a:pt x="33" y="41"/>
                    <a:pt x="33" y="41"/>
                    <a:pt x="33" y="41"/>
                  </a:cubicBezTo>
                  <a:cubicBezTo>
                    <a:pt x="37" y="38"/>
                    <a:pt x="39" y="35"/>
                    <a:pt x="39" y="32"/>
                  </a:cubicBezTo>
                  <a:cubicBezTo>
                    <a:pt x="39" y="30"/>
                    <a:pt x="38" y="28"/>
                    <a:pt x="36" y="26"/>
                  </a:cubicBezTo>
                  <a:cubicBezTo>
                    <a:pt x="35" y="25"/>
                    <a:pt x="33" y="24"/>
                    <a:pt x="30" y="24"/>
                  </a:cubicBezTo>
                  <a:cubicBezTo>
                    <a:pt x="27" y="24"/>
                    <a:pt x="25" y="25"/>
                    <a:pt x="22" y="26"/>
                  </a:cubicBezTo>
                  <a:cubicBezTo>
                    <a:pt x="22" y="27"/>
                    <a:pt x="22" y="27"/>
                    <a:pt x="22" y="27"/>
                  </a:cubicBezTo>
                  <a:cubicBezTo>
                    <a:pt x="22" y="33"/>
                    <a:pt x="22" y="33"/>
                    <a:pt x="22" y="33"/>
                  </a:cubicBezTo>
                  <a:cubicBezTo>
                    <a:pt x="23" y="32"/>
                    <a:pt x="23" y="32"/>
                    <a:pt x="23" y="32"/>
                  </a:cubicBezTo>
                  <a:cubicBezTo>
                    <a:pt x="25" y="30"/>
                    <a:pt x="27" y="30"/>
                    <a:pt x="29" y="30"/>
                  </a:cubicBezTo>
                  <a:cubicBezTo>
                    <a:pt x="31" y="30"/>
                    <a:pt x="32" y="31"/>
                    <a:pt x="32" y="33"/>
                  </a:cubicBezTo>
                  <a:cubicBezTo>
                    <a:pt x="32" y="33"/>
                    <a:pt x="32" y="34"/>
                    <a:pt x="31" y="35"/>
                  </a:cubicBezTo>
                  <a:cubicBezTo>
                    <a:pt x="31" y="36"/>
                    <a:pt x="30" y="37"/>
                    <a:pt x="28" y="39"/>
                  </a:cubicBezTo>
                  <a:cubicBezTo>
                    <a:pt x="21" y="46"/>
                    <a:pt x="21" y="46"/>
                    <a:pt x="21" y="46"/>
                  </a:cubicBezTo>
                  <a:cubicBezTo>
                    <a:pt x="21" y="50"/>
                    <a:pt x="21" y="50"/>
                    <a:pt x="21" y="50"/>
                  </a:cubicBezTo>
                  <a:cubicBezTo>
                    <a:pt x="38" y="50"/>
                    <a:pt x="38" y="50"/>
                    <a:pt x="38" y="50"/>
                  </a:cubicBezTo>
                  <a:lnTo>
                    <a:pt x="38" y="45"/>
                  </a:lnTo>
                  <a:close/>
                  <a:moveTo>
                    <a:pt x="71" y="19"/>
                  </a:moveTo>
                  <a:cubicBezTo>
                    <a:pt x="9" y="19"/>
                    <a:pt x="9" y="19"/>
                    <a:pt x="9" y="19"/>
                  </a:cubicBezTo>
                  <a:cubicBezTo>
                    <a:pt x="9" y="56"/>
                    <a:pt x="9" y="56"/>
                    <a:pt x="9" y="56"/>
                  </a:cubicBezTo>
                  <a:cubicBezTo>
                    <a:pt x="9" y="57"/>
                    <a:pt x="9" y="57"/>
                    <a:pt x="9" y="57"/>
                  </a:cubicBezTo>
                  <a:cubicBezTo>
                    <a:pt x="70" y="57"/>
                    <a:pt x="70" y="57"/>
                    <a:pt x="70" y="57"/>
                  </a:cubicBezTo>
                  <a:cubicBezTo>
                    <a:pt x="71" y="57"/>
                    <a:pt x="71" y="57"/>
                    <a:pt x="71" y="56"/>
                  </a:cubicBezTo>
                  <a:lnTo>
                    <a:pt x="71" y="19"/>
                  </a:lnTo>
                  <a:close/>
                  <a:moveTo>
                    <a:pt x="76" y="0"/>
                  </a:moveTo>
                  <a:cubicBezTo>
                    <a:pt x="78" y="0"/>
                    <a:pt x="80" y="1"/>
                    <a:pt x="80" y="4"/>
                  </a:cubicBezTo>
                  <a:cubicBezTo>
                    <a:pt x="80" y="62"/>
                    <a:pt x="80" y="62"/>
                    <a:pt x="80" y="62"/>
                  </a:cubicBezTo>
                  <a:cubicBezTo>
                    <a:pt x="80" y="64"/>
                    <a:pt x="78" y="65"/>
                    <a:pt x="76" y="65"/>
                  </a:cubicBezTo>
                  <a:cubicBezTo>
                    <a:pt x="4" y="65"/>
                    <a:pt x="4" y="65"/>
                    <a:pt x="4" y="65"/>
                  </a:cubicBezTo>
                  <a:cubicBezTo>
                    <a:pt x="2" y="65"/>
                    <a:pt x="0" y="64"/>
                    <a:pt x="0" y="62"/>
                  </a:cubicBezTo>
                  <a:cubicBezTo>
                    <a:pt x="0" y="4"/>
                    <a:pt x="0" y="4"/>
                    <a:pt x="0" y="4"/>
                  </a:cubicBezTo>
                  <a:cubicBezTo>
                    <a:pt x="0" y="1"/>
                    <a:pt x="2" y="0"/>
                    <a:pt x="4" y="0"/>
                  </a:cubicBezTo>
                  <a:cubicBezTo>
                    <a:pt x="76" y="0"/>
                    <a:pt x="76" y="0"/>
                    <a:pt x="7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rgbClr val="FFFFFF"/>
                </a:solidFill>
              </a:endParaRPr>
            </a:p>
          </p:txBody>
        </p:sp>
        <p:sp>
          <p:nvSpPr>
            <p:cNvPr id="88" name="Freeform 5"/>
            <p:cNvSpPr>
              <a:spLocks noChangeAspect="1" noEditPoints="1"/>
            </p:cNvSpPr>
            <p:nvPr/>
          </p:nvSpPr>
          <p:spPr bwMode="auto">
            <a:xfrm>
              <a:off x="5817972" y="6134729"/>
              <a:ext cx="297821" cy="253214"/>
            </a:xfrm>
            <a:custGeom>
              <a:avLst/>
              <a:gdLst>
                <a:gd name="T0" fmla="*/ 240 w 400"/>
                <a:gd name="T1" fmla="*/ 84 h 342"/>
                <a:gd name="T2" fmla="*/ 160 w 400"/>
                <a:gd name="T3" fmla="*/ 84 h 342"/>
                <a:gd name="T4" fmla="*/ 136 w 400"/>
                <a:gd name="T5" fmla="*/ 108 h 342"/>
                <a:gd name="T6" fmla="*/ 136 w 400"/>
                <a:gd name="T7" fmla="*/ 217 h 342"/>
                <a:gd name="T8" fmla="*/ 160 w 400"/>
                <a:gd name="T9" fmla="*/ 241 h 342"/>
                <a:gd name="T10" fmla="*/ 160 w 400"/>
                <a:gd name="T11" fmla="*/ 241 h 342"/>
                <a:gd name="T12" fmla="*/ 160 w 400"/>
                <a:gd name="T13" fmla="*/ 318 h 342"/>
                <a:gd name="T14" fmla="*/ 183 w 400"/>
                <a:gd name="T15" fmla="*/ 342 h 342"/>
                <a:gd name="T16" fmla="*/ 217 w 400"/>
                <a:gd name="T17" fmla="*/ 342 h 342"/>
                <a:gd name="T18" fmla="*/ 240 w 400"/>
                <a:gd name="T19" fmla="*/ 318 h 342"/>
                <a:gd name="T20" fmla="*/ 240 w 400"/>
                <a:gd name="T21" fmla="*/ 241 h 342"/>
                <a:gd name="T22" fmla="*/ 240 w 400"/>
                <a:gd name="T23" fmla="*/ 241 h 342"/>
                <a:gd name="T24" fmla="*/ 264 w 400"/>
                <a:gd name="T25" fmla="*/ 217 h 342"/>
                <a:gd name="T26" fmla="*/ 264 w 400"/>
                <a:gd name="T27" fmla="*/ 108 h 342"/>
                <a:gd name="T28" fmla="*/ 240 w 400"/>
                <a:gd name="T29" fmla="*/ 84 h 342"/>
                <a:gd name="T30" fmla="*/ 200 w 400"/>
                <a:gd name="T31" fmla="*/ 0 h 342"/>
                <a:gd name="T32" fmla="*/ 238 w 400"/>
                <a:gd name="T33" fmla="*/ 38 h 342"/>
                <a:gd name="T34" fmla="*/ 200 w 400"/>
                <a:gd name="T35" fmla="*/ 77 h 342"/>
                <a:gd name="T36" fmla="*/ 162 w 400"/>
                <a:gd name="T37" fmla="*/ 38 h 342"/>
                <a:gd name="T38" fmla="*/ 200 w 400"/>
                <a:gd name="T39" fmla="*/ 0 h 342"/>
                <a:gd name="T40" fmla="*/ 380 w 400"/>
                <a:gd name="T41" fmla="*/ 93 h 342"/>
                <a:gd name="T42" fmla="*/ 311 w 400"/>
                <a:gd name="T43" fmla="*/ 93 h 342"/>
                <a:gd name="T44" fmla="*/ 291 w 400"/>
                <a:gd name="T45" fmla="*/ 113 h 342"/>
                <a:gd name="T46" fmla="*/ 291 w 400"/>
                <a:gd name="T47" fmla="*/ 207 h 342"/>
                <a:gd name="T48" fmla="*/ 311 w 400"/>
                <a:gd name="T49" fmla="*/ 227 h 342"/>
                <a:gd name="T50" fmla="*/ 311 w 400"/>
                <a:gd name="T51" fmla="*/ 227 h 342"/>
                <a:gd name="T52" fmla="*/ 311 w 400"/>
                <a:gd name="T53" fmla="*/ 294 h 342"/>
                <a:gd name="T54" fmla="*/ 330 w 400"/>
                <a:gd name="T55" fmla="*/ 314 h 342"/>
                <a:gd name="T56" fmla="*/ 360 w 400"/>
                <a:gd name="T57" fmla="*/ 314 h 342"/>
                <a:gd name="T58" fmla="*/ 380 w 400"/>
                <a:gd name="T59" fmla="*/ 294 h 342"/>
                <a:gd name="T60" fmla="*/ 380 w 400"/>
                <a:gd name="T61" fmla="*/ 227 h 342"/>
                <a:gd name="T62" fmla="*/ 380 w 400"/>
                <a:gd name="T63" fmla="*/ 227 h 342"/>
                <a:gd name="T64" fmla="*/ 400 w 400"/>
                <a:gd name="T65" fmla="*/ 207 h 342"/>
                <a:gd name="T66" fmla="*/ 400 w 400"/>
                <a:gd name="T67" fmla="*/ 113 h 342"/>
                <a:gd name="T68" fmla="*/ 380 w 400"/>
                <a:gd name="T69" fmla="*/ 93 h 342"/>
                <a:gd name="T70" fmla="*/ 345 w 400"/>
                <a:gd name="T71" fmla="*/ 21 h 342"/>
                <a:gd name="T72" fmla="*/ 378 w 400"/>
                <a:gd name="T73" fmla="*/ 54 h 342"/>
                <a:gd name="T74" fmla="*/ 345 w 400"/>
                <a:gd name="T75" fmla="*/ 87 h 342"/>
                <a:gd name="T76" fmla="*/ 313 w 400"/>
                <a:gd name="T77" fmla="*/ 54 h 342"/>
                <a:gd name="T78" fmla="*/ 345 w 400"/>
                <a:gd name="T79" fmla="*/ 21 h 342"/>
                <a:gd name="T80" fmla="*/ 89 w 400"/>
                <a:gd name="T81" fmla="*/ 93 h 342"/>
                <a:gd name="T82" fmla="*/ 20 w 400"/>
                <a:gd name="T83" fmla="*/ 93 h 342"/>
                <a:gd name="T84" fmla="*/ 0 w 400"/>
                <a:gd name="T85" fmla="*/ 113 h 342"/>
                <a:gd name="T86" fmla="*/ 0 w 400"/>
                <a:gd name="T87" fmla="*/ 207 h 342"/>
                <a:gd name="T88" fmla="*/ 20 w 400"/>
                <a:gd name="T89" fmla="*/ 227 h 342"/>
                <a:gd name="T90" fmla="*/ 20 w 400"/>
                <a:gd name="T91" fmla="*/ 227 h 342"/>
                <a:gd name="T92" fmla="*/ 20 w 400"/>
                <a:gd name="T93" fmla="*/ 294 h 342"/>
                <a:gd name="T94" fmla="*/ 40 w 400"/>
                <a:gd name="T95" fmla="*/ 314 h 342"/>
                <a:gd name="T96" fmla="*/ 70 w 400"/>
                <a:gd name="T97" fmla="*/ 314 h 342"/>
                <a:gd name="T98" fmla="*/ 89 w 400"/>
                <a:gd name="T99" fmla="*/ 294 h 342"/>
                <a:gd name="T100" fmla="*/ 89 w 400"/>
                <a:gd name="T101" fmla="*/ 227 h 342"/>
                <a:gd name="T102" fmla="*/ 89 w 400"/>
                <a:gd name="T103" fmla="*/ 227 h 342"/>
                <a:gd name="T104" fmla="*/ 109 w 400"/>
                <a:gd name="T105" fmla="*/ 207 h 342"/>
                <a:gd name="T106" fmla="*/ 109 w 400"/>
                <a:gd name="T107" fmla="*/ 113 h 342"/>
                <a:gd name="T108" fmla="*/ 89 w 400"/>
                <a:gd name="T109" fmla="*/ 93 h 342"/>
                <a:gd name="T110" fmla="*/ 55 w 400"/>
                <a:gd name="T111" fmla="*/ 21 h 342"/>
                <a:gd name="T112" fmla="*/ 87 w 400"/>
                <a:gd name="T113" fmla="*/ 54 h 342"/>
                <a:gd name="T114" fmla="*/ 55 w 400"/>
                <a:gd name="T115" fmla="*/ 87 h 342"/>
                <a:gd name="T116" fmla="*/ 22 w 400"/>
                <a:gd name="T117" fmla="*/ 54 h 342"/>
                <a:gd name="T118" fmla="*/ 55 w 400"/>
                <a:gd name="T119" fmla="*/ 2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0" h="342">
                  <a:moveTo>
                    <a:pt x="240" y="84"/>
                  </a:moveTo>
                  <a:cubicBezTo>
                    <a:pt x="160" y="84"/>
                    <a:pt x="160" y="84"/>
                    <a:pt x="160" y="84"/>
                  </a:cubicBezTo>
                  <a:cubicBezTo>
                    <a:pt x="147" y="84"/>
                    <a:pt x="136" y="95"/>
                    <a:pt x="136" y="108"/>
                  </a:cubicBezTo>
                  <a:cubicBezTo>
                    <a:pt x="136" y="217"/>
                    <a:pt x="136" y="217"/>
                    <a:pt x="136" y="217"/>
                  </a:cubicBezTo>
                  <a:cubicBezTo>
                    <a:pt x="136" y="230"/>
                    <a:pt x="147" y="241"/>
                    <a:pt x="160" y="241"/>
                  </a:cubicBezTo>
                  <a:cubicBezTo>
                    <a:pt x="160" y="241"/>
                    <a:pt x="160" y="241"/>
                    <a:pt x="160" y="241"/>
                  </a:cubicBezTo>
                  <a:cubicBezTo>
                    <a:pt x="160" y="318"/>
                    <a:pt x="160" y="318"/>
                    <a:pt x="160" y="318"/>
                  </a:cubicBezTo>
                  <a:cubicBezTo>
                    <a:pt x="160" y="331"/>
                    <a:pt x="170" y="342"/>
                    <a:pt x="183" y="342"/>
                  </a:cubicBezTo>
                  <a:cubicBezTo>
                    <a:pt x="217" y="342"/>
                    <a:pt x="217" y="342"/>
                    <a:pt x="217" y="342"/>
                  </a:cubicBezTo>
                  <a:cubicBezTo>
                    <a:pt x="230" y="342"/>
                    <a:pt x="240" y="331"/>
                    <a:pt x="240" y="318"/>
                  </a:cubicBezTo>
                  <a:cubicBezTo>
                    <a:pt x="240" y="241"/>
                    <a:pt x="240" y="241"/>
                    <a:pt x="240" y="241"/>
                  </a:cubicBezTo>
                  <a:cubicBezTo>
                    <a:pt x="240" y="241"/>
                    <a:pt x="240" y="241"/>
                    <a:pt x="240" y="241"/>
                  </a:cubicBezTo>
                  <a:cubicBezTo>
                    <a:pt x="253" y="241"/>
                    <a:pt x="264" y="230"/>
                    <a:pt x="264" y="217"/>
                  </a:cubicBezTo>
                  <a:cubicBezTo>
                    <a:pt x="264" y="108"/>
                    <a:pt x="264" y="108"/>
                    <a:pt x="264" y="108"/>
                  </a:cubicBezTo>
                  <a:cubicBezTo>
                    <a:pt x="264" y="95"/>
                    <a:pt x="253" y="84"/>
                    <a:pt x="240" y="84"/>
                  </a:cubicBezTo>
                  <a:close/>
                  <a:moveTo>
                    <a:pt x="200" y="0"/>
                  </a:moveTo>
                  <a:cubicBezTo>
                    <a:pt x="221" y="0"/>
                    <a:pt x="238" y="17"/>
                    <a:pt x="238" y="38"/>
                  </a:cubicBezTo>
                  <a:cubicBezTo>
                    <a:pt x="238" y="59"/>
                    <a:pt x="221" y="77"/>
                    <a:pt x="200" y="77"/>
                  </a:cubicBezTo>
                  <a:cubicBezTo>
                    <a:pt x="179" y="77"/>
                    <a:pt x="162" y="59"/>
                    <a:pt x="162" y="38"/>
                  </a:cubicBezTo>
                  <a:cubicBezTo>
                    <a:pt x="162" y="17"/>
                    <a:pt x="179" y="0"/>
                    <a:pt x="200" y="0"/>
                  </a:cubicBezTo>
                  <a:close/>
                  <a:moveTo>
                    <a:pt x="380" y="93"/>
                  </a:moveTo>
                  <a:cubicBezTo>
                    <a:pt x="311" y="93"/>
                    <a:pt x="311" y="93"/>
                    <a:pt x="311" y="93"/>
                  </a:cubicBezTo>
                  <a:cubicBezTo>
                    <a:pt x="300" y="93"/>
                    <a:pt x="291" y="102"/>
                    <a:pt x="291" y="113"/>
                  </a:cubicBezTo>
                  <a:cubicBezTo>
                    <a:pt x="291" y="207"/>
                    <a:pt x="291" y="207"/>
                    <a:pt x="291" y="207"/>
                  </a:cubicBezTo>
                  <a:cubicBezTo>
                    <a:pt x="291" y="218"/>
                    <a:pt x="300" y="227"/>
                    <a:pt x="311" y="227"/>
                  </a:cubicBezTo>
                  <a:cubicBezTo>
                    <a:pt x="311" y="227"/>
                    <a:pt x="311" y="227"/>
                    <a:pt x="311" y="227"/>
                  </a:cubicBezTo>
                  <a:cubicBezTo>
                    <a:pt x="311" y="294"/>
                    <a:pt x="311" y="294"/>
                    <a:pt x="311" y="294"/>
                  </a:cubicBezTo>
                  <a:cubicBezTo>
                    <a:pt x="311" y="305"/>
                    <a:pt x="320" y="314"/>
                    <a:pt x="330" y="314"/>
                  </a:cubicBezTo>
                  <a:cubicBezTo>
                    <a:pt x="360" y="314"/>
                    <a:pt x="360" y="314"/>
                    <a:pt x="360" y="314"/>
                  </a:cubicBezTo>
                  <a:cubicBezTo>
                    <a:pt x="371" y="314"/>
                    <a:pt x="380" y="305"/>
                    <a:pt x="380" y="294"/>
                  </a:cubicBezTo>
                  <a:cubicBezTo>
                    <a:pt x="380" y="227"/>
                    <a:pt x="380" y="227"/>
                    <a:pt x="380" y="227"/>
                  </a:cubicBezTo>
                  <a:cubicBezTo>
                    <a:pt x="380" y="227"/>
                    <a:pt x="380" y="227"/>
                    <a:pt x="380" y="227"/>
                  </a:cubicBezTo>
                  <a:cubicBezTo>
                    <a:pt x="391" y="227"/>
                    <a:pt x="400" y="218"/>
                    <a:pt x="400" y="207"/>
                  </a:cubicBezTo>
                  <a:cubicBezTo>
                    <a:pt x="400" y="113"/>
                    <a:pt x="400" y="113"/>
                    <a:pt x="400" y="113"/>
                  </a:cubicBezTo>
                  <a:cubicBezTo>
                    <a:pt x="400" y="102"/>
                    <a:pt x="391" y="93"/>
                    <a:pt x="380" y="93"/>
                  </a:cubicBezTo>
                  <a:close/>
                  <a:moveTo>
                    <a:pt x="345" y="21"/>
                  </a:moveTo>
                  <a:cubicBezTo>
                    <a:pt x="363" y="21"/>
                    <a:pt x="378" y="36"/>
                    <a:pt x="378" y="54"/>
                  </a:cubicBezTo>
                  <a:cubicBezTo>
                    <a:pt x="378" y="72"/>
                    <a:pt x="363" y="87"/>
                    <a:pt x="345" y="87"/>
                  </a:cubicBezTo>
                  <a:cubicBezTo>
                    <a:pt x="327" y="87"/>
                    <a:pt x="313" y="72"/>
                    <a:pt x="313" y="54"/>
                  </a:cubicBezTo>
                  <a:cubicBezTo>
                    <a:pt x="313" y="36"/>
                    <a:pt x="327" y="21"/>
                    <a:pt x="345" y="21"/>
                  </a:cubicBezTo>
                  <a:close/>
                  <a:moveTo>
                    <a:pt x="89" y="93"/>
                  </a:moveTo>
                  <a:cubicBezTo>
                    <a:pt x="20" y="93"/>
                    <a:pt x="20" y="93"/>
                    <a:pt x="20" y="93"/>
                  </a:cubicBezTo>
                  <a:cubicBezTo>
                    <a:pt x="9" y="93"/>
                    <a:pt x="0" y="102"/>
                    <a:pt x="0" y="113"/>
                  </a:cubicBezTo>
                  <a:cubicBezTo>
                    <a:pt x="0" y="207"/>
                    <a:pt x="0" y="207"/>
                    <a:pt x="0" y="207"/>
                  </a:cubicBezTo>
                  <a:cubicBezTo>
                    <a:pt x="0" y="218"/>
                    <a:pt x="9" y="227"/>
                    <a:pt x="20" y="227"/>
                  </a:cubicBezTo>
                  <a:cubicBezTo>
                    <a:pt x="20" y="227"/>
                    <a:pt x="20" y="227"/>
                    <a:pt x="20" y="227"/>
                  </a:cubicBezTo>
                  <a:cubicBezTo>
                    <a:pt x="20" y="294"/>
                    <a:pt x="20" y="294"/>
                    <a:pt x="20" y="294"/>
                  </a:cubicBezTo>
                  <a:cubicBezTo>
                    <a:pt x="20" y="305"/>
                    <a:pt x="29" y="314"/>
                    <a:pt x="40" y="314"/>
                  </a:cubicBezTo>
                  <a:cubicBezTo>
                    <a:pt x="70" y="314"/>
                    <a:pt x="70" y="314"/>
                    <a:pt x="70" y="314"/>
                  </a:cubicBezTo>
                  <a:cubicBezTo>
                    <a:pt x="80" y="314"/>
                    <a:pt x="89" y="305"/>
                    <a:pt x="89" y="294"/>
                  </a:cubicBezTo>
                  <a:cubicBezTo>
                    <a:pt x="89" y="227"/>
                    <a:pt x="89" y="227"/>
                    <a:pt x="89" y="227"/>
                  </a:cubicBezTo>
                  <a:cubicBezTo>
                    <a:pt x="89" y="227"/>
                    <a:pt x="89" y="227"/>
                    <a:pt x="89" y="227"/>
                  </a:cubicBezTo>
                  <a:cubicBezTo>
                    <a:pt x="100" y="227"/>
                    <a:pt x="109" y="218"/>
                    <a:pt x="109" y="207"/>
                  </a:cubicBezTo>
                  <a:cubicBezTo>
                    <a:pt x="109" y="113"/>
                    <a:pt x="109" y="113"/>
                    <a:pt x="109" y="113"/>
                  </a:cubicBezTo>
                  <a:cubicBezTo>
                    <a:pt x="109" y="102"/>
                    <a:pt x="100" y="93"/>
                    <a:pt x="89" y="93"/>
                  </a:cubicBezTo>
                  <a:close/>
                  <a:moveTo>
                    <a:pt x="55" y="21"/>
                  </a:moveTo>
                  <a:cubicBezTo>
                    <a:pt x="73" y="21"/>
                    <a:pt x="87" y="36"/>
                    <a:pt x="87" y="54"/>
                  </a:cubicBezTo>
                  <a:cubicBezTo>
                    <a:pt x="87" y="72"/>
                    <a:pt x="73" y="87"/>
                    <a:pt x="55" y="87"/>
                  </a:cubicBezTo>
                  <a:cubicBezTo>
                    <a:pt x="37" y="87"/>
                    <a:pt x="22" y="72"/>
                    <a:pt x="22" y="54"/>
                  </a:cubicBezTo>
                  <a:cubicBezTo>
                    <a:pt x="22" y="36"/>
                    <a:pt x="37" y="21"/>
                    <a:pt x="55" y="21"/>
                  </a:cubicBezTo>
                  <a:close/>
                </a:path>
              </a:pathLst>
            </a:custGeom>
            <a:solidFill>
              <a:schemeClr val="bg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sp>
          <p:nvSpPr>
            <p:cNvPr id="89" name="Freeform 6"/>
            <p:cNvSpPr>
              <a:spLocks noChangeAspect="1" noEditPoints="1"/>
            </p:cNvSpPr>
            <p:nvPr/>
          </p:nvSpPr>
          <p:spPr bwMode="auto">
            <a:xfrm>
              <a:off x="6343502" y="5554195"/>
              <a:ext cx="712652" cy="274235"/>
            </a:xfrm>
            <a:custGeom>
              <a:avLst/>
              <a:gdLst>
                <a:gd name="T0" fmla="*/ 464 w 839"/>
                <a:gd name="T1" fmla="*/ 240 h 323"/>
                <a:gd name="T2" fmla="*/ 377 w 839"/>
                <a:gd name="T3" fmla="*/ 238 h 323"/>
                <a:gd name="T4" fmla="*/ 377 w 839"/>
                <a:gd name="T5" fmla="*/ 258 h 323"/>
                <a:gd name="T6" fmla="*/ 355 w 839"/>
                <a:gd name="T7" fmla="*/ 54 h 323"/>
                <a:gd name="T8" fmla="*/ 377 w 839"/>
                <a:gd name="T9" fmla="*/ 144 h 323"/>
                <a:gd name="T10" fmla="*/ 425 w 839"/>
                <a:gd name="T11" fmla="*/ 117 h 323"/>
                <a:gd name="T12" fmla="*/ 481 w 839"/>
                <a:gd name="T13" fmla="*/ 185 h 323"/>
                <a:gd name="T14" fmla="*/ 448 w 839"/>
                <a:gd name="T15" fmla="*/ 149 h 323"/>
                <a:gd name="T16" fmla="*/ 388 w 839"/>
                <a:gd name="T17" fmla="*/ 149 h 323"/>
                <a:gd name="T18" fmla="*/ 377 w 839"/>
                <a:gd name="T19" fmla="*/ 202 h 323"/>
                <a:gd name="T20" fmla="*/ 416 w 839"/>
                <a:gd name="T21" fmla="*/ 242 h 323"/>
                <a:gd name="T22" fmla="*/ 459 w 839"/>
                <a:gd name="T23" fmla="*/ 184 h 323"/>
                <a:gd name="T24" fmla="*/ 532 w 839"/>
                <a:gd name="T25" fmla="*/ 64 h 323"/>
                <a:gd name="T26" fmla="*/ 511 w 839"/>
                <a:gd name="T27" fmla="*/ 64 h 323"/>
                <a:gd name="T28" fmla="*/ 511 w 839"/>
                <a:gd name="T29" fmla="*/ 84 h 323"/>
                <a:gd name="T30" fmla="*/ 532 w 839"/>
                <a:gd name="T31" fmla="*/ 84 h 323"/>
                <a:gd name="T32" fmla="*/ 532 w 839"/>
                <a:gd name="T33" fmla="*/ 120 h 323"/>
                <a:gd name="T34" fmla="*/ 510 w 839"/>
                <a:gd name="T35" fmla="*/ 258 h 323"/>
                <a:gd name="T36" fmla="*/ 532 w 839"/>
                <a:gd name="T37" fmla="*/ 120 h 323"/>
                <a:gd name="T38" fmla="*/ 671 w 839"/>
                <a:gd name="T39" fmla="*/ 131 h 323"/>
                <a:gd name="T40" fmla="*/ 591 w 839"/>
                <a:gd name="T41" fmla="*/ 143 h 323"/>
                <a:gd name="T42" fmla="*/ 591 w 839"/>
                <a:gd name="T43" fmla="*/ 120 h 323"/>
                <a:gd name="T44" fmla="*/ 569 w 839"/>
                <a:gd name="T45" fmla="*/ 258 h 323"/>
                <a:gd name="T46" fmla="*/ 591 w 839"/>
                <a:gd name="T47" fmla="*/ 179 h 323"/>
                <a:gd name="T48" fmla="*/ 629 w 839"/>
                <a:gd name="T49" fmla="*/ 135 h 323"/>
                <a:gd name="T50" fmla="*/ 661 w 839"/>
                <a:gd name="T51" fmla="*/ 258 h 323"/>
                <a:gd name="T52" fmla="*/ 683 w 839"/>
                <a:gd name="T53" fmla="*/ 173 h 323"/>
                <a:gd name="T54" fmla="*/ 767 w 839"/>
                <a:gd name="T55" fmla="*/ 323 h 323"/>
                <a:gd name="T56" fmla="*/ 728 w 839"/>
                <a:gd name="T57" fmla="*/ 294 h 323"/>
                <a:gd name="T58" fmla="*/ 817 w 839"/>
                <a:gd name="T59" fmla="*/ 250 h 323"/>
                <a:gd name="T60" fmla="*/ 817 w 839"/>
                <a:gd name="T61" fmla="*/ 235 h 323"/>
                <a:gd name="T62" fmla="*/ 740 w 839"/>
                <a:gd name="T63" fmla="*/ 253 h 323"/>
                <a:gd name="T64" fmla="*/ 713 w 839"/>
                <a:gd name="T65" fmla="*/ 193 h 323"/>
                <a:gd name="T66" fmla="*/ 776 w 839"/>
                <a:gd name="T67" fmla="*/ 117 h 323"/>
                <a:gd name="T68" fmla="*/ 817 w 839"/>
                <a:gd name="T69" fmla="*/ 139 h 323"/>
                <a:gd name="T70" fmla="*/ 839 w 839"/>
                <a:gd name="T71" fmla="*/ 120 h 323"/>
                <a:gd name="T72" fmla="*/ 817 w 839"/>
                <a:gd name="T73" fmla="*/ 195 h 323"/>
                <a:gd name="T74" fmla="*/ 806 w 839"/>
                <a:gd name="T75" fmla="*/ 147 h 323"/>
                <a:gd name="T76" fmla="*/ 747 w 839"/>
                <a:gd name="T77" fmla="*/ 150 h 323"/>
                <a:gd name="T78" fmla="*/ 746 w 839"/>
                <a:gd name="T79" fmla="*/ 228 h 323"/>
                <a:gd name="T80" fmla="*/ 806 w 839"/>
                <a:gd name="T81" fmla="*/ 229 h 323"/>
                <a:gd name="T82" fmla="*/ 97 w 839"/>
                <a:gd name="T83" fmla="*/ 84 h 323"/>
                <a:gd name="T84" fmla="*/ 178 w 839"/>
                <a:gd name="T85" fmla="*/ 177 h 323"/>
                <a:gd name="T86" fmla="*/ 74 w 839"/>
                <a:gd name="T87" fmla="*/ 322 h 323"/>
                <a:gd name="T88" fmla="*/ 258 w 839"/>
                <a:gd name="T89" fmla="*/ 134 h 323"/>
                <a:gd name="T90" fmla="*/ 74 w 839"/>
                <a:gd name="T91" fmla="*/ 23 h 323"/>
                <a:gd name="T92" fmla="*/ 0 w 839"/>
                <a:gd name="T93" fmla="*/ 271 h 323"/>
                <a:gd name="T94" fmla="*/ 74 w 839"/>
                <a:gd name="T95" fmla="*/ 2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9" h="323">
                  <a:moveTo>
                    <a:pt x="481" y="185"/>
                  </a:moveTo>
                  <a:cubicBezTo>
                    <a:pt x="481" y="208"/>
                    <a:pt x="476" y="226"/>
                    <a:pt x="464" y="240"/>
                  </a:cubicBezTo>
                  <a:cubicBezTo>
                    <a:pt x="453" y="254"/>
                    <a:pt x="438" y="261"/>
                    <a:pt x="418" y="261"/>
                  </a:cubicBezTo>
                  <a:cubicBezTo>
                    <a:pt x="400" y="261"/>
                    <a:pt x="387" y="253"/>
                    <a:pt x="377" y="238"/>
                  </a:cubicBezTo>
                  <a:cubicBezTo>
                    <a:pt x="377" y="238"/>
                    <a:pt x="377" y="238"/>
                    <a:pt x="377" y="238"/>
                  </a:cubicBezTo>
                  <a:cubicBezTo>
                    <a:pt x="377" y="258"/>
                    <a:pt x="377" y="258"/>
                    <a:pt x="377" y="258"/>
                  </a:cubicBezTo>
                  <a:cubicBezTo>
                    <a:pt x="355" y="258"/>
                    <a:pt x="355" y="258"/>
                    <a:pt x="355" y="258"/>
                  </a:cubicBezTo>
                  <a:cubicBezTo>
                    <a:pt x="355" y="54"/>
                    <a:pt x="355" y="54"/>
                    <a:pt x="355" y="54"/>
                  </a:cubicBezTo>
                  <a:cubicBezTo>
                    <a:pt x="377" y="61"/>
                    <a:pt x="377" y="61"/>
                    <a:pt x="377" y="61"/>
                  </a:cubicBezTo>
                  <a:cubicBezTo>
                    <a:pt x="377" y="144"/>
                    <a:pt x="377" y="144"/>
                    <a:pt x="377" y="144"/>
                  </a:cubicBezTo>
                  <a:cubicBezTo>
                    <a:pt x="377" y="144"/>
                    <a:pt x="377" y="144"/>
                    <a:pt x="377" y="144"/>
                  </a:cubicBezTo>
                  <a:cubicBezTo>
                    <a:pt x="388" y="126"/>
                    <a:pt x="404" y="117"/>
                    <a:pt x="425" y="117"/>
                  </a:cubicBezTo>
                  <a:cubicBezTo>
                    <a:pt x="442" y="117"/>
                    <a:pt x="456" y="123"/>
                    <a:pt x="466" y="135"/>
                  </a:cubicBezTo>
                  <a:cubicBezTo>
                    <a:pt x="476" y="147"/>
                    <a:pt x="481" y="164"/>
                    <a:pt x="481" y="185"/>
                  </a:cubicBezTo>
                  <a:moveTo>
                    <a:pt x="459" y="184"/>
                  </a:moveTo>
                  <a:cubicBezTo>
                    <a:pt x="459" y="170"/>
                    <a:pt x="455" y="158"/>
                    <a:pt x="448" y="149"/>
                  </a:cubicBezTo>
                  <a:cubicBezTo>
                    <a:pt x="441" y="140"/>
                    <a:pt x="432" y="135"/>
                    <a:pt x="419" y="135"/>
                  </a:cubicBezTo>
                  <a:cubicBezTo>
                    <a:pt x="407" y="135"/>
                    <a:pt x="396" y="140"/>
                    <a:pt x="388" y="149"/>
                  </a:cubicBezTo>
                  <a:cubicBezTo>
                    <a:pt x="381" y="157"/>
                    <a:pt x="377" y="169"/>
                    <a:pt x="377" y="182"/>
                  </a:cubicBezTo>
                  <a:cubicBezTo>
                    <a:pt x="377" y="202"/>
                    <a:pt x="377" y="202"/>
                    <a:pt x="377" y="202"/>
                  </a:cubicBezTo>
                  <a:cubicBezTo>
                    <a:pt x="377" y="213"/>
                    <a:pt x="380" y="223"/>
                    <a:pt x="388" y="231"/>
                  </a:cubicBezTo>
                  <a:cubicBezTo>
                    <a:pt x="396" y="238"/>
                    <a:pt x="405" y="242"/>
                    <a:pt x="416" y="242"/>
                  </a:cubicBezTo>
                  <a:cubicBezTo>
                    <a:pt x="429" y="242"/>
                    <a:pt x="440" y="237"/>
                    <a:pt x="447" y="227"/>
                  </a:cubicBezTo>
                  <a:cubicBezTo>
                    <a:pt x="455" y="217"/>
                    <a:pt x="459" y="203"/>
                    <a:pt x="459" y="184"/>
                  </a:cubicBezTo>
                  <a:moveTo>
                    <a:pt x="536" y="74"/>
                  </a:moveTo>
                  <a:cubicBezTo>
                    <a:pt x="536" y="70"/>
                    <a:pt x="535" y="66"/>
                    <a:pt x="532" y="64"/>
                  </a:cubicBezTo>
                  <a:cubicBezTo>
                    <a:pt x="529" y="61"/>
                    <a:pt x="526" y="59"/>
                    <a:pt x="522" y="59"/>
                  </a:cubicBezTo>
                  <a:cubicBezTo>
                    <a:pt x="517" y="59"/>
                    <a:pt x="514" y="61"/>
                    <a:pt x="511" y="64"/>
                  </a:cubicBezTo>
                  <a:cubicBezTo>
                    <a:pt x="508" y="67"/>
                    <a:pt x="507" y="70"/>
                    <a:pt x="507" y="74"/>
                  </a:cubicBezTo>
                  <a:cubicBezTo>
                    <a:pt x="507" y="78"/>
                    <a:pt x="509" y="82"/>
                    <a:pt x="511" y="84"/>
                  </a:cubicBezTo>
                  <a:cubicBezTo>
                    <a:pt x="514" y="87"/>
                    <a:pt x="518" y="88"/>
                    <a:pt x="522" y="88"/>
                  </a:cubicBezTo>
                  <a:cubicBezTo>
                    <a:pt x="525" y="88"/>
                    <a:pt x="529" y="87"/>
                    <a:pt x="532" y="84"/>
                  </a:cubicBezTo>
                  <a:cubicBezTo>
                    <a:pt x="535" y="81"/>
                    <a:pt x="536" y="78"/>
                    <a:pt x="536" y="74"/>
                  </a:cubicBezTo>
                  <a:moveTo>
                    <a:pt x="532" y="120"/>
                  </a:moveTo>
                  <a:cubicBezTo>
                    <a:pt x="510" y="120"/>
                    <a:pt x="510" y="120"/>
                    <a:pt x="510" y="120"/>
                  </a:cubicBezTo>
                  <a:cubicBezTo>
                    <a:pt x="510" y="258"/>
                    <a:pt x="510" y="258"/>
                    <a:pt x="510" y="258"/>
                  </a:cubicBezTo>
                  <a:cubicBezTo>
                    <a:pt x="532" y="258"/>
                    <a:pt x="532" y="258"/>
                    <a:pt x="532" y="258"/>
                  </a:cubicBezTo>
                  <a:lnTo>
                    <a:pt x="532" y="120"/>
                  </a:lnTo>
                  <a:close/>
                  <a:moveTo>
                    <a:pt x="683" y="173"/>
                  </a:moveTo>
                  <a:cubicBezTo>
                    <a:pt x="683" y="155"/>
                    <a:pt x="679" y="141"/>
                    <a:pt x="671" y="131"/>
                  </a:cubicBezTo>
                  <a:cubicBezTo>
                    <a:pt x="663" y="122"/>
                    <a:pt x="652" y="117"/>
                    <a:pt x="637" y="117"/>
                  </a:cubicBezTo>
                  <a:cubicBezTo>
                    <a:pt x="617" y="117"/>
                    <a:pt x="602" y="125"/>
                    <a:pt x="591" y="143"/>
                  </a:cubicBezTo>
                  <a:cubicBezTo>
                    <a:pt x="591" y="143"/>
                    <a:pt x="591" y="143"/>
                    <a:pt x="591" y="143"/>
                  </a:cubicBezTo>
                  <a:cubicBezTo>
                    <a:pt x="591" y="120"/>
                    <a:pt x="591" y="120"/>
                    <a:pt x="591" y="120"/>
                  </a:cubicBezTo>
                  <a:cubicBezTo>
                    <a:pt x="569" y="120"/>
                    <a:pt x="569" y="120"/>
                    <a:pt x="569" y="120"/>
                  </a:cubicBezTo>
                  <a:cubicBezTo>
                    <a:pt x="569" y="258"/>
                    <a:pt x="569" y="258"/>
                    <a:pt x="569" y="258"/>
                  </a:cubicBezTo>
                  <a:cubicBezTo>
                    <a:pt x="591" y="258"/>
                    <a:pt x="591" y="258"/>
                    <a:pt x="591" y="258"/>
                  </a:cubicBezTo>
                  <a:cubicBezTo>
                    <a:pt x="591" y="179"/>
                    <a:pt x="591" y="179"/>
                    <a:pt x="591" y="179"/>
                  </a:cubicBezTo>
                  <a:cubicBezTo>
                    <a:pt x="591" y="166"/>
                    <a:pt x="595" y="156"/>
                    <a:pt x="602" y="148"/>
                  </a:cubicBezTo>
                  <a:cubicBezTo>
                    <a:pt x="609" y="140"/>
                    <a:pt x="618" y="135"/>
                    <a:pt x="629" y="135"/>
                  </a:cubicBezTo>
                  <a:cubicBezTo>
                    <a:pt x="650" y="135"/>
                    <a:pt x="661" y="150"/>
                    <a:pt x="661" y="179"/>
                  </a:cubicBezTo>
                  <a:cubicBezTo>
                    <a:pt x="661" y="258"/>
                    <a:pt x="661" y="258"/>
                    <a:pt x="661" y="258"/>
                  </a:cubicBezTo>
                  <a:cubicBezTo>
                    <a:pt x="683" y="258"/>
                    <a:pt x="683" y="258"/>
                    <a:pt x="683" y="258"/>
                  </a:cubicBezTo>
                  <a:lnTo>
                    <a:pt x="683" y="173"/>
                  </a:lnTo>
                  <a:close/>
                  <a:moveTo>
                    <a:pt x="839" y="247"/>
                  </a:moveTo>
                  <a:cubicBezTo>
                    <a:pt x="839" y="297"/>
                    <a:pt x="815" y="323"/>
                    <a:pt x="767" y="323"/>
                  </a:cubicBezTo>
                  <a:cubicBezTo>
                    <a:pt x="750" y="323"/>
                    <a:pt x="735" y="319"/>
                    <a:pt x="722" y="313"/>
                  </a:cubicBezTo>
                  <a:cubicBezTo>
                    <a:pt x="728" y="294"/>
                    <a:pt x="728" y="294"/>
                    <a:pt x="728" y="294"/>
                  </a:cubicBezTo>
                  <a:cubicBezTo>
                    <a:pt x="741" y="301"/>
                    <a:pt x="752" y="304"/>
                    <a:pt x="766" y="304"/>
                  </a:cubicBezTo>
                  <a:cubicBezTo>
                    <a:pt x="800" y="304"/>
                    <a:pt x="817" y="286"/>
                    <a:pt x="817" y="250"/>
                  </a:cubicBezTo>
                  <a:cubicBezTo>
                    <a:pt x="817" y="235"/>
                    <a:pt x="817" y="235"/>
                    <a:pt x="817" y="235"/>
                  </a:cubicBezTo>
                  <a:cubicBezTo>
                    <a:pt x="817" y="235"/>
                    <a:pt x="817" y="235"/>
                    <a:pt x="817" y="235"/>
                  </a:cubicBezTo>
                  <a:cubicBezTo>
                    <a:pt x="806" y="252"/>
                    <a:pt x="791" y="261"/>
                    <a:pt x="770" y="261"/>
                  </a:cubicBezTo>
                  <a:cubicBezTo>
                    <a:pt x="758" y="261"/>
                    <a:pt x="748" y="258"/>
                    <a:pt x="740" y="253"/>
                  </a:cubicBezTo>
                  <a:cubicBezTo>
                    <a:pt x="731" y="247"/>
                    <a:pt x="724" y="239"/>
                    <a:pt x="720" y="229"/>
                  </a:cubicBezTo>
                  <a:cubicBezTo>
                    <a:pt x="715" y="219"/>
                    <a:pt x="713" y="207"/>
                    <a:pt x="713" y="193"/>
                  </a:cubicBezTo>
                  <a:cubicBezTo>
                    <a:pt x="713" y="170"/>
                    <a:pt x="718" y="151"/>
                    <a:pt x="730" y="137"/>
                  </a:cubicBezTo>
                  <a:cubicBezTo>
                    <a:pt x="741" y="124"/>
                    <a:pt x="756" y="117"/>
                    <a:pt x="776" y="117"/>
                  </a:cubicBezTo>
                  <a:cubicBezTo>
                    <a:pt x="794" y="117"/>
                    <a:pt x="808" y="124"/>
                    <a:pt x="817" y="139"/>
                  </a:cubicBezTo>
                  <a:cubicBezTo>
                    <a:pt x="817" y="139"/>
                    <a:pt x="817" y="139"/>
                    <a:pt x="817" y="139"/>
                  </a:cubicBezTo>
                  <a:cubicBezTo>
                    <a:pt x="817" y="120"/>
                    <a:pt x="817" y="120"/>
                    <a:pt x="817" y="120"/>
                  </a:cubicBezTo>
                  <a:cubicBezTo>
                    <a:pt x="839" y="120"/>
                    <a:pt x="839" y="120"/>
                    <a:pt x="839" y="120"/>
                  </a:cubicBezTo>
                  <a:lnTo>
                    <a:pt x="839" y="247"/>
                  </a:lnTo>
                  <a:close/>
                  <a:moveTo>
                    <a:pt x="817" y="195"/>
                  </a:moveTo>
                  <a:cubicBezTo>
                    <a:pt x="817" y="175"/>
                    <a:pt x="817" y="175"/>
                    <a:pt x="817" y="175"/>
                  </a:cubicBezTo>
                  <a:cubicBezTo>
                    <a:pt x="817" y="164"/>
                    <a:pt x="814" y="155"/>
                    <a:pt x="806" y="147"/>
                  </a:cubicBezTo>
                  <a:cubicBezTo>
                    <a:pt x="798" y="139"/>
                    <a:pt x="789" y="135"/>
                    <a:pt x="779" y="135"/>
                  </a:cubicBezTo>
                  <a:cubicBezTo>
                    <a:pt x="765" y="135"/>
                    <a:pt x="754" y="140"/>
                    <a:pt x="747" y="150"/>
                  </a:cubicBezTo>
                  <a:cubicBezTo>
                    <a:pt x="739" y="160"/>
                    <a:pt x="735" y="174"/>
                    <a:pt x="735" y="192"/>
                  </a:cubicBezTo>
                  <a:cubicBezTo>
                    <a:pt x="735" y="207"/>
                    <a:pt x="739" y="219"/>
                    <a:pt x="746" y="228"/>
                  </a:cubicBezTo>
                  <a:cubicBezTo>
                    <a:pt x="753" y="238"/>
                    <a:pt x="763" y="242"/>
                    <a:pt x="776" y="242"/>
                  </a:cubicBezTo>
                  <a:cubicBezTo>
                    <a:pt x="788" y="242"/>
                    <a:pt x="798" y="238"/>
                    <a:pt x="806" y="229"/>
                  </a:cubicBezTo>
                  <a:cubicBezTo>
                    <a:pt x="814" y="221"/>
                    <a:pt x="817" y="209"/>
                    <a:pt x="817" y="195"/>
                  </a:cubicBezTo>
                  <a:moveTo>
                    <a:pt x="97" y="84"/>
                  </a:moveTo>
                  <a:cubicBezTo>
                    <a:pt x="129" y="154"/>
                    <a:pt x="129" y="154"/>
                    <a:pt x="129" y="154"/>
                  </a:cubicBezTo>
                  <a:cubicBezTo>
                    <a:pt x="178" y="177"/>
                    <a:pt x="178" y="177"/>
                    <a:pt x="178" y="177"/>
                  </a:cubicBezTo>
                  <a:cubicBezTo>
                    <a:pt x="0" y="271"/>
                    <a:pt x="0" y="271"/>
                    <a:pt x="0" y="271"/>
                  </a:cubicBezTo>
                  <a:cubicBezTo>
                    <a:pt x="74" y="322"/>
                    <a:pt x="74" y="322"/>
                    <a:pt x="74" y="322"/>
                  </a:cubicBezTo>
                  <a:cubicBezTo>
                    <a:pt x="258" y="212"/>
                    <a:pt x="258" y="212"/>
                    <a:pt x="258" y="212"/>
                  </a:cubicBezTo>
                  <a:cubicBezTo>
                    <a:pt x="258" y="134"/>
                    <a:pt x="258" y="134"/>
                    <a:pt x="258" y="134"/>
                  </a:cubicBezTo>
                  <a:lnTo>
                    <a:pt x="97" y="84"/>
                  </a:lnTo>
                  <a:close/>
                  <a:moveTo>
                    <a:pt x="74" y="23"/>
                  </a:moveTo>
                  <a:cubicBezTo>
                    <a:pt x="0" y="0"/>
                    <a:pt x="0" y="0"/>
                    <a:pt x="0" y="0"/>
                  </a:cubicBezTo>
                  <a:cubicBezTo>
                    <a:pt x="0" y="271"/>
                    <a:pt x="0" y="271"/>
                    <a:pt x="0" y="271"/>
                  </a:cubicBezTo>
                  <a:cubicBezTo>
                    <a:pt x="74" y="204"/>
                    <a:pt x="74" y="204"/>
                    <a:pt x="74" y="204"/>
                  </a:cubicBezTo>
                  <a:lnTo>
                    <a:pt x="74" y="2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0" name="Freeform 31"/>
            <p:cNvSpPr>
              <a:spLocks noChangeAspect="1" noEditPoints="1"/>
            </p:cNvSpPr>
            <p:nvPr/>
          </p:nvSpPr>
          <p:spPr bwMode="auto">
            <a:xfrm>
              <a:off x="6324452" y="6090042"/>
              <a:ext cx="935532" cy="333350"/>
            </a:xfrm>
            <a:custGeom>
              <a:avLst/>
              <a:gdLst>
                <a:gd name="T0" fmla="*/ 241 w 534"/>
                <a:gd name="T1" fmla="*/ 90 h 190"/>
                <a:gd name="T2" fmla="*/ 218 w 534"/>
                <a:gd name="T3" fmla="*/ 101 h 190"/>
                <a:gd name="T4" fmla="*/ 243 w 534"/>
                <a:gd name="T5" fmla="*/ 101 h 190"/>
                <a:gd name="T6" fmla="*/ 271 w 534"/>
                <a:gd name="T7" fmla="*/ 101 h 190"/>
                <a:gd name="T8" fmla="*/ 283 w 534"/>
                <a:gd name="T9" fmla="*/ 41 h 190"/>
                <a:gd name="T10" fmla="*/ 283 w 534"/>
                <a:gd name="T11" fmla="*/ 59 h 190"/>
                <a:gd name="T12" fmla="*/ 328 w 534"/>
                <a:gd name="T13" fmla="*/ 92 h 190"/>
                <a:gd name="T14" fmla="*/ 329 w 534"/>
                <a:gd name="T15" fmla="*/ 67 h 190"/>
                <a:gd name="T16" fmla="*/ 317 w 534"/>
                <a:gd name="T17" fmla="*/ 101 h 190"/>
                <a:gd name="T18" fmla="*/ 348 w 534"/>
                <a:gd name="T19" fmla="*/ 60 h 190"/>
                <a:gd name="T20" fmla="*/ 343 w 534"/>
                <a:gd name="T21" fmla="*/ 101 h 190"/>
                <a:gd name="T22" fmla="*/ 394 w 534"/>
                <a:gd name="T23" fmla="*/ 96 h 190"/>
                <a:gd name="T24" fmla="*/ 394 w 534"/>
                <a:gd name="T25" fmla="*/ 63 h 190"/>
                <a:gd name="T26" fmla="*/ 365 w 534"/>
                <a:gd name="T27" fmla="*/ 80 h 190"/>
                <a:gd name="T28" fmla="*/ 427 w 534"/>
                <a:gd name="T29" fmla="*/ 82 h 190"/>
                <a:gd name="T30" fmla="*/ 428 w 534"/>
                <a:gd name="T31" fmla="*/ 66 h 190"/>
                <a:gd name="T32" fmla="*/ 415 w 534"/>
                <a:gd name="T33" fmla="*/ 82 h 190"/>
                <a:gd name="T34" fmla="*/ 415 w 534"/>
                <a:gd name="T35" fmla="*/ 101 h 190"/>
                <a:gd name="T36" fmla="*/ 440 w 534"/>
                <a:gd name="T37" fmla="*/ 96 h 190"/>
                <a:gd name="T38" fmla="*/ 469 w 534"/>
                <a:gd name="T39" fmla="*/ 80 h 190"/>
                <a:gd name="T40" fmla="*/ 455 w 534"/>
                <a:gd name="T41" fmla="*/ 96 h 190"/>
                <a:gd name="T42" fmla="*/ 497 w 534"/>
                <a:gd name="T43" fmla="*/ 38 h 190"/>
                <a:gd name="T44" fmla="*/ 484 w 534"/>
                <a:gd name="T45" fmla="*/ 64 h 190"/>
                <a:gd name="T46" fmla="*/ 491 w 534"/>
                <a:gd name="T47" fmla="*/ 59 h 190"/>
                <a:gd name="T48" fmla="*/ 526 w 534"/>
                <a:gd name="T49" fmla="*/ 94 h 190"/>
                <a:gd name="T50" fmla="*/ 526 w 534"/>
                <a:gd name="T51" fmla="*/ 59 h 190"/>
                <a:gd name="T52" fmla="*/ 502 w 534"/>
                <a:gd name="T53" fmla="*/ 64 h 190"/>
                <a:gd name="T54" fmla="*/ 250 w 534"/>
                <a:gd name="T55" fmla="*/ 161 h 190"/>
                <a:gd name="T56" fmla="*/ 251 w 534"/>
                <a:gd name="T57" fmla="*/ 140 h 190"/>
                <a:gd name="T58" fmla="*/ 251 w 534"/>
                <a:gd name="T59" fmla="*/ 140 h 190"/>
                <a:gd name="T60" fmla="*/ 280 w 534"/>
                <a:gd name="T61" fmla="*/ 164 h 190"/>
                <a:gd name="T62" fmla="*/ 265 w 534"/>
                <a:gd name="T63" fmla="*/ 184 h 190"/>
                <a:gd name="T64" fmla="*/ 339 w 534"/>
                <a:gd name="T65" fmla="*/ 170 h 190"/>
                <a:gd name="T66" fmla="*/ 311 w 534"/>
                <a:gd name="T67" fmla="*/ 135 h 190"/>
                <a:gd name="T68" fmla="*/ 314 w 534"/>
                <a:gd name="T69" fmla="*/ 137 h 190"/>
                <a:gd name="T70" fmla="*/ 372 w 534"/>
                <a:gd name="T71" fmla="*/ 170 h 190"/>
                <a:gd name="T72" fmla="*/ 359 w 534"/>
                <a:gd name="T73" fmla="*/ 145 h 190"/>
                <a:gd name="T74" fmla="*/ 364 w 534"/>
                <a:gd name="T75" fmla="*/ 127 h 190"/>
                <a:gd name="T76" fmla="*/ 354 w 534"/>
                <a:gd name="T77" fmla="*/ 153 h 190"/>
                <a:gd name="T78" fmla="*/ 372 w 534"/>
                <a:gd name="T79" fmla="*/ 149 h 190"/>
                <a:gd name="T80" fmla="*/ 420 w 534"/>
                <a:gd name="T81" fmla="*/ 136 h 190"/>
                <a:gd name="T82" fmla="*/ 388 w 534"/>
                <a:gd name="T83" fmla="*/ 128 h 190"/>
                <a:gd name="T84" fmla="*/ 415 w 534"/>
                <a:gd name="T85" fmla="*/ 145 h 190"/>
                <a:gd name="T86" fmla="*/ 439 w 534"/>
                <a:gd name="T87" fmla="*/ 136 h 190"/>
                <a:gd name="T88" fmla="*/ 461 w 534"/>
                <a:gd name="T89" fmla="*/ 118 h 190"/>
                <a:gd name="T90" fmla="*/ 466 w 534"/>
                <a:gd name="T91" fmla="*/ 113 h 190"/>
                <a:gd name="T92" fmla="*/ 465 w 534"/>
                <a:gd name="T93" fmla="*/ 170 h 190"/>
                <a:gd name="T94" fmla="*/ 479 w 534"/>
                <a:gd name="T95" fmla="*/ 149 h 190"/>
                <a:gd name="T96" fmla="*/ 478 w 534"/>
                <a:gd name="T97" fmla="*/ 133 h 190"/>
                <a:gd name="T98" fmla="*/ 531 w 534"/>
                <a:gd name="T99" fmla="*/ 151 h 190"/>
                <a:gd name="T100" fmla="*/ 532 w 534"/>
                <a:gd name="T101" fmla="*/ 136 h 190"/>
                <a:gd name="T102" fmla="*/ 519 w 534"/>
                <a:gd name="T103" fmla="*/ 151 h 190"/>
                <a:gd name="T104" fmla="*/ 519 w 534"/>
                <a:gd name="T105" fmla="*/ 171 h 190"/>
                <a:gd name="T106" fmla="*/ 94 w 534"/>
                <a:gd name="T107" fmla="*/ 138 h 190"/>
                <a:gd name="T108" fmla="*/ 141 w 534"/>
                <a:gd name="T109" fmla="*/ 31 h 190"/>
                <a:gd name="T110" fmla="*/ 144 w 534"/>
                <a:gd name="T111" fmla="*/ 92 h 190"/>
                <a:gd name="T112" fmla="*/ 179 w 534"/>
                <a:gd name="T113" fmla="*/ 171 h 190"/>
                <a:gd name="T114" fmla="*/ 90 w 534"/>
                <a:gd name="T115" fmla="*/ 1 h 190"/>
                <a:gd name="T116" fmla="*/ 60 w 534"/>
                <a:gd name="T117" fmla="*/ 73 h 190"/>
                <a:gd name="T118" fmla="*/ 90 w 534"/>
                <a:gd name="T119" fmla="*/ 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4" h="190">
                  <a:moveTo>
                    <a:pt x="271" y="101"/>
                  </a:moveTo>
                  <a:cubicBezTo>
                    <a:pt x="271" y="101"/>
                    <a:pt x="271" y="101"/>
                    <a:pt x="271" y="101"/>
                  </a:cubicBezTo>
                  <a:cubicBezTo>
                    <a:pt x="271" y="42"/>
                    <a:pt x="271" y="42"/>
                    <a:pt x="271" y="42"/>
                  </a:cubicBezTo>
                  <a:cubicBezTo>
                    <a:pt x="271" y="42"/>
                    <a:pt x="271" y="42"/>
                    <a:pt x="262" y="42"/>
                  </a:cubicBezTo>
                  <a:cubicBezTo>
                    <a:pt x="262" y="42"/>
                    <a:pt x="262" y="42"/>
                    <a:pt x="244" y="83"/>
                  </a:cubicBezTo>
                  <a:cubicBezTo>
                    <a:pt x="243" y="84"/>
                    <a:pt x="242" y="87"/>
                    <a:pt x="241" y="90"/>
                  </a:cubicBezTo>
                  <a:cubicBezTo>
                    <a:pt x="241" y="90"/>
                    <a:pt x="241" y="90"/>
                    <a:pt x="241" y="90"/>
                  </a:cubicBezTo>
                  <a:cubicBezTo>
                    <a:pt x="240" y="88"/>
                    <a:pt x="239" y="86"/>
                    <a:pt x="238" y="83"/>
                  </a:cubicBezTo>
                  <a:cubicBezTo>
                    <a:pt x="238" y="83"/>
                    <a:pt x="238" y="83"/>
                    <a:pt x="220" y="42"/>
                  </a:cubicBezTo>
                  <a:cubicBezTo>
                    <a:pt x="220" y="42"/>
                    <a:pt x="220" y="42"/>
                    <a:pt x="211" y="42"/>
                  </a:cubicBezTo>
                  <a:cubicBezTo>
                    <a:pt x="211" y="42"/>
                    <a:pt x="211" y="42"/>
                    <a:pt x="211" y="101"/>
                  </a:cubicBezTo>
                  <a:cubicBezTo>
                    <a:pt x="211" y="101"/>
                    <a:pt x="211" y="101"/>
                    <a:pt x="218" y="101"/>
                  </a:cubicBezTo>
                  <a:cubicBezTo>
                    <a:pt x="218" y="101"/>
                    <a:pt x="218" y="101"/>
                    <a:pt x="218" y="61"/>
                  </a:cubicBezTo>
                  <a:cubicBezTo>
                    <a:pt x="218" y="56"/>
                    <a:pt x="218" y="52"/>
                    <a:pt x="217" y="50"/>
                  </a:cubicBezTo>
                  <a:cubicBezTo>
                    <a:pt x="217" y="50"/>
                    <a:pt x="217" y="50"/>
                    <a:pt x="218" y="50"/>
                  </a:cubicBezTo>
                  <a:cubicBezTo>
                    <a:pt x="218" y="53"/>
                    <a:pt x="219" y="55"/>
                    <a:pt x="219" y="56"/>
                  </a:cubicBezTo>
                  <a:cubicBezTo>
                    <a:pt x="219" y="56"/>
                    <a:pt x="219" y="56"/>
                    <a:pt x="239" y="101"/>
                  </a:cubicBezTo>
                  <a:cubicBezTo>
                    <a:pt x="239" y="101"/>
                    <a:pt x="239" y="101"/>
                    <a:pt x="243" y="101"/>
                  </a:cubicBezTo>
                  <a:cubicBezTo>
                    <a:pt x="243" y="101"/>
                    <a:pt x="243" y="101"/>
                    <a:pt x="263" y="56"/>
                  </a:cubicBezTo>
                  <a:cubicBezTo>
                    <a:pt x="263" y="54"/>
                    <a:pt x="264" y="52"/>
                    <a:pt x="265" y="50"/>
                  </a:cubicBezTo>
                  <a:cubicBezTo>
                    <a:pt x="265" y="50"/>
                    <a:pt x="265" y="50"/>
                    <a:pt x="265" y="50"/>
                  </a:cubicBezTo>
                  <a:cubicBezTo>
                    <a:pt x="264" y="54"/>
                    <a:pt x="264" y="58"/>
                    <a:pt x="264" y="61"/>
                  </a:cubicBezTo>
                  <a:cubicBezTo>
                    <a:pt x="264" y="61"/>
                    <a:pt x="264" y="61"/>
                    <a:pt x="264" y="101"/>
                  </a:cubicBezTo>
                  <a:cubicBezTo>
                    <a:pt x="264" y="101"/>
                    <a:pt x="264" y="101"/>
                    <a:pt x="271" y="101"/>
                  </a:cubicBezTo>
                  <a:close/>
                  <a:moveTo>
                    <a:pt x="290" y="44"/>
                  </a:moveTo>
                  <a:cubicBezTo>
                    <a:pt x="290" y="45"/>
                    <a:pt x="290" y="46"/>
                    <a:pt x="289" y="47"/>
                  </a:cubicBezTo>
                  <a:cubicBezTo>
                    <a:pt x="288" y="48"/>
                    <a:pt x="287" y="48"/>
                    <a:pt x="286" y="48"/>
                  </a:cubicBezTo>
                  <a:cubicBezTo>
                    <a:pt x="285" y="48"/>
                    <a:pt x="284" y="48"/>
                    <a:pt x="283" y="47"/>
                  </a:cubicBezTo>
                  <a:cubicBezTo>
                    <a:pt x="282" y="46"/>
                    <a:pt x="282" y="45"/>
                    <a:pt x="282" y="44"/>
                  </a:cubicBezTo>
                  <a:cubicBezTo>
                    <a:pt x="282" y="42"/>
                    <a:pt x="282" y="42"/>
                    <a:pt x="283" y="41"/>
                  </a:cubicBezTo>
                  <a:cubicBezTo>
                    <a:pt x="284" y="40"/>
                    <a:pt x="285" y="39"/>
                    <a:pt x="286" y="39"/>
                  </a:cubicBezTo>
                  <a:cubicBezTo>
                    <a:pt x="287" y="39"/>
                    <a:pt x="288" y="40"/>
                    <a:pt x="289" y="41"/>
                  </a:cubicBezTo>
                  <a:cubicBezTo>
                    <a:pt x="290" y="42"/>
                    <a:pt x="290" y="42"/>
                    <a:pt x="290" y="44"/>
                  </a:cubicBezTo>
                  <a:close/>
                  <a:moveTo>
                    <a:pt x="289" y="101"/>
                  </a:moveTo>
                  <a:cubicBezTo>
                    <a:pt x="283" y="101"/>
                    <a:pt x="283" y="101"/>
                    <a:pt x="283" y="101"/>
                  </a:cubicBezTo>
                  <a:cubicBezTo>
                    <a:pt x="283" y="59"/>
                    <a:pt x="283" y="59"/>
                    <a:pt x="283" y="59"/>
                  </a:cubicBezTo>
                  <a:cubicBezTo>
                    <a:pt x="289" y="59"/>
                    <a:pt x="289" y="59"/>
                    <a:pt x="289" y="59"/>
                  </a:cubicBezTo>
                  <a:cubicBezTo>
                    <a:pt x="289" y="101"/>
                    <a:pt x="289" y="101"/>
                    <a:pt x="289" y="101"/>
                  </a:cubicBezTo>
                  <a:cubicBezTo>
                    <a:pt x="289" y="101"/>
                    <a:pt x="289" y="101"/>
                    <a:pt x="289" y="101"/>
                  </a:cubicBezTo>
                  <a:close/>
                  <a:moveTo>
                    <a:pt x="328" y="98"/>
                  </a:moveTo>
                  <a:cubicBezTo>
                    <a:pt x="328" y="98"/>
                    <a:pt x="328" y="98"/>
                    <a:pt x="328" y="98"/>
                  </a:cubicBezTo>
                  <a:cubicBezTo>
                    <a:pt x="328" y="92"/>
                    <a:pt x="328" y="92"/>
                    <a:pt x="328" y="92"/>
                  </a:cubicBezTo>
                  <a:cubicBezTo>
                    <a:pt x="325" y="95"/>
                    <a:pt x="322" y="96"/>
                    <a:pt x="318" y="96"/>
                  </a:cubicBezTo>
                  <a:cubicBezTo>
                    <a:pt x="314" y="96"/>
                    <a:pt x="310" y="94"/>
                    <a:pt x="308" y="92"/>
                  </a:cubicBezTo>
                  <a:cubicBezTo>
                    <a:pt x="305" y="89"/>
                    <a:pt x="304" y="85"/>
                    <a:pt x="304" y="80"/>
                  </a:cubicBezTo>
                  <a:cubicBezTo>
                    <a:pt x="304" y="75"/>
                    <a:pt x="306" y="71"/>
                    <a:pt x="308" y="68"/>
                  </a:cubicBezTo>
                  <a:cubicBezTo>
                    <a:pt x="311" y="65"/>
                    <a:pt x="314" y="63"/>
                    <a:pt x="319" y="63"/>
                  </a:cubicBezTo>
                  <a:cubicBezTo>
                    <a:pt x="322" y="63"/>
                    <a:pt x="325" y="65"/>
                    <a:pt x="329" y="67"/>
                  </a:cubicBezTo>
                  <a:cubicBezTo>
                    <a:pt x="329" y="67"/>
                    <a:pt x="329" y="67"/>
                    <a:pt x="329" y="60"/>
                  </a:cubicBezTo>
                  <a:cubicBezTo>
                    <a:pt x="326" y="59"/>
                    <a:pt x="322" y="58"/>
                    <a:pt x="319" y="58"/>
                  </a:cubicBezTo>
                  <a:cubicBezTo>
                    <a:pt x="312" y="58"/>
                    <a:pt x="307" y="60"/>
                    <a:pt x="303" y="64"/>
                  </a:cubicBezTo>
                  <a:cubicBezTo>
                    <a:pt x="299" y="68"/>
                    <a:pt x="297" y="74"/>
                    <a:pt x="297" y="81"/>
                  </a:cubicBezTo>
                  <a:cubicBezTo>
                    <a:pt x="297" y="87"/>
                    <a:pt x="299" y="92"/>
                    <a:pt x="303" y="96"/>
                  </a:cubicBezTo>
                  <a:cubicBezTo>
                    <a:pt x="306" y="100"/>
                    <a:pt x="311" y="101"/>
                    <a:pt x="317" y="101"/>
                  </a:cubicBezTo>
                  <a:cubicBezTo>
                    <a:pt x="321" y="101"/>
                    <a:pt x="325" y="100"/>
                    <a:pt x="328" y="98"/>
                  </a:cubicBezTo>
                  <a:close/>
                  <a:moveTo>
                    <a:pt x="358" y="65"/>
                  </a:moveTo>
                  <a:cubicBezTo>
                    <a:pt x="358" y="65"/>
                    <a:pt x="358" y="65"/>
                    <a:pt x="358" y="65"/>
                  </a:cubicBezTo>
                  <a:cubicBezTo>
                    <a:pt x="358" y="58"/>
                    <a:pt x="358" y="58"/>
                    <a:pt x="358" y="58"/>
                  </a:cubicBezTo>
                  <a:cubicBezTo>
                    <a:pt x="357" y="58"/>
                    <a:pt x="356" y="58"/>
                    <a:pt x="354" y="58"/>
                  </a:cubicBezTo>
                  <a:cubicBezTo>
                    <a:pt x="352" y="58"/>
                    <a:pt x="349" y="59"/>
                    <a:pt x="348" y="60"/>
                  </a:cubicBezTo>
                  <a:cubicBezTo>
                    <a:pt x="346" y="62"/>
                    <a:pt x="344" y="64"/>
                    <a:pt x="343" y="67"/>
                  </a:cubicBezTo>
                  <a:cubicBezTo>
                    <a:pt x="343" y="67"/>
                    <a:pt x="343" y="67"/>
                    <a:pt x="343" y="67"/>
                  </a:cubicBezTo>
                  <a:cubicBezTo>
                    <a:pt x="343" y="67"/>
                    <a:pt x="343" y="67"/>
                    <a:pt x="343" y="59"/>
                  </a:cubicBezTo>
                  <a:cubicBezTo>
                    <a:pt x="343" y="59"/>
                    <a:pt x="343" y="59"/>
                    <a:pt x="336" y="59"/>
                  </a:cubicBezTo>
                  <a:cubicBezTo>
                    <a:pt x="336" y="59"/>
                    <a:pt x="336" y="59"/>
                    <a:pt x="336" y="101"/>
                  </a:cubicBezTo>
                  <a:cubicBezTo>
                    <a:pt x="336" y="101"/>
                    <a:pt x="336" y="101"/>
                    <a:pt x="343" y="101"/>
                  </a:cubicBezTo>
                  <a:cubicBezTo>
                    <a:pt x="343" y="101"/>
                    <a:pt x="343" y="101"/>
                    <a:pt x="343" y="79"/>
                  </a:cubicBezTo>
                  <a:cubicBezTo>
                    <a:pt x="343" y="74"/>
                    <a:pt x="344" y="71"/>
                    <a:pt x="346" y="68"/>
                  </a:cubicBezTo>
                  <a:cubicBezTo>
                    <a:pt x="348" y="65"/>
                    <a:pt x="350" y="64"/>
                    <a:pt x="353" y="64"/>
                  </a:cubicBezTo>
                  <a:cubicBezTo>
                    <a:pt x="355" y="64"/>
                    <a:pt x="357" y="64"/>
                    <a:pt x="358" y="65"/>
                  </a:cubicBezTo>
                  <a:close/>
                  <a:moveTo>
                    <a:pt x="399" y="79"/>
                  </a:moveTo>
                  <a:cubicBezTo>
                    <a:pt x="399" y="86"/>
                    <a:pt x="398" y="92"/>
                    <a:pt x="394" y="96"/>
                  </a:cubicBezTo>
                  <a:cubicBezTo>
                    <a:pt x="390" y="99"/>
                    <a:pt x="385" y="101"/>
                    <a:pt x="379" y="101"/>
                  </a:cubicBezTo>
                  <a:cubicBezTo>
                    <a:pt x="372" y="101"/>
                    <a:pt x="368" y="99"/>
                    <a:pt x="364" y="96"/>
                  </a:cubicBezTo>
                  <a:cubicBezTo>
                    <a:pt x="360" y="92"/>
                    <a:pt x="358" y="87"/>
                    <a:pt x="358" y="80"/>
                  </a:cubicBezTo>
                  <a:cubicBezTo>
                    <a:pt x="358" y="73"/>
                    <a:pt x="361" y="67"/>
                    <a:pt x="365" y="63"/>
                  </a:cubicBezTo>
                  <a:cubicBezTo>
                    <a:pt x="368" y="60"/>
                    <a:pt x="373" y="58"/>
                    <a:pt x="380" y="58"/>
                  </a:cubicBezTo>
                  <a:cubicBezTo>
                    <a:pt x="386" y="58"/>
                    <a:pt x="391" y="60"/>
                    <a:pt x="394" y="63"/>
                  </a:cubicBezTo>
                  <a:cubicBezTo>
                    <a:pt x="398" y="68"/>
                    <a:pt x="399" y="73"/>
                    <a:pt x="399" y="79"/>
                  </a:cubicBezTo>
                  <a:close/>
                  <a:moveTo>
                    <a:pt x="393" y="80"/>
                  </a:moveTo>
                  <a:cubicBezTo>
                    <a:pt x="393" y="74"/>
                    <a:pt x="391" y="70"/>
                    <a:pt x="389" y="68"/>
                  </a:cubicBezTo>
                  <a:cubicBezTo>
                    <a:pt x="387" y="65"/>
                    <a:pt x="383" y="63"/>
                    <a:pt x="379" y="63"/>
                  </a:cubicBezTo>
                  <a:cubicBezTo>
                    <a:pt x="375" y="63"/>
                    <a:pt x="372" y="65"/>
                    <a:pt x="369" y="68"/>
                  </a:cubicBezTo>
                  <a:cubicBezTo>
                    <a:pt x="367" y="70"/>
                    <a:pt x="365" y="74"/>
                    <a:pt x="365" y="80"/>
                  </a:cubicBezTo>
                  <a:cubicBezTo>
                    <a:pt x="365" y="85"/>
                    <a:pt x="366" y="89"/>
                    <a:pt x="369" y="92"/>
                  </a:cubicBezTo>
                  <a:cubicBezTo>
                    <a:pt x="372" y="94"/>
                    <a:pt x="375" y="96"/>
                    <a:pt x="379" y="96"/>
                  </a:cubicBezTo>
                  <a:cubicBezTo>
                    <a:pt x="383" y="96"/>
                    <a:pt x="387" y="94"/>
                    <a:pt x="389" y="92"/>
                  </a:cubicBezTo>
                  <a:cubicBezTo>
                    <a:pt x="392" y="89"/>
                    <a:pt x="393" y="85"/>
                    <a:pt x="393" y="80"/>
                  </a:cubicBezTo>
                  <a:close/>
                  <a:moveTo>
                    <a:pt x="430" y="89"/>
                  </a:moveTo>
                  <a:cubicBezTo>
                    <a:pt x="430" y="86"/>
                    <a:pt x="429" y="84"/>
                    <a:pt x="427" y="82"/>
                  </a:cubicBezTo>
                  <a:cubicBezTo>
                    <a:pt x="426" y="80"/>
                    <a:pt x="423" y="79"/>
                    <a:pt x="420" y="77"/>
                  </a:cubicBezTo>
                  <a:cubicBezTo>
                    <a:pt x="416" y="76"/>
                    <a:pt x="414" y="74"/>
                    <a:pt x="413" y="74"/>
                  </a:cubicBezTo>
                  <a:cubicBezTo>
                    <a:pt x="412" y="73"/>
                    <a:pt x="411" y="71"/>
                    <a:pt x="411" y="69"/>
                  </a:cubicBezTo>
                  <a:cubicBezTo>
                    <a:pt x="411" y="68"/>
                    <a:pt x="412" y="66"/>
                    <a:pt x="413" y="65"/>
                  </a:cubicBezTo>
                  <a:cubicBezTo>
                    <a:pt x="415" y="64"/>
                    <a:pt x="417" y="63"/>
                    <a:pt x="419" y="63"/>
                  </a:cubicBezTo>
                  <a:cubicBezTo>
                    <a:pt x="422" y="63"/>
                    <a:pt x="426" y="64"/>
                    <a:pt x="428" y="66"/>
                  </a:cubicBezTo>
                  <a:cubicBezTo>
                    <a:pt x="428" y="66"/>
                    <a:pt x="428" y="66"/>
                    <a:pt x="428" y="60"/>
                  </a:cubicBezTo>
                  <a:cubicBezTo>
                    <a:pt x="426" y="59"/>
                    <a:pt x="423" y="58"/>
                    <a:pt x="420" y="58"/>
                  </a:cubicBezTo>
                  <a:cubicBezTo>
                    <a:pt x="415" y="58"/>
                    <a:pt x="411" y="59"/>
                    <a:pt x="409" y="61"/>
                  </a:cubicBezTo>
                  <a:cubicBezTo>
                    <a:pt x="406" y="63"/>
                    <a:pt x="405" y="66"/>
                    <a:pt x="405" y="70"/>
                  </a:cubicBezTo>
                  <a:cubicBezTo>
                    <a:pt x="405" y="73"/>
                    <a:pt x="405" y="75"/>
                    <a:pt x="407" y="77"/>
                  </a:cubicBezTo>
                  <a:cubicBezTo>
                    <a:pt x="409" y="79"/>
                    <a:pt x="411" y="81"/>
                    <a:pt x="415" y="82"/>
                  </a:cubicBezTo>
                  <a:cubicBezTo>
                    <a:pt x="418" y="84"/>
                    <a:pt x="420" y="85"/>
                    <a:pt x="422" y="86"/>
                  </a:cubicBezTo>
                  <a:cubicBezTo>
                    <a:pt x="423" y="87"/>
                    <a:pt x="423" y="88"/>
                    <a:pt x="423" y="90"/>
                  </a:cubicBezTo>
                  <a:cubicBezTo>
                    <a:pt x="423" y="94"/>
                    <a:pt x="421" y="96"/>
                    <a:pt x="415" y="96"/>
                  </a:cubicBezTo>
                  <a:cubicBezTo>
                    <a:pt x="411" y="96"/>
                    <a:pt x="408" y="94"/>
                    <a:pt x="404" y="92"/>
                  </a:cubicBezTo>
                  <a:cubicBezTo>
                    <a:pt x="404" y="92"/>
                    <a:pt x="404" y="92"/>
                    <a:pt x="404" y="99"/>
                  </a:cubicBezTo>
                  <a:cubicBezTo>
                    <a:pt x="408" y="100"/>
                    <a:pt x="411" y="101"/>
                    <a:pt x="415" y="101"/>
                  </a:cubicBezTo>
                  <a:cubicBezTo>
                    <a:pt x="420" y="101"/>
                    <a:pt x="424" y="100"/>
                    <a:pt x="426" y="98"/>
                  </a:cubicBezTo>
                  <a:cubicBezTo>
                    <a:pt x="429" y="96"/>
                    <a:pt x="430" y="93"/>
                    <a:pt x="430" y="89"/>
                  </a:cubicBezTo>
                  <a:close/>
                  <a:moveTo>
                    <a:pt x="476" y="79"/>
                  </a:moveTo>
                  <a:cubicBezTo>
                    <a:pt x="476" y="86"/>
                    <a:pt x="474" y="92"/>
                    <a:pt x="470" y="96"/>
                  </a:cubicBezTo>
                  <a:cubicBezTo>
                    <a:pt x="466" y="99"/>
                    <a:pt x="461" y="101"/>
                    <a:pt x="455" y="101"/>
                  </a:cubicBezTo>
                  <a:cubicBezTo>
                    <a:pt x="448" y="101"/>
                    <a:pt x="443" y="99"/>
                    <a:pt x="440" y="96"/>
                  </a:cubicBezTo>
                  <a:cubicBezTo>
                    <a:pt x="436" y="92"/>
                    <a:pt x="434" y="87"/>
                    <a:pt x="434" y="80"/>
                  </a:cubicBezTo>
                  <a:cubicBezTo>
                    <a:pt x="434" y="73"/>
                    <a:pt x="436" y="67"/>
                    <a:pt x="441" y="63"/>
                  </a:cubicBezTo>
                  <a:cubicBezTo>
                    <a:pt x="444" y="60"/>
                    <a:pt x="450" y="58"/>
                    <a:pt x="456" y="58"/>
                  </a:cubicBezTo>
                  <a:cubicBezTo>
                    <a:pt x="462" y="58"/>
                    <a:pt x="467" y="60"/>
                    <a:pt x="470" y="63"/>
                  </a:cubicBezTo>
                  <a:cubicBezTo>
                    <a:pt x="474" y="68"/>
                    <a:pt x="476" y="73"/>
                    <a:pt x="476" y="79"/>
                  </a:cubicBezTo>
                  <a:close/>
                  <a:moveTo>
                    <a:pt x="469" y="80"/>
                  </a:moveTo>
                  <a:cubicBezTo>
                    <a:pt x="469" y="74"/>
                    <a:pt x="467" y="70"/>
                    <a:pt x="465" y="68"/>
                  </a:cubicBezTo>
                  <a:cubicBezTo>
                    <a:pt x="463" y="65"/>
                    <a:pt x="459" y="63"/>
                    <a:pt x="455" y="63"/>
                  </a:cubicBezTo>
                  <a:cubicBezTo>
                    <a:pt x="451" y="63"/>
                    <a:pt x="448" y="65"/>
                    <a:pt x="445" y="68"/>
                  </a:cubicBezTo>
                  <a:cubicBezTo>
                    <a:pt x="443" y="70"/>
                    <a:pt x="441" y="74"/>
                    <a:pt x="441" y="80"/>
                  </a:cubicBezTo>
                  <a:cubicBezTo>
                    <a:pt x="441" y="85"/>
                    <a:pt x="443" y="89"/>
                    <a:pt x="445" y="92"/>
                  </a:cubicBezTo>
                  <a:cubicBezTo>
                    <a:pt x="447" y="94"/>
                    <a:pt x="451" y="96"/>
                    <a:pt x="455" y="96"/>
                  </a:cubicBezTo>
                  <a:cubicBezTo>
                    <a:pt x="460" y="96"/>
                    <a:pt x="463" y="94"/>
                    <a:pt x="465" y="92"/>
                  </a:cubicBezTo>
                  <a:cubicBezTo>
                    <a:pt x="467" y="89"/>
                    <a:pt x="469" y="85"/>
                    <a:pt x="469" y="80"/>
                  </a:cubicBezTo>
                  <a:close/>
                  <a:moveTo>
                    <a:pt x="502" y="44"/>
                  </a:moveTo>
                  <a:cubicBezTo>
                    <a:pt x="502" y="44"/>
                    <a:pt x="502" y="44"/>
                    <a:pt x="502" y="44"/>
                  </a:cubicBezTo>
                  <a:cubicBezTo>
                    <a:pt x="502" y="38"/>
                    <a:pt x="502" y="38"/>
                    <a:pt x="502" y="38"/>
                  </a:cubicBezTo>
                  <a:cubicBezTo>
                    <a:pt x="501" y="38"/>
                    <a:pt x="499" y="38"/>
                    <a:pt x="497" y="38"/>
                  </a:cubicBezTo>
                  <a:cubicBezTo>
                    <a:pt x="494" y="38"/>
                    <a:pt x="491" y="39"/>
                    <a:pt x="489" y="41"/>
                  </a:cubicBezTo>
                  <a:cubicBezTo>
                    <a:pt x="486" y="44"/>
                    <a:pt x="484" y="47"/>
                    <a:pt x="484" y="52"/>
                  </a:cubicBezTo>
                  <a:cubicBezTo>
                    <a:pt x="484" y="52"/>
                    <a:pt x="484" y="52"/>
                    <a:pt x="484" y="59"/>
                  </a:cubicBezTo>
                  <a:cubicBezTo>
                    <a:pt x="484" y="59"/>
                    <a:pt x="484" y="59"/>
                    <a:pt x="477" y="59"/>
                  </a:cubicBezTo>
                  <a:cubicBezTo>
                    <a:pt x="477" y="59"/>
                    <a:pt x="477" y="59"/>
                    <a:pt x="477" y="64"/>
                  </a:cubicBezTo>
                  <a:cubicBezTo>
                    <a:pt x="477" y="64"/>
                    <a:pt x="477" y="64"/>
                    <a:pt x="484" y="64"/>
                  </a:cubicBezTo>
                  <a:cubicBezTo>
                    <a:pt x="484" y="64"/>
                    <a:pt x="484" y="64"/>
                    <a:pt x="484" y="101"/>
                  </a:cubicBezTo>
                  <a:cubicBezTo>
                    <a:pt x="484" y="101"/>
                    <a:pt x="484" y="101"/>
                    <a:pt x="491" y="101"/>
                  </a:cubicBezTo>
                  <a:cubicBezTo>
                    <a:pt x="491" y="101"/>
                    <a:pt x="491" y="101"/>
                    <a:pt x="491" y="64"/>
                  </a:cubicBezTo>
                  <a:cubicBezTo>
                    <a:pt x="491" y="64"/>
                    <a:pt x="491" y="64"/>
                    <a:pt x="501" y="64"/>
                  </a:cubicBezTo>
                  <a:cubicBezTo>
                    <a:pt x="501" y="64"/>
                    <a:pt x="501" y="64"/>
                    <a:pt x="501" y="59"/>
                  </a:cubicBezTo>
                  <a:cubicBezTo>
                    <a:pt x="501" y="59"/>
                    <a:pt x="501" y="59"/>
                    <a:pt x="491" y="59"/>
                  </a:cubicBezTo>
                  <a:cubicBezTo>
                    <a:pt x="491" y="59"/>
                    <a:pt x="491" y="59"/>
                    <a:pt x="491" y="52"/>
                  </a:cubicBezTo>
                  <a:cubicBezTo>
                    <a:pt x="491" y="46"/>
                    <a:pt x="493" y="43"/>
                    <a:pt x="498" y="43"/>
                  </a:cubicBezTo>
                  <a:cubicBezTo>
                    <a:pt x="499" y="43"/>
                    <a:pt x="501" y="44"/>
                    <a:pt x="502" y="44"/>
                  </a:cubicBezTo>
                  <a:close/>
                  <a:moveTo>
                    <a:pt x="526" y="100"/>
                  </a:moveTo>
                  <a:cubicBezTo>
                    <a:pt x="526" y="100"/>
                    <a:pt x="526" y="100"/>
                    <a:pt x="526" y="100"/>
                  </a:cubicBezTo>
                  <a:cubicBezTo>
                    <a:pt x="526" y="94"/>
                    <a:pt x="526" y="94"/>
                    <a:pt x="526" y="94"/>
                  </a:cubicBezTo>
                  <a:cubicBezTo>
                    <a:pt x="525" y="95"/>
                    <a:pt x="523" y="96"/>
                    <a:pt x="522" y="96"/>
                  </a:cubicBezTo>
                  <a:cubicBezTo>
                    <a:pt x="520" y="96"/>
                    <a:pt x="518" y="95"/>
                    <a:pt x="517" y="94"/>
                  </a:cubicBezTo>
                  <a:cubicBezTo>
                    <a:pt x="516" y="93"/>
                    <a:pt x="516" y="91"/>
                    <a:pt x="516" y="88"/>
                  </a:cubicBezTo>
                  <a:cubicBezTo>
                    <a:pt x="516" y="88"/>
                    <a:pt x="516" y="88"/>
                    <a:pt x="516" y="64"/>
                  </a:cubicBezTo>
                  <a:cubicBezTo>
                    <a:pt x="516" y="64"/>
                    <a:pt x="516" y="64"/>
                    <a:pt x="526" y="64"/>
                  </a:cubicBezTo>
                  <a:cubicBezTo>
                    <a:pt x="526" y="64"/>
                    <a:pt x="526" y="64"/>
                    <a:pt x="526" y="59"/>
                  </a:cubicBezTo>
                  <a:cubicBezTo>
                    <a:pt x="526" y="59"/>
                    <a:pt x="526" y="59"/>
                    <a:pt x="516" y="59"/>
                  </a:cubicBezTo>
                  <a:cubicBezTo>
                    <a:pt x="516" y="59"/>
                    <a:pt x="516" y="59"/>
                    <a:pt x="516" y="46"/>
                  </a:cubicBezTo>
                  <a:cubicBezTo>
                    <a:pt x="513" y="47"/>
                    <a:pt x="511" y="48"/>
                    <a:pt x="509" y="49"/>
                  </a:cubicBezTo>
                  <a:cubicBezTo>
                    <a:pt x="509" y="49"/>
                    <a:pt x="509" y="49"/>
                    <a:pt x="509" y="59"/>
                  </a:cubicBezTo>
                  <a:cubicBezTo>
                    <a:pt x="509" y="59"/>
                    <a:pt x="509" y="59"/>
                    <a:pt x="502" y="59"/>
                  </a:cubicBezTo>
                  <a:cubicBezTo>
                    <a:pt x="502" y="59"/>
                    <a:pt x="502" y="59"/>
                    <a:pt x="502" y="64"/>
                  </a:cubicBezTo>
                  <a:cubicBezTo>
                    <a:pt x="502" y="64"/>
                    <a:pt x="502" y="64"/>
                    <a:pt x="509" y="64"/>
                  </a:cubicBezTo>
                  <a:cubicBezTo>
                    <a:pt x="509" y="64"/>
                    <a:pt x="509" y="64"/>
                    <a:pt x="509" y="89"/>
                  </a:cubicBezTo>
                  <a:cubicBezTo>
                    <a:pt x="509" y="97"/>
                    <a:pt x="512" y="101"/>
                    <a:pt x="520" y="101"/>
                  </a:cubicBezTo>
                  <a:cubicBezTo>
                    <a:pt x="523" y="101"/>
                    <a:pt x="525" y="101"/>
                    <a:pt x="526" y="100"/>
                  </a:cubicBezTo>
                  <a:close/>
                  <a:moveTo>
                    <a:pt x="258" y="140"/>
                  </a:moveTo>
                  <a:cubicBezTo>
                    <a:pt x="258" y="149"/>
                    <a:pt x="255" y="156"/>
                    <a:pt x="250" y="161"/>
                  </a:cubicBezTo>
                  <a:cubicBezTo>
                    <a:pt x="244" y="167"/>
                    <a:pt x="236" y="170"/>
                    <a:pt x="227" y="170"/>
                  </a:cubicBezTo>
                  <a:cubicBezTo>
                    <a:pt x="211" y="170"/>
                    <a:pt x="211" y="170"/>
                    <a:pt x="211" y="170"/>
                  </a:cubicBezTo>
                  <a:cubicBezTo>
                    <a:pt x="211" y="112"/>
                    <a:pt x="211" y="112"/>
                    <a:pt x="211" y="112"/>
                  </a:cubicBezTo>
                  <a:cubicBezTo>
                    <a:pt x="227" y="112"/>
                    <a:pt x="227" y="112"/>
                    <a:pt x="227" y="112"/>
                  </a:cubicBezTo>
                  <a:cubicBezTo>
                    <a:pt x="248" y="112"/>
                    <a:pt x="258" y="121"/>
                    <a:pt x="258" y="140"/>
                  </a:cubicBezTo>
                  <a:close/>
                  <a:moveTo>
                    <a:pt x="251" y="140"/>
                  </a:moveTo>
                  <a:cubicBezTo>
                    <a:pt x="251" y="125"/>
                    <a:pt x="243" y="118"/>
                    <a:pt x="227" y="118"/>
                  </a:cubicBezTo>
                  <a:cubicBezTo>
                    <a:pt x="218" y="118"/>
                    <a:pt x="218" y="118"/>
                    <a:pt x="218" y="118"/>
                  </a:cubicBezTo>
                  <a:cubicBezTo>
                    <a:pt x="218" y="164"/>
                    <a:pt x="218" y="164"/>
                    <a:pt x="218" y="164"/>
                  </a:cubicBezTo>
                  <a:cubicBezTo>
                    <a:pt x="227" y="164"/>
                    <a:pt x="227" y="164"/>
                    <a:pt x="227" y="164"/>
                  </a:cubicBezTo>
                  <a:cubicBezTo>
                    <a:pt x="234" y="164"/>
                    <a:pt x="240" y="161"/>
                    <a:pt x="244" y="157"/>
                  </a:cubicBezTo>
                  <a:cubicBezTo>
                    <a:pt x="249" y="153"/>
                    <a:pt x="251" y="148"/>
                    <a:pt x="251" y="140"/>
                  </a:cubicBezTo>
                  <a:close/>
                  <a:moveTo>
                    <a:pt x="300" y="128"/>
                  </a:moveTo>
                  <a:cubicBezTo>
                    <a:pt x="300" y="128"/>
                    <a:pt x="300" y="128"/>
                    <a:pt x="300" y="128"/>
                  </a:cubicBezTo>
                  <a:cubicBezTo>
                    <a:pt x="293" y="128"/>
                    <a:pt x="293" y="128"/>
                    <a:pt x="293" y="128"/>
                  </a:cubicBezTo>
                  <a:cubicBezTo>
                    <a:pt x="293" y="128"/>
                    <a:pt x="293" y="128"/>
                    <a:pt x="281" y="160"/>
                  </a:cubicBezTo>
                  <a:cubicBezTo>
                    <a:pt x="280" y="162"/>
                    <a:pt x="280" y="163"/>
                    <a:pt x="280" y="164"/>
                  </a:cubicBezTo>
                  <a:cubicBezTo>
                    <a:pt x="280" y="164"/>
                    <a:pt x="280" y="164"/>
                    <a:pt x="280" y="164"/>
                  </a:cubicBezTo>
                  <a:cubicBezTo>
                    <a:pt x="279" y="162"/>
                    <a:pt x="279" y="161"/>
                    <a:pt x="279" y="160"/>
                  </a:cubicBezTo>
                  <a:cubicBezTo>
                    <a:pt x="279" y="160"/>
                    <a:pt x="279" y="160"/>
                    <a:pt x="268" y="128"/>
                  </a:cubicBezTo>
                  <a:cubicBezTo>
                    <a:pt x="268" y="128"/>
                    <a:pt x="268" y="128"/>
                    <a:pt x="260" y="128"/>
                  </a:cubicBezTo>
                  <a:cubicBezTo>
                    <a:pt x="260" y="128"/>
                    <a:pt x="260" y="128"/>
                    <a:pt x="276" y="170"/>
                  </a:cubicBezTo>
                  <a:cubicBezTo>
                    <a:pt x="276" y="170"/>
                    <a:pt x="276" y="170"/>
                    <a:pt x="273" y="178"/>
                  </a:cubicBezTo>
                  <a:cubicBezTo>
                    <a:pt x="271" y="182"/>
                    <a:pt x="269" y="184"/>
                    <a:pt x="265" y="184"/>
                  </a:cubicBezTo>
                  <a:cubicBezTo>
                    <a:pt x="264" y="184"/>
                    <a:pt x="263" y="184"/>
                    <a:pt x="261" y="183"/>
                  </a:cubicBezTo>
                  <a:cubicBezTo>
                    <a:pt x="261" y="183"/>
                    <a:pt x="261" y="183"/>
                    <a:pt x="261" y="189"/>
                  </a:cubicBezTo>
                  <a:cubicBezTo>
                    <a:pt x="263" y="189"/>
                    <a:pt x="264" y="190"/>
                    <a:pt x="266" y="190"/>
                  </a:cubicBezTo>
                  <a:cubicBezTo>
                    <a:pt x="272" y="190"/>
                    <a:pt x="277" y="185"/>
                    <a:pt x="280" y="177"/>
                  </a:cubicBezTo>
                  <a:cubicBezTo>
                    <a:pt x="280" y="177"/>
                    <a:pt x="280" y="177"/>
                    <a:pt x="300" y="128"/>
                  </a:cubicBezTo>
                  <a:close/>
                  <a:moveTo>
                    <a:pt x="339" y="170"/>
                  </a:moveTo>
                  <a:cubicBezTo>
                    <a:pt x="339" y="170"/>
                    <a:pt x="339" y="170"/>
                    <a:pt x="339" y="170"/>
                  </a:cubicBezTo>
                  <a:cubicBezTo>
                    <a:pt x="339" y="144"/>
                    <a:pt x="339" y="144"/>
                    <a:pt x="339" y="144"/>
                  </a:cubicBezTo>
                  <a:cubicBezTo>
                    <a:pt x="339" y="139"/>
                    <a:pt x="338" y="135"/>
                    <a:pt x="335" y="132"/>
                  </a:cubicBezTo>
                  <a:cubicBezTo>
                    <a:pt x="333" y="129"/>
                    <a:pt x="329" y="127"/>
                    <a:pt x="325" y="127"/>
                  </a:cubicBezTo>
                  <a:cubicBezTo>
                    <a:pt x="319" y="127"/>
                    <a:pt x="314" y="130"/>
                    <a:pt x="311" y="135"/>
                  </a:cubicBezTo>
                  <a:cubicBezTo>
                    <a:pt x="311" y="135"/>
                    <a:pt x="311" y="135"/>
                    <a:pt x="311" y="135"/>
                  </a:cubicBezTo>
                  <a:cubicBezTo>
                    <a:pt x="311" y="135"/>
                    <a:pt x="311" y="135"/>
                    <a:pt x="311" y="128"/>
                  </a:cubicBezTo>
                  <a:cubicBezTo>
                    <a:pt x="311" y="128"/>
                    <a:pt x="311" y="128"/>
                    <a:pt x="304" y="128"/>
                  </a:cubicBezTo>
                  <a:cubicBezTo>
                    <a:pt x="304" y="128"/>
                    <a:pt x="304" y="128"/>
                    <a:pt x="304" y="170"/>
                  </a:cubicBezTo>
                  <a:cubicBezTo>
                    <a:pt x="304" y="170"/>
                    <a:pt x="304" y="170"/>
                    <a:pt x="311" y="170"/>
                  </a:cubicBezTo>
                  <a:cubicBezTo>
                    <a:pt x="311" y="170"/>
                    <a:pt x="311" y="170"/>
                    <a:pt x="311" y="146"/>
                  </a:cubicBezTo>
                  <a:cubicBezTo>
                    <a:pt x="311" y="142"/>
                    <a:pt x="312" y="139"/>
                    <a:pt x="314" y="137"/>
                  </a:cubicBezTo>
                  <a:cubicBezTo>
                    <a:pt x="316" y="134"/>
                    <a:pt x="319" y="133"/>
                    <a:pt x="322" y="133"/>
                  </a:cubicBezTo>
                  <a:cubicBezTo>
                    <a:pt x="329" y="133"/>
                    <a:pt x="332" y="137"/>
                    <a:pt x="332" y="146"/>
                  </a:cubicBezTo>
                  <a:cubicBezTo>
                    <a:pt x="332" y="146"/>
                    <a:pt x="332" y="146"/>
                    <a:pt x="332" y="170"/>
                  </a:cubicBezTo>
                  <a:cubicBezTo>
                    <a:pt x="332" y="170"/>
                    <a:pt x="332" y="170"/>
                    <a:pt x="339" y="170"/>
                  </a:cubicBezTo>
                  <a:close/>
                  <a:moveTo>
                    <a:pt x="379" y="170"/>
                  </a:moveTo>
                  <a:cubicBezTo>
                    <a:pt x="372" y="170"/>
                    <a:pt x="372" y="170"/>
                    <a:pt x="372" y="170"/>
                  </a:cubicBezTo>
                  <a:cubicBezTo>
                    <a:pt x="372" y="163"/>
                    <a:pt x="372" y="163"/>
                    <a:pt x="372" y="163"/>
                  </a:cubicBezTo>
                  <a:cubicBezTo>
                    <a:pt x="372" y="163"/>
                    <a:pt x="372" y="163"/>
                    <a:pt x="372" y="163"/>
                  </a:cubicBezTo>
                  <a:cubicBezTo>
                    <a:pt x="369" y="169"/>
                    <a:pt x="364" y="171"/>
                    <a:pt x="359" y="171"/>
                  </a:cubicBezTo>
                  <a:cubicBezTo>
                    <a:pt x="355" y="171"/>
                    <a:pt x="351" y="170"/>
                    <a:pt x="349" y="167"/>
                  </a:cubicBezTo>
                  <a:cubicBezTo>
                    <a:pt x="347" y="165"/>
                    <a:pt x="346" y="163"/>
                    <a:pt x="346" y="159"/>
                  </a:cubicBezTo>
                  <a:cubicBezTo>
                    <a:pt x="346" y="151"/>
                    <a:pt x="350" y="146"/>
                    <a:pt x="359" y="145"/>
                  </a:cubicBezTo>
                  <a:cubicBezTo>
                    <a:pt x="372" y="144"/>
                    <a:pt x="372" y="144"/>
                    <a:pt x="372" y="144"/>
                  </a:cubicBezTo>
                  <a:cubicBezTo>
                    <a:pt x="372" y="136"/>
                    <a:pt x="369" y="133"/>
                    <a:pt x="363" y="133"/>
                  </a:cubicBezTo>
                  <a:cubicBezTo>
                    <a:pt x="358" y="133"/>
                    <a:pt x="354" y="135"/>
                    <a:pt x="350" y="138"/>
                  </a:cubicBezTo>
                  <a:cubicBezTo>
                    <a:pt x="350" y="131"/>
                    <a:pt x="350" y="131"/>
                    <a:pt x="350" y="131"/>
                  </a:cubicBezTo>
                  <a:cubicBezTo>
                    <a:pt x="351" y="130"/>
                    <a:pt x="353" y="129"/>
                    <a:pt x="355" y="128"/>
                  </a:cubicBezTo>
                  <a:cubicBezTo>
                    <a:pt x="358" y="128"/>
                    <a:pt x="361" y="127"/>
                    <a:pt x="364" y="127"/>
                  </a:cubicBezTo>
                  <a:cubicBezTo>
                    <a:pt x="374" y="127"/>
                    <a:pt x="379" y="132"/>
                    <a:pt x="379" y="143"/>
                  </a:cubicBezTo>
                  <a:cubicBezTo>
                    <a:pt x="379" y="170"/>
                    <a:pt x="379" y="170"/>
                    <a:pt x="379" y="170"/>
                  </a:cubicBezTo>
                  <a:cubicBezTo>
                    <a:pt x="379" y="170"/>
                    <a:pt x="379" y="170"/>
                    <a:pt x="379" y="170"/>
                  </a:cubicBezTo>
                  <a:close/>
                  <a:moveTo>
                    <a:pt x="372" y="149"/>
                  </a:moveTo>
                  <a:cubicBezTo>
                    <a:pt x="362" y="150"/>
                    <a:pt x="362" y="150"/>
                    <a:pt x="362" y="150"/>
                  </a:cubicBezTo>
                  <a:cubicBezTo>
                    <a:pt x="358" y="151"/>
                    <a:pt x="355" y="152"/>
                    <a:pt x="354" y="153"/>
                  </a:cubicBezTo>
                  <a:cubicBezTo>
                    <a:pt x="353" y="154"/>
                    <a:pt x="352" y="156"/>
                    <a:pt x="352" y="158"/>
                  </a:cubicBezTo>
                  <a:cubicBezTo>
                    <a:pt x="352" y="161"/>
                    <a:pt x="353" y="162"/>
                    <a:pt x="355" y="163"/>
                  </a:cubicBezTo>
                  <a:cubicBezTo>
                    <a:pt x="356" y="165"/>
                    <a:pt x="358" y="165"/>
                    <a:pt x="360" y="165"/>
                  </a:cubicBezTo>
                  <a:cubicBezTo>
                    <a:pt x="364" y="165"/>
                    <a:pt x="366" y="164"/>
                    <a:pt x="368" y="162"/>
                  </a:cubicBezTo>
                  <a:cubicBezTo>
                    <a:pt x="371" y="160"/>
                    <a:pt x="372" y="156"/>
                    <a:pt x="372" y="153"/>
                  </a:cubicBezTo>
                  <a:cubicBezTo>
                    <a:pt x="372" y="149"/>
                    <a:pt x="372" y="149"/>
                    <a:pt x="372" y="149"/>
                  </a:cubicBezTo>
                  <a:cubicBezTo>
                    <a:pt x="372" y="149"/>
                    <a:pt x="372" y="149"/>
                    <a:pt x="372" y="149"/>
                  </a:cubicBezTo>
                  <a:close/>
                  <a:moveTo>
                    <a:pt x="448" y="170"/>
                  </a:moveTo>
                  <a:cubicBezTo>
                    <a:pt x="448" y="170"/>
                    <a:pt x="448" y="170"/>
                    <a:pt x="448" y="170"/>
                  </a:cubicBezTo>
                  <a:cubicBezTo>
                    <a:pt x="448" y="144"/>
                    <a:pt x="448" y="144"/>
                    <a:pt x="448" y="144"/>
                  </a:cubicBezTo>
                  <a:cubicBezTo>
                    <a:pt x="448" y="133"/>
                    <a:pt x="443" y="127"/>
                    <a:pt x="434" y="127"/>
                  </a:cubicBezTo>
                  <a:cubicBezTo>
                    <a:pt x="428" y="127"/>
                    <a:pt x="423" y="130"/>
                    <a:pt x="420" y="136"/>
                  </a:cubicBezTo>
                  <a:cubicBezTo>
                    <a:pt x="420" y="133"/>
                    <a:pt x="418" y="131"/>
                    <a:pt x="416" y="130"/>
                  </a:cubicBezTo>
                  <a:cubicBezTo>
                    <a:pt x="414" y="128"/>
                    <a:pt x="411" y="127"/>
                    <a:pt x="409" y="127"/>
                  </a:cubicBezTo>
                  <a:cubicBezTo>
                    <a:pt x="403" y="127"/>
                    <a:pt x="398" y="130"/>
                    <a:pt x="395" y="135"/>
                  </a:cubicBezTo>
                  <a:cubicBezTo>
                    <a:pt x="395" y="135"/>
                    <a:pt x="395" y="135"/>
                    <a:pt x="395" y="135"/>
                  </a:cubicBezTo>
                  <a:cubicBezTo>
                    <a:pt x="395" y="135"/>
                    <a:pt x="395" y="135"/>
                    <a:pt x="395" y="128"/>
                  </a:cubicBezTo>
                  <a:cubicBezTo>
                    <a:pt x="395" y="128"/>
                    <a:pt x="395" y="128"/>
                    <a:pt x="388" y="128"/>
                  </a:cubicBezTo>
                  <a:cubicBezTo>
                    <a:pt x="388" y="128"/>
                    <a:pt x="388" y="128"/>
                    <a:pt x="388" y="170"/>
                  </a:cubicBezTo>
                  <a:cubicBezTo>
                    <a:pt x="388" y="170"/>
                    <a:pt x="388" y="170"/>
                    <a:pt x="395" y="170"/>
                  </a:cubicBezTo>
                  <a:cubicBezTo>
                    <a:pt x="395" y="170"/>
                    <a:pt x="395" y="170"/>
                    <a:pt x="395" y="146"/>
                  </a:cubicBezTo>
                  <a:cubicBezTo>
                    <a:pt x="395" y="142"/>
                    <a:pt x="396" y="139"/>
                    <a:pt x="398" y="136"/>
                  </a:cubicBezTo>
                  <a:cubicBezTo>
                    <a:pt x="400" y="134"/>
                    <a:pt x="402" y="133"/>
                    <a:pt x="405" y="133"/>
                  </a:cubicBezTo>
                  <a:cubicBezTo>
                    <a:pt x="412" y="133"/>
                    <a:pt x="415" y="137"/>
                    <a:pt x="415" y="145"/>
                  </a:cubicBezTo>
                  <a:cubicBezTo>
                    <a:pt x="415" y="145"/>
                    <a:pt x="415" y="145"/>
                    <a:pt x="415" y="170"/>
                  </a:cubicBezTo>
                  <a:cubicBezTo>
                    <a:pt x="415" y="170"/>
                    <a:pt x="415" y="170"/>
                    <a:pt x="422" y="170"/>
                  </a:cubicBezTo>
                  <a:cubicBezTo>
                    <a:pt x="422" y="170"/>
                    <a:pt x="422" y="170"/>
                    <a:pt x="422" y="146"/>
                  </a:cubicBezTo>
                  <a:cubicBezTo>
                    <a:pt x="422" y="142"/>
                    <a:pt x="423" y="139"/>
                    <a:pt x="424" y="137"/>
                  </a:cubicBezTo>
                  <a:cubicBezTo>
                    <a:pt x="427" y="134"/>
                    <a:pt x="429" y="133"/>
                    <a:pt x="432" y="133"/>
                  </a:cubicBezTo>
                  <a:cubicBezTo>
                    <a:pt x="435" y="133"/>
                    <a:pt x="438" y="134"/>
                    <a:pt x="439" y="136"/>
                  </a:cubicBezTo>
                  <a:cubicBezTo>
                    <a:pt x="440" y="138"/>
                    <a:pt x="441" y="141"/>
                    <a:pt x="441" y="146"/>
                  </a:cubicBezTo>
                  <a:cubicBezTo>
                    <a:pt x="441" y="146"/>
                    <a:pt x="441" y="146"/>
                    <a:pt x="441" y="170"/>
                  </a:cubicBezTo>
                  <a:cubicBezTo>
                    <a:pt x="441" y="170"/>
                    <a:pt x="441" y="170"/>
                    <a:pt x="448" y="170"/>
                  </a:cubicBezTo>
                  <a:close/>
                  <a:moveTo>
                    <a:pt x="466" y="113"/>
                  </a:moveTo>
                  <a:cubicBezTo>
                    <a:pt x="466" y="114"/>
                    <a:pt x="465" y="116"/>
                    <a:pt x="464" y="116"/>
                  </a:cubicBezTo>
                  <a:cubicBezTo>
                    <a:pt x="463" y="117"/>
                    <a:pt x="463" y="118"/>
                    <a:pt x="461" y="118"/>
                  </a:cubicBezTo>
                  <a:cubicBezTo>
                    <a:pt x="460" y="118"/>
                    <a:pt x="459" y="117"/>
                    <a:pt x="458" y="116"/>
                  </a:cubicBezTo>
                  <a:cubicBezTo>
                    <a:pt x="457" y="116"/>
                    <a:pt x="457" y="115"/>
                    <a:pt x="457" y="113"/>
                  </a:cubicBezTo>
                  <a:cubicBezTo>
                    <a:pt x="457" y="112"/>
                    <a:pt x="457" y="111"/>
                    <a:pt x="458" y="110"/>
                  </a:cubicBezTo>
                  <a:cubicBezTo>
                    <a:pt x="459" y="109"/>
                    <a:pt x="460" y="109"/>
                    <a:pt x="461" y="109"/>
                  </a:cubicBezTo>
                  <a:cubicBezTo>
                    <a:pt x="463" y="109"/>
                    <a:pt x="463" y="109"/>
                    <a:pt x="464" y="110"/>
                  </a:cubicBezTo>
                  <a:cubicBezTo>
                    <a:pt x="465" y="111"/>
                    <a:pt x="466" y="112"/>
                    <a:pt x="466" y="113"/>
                  </a:cubicBezTo>
                  <a:close/>
                  <a:moveTo>
                    <a:pt x="465" y="170"/>
                  </a:moveTo>
                  <a:cubicBezTo>
                    <a:pt x="458" y="170"/>
                    <a:pt x="458" y="170"/>
                    <a:pt x="458" y="170"/>
                  </a:cubicBezTo>
                  <a:cubicBezTo>
                    <a:pt x="458" y="128"/>
                    <a:pt x="458" y="128"/>
                    <a:pt x="458" y="128"/>
                  </a:cubicBezTo>
                  <a:cubicBezTo>
                    <a:pt x="465" y="128"/>
                    <a:pt x="465" y="128"/>
                    <a:pt x="465" y="128"/>
                  </a:cubicBezTo>
                  <a:cubicBezTo>
                    <a:pt x="465" y="170"/>
                    <a:pt x="465" y="170"/>
                    <a:pt x="465" y="170"/>
                  </a:cubicBezTo>
                  <a:cubicBezTo>
                    <a:pt x="465" y="170"/>
                    <a:pt x="465" y="170"/>
                    <a:pt x="465" y="170"/>
                  </a:cubicBezTo>
                  <a:close/>
                  <a:moveTo>
                    <a:pt x="504" y="168"/>
                  </a:moveTo>
                  <a:cubicBezTo>
                    <a:pt x="504" y="168"/>
                    <a:pt x="504" y="168"/>
                    <a:pt x="504" y="168"/>
                  </a:cubicBezTo>
                  <a:cubicBezTo>
                    <a:pt x="504" y="162"/>
                    <a:pt x="504" y="162"/>
                    <a:pt x="504" y="162"/>
                  </a:cubicBezTo>
                  <a:cubicBezTo>
                    <a:pt x="501" y="164"/>
                    <a:pt x="497" y="165"/>
                    <a:pt x="493" y="165"/>
                  </a:cubicBezTo>
                  <a:cubicBezTo>
                    <a:pt x="489" y="165"/>
                    <a:pt x="486" y="164"/>
                    <a:pt x="483" y="161"/>
                  </a:cubicBezTo>
                  <a:cubicBezTo>
                    <a:pt x="481" y="158"/>
                    <a:pt x="479" y="154"/>
                    <a:pt x="479" y="149"/>
                  </a:cubicBezTo>
                  <a:cubicBezTo>
                    <a:pt x="479" y="144"/>
                    <a:pt x="481" y="140"/>
                    <a:pt x="484" y="137"/>
                  </a:cubicBezTo>
                  <a:cubicBezTo>
                    <a:pt x="486" y="134"/>
                    <a:pt x="490" y="133"/>
                    <a:pt x="494" y="133"/>
                  </a:cubicBezTo>
                  <a:cubicBezTo>
                    <a:pt x="497" y="133"/>
                    <a:pt x="501" y="134"/>
                    <a:pt x="504" y="136"/>
                  </a:cubicBezTo>
                  <a:cubicBezTo>
                    <a:pt x="504" y="136"/>
                    <a:pt x="504" y="136"/>
                    <a:pt x="504" y="129"/>
                  </a:cubicBezTo>
                  <a:cubicBezTo>
                    <a:pt x="501" y="128"/>
                    <a:pt x="498" y="127"/>
                    <a:pt x="494" y="127"/>
                  </a:cubicBezTo>
                  <a:cubicBezTo>
                    <a:pt x="488" y="127"/>
                    <a:pt x="482" y="129"/>
                    <a:pt x="478" y="133"/>
                  </a:cubicBezTo>
                  <a:cubicBezTo>
                    <a:pt x="475" y="138"/>
                    <a:pt x="472" y="143"/>
                    <a:pt x="472" y="150"/>
                  </a:cubicBezTo>
                  <a:cubicBezTo>
                    <a:pt x="472" y="156"/>
                    <a:pt x="474" y="161"/>
                    <a:pt x="478" y="165"/>
                  </a:cubicBezTo>
                  <a:cubicBezTo>
                    <a:pt x="481" y="169"/>
                    <a:pt x="486" y="171"/>
                    <a:pt x="492" y="171"/>
                  </a:cubicBezTo>
                  <a:cubicBezTo>
                    <a:pt x="497" y="171"/>
                    <a:pt x="501" y="170"/>
                    <a:pt x="504" y="168"/>
                  </a:cubicBezTo>
                  <a:close/>
                  <a:moveTo>
                    <a:pt x="534" y="159"/>
                  </a:moveTo>
                  <a:cubicBezTo>
                    <a:pt x="534" y="156"/>
                    <a:pt x="533" y="153"/>
                    <a:pt x="531" y="151"/>
                  </a:cubicBezTo>
                  <a:cubicBezTo>
                    <a:pt x="530" y="149"/>
                    <a:pt x="527" y="148"/>
                    <a:pt x="524" y="146"/>
                  </a:cubicBezTo>
                  <a:cubicBezTo>
                    <a:pt x="520" y="145"/>
                    <a:pt x="518" y="144"/>
                    <a:pt x="517" y="143"/>
                  </a:cubicBezTo>
                  <a:cubicBezTo>
                    <a:pt x="516" y="142"/>
                    <a:pt x="516" y="141"/>
                    <a:pt x="516" y="139"/>
                  </a:cubicBezTo>
                  <a:cubicBezTo>
                    <a:pt x="516" y="137"/>
                    <a:pt x="516" y="135"/>
                    <a:pt x="518" y="135"/>
                  </a:cubicBezTo>
                  <a:cubicBezTo>
                    <a:pt x="519" y="133"/>
                    <a:pt x="521" y="133"/>
                    <a:pt x="523" y="133"/>
                  </a:cubicBezTo>
                  <a:cubicBezTo>
                    <a:pt x="527" y="133"/>
                    <a:pt x="530" y="134"/>
                    <a:pt x="532" y="136"/>
                  </a:cubicBezTo>
                  <a:cubicBezTo>
                    <a:pt x="532" y="136"/>
                    <a:pt x="532" y="136"/>
                    <a:pt x="532" y="129"/>
                  </a:cubicBezTo>
                  <a:cubicBezTo>
                    <a:pt x="530" y="128"/>
                    <a:pt x="527" y="127"/>
                    <a:pt x="523" y="127"/>
                  </a:cubicBezTo>
                  <a:cubicBezTo>
                    <a:pt x="519" y="127"/>
                    <a:pt x="516" y="128"/>
                    <a:pt x="513" y="130"/>
                  </a:cubicBezTo>
                  <a:cubicBezTo>
                    <a:pt x="510" y="133"/>
                    <a:pt x="509" y="136"/>
                    <a:pt x="509" y="139"/>
                  </a:cubicBezTo>
                  <a:cubicBezTo>
                    <a:pt x="509" y="142"/>
                    <a:pt x="510" y="145"/>
                    <a:pt x="512" y="147"/>
                  </a:cubicBezTo>
                  <a:cubicBezTo>
                    <a:pt x="513" y="149"/>
                    <a:pt x="515" y="150"/>
                    <a:pt x="519" y="151"/>
                  </a:cubicBezTo>
                  <a:cubicBezTo>
                    <a:pt x="522" y="153"/>
                    <a:pt x="525" y="154"/>
                    <a:pt x="526" y="156"/>
                  </a:cubicBezTo>
                  <a:cubicBezTo>
                    <a:pt x="527" y="156"/>
                    <a:pt x="527" y="158"/>
                    <a:pt x="527" y="160"/>
                  </a:cubicBezTo>
                  <a:cubicBezTo>
                    <a:pt x="527" y="163"/>
                    <a:pt x="525" y="165"/>
                    <a:pt x="520" y="165"/>
                  </a:cubicBezTo>
                  <a:cubicBezTo>
                    <a:pt x="516" y="165"/>
                    <a:pt x="512" y="164"/>
                    <a:pt x="509" y="161"/>
                  </a:cubicBezTo>
                  <a:cubicBezTo>
                    <a:pt x="509" y="161"/>
                    <a:pt x="509" y="161"/>
                    <a:pt x="509" y="169"/>
                  </a:cubicBezTo>
                  <a:cubicBezTo>
                    <a:pt x="512" y="170"/>
                    <a:pt x="515" y="171"/>
                    <a:pt x="519" y="171"/>
                  </a:cubicBezTo>
                  <a:cubicBezTo>
                    <a:pt x="524" y="171"/>
                    <a:pt x="528" y="170"/>
                    <a:pt x="530" y="167"/>
                  </a:cubicBezTo>
                  <a:cubicBezTo>
                    <a:pt x="533" y="165"/>
                    <a:pt x="534" y="162"/>
                    <a:pt x="534" y="159"/>
                  </a:cubicBezTo>
                  <a:close/>
                  <a:moveTo>
                    <a:pt x="137" y="29"/>
                  </a:moveTo>
                  <a:cubicBezTo>
                    <a:pt x="137" y="29"/>
                    <a:pt x="137" y="29"/>
                    <a:pt x="137" y="29"/>
                  </a:cubicBezTo>
                  <a:cubicBezTo>
                    <a:pt x="126" y="55"/>
                    <a:pt x="110" y="80"/>
                    <a:pt x="94" y="97"/>
                  </a:cubicBezTo>
                  <a:cubicBezTo>
                    <a:pt x="94" y="138"/>
                    <a:pt x="94" y="138"/>
                    <a:pt x="94" y="138"/>
                  </a:cubicBezTo>
                  <a:cubicBezTo>
                    <a:pt x="92" y="138"/>
                    <a:pt x="92" y="138"/>
                    <a:pt x="92" y="138"/>
                  </a:cubicBezTo>
                  <a:cubicBezTo>
                    <a:pt x="90" y="138"/>
                    <a:pt x="90" y="138"/>
                    <a:pt x="90" y="138"/>
                  </a:cubicBezTo>
                  <a:cubicBezTo>
                    <a:pt x="33" y="143"/>
                    <a:pt x="0" y="171"/>
                    <a:pt x="0" y="171"/>
                  </a:cubicBezTo>
                  <a:cubicBezTo>
                    <a:pt x="63" y="131"/>
                    <a:pt x="135" y="149"/>
                    <a:pt x="135" y="150"/>
                  </a:cubicBezTo>
                  <a:cubicBezTo>
                    <a:pt x="141" y="149"/>
                    <a:pt x="141" y="149"/>
                    <a:pt x="141" y="149"/>
                  </a:cubicBezTo>
                  <a:cubicBezTo>
                    <a:pt x="141" y="31"/>
                    <a:pt x="141" y="31"/>
                    <a:pt x="141" y="31"/>
                  </a:cubicBezTo>
                  <a:cubicBezTo>
                    <a:pt x="137" y="29"/>
                    <a:pt x="137" y="29"/>
                    <a:pt x="137" y="29"/>
                  </a:cubicBezTo>
                  <a:cubicBezTo>
                    <a:pt x="137" y="29"/>
                    <a:pt x="137" y="29"/>
                    <a:pt x="137" y="29"/>
                  </a:cubicBezTo>
                  <a:close/>
                  <a:moveTo>
                    <a:pt x="180" y="58"/>
                  </a:moveTo>
                  <a:cubicBezTo>
                    <a:pt x="180" y="58"/>
                    <a:pt x="180" y="58"/>
                    <a:pt x="180" y="58"/>
                  </a:cubicBezTo>
                  <a:cubicBezTo>
                    <a:pt x="180" y="58"/>
                    <a:pt x="174" y="66"/>
                    <a:pt x="155" y="82"/>
                  </a:cubicBezTo>
                  <a:cubicBezTo>
                    <a:pt x="151" y="86"/>
                    <a:pt x="148" y="88"/>
                    <a:pt x="144" y="92"/>
                  </a:cubicBezTo>
                  <a:cubicBezTo>
                    <a:pt x="144" y="153"/>
                    <a:pt x="144" y="153"/>
                    <a:pt x="144" y="153"/>
                  </a:cubicBezTo>
                  <a:cubicBezTo>
                    <a:pt x="141" y="153"/>
                    <a:pt x="141" y="153"/>
                    <a:pt x="141" y="153"/>
                  </a:cubicBezTo>
                  <a:cubicBezTo>
                    <a:pt x="141" y="153"/>
                    <a:pt x="125" y="148"/>
                    <a:pt x="97" y="148"/>
                  </a:cubicBezTo>
                  <a:cubicBezTo>
                    <a:pt x="70" y="147"/>
                    <a:pt x="30" y="154"/>
                    <a:pt x="0" y="171"/>
                  </a:cubicBezTo>
                  <a:cubicBezTo>
                    <a:pt x="1" y="171"/>
                    <a:pt x="1" y="171"/>
                    <a:pt x="1" y="171"/>
                  </a:cubicBezTo>
                  <a:cubicBezTo>
                    <a:pt x="1" y="171"/>
                    <a:pt x="83" y="138"/>
                    <a:pt x="179" y="171"/>
                  </a:cubicBezTo>
                  <a:cubicBezTo>
                    <a:pt x="179" y="171"/>
                    <a:pt x="179" y="171"/>
                    <a:pt x="179" y="171"/>
                  </a:cubicBezTo>
                  <a:cubicBezTo>
                    <a:pt x="183" y="170"/>
                    <a:pt x="183" y="170"/>
                    <a:pt x="183" y="170"/>
                  </a:cubicBezTo>
                  <a:cubicBezTo>
                    <a:pt x="183" y="59"/>
                    <a:pt x="183" y="59"/>
                    <a:pt x="183" y="59"/>
                  </a:cubicBezTo>
                  <a:cubicBezTo>
                    <a:pt x="180" y="58"/>
                    <a:pt x="180" y="58"/>
                    <a:pt x="180" y="58"/>
                  </a:cubicBezTo>
                  <a:cubicBezTo>
                    <a:pt x="180" y="58"/>
                    <a:pt x="180" y="58"/>
                    <a:pt x="180" y="58"/>
                  </a:cubicBezTo>
                  <a:close/>
                  <a:moveTo>
                    <a:pt x="90" y="1"/>
                  </a:moveTo>
                  <a:cubicBezTo>
                    <a:pt x="86" y="0"/>
                    <a:pt x="86" y="0"/>
                    <a:pt x="86" y="0"/>
                  </a:cubicBezTo>
                  <a:cubicBezTo>
                    <a:pt x="86" y="0"/>
                    <a:pt x="86" y="0"/>
                    <a:pt x="86" y="0"/>
                  </a:cubicBezTo>
                  <a:cubicBezTo>
                    <a:pt x="86" y="0"/>
                    <a:pt x="86" y="0"/>
                    <a:pt x="86" y="0"/>
                  </a:cubicBezTo>
                  <a:cubicBezTo>
                    <a:pt x="86" y="0"/>
                    <a:pt x="86" y="0"/>
                    <a:pt x="86" y="0"/>
                  </a:cubicBezTo>
                  <a:cubicBezTo>
                    <a:pt x="86" y="0"/>
                    <a:pt x="86" y="0"/>
                    <a:pt x="86" y="0"/>
                  </a:cubicBezTo>
                  <a:cubicBezTo>
                    <a:pt x="85" y="4"/>
                    <a:pt x="80" y="33"/>
                    <a:pt x="60" y="73"/>
                  </a:cubicBezTo>
                  <a:cubicBezTo>
                    <a:pt x="47" y="97"/>
                    <a:pt x="28" y="127"/>
                    <a:pt x="0" y="157"/>
                  </a:cubicBezTo>
                  <a:cubicBezTo>
                    <a:pt x="0" y="171"/>
                    <a:pt x="0" y="171"/>
                    <a:pt x="0" y="171"/>
                  </a:cubicBezTo>
                  <a:cubicBezTo>
                    <a:pt x="0" y="171"/>
                    <a:pt x="30" y="142"/>
                    <a:pt x="85" y="136"/>
                  </a:cubicBezTo>
                  <a:cubicBezTo>
                    <a:pt x="87" y="136"/>
                    <a:pt x="87" y="136"/>
                    <a:pt x="87" y="136"/>
                  </a:cubicBezTo>
                  <a:cubicBezTo>
                    <a:pt x="90" y="135"/>
                    <a:pt x="90" y="135"/>
                    <a:pt x="90" y="135"/>
                  </a:cubicBezTo>
                  <a:cubicBezTo>
                    <a:pt x="90" y="1"/>
                    <a:pt x="90" y="1"/>
                    <a:pt x="90" y="1"/>
                  </a:cubicBezTo>
                  <a:cubicBezTo>
                    <a:pt x="90" y="1"/>
                    <a:pt x="90" y="1"/>
                    <a:pt x="90" y="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1" name="Freeform 212"/>
            <p:cNvSpPr>
              <a:spLocks noChangeAspect="1" noEditPoints="1"/>
            </p:cNvSpPr>
            <p:nvPr/>
          </p:nvSpPr>
          <p:spPr bwMode="auto">
            <a:xfrm>
              <a:off x="7575145" y="5003494"/>
              <a:ext cx="293742" cy="235586"/>
            </a:xfrm>
            <a:custGeom>
              <a:avLst/>
              <a:gdLst>
                <a:gd name="T0" fmla="*/ 46 w 126"/>
                <a:gd name="T1" fmla="*/ 20 h 101"/>
                <a:gd name="T2" fmla="*/ 92 w 126"/>
                <a:gd name="T3" fmla="*/ 55 h 101"/>
                <a:gd name="T4" fmla="*/ 46 w 126"/>
                <a:gd name="T5" fmla="*/ 90 h 101"/>
                <a:gd name="T6" fmla="*/ 33 w 126"/>
                <a:gd name="T7" fmla="*/ 88 h 101"/>
                <a:gd name="T8" fmla="*/ 9 w 126"/>
                <a:gd name="T9" fmla="*/ 98 h 101"/>
                <a:gd name="T10" fmla="*/ 22 w 126"/>
                <a:gd name="T11" fmla="*/ 85 h 101"/>
                <a:gd name="T12" fmla="*/ 0 w 126"/>
                <a:gd name="T13" fmla="*/ 55 h 101"/>
                <a:gd name="T14" fmla="*/ 46 w 126"/>
                <a:gd name="T15" fmla="*/ 20 h 101"/>
                <a:gd name="T16" fmla="*/ 80 w 126"/>
                <a:gd name="T17" fmla="*/ 0 h 101"/>
                <a:gd name="T18" fmla="*/ 41 w 126"/>
                <a:gd name="T19" fmla="*/ 15 h 101"/>
                <a:gd name="T20" fmla="*/ 93 w 126"/>
                <a:gd name="T21" fmla="*/ 69 h 101"/>
                <a:gd name="T22" fmla="*/ 117 w 126"/>
                <a:gd name="T23" fmla="*/ 79 h 101"/>
                <a:gd name="T24" fmla="*/ 103 w 126"/>
                <a:gd name="T25" fmla="*/ 65 h 101"/>
                <a:gd name="T26" fmla="*/ 126 w 126"/>
                <a:gd name="T27" fmla="*/ 35 h 101"/>
                <a:gd name="T28" fmla="*/ 80 w 126"/>
                <a:gd name="T29"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101">
                  <a:moveTo>
                    <a:pt x="46" y="20"/>
                  </a:moveTo>
                  <a:cubicBezTo>
                    <a:pt x="72" y="20"/>
                    <a:pt x="92" y="35"/>
                    <a:pt x="92" y="55"/>
                  </a:cubicBezTo>
                  <a:cubicBezTo>
                    <a:pt x="92" y="74"/>
                    <a:pt x="72" y="90"/>
                    <a:pt x="46" y="90"/>
                  </a:cubicBezTo>
                  <a:cubicBezTo>
                    <a:pt x="42" y="90"/>
                    <a:pt x="37" y="89"/>
                    <a:pt x="33" y="88"/>
                  </a:cubicBezTo>
                  <a:cubicBezTo>
                    <a:pt x="28" y="98"/>
                    <a:pt x="18" y="101"/>
                    <a:pt x="9" y="98"/>
                  </a:cubicBezTo>
                  <a:cubicBezTo>
                    <a:pt x="14" y="94"/>
                    <a:pt x="19" y="89"/>
                    <a:pt x="22" y="85"/>
                  </a:cubicBezTo>
                  <a:cubicBezTo>
                    <a:pt x="9" y="79"/>
                    <a:pt x="0" y="68"/>
                    <a:pt x="0" y="55"/>
                  </a:cubicBezTo>
                  <a:cubicBezTo>
                    <a:pt x="0" y="35"/>
                    <a:pt x="21" y="20"/>
                    <a:pt x="46" y="20"/>
                  </a:cubicBezTo>
                  <a:close/>
                  <a:moveTo>
                    <a:pt x="80" y="0"/>
                  </a:moveTo>
                  <a:cubicBezTo>
                    <a:pt x="64" y="0"/>
                    <a:pt x="50" y="6"/>
                    <a:pt x="41" y="15"/>
                  </a:cubicBezTo>
                  <a:cubicBezTo>
                    <a:pt x="62" y="10"/>
                    <a:pt x="112" y="32"/>
                    <a:pt x="93" y="69"/>
                  </a:cubicBezTo>
                  <a:cubicBezTo>
                    <a:pt x="99" y="79"/>
                    <a:pt x="108" y="81"/>
                    <a:pt x="117" y="79"/>
                  </a:cubicBezTo>
                  <a:cubicBezTo>
                    <a:pt x="111" y="74"/>
                    <a:pt x="107" y="70"/>
                    <a:pt x="103" y="65"/>
                  </a:cubicBezTo>
                  <a:cubicBezTo>
                    <a:pt x="117" y="59"/>
                    <a:pt x="126" y="48"/>
                    <a:pt x="126" y="35"/>
                  </a:cubicBezTo>
                  <a:cubicBezTo>
                    <a:pt x="126" y="16"/>
                    <a:pt x="105" y="0"/>
                    <a:pt x="80" y="0"/>
                  </a:cubicBezTo>
                  <a:close/>
                </a:path>
              </a:pathLst>
            </a:custGeom>
            <a:solidFill>
              <a:schemeClr val="bg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sp>
          <p:nvSpPr>
            <p:cNvPr id="56" name="Freeform 5"/>
            <p:cNvSpPr>
              <a:spLocks noChangeAspect="1" noEditPoints="1"/>
            </p:cNvSpPr>
            <p:nvPr/>
          </p:nvSpPr>
          <p:spPr bwMode="auto">
            <a:xfrm>
              <a:off x="5854314" y="4406849"/>
              <a:ext cx="225136" cy="288826"/>
            </a:xfrm>
            <a:custGeom>
              <a:avLst/>
              <a:gdLst>
                <a:gd name="T0" fmla="*/ 120 w 304"/>
                <a:gd name="T1" fmla="*/ 0 h 390"/>
                <a:gd name="T2" fmla="*/ 45 w 304"/>
                <a:gd name="T3" fmla="*/ 65 h 390"/>
                <a:gd name="T4" fmla="*/ 45 w 304"/>
                <a:gd name="T5" fmla="*/ 91 h 390"/>
                <a:gd name="T6" fmla="*/ 0 w 304"/>
                <a:gd name="T7" fmla="*/ 132 h 390"/>
                <a:gd name="T8" fmla="*/ 0 w 304"/>
                <a:gd name="T9" fmla="*/ 390 h 390"/>
                <a:gd name="T10" fmla="*/ 263 w 304"/>
                <a:gd name="T11" fmla="*/ 390 h 390"/>
                <a:gd name="T12" fmla="*/ 263 w 304"/>
                <a:gd name="T13" fmla="*/ 323 h 390"/>
                <a:gd name="T14" fmla="*/ 304 w 304"/>
                <a:gd name="T15" fmla="*/ 323 h 390"/>
                <a:gd name="T16" fmla="*/ 304 w 304"/>
                <a:gd name="T17" fmla="*/ 0 h 390"/>
                <a:gd name="T18" fmla="*/ 120 w 304"/>
                <a:gd name="T19" fmla="*/ 0 h 390"/>
                <a:gd name="T20" fmla="*/ 120 w 304"/>
                <a:gd name="T21" fmla="*/ 0 h 390"/>
                <a:gd name="T22" fmla="*/ 120 w 304"/>
                <a:gd name="T23" fmla="*/ 0 h 390"/>
                <a:gd name="T24" fmla="*/ 237 w 304"/>
                <a:gd name="T25" fmla="*/ 366 h 390"/>
                <a:gd name="T26" fmla="*/ 26 w 304"/>
                <a:gd name="T27" fmla="*/ 366 h 390"/>
                <a:gd name="T28" fmla="*/ 26 w 304"/>
                <a:gd name="T29" fmla="*/ 156 h 390"/>
                <a:gd name="T30" fmla="*/ 45 w 304"/>
                <a:gd name="T31" fmla="*/ 156 h 390"/>
                <a:gd name="T32" fmla="*/ 45 w 304"/>
                <a:gd name="T33" fmla="*/ 323 h 390"/>
                <a:gd name="T34" fmla="*/ 237 w 304"/>
                <a:gd name="T35" fmla="*/ 323 h 390"/>
                <a:gd name="T36" fmla="*/ 237 w 304"/>
                <a:gd name="T37" fmla="*/ 366 h 390"/>
                <a:gd name="T38" fmla="*/ 237 w 304"/>
                <a:gd name="T39" fmla="*/ 366 h 390"/>
                <a:gd name="T40" fmla="*/ 237 w 304"/>
                <a:gd name="T41" fmla="*/ 366 h 390"/>
                <a:gd name="T42" fmla="*/ 278 w 304"/>
                <a:gd name="T43" fmla="*/ 299 h 390"/>
                <a:gd name="T44" fmla="*/ 72 w 304"/>
                <a:gd name="T45" fmla="*/ 299 h 390"/>
                <a:gd name="T46" fmla="*/ 72 w 304"/>
                <a:gd name="T47" fmla="*/ 87 h 390"/>
                <a:gd name="T48" fmla="*/ 152 w 304"/>
                <a:gd name="T49" fmla="*/ 87 h 390"/>
                <a:gd name="T50" fmla="*/ 152 w 304"/>
                <a:gd name="T51" fmla="*/ 24 h 390"/>
                <a:gd name="T52" fmla="*/ 278 w 304"/>
                <a:gd name="T53" fmla="*/ 24 h 390"/>
                <a:gd name="T54" fmla="*/ 278 w 304"/>
                <a:gd name="T55" fmla="*/ 299 h 390"/>
                <a:gd name="T56" fmla="*/ 278 w 304"/>
                <a:gd name="T57" fmla="*/ 299 h 390"/>
                <a:gd name="T58" fmla="*/ 278 w 304"/>
                <a:gd name="T59" fmla="*/ 299 h 390"/>
                <a:gd name="T60" fmla="*/ 113 w 304"/>
                <a:gd name="T61" fmla="*/ 135 h 390"/>
                <a:gd name="T62" fmla="*/ 251 w 304"/>
                <a:gd name="T63" fmla="*/ 135 h 390"/>
                <a:gd name="T64" fmla="*/ 251 w 304"/>
                <a:gd name="T65" fmla="*/ 159 h 390"/>
                <a:gd name="T66" fmla="*/ 113 w 304"/>
                <a:gd name="T67" fmla="*/ 159 h 390"/>
                <a:gd name="T68" fmla="*/ 113 w 304"/>
                <a:gd name="T69" fmla="*/ 135 h 390"/>
                <a:gd name="T70" fmla="*/ 113 w 304"/>
                <a:gd name="T71" fmla="*/ 135 h 390"/>
                <a:gd name="T72" fmla="*/ 113 w 304"/>
                <a:gd name="T73" fmla="*/ 173 h 390"/>
                <a:gd name="T74" fmla="*/ 251 w 304"/>
                <a:gd name="T75" fmla="*/ 173 h 390"/>
                <a:gd name="T76" fmla="*/ 251 w 304"/>
                <a:gd name="T77" fmla="*/ 197 h 390"/>
                <a:gd name="T78" fmla="*/ 113 w 304"/>
                <a:gd name="T79" fmla="*/ 197 h 390"/>
                <a:gd name="T80" fmla="*/ 113 w 304"/>
                <a:gd name="T81" fmla="*/ 173 h 390"/>
                <a:gd name="T82" fmla="*/ 113 w 304"/>
                <a:gd name="T83" fmla="*/ 173 h 390"/>
                <a:gd name="T84" fmla="*/ 113 w 304"/>
                <a:gd name="T85" fmla="*/ 212 h 390"/>
                <a:gd name="T86" fmla="*/ 251 w 304"/>
                <a:gd name="T87" fmla="*/ 212 h 390"/>
                <a:gd name="T88" fmla="*/ 251 w 304"/>
                <a:gd name="T89" fmla="*/ 236 h 390"/>
                <a:gd name="T90" fmla="*/ 113 w 304"/>
                <a:gd name="T91" fmla="*/ 236 h 390"/>
                <a:gd name="T92" fmla="*/ 113 w 304"/>
                <a:gd name="T93" fmla="*/ 212 h 390"/>
                <a:gd name="T94" fmla="*/ 113 w 304"/>
                <a:gd name="T95" fmla="*/ 212 h 390"/>
                <a:gd name="T96" fmla="*/ 113 w 304"/>
                <a:gd name="T97" fmla="*/ 250 h 390"/>
                <a:gd name="T98" fmla="*/ 251 w 304"/>
                <a:gd name="T99" fmla="*/ 250 h 390"/>
                <a:gd name="T100" fmla="*/ 251 w 304"/>
                <a:gd name="T101" fmla="*/ 274 h 390"/>
                <a:gd name="T102" fmla="*/ 113 w 304"/>
                <a:gd name="T103" fmla="*/ 274 h 390"/>
                <a:gd name="T104" fmla="*/ 113 w 304"/>
                <a:gd name="T105" fmla="*/ 250 h 390"/>
                <a:gd name="T106" fmla="*/ 113 w 304"/>
                <a:gd name="T107" fmla="*/ 25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390">
                  <a:moveTo>
                    <a:pt x="120" y="0"/>
                  </a:moveTo>
                  <a:lnTo>
                    <a:pt x="45" y="65"/>
                  </a:lnTo>
                  <a:lnTo>
                    <a:pt x="45" y="91"/>
                  </a:lnTo>
                  <a:lnTo>
                    <a:pt x="0" y="132"/>
                  </a:lnTo>
                  <a:lnTo>
                    <a:pt x="0" y="390"/>
                  </a:lnTo>
                  <a:lnTo>
                    <a:pt x="263" y="390"/>
                  </a:lnTo>
                  <a:lnTo>
                    <a:pt x="263" y="323"/>
                  </a:lnTo>
                  <a:lnTo>
                    <a:pt x="304" y="323"/>
                  </a:lnTo>
                  <a:lnTo>
                    <a:pt x="304" y="0"/>
                  </a:lnTo>
                  <a:lnTo>
                    <a:pt x="120" y="0"/>
                  </a:lnTo>
                  <a:lnTo>
                    <a:pt x="120" y="0"/>
                  </a:lnTo>
                  <a:lnTo>
                    <a:pt x="120" y="0"/>
                  </a:lnTo>
                  <a:close/>
                  <a:moveTo>
                    <a:pt x="237" y="366"/>
                  </a:moveTo>
                  <a:lnTo>
                    <a:pt x="26" y="366"/>
                  </a:lnTo>
                  <a:lnTo>
                    <a:pt x="26" y="156"/>
                  </a:lnTo>
                  <a:lnTo>
                    <a:pt x="45" y="156"/>
                  </a:lnTo>
                  <a:lnTo>
                    <a:pt x="45" y="323"/>
                  </a:lnTo>
                  <a:lnTo>
                    <a:pt x="237" y="323"/>
                  </a:lnTo>
                  <a:lnTo>
                    <a:pt x="237" y="366"/>
                  </a:lnTo>
                  <a:lnTo>
                    <a:pt x="237" y="366"/>
                  </a:lnTo>
                  <a:lnTo>
                    <a:pt x="237" y="366"/>
                  </a:lnTo>
                  <a:close/>
                  <a:moveTo>
                    <a:pt x="278" y="299"/>
                  </a:moveTo>
                  <a:lnTo>
                    <a:pt x="72" y="299"/>
                  </a:lnTo>
                  <a:lnTo>
                    <a:pt x="72" y="87"/>
                  </a:lnTo>
                  <a:lnTo>
                    <a:pt x="152" y="87"/>
                  </a:lnTo>
                  <a:lnTo>
                    <a:pt x="152" y="24"/>
                  </a:lnTo>
                  <a:lnTo>
                    <a:pt x="278" y="24"/>
                  </a:lnTo>
                  <a:lnTo>
                    <a:pt x="278" y="299"/>
                  </a:lnTo>
                  <a:lnTo>
                    <a:pt x="278" y="299"/>
                  </a:lnTo>
                  <a:lnTo>
                    <a:pt x="278" y="299"/>
                  </a:lnTo>
                  <a:close/>
                  <a:moveTo>
                    <a:pt x="113" y="135"/>
                  </a:moveTo>
                  <a:lnTo>
                    <a:pt x="251" y="135"/>
                  </a:lnTo>
                  <a:lnTo>
                    <a:pt x="251" y="159"/>
                  </a:lnTo>
                  <a:lnTo>
                    <a:pt x="113" y="159"/>
                  </a:lnTo>
                  <a:lnTo>
                    <a:pt x="113" y="135"/>
                  </a:lnTo>
                  <a:lnTo>
                    <a:pt x="113" y="135"/>
                  </a:lnTo>
                  <a:close/>
                  <a:moveTo>
                    <a:pt x="113" y="173"/>
                  </a:moveTo>
                  <a:lnTo>
                    <a:pt x="251" y="173"/>
                  </a:lnTo>
                  <a:lnTo>
                    <a:pt x="251" y="197"/>
                  </a:lnTo>
                  <a:lnTo>
                    <a:pt x="113" y="197"/>
                  </a:lnTo>
                  <a:lnTo>
                    <a:pt x="113" y="173"/>
                  </a:lnTo>
                  <a:lnTo>
                    <a:pt x="113" y="173"/>
                  </a:lnTo>
                  <a:close/>
                  <a:moveTo>
                    <a:pt x="113" y="212"/>
                  </a:moveTo>
                  <a:lnTo>
                    <a:pt x="251" y="212"/>
                  </a:lnTo>
                  <a:lnTo>
                    <a:pt x="251" y="236"/>
                  </a:lnTo>
                  <a:lnTo>
                    <a:pt x="113" y="236"/>
                  </a:lnTo>
                  <a:lnTo>
                    <a:pt x="113" y="212"/>
                  </a:lnTo>
                  <a:lnTo>
                    <a:pt x="113" y="212"/>
                  </a:lnTo>
                  <a:close/>
                  <a:moveTo>
                    <a:pt x="113" y="250"/>
                  </a:moveTo>
                  <a:lnTo>
                    <a:pt x="251" y="250"/>
                  </a:lnTo>
                  <a:lnTo>
                    <a:pt x="251" y="274"/>
                  </a:lnTo>
                  <a:lnTo>
                    <a:pt x="113" y="274"/>
                  </a:lnTo>
                  <a:lnTo>
                    <a:pt x="113" y="250"/>
                  </a:lnTo>
                  <a:lnTo>
                    <a:pt x="113" y="250"/>
                  </a:lnTo>
                  <a:close/>
                </a:path>
              </a:pathLst>
            </a:cu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grpSp>
      <p:grpSp>
        <p:nvGrpSpPr>
          <p:cNvPr id="19" name="Group 18"/>
          <p:cNvGrpSpPr/>
          <p:nvPr/>
        </p:nvGrpSpPr>
        <p:grpSpPr>
          <a:xfrm>
            <a:off x="8907897" y="2302365"/>
            <a:ext cx="2574534" cy="2766062"/>
            <a:chOff x="8911669" y="2302365"/>
            <a:chExt cx="2574534" cy="2766062"/>
          </a:xfrm>
        </p:grpSpPr>
        <p:sp>
          <p:nvSpPr>
            <p:cNvPr id="94" name="Freeform 21"/>
            <p:cNvSpPr>
              <a:spLocks noChangeAspect="1" noEditPoints="1"/>
            </p:cNvSpPr>
            <p:nvPr/>
          </p:nvSpPr>
          <p:spPr bwMode="auto">
            <a:xfrm>
              <a:off x="8911669" y="2302365"/>
              <a:ext cx="2574534" cy="382454"/>
            </a:xfrm>
            <a:custGeom>
              <a:avLst/>
              <a:gdLst>
                <a:gd name="T0" fmla="*/ 129 w 1973"/>
                <a:gd name="T1" fmla="*/ 26 h 290"/>
                <a:gd name="T2" fmla="*/ 285 w 1973"/>
                <a:gd name="T3" fmla="*/ 0 h 290"/>
                <a:gd name="T4" fmla="*/ 120 w 1973"/>
                <a:gd name="T5" fmla="*/ 266 h 290"/>
                <a:gd name="T6" fmla="*/ 0 w 1973"/>
                <a:gd name="T7" fmla="*/ 142 h 290"/>
                <a:gd name="T8" fmla="*/ 124 w 1973"/>
                <a:gd name="T9" fmla="*/ 23 h 290"/>
                <a:gd name="T10" fmla="*/ 290 w 1973"/>
                <a:gd name="T11" fmla="*/ 150 h 290"/>
                <a:gd name="T12" fmla="*/ 194 w 1973"/>
                <a:gd name="T13" fmla="*/ 277 h 290"/>
                <a:gd name="T14" fmla="*/ 507 w 1973"/>
                <a:gd name="T15" fmla="*/ 148 h 290"/>
                <a:gd name="T16" fmla="*/ 585 w 1973"/>
                <a:gd name="T17" fmla="*/ 58 h 290"/>
                <a:gd name="T18" fmla="*/ 499 w 1973"/>
                <a:gd name="T19" fmla="*/ 58 h 290"/>
                <a:gd name="T20" fmla="*/ 401 w 1973"/>
                <a:gd name="T21" fmla="*/ 61 h 290"/>
                <a:gd name="T22" fmla="*/ 432 w 1973"/>
                <a:gd name="T23" fmla="*/ 232 h 290"/>
                <a:gd name="T24" fmla="*/ 1400 w 1973"/>
                <a:gd name="T25" fmla="*/ 232 h 290"/>
                <a:gd name="T26" fmla="*/ 1493 w 1973"/>
                <a:gd name="T27" fmla="*/ 183 h 290"/>
                <a:gd name="T28" fmla="*/ 1534 w 1973"/>
                <a:gd name="T29" fmla="*/ 229 h 290"/>
                <a:gd name="T30" fmla="*/ 1384 w 1973"/>
                <a:gd name="T31" fmla="*/ 222 h 290"/>
                <a:gd name="T32" fmla="*/ 1487 w 1973"/>
                <a:gd name="T33" fmla="*/ 165 h 290"/>
                <a:gd name="T34" fmla="*/ 911 w 1973"/>
                <a:gd name="T35" fmla="*/ 50 h 290"/>
                <a:gd name="T36" fmla="*/ 881 w 1973"/>
                <a:gd name="T37" fmla="*/ 113 h 290"/>
                <a:gd name="T38" fmla="*/ 860 w 1973"/>
                <a:gd name="T39" fmla="*/ 234 h 290"/>
                <a:gd name="T40" fmla="*/ 817 w 1973"/>
                <a:gd name="T41" fmla="*/ 168 h 290"/>
                <a:gd name="T42" fmla="*/ 1067 w 1973"/>
                <a:gd name="T43" fmla="*/ 111 h 290"/>
                <a:gd name="T44" fmla="*/ 1153 w 1973"/>
                <a:gd name="T45" fmla="*/ 139 h 290"/>
                <a:gd name="T46" fmla="*/ 1204 w 1973"/>
                <a:gd name="T47" fmla="*/ 229 h 290"/>
                <a:gd name="T48" fmla="*/ 1194 w 1973"/>
                <a:gd name="T49" fmla="*/ 205 h 290"/>
                <a:gd name="T50" fmla="*/ 1145 w 1973"/>
                <a:gd name="T51" fmla="*/ 111 h 290"/>
                <a:gd name="T52" fmla="*/ 1085 w 1973"/>
                <a:gd name="T53" fmla="*/ 107 h 290"/>
                <a:gd name="T54" fmla="*/ 1889 w 1973"/>
                <a:gd name="T55" fmla="*/ 175 h 290"/>
                <a:gd name="T56" fmla="*/ 1925 w 1973"/>
                <a:gd name="T57" fmla="*/ 105 h 290"/>
                <a:gd name="T58" fmla="*/ 1964 w 1973"/>
                <a:gd name="T59" fmla="*/ 222 h 290"/>
                <a:gd name="T60" fmla="*/ 1952 w 1973"/>
                <a:gd name="T61" fmla="*/ 158 h 290"/>
                <a:gd name="T62" fmla="*/ 1054 w 1973"/>
                <a:gd name="T63" fmla="*/ 197 h 290"/>
                <a:gd name="T64" fmla="*/ 1011 w 1973"/>
                <a:gd name="T65" fmla="*/ 123 h 290"/>
                <a:gd name="T66" fmla="*/ 958 w 1973"/>
                <a:gd name="T67" fmla="*/ 182 h 290"/>
                <a:gd name="T68" fmla="*/ 670 w 1973"/>
                <a:gd name="T69" fmla="*/ 110 h 290"/>
                <a:gd name="T70" fmla="*/ 690 w 1973"/>
                <a:gd name="T71" fmla="*/ 163 h 290"/>
                <a:gd name="T72" fmla="*/ 756 w 1973"/>
                <a:gd name="T73" fmla="*/ 232 h 290"/>
                <a:gd name="T74" fmla="*/ 746 w 1973"/>
                <a:gd name="T75" fmla="*/ 106 h 290"/>
                <a:gd name="T76" fmla="*/ 1746 w 1973"/>
                <a:gd name="T77" fmla="*/ 232 h 290"/>
                <a:gd name="T78" fmla="*/ 1744 w 1973"/>
                <a:gd name="T79" fmla="*/ 111 h 290"/>
                <a:gd name="T80" fmla="*/ 1680 w 1973"/>
                <a:gd name="T81" fmla="*/ 109 h 290"/>
                <a:gd name="T82" fmla="*/ 1707 w 1973"/>
                <a:gd name="T83" fmla="*/ 235 h 290"/>
                <a:gd name="T84" fmla="*/ 1545 w 1973"/>
                <a:gd name="T85" fmla="*/ 232 h 290"/>
                <a:gd name="T86" fmla="*/ 1571 w 1973"/>
                <a:gd name="T87" fmla="*/ 215 h 290"/>
                <a:gd name="T88" fmla="*/ 1548 w 1973"/>
                <a:gd name="T89" fmla="*/ 109 h 290"/>
                <a:gd name="T90" fmla="*/ 1319 w 1973"/>
                <a:gd name="T91" fmla="*/ 114 h 290"/>
                <a:gd name="T92" fmla="*/ 1304 w 1973"/>
                <a:gd name="T93" fmla="*/ 204 h 290"/>
                <a:gd name="T94" fmla="*/ 1255 w 1973"/>
                <a:gd name="T95" fmla="*/ 231 h 290"/>
                <a:gd name="T96" fmla="*/ 1269 w 1973"/>
                <a:gd name="T97" fmla="*/ 137 h 290"/>
                <a:gd name="T98" fmla="*/ 1816 w 1973"/>
                <a:gd name="T99" fmla="*/ 110 h 290"/>
                <a:gd name="T100" fmla="*/ 1815 w 1973"/>
                <a:gd name="T101" fmla="*/ 232 h 290"/>
                <a:gd name="T102" fmla="*/ 1861 w 1973"/>
                <a:gd name="T103" fmla="*/ 127 h 290"/>
                <a:gd name="T104" fmla="*/ 620 w 1973"/>
                <a:gd name="T105" fmla="*/ 229 h 290"/>
                <a:gd name="T106" fmla="*/ 622 w 1973"/>
                <a:gd name="T107" fmla="*/ 107 h 290"/>
                <a:gd name="T108" fmla="*/ 617 w 1973"/>
                <a:gd name="T109" fmla="*/ 6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3" h="290">
                  <a:moveTo>
                    <a:pt x="291" y="0"/>
                  </a:moveTo>
                  <a:cubicBezTo>
                    <a:pt x="291" y="3"/>
                    <a:pt x="291" y="6"/>
                    <a:pt x="291" y="10"/>
                  </a:cubicBezTo>
                  <a:cubicBezTo>
                    <a:pt x="291" y="53"/>
                    <a:pt x="291" y="96"/>
                    <a:pt x="290" y="139"/>
                  </a:cubicBezTo>
                  <a:cubicBezTo>
                    <a:pt x="290" y="143"/>
                    <a:pt x="291" y="143"/>
                    <a:pt x="287" y="143"/>
                  </a:cubicBezTo>
                  <a:cubicBezTo>
                    <a:pt x="235" y="143"/>
                    <a:pt x="184" y="143"/>
                    <a:pt x="133" y="143"/>
                  </a:cubicBezTo>
                  <a:cubicBezTo>
                    <a:pt x="128" y="143"/>
                    <a:pt x="129" y="143"/>
                    <a:pt x="129" y="139"/>
                  </a:cubicBezTo>
                  <a:cubicBezTo>
                    <a:pt x="129" y="101"/>
                    <a:pt x="129" y="64"/>
                    <a:pt x="129" y="26"/>
                  </a:cubicBezTo>
                  <a:cubicBezTo>
                    <a:pt x="129" y="26"/>
                    <a:pt x="129" y="25"/>
                    <a:pt x="129" y="25"/>
                  </a:cubicBezTo>
                  <a:cubicBezTo>
                    <a:pt x="129" y="22"/>
                    <a:pt x="129" y="22"/>
                    <a:pt x="131" y="22"/>
                  </a:cubicBezTo>
                  <a:cubicBezTo>
                    <a:pt x="136" y="21"/>
                    <a:pt x="142" y="20"/>
                    <a:pt x="147" y="20"/>
                  </a:cubicBezTo>
                  <a:cubicBezTo>
                    <a:pt x="161" y="18"/>
                    <a:pt x="174" y="16"/>
                    <a:pt x="187" y="14"/>
                  </a:cubicBezTo>
                  <a:cubicBezTo>
                    <a:pt x="200" y="12"/>
                    <a:pt x="213" y="11"/>
                    <a:pt x="226" y="9"/>
                  </a:cubicBezTo>
                  <a:cubicBezTo>
                    <a:pt x="239" y="7"/>
                    <a:pt x="252" y="5"/>
                    <a:pt x="266" y="3"/>
                  </a:cubicBezTo>
                  <a:cubicBezTo>
                    <a:pt x="272" y="2"/>
                    <a:pt x="279" y="1"/>
                    <a:pt x="285" y="0"/>
                  </a:cubicBezTo>
                  <a:cubicBezTo>
                    <a:pt x="286" y="0"/>
                    <a:pt x="286" y="1"/>
                    <a:pt x="287" y="0"/>
                  </a:cubicBezTo>
                  <a:cubicBezTo>
                    <a:pt x="288" y="0"/>
                    <a:pt x="289" y="0"/>
                    <a:pt x="291" y="0"/>
                  </a:cubicBezTo>
                  <a:close/>
                  <a:moveTo>
                    <a:pt x="0" y="249"/>
                  </a:moveTo>
                  <a:cubicBezTo>
                    <a:pt x="0" y="250"/>
                    <a:pt x="1" y="250"/>
                    <a:pt x="2" y="250"/>
                  </a:cubicBezTo>
                  <a:cubicBezTo>
                    <a:pt x="15" y="252"/>
                    <a:pt x="29" y="254"/>
                    <a:pt x="42" y="255"/>
                  </a:cubicBezTo>
                  <a:cubicBezTo>
                    <a:pt x="55" y="257"/>
                    <a:pt x="68" y="259"/>
                    <a:pt x="82" y="261"/>
                  </a:cubicBezTo>
                  <a:cubicBezTo>
                    <a:pt x="95" y="263"/>
                    <a:pt x="108" y="265"/>
                    <a:pt x="120" y="266"/>
                  </a:cubicBezTo>
                  <a:cubicBezTo>
                    <a:pt x="124" y="267"/>
                    <a:pt x="124" y="267"/>
                    <a:pt x="124" y="263"/>
                  </a:cubicBezTo>
                  <a:cubicBezTo>
                    <a:pt x="124" y="226"/>
                    <a:pt x="124" y="188"/>
                    <a:pt x="124" y="151"/>
                  </a:cubicBezTo>
                  <a:cubicBezTo>
                    <a:pt x="124" y="147"/>
                    <a:pt x="125" y="147"/>
                    <a:pt x="120" y="147"/>
                  </a:cubicBezTo>
                  <a:cubicBezTo>
                    <a:pt x="89" y="147"/>
                    <a:pt x="57" y="147"/>
                    <a:pt x="25" y="147"/>
                  </a:cubicBezTo>
                  <a:cubicBezTo>
                    <a:pt x="17" y="147"/>
                    <a:pt x="8" y="147"/>
                    <a:pt x="0" y="147"/>
                  </a:cubicBezTo>
                  <a:cubicBezTo>
                    <a:pt x="0" y="181"/>
                    <a:pt x="0" y="215"/>
                    <a:pt x="0" y="249"/>
                  </a:cubicBezTo>
                  <a:close/>
                  <a:moveTo>
                    <a:pt x="0" y="142"/>
                  </a:moveTo>
                  <a:cubicBezTo>
                    <a:pt x="1" y="143"/>
                    <a:pt x="2" y="143"/>
                    <a:pt x="3" y="143"/>
                  </a:cubicBezTo>
                  <a:cubicBezTo>
                    <a:pt x="42" y="143"/>
                    <a:pt x="81" y="143"/>
                    <a:pt x="120" y="143"/>
                  </a:cubicBezTo>
                  <a:cubicBezTo>
                    <a:pt x="120" y="143"/>
                    <a:pt x="121" y="143"/>
                    <a:pt x="122" y="143"/>
                  </a:cubicBezTo>
                  <a:cubicBezTo>
                    <a:pt x="124" y="143"/>
                    <a:pt x="124" y="143"/>
                    <a:pt x="124" y="140"/>
                  </a:cubicBezTo>
                  <a:cubicBezTo>
                    <a:pt x="124" y="140"/>
                    <a:pt x="124" y="140"/>
                    <a:pt x="124" y="139"/>
                  </a:cubicBezTo>
                  <a:cubicBezTo>
                    <a:pt x="124" y="102"/>
                    <a:pt x="124" y="64"/>
                    <a:pt x="124" y="26"/>
                  </a:cubicBezTo>
                  <a:cubicBezTo>
                    <a:pt x="124" y="25"/>
                    <a:pt x="124" y="24"/>
                    <a:pt x="124" y="23"/>
                  </a:cubicBezTo>
                  <a:cubicBezTo>
                    <a:pt x="123" y="23"/>
                    <a:pt x="123" y="23"/>
                    <a:pt x="122" y="23"/>
                  </a:cubicBezTo>
                  <a:cubicBezTo>
                    <a:pt x="109" y="25"/>
                    <a:pt x="95" y="27"/>
                    <a:pt x="82" y="29"/>
                  </a:cubicBezTo>
                  <a:cubicBezTo>
                    <a:pt x="69" y="31"/>
                    <a:pt x="57" y="32"/>
                    <a:pt x="44" y="34"/>
                  </a:cubicBezTo>
                  <a:cubicBezTo>
                    <a:pt x="29" y="36"/>
                    <a:pt x="14" y="38"/>
                    <a:pt x="0" y="40"/>
                  </a:cubicBezTo>
                  <a:cubicBezTo>
                    <a:pt x="0" y="74"/>
                    <a:pt x="0" y="108"/>
                    <a:pt x="0" y="142"/>
                  </a:cubicBezTo>
                  <a:close/>
                  <a:moveTo>
                    <a:pt x="290" y="289"/>
                  </a:moveTo>
                  <a:cubicBezTo>
                    <a:pt x="291" y="242"/>
                    <a:pt x="291" y="196"/>
                    <a:pt x="290" y="150"/>
                  </a:cubicBezTo>
                  <a:cubicBezTo>
                    <a:pt x="290" y="147"/>
                    <a:pt x="290" y="147"/>
                    <a:pt x="288" y="147"/>
                  </a:cubicBezTo>
                  <a:cubicBezTo>
                    <a:pt x="236" y="147"/>
                    <a:pt x="184" y="147"/>
                    <a:pt x="132" y="147"/>
                  </a:cubicBezTo>
                  <a:cubicBezTo>
                    <a:pt x="129" y="147"/>
                    <a:pt x="129" y="147"/>
                    <a:pt x="129" y="150"/>
                  </a:cubicBezTo>
                  <a:cubicBezTo>
                    <a:pt x="129" y="188"/>
                    <a:pt x="129" y="227"/>
                    <a:pt x="129" y="265"/>
                  </a:cubicBezTo>
                  <a:cubicBezTo>
                    <a:pt x="129" y="268"/>
                    <a:pt x="129" y="268"/>
                    <a:pt x="131" y="268"/>
                  </a:cubicBezTo>
                  <a:cubicBezTo>
                    <a:pt x="139" y="269"/>
                    <a:pt x="148" y="270"/>
                    <a:pt x="156" y="271"/>
                  </a:cubicBezTo>
                  <a:cubicBezTo>
                    <a:pt x="169" y="273"/>
                    <a:pt x="182" y="275"/>
                    <a:pt x="194" y="277"/>
                  </a:cubicBezTo>
                  <a:cubicBezTo>
                    <a:pt x="208" y="279"/>
                    <a:pt x="221" y="280"/>
                    <a:pt x="234" y="282"/>
                  </a:cubicBezTo>
                  <a:cubicBezTo>
                    <a:pt x="247" y="284"/>
                    <a:pt x="260" y="286"/>
                    <a:pt x="274" y="288"/>
                  </a:cubicBezTo>
                  <a:cubicBezTo>
                    <a:pt x="279" y="289"/>
                    <a:pt x="285" y="289"/>
                    <a:pt x="290" y="290"/>
                  </a:cubicBezTo>
                  <a:cubicBezTo>
                    <a:pt x="290" y="289"/>
                    <a:pt x="290" y="289"/>
                    <a:pt x="290" y="289"/>
                  </a:cubicBezTo>
                  <a:close/>
                  <a:moveTo>
                    <a:pt x="492" y="95"/>
                  </a:moveTo>
                  <a:cubicBezTo>
                    <a:pt x="492" y="95"/>
                    <a:pt x="492" y="96"/>
                    <a:pt x="492" y="97"/>
                  </a:cubicBezTo>
                  <a:cubicBezTo>
                    <a:pt x="497" y="114"/>
                    <a:pt x="502" y="131"/>
                    <a:pt x="507" y="148"/>
                  </a:cubicBezTo>
                  <a:cubicBezTo>
                    <a:pt x="514" y="175"/>
                    <a:pt x="522" y="202"/>
                    <a:pt x="530" y="230"/>
                  </a:cubicBezTo>
                  <a:cubicBezTo>
                    <a:pt x="531" y="232"/>
                    <a:pt x="531" y="232"/>
                    <a:pt x="533" y="232"/>
                  </a:cubicBezTo>
                  <a:cubicBezTo>
                    <a:pt x="539" y="232"/>
                    <a:pt x="546" y="232"/>
                    <a:pt x="552" y="232"/>
                  </a:cubicBezTo>
                  <a:cubicBezTo>
                    <a:pt x="555" y="232"/>
                    <a:pt x="555" y="232"/>
                    <a:pt x="555" y="229"/>
                  </a:cubicBezTo>
                  <a:cubicBezTo>
                    <a:pt x="571" y="173"/>
                    <a:pt x="587" y="117"/>
                    <a:pt x="603" y="61"/>
                  </a:cubicBezTo>
                  <a:cubicBezTo>
                    <a:pt x="603" y="60"/>
                    <a:pt x="604" y="59"/>
                    <a:pt x="603" y="58"/>
                  </a:cubicBezTo>
                  <a:cubicBezTo>
                    <a:pt x="597" y="58"/>
                    <a:pt x="591" y="58"/>
                    <a:pt x="585" y="58"/>
                  </a:cubicBezTo>
                  <a:cubicBezTo>
                    <a:pt x="582" y="58"/>
                    <a:pt x="582" y="58"/>
                    <a:pt x="581" y="61"/>
                  </a:cubicBezTo>
                  <a:cubicBezTo>
                    <a:pt x="569" y="107"/>
                    <a:pt x="556" y="153"/>
                    <a:pt x="544" y="199"/>
                  </a:cubicBezTo>
                  <a:cubicBezTo>
                    <a:pt x="544" y="201"/>
                    <a:pt x="544" y="202"/>
                    <a:pt x="542" y="203"/>
                  </a:cubicBezTo>
                  <a:cubicBezTo>
                    <a:pt x="542" y="203"/>
                    <a:pt x="542" y="202"/>
                    <a:pt x="542" y="201"/>
                  </a:cubicBezTo>
                  <a:cubicBezTo>
                    <a:pt x="532" y="165"/>
                    <a:pt x="522" y="130"/>
                    <a:pt x="512" y="94"/>
                  </a:cubicBezTo>
                  <a:cubicBezTo>
                    <a:pt x="509" y="83"/>
                    <a:pt x="506" y="72"/>
                    <a:pt x="503" y="61"/>
                  </a:cubicBezTo>
                  <a:cubicBezTo>
                    <a:pt x="503" y="58"/>
                    <a:pt x="503" y="58"/>
                    <a:pt x="499" y="58"/>
                  </a:cubicBezTo>
                  <a:cubicBezTo>
                    <a:pt x="495" y="58"/>
                    <a:pt x="491" y="58"/>
                    <a:pt x="487" y="58"/>
                  </a:cubicBezTo>
                  <a:cubicBezTo>
                    <a:pt x="483" y="58"/>
                    <a:pt x="483" y="58"/>
                    <a:pt x="482" y="62"/>
                  </a:cubicBezTo>
                  <a:cubicBezTo>
                    <a:pt x="468" y="108"/>
                    <a:pt x="455" y="154"/>
                    <a:pt x="442" y="200"/>
                  </a:cubicBezTo>
                  <a:cubicBezTo>
                    <a:pt x="441" y="201"/>
                    <a:pt x="441" y="202"/>
                    <a:pt x="441" y="203"/>
                  </a:cubicBezTo>
                  <a:cubicBezTo>
                    <a:pt x="440" y="202"/>
                    <a:pt x="440" y="201"/>
                    <a:pt x="440" y="201"/>
                  </a:cubicBezTo>
                  <a:cubicBezTo>
                    <a:pt x="432" y="174"/>
                    <a:pt x="425" y="148"/>
                    <a:pt x="418" y="122"/>
                  </a:cubicBezTo>
                  <a:cubicBezTo>
                    <a:pt x="412" y="101"/>
                    <a:pt x="406" y="81"/>
                    <a:pt x="401" y="61"/>
                  </a:cubicBezTo>
                  <a:cubicBezTo>
                    <a:pt x="400" y="58"/>
                    <a:pt x="400" y="58"/>
                    <a:pt x="397" y="58"/>
                  </a:cubicBezTo>
                  <a:cubicBezTo>
                    <a:pt x="391" y="58"/>
                    <a:pt x="386" y="58"/>
                    <a:pt x="380" y="58"/>
                  </a:cubicBezTo>
                  <a:cubicBezTo>
                    <a:pt x="379" y="58"/>
                    <a:pt x="378" y="57"/>
                    <a:pt x="378" y="58"/>
                  </a:cubicBezTo>
                  <a:cubicBezTo>
                    <a:pt x="378" y="59"/>
                    <a:pt x="378" y="60"/>
                    <a:pt x="378" y="61"/>
                  </a:cubicBezTo>
                  <a:cubicBezTo>
                    <a:pt x="388" y="94"/>
                    <a:pt x="398" y="128"/>
                    <a:pt x="408" y="161"/>
                  </a:cubicBezTo>
                  <a:cubicBezTo>
                    <a:pt x="414" y="184"/>
                    <a:pt x="421" y="206"/>
                    <a:pt x="427" y="229"/>
                  </a:cubicBezTo>
                  <a:cubicBezTo>
                    <a:pt x="428" y="232"/>
                    <a:pt x="428" y="232"/>
                    <a:pt x="432" y="232"/>
                  </a:cubicBezTo>
                  <a:cubicBezTo>
                    <a:pt x="437" y="232"/>
                    <a:pt x="443" y="232"/>
                    <a:pt x="449" y="232"/>
                  </a:cubicBezTo>
                  <a:cubicBezTo>
                    <a:pt x="452" y="232"/>
                    <a:pt x="452" y="232"/>
                    <a:pt x="453" y="229"/>
                  </a:cubicBezTo>
                  <a:cubicBezTo>
                    <a:pt x="465" y="186"/>
                    <a:pt x="477" y="143"/>
                    <a:pt x="489" y="100"/>
                  </a:cubicBezTo>
                  <a:cubicBezTo>
                    <a:pt x="490" y="99"/>
                    <a:pt x="491" y="97"/>
                    <a:pt x="491" y="95"/>
                  </a:cubicBezTo>
                  <a:cubicBezTo>
                    <a:pt x="491" y="95"/>
                    <a:pt x="491" y="95"/>
                    <a:pt x="492" y="95"/>
                  </a:cubicBezTo>
                  <a:close/>
                  <a:moveTo>
                    <a:pt x="1382" y="232"/>
                  </a:moveTo>
                  <a:cubicBezTo>
                    <a:pt x="1388" y="232"/>
                    <a:pt x="1394" y="232"/>
                    <a:pt x="1400" y="232"/>
                  </a:cubicBezTo>
                  <a:cubicBezTo>
                    <a:pt x="1402" y="232"/>
                    <a:pt x="1403" y="231"/>
                    <a:pt x="1403" y="230"/>
                  </a:cubicBezTo>
                  <a:cubicBezTo>
                    <a:pt x="1407" y="220"/>
                    <a:pt x="1410" y="211"/>
                    <a:pt x="1413" y="202"/>
                  </a:cubicBezTo>
                  <a:cubicBezTo>
                    <a:pt x="1415" y="196"/>
                    <a:pt x="1417" y="191"/>
                    <a:pt x="1419" y="186"/>
                  </a:cubicBezTo>
                  <a:cubicBezTo>
                    <a:pt x="1420" y="184"/>
                    <a:pt x="1420" y="183"/>
                    <a:pt x="1422" y="183"/>
                  </a:cubicBezTo>
                  <a:cubicBezTo>
                    <a:pt x="1423" y="184"/>
                    <a:pt x="1423" y="183"/>
                    <a:pt x="1423" y="183"/>
                  </a:cubicBezTo>
                  <a:cubicBezTo>
                    <a:pt x="1446" y="183"/>
                    <a:pt x="1468" y="183"/>
                    <a:pt x="1491" y="183"/>
                  </a:cubicBezTo>
                  <a:cubicBezTo>
                    <a:pt x="1491" y="183"/>
                    <a:pt x="1492" y="183"/>
                    <a:pt x="1493" y="183"/>
                  </a:cubicBezTo>
                  <a:cubicBezTo>
                    <a:pt x="1493" y="183"/>
                    <a:pt x="1494" y="184"/>
                    <a:pt x="1494" y="185"/>
                  </a:cubicBezTo>
                  <a:cubicBezTo>
                    <a:pt x="1495" y="185"/>
                    <a:pt x="1495" y="186"/>
                    <a:pt x="1495" y="187"/>
                  </a:cubicBezTo>
                  <a:cubicBezTo>
                    <a:pt x="1501" y="201"/>
                    <a:pt x="1506" y="216"/>
                    <a:pt x="1511" y="230"/>
                  </a:cubicBezTo>
                  <a:cubicBezTo>
                    <a:pt x="1512" y="231"/>
                    <a:pt x="1513" y="232"/>
                    <a:pt x="1514" y="232"/>
                  </a:cubicBezTo>
                  <a:cubicBezTo>
                    <a:pt x="1521" y="232"/>
                    <a:pt x="1527" y="232"/>
                    <a:pt x="1533" y="232"/>
                  </a:cubicBezTo>
                  <a:cubicBezTo>
                    <a:pt x="1533" y="232"/>
                    <a:pt x="1534" y="232"/>
                    <a:pt x="1535" y="231"/>
                  </a:cubicBezTo>
                  <a:cubicBezTo>
                    <a:pt x="1534" y="231"/>
                    <a:pt x="1534" y="230"/>
                    <a:pt x="1534" y="229"/>
                  </a:cubicBezTo>
                  <a:cubicBezTo>
                    <a:pt x="1515" y="180"/>
                    <a:pt x="1496" y="132"/>
                    <a:pt x="1478" y="83"/>
                  </a:cubicBezTo>
                  <a:cubicBezTo>
                    <a:pt x="1475" y="76"/>
                    <a:pt x="1472" y="68"/>
                    <a:pt x="1469" y="60"/>
                  </a:cubicBezTo>
                  <a:cubicBezTo>
                    <a:pt x="1468" y="59"/>
                    <a:pt x="1468" y="58"/>
                    <a:pt x="1466" y="58"/>
                  </a:cubicBezTo>
                  <a:cubicBezTo>
                    <a:pt x="1460" y="58"/>
                    <a:pt x="1454" y="58"/>
                    <a:pt x="1448" y="58"/>
                  </a:cubicBezTo>
                  <a:cubicBezTo>
                    <a:pt x="1447" y="58"/>
                    <a:pt x="1446" y="58"/>
                    <a:pt x="1446" y="59"/>
                  </a:cubicBezTo>
                  <a:cubicBezTo>
                    <a:pt x="1446" y="60"/>
                    <a:pt x="1445" y="60"/>
                    <a:pt x="1445" y="61"/>
                  </a:cubicBezTo>
                  <a:cubicBezTo>
                    <a:pt x="1425" y="115"/>
                    <a:pt x="1404" y="168"/>
                    <a:pt x="1384" y="222"/>
                  </a:cubicBezTo>
                  <a:cubicBezTo>
                    <a:pt x="1382" y="225"/>
                    <a:pt x="1381" y="228"/>
                    <a:pt x="1380" y="232"/>
                  </a:cubicBezTo>
                  <a:cubicBezTo>
                    <a:pt x="1381" y="232"/>
                    <a:pt x="1381" y="232"/>
                    <a:pt x="1382" y="232"/>
                  </a:cubicBezTo>
                  <a:close/>
                  <a:moveTo>
                    <a:pt x="1487" y="165"/>
                  </a:moveTo>
                  <a:cubicBezTo>
                    <a:pt x="1467" y="165"/>
                    <a:pt x="1447" y="165"/>
                    <a:pt x="1427" y="165"/>
                  </a:cubicBezTo>
                  <a:cubicBezTo>
                    <a:pt x="1437" y="138"/>
                    <a:pt x="1446" y="111"/>
                    <a:pt x="1456" y="84"/>
                  </a:cubicBezTo>
                  <a:cubicBezTo>
                    <a:pt x="1457" y="84"/>
                    <a:pt x="1457" y="84"/>
                    <a:pt x="1457" y="84"/>
                  </a:cubicBezTo>
                  <a:cubicBezTo>
                    <a:pt x="1467" y="111"/>
                    <a:pt x="1477" y="138"/>
                    <a:pt x="1487" y="165"/>
                  </a:cubicBezTo>
                  <a:close/>
                  <a:moveTo>
                    <a:pt x="891" y="215"/>
                  </a:moveTo>
                  <a:cubicBezTo>
                    <a:pt x="891" y="220"/>
                    <a:pt x="891" y="225"/>
                    <a:pt x="891" y="230"/>
                  </a:cubicBezTo>
                  <a:cubicBezTo>
                    <a:pt x="891" y="232"/>
                    <a:pt x="891" y="232"/>
                    <a:pt x="893" y="232"/>
                  </a:cubicBezTo>
                  <a:cubicBezTo>
                    <a:pt x="898" y="232"/>
                    <a:pt x="902" y="232"/>
                    <a:pt x="907" y="232"/>
                  </a:cubicBezTo>
                  <a:cubicBezTo>
                    <a:pt x="912" y="232"/>
                    <a:pt x="911" y="233"/>
                    <a:pt x="911" y="228"/>
                  </a:cubicBezTo>
                  <a:cubicBezTo>
                    <a:pt x="911" y="169"/>
                    <a:pt x="911" y="110"/>
                    <a:pt x="911" y="52"/>
                  </a:cubicBezTo>
                  <a:cubicBezTo>
                    <a:pt x="911" y="51"/>
                    <a:pt x="911" y="50"/>
                    <a:pt x="911" y="50"/>
                  </a:cubicBezTo>
                  <a:cubicBezTo>
                    <a:pt x="911" y="48"/>
                    <a:pt x="910" y="48"/>
                    <a:pt x="909" y="48"/>
                  </a:cubicBezTo>
                  <a:cubicBezTo>
                    <a:pt x="904" y="48"/>
                    <a:pt x="900" y="48"/>
                    <a:pt x="895" y="48"/>
                  </a:cubicBezTo>
                  <a:cubicBezTo>
                    <a:pt x="890" y="48"/>
                    <a:pt x="891" y="47"/>
                    <a:pt x="891" y="52"/>
                  </a:cubicBezTo>
                  <a:cubicBezTo>
                    <a:pt x="891" y="75"/>
                    <a:pt x="891" y="98"/>
                    <a:pt x="891" y="121"/>
                  </a:cubicBezTo>
                  <a:cubicBezTo>
                    <a:pt x="891" y="122"/>
                    <a:pt x="891" y="123"/>
                    <a:pt x="890" y="124"/>
                  </a:cubicBezTo>
                  <a:cubicBezTo>
                    <a:pt x="889" y="122"/>
                    <a:pt x="888" y="120"/>
                    <a:pt x="886" y="118"/>
                  </a:cubicBezTo>
                  <a:cubicBezTo>
                    <a:pt x="885" y="117"/>
                    <a:pt x="883" y="115"/>
                    <a:pt x="881" y="113"/>
                  </a:cubicBezTo>
                  <a:cubicBezTo>
                    <a:pt x="874" y="107"/>
                    <a:pt x="865" y="105"/>
                    <a:pt x="856" y="105"/>
                  </a:cubicBezTo>
                  <a:cubicBezTo>
                    <a:pt x="840" y="104"/>
                    <a:pt x="825" y="109"/>
                    <a:pt x="814" y="121"/>
                  </a:cubicBezTo>
                  <a:cubicBezTo>
                    <a:pt x="807" y="128"/>
                    <a:pt x="803" y="136"/>
                    <a:pt x="800" y="146"/>
                  </a:cubicBezTo>
                  <a:cubicBezTo>
                    <a:pt x="796" y="158"/>
                    <a:pt x="795" y="171"/>
                    <a:pt x="797" y="183"/>
                  </a:cubicBezTo>
                  <a:cubicBezTo>
                    <a:pt x="798" y="193"/>
                    <a:pt x="800" y="203"/>
                    <a:pt x="805" y="211"/>
                  </a:cubicBezTo>
                  <a:cubicBezTo>
                    <a:pt x="812" y="223"/>
                    <a:pt x="821" y="230"/>
                    <a:pt x="834" y="234"/>
                  </a:cubicBezTo>
                  <a:cubicBezTo>
                    <a:pt x="843" y="236"/>
                    <a:pt x="851" y="236"/>
                    <a:pt x="860" y="234"/>
                  </a:cubicBezTo>
                  <a:cubicBezTo>
                    <a:pt x="870" y="232"/>
                    <a:pt x="879" y="226"/>
                    <a:pt x="886" y="218"/>
                  </a:cubicBezTo>
                  <a:cubicBezTo>
                    <a:pt x="887" y="216"/>
                    <a:pt x="889" y="214"/>
                    <a:pt x="891" y="211"/>
                  </a:cubicBezTo>
                  <a:cubicBezTo>
                    <a:pt x="891" y="213"/>
                    <a:pt x="891" y="214"/>
                    <a:pt x="891" y="215"/>
                  </a:cubicBezTo>
                  <a:close/>
                  <a:moveTo>
                    <a:pt x="890" y="186"/>
                  </a:moveTo>
                  <a:cubicBezTo>
                    <a:pt x="887" y="200"/>
                    <a:pt x="880" y="210"/>
                    <a:pt x="867" y="215"/>
                  </a:cubicBezTo>
                  <a:cubicBezTo>
                    <a:pt x="853" y="221"/>
                    <a:pt x="831" y="219"/>
                    <a:pt x="822" y="197"/>
                  </a:cubicBezTo>
                  <a:cubicBezTo>
                    <a:pt x="817" y="188"/>
                    <a:pt x="816" y="178"/>
                    <a:pt x="817" y="168"/>
                  </a:cubicBezTo>
                  <a:cubicBezTo>
                    <a:pt x="817" y="161"/>
                    <a:pt x="818" y="154"/>
                    <a:pt x="820" y="147"/>
                  </a:cubicBezTo>
                  <a:cubicBezTo>
                    <a:pt x="824" y="137"/>
                    <a:pt x="830" y="129"/>
                    <a:pt x="840" y="125"/>
                  </a:cubicBezTo>
                  <a:cubicBezTo>
                    <a:pt x="861" y="116"/>
                    <a:pt x="882" y="126"/>
                    <a:pt x="889" y="145"/>
                  </a:cubicBezTo>
                  <a:cubicBezTo>
                    <a:pt x="890" y="149"/>
                    <a:pt x="891" y="153"/>
                    <a:pt x="891" y="157"/>
                  </a:cubicBezTo>
                  <a:cubicBezTo>
                    <a:pt x="891" y="161"/>
                    <a:pt x="891" y="164"/>
                    <a:pt x="891" y="168"/>
                  </a:cubicBezTo>
                  <a:cubicBezTo>
                    <a:pt x="891" y="174"/>
                    <a:pt x="891" y="180"/>
                    <a:pt x="890" y="186"/>
                  </a:cubicBezTo>
                  <a:close/>
                  <a:moveTo>
                    <a:pt x="1067" y="111"/>
                  </a:moveTo>
                  <a:cubicBezTo>
                    <a:pt x="1076" y="142"/>
                    <a:pt x="1086" y="174"/>
                    <a:pt x="1096" y="206"/>
                  </a:cubicBezTo>
                  <a:cubicBezTo>
                    <a:pt x="1098" y="214"/>
                    <a:pt x="1100" y="222"/>
                    <a:pt x="1103" y="230"/>
                  </a:cubicBezTo>
                  <a:cubicBezTo>
                    <a:pt x="1103" y="231"/>
                    <a:pt x="1103" y="232"/>
                    <a:pt x="1105" y="232"/>
                  </a:cubicBezTo>
                  <a:cubicBezTo>
                    <a:pt x="1111" y="232"/>
                    <a:pt x="1116" y="232"/>
                    <a:pt x="1122" y="232"/>
                  </a:cubicBezTo>
                  <a:cubicBezTo>
                    <a:pt x="1123" y="232"/>
                    <a:pt x="1124" y="232"/>
                    <a:pt x="1124" y="231"/>
                  </a:cubicBezTo>
                  <a:cubicBezTo>
                    <a:pt x="1124" y="230"/>
                    <a:pt x="1125" y="229"/>
                    <a:pt x="1125" y="228"/>
                  </a:cubicBezTo>
                  <a:cubicBezTo>
                    <a:pt x="1134" y="198"/>
                    <a:pt x="1143" y="168"/>
                    <a:pt x="1153" y="139"/>
                  </a:cubicBezTo>
                  <a:cubicBezTo>
                    <a:pt x="1153" y="138"/>
                    <a:pt x="1153" y="137"/>
                    <a:pt x="1154" y="136"/>
                  </a:cubicBezTo>
                  <a:cubicBezTo>
                    <a:pt x="1154" y="137"/>
                    <a:pt x="1155" y="137"/>
                    <a:pt x="1155" y="138"/>
                  </a:cubicBezTo>
                  <a:cubicBezTo>
                    <a:pt x="1159" y="153"/>
                    <a:pt x="1164" y="169"/>
                    <a:pt x="1168" y="184"/>
                  </a:cubicBezTo>
                  <a:cubicBezTo>
                    <a:pt x="1173" y="199"/>
                    <a:pt x="1177" y="214"/>
                    <a:pt x="1181" y="230"/>
                  </a:cubicBezTo>
                  <a:cubicBezTo>
                    <a:pt x="1182" y="232"/>
                    <a:pt x="1182" y="232"/>
                    <a:pt x="1184" y="232"/>
                  </a:cubicBezTo>
                  <a:cubicBezTo>
                    <a:pt x="1190" y="232"/>
                    <a:pt x="1195" y="232"/>
                    <a:pt x="1200" y="232"/>
                  </a:cubicBezTo>
                  <a:cubicBezTo>
                    <a:pt x="1203" y="232"/>
                    <a:pt x="1203" y="233"/>
                    <a:pt x="1204" y="229"/>
                  </a:cubicBezTo>
                  <a:cubicBezTo>
                    <a:pt x="1215" y="190"/>
                    <a:pt x="1227" y="151"/>
                    <a:pt x="1239" y="111"/>
                  </a:cubicBezTo>
                  <a:cubicBezTo>
                    <a:pt x="1239" y="110"/>
                    <a:pt x="1240" y="109"/>
                    <a:pt x="1240" y="108"/>
                  </a:cubicBezTo>
                  <a:cubicBezTo>
                    <a:pt x="1239" y="107"/>
                    <a:pt x="1239" y="107"/>
                    <a:pt x="1238" y="107"/>
                  </a:cubicBezTo>
                  <a:cubicBezTo>
                    <a:pt x="1233" y="107"/>
                    <a:pt x="1228" y="108"/>
                    <a:pt x="1223" y="107"/>
                  </a:cubicBezTo>
                  <a:cubicBezTo>
                    <a:pt x="1221" y="107"/>
                    <a:pt x="1220" y="108"/>
                    <a:pt x="1220" y="110"/>
                  </a:cubicBezTo>
                  <a:cubicBezTo>
                    <a:pt x="1217" y="122"/>
                    <a:pt x="1213" y="133"/>
                    <a:pt x="1210" y="145"/>
                  </a:cubicBezTo>
                  <a:cubicBezTo>
                    <a:pt x="1205" y="165"/>
                    <a:pt x="1199" y="185"/>
                    <a:pt x="1194" y="205"/>
                  </a:cubicBezTo>
                  <a:cubicBezTo>
                    <a:pt x="1194" y="206"/>
                    <a:pt x="1194" y="207"/>
                    <a:pt x="1192" y="208"/>
                  </a:cubicBezTo>
                  <a:cubicBezTo>
                    <a:pt x="1192" y="207"/>
                    <a:pt x="1192" y="206"/>
                    <a:pt x="1191" y="205"/>
                  </a:cubicBezTo>
                  <a:cubicBezTo>
                    <a:pt x="1187" y="189"/>
                    <a:pt x="1182" y="172"/>
                    <a:pt x="1178" y="156"/>
                  </a:cubicBezTo>
                  <a:cubicBezTo>
                    <a:pt x="1174" y="140"/>
                    <a:pt x="1169" y="125"/>
                    <a:pt x="1165" y="110"/>
                  </a:cubicBezTo>
                  <a:cubicBezTo>
                    <a:pt x="1164" y="108"/>
                    <a:pt x="1164" y="107"/>
                    <a:pt x="1162" y="107"/>
                  </a:cubicBezTo>
                  <a:cubicBezTo>
                    <a:pt x="1158" y="107"/>
                    <a:pt x="1153" y="107"/>
                    <a:pt x="1149" y="107"/>
                  </a:cubicBezTo>
                  <a:cubicBezTo>
                    <a:pt x="1146" y="108"/>
                    <a:pt x="1146" y="107"/>
                    <a:pt x="1145" y="111"/>
                  </a:cubicBezTo>
                  <a:cubicBezTo>
                    <a:pt x="1145" y="111"/>
                    <a:pt x="1145" y="111"/>
                    <a:pt x="1145" y="111"/>
                  </a:cubicBezTo>
                  <a:cubicBezTo>
                    <a:pt x="1135" y="143"/>
                    <a:pt x="1126" y="174"/>
                    <a:pt x="1116" y="205"/>
                  </a:cubicBezTo>
                  <a:cubicBezTo>
                    <a:pt x="1116" y="206"/>
                    <a:pt x="1116" y="207"/>
                    <a:pt x="1115" y="208"/>
                  </a:cubicBezTo>
                  <a:cubicBezTo>
                    <a:pt x="1114" y="207"/>
                    <a:pt x="1114" y="206"/>
                    <a:pt x="1114" y="205"/>
                  </a:cubicBezTo>
                  <a:cubicBezTo>
                    <a:pt x="1108" y="183"/>
                    <a:pt x="1102" y="162"/>
                    <a:pt x="1096" y="140"/>
                  </a:cubicBezTo>
                  <a:cubicBezTo>
                    <a:pt x="1093" y="130"/>
                    <a:pt x="1090" y="120"/>
                    <a:pt x="1088" y="110"/>
                  </a:cubicBezTo>
                  <a:cubicBezTo>
                    <a:pt x="1087" y="108"/>
                    <a:pt x="1087" y="107"/>
                    <a:pt x="1085" y="107"/>
                  </a:cubicBezTo>
                  <a:cubicBezTo>
                    <a:pt x="1079" y="108"/>
                    <a:pt x="1073" y="107"/>
                    <a:pt x="1066" y="107"/>
                  </a:cubicBezTo>
                  <a:cubicBezTo>
                    <a:pt x="1066" y="109"/>
                    <a:pt x="1067" y="110"/>
                    <a:pt x="1067" y="111"/>
                  </a:cubicBezTo>
                  <a:close/>
                  <a:moveTo>
                    <a:pt x="1962" y="206"/>
                  </a:moveTo>
                  <a:cubicBezTo>
                    <a:pt x="1949" y="215"/>
                    <a:pt x="1935" y="219"/>
                    <a:pt x="1920" y="218"/>
                  </a:cubicBezTo>
                  <a:cubicBezTo>
                    <a:pt x="1905" y="216"/>
                    <a:pt x="1894" y="209"/>
                    <a:pt x="1888" y="195"/>
                  </a:cubicBezTo>
                  <a:cubicBezTo>
                    <a:pt x="1886" y="189"/>
                    <a:pt x="1886" y="184"/>
                    <a:pt x="1885" y="179"/>
                  </a:cubicBezTo>
                  <a:cubicBezTo>
                    <a:pt x="1885" y="174"/>
                    <a:pt x="1885" y="175"/>
                    <a:pt x="1889" y="175"/>
                  </a:cubicBezTo>
                  <a:cubicBezTo>
                    <a:pt x="1915" y="175"/>
                    <a:pt x="1942" y="175"/>
                    <a:pt x="1968" y="175"/>
                  </a:cubicBezTo>
                  <a:cubicBezTo>
                    <a:pt x="1969" y="175"/>
                    <a:pt x="1969" y="175"/>
                    <a:pt x="1970" y="175"/>
                  </a:cubicBezTo>
                  <a:cubicBezTo>
                    <a:pt x="1973" y="175"/>
                    <a:pt x="1973" y="175"/>
                    <a:pt x="1973" y="172"/>
                  </a:cubicBezTo>
                  <a:cubicBezTo>
                    <a:pt x="1973" y="168"/>
                    <a:pt x="1973" y="164"/>
                    <a:pt x="1973" y="160"/>
                  </a:cubicBezTo>
                  <a:cubicBezTo>
                    <a:pt x="1973" y="153"/>
                    <a:pt x="1972" y="146"/>
                    <a:pt x="1969" y="139"/>
                  </a:cubicBezTo>
                  <a:cubicBezTo>
                    <a:pt x="1964" y="123"/>
                    <a:pt x="1954" y="111"/>
                    <a:pt x="1937" y="106"/>
                  </a:cubicBezTo>
                  <a:cubicBezTo>
                    <a:pt x="1933" y="105"/>
                    <a:pt x="1929" y="105"/>
                    <a:pt x="1925" y="105"/>
                  </a:cubicBezTo>
                  <a:cubicBezTo>
                    <a:pt x="1906" y="104"/>
                    <a:pt x="1890" y="111"/>
                    <a:pt x="1878" y="126"/>
                  </a:cubicBezTo>
                  <a:cubicBezTo>
                    <a:pt x="1870" y="137"/>
                    <a:pt x="1866" y="149"/>
                    <a:pt x="1865" y="163"/>
                  </a:cubicBezTo>
                  <a:cubicBezTo>
                    <a:pt x="1864" y="176"/>
                    <a:pt x="1865" y="189"/>
                    <a:pt x="1870" y="202"/>
                  </a:cubicBezTo>
                  <a:cubicBezTo>
                    <a:pt x="1877" y="219"/>
                    <a:pt x="1889" y="231"/>
                    <a:pt x="1908" y="234"/>
                  </a:cubicBezTo>
                  <a:cubicBezTo>
                    <a:pt x="1920" y="236"/>
                    <a:pt x="1931" y="235"/>
                    <a:pt x="1943" y="233"/>
                  </a:cubicBezTo>
                  <a:cubicBezTo>
                    <a:pt x="1949" y="231"/>
                    <a:pt x="1956" y="229"/>
                    <a:pt x="1962" y="225"/>
                  </a:cubicBezTo>
                  <a:cubicBezTo>
                    <a:pt x="1963" y="224"/>
                    <a:pt x="1964" y="224"/>
                    <a:pt x="1964" y="222"/>
                  </a:cubicBezTo>
                  <a:cubicBezTo>
                    <a:pt x="1964" y="216"/>
                    <a:pt x="1964" y="211"/>
                    <a:pt x="1964" y="205"/>
                  </a:cubicBezTo>
                  <a:cubicBezTo>
                    <a:pt x="1963" y="205"/>
                    <a:pt x="1962" y="206"/>
                    <a:pt x="1962" y="206"/>
                  </a:cubicBezTo>
                  <a:close/>
                  <a:moveTo>
                    <a:pt x="1886" y="158"/>
                  </a:moveTo>
                  <a:cubicBezTo>
                    <a:pt x="1887" y="142"/>
                    <a:pt x="1898" y="126"/>
                    <a:pt x="1913" y="123"/>
                  </a:cubicBezTo>
                  <a:cubicBezTo>
                    <a:pt x="1919" y="121"/>
                    <a:pt x="1926" y="121"/>
                    <a:pt x="1932" y="123"/>
                  </a:cubicBezTo>
                  <a:cubicBezTo>
                    <a:pt x="1939" y="125"/>
                    <a:pt x="1943" y="129"/>
                    <a:pt x="1947" y="135"/>
                  </a:cubicBezTo>
                  <a:cubicBezTo>
                    <a:pt x="1951" y="142"/>
                    <a:pt x="1952" y="150"/>
                    <a:pt x="1952" y="158"/>
                  </a:cubicBezTo>
                  <a:cubicBezTo>
                    <a:pt x="1930" y="158"/>
                    <a:pt x="1908" y="158"/>
                    <a:pt x="1886" y="158"/>
                  </a:cubicBezTo>
                  <a:close/>
                  <a:moveTo>
                    <a:pt x="986" y="106"/>
                  </a:moveTo>
                  <a:cubicBezTo>
                    <a:pt x="966" y="109"/>
                    <a:pt x="951" y="120"/>
                    <a:pt x="943" y="139"/>
                  </a:cubicBezTo>
                  <a:cubicBezTo>
                    <a:pt x="934" y="159"/>
                    <a:pt x="934" y="179"/>
                    <a:pt x="941" y="199"/>
                  </a:cubicBezTo>
                  <a:cubicBezTo>
                    <a:pt x="948" y="216"/>
                    <a:pt x="960" y="228"/>
                    <a:pt x="979" y="233"/>
                  </a:cubicBezTo>
                  <a:cubicBezTo>
                    <a:pt x="988" y="235"/>
                    <a:pt x="997" y="236"/>
                    <a:pt x="1006" y="235"/>
                  </a:cubicBezTo>
                  <a:cubicBezTo>
                    <a:pt x="1030" y="232"/>
                    <a:pt x="1046" y="219"/>
                    <a:pt x="1054" y="197"/>
                  </a:cubicBezTo>
                  <a:cubicBezTo>
                    <a:pt x="1061" y="178"/>
                    <a:pt x="1061" y="159"/>
                    <a:pt x="1054" y="140"/>
                  </a:cubicBezTo>
                  <a:cubicBezTo>
                    <a:pt x="1049" y="125"/>
                    <a:pt x="1039" y="114"/>
                    <a:pt x="1023" y="108"/>
                  </a:cubicBezTo>
                  <a:cubicBezTo>
                    <a:pt x="1016" y="105"/>
                    <a:pt x="1008" y="105"/>
                    <a:pt x="999" y="105"/>
                  </a:cubicBezTo>
                  <a:cubicBezTo>
                    <a:pt x="995" y="105"/>
                    <a:pt x="991" y="105"/>
                    <a:pt x="986" y="106"/>
                  </a:cubicBezTo>
                  <a:close/>
                  <a:moveTo>
                    <a:pt x="961" y="146"/>
                  </a:moveTo>
                  <a:cubicBezTo>
                    <a:pt x="967" y="131"/>
                    <a:pt x="980" y="122"/>
                    <a:pt x="996" y="122"/>
                  </a:cubicBezTo>
                  <a:cubicBezTo>
                    <a:pt x="1001" y="122"/>
                    <a:pt x="1006" y="122"/>
                    <a:pt x="1011" y="123"/>
                  </a:cubicBezTo>
                  <a:cubicBezTo>
                    <a:pt x="1023" y="127"/>
                    <a:pt x="1030" y="134"/>
                    <a:pt x="1035" y="145"/>
                  </a:cubicBezTo>
                  <a:cubicBezTo>
                    <a:pt x="1037" y="150"/>
                    <a:pt x="1038" y="156"/>
                    <a:pt x="1038" y="161"/>
                  </a:cubicBezTo>
                  <a:cubicBezTo>
                    <a:pt x="1039" y="172"/>
                    <a:pt x="1039" y="182"/>
                    <a:pt x="1035" y="193"/>
                  </a:cubicBezTo>
                  <a:cubicBezTo>
                    <a:pt x="1030" y="208"/>
                    <a:pt x="1019" y="217"/>
                    <a:pt x="1002" y="218"/>
                  </a:cubicBezTo>
                  <a:cubicBezTo>
                    <a:pt x="996" y="218"/>
                    <a:pt x="991" y="218"/>
                    <a:pt x="985" y="216"/>
                  </a:cubicBezTo>
                  <a:cubicBezTo>
                    <a:pt x="971" y="212"/>
                    <a:pt x="963" y="202"/>
                    <a:pt x="959" y="189"/>
                  </a:cubicBezTo>
                  <a:cubicBezTo>
                    <a:pt x="959" y="186"/>
                    <a:pt x="958" y="184"/>
                    <a:pt x="958" y="182"/>
                  </a:cubicBezTo>
                  <a:cubicBezTo>
                    <a:pt x="957" y="178"/>
                    <a:pt x="957" y="174"/>
                    <a:pt x="957" y="171"/>
                  </a:cubicBezTo>
                  <a:cubicBezTo>
                    <a:pt x="957" y="162"/>
                    <a:pt x="958" y="154"/>
                    <a:pt x="961" y="146"/>
                  </a:cubicBezTo>
                  <a:close/>
                  <a:moveTo>
                    <a:pt x="690" y="125"/>
                  </a:moveTo>
                  <a:cubicBezTo>
                    <a:pt x="690" y="120"/>
                    <a:pt x="690" y="115"/>
                    <a:pt x="690" y="109"/>
                  </a:cubicBezTo>
                  <a:cubicBezTo>
                    <a:pt x="690" y="108"/>
                    <a:pt x="690" y="107"/>
                    <a:pt x="688" y="107"/>
                  </a:cubicBezTo>
                  <a:cubicBezTo>
                    <a:pt x="683" y="108"/>
                    <a:pt x="678" y="108"/>
                    <a:pt x="672" y="107"/>
                  </a:cubicBezTo>
                  <a:cubicBezTo>
                    <a:pt x="671" y="107"/>
                    <a:pt x="670" y="108"/>
                    <a:pt x="670" y="110"/>
                  </a:cubicBezTo>
                  <a:cubicBezTo>
                    <a:pt x="670" y="110"/>
                    <a:pt x="670" y="111"/>
                    <a:pt x="670" y="112"/>
                  </a:cubicBezTo>
                  <a:cubicBezTo>
                    <a:pt x="670" y="150"/>
                    <a:pt x="670" y="189"/>
                    <a:pt x="670" y="228"/>
                  </a:cubicBezTo>
                  <a:cubicBezTo>
                    <a:pt x="670" y="229"/>
                    <a:pt x="670" y="229"/>
                    <a:pt x="670" y="230"/>
                  </a:cubicBezTo>
                  <a:cubicBezTo>
                    <a:pt x="670" y="232"/>
                    <a:pt x="671" y="232"/>
                    <a:pt x="672" y="232"/>
                  </a:cubicBezTo>
                  <a:cubicBezTo>
                    <a:pt x="677" y="232"/>
                    <a:pt x="681" y="232"/>
                    <a:pt x="686" y="232"/>
                  </a:cubicBezTo>
                  <a:cubicBezTo>
                    <a:pt x="690" y="232"/>
                    <a:pt x="690" y="232"/>
                    <a:pt x="690" y="228"/>
                  </a:cubicBezTo>
                  <a:cubicBezTo>
                    <a:pt x="690" y="206"/>
                    <a:pt x="690" y="185"/>
                    <a:pt x="690" y="163"/>
                  </a:cubicBezTo>
                  <a:cubicBezTo>
                    <a:pt x="690" y="158"/>
                    <a:pt x="691" y="153"/>
                    <a:pt x="692" y="148"/>
                  </a:cubicBezTo>
                  <a:cubicBezTo>
                    <a:pt x="697" y="131"/>
                    <a:pt x="710" y="121"/>
                    <a:pt x="727" y="122"/>
                  </a:cubicBezTo>
                  <a:cubicBezTo>
                    <a:pt x="738" y="122"/>
                    <a:pt x="745" y="127"/>
                    <a:pt x="750" y="137"/>
                  </a:cubicBezTo>
                  <a:cubicBezTo>
                    <a:pt x="752" y="143"/>
                    <a:pt x="753" y="148"/>
                    <a:pt x="753" y="153"/>
                  </a:cubicBezTo>
                  <a:cubicBezTo>
                    <a:pt x="754" y="163"/>
                    <a:pt x="753" y="172"/>
                    <a:pt x="754" y="182"/>
                  </a:cubicBezTo>
                  <a:cubicBezTo>
                    <a:pt x="754" y="198"/>
                    <a:pt x="754" y="214"/>
                    <a:pt x="754" y="230"/>
                  </a:cubicBezTo>
                  <a:cubicBezTo>
                    <a:pt x="754" y="232"/>
                    <a:pt x="754" y="232"/>
                    <a:pt x="756" y="232"/>
                  </a:cubicBezTo>
                  <a:cubicBezTo>
                    <a:pt x="761" y="232"/>
                    <a:pt x="766" y="232"/>
                    <a:pt x="771" y="232"/>
                  </a:cubicBezTo>
                  <a:cubicBezTo>
                    <a:pt x="774" y="232"/>
                    <a:pt x="774" y="232"/>
                    <a:pt x="774" y="230"/>
                  </a:cubicBezTo>
                  <a:cubicBezTo>
                    <a:pt x="774" y="229"/>
                    <a:pt x="774" y="228"/>
                    <a:pt x="774" y="228"/>
                  </a:cubicBezTo>
                  <a:cubicBezTo>
                    <a:pt x="774" y="205"/>
                    <a:pt x="774" y="182"/>
                    <a:pt x="774" y="159"/>
                  </a:cubicBezTo>
                  <a:cubicBezTo>
                    <a:pt x="774" y="155"/>
                    <a:pt x="774" y="150"/>
                    <a:pt x="773" y="146"/>
                  </a:cubicBezTo>
                  <a:cubicBezTo>
                    <a:pt x="772" y="139"/>
                    <a:pt x="771" y="132"/>
                    <a:pt x="767" y="125"/>
                  </a:cubicBezTo>
                  <a:cubicBezTo>
                    <a:pt x="763" y="116"/>
                    <a:pt x="756" y="109"/>
                    <a:pt x="746" y="106"/>
                  </a:cubicBezTo>
                  <a:cubicBezTo>
                    <a:pt x="738" y="104"/>
                    <a:pt x="731" y="104"/>
                    <a:pt x="723" y="105"/>
                  </a:cubicBezTo>
                  <a:cubicBezTo>
                    <a:pt x="710" y="107"/>
                    <a:pt x="700" y="114"/>
                    <a:pt x="693" y="125"/>
                  </a:cubicBezTo>
                  <a:cubicBezTo>
                    <a:pt x="692" y="126"/>
                    <a:pt x="692" y="127"/>
                    <a:pt x="690" y="128"/>
                  </a:cubicBezTo>
                  <a:cubicBezTo>
                    <a:pt x="690" y="127"/>
                    <a:pt x="690" y="126"/>
                    <a:pt x="690" y="125"/>
                  </a:cubicBezTo>
                  <a:close/>
                  <a:moveTo>
                    <a:pt x="1744" y="213"/>
                  </a:moveTo>
                  <a:cubicBezTo>
                    <a:pt x="1744" y="219"/>
                    <a:pt x="1744" y="224"/>
                    <a:pt x="1744" y="230"/>
                  </a:cubicBezTo>
                  <a:cubicBezTo>
                    <a:pt x="1744" y="232"/>
                    <a:pt x="1744" y="232"/>
                    <a:pt x="1746" y="232"/>
                  </a:cubicBezTo>
                  <a:cubicBezTo>
                    <a:pt x="1751" y="232"/>
                    <a:pt x="1755" y="232"/>
                    <a:pt x="1760" y="232"/>
                  </a:cubicBezTo>
                  <a:cubicBezTo>
                    <a:pt x="1764" y="232"/>
                    <a:pt x="1764" y="233"/>
                    <a:pt x="1764" y="229"/>
                  </a:cubicBezTo>
                  <a:cubicBezTo>
                    <a:pt x="1764" y="189"/>
                    <a:pt x="1764" y="150"/>
                    <a:pt x="1764" y="111"/>
                  </a:cubicBezTo>
                  <a:cubicBezTo>
                    <a:pt x="1764" y="111"/>
                    <a:pt x="1764" y="110"/>
                    <a:pt x="1764" y="109"/>
                  </a:cubicBezTo>
                  <a:cubicBezTo>
                    <a:pt x="1764" y="108"/>
                    <a:pt x="1763" y="107"/>
                    <a:pt x="1762" y="107"/>
                  </a:cubicBezTo>
                  <a:cubicBezTo>
                    <a:pt x="1757" y="108"/>
                    <a:pt x="1752" y="107"/>
                    <a:pt x="1747" y="107"/>
                  </a:cubicBezTo>
                  <a:cubicBezTo>
                    <a:pt x="1743" y="108"/>
                    <a:pt x="1744" y="107"/>
                    <a:pt x="1744" y="111"/>
                  </a:cubicBezTo>
                  <a:cubicBezTo>
                    <a:pt x="1744" y="134"/>
                    <a:pt x="1744" y="156"/>
                    <a:pt x="1744" y="179"/>
                  </a:cubicBezTo>
                  <a:cubicBezTo>
                    <a:pt x="1744" y="184"/>
                    <a:pt x="1743" y="188"/>
                    <a:pt x="1742" y="192"/>
                  </a:cubicBezTo>
                  <a:cubicBezTo>
                    <a:pt x="1739" y="205"/>
                    <a:pt x="1729" y="218"/>
                    <a:pt x="1712" y="218"/>
                  </a:cubicBezTo>
                  <a:cubicBezTo>
                    <a:pt x="1697" y="218"/>
                    <a:pt x="1687" y="212"/>
                    <a:pt x="1683" y="198"/>
                  </a:cubicBezTo>
                  <a:cubicBezTo>
                    <a:pt x="1681" y="191"/>
                    <a:pt x="1680" y="185"/>
                    <a:pt x="1680" y="179"/>
                  </a:cubicBezTo>
                  <a:cubicBezTo>
                    <a:pt x="1680" y="156"/>
                    <a:pt x="1680" y="134"/>
                    <a:pt x="1680" y="112"/>
                  </a:cubicBezTo>
                  <a:cubicBezTo>
                    <a:pt x="1680" y="111"/>
                    <a:pt x="1680" y="110"/>
                    <a:pt x="1680" y="109"/>
                  </a:cubicBezTo>
                  <a:cubicBezTo>
                    <a:pt x="1681" y="108"/>
                    <a:pt x="1680" y="107"/>
                    <a:pt x="1678" y="107"/>
                  </a:cubicBezTo>
                  <a:cubicBezTo>
                    <a:pt x="1673" y="108"/>
                    <a:pt x="1668" y="107"/>
                    <a:pt x="1663" y="107"/>
                  </a:cubicBezTo>
                  <a:cubicBezTo>
                    <a:pt x="1660" y="107"/>
                    <a:pt x="1660" y="107"/>
                    <a:pt x="1660" y="110"/>
                  </a:cubicBezTo>
                  <a:cubicBezTo>
                    <a:pt x="1660" y="135"/>
                    <a:pt x="1660" y="160"/>
                    <a:pt x="1660" y="184"/>
                  </a:cubicBezTo>
                  <a:cubicBezTo>
                    <a:pt x="1661" y="193"/>
                    <a:pt x="1662" y="202"/>
                    <a:pt x="1665" y="211"/>
                  </a:cubicBezTo>
                  <a:cubicBezTo>
                    <a:pt x="1670" y="223"/>
                    <a:pt x="1678" y="231"/>
                    <a:pt x="1691" y="234"/>
                  </a:cubicBezTo>
                  <a:cubicBezTo>
                    <a:pt x="1696" y="235"/>
                    <a:pt x="1702" y="235"/>
                    <a:pt x="1707" y="235"/>
                  </a:cubicBezTo>
                  <a:cubicBezTo>
                    <a:pt x="1722" y="235"/>
                    <a:pt x="1734" y="228"/>
                    <a:pt x="1742" y="216"/>
                  </a:cubicBezTo>
                  <a:cubicBezTo>
                    <a:pt x="1742" y="215"/>
                    <a:pt x="1743" y="214"/>
                    <a:pt x="1743" y="213"/>
                  </a:cubicBezTo>
                  <a:cubicBezTo>
                    <a:pt x="1743" y="213"/>
                    <a:pt x="1744" y="213"/>
                    <a:pt x="1744" y="213"/>
                  </a:cubicBezTo>
                  <a:close/>
                  <a:moveTo>
                    <a:pt x="1612" y="129"/>
                  </a:moveTo>
                  <a:cubicBezTo>
                    <a:pt x="1589" y="160"/>
                    <a:pt x="1566" y="192"/>
                    <a:pt x="1543" y="223"/>
                  </a:cubicBezTo>
                  <a:cubicBezTo>
                    <a:pt x="1542" y="225"/>
                    <a:pt x="1541" y="226"/>
                    <a:pt x="1541" y="228"/>
                  </a:cubicBezTo>
                  <a:cubicBezTo>
                    <a:pt x="1541" y="233"/>
                    <a:pt x="1541" y="232"/>
                    <a:pt x="1545" y="232"/>
                  </a:cubicBezTo>
                  <a:cubicBezTo>
                    <a:pt x="1577" y="232"/>
                    <a:pt x="1608" y="232"/>
                    <a:pt x="1640" y="232"/>
                  </a:cubicBezTo>
                  <a:cubicBezTo>
                    <a:pt x="1640" y="232"/>
                    <a:pt x="1641" y="232"/>
                    <a:pt x="1642" y="232"/>
                  </a:cubicBezTo>
                  <a:cubicBezTo>
                    <a:pt x="1643" y="232"/>
                    <a:pt x="1644" y="232"/>
                    <a:pt x="1644" y="230"/>
                  </a:cubicBezTo>
                  <a:cubicBezTo>
                    <a:pt x="1644" y="226"/>
                    <a:pt x="1644" y="222"/>
                    <a:pt x="1644" y="219"/>
                  </a:cubicBezTo>
                  <a:cubicBezTo>
                    <a:pt x="1644" y="215"/>
                    <a:pt x="1644" y="215"/>
                    <a:pt x="1640" y="215"/>
                  </a:cubicBezTo>
                  <a:cubicBezTo>
                    <a:pt x="1618" y="215"/>
                    <a:pt x="1596" y="215"/>
                    <a:pt x="1575" y="215"/>
                  </a:cubicBezTo>
                  <a:cubicBezTo>
                    <a:pt x="1573" y="215"/>
                    <a:pt x="1572" y="215"/>
                    <a:pt x="1571" y="215"/>
                  </a:cubicBezTo>
                  <a:cubicBezTo>
                    <a:pt x="1571" y="214"/>
                    <a:pt x="1572" y="213"/>
                    <a:pt x="1573" y="212"/>
                  </a:cubicBezTo>
                  <a:cubicBezTo>
                    <a:pt x="1596" y="180"/>
                    <a:pt x="1619" y="148"/>
                    <a:pt x="1642" y="116"/>
                  </a:cubicBezTo>
                  <a:cubicBezTo>
                    <a:pt x="1643" y="115"/>
                    <a:pt x="1644" y="113"/>
                    <a:pt x="1644" y="111"/>
                  </a:cubicBezTo>
                  <a:cubicBezTo>
                    <a:pt x="1644" y="107"/>
                    <a:pt x="1645" y="107"/>
                    <a:pt x="1641" y="107"/>
                  </a:cubicBezTo>
                  <a:cubicBezTo>
                    <a:pt x="1611" y="107"/>
                    <a:pt x="1581" y="107"/>
                    <a:pt x="1552" y="107"/>
                  </a:cubicBezTo>
                  <a:cubicBezTo>
                    <a:pt x="1551" y="107"/>
                    <a:pt x="1551" y="108"/>
                    <a:pt x="1550" y="107"/>
                  </a:cubicBezTo>
                  <a:cubicBezTo>
                    <a:pt x="1549" y="107"/>
                    <a:pt x="1548" y="108"/>
                    <a:pt x="1548" y="109"/>
                  </a:cubicBezTo>
                  <a:cubicBezTo>
                    <a:pt x="1548" y="114"/>
                    <a:pt x="1548" y="118"/>
                    <a:pt x="1548" y="122"/>
                  </a:cubicBezTo>
                  <a:cubicBezTo>
                    <a:pt x="1548" y="125"/>
                    <a:pt x="1548" y="125"/>
                    <a:pt x="1551" y="125"/>
                  </a:cubicBezTo>
                  <a:cubicBezTo>
                    <a:pt x="1551" y="125"/>
                    <a:pt x="1552" y="125"/>
                    <a:pt x="1553" y="125"/>
                  </a:cubicBezTo>
                  <a:cubicBezTo>
                    <a:pt x="1572" y="125"/>
                    <a:pt x="1591" y="125"/>
                    <a:pt x="1611" y="125"/>
                  </a:cubicBezTo>
                  <a:cubicBezTo>
                    <a:pt x="1612" y="125"/>
                    <a:pt x="1613" y="124"/>
                    <a:pt x="1614" y="125"/>
                  </a:cubicBezTo>
                  <a:cubicBezTo>
                    <a:pt x="1614" y="126"/>
                    <a:pt x="1613" y="128"/>
                    <a:pt x="1612" y="129"/>
                  </a:cubicBezTo>
                  <a:close/>
                  <a:moveTo>
                    <a:pt x="1319" y="114"/>
                  </a:moveTo>
                  <a:cubicBezTo>
                    <a:pt x="1319" y="110"/>
                    <a:pt x="1319" y="110"/>
                    <a:pt x="1316" y="109"/>
                  </a:cubicBezTo>
                  <a:cubicBezTo>
                    <a:pt x="1306" y="105"/>
                    <a:pt x="1295" y="104"/>
                    <a:pt x="1284" y="105"/>
                  </a:cubicBezTo>
                  <a:cubicBezTo>
                    <a:pt x="1274" y="106"/>
                    <a:pt x="1266" y="110"/>
                    <a:pt x="1258" y="117"/>
                  </a:cubicBezTo>
                  <a:cubicBezTo>
                    <a:pt x="1244" y="130"/>
                    <a:pt x="1244" y="157"/>
                    <a:pt x="1262" y="169"/>
                  </a:cubicBezTo>
                  <a:cubicBezTo>
                    <a:pt x="1267" y="172"/>
                    <a:pt x="1272" y="175"/>
                    <a:pt x="1278" y="177"/>
                  </a:cubicBezTo>
                  <a:cubicBezTo>
                    <a:pt x="1284" y="180"/>
                    <a:pt x="1291" y="183"/>
                    <a:pt x="1297" y="187"/>
                  </a:cubicBezTo>
                  <a:cubicBezTo>
                    <a:pt x="1303" y="191"/>
                    <a:pt x="1305" y="197"/>
                    <a:pt x="1304" y="204"/>
                  </a:cubicBezTo>
                  <a:cubicBezTo>
                    <a:pt x="1303" y="211"/>
                    <a:pt x="1299" y="214"/>
                    <a:pt x="1293" y="216"/>
                  </a:cubicBezTo>
                  <a:cubicBezTo>
                    <a:pt x="1292" y="217"/>
                    <a:pt x="1291" y="217"/>
                    <a:pt x="1290" y="217"/>
                  </a:cubicBezTo>
                  <a:cubicBezTo>
                    <a:pt x="1276" y="220"/>
                    <a:pt x="1263" y="217"/>
                    <a:pt x="1251" y="209"/>
                  </a:cubicBezTo>
                  <a:cubicBezTo>
                    <a:pt x="1250" y="208"/>
                    <a:pt x="1250" y="207"/>
                    <a:pt x="1248" y="207"/>
                  </a:cubicBezTo>
                  <a:cubicBezTo>
                    <a:pt x="1248" y="212"/>
                    <a:pt x="1248" y="216"/>
                    <a:pt x="1248" y="221"/>
                  </a:cubicBezTo>
                  <a:cubicBezTo>
                    <a:pt x="1248" y="223"/>
                    <a:pt x="1247" y="226"/>
                    <a:pt x="1248" y="228"/>
                  </a:cubicBezTo>
                  <a:cubicBezTo>
                    <a:pt x="1250" y="229"/>
                    <a:pt x="1252" y="230"/>
                    <a:pt x="1255" y="231"/>
                  </a:cubicBezTo>
                  <a:cubicBezTo>
                    <a:pt x="1266" y="235"/>
                    <a:pt x="1279" y="236"/>
                    <a:pt x="1291" y="234"/>
                  </a:cubicBezTo>
                  <a:cubicBezTo>
                    <a:pt x="1298" y="233"/>
                    <a:pt x="1304" y="231"/>
                    <a:pt x="1310" y="227"/>
                  </a:cubicBezTo>
                  <a:cubicBezTo>
                    <a:pt x="1329" y="214"/>
                    <a:pt x="1330" y="184"/>
                    <a:pt x="1310" y="172"/>
                  </a:cubicBezTo>
                  <a:cubicBezTo>
                    <a:pt x="1308" y="170"/>
                    <a:pt x="1306" y="169"/>
                    <a:pt x="1304" y="168"/>
                  </a:cubicBezTo>
                  <a:cubicBezTo>
                    <a:pt x="1300" y="166"/>
                    <a:pt x="1296" y="164"/>
                    <a:pt x="1291" y="162"/>
                  </a:cubicBezTo>
                  <a:cubicBezTo>
                    <a:pt x="1286" y="159"/>
                    <a:pt x="1281" y="157"/>
                    <a:pt x="1276" y="154"/>
                  </a:cubicBezTo>
                  <a:cubicBezTo>
                    <a:pt x="1270" y="150"/>
                    <a:pt x="1268" y="144"/>
                    <a:pt x="1269" y="137"/>
                  </a:cubicBezTo>
                  <a:cubicBezTo>
                    <a:pt x="1269" y="131"/>
                    <a:pt x="1273" y="127"/>
                    <a:pt x="1279" y="124"/>
                  </a:cubicBezTo>
                  <a:cubicBezTo>
                    <a:pt x="1281" y="123"/>
                    <a:pt x="1282" y="123"/>
                    <a:pt x="1284" y="122"/>
                  </a:cubicBezTo>
                  <a:cubicBezTo>
                    <a:pt x="1295" y="120"/>
                    <a:pt x="1306" y="123"/>
                    <a:pt x="1316" y="128"/>
                  </a:cubicBezTo>
                  <a:cubicBezTo>
                    <a:pt x="1317" y="129"/>
                    <a:pt x="1317" y="130"/>
                    <a:pt x="1319" y="130"/>
                  </a:cubicBezTo>
                  <a:cubicBezTo>
                    <a:pt x="1319" y="124"/>
                    <a:pt x="1319" y="119"/>
                    <a:pt x="1319" y="114"/>
                  </a:cubicBezTo>
                  <a:close/>
                  <a:moveTo>
                    <a:pt x="1816" y="130"/>
                  </a:moveTo>
                  <a:cubicBezTo>
                    <a:pt x="1816" y="123"/>
                    <a:pt x="1816" y="116"/>
                    <a:pt x="1816" y="110"/>
                  </a:cubicBezTo>
                  <a:cubicBezTo>
                    <a:pt x="1816" y="108"/>
                    <a:pt x="1816" y="107"/>
                    <a:pt x="1814" y="107"/>
                  </a:cubicBezTo>
                  <a:cubicBezTo>
                    <a:pt x="1809" y="107"/>
                    <a:pt x="1804" y="107"/>
                    <a:pt x="1800" y="107"/>
                  </a:cubicBezTo>
                  <a:cubicBezTo>
                    <a:pt x="1796" y="108"/>
                    <a:pt x="1796" y="107"/>
                    <a:pt x="1796" y="111"/>
                  </a:cubicBezTo>
                  <a:cubicBezTo>
                    <a:pt x="1796" y="150"/>
                    <a:pt x="1796" y="189"/>
                    <a:pt x="1796" y="228"/>
                  </a:cubicBezTo>
                  <a:cubicBezTo>
                    <a:pt x="1796" y="229"/>
                    <a:pt x="1796" y="230"/>
                    <a:pt x="1796" y="230"/>
                  </a:cubicBezTo>
                  <a:cubicBezTo>
                    <a:pt x="1796" y="232"/>
                    <a:pt x="1797" y="232"/>
                    <a:pt x="1798" y="232"/>
                  </a:cubicBezTo>
                  <a:cubicBezTo>
                    <a:pt x="1803" y="232"/>
                    <a:pt x="1809" y="232"/>
                    <a:pt x="1815" y="232"/>
                  </a:cubicBezTo>
                  <a:cubicBezTo>
                    <a:pt x="1816" y="232"/>
                    <a:pt x="1816" y="232"/>
                    <a:pt x="1816" y="230"/>
                  </a:cubicBezTo>
                  <a:cubicBezTo>
                    <a:pt x="1816" y="230"/>
                    <a:pt x="1816" y="229"/>
                    <a:pt x="1816" y="228"/>
                  </a:cubicBezTo>
                  <a:cubicBezTo>
                    <a:pt x="1816" y="208"/>
                    <a:pt x="1816" y="189"/>
                    <a:pt x="1816" y="169"/>
                  </a:cubicBezTo>
                  <a:cubicBezTo>
                    <a:pt x="1816" y="165"/>
                    <a:pt x="1817" y="160"/>
                    <a:pt x="1817" y="156"/>
                  </a:cubicBezTo>
                  <a:cubicBezTo>
                    <a:pt x="1819" y="148"/>
                    <a:pt x="1821" y="140"/>
                    <a:pt x="1826" y="134"/>
                  </a:cubicBezTo>
                  <a:cubicBezTo>
                    <a:pt x="1835" y="122"/>
                    <a:pt x="1849" y="122"/>
                    <a:pt x="1859" y="127"/>
                  </a:cubicBezTo>
                  <a:cubicBezTo>
                    <a:pt x="1860" y="127"/>
                    <a:pt x="1860" y="128"/>
                    <a:pt x="1861" y="127"/>
                  </a:cubicBezTo>
                  <a:cubicBezTo>
                    <a:pt x="1861" y="121"/>
                    <a:pt x="1861" y="115"/>
                    <a:pt x="1861" y="109"/>
                  </a:cubicBezTo>
                  <a:cubicBezTo>
                    <a:pt x="1861" y="107"/>
                    <a:pt x="1860" y="107"/>
                    <a:pt x="1859" y="106"/>
                  </a:cubicBezTo>
                  <a:cubicBezTo>
                    <a:pt x="1848" y="104"/>
                    <a:pt x="1838" y="105"/>
                    <a:pt x="1830" y="113"/>
                  </a:cubicBezTo>
                  <a:cubicBezTo>
                    <a:pt x="1825" y="117"/>
                    <a:pt x="1821" y="122"/>
                    <a:pt x="1818" y="128"/>
                  </a:cubicBezTo>
                  <a:cubicBezTo>
                    <a:pt x="1818" y="130"/>
                    <a:pt x="1818" y="131"/>
                    <a:pt x="1816" y="132"/>
                  </a:cubicBezTo>
                  <a:cubicBezTo>
                    <a:pt x="1816" y="131"/>
                    <a:pt x="1816" y="130"/>
                    <a:pt x="1816" y="130"/>
                  </a:cubicBezTo>
                  <a:close/>
                  <a:moveTo>
                    <a:pt x="620" y="229"/>
                  </a:moveTo>
                  <a:cubicBezTo>
                    <a:pt x="620" y="232"/>
                    <a:pt x="620" y="232"/>
                    <a:pt x="623" y="232"/>
                  </a:cubicBezTo>
                  <a:cubicBezTo>
                    <a:pt x="628" y="232"/>
                    <a:pt x="632" y="232"/>
                    <a:pt x="637" y="232"/>
                  </a:cubicBezTo>
                  <a:cubicBezTo>
                    <a:pt x="641" y="232"/>
                    <a:pt x="640" y="232"/>
                    <a:pt x="640" y="228"/>
                  </a:cubicBezTo>
                  <a:cubicBezTo>
                    <a:pt x="640" y="189"/>
                    <a:pt x="640" y="150"/>
                    <a:pt x="640" y="111"/>
                  </a:cubicBezTo>
                  <a:cubicBezTo>
                    <a:pt x="640" y="111"/>
                    <a:pt x="640" y="110"/>
                    <a:pt x="640" y="109"/>
                  </a:cubicBezTo>
                  <a:cubicBezTo>
                    <a:pt x="640" y="108"/>
                    <a:pt x="640" y="107"/>
                    <a:pt x="639" y="107"/>
                  </a:cubicBezTo>
                  <a:cubicBezTo>
                    <a:pt x="633" y="108"/>
                    <a:pt x="628" y="108"/>
                    <a:pt x="622" y="107"/>
                  </a:cubicBezTo>
                  <a:cubicBezTo>
                    <a:pt x="621" y="107"/>
                    <a:pt x="620" y="108"/>
                    <a:pt x="620" y="109"/>
                  </a:cubicBezTo>
                  <a:cubicBezTo>
                    <a:pt x="620" y="110"/>
                    <a:pt x="620" y="111"/>
                    <a:pt x="620" y="111"/>
                  </a:cubicBezTo>
                  <a:cubicBezTo>
                    <a:pt x="620" y="131"/>
                    <a:pt x="620" y="150"/>
                    <a:pt x="620" y="170"/>
                  </a:cubicBezTo>
                  <a:cubicBezTo>
                    <a:pt x="620" y="190"/>
                    <a:pt x="620" y="209"/>
                    <a:pt x="620" y="229"/>
                  </a:cubicBezTo>
                  <a:close/>
                  <a:moveTo>
                    <a:pt x="643" y="67"/>
                  </a:moveTo>
                  <a:cubicBezTo>
                    <a:pt x="643" y="60"/>
                    <a:pt x="638" y="54"/>
                    <a:pt x="630" y="54"/>
                  </a:cubicBezTo>
                  <a:cubicBezTo>
                    <a:pt x="623" y="54"/>
                    <a:pt x="617" y="59"/>
                    <a:pt x="617" y="67"/>
                  </a:cubicBezTo>
                  <a:cubicBezTo>
                    <a:pt x="617" y="74"/>
                    <a:pt x="622" y="80"/>
                    <a:pt x="630" y="80"/>
                  </a:cubicBezTo>
                  <a:cubicBezTo>
                    <a:pt x="637" y="80"/>
                    <a:pt x="643" y="74"/>
                    <a:pt x="643" y="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prstClr val="black"/>
                </a:solidFill>
              </a:endParaRPr>
            </a:p>
          </p:txBody>
        </p:sp>
        <p:sp>
          <p:nvSpPr>
            <p:cNvPr id="95" name="Freeform 10"/>
            <p:cNvSpPr>
              <a:spLocks noChangeAspect="1" noEditPoints="1"/>
            </p:cNvSpPr>
            <p:nvPr/>
          </p:nvSpPr>
          <p:spPr bwMode="auto">
            <a:xfrm>
              <a:off x="9186682" y="3233424"/>
              <a:ext cx="682824" cy="682824"/>
            </a:xfrm>
            <a:custGeom>
              <a:avLst/>
              <a:gdLst>
                <a:gd name="T0" fmla="*/ 306 w 865"/>
                <a:gd name="T1" fmla="*/ 521 h 864"/>
                <a:gd name="T2" fmla="*/ 244 w 865"/>
                <a:gd name="T3" fmla="*/ 569 h 864"/>
                <a:gd name="T4" fmla="*/ 91 w 865"/>
                <a:gd name="T5" fmla="*/ 688 h 864"/>
                <a:gd name="T6" fmla="*/ 83 w 865"/>
                <a:gd name="T7" fmla="*/ 689 h 864"/>
                <a:gd name="T8" fmla="*/ 4 w 865"/>
                <a:gd name="T9" fmla="*/ 650 h 864"/>
                <a:gd name="T10" fmla="*/ 0 w 865"/>
                <a:gd name="T11" fmla="*/ 643 h 864"/>
                <a:gd name="T12" fmla="*/ 0 w 865"/>
                <a:gd name="T13" fmla="*/ 220 h 864"/>
                <a:gd name="T14" fmla="*/ 4 w 865"/>
                <a:gd name="T15" fmla="*/ 213 h 864"/>
                <a:gd name="T16" fmla="*/ 83 w 865"/>
                <a:gd name="T17" fmla="*/ 174 h 864"/>
                <a:gd name="T18" fmla="*/ 91 w 865"/>
                <a:gd name="T19" fmla="*/ 175 h 864"/>
                <a:gd name="T20" fmla="*/ 302 w 865"/>
                <a:gd name="T21" fmla="*/ 340 h 864"/>
                <a:gd name="T22" fmla="*/ 307 w 865"/>
                <a:gd name="T23" fmla="*/ 343 h 864"/>
                <a:gd name="T24" fmla="*/ 310 w 865"/>
                <a:gd name="T25" fmla="*/ 338 h 864"/>
                <a:gd name="T26" fmla="*/ 645 w 865"/>
                <a:gd name="T27" fmla="*/ 3 h 864"/>
                <a:gd name="T28" fmla="*/ 654 w 865"/>
                <a:gd name="T29" fmla="*/ 1 h 864"/>
                <a:gd name="T30" fmla="*/ 861 w 865"/>
                <a:gd name="T31" fmla="*/ 84 h 864"/>
                <a:gd name="T32" fmla="*/ 865 w 865"/>
                <a:gd name="T33" fmla="*/ 90 h 864"/>
                <a:gd name="T34" fmla="*/ 865 w 865"/>
                <a:gd name="T35" fmla="*/ 773 h 864"/>
                <a:gd name="T36" fmla="*/ 861 w 865"/>
                <a:gd name="T37" fmla="*/ 779 h 864"/>
                <a:gd name="T38" fmla="*/ 654 w 865"/>
                <a:gd name="T39" fmla="*/ 862 h 864"/>
                <a:gd name="T40" fmla="*/ 645 w 865"/>
                <a:gd name="T41" fmla="*/ 860 h 864"/>
                <a:gd name="T42" fmla="*/ 310 w 865"/>
                <a:gd name="T43" fmla="*/ 525 h 864"/>
                <a:gd name="T44" fmla="*/ 306 w 865"/>
                <a:gd name="T45" fmla="*/ 521 h 864"/>
                <a:gd name="T46" fmla="*/ 649 w 865"/>
                <a:gd name="T47" fmla="*/ 609 h 864"/>
                <a:gd name="T48" fmla="*/ 649 w 865"/>
                <a:gd name="T49" fmla="*/ 254 h 864"/>
                <a:gd name="T50" fmla="*/ 421 w 865"/>
                <a:gd name="T51" fmla="*/ 432 h 864"/>
                <a:gd name="T52" fmla="*/ 649 w 865"/>
                <a:gd name="T53" fmla="*/ 609 h 864"/>
                <a:gd name="T54" fmla="*/ 87 w 865"/>
                <a:gd name="T55" fmla="*/ 559 h 864"/>
                <a:gd name="T56" fmla="*/ 214 w 865"/>
                <a:gd name="T57" fmla="*/ 431 h 864"/>
                <a:gd name="T58" fmla="*/ 87 w 865"/>
                <a:gd name="T59" fmla="*/ 304 h 864"/>
                <a:gd name="T60" fmla="*/ 87 w 865"/>
                <a:gd name="T61" fmla="*/ 559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5" h="864">
                  <a:moveTo>
                    <a:pt x="306" y="521"/>
                  </a:moveTo>
                  <a:cubicBezTo>
                    <a:pt x="285" y="537"/>
                    <a:pt x="264" y="553"/>
                    <a:pt x="244" y="569"/>
                  </a:cubicBezTo>
                  <a:cubicBezTo>
                    <a:pt x="193" y="609"/>
                    <a:pt x="142" y="649"/>
                    <a:pt x="91" y="688"/>
                  </a:cubicBezTo>
                  <a:cubicBezTo>
                    <a:pt x="88" y="690"/>
                    <a:pt x="86" y="691"/>
                    <a:pt x="83" y="689"/>
                  </a:cubicBezTo>
                  <a:cubicBezTo>
                    <a:pt x="57" y="676"/>
                    <a:pt x="30" y="663"/>
                    <a:pt x="4" y="650"/>
                  </a:cubicBezTo>
                  <a:cubicBezTo>
                    <a:pt x="1" y="648"/>
                    <a:pt x="0" y="647"/>
                    <a:pt x="0" y="643"/>
                  </a:cubicBezTo>
                  <a:cubicBezTo>
                    <a:pt x="0" y="502"/>
                    <a:pt x="0" y="361"/>
                    <a:pt x="0" y="220"/>
                  </a:cubicBezTo>
                  <a:cubicBezTo>
                    <a:pt x="0" y="217"/>
                    <a:pt x="1" y="215"/>
                    <a:pt x="4" y="213"/>
                  </a:cubicBezTo>
                  <a:cubicBezTo>
                    <a:pt x="30" y="200"/>
                    <a:pt x="57" y="187"/>
                    <a:pt x="83" y="174"/>
                  </a:cubicBezTo>
                  <a:cubicBezTo>
                    <a:pt x="86" y="172"/>
                    <a:pt x="88" y="173"/>
                    <a:pt x="91" y="175"/>
                  </a:cubicBezTo>
                  <a:cubicBezTo>
                    <a:pt x="161" y="230"/>
                    <a:pt x="232" y="285"/>
                    <a:pt x="302" y="340"/>
                  </a:cubicBezTo>
                  <a:cubicBezTo>
                    <a:pt x="303" y="340"/>
                    <a:pt x="304" y="341"/>
                    <a:pt x="307" y="343"/>
                  </a:cubicBezTo>
                  <a:cubicBezTo>
                    <a:pt x="308" y="341"/>
                    <a:pt x="309" y="339"/>
                    <a:pt x="310" y="338"/>
                  </a:cubicBezTo>
                  <a:cubicBezTo>
                    <a:pt x="422" y="226"/>
                    <a:pt x="533" y="115"/>
                    <a:pt x="645" y="3"/>
                  </a:cubicBezTo>
                  <a:cubicBezTo>
                    <a:pt x="648" y="0"/>
                    <a:pt x="650" y="0"/>
                    <a:pt x="654" y="1"/>
                  </a:cubicBezTo>
                  <a:cubicBezTo>
                    <a:pt x="723" y="29"/>
                    <a:pt x="792" y="56"/>
                    <a:pt x="861" y="84"/>
                  </a:cubicBezTo>
                  <a:cubicBezTo>
                    <a:pt x="864" y="85"/>
                    <a:pt x="865" y="87"/>
                    <a:pt x="865" y="90"/>
                  </a:cubicBezTo>
                  <a:cubicBezTo>
                    <a:pt x="865" y="318"/>
                    <a:pt x="865" y="545"/>
                    <a:pt x="865" y="773"/>
                  </a:cubicBezTo>
                  <a:cubicBezTo>
                    <a:pt x="865" y="776"/>
                    <a:pt x="864" y="778"/>
                    <a:pt x="861" y="779"/>
                  </a:cubicBezTo>
                  <a:cubicBezTo>
                    <a:pt x="792" y="807"/>
                    <a:pt x="723" y="834"/>
                    <a:pt x="654" y="862"/>
                  </a:cubicBezTo>
                  <a:cubicBezTo>
                    <a:pt x="650" y="864"/>
                    <a:pt x="648" y="863"/>
                    <a:pt x="645" y="860"/>
                  </a:cubicBezTo>
                  <a:cubicBezTo>
                    <a:pt x="533" y="749"/>
                    <a:pt x="422" y="637"/>
                    <a:pt x="310" y="525"/>
                  </a:cubicBezTo>
                  <a:cubicBezTo>
                    <a:pt x="309" y="524"/>
                    <a:pt x="307" y="522"/>
                    <a:pt x="306" y="521"/>
                  </a:cubicBezTo>
                  <a:close/>
                  <a:moveTo>
                    <a:pt x="649" y="609"/>
                  </a:moveTo>
                  <a:cubicBezTo>
                    <a:pt x="649" y="490"/>
                    <a:pt x="649" y="373"/>
                    <a:pt x="649" y="254"/>
                  </a:cubicBezTo>
                  <a:cubicBezTo>
                    <a:pt x="572" y="314"/>
                    <a:pt x="497" y="372"/>
                    <a:pt x="421" y="432"/>
                  </a:cubicBezTo>
                  <a:cubicBezTo>
                    <a:pt x="497" y="491"/>
                    <a:pt x="572" y="549"/>
                    <a:pt x="649" y="609"/>
                  </a:cubicBezTo>
                  <a:close/>
                  <a:moveTo>
                    <a:pt x="87" y="559"/>
                  </a:moveTo>
                  <a:cubicBezTo>
                    <a:pt x="130" y="516"/>
                    <a:pt x="172" y="474"/>
                    <a:pt x="214" y="431"/>
                  </a:cubicBezTo>
                  <a:cubicBezTo>
                    <a:pt x="173" y="390"/>
                    <a:pt x="130" y="347"/>
                    <a:pt x="87" y="304"/>
                  </a:cubicBezTo>
                  <a:cubicBezTo>
                    <a:pt x="87" y="389"/>
                    <a:pt x="87" y="474"/>
                    <a:pt x="87" y="559"/>
                  </a:cubicBezTo>
                  <a:close/>
                </a:path>
              </a:pathLst>
            </a:custGeom>
            <a:solidFill>
              <a:srgbClr val="763C9A"/>
            </a:solidFill>
            <a:ln>
              <a:noFill/>
            </a:ln>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96" name="Group 95"/>
            <p:cNvGrpSpPr>
              <a:grpSpLocks noChangeAspect="1"/>
            </p:cNvGrpSpPr>
            <p:nvPr/>
          </p:nvGrpSpPr>
          <p:grpSpPr>
            <a:xfrm>
              <a:off x="10628884" y="4381289"/>
              <a:ext cx="476051" cy="671318"/>
              <a:chOff x="10662147" y="6848694"/>
              <a:chExt cx="615459" cy="867907"/>
            </a:xfrm>
          </p:grpSpPr>
          <p:sp>
            <p:nvSpPr>
              <p:cNvPr id="97" name="Freeform 70"/>
              <p:cNvSpPr>
                <a:spLocks/>
              </p:cNvSpPr>
              <p:nvPr/>
            </p:nvSpPr>
            <p:spPr bwMode="auto">
              <a:xfrm>
                <a:off x="10662147" y="7018125"/>
                <a:ext cx="615459" cy="698476"/>
              </a:xfrm>
              <a:custGeom>
                <a:avLst/>
                <a:gdLst>
                  <a:gd name="T0" fmla="*/ 714 w 1452"/>
                  <a:gd name="T1" fmla="*/ 1648 h 1648"/>
                  <a:gd name="T2" fmla="*/ 655 w 1452"/>
                  <a:gd name="T3" fmla="*/ 1629 h 1648"/>
                  <a:gd name="T4" fmla="*/ 373 w 1452"/>
                  <a:gd name="T5" fmla="*/ 1551 h 1648"/>
                  <a:gd name="T6" fmla="*/ 146 w 1452"/>
                  <a:gd name="T7" fmla="*/ 1488 h 1648"/>
                  <a:gd name="T8" fmla="*/ 132 w 1452"/>
                  <a:gd name="T9" fmla="*/ 1482 h 1648"/>
                  <a:gd name="T10" fmla="*/ 127 w 1452"/>
                  <a:gd name="T11" fmla="*/ 1434 h 1648"/>
                  <a:gd name="T12" fmla="*/ 114 w 1452"/>
                  <a:gd name="T13" fmla="*/ 1273 h 1648"/>
                  <a:gd name="T14" fmla="*/ 98 w 1452"/>
                  <a:gd name="T15" fmla="*/ 1092 h 1648"/>
                  <a:gd name="T16" fmla="*/ 86 w 1452"/>
                  <a:gd name="T17" fmla="*/ 958 h 1648"/>
                  <a:gd name="T18" fmla="*/ 69 w 1452"/>
                  <a:gd name="T19" fmla="*/ 775 h 1648"/>
                  <a:gd name="T20" fmla="*/ 58 w 1452"/>
                  <a:gd name="T21" fmla="*/ 646 h 1648"/>
                  <a:gd name="T22" fmla="*/ 43 w 1452"/>
                  <a:gd name="T23" fmla="*/ 492 h 1648"/>
                  <a:gd name="T24" fmla="*/ 34 w 1452"/>
                  <a:gd name="T25" fmla="*/ 377 h 1648"/>
                  <a:gd name="T26" fmla="*/ 19 w 1452"/>
                  <a:gd name="T27" fmla="*/ 226 h 1648"/>
                  <a:gd name="T28" fmla="*/ 10 w 1452"/>
                  <a:gd name="T29" fmla="*/ 115 h 1648"/>
                  <a:gd name="T30" fmla="*/ 0 w 1452"/>
                  <a:gd name="T31" fmla="*/ 4 h 1648"/>
                  <a:gd name="T32" fmla="*/ 1452 w 1452"/>
                  <a:gd name="T33" fmla="*/ 4 h 1648"/>
                  <a:gd name="T34" fmla="*/ 1439 w 1452"/>
                  <a:gd name="T35" fmla="*/ 146 h 1648"/>
                  <a:gd name="T36" fmla="*/ 1430 w 1452"/>
                  <a:gd name="T37" fmla="*/ 257 h 1648"/>
                  <a:gd name="T38" fmla="*/ 1419 w 1452"/>
                  <a:gd name="T39" fmla="*/ 368 h 1648"/>
                  <a:gd name="T40" fmla="*/ 1415 w 1452"/>
                  <a:gd name="T41" fmla="*/ 422 h 1648"/>
                  <a:gd name="T42" fmla="*/ 1401 w 1452"/>
                  <a:gd name="T43" fmla="*/ 578 h 1648"/>
                  <a:gd name="T44" fmla="*/ 1389 w 1452"/>
                  <a:gd name="T45" fmla="*/ 713 h 1648"/>
                  <a:gd name="T46" fmla="*/ 1373 w 1452"/>
                  <a:gd name="T47" fmla="*/ 894 h 1648"/>
                  <a:gd name="T48" fmla="*/ 1357 w 1452"/>
                  <a:gd name="T49" fmla="*/ 1074 h 1648"/>
                  <a:gd name="T50" fmla="*/ 1341 w 1452"/>
                  <a:gd name="T51" fmla="*/ 1251 h 1648"/>
                  <a:gd name="T52" fmla="*/ 1329 w 1452"/>
                  <a:gd name="T53" fmla="*/ 1385 h 1648"/>
                  <a:gd name="T54" fmla="*/ 1321 w 1452"/>
                  <a:gd name="T55" fmla="*/ 1480 h 1648"/>
                  <a:gd name="T56" fmla="*/ 1305 w 1452"/>
                  <a:gd name="T57" fmla="*/ 1488 h 1648"/>
                  <a:gd name="T58" fmla="*/ 909 w 1452"/>
                  <a:gd name="T59" fmla="*/ 1598 h 1648"/>
                  <a:gd name="T60" fmla="*/ 738 w 1452"/>
                  <a:gd name="T61" fmla="*/ 1645 h 1648"/>
                  <a:gd name="T62" fmla="*/ 734 w 1452"/>
                  <a:gd name="T63" fmla="*/ 1648 h 1648"/>
                  <a:gd name="T64" fmla="*/ 714 w 1452"/>
                  <a:gd name="T6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2" h="1648">
                    <a:moveTo>
                      <a:pt x="714" y="1648"/>
                    </a:moveTo>
                    <a:cubicBezTo>
                      <a:pt x="696" y="1637"/>
                      <a:pt x="674" y="1635"/>
                      <a:pt x="655" y="1629"/>
                    </a:cubicBezTo>
                    <a:cubicBezTo>
                      <a:pt x="561" y="1602"/>
                      <a:pt x="467" y="1577"/>
                      <a:pt x="373" y="1551"/>
                    </a:cubicBezTo>
                    <a:cubicBezTo>
                      <a:pt x="297" y="1530"/>
                      <a:pt x="221" y="1509"/>
                      <a:pt x="146" y="1488"/>
                    </a:cubicBezTo>
                    <a:cubicBezTo>
                      <a:pt x="141" y="1487"/>
                      <a:pt x="137" y="1485"/>
                      <a:pt x="132" y="1482"/>
                    </a:cubicBezTo>
                    <a:cubicBezTo>
                      <a:pt x="129" y="1467"/>
                      <a:pt x="129" y="1450"/>
                      <a:pt x="127" y="1434"/>
                    </a:cubicBezTo>
                    <a:cubicBezTo>
                      <a:pt x="122" y="1380"/>
                      <a:pt x="118" y="1326"/>
                      <a:pt x="114" y="1273"/>
                    </a:cubicBezTo>
                    <a:cubicBezTo>
                      <a:pt x="108" y="1213"/>
                      <a:pt x="103" y="1153"/>
                      <a:pt x="98" y="1092"/>
                    </a:cubicBezTo>
                    <a:cubicBezTo>
                      <a:pt x="94" y="1047"/>
                      <a:pt x="90" y="1002"/>
                      <a:pt x="86" y="958"/>
                    </a:cubicBezTo>
                    <a:cubicBezTo>
                      <a:pt x="80" y="897"/>
                      <a:pt x="74" y="836"/>
                      <a:pt x="69" y="775"/>
                    </a:cubicBezTo>
                    <a:cubicBezTo>
                      <a:pt x="66" y="732"/>
                      <a:pt x="62" y="689"/>
                      <a:pt x="58" y="646"/>
                    </a:cubicBezTo>
                    <a:cubicBezTo>
                      <a:pt x="53" y="595"/>
                      <a:pt x="48" y="543"/>
                      <a:pt x="43" y="492"/>
                    </a:cubicBezTo>
                    <a:cubicBezTo>
                      <a:pt x="39" y="453"/>
                      <a:pt x="37" y="415"/>
                      <a:pt x="34" y="377"/>
                    </a:cubicBezTo>
                    <a:cubicBezTo>
                      <a:pt x="29" y="326"/>
                      <a:pt x="24" y="276"/>
                      <a:pt x="19" y="226"/>
                    </a:cubicBezTo>
                    <a:cubicBezTo>
                      <a:pt x="16" y="189"/>
                      <a:pt x="13" y="152"/>
                      <a:pt x="10" y="115"/>
                    </a:cubicBezTo>
                    <a:cubicBezTo>
                      <a:pt x="7" y="78"/>
                      <a:pt x="3" y="41"/>
                      <a:pt x="0" y="4"/>
                    </a:cubicBezTo>
                    <a:cubicBezTo>
                      <a:pt x="15" y="0"/>
                      <a:pt x="1434" y="0"/>
                      <a:pt x="1452" y="4"/>
                    </a:cubicBezTo>
                    <a:cubicBezTo>
                      <a:pt x="1448" y="51"/>
                      <a:pt x="1444" y="99"/>
                      <a:pt x="1439" y="146"/>
                    </a:cubicBezTo>
                    <a:cubicBezTo>
                      <a:pt x="1435" y="183"/>
                      <a:pt x="1433" y="220"/>
                      <a:pt x="1430" y="257"/>
                    </a:cubicBezTo>
                    <a:cubicBezTo>
                      <a:pt x="1426" y="294"/>
                      <a:pt x="1422" y="331"/>
                      <a:pt x="1419" y="368"/>
                    </a:cubicBezTo>
                    <a:cubicBezTo>
                      <a:pt x="1417" y="386"/>
                      <a:pt x="1416" y="404"/>
                      <a:pt x="1415" y="422"/>
                    </a:cubicBezTo>
                    <a:cubicBezTo>
                      <a:pt x="1409" y="474"/>
                      <a:pt x="1406" y="526"/>
                      <a:pt x="1401" y="578"/>
                    </a:cubicBezTo>
                    <a:cubicBezTo>
                      <a:pt x="1397" y="623"/>
                      <a:pt x="1393" y="668"/>
                      <a:pt x="1389" y="713"/>
                    </a:cubicBezTo>
                    <a:cubicBezTo>
                      <a:pt x="1384" y="773"/>
                      <a:pt x="1379" y="834"/>
                      <a:pt x="1373" y="894"/>
                    </a:cubicBezTo>
                    <a:cubicBezTo>
                      <a:pt x="1368" y="954"/>
                      <a:pt x="1362" y="1014"/>
                      <a:pt x="1357" y="1074"/>
                    </a:cubicBezTo>
                    <a:cubicBezTo>
                      <a:pt x="1352" y="1133"/>
                      <a:pt x="1347" y="1192"/>
                      <a:pt x="1341" y="1251"/>
                    </a:cubicBezTo>
                    <a:cubicBezTo>
                      <a:pt x="1337" y="1296"/>
                      <a:pt x="1334" y="1341"/>
                      <a:pt x="1329" y="1385"/>
                    </a:cubicBezTo>
                    <a:cubicBezTo>
                      <a:pt x="1326" y="1417"/>
                      <a:pt x="1322" y="1449"/>
                      <a:pt x="1321" y="1480"/>
                    </a:cubicBezTo>
                    <a:cubicBezTo>
                      <a:pt x="1316" y="1485"/>
                      <a:pt x="1311" y="1486"/>
                      <a:pt x="1305" y="1488"/>
                    </a:cubicBezTo>
                    <a:cubicBezTo>
                      <a:pt x="1173" y="1525"/>
                      <a:pt x="1041" y="1561"/>
                      <a:pt x="909" y="1598"/>
                    </a:cubicBezTo>
                    <a:cubicBezTo>
                      <a:pt x="852" y="1614"/>
                      <a:pt x="795" y="1629"/>
                      <a:pt x="738" y="1645"/>
                    </a:cubicBezTo>
                    <a:cubicBezTo>
                      <a:pt x="737" y="1645"/>
                      <a:pt x="735" y="1647"/>
                      <a:pt x="734" y="1648"/>
                    </a:cubicBezTo>
                    <a:cubicBezTo>
                      <a:pt x="727" y="1648"/>
                      <a:pt x="721" y="1648"/>
                      <a:pt x="714" y="1648"/>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98" name="Freeform 71"/>
              <p:cNvSpPr>
                <a:spLocks/>
              </p:cNvSpPr>
              <p:nvPr/>
            </p:nvSpPr>
            <p:spPr bwMode="auto">
              <a:xfrm>
                <a:off x="10974971" y="6848694"/>
                <a:ext cx="132827" cy="116979"/>
              </a:xfrm>
              <a:custGeom>
                <a:avLst/>
                <a:gdLst>
                  <a:gd name="T0" fmla="*/ 312 w 313"/>
                  <a:gd name="T1" fmla="*/ 0 h 276"/>
                  <a:gd name="T2" fmla="*/ 313 w 313"/>
                  <a:gd name="T3" fmla="*/ 170 h 276"/>
                  <a:gd name="T4" fmla="*/ 313 w 313"/>
                  <a:gd name="T5" fmla="*/ 260 h 276"/>
                  <a:gd name="T6" fmla="*/ 313 w 313"/>
                  <a:gd name="T7" fmla="*/ 276 h 276"/>
                  <a:gd name="T8" fmla="*/ 222 w 313"/>
                  <a:gd name="T9" fmla="*/ 276 h 276"/>
                  <a:gd name="T10" fmla="*/ 222 w 313"/>
                  <a:gd name="T11" fmla="*/ 147 h 276"/>
                  <a:gd name="T12" fmla="*/ 218 w 313"/>
                  <a:gd name="T13" fmla="*/ 146 h 276"/>
                  <a:gd name="T14" fmla="*/ 157 w 313"/>
                  <a:gd name="T15" fmla="*/ 240 h 276"/>
                  <a:gd name="T16" fmla="*/ 93 w 313"/>
                  <a:gd name="T17" fmla="*/ 141 h 276"/>
                  <a:gd name="T18" fmla="*/ 93 w 313"/>
                  <a:gd name="T19" fmla="*/ 275 h 276"/>
                  <a:gd name="T20" fmla="*/ 3 w 313"/>
                  <a:gd name="T21" fmla="*/ 275 h 276"/>
                  <a:gd name="T22" fmla="*/ 2 w 313"/>
                  <a:gd name="T23" fmla="*/ 256 h 276"/>
                  <a:gd name="T24" fmla="*/ 2 w 313"/>
                  <a:gd name="T25" fmla="*/ 22 h 276"/>
                  <a:gd name="T26" fmla="*/ 0 w 313"/>
                  <a:gd name="T27" fmla="*/ 0 h 276"/>
                  <a:gd name="T28" fmla="*/ 100 w 313"/>
                  <a:gd name="T29" fmla="*/ 0 h 276"/>
                  <a:gd name="T30" fmla="*/ 131 w 313"/>
                  <a:gd name="T31" fmla="*/ 43 h 276"/>
                  <a:gd name="T32" fmla="*/ 158 w 313"/>
                  <a:gd name="T33" fmla="*/ 86 h 276"/>
                  <a:gd name="T34" fmla="*/ 201 w 313"/>
                  <a:gd name="T35" fmla="*/ 15 h 276"/>
                  <a:gd name="T36" fmla="*/ 216 w 313"/>
                  <a:gd name="T37" fmla="*/ 0 h 276"/>
                  <a:gd name="T38" fmla="*/ 312 w 31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76">
                    <a:moveTo>
                      <a:pt x="312" y="0"/>
                    </a:moveTo>
                    <a:cubicBezTo>
                      <a:pt x="312" y="57"/>
                      <a:pt x="312" y="113"/>
                      <a:pt x="313" y="170"/>
                    </a:cubicBezTo>
                    <a:cubicBezTo>
                      <a:pt x="313" y="200"/>
                      <a:pt x="313" y="230"/>
                      <a:pt x="313" y="260"/>
                    </a:cubicBezTo>
                    <a:cubicBezTo>
                      <a:pt x="313" y="265"/>
                      <a:pt x="313" y="270"/>
                      <a:pt x="313" y="276"/>
                    </a:cubicBezTo>
                    <a:cubicBezTo>
                      <a:pt x="282" y="276"/>
                      <a:pt x="253" y="276"/>
                      <a:pt x="222" y="276"/>
                    </a:cubicBezTo>
                    <a:cubicBezTo>
                      <a:pt x="222" y="233"/>
                      <a:pt x="222" y="190"/>
                      <a:pt x="222" y="147"/>
                    </a:cubicBezTo>
                    <a:cubicBezTo>
                      <a:pt x="220" y="147"/>
                      <a:pt x="219" y="146"/>
                      <a:pt x="218" y="146"/>
                    </a:cubicBezTo>
                    <a:cubicBezTo>
                      <a:pt x="198" y="176"/>
                      <a:pt x="178" y="207"/>
                      <a:pt x="157" y="240"/>
                    </a:cubicBezTo>
                    <a:cubicBezTo>
                      <a:pt x="135" y="207"/>
                      <a:pt x="115" y="176"/>
                      <a:pt x="93" y="141"/>
                    </a:cubicBezTo>
                    <a:cubicBezTo>
                      <a:pt x="93" y="189"/>
                      <a:pt x="93" y="231"/>
                      <a:pt x="93" y="275"/>
                    </a:cubicBezTo>
                    <a:cubicBezTo>
                      <a:pt x="63" y="275"/>
                      <a:pt x="33" y="275"/>
                      <a:pt x="3" y="275"/>
                    </a:cubicBezTo>
                    <a:cubicBezTo>
                      <a:pt x="0" y="269"/>
                      <a:pt x="2" y="262"/>
                      <a:pt x="2" y="256"/>
                    </a:cubicBezTo>
                    <a:cubicBezTo>
                      <a:pt x="2" y="178"/>
                      <a:pt x="2" y="100"/>
                      <a:pt x="2" y="22"/>
                    </a:cubicBezTo>
                    <a:cubicBezTo>
                      <a:pt x="2" y="14"/>
                      <a:pt x="3" y="7"/>
                      <a:pt x="0" y="0"/>
                    </a:cubicBezTo>
                    <a:cubicBezTo>
                      <a:pt x="33" y="0"/>
                      <a:pt x="67" y="0"/>
                      <a:pt x="100" y="0"/>
                    </a:cubicBezTo>
                    <a:cubicBezTo>
                      <a:pt x="116" y="10"/>
                      <a:pt x="121" y="29"/>
                      <a:pt x="131" y="43"/>
                    </a:cubicBezTo>
                    <a:cubicBezTo>
                      <a:pt x="140" y="57"/>
                      <a:pt x="149" y="71"/>
                      <a:pt x="158" y="86"/>
                    </a:cubicBezTo>
                    <a:cubicBezTo>
                      <a:pt x="172" y="62"/>
                      <a:pt x="187" y="39"/>
                      <a:pt x="201" y="15"/>
                    </a:cubicBezTo>
                    <a:cubicBezTo>
                      <a:pt x="205" y="9"/>
                      <a:pt x="209" y="4"/>
                      <a:pt x="216" y="0"/>
                    </a:cubicBezTo>
                    <a:cubicBezTo>
                      <a:pt x="248" y="0"/>
                      <a:pt x="280" y="0"/>
                      <a:pt x="312"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99" name="Freeform 72"/>
              <p:cNvSpPr>
                <a:spLocks/>
              </p:cNvSpPr>
              <p:nvPr/>
            </p:nvSpPr>
            <p:spPr bwMode="auto">
              <a:xfrm>
                <a:off x="10718372" y="6848694"/>
                <a:ext cx="115847" cy="118111"/>
              </a:xfrm>
              <a:custGeom>
                <a:avLst/>
                <a:gdLst>
                  <a:gd name="T0" fmla="*/ 273 w 273"/>
                  <a:gd name="T1" fmla="*/ 0 h 279"/>
                  <a:gd name="T2" fmla="*/ 272 w 273"/>
                  <a:gd name="T3" fmla="*/ 158 h 279"/>
                  <a:gd name="T4" fmla="*/ 272 w 273"/>
                  <a:gd name="T5" fmla="*/ 275 h 279"/>
                  <a:gd name="T6" fmla="*/ 227 w 273"/>
                  <a:gd name="T7" fmla="*/ 277 h 279"/>
                  <a:gd name="T8" fmla="*/ 180 w 273"/>
                  <a:gd name="T9" fmla="*/ 277 h 279"/>
                  <a:gd name="T10" fmla="*/ 180 w 273"/>
                  <a:gd name="T11" fmla="*/ 185 h 279"/>
                  <a:gd name="T12" fmla="*/ 96 w 273"/>
                  <a:gd name="T13" fmla="*/ 185 h 279"/>
                  <a:gd name="T14" fmla="*/ 96 w 273"/>
                  <a:gd name="T15" fmla="*/ 275 h 279"/>
                  <a:gd name="T16" fmla="*/ 4 w 273"/>
                  <a:gd name="T17" fmla="*/ 275 h 279"/>
                  <a:gd name="T18" fmla="*/ 2 w 273"/>
                  <a:gd name="T19" fmla="*/ 258 h 279"/>
                  <a:gd name="T20" fmla="*/ 2 w 273"/>
                  <a:gd name="T21" fmla="*/ 20 h 279"/>
                  <a:gd name="T22" fmla="*/ 1 w 273"/>
                  <a:gd name="T23" fmla="*/ 0 h 279"/>
                  <a:gd name="T24" fmla="*/ 93 w 273"/>
                  <a:gd name="T25" fmla="*/ 0 h 279"/>
                  <a:gd name="T26" fmla="*/ 99 w 273"/>
                  <a:gd name="T27" fmla="*/ 28 h 279"/>
                  <a:gd name="T28" fmla="*/ 99 w 273"/>
                  <a:gd name="T29" fmla="*/ 66 h 279"/>
                  <a:gd name="T30" fmla="*/ 118 w 273"/>
                  <a:gd name="T31" fmla="*/ 86 h 279"/>
                  <a:gd name="T32" fmla="*/ 156 w 273"/>
                  <a:gd name="T33" fmla="*/ 86 h 279"/>
                  <a:gd name="T34" fmla="*/ 175 w 273"/>
                  <a:gd name="T35" fmla="*/ 66 h 279"/>
                  <a:gd name="T36" fmla="*/ 175 w 273"/>
                  <a:gd name="T37" fmla="*/ 25 h 279"/>
                  <a:gd name="T38" fmla="*/ 181 w 273"/>
                  <a:gd name="T39" fmla="*/ 0 h 279"/>
                  <a:gd name="T40" fmla="*/ 273 w 273"/>
                  <a:gd name="T4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279">
                    <a:moveTo>
                      <a:pt x="273" y="0"/>
                    </a:moveTo>
                    <a:cubicBezTo>
                      <a:pt x="273" y="53"/>
                      <a:pt x="273" y="105"/>
                      <a:pt x="272" y="158"/>
                    </a:cubicBezTo>
                    <a:cubicBezTo>
                      <a:pt x="272" y="196"/>
                      <a:pt x="272" y="235"/>
                      <a:pt x="272" y="275"/>
                    </a:cubicBezTo>
                    <a:cubicBezTo>
                      <a:pt x="257" y="279"/>
                      <a:pt x="242" y="276"/>
                      <a:pt x="227" y="277"/>
                    </a:cubicBezTo>
                    <a:cubicBezTo>
                      <a:pt x="212" y="277"/>
                      <a:pt x="196" y="277"/>
                      <a:pt x="180" y="277"/>
                    </a:cubicBezTo>
                    <a:cubicBezTo>
                      <a:pt x="180" y="246"/>
                      <a:pt x="180" y="216"/>
                      <a:pt x="180" y="185"/>
                    </a:cubicBezTo>
                    <a:cubicBezTo>
                      <a:pt x="151" y="185"/>
                      <a:pt x="124" y="185"/>
                      <a:pt x="96" y="185"/>
                    </a:cubicBezTo>
                    <a:cubicBezTo>
                      <a:pt x="96" y="215"/>
                      <a:pt x="96" y="244"/>
                      <a:pt x="96" y="275"/>
                    </a:cubicBezTo>
                    <a:cubicBezTo>
                      <a:pt x="64" y="275"/>
                      <a:pt x="34" y="275"/>
                      <a:pt x="4" y="275"/>
                    </a:cubicBezTo>
                    <a:cubicBezTo>
                      <a:pt x="0" y="270"/>
                      <a:pt x="2" y="263"/>
                      <a:pt x="2" y="258"/>
                    </a:cubicBezTo>
                    <a:cubicBezTo>
                      <a:pt x="2" y="178"/>
                      <a:pt x="2" y="99"/>
                      <a:pt x="2" y="20"/>
                    </a:cubicBezTo>
                    <a:cubicBezTo>
                      <a:pt x="2" y="13"/>
                      <a:pt x="1" y="7"/>
                      <a:pt x="1" y="0"/>
                    </a:cubicBezTo>
                    <a:cubicBezTo>
                      <a:pt x="32" y="0"/>
                      <a:pt x="62" y="0"/>
                      <a:pt x="93" y="0"/>
                    </a:cubicBezTo>
                    <a:cubicBezTo>
                      <a:pt x="100" y="8"/>
                      <a:pt x="99" y="19"/>
                      <a:pt x="99" y="28"/>
                    </a:cubicBezTo>
                    <a:cubicBezTo>
                      <a:pt x="99" y="41"/>
                      <a:pt x="99" y="54"/>
                      <a:pt x="99" y="66"/>
                    </a:cubicBezTo>
                    <a:cubicBezTo>
                      <a:pt x="99" y="79"/>
                      <a:pt x="104" y="86"/>
                      <a:pt x="118" y="86"/>
                    </a:cubicBezTo>
                    <a:cubicBezTo>
                      <a:pt x="131" y="86"/>
                      <a:pt x="143" y="86"/>
                      <a:pt x="156" y="86"/>
                    </a:cubicBezTo>
                    <a:cubicBezTo>
                      <a:pt x="170" y="86"/>
                      <a:pt x="175" y="79"/>
                      <a:pt x="175" y="66"/>
                    </a:cubicBezTo>
                    <a:cubicBezTo>
                      <a:pt x="175" y="52"/>
                      <a:pt x="175" y="38"/>
                      <a:pt x="175" y="25"/>
                    </a:cubicBezTo>
                    <a:cubicBezTo>
                      <a:pt x="175" y="16"/>
                      <a:pt x="175" y="7"/>
                      <a:pt x="181" y="0"/>
                    </a:cubicBezTo>
                    <a:cubicBezTo>
                      <a:pt x="212" y="0"/>
                      <a:pt x="242" y="0"/>
                      <a:pt x="273"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00" name="Freeform 73"/>
              <p:cNvSpPr>
                <a:spLocks/>
              </p:cNvSpPr>
              <p:nvPr/>
            </p:nvSpPr>
            <p:spPr bwMode="auto">
              <a:xfrm>
                <a:off x="10849690" y="6848694"/>
                <a:ext cx="110186" cy="116602"/>
              </a:xfrm>
              <a:custGeom>
                <a:avLst/>
                <a:gdLst>
                  <a:gd name="T0" fmla="*/ 260 w 260"/>
                  <a:gd name="T1" fmla="*/ 0 h 275"/>
                  <a:gd name="T2" fmla="*/ 258 w 260"/>
                  <a:gd name="T3" fmla="*/ 60 h 275"/>
                  <a:gd name="T4" fmla="*/ 258 w 260"/>
                  <a:gd name="T5" fmla="*/ 91 h 275"/>
                  <a:gd name="T6" fmla="*/ 177 w 260"/>
                  <a:gd name="T7" fmla="*/ 91 h 275"/>
                  <a:gd name="T8" fmla="*/ 177 w 260"/>
                  <a:gd name="T9" fmla="*/ 275 h 275"/>
                  <a:gd name="T10" fmla="*/ 84 w 260"/>
                  <a:gd name="T11" fmla="*/ 275 h 275"/>
                  <a:gd name="T12" fmla="*/ 84 w 260"/>
                  <a:gd name="T13" fmla="*/ 93 h 275"/>
                  <a:gd name="T14" fmla="*/ 3 w 260"/>
                  <a:gd name="T15" fmla="*/ 93 h 275"/>
                  <a:gd name="T16" fmla="*/ 2 w 260"/>
                  <a:gd name="T17" fmla="*/ 46 h 275"/>
                  <a:gd name="T18" fmla="*/ 0 w 260"/>
                  <a:gd name="T19" fmla="*/ 0 h 275"/>
                  <a:gd name="T20" fmla="*/ 260 w 26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275">
                    <a:moveTo>
                      <a:pt x="260" y="0"/>
                    </a:moveTo>
                    <a:cubicBezTo>
                      <a:pt x="256" y="20"/>
                      <a:pt x="259" y="40"/>
                      <a:pt x="258" y="60"/>
                    </a:cubicBezTo>
                    <a:cubicBezTo>
                      <a:pt x="258" y="70"/>
                      <a:pt x="258" y="79"/>
                      <a:pt x="258" y="91"/>
                    </a:cubicBezTo>
                    <a:cubicBezTo>
                      <a:pt x="231" y="91"/>
                      <a:pt x="205" y="91"/>
                      <a:pt x="177" y="91"/>
                    </a:cubicBezTo>
                    <a:cubicBezTo>
                      <a:pt x="177" y="153"/>
                      <a:pt x="177" y="214"/>
                      <a:pt x="177" y="275"/>
                    </a:cubicBezTo>
                    <a:cubicBezTo>
                      <a:pt x="146" y="275"/>
                      <a:pt x="116" y="275"/>
                      <a:pt x="84" y="275"/>
                    </a:cubicBezTo>
                    <a:cubicBezTo>
                      <a:pt x="84" y="215"/>
                      <a:pt x="84" y="155"/>
                      <a:pt x="84" y="93"/>
                    </a:cubicBezTo>
                    <a:cubicBezTo>
                      <a:pt x="56" y="93"/>
                      <a:pt x="30" y="93"/>
                      <a:pt x="3" y="93"/>
                    </a:cubicBezTo>
                    <a:cubicBezTo>
                      <a:pt x="0" y="76"/>
                      <a:pt x="2" y="61"/>
                      <a:pt x="2" y="46"/>
                    </a:cubicBezTo>
                    <a:cubicBezTo>
                      <a:pt x="1" y="30"/>
                      <a:pt x="4" y="15"/>
                      <a:pt x="0" y="0"/>
                    </a:cubicBezTo>
                    <a:cubicBezTo>
                      <a:pt x="87" y="0"/>
                      <a:pt x="173" y="0"/>
                      <a:pt x="260"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01" name="Freeform 74"/>
              <p:cNvSpPr>
                <a:spLocks/>
              </p:cNvSpPr>
              <p:nvPr/>
            </p:nvSpPr>
            <p:spPr bwMode="auto">
              <a:xfrm>
                <a:off x="11125911" y="6848694"/>
                <a:ext cx="95470" cy="116979"/>
              </a:xfrm>
              <a:custGeom>
                <a:avLst/>
                <a:gdLst>
                  <a:gd name="T0" fmla="*/ 96 w 225"/>
                  <a:gd name="T1" fmla="*/ 0 h 276"/>
                  <a:gd name="T2" fmla="*/ 96 w 225"/>
                  <a:gd name="T3" fmla="*/ 183 h 276"/>
                  <a:gd name="T4" fmla="*/ 225 w 225"/>
                  <a:gd name="T5" fmla="*/ 183 h 276"/>
                  <a:gd name="T6" fmla="*/ 225 w 225"/>
                  <a:gd name="T7" fmla="*/ 276 h 276"/>
                  <a:gd name="T8" fmla="*/ 4 w 225"/>
                  <a:gd name="T9" fmla="*/ 276 h 276"/>
                  <a:gd name="T10" fmla="*/ 2 w 225"/>
                  <a:gd name="T11" fmla="*/ 255 h 276"/>
                  <a:gd name="T12" fmla="*/ 2 w 225"/>
                  <a:gd name="T13" fmla="*/ 22 h 276"/>
                  <a:gd name="T14" fmla="*/ 0 w 225"/>
                  <a:gd name="T15" fmla="*/ 0 h 276"/>
                  <a:gd name="T16" fmla="*/ 96 w 225"/>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76">
                    <a:moveTo>
                      <a:pt x="96" y="0"/>
                    </a:moveTo>
                    <a:cubicBezTo>
                      <a:pt x="96" y="61"/>
                      <a:pt x="96" y="121"/>
                      <a:pt x="96" y="183"/>
                    </a:cubicBezTo>
                    <a:cubicBezTo>
                      <a:pt x="139" y="183"/>
                      <a:pt x="181" y="183"/>
                      <a:pt x="225" y="183"/>
                    </a:cubicBezTo>
                    <a:cubicBezTo>
                      <a:pt x="225" y="215"/>
                      <a:pt x="225" y="245"/>
                      <a:pt x="225" y="276"/>
                    </a:cubicBezTo>
                    <a:cubicBezTo>
                      <a:pt x="151" y="276"/>
                      <a:pt x="77" y="276"/>
                      <a:pt x="4" y="276"/>
                    </a:cubicBezTo>
                    <a:cubicBezTo>
                      <a:pt x="0" y="269"/>
                      <a:pt x="2" y="262"/>
                      <a:pt x="2" y="255"/>
                    </a:cubicBezTo>
                    <a:cubicBezTo>
                      <a:pt x="2" y="178"/>
                      <a:pt x="2" y="100"/>
                      <a:pt x="2" y="22"/>
                    </a:cubicBezTo>
                    <a:cubicBezTo>
                      <a:pt x="2" y="14"/>
                      <a:pt x="3" y="7"/>
                      <a:pt x="0" y="0"/>
                    </a:cubicBezTo>
                    <a:cubicBezTo>
                      <a:pt x="32" y="0"/>
                      <a:pt x="64" y="0"/>
                      <a:pt x="96"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02" name="Freeform 75"/>
              <p:cNvSpPr>
                <a:spLocks/>
              </p:cNvSpPr>
              <p:nvPr/>
            </p:nvSpPr>
            <p:spPr bwMode="auto">
              <a:xfrm>
                <a:off x="10965914" y="7071331"/>
                <a:ext cx="255844" cy="592441"/>
              </a:xfrm>
              <a:custGeom>
                <a:avLst/>
                <a:gdLst>
                  <a:gd name="T0" fmla="*/ 9 w 603"/>
                  <a:gd name="T1" fmla="*/ 179 h 1398"/>
                  <a:gd name="T2" fmla="*/ 9 w 603"/>
                  <a:gd name="T3" fmla="*/ 0 h 1398"/>
                  <a:gd name="T4" fmla="*/ 600 w 603"/>
                  <a:gd name="T5" fmla="*/ 0 h 1398"/>
                  <a:gd name="T6" fmla="*/ 598 w 603"/>
                  <a:gd name="T7" fmla="*/ 47 h 1398"/>
                  <a:gd name="T8" fmla="*/ 594 w 603"/>
                  <a:gd name="T9" fmla="*/ 86 h 1398"/>
                  <a:gd name="T10" fmla="*/ 589 w 603"/>
                  <a:gd name="T11" fmla="*/ 153 h 1398"/>
                  <a:gd name="T12" fmla="*/ 581 w 603"/>
                  <a:gd name="T13" fmla="*/ 227 h 1398"/>
                  <a:gd name="T14" fmla="*/ 581 w 603"/>
                  <a:gd name="T15" fmla="*/ 237 h 1398"/>
                  <a:gd name="T16" fmla="*/ 573 w 603"/>
                  <a:gd name="T17" fmla="*/ 308 h 1398"/>
                  <a:gd name="T18" fmla="*/ 573 w 603"/>
                  <a:gd name="T19" fmla="*/ 310 h 1398"/>
                  <a:gd name="T20" fmla="*/ 568 w 603"/>
                  <a:gd name="T21" fmla="*/ 381 h 1398"/>
                  <a:gd name="T22" fmla="*/ 561 w 603"/>
                  <a:gd name="T23" fmla="*/ 451 h 1398"/>
                  <a:gd name="T24" fmla="*/ 561 w 603"/>
                  <a:gd name="T25" fmla="*/ 463 h 1398"/>
                  <a:gd name="T26" fmla="*/ 553 w 603"/>
                  <a:gd name="T27" fmla="*/ 531 h 1398"/>
                  <a:gd name="T28" fmla="*/ 553 w 603"/>
                  <a:gd name="T29" fmla="*/ 535 h 1398"/>
                  <a:gd name="T30" fmla="*/ 548 w 603"/>
                  <a:gd name="T31" fmla="*/ 612 h 1398"/>
                  <a:gd name="T32" fmla="*/ 541 w 603"/>
                  <a:gd name="T33" fmla="*/ 675 h 1398"/>
                  <a:gd name="T34" fmla="*/ 541 w 603"/>
                  <a:gd name="T35" fmla="*/ 682 h 1398"/>
                  <a:gd name="T36" fmla="*/ 533 w 603"/>
                  <a:gd name="T37" fmla="*/ 757 h 1398"/>
                  <a:gd name="T38" fmla="*/ 533 w 603"/>
                  <a:gd name="T39" fmla="*/ 761 h 1398"/>
                  <a:gd name="T40" fmla="*/ 528 w 603"/>
                  <a:gd name="T41" fmla="*/ 840 h 1398"/>
                  <a:gd name="T42" fmla="*/ 520 w 603"/>
                  <a:gd name="T43" fmla="*/ 932 h 1398"/>
                  <a:gd name="T44" fmla="*/ 512 w 603"/>
                  <a:gd name="T45" fmla="*/ 1020 h 1398"/>
                  <a:gd name="T46" fmla="*/ 506 w 603"/>
                  <a:gd name="T47" fmla="*/ 1081 h 1398"/>
                  <a:gd name="T48" fmla="*/ 502 w 603"/>
                  <a:gd name="T49" fmla="*/ 1130 h 1398"/>
                  <a:gd name="T50" fmla="*/ 493 w 603"/>
                  <a:gd name="T51" fmla="*/ 1246 h 1398"/>
                  <a:gd name="T52" fmla="*/ 488 w 603"/>
                  <a:gd name="T53" fmla="*/ 1265 h 1398"/>
                  <a:gd name="T54" fmla="*/ 9 w 603"/>
                  <a:gd name="T55" fmla="*/ 1398 h 1398"/>
                  <a:gd name="T56" fmla="*/ 9 w 603"/>
                  <a:gd name="T57" fmla="*/ 1358 h 1398"/>
                  <a:gd name="T58" fmla="*/ 9 w 603"/>
                  <a:gd name="T59" fmla="*/ 1226 h 1398"/>
                  <a:gd name="T60" fmla="*/ 1 w 603"/>
                  <a:gd name="T61" fmla="*/ 1208 h 1398"/>
                  <a:gd name="T62" fmla="*/ 10 w 603"/>
                  <a:gd name="T63" fmla="*/ 1202 h 1398"/>
                  <a:gd name="T64" fmla="*/ 353 w 603"/>
                  <a:gd name="T65" fmla="*/ 1108 h 1398"/>
                  <a:gd name="T66" fmla="*/ 379 w 603"/>
                  <a:gd name="T67" fmla="*/ 1075 h 1398"/>
                  <a:gd name="T68" fmla="*/ 418 w 603"/>
                  <a:gd name="T69" fmla="*/ 632 h 1398"/>
                  <a:gd name="T70" fmla="*/ 423 w 603"/>
                  <a:gd name="T71" fmla="*/ 578 h 1398"/>
                  <a:gd name="T72" fmla="*/ 400 w 603"/>
                  <a:gd name="T73" fmla="*/ 553 h 1398"/>
                  <a:gd name="T74" fmla="*/ 272 w 603"/>
                  <a:gd name="T75" fmla="*/ 553 h 1398"/>
                  <a:gd name="T76" fmla="*/ 40 w 603"/>
                  <a:gd name="T77" fmla="*/ 553 h 1398"/>
                  <a:gd name="T78" fmla="*/ 10 w 603"/>
                  <a:gd name="T79" fmla="*/ 550 h 1398"/>
                  <a:gd name="T80" fmla="*/ 5 w 603"/>
                  <a:gd name="T81" fmla="*/ 544 h 1398"/>
                  <a:gd name="T82" fmla="*/ 3 w 603"/>
                  <a:gd name="T83" fmla="*/ 477 h 1398"/>
                  <a:gd name="T84" fmla="*/ 3 w 603"/>
                  <a:gd name="T85" fmla="*/ 387 h 1398"/>
                  <a:gd name="T86" fmla="*/ 8 w 603"/>
                  <a:gd name="T87" fmla="*/ 362 h 1398"/>
                  <a:gd name="T88" fmla="*/ 39 w 603"/>
                  <a:gd name="T89" fmla="*/ 357 h 1398"/>
                  <a:gd name="T90" fmla="*/ 414 w 603"/>
                  <a:gd name="T91" fmla="*/ 357 h 1398"/>
                  <a:gd name="T92" fmla="*/ 441 w 603"/>
                  <a:gd name="T93" fmla="*/ 349 h 1398"/>
                  <a:gd name="T94" fmla="*/ 455 w 603"/>
                  <a:gd name="T95" fmla="*/ 195 h 1398"/>
                  <a:gd name="T96" fmla="*/ 433 w 603"/>
                  <a:gd name="T97" fmla="*/ 185 h 1398"/>
                  <a:gd name="T98" fmla="*/ 235 w 603"/>
                  <a:gd name="T99" fmla="*/ 185 h 1398"/>
                  <a:gd name="T100" fmla="*/ 35 w 603"/>
                  <a:gd name="T101" fmla="*/ 185 h 1398"/>
                  <a:gd name="T102" fmla="*/ 9 w 603"/>
                  <a:gd name="T103" fmla="*/ 179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3" h="1398">
                    <a:moveTo>
                      <a:pt x="9" y="179"/>
                    </a:moveTo>
                    <a:cubicBezTo>
                      <a:pt x="9" y="120"/>
                      <a:pt x="9" y="60"/>
                      <a:pt x="9" y="0"/>
                    </a:cubicBezTo>
                    <a:cubicBezTo>
                      <a:pt x="207" y="0"/>
                      <a:pt x="403" y="0"/>
                      <a:pt x="600" y="0"/>
                    </a:cubicBezTo>
                    <a:cubicBezTo>
                      <a:pt x="600" y="16"/>
                      <a:pt x="603" y="31"/>
                      <a:pt x="598" y="47"/>
                    </a:cubicBezTo>
                    <a:cubicBezTo>
                      <a:pt x="594" y="59"/>
                      <a:pt x="595" y="73"/>
                      <a:pt x="594" y="86"/>
                    </a:cubicBezTo>
                    <a:cubicBezTo>
                      <a:pt x="593" y="109"/>
                      <a:pt x="589" y="131"/>
                      <a:pt x="589" y="153"/>
                    </a:cubicBezTo>
                    <a:cubicBezTo>
                      <a:pt x="588" y="178"/>
                      <a:pt x="587" y="203"/>
                      <a:pt x="581" y="227"/>
                    </a:cubicBezTo>
                    <a:cubicBezTo>
                      <a:pt x="581" y="231"/>
                      <a:pt x="581" y="234"/>
                      <a:pt x="581" y="237"/>
                    </a:cubicBezTo>
                    <a:cubicBezTo>
                      <a:pt x="581" y="261"/>
                      <a:pt x="578" y="284"/>
                      <a:pt x="573" y="308"/>
                    </a:cubicBezTo>
                    <a:cubicBezTo>
                      <a:pt x="573" y="308"/>
                      <a:pt x="573" y="309"/>
                      <a:pt x="573" y="310"/>
                    </a:cubicBezTo>
                    <a:cubicBezTo>
                      <a:pt x="576" y="334"/>
                      <a:pt x="569" y="357"/>
                      <a:pt x="568" y="381"/>
                    </a:cubicBezTo>
                    <a:cubicBezTo>
                      <a:pt x="568" y="404"/>
                      <a:pt x="567" y="428"/>
                      <a:pt x="561" y="451"/>
                    </a:cubicBezTo>
                    <a:cubicBezTo>
                      <a:pt x="560" y="455"/>
                      <a:pt x="561" y="459"/>
                      <a:pt x="561" y="463"/>
                    </a:cubicBezTo>
                    <a:cubicBezTo>
                      <a:pt x="561" y="486"/>
                      <a:pt x="558" y="509"/>
                      <a:pt x="553" y="531"/>
                    </a:cubicBezTo>
                    <a:cubicBezTo>
                      <a:pt x="553" y="532"/>
                      <a:pt x="553" y="534"/>
                      <a:pt x="553" y="535"/>
                    </a:cubicBezTo>
                    <a:cubicBezTo>
                      <a:pt x="555" y="561"/>
                      <a:pt x="550" y="587"/>
                      <a:pt x="548" y="612"/>
                    </a:cubicBezTo>
                    <a:cubicBezTo>
                      <a:pt x="546" y="633"/>
                      <a:pt x="549" y="654"/>
                      <a:pt x="541" y="675"/>
                    </a:cubicBezTo>
                    <a:cubicBezTo>
                      <a:pt x="540" y="677"/>
                      <a:pt x="541" y="680"/>
                      <a:pt x="541" y="682"/>
                    </a:cubicBezTo>
                    <a:cubicBezTo>
                      <a:pt x="541" y="708"/>
                      <a:pt x="538" y="732"/>
                      <a:pt x="533" y="757"/>
                    </a:cubicBezTo>
                    <a:cubicBezTo>
                      <a:pt x="533" y="758"/>
                      <a:pt x="533" y="759"/>
                      <a:pt x="533" y="761"/>
                    </a:cubicBezTo>
                    <a:cubicBezTo>
                      <a:pt x="536" y="787"/>
                      <a:pt x="530" y="813"/>
                      <a:pt x="528" y="840"/>
                    </a:cubicBezTo>
                    <a:cubicBezTo>
                      <a:pt x="527" y="871"/>
                      <a:pt x="523" y="901"/>
                      <a:pt x="520" y="932"/>
                    </a:cubicBezTo>
                    <a:cubicBezTo>
                      <a:pt x="518" y="961"/>
                      <a:pt x="516" y="991"/>
                      <a:pt x="512" y="1020"/>
                    </a:cubicBezTo>
                    <a:cubicBezTo>
                      <a:pt x="509" y="1040"/>
                      <a:pt x="511" y="1061"/>
                      <a:pt x="506" y="1081"/>
                    </a:cubicBezTo>
                    <a:cubicBezTo>
                      <a:pt x="502" y="1096"/>
                      <a:pt x="502" y="1113"/>
                      <a:pt x="502" y="1130"/>
                    </a:cubicBezTo>
                    <a:cubicBezTo>
                      <a:pt x="500" y="1169"/>
                      <a:pt x="490" y="1207"/>
                      <a:pt x="493" y="1246"/>
                    </a:cubicBezTo>
                    <a:cubicBezTo>
                      <a:pt x="494" y="1253"/>
                      <a:pt x="488" y="1258"/>
                      <a:pt x="488" y="1265"/>
                    </a:cubicBezTo>
                    <a:cubicBezTo>
                      <a:pt x="329" y="1309"/>
                      <a:pt x="170" y="1353"/>
                      <a:pt x="9" y="1398"/>
                    </a:cubicBezTo>
                    <a:cubicBezTo>
                      <a:pt x="9" y="1384"/>
                      <a:pt x="9" y="1371"/>
                      <a:pt x="9" y="1358"/>
                    </a:cubicBezTo>
                    <a:cubicBezTo>
                      <a:pt x="9" y="1314"/>
                      <a:pt x="9" y="1270"/>
                      <a:pt x="9" y="1226"/>
                    </a:cubicBezTo>
                    <a:cubicBezTo>
                      <a:pt x="9" y="1218"/>
                      <a:pt x="8" y="1212"/>
                      <a:pt x="1" y="1208"/>
                    </a:cubicBezTo>
                    <a:cubicBezTo>
                      <a:pt x="3" y="1204"/>
                      <a:pt x="6" y="1203"/>
                      <a:pt x="10" y="1202"/>
                    </a:cubicBezTo>
                    <a:cubicBezTo>
                      <a:pt x="125" y="1172"/>
                      <a:pt x="238" y="1139"/>
                      <a:pt x="353" y="1108"/>
                    </a:cubicBezTo>
                    <a:cubicBezTo>
                      <a:pt x="370" y="1103"/>
                      <a:pt x="378" y="1093"/>
                      <a:pt x="379" y="1075"/>
                    </a:cubicBezTo>
                    <a:cubicBezTo>
                      <a:pt x="391" y="927"/>
                      <a:pt x="404" y="780"/>
                      <a:pt x="418" y="632"/>
                    </a:cubicBezTo>
                    <a:cubicBezTo>
                      <a:pt x="420" y="614"/>
                      <a:pt x="422" y="596"/>
                      <a:pt x="423" y="578"/>
                    </a:cubicBezTo>
                    <a:cubicBezTo>
                      <a:pt x="424" y="554"/>
                      <a:pt x="424" y="553"/>
                      <a:pt x="400" y="553"/>
                    </a:cubicBezTo>
                    <a:cubicBezTo>
                      <a:pt x="357" y="553"/>
                      <a:pt x="314" y="553"/>
                      <a:pt x="272" y="553"/>
                    </a:cubicBezTo>
                    <a:cubicBezTo>
                      <a:pt x="195" y="553"/>
                      <a:pt x="117" y="553"/>
                      <a:pt x="40" y="553"/>
                    </a:cubicBezTo>
                    <a:cubicBezTo>
                      <a:pt x="30" y="553"/>
                      <a:pt x="20" y="554"/>
                      <a:pt x="10" y="550"/>
                    </a:cubicBezTo>
                    <a:cubicBezTo>
                      <a:pt x="8" y="548"/>
                      <a:pt x="7" y="546"/>
                      <a:pt x="5" y="544"/>
                    </a:cubicBezTo>
                    <a:cubicBezTo>
                      <a:pt x="0" y="522"/>
                      <a:pt x="3" y="499"/>
                      <a:pt x="3" y="477"/>
                    </a:cubicBezTo>
                    <a:cubicBezTo>
                      <a:pt x="2" y="447"/>
                      <a:pt x="2" y="417"/>
                      <a:pt x="3" y="387"/>
                    </a:cubicBezTo>
                    <a:cubicBezTo>
                      <a:pt x="3" y="378"/>
                      <a:pt x="2" y="370"/>
                      <a:pt x="8" y="362"/>
                    </a:cubicBezTo>
                    <a:cubicBezTo>
                      <a:pt x="17" y="355"/>
                      <a:pt x="28" y="357"/>
                      <a:pt x="39" y="357"/>
                    </a:cubicBezTo>
                    <a:cubicBezTo>
                      <a:pt x="164" y="357"/>
                      <a:pt x="289" y="357"/>
                      <a:pt x="414" y="357"/>
                    </a:cubicBezTo>
                    <a:cubicBezTo>
                      <a:pt x="424" y="357"/>
                      <a:pt x="434" y="360"/>
                      <a:pt x="441" y="349"/>
                    </a:cubicBezTo>
                    <a:cubicBezTo>
                      <a:pt x="449" y="298"/>
                      <a:pt x="453" y="247"/>
                      <a:pt x="455" y="195"/>
                    </a:cubicBezTo>
                    <a:cubicBezTo>
                      <a:pt x="452" y="182"/>
                      <a:pt x="442" y="185"/>
                      <a:pt x="433" y="185"/>
                    </a:cubicBezTo>
                    <a:cubicBezTo>
                      <a:pt x="367" y="185"/>
                      <a:pt x="301" y="185"/>
                      <a:pt x="235" y="185"/>
                    </a:cubicBezTo>
                    <a:cubicBezTo>
                      <a:pt x="168" y="185"/>
                      <a:pt x="102" y="185"/>
                      <a:pt x="35" y="185"/>
                    </a:cubicBezTo>
                    <a:cubicBezTo>
                      <a:pt x="26" y="184"/>
                      <a:pt x="16" y="187"/>
                      <a:pt x="9" y="179"/>
                    </a:cubicBezTo>
                    <a:close/>
                  </a:path>
                </a:pathLst>
              </a:custGeom>
              <a:solidFill>
                <a:srgbClr val="0070C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03" name="Freeform 76"/>
              <p:cNvSpPr>
                <a:spLocks/>
              </p:cNvSpPr>
              <p:nvPr/>
            </p:nvSpPr>
            <p:spPr bwMode="auto">
              <a:xfrm>
                <a:off x="10776107" y="7146801"/>
                <a:ext cx="387539" cy="243014"/>
              </a:xfrm>
              <a:custGeom>
                <a:avLst/>
                <a:gdLst>
                  <a:gd name="T0" fmla="*/ 896 w 914"/>
                  <a:gd name="T1" fmla="*/ 173 h 574"/>
                  <a:gd name="T2" fmla="*/ 895 w 914"/>
                  <a:gd name="T3" fmla="*/ 183 h 574"/>
                  <a:gd name="T4" fmla="*/ 874 w 914"/>
                  <a:gd name="T5" fmla="*/ 185 h 574"/>
                  <a:gd name="T6" fmla="*/ 479 w 914"/>
                  <a:gd name="T7" fmla="*/ 185 h 574"/>
                  <a:gd name="T8" fmla="*/ 457 w 914"/>
                  <a:gd name="T9" fmla="*/ 185 h 574"/>
                  <a:gd name="T10" fmla="*/ 426 w 914"/>
                  <a:gd name="T11" fmla="*/ 191 h 574"/>
                  <a:gd name="T12" fmla="*/ 235 w 914"/>
                  <a:gd name="T13" fmla="*/ 191 h 574"/>
                  <a:gd name="T14" fmla="*/ 211 w 914"/>
                  <a:gd name="T15" fmla="*/ 217 h 574"/>
                  <a:gd name="T16" fmla="*/ 221 w 914"/>
                  <a:gd name="T17" fmla="*/ 338 h 574"/>
                  <a:gd name="T18" fmla="*/ 249 w 914"/>
                  <a:gd name="T19" fmla="*/ 363 h 574"/>
                  <a:gd name="T20" fmla="*/ 428 w 914"/>
                  <a:gd name="T21" fmla="*/ 363 h 574"/>
                  <a:gd name="T22" fmla="*/ 457 w 914"/>
                  <a:gd name="T23" fmla="*/ 368 h 574"/>
                  <a:gd name="T24" fmla="*/ 457 w 914"/>
                  <a:gd name="T25" fmla="*/ 370 h 574"/>
                  <a:gd name="T26" fmla="*/ 463 w 914"/>
                  <a:gd name="T27" fmla="*/ 398 h 574"/>
                  <a:gd name="T28" fmla="*/ 463 w 914"/>
                  <a:gd name="T29" fmla="*/ 518 h 574"/>
                  <a:gd name="T30" fmla="*/ 489 w 914"/>
                  <a:gd name="T31" fmla="*/ 543 h 574"/>
                  <a:gd name="T32" fmla="*/ 646 w 914"/>
                  <a:gd name="T33" fmla="*/ 543 h 574"/>
                  <a:gd name="T34" fmla="*/ 670 w 914"/>
                  <a:gd name="T35" fmla="*/ 544 h 574"/>
                  <a:gd name="T36" fmla="*/ 678 w 914"/>
                  <a:gd name="T37" fmla="*/ 574 h 574"/>
                  <a:gd name="T38" fmla="*/ 641 w 914"/>
                  <a:gd name="T39" fmla="*/ 559 h 574"/>
                  <a:gd name="T40" fmla="*/ 486 w 914"/>
                  <a:gd name="T41" fmla="*/ 559 h 574"/>
                  <a:gd name="T42" fmla="*/ 457 w 914"/>
                  <a:gd name="T43" fmla="*/ 553 h 574"/>
                  <a:gd name="T44" fmla="*/ 435 w 914"/>
                  <a:gd name="T45" fmla="*/ 553 h 574"/>
                  <a:gd name="T46" fmla="*/ 73 w 914"/>
                  <a:gd name="T47" fmla="*/ 553 h 574"/>
                  <a:gd name="T48" fmla="*/ 51 w 914"/>
                  <a:gd name="T49" fmla="*/ 553 h 574"/>
                  <a:gd name="T50" fmla="*/ 46 w 914"/>
                  <a:gd name="T51" fmla="*/ 510 h 574"/>
                  <a:gd name="T52" fmla="*/ 37 w 914"/>
                  <a:gd name="T53" fmla="*/ 399 h 574"/>
                  <a:gd name="T54" fmla="*/ 26 w 914"/>
                  <a:gd name="T55" fmla="*/ 291 h 574"/>
                  <a:gd name="T56" fmla="*/ 21 w 914"/>
                  <a:gd name="T57" fmla="*/ 229 h 574"/>
                  <a:gd name="T58" fmla="*/ 10 w 914"/>
                  <a:gd name="T59" fmla="*/ 113 h 574"/>
                  <a:gd name="T60" fmla="*/ 6 w 914"/>
                  <a:gd name="T61" fmla="*/ 57 h 574"/>
                  <a:gd name="T62" fmla="*/ 2 w 914"/>
                  <a:gd name="T63" fmla="*/ 3 h 574"/>
                  <a:gd name="T64" fmla="*/ 23 w 914"/>
                  <a:gd name="T65" fmla="*/ 2 h 574"/>
                  <a:gd name="T66" fmla="*/ 435 w 914"/>
                  <a:gd name="T67" fmla="*/ 1 h 574"/>
                  <a:gd name="T68" fmla="*/ 457 w 914"/>
                  <a:gd name="T69" fmla="*/ 1 h 574"/>
                  <a:gd name="T70" fmla="*/ 503 w 914"/>
                  <a:gd name="T71" fmla="*/ 1 h 574"/>
                  <a:gd name="T72" fmla="*/ 890 w 914"/>
                  <a:gd name="T73" fmla="*/ 1 h 574"/>
                  <a:gd name="T74" fmla="*/ 910 w 914"/>
                  <a:gd name="T75" fmla="*/ 1 h 574"/>
                  <a:gd name="T76" fmla="*/ 909 w 914"/>
                  <a:gd name="T77" fmla="*/ 18 h 574"/>
                  <a:gd name="T78" fmla="*/ 874 w 914"/>
                  <a:gd name="T79" fmla="*/ 11 h 574"/>
                  <a:gd name="T80" fmla="*/ 493 w 914"/>
                  <a:gd name="T81" fmla="*/ 11 h 574"/>
                  <a:gd name="T82" fmla="*/ 463 w 914"/>
                  <a:gd name="T83" fmla="*/ 40 h 574"/>
                  <a:gd name="T84" fmla="*/ 463 w 914"/>
                  <a:gd name="T85" fmla="*/ 152 h 574"/>
                  <a:gd name="T86" fmla="*/ 485 w 914"/>
                  <a:gd name="T87" fmla="*/ 175 h 574"/>
                  <a:gd name="T88" fmla="*/ 873 w 914"/>
                  <a:gd name="T89" fmla="*/ 174 h 574"/>
                  <a:gd name="T90" fmla="*/ 896 w 914"/>
                  <a:gd name="T91" fmla="*/ 1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4" h="574">
                    <a:moveTo>
                      <a:pt x="896" y="173"/>
                    </a:moveTo>
                    <a:cubicBezTo>
                      <a:pt x="897" y="176"/>
                      <a:pt x="897" y="180"/>
                      <a:pt x="895" y="183"/>
                    </a:cubicBezTo>
                    <a:cubicBezTo>
                      <a:pt x="889" y="186"/>
                      <a:pt x="881" y="185"/>
                      <a:pt x="874" y="185"/>
                    </a:cubicBezTo>
                    <a:cubicBezTo>
                      <a:pt x="742" y="185"/>
                      <a:pt x="611" y="185"/>
                      <a:pt x="479" y="185"/>
                    </a:cubicBezTo>
                    <a:cubicBezTo>
                      <a:pt x="472" y="185"/>
                      <a:pt x="464" y="185"/>
                      <a:pt x="457" y="185"/>
                    </a:cubicBezTo>
                    <a:cubicBezTo>
                      <a:pt x="448" y="193"/>
                      <a:pt x="437" y="191"/>
                      <a:pt x="426" y="191"/>
                    </a:cubicBezTo>
                    <a:cubicBezTo>
                      <a:pt x="362" y="191"/>
                      <a:pt x="299" y="191"/>
                      <a:pt x="235" y="191"/>
                    </a:cubicBezTo>
                    <a:cubicBezTo>
                      <a:pt x="209" y="191"/>
                      <a:pt x="210" y="192"/>
                      <a:pt x="211" y="217"/>
                    </a:cubicBezTo>
                    <a:cubicBezTo>
                      <a:pt x="213" y="258"/>
                      <a:pt x="217" y="298"/>
                      <a:pt x="221" y="338"/>
                    </a:cubicBezTo>
                    <a:cubicBezTo>
                      <a:pt x="223" y="361"/>
                      <a:pt x="226" y="363"/>
                      <a:pt x="249" y="363"/>
                    </a:cubicBezTo>
                    <a:cubicBezTo>
                      <a:pt x="309" y="363"/>
                      <a:pt x="369" y="363"/>
                      <a:pt x="428" y="363"/>
                    </a:cubicBezTo>
                    <a:cubicBezTo>
                      <a:pt x="438" y="363"/>
                      <a:pt x="448" y="362"/>
                      <a:pt x="457" y="368"/>
                    </a:cubicBezTo>
                    <a:cubicBezTo>
                      <a:pt x="457" y="370"/>
                      <a:pt x="457" y="370"/>
                      <a:pt x="457" y="370"/>
                    </a:cubicBezTo>
                    <a:cubicBezTo>
                      <a:pt x="465" y="378"/>
                      <a:pt x="463" y="388"/>
                      <a:pt x="463" y="398"/>
                    </a:cubicBezTo>
                    <a:cubicBezTo>
                      <a:pt x="464" y="438"/>
                      <a:pt x="463" y="478"/>
                      <a:pt x="463" y="518"/>
                    </a:cubicBezTo>
                    <a:cubicBezTo>
                      <a:pt x="464" y="541"/>
                      <a:pt x="465" y="542"/>
                      <a:pt x="489" y="543"/>
                    </a:cubicBezTo>
                    <a:cubicBezTo>
                      <a:pt x="541" y="543"/>
                      <a:pt x="594" y="543"/>
                      <a:pt x="646" y="543"/>
                    </a:cubicBezTo>
                    <a:cubicBezTo>
                      <a:pt x="654" y="543"/>
                      <a:pt x="662" y="542"/>
                      <a:pt x="670" y="544"/>
                    </a:cubicBezTo>
                    <a:cubicBezTo>
                      <a:pt x="687" y="548"/>
                      <a:pt x="690" y="559"/>
                      <a:pt x="678" y="574"/>
                    </a:cubicBezTo>
                    <a:cubicBezTo>
                      <a:pt x="669" y="561"/>
                      <a:pt x="656" y="559"/>
                      <a:pt x="641" y="559"/>
                    </a:cubicBezTo>
                    <a:cubicBezTo>
                      <a:pt x="589" y="560"/>
                      <a:pt x="537" y="559"/>
                      <a:pt x="486" y="559"/>
                    </a:cubicBezTo>
                    <a:cubicBezTo>
                      <a:pt x="476" y="559"/>
                      <a:pt x="465" y="560"/>
                      <a:pt x="457" y="553"/>
                    </a:cubicBezTo>
                    <a:cubicBezTo>
                      <a:pt x="450" y="553"/>
                      <a:pt x="442" y="553"/>
                      <a:pt x="435" y="553"/>
                    </a:cubicBezTo>
                    <a:cubicBezTo>
                      <a:pt x="314" y="553"/>
                      <a:pt x="194" y="553"/>
                      <a:pt x="73" y="553"/>
                    </a:cubicBezTo>
                    <a:cubicBezTo>
                      <a:pt x="66" y="553"/>
                      <a:pt x="59" y="553"/>
                      <a:pt x="51" y="553"/>
                    </a:cubicBezTo>
                    <a:cubicBezTo>
                      <a:pt x="49" y="538"/>
                      <a:pt x="47" y="524"/>
                      <a:pt x="46" y="510"/>
                    </a:cubicBezTo>
                    <a:cubicBezTo>
                      <a:pt x="42" y="474"/>
                      <a:pt x="40" y="436"/>
                      <a:pt x="37" y="399"/>
                    </a:cubicBezTo>
                    <a:cubicBezTo>
                      <a:pt x="33" y="363"/>
                      <a:pt x="29" y="327"/>
                      <a:pt x="26" y="291"/>
                    </a:cubicBezTo>
                    <a:cubicBezTo>
                      <a:pt x="24" y="270"/>
                      <a:pt x="23" y="250"/>
                      <a:pt x="21" y="229"/>
                    </a:cubicBezTo>
                    <a:cubicBezTo>
                      <a:pt x="17" y="190"/>
                      <a:pt x="14" y="151"/>
                      <a:pt x="10" y="113"/>
                    </a:cubicBezTo>
                    <a:cubicBezTo>
                      <a:pt x="8" y="94"/>
                      <a:pt x="6" y="76"/>
                      <a:pt x="6" y="57"/>
                    </a:cubicBezTo>
                    <a:cubicBezTo>
                      <a:pt x="5" y="39"/>
                      <a:pt x="0" y="22"/>
                      <a:pt x="2" y="3"/>
                    </a:cubicBezTo>
                    <a:cubicBezTo>
                      <a:pt x="9" y="0"/>
                      <a:pt x="16" y="2"/>
                      <a:pt x="23" y="2"/>
                    </a:cubicBezTo>
                    <a:cubicBezTo>
                      <a:pt x="161" y="1"/>
                      <a:pt x="298" y="1"/>
                      <a:pt x="435" y="1"/>
                    </a:cubicBezTo>
                    <a:cubicBezTo>
                      <a:pt x="442" y="1"/>
                      <a:pt x="450" y="1"/>
                      <a:pt x="457" y="1"/>
                    </a:cubicBezTo>
                    <a:cubicBezTo>
                      <a:pt x="472" y="1"/>
                      <a:pt x="488" y="1"/>
                      <a:pt x="503" y="1"/>
                    </a:cubicBezTo>
                    <a:cubicBezTo>
                      <a:pt x="632" y="1"/>
                      <a:pt x="761" y="1"/>
                      <a:pt x="890" y="1"/>
                    </a:cubicBezTo>
                    <a:cubicBezTo>
                      <a:pt x="896" y="1"/>
                      <a:pt x="903" y="1"/>
                      <a:pt x="910" y="1"/>
                    </a:cubicBezTo>
                    <a:cubicBezTo>
                      <a:pt x="914" y="7"/>
                      <a:pt x="914" y="12"/>
                      <a:pt x="909" y="18"/>
                    </a:cubicBezTo>
                    <a:cubicBezTo>
                      <a:pt x="898" y="13"/>
                      <a:pt x="886" y="11"/>
                      <a:pt x="874" y="11"/>
                    </a:cubicBezTo>
                    <a:cubicBezTo>
                      <a:pt x="747" y="11"/>
                      <a:pt x="620" y="11"/>
                      <a:pt x="493" y="11"/>
                    </a:cubicBezTo>
                    <a:cubicBezTo>
                      <a:pt x="464" y="11"/>
                      <a:pt x="463" y="12"/>
                      <a:pt x="463" y="40"/>
                    </a:cubicBezTo>
                    <a:cubicBezTo>
                      <a:pt x="463" y="77"/>
                      <a:pt x="464" y="115"/>
                      <a:pt x="463" y="152"/>
                    </a:cubicBezTo>
                    <a:cubicBezTo>
                      <a:pt x="463" y="168"/>
                      <a:pt x="469" y="175"/>
                      <a:pt x="485" y="175"/>
                    </a:cubicBezTo>
                    <a:cubicBezTo>
                      <a:pt x="614" y="174"/>
                      <a:pt x="743" y="175"/>
                      <a:pt x="873" y="174"/>
                    </a:cubicBezTo>
                    <a:cubicBezTo>
                      <a:pt x="881" y="174"/>
                      <a:pt x="888" y="171"/>
                      <a:pt x="896" y="173"/>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04" name="Freeform 77"/>
              <p:cNvSpPr>
                <a:spLocks/>
              </p:cNvSpPr>
              <p:nvPr/>
            </p:nvSpPr>
            <p:spPr bwMode="auto">
              <a:xfrm>
                <a:off x="10800635" y="7418494"/>
                <a:ext cx="172072" cy="164525"/>
              </a:xfrm>
              <a:custGeom>
                <a:avLst/>
                <a:gdLst>
                  <a:gd name="T0" fmla="*/ 399 w 406"/>
                  <a:gd name="T1" fmla="*/ 387 h 388"/>
                  <a:gd name="T2" fmla="*/ 391 w 406"/>
                  <a:gd name="T3" fmla="*/ 388 h 388"/>
                  <a:gd name="T4" fmla="*/ 215 w 406"/>
                  <a:gd name="T5" fmla="*/ 339 h 388"/>
                  <a:gd name="T6" fmla="*/ 38 w 406"/>
                  <a:gd name="T7" fmla="*/ 290 h 388"/>
                  <a:gd name="T8" fmla="*/ 23 w 406"/>
                  <a:gd name="T9" fmla="*/ 272 h 388"/>
                  <a:gd name="T10" fmla="*/ 11 w 406"/>
                  <a:gd name="T11" fmla="*/ 113 h 388"/>
                  <a:gd name="T12" fmla="*/ 0 w 406"/>
                  <a:gd name="T13" fmla="*/ 7 h 388"/>
                  <a:gd name="T14" fmla="*/ 1 w 406"/>
                  <a:gd name="T15" fmla="*/ 0 h 388"/>
                  <a:gd name="T16" fmla="*/ 182 w 406"/>
                  <a:gd name="T17" fmla="*/ 0 h 388"/>
                  <a:gd name="T18" fmla="*/ 186 w 406"/>
                  <a:gd name="T19" fmla="*/ 21 h 388"/>
                  <a:gd name="T20" fmla="*/ 195 w 406"/>
                  <a:gd name="T21" fmla="*/ 132 h 388"/>
                  <a:gd name="T22" fmla="*/ 208 w 406"/>
                  <a:gd name="T23" fmla="*/ 148 h 388"/>
                  <a:gd name="T24" fmla="*/ 397 w 406"/>
                  <a:gd name="T25" fmla="*/ 198 h 388"/>
                  <a:gd name="T26" fmla="*/ 399 w 406"/>
                  <a:gd name="T27" fmla="*/ 198 h 388"/>
                  <a:gd name="T28" fmla="*/ 402 w 406"/>
                  <a:gd name="T29" fmla="*/ 201 h 388"/>
                  <a:gd name="T30" fmla="*/ 405 w 406"/>
                  <a:gd name="T31" fmla="*/ 224 h 388"/>
                  <a:gd name="T32" fmla="*/ 405 w 406"/>
                  <a:gd name="T33" fmla="*/ 361 h 388"/>
                  <a:gd name="T34" fmla="*/ 399 w 406"/>
                  <a:gd name="T35"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6" h="388">
                    <a:moveTo>
                      <a:pt x="399" y="387"/>
                    </a:moveTo>
                    <a:cubicBezTo>
                      <a:pt x="396" y="388"/>
                      <a:pt x="394" y="388"/>
                      <a:pt x="391" y="388"/>
                    </a:cubicBezTo>
                    <a:cubicBezTo>
                      <a:pt x="332" y="372"/>
                      <a:pt x="274" y="355"/>
                      <a:pt x="215" y="339"/>
                    </a:cubicBezTo>
                    <a:cubicBezTo>
                      <a:pt x="156" y="323"/>
                      <a:pt x="97" y="306"/>
                      <a:pt x="38" y="290"/>
                    </a:cubicBezTo>
                    <a:cubicBezTo>
                      <a:pt x="28" y="287"/>
                      <a:pt x="24" y="282"/>
                      <a:pt x="23" y="272"/>
                    </a:cubicBezTo>
                    <a:cubicBezTo>
                      <a:pt x="20" y="219"/>
                      <a:pt x="15" y="166"/>
                      <a:pt x="11" y="113"/>
                    </a:cubicBezTo>
                    <a:cubicBezTo>
                      <a:pt x="7" y="78"/>
                      <a:pt x="3" y="42"/>
                      <a:pt x="0" y="7"/>
                    </a:cubicBezTo>
                    <a:cubicBezTo>
                      <a:pt x="0" y="5"/>
                      <a:pt x="0" y="3"/>
                      <a:pt x="1" y="0"/>
                    </a:cubicBezTo>
                    <a:cubicBezTo>
                      <a:pt x="61" y="0"/>
                      <a:pt x="121" y="0"/>
                      <a:pt x="182" y="0"/>
                    </a:cubicBezTo>
                    <a:cubicBezTo>
                      <a:pt x="183" y="7"/>
                      <a:pt x="185" y="14"/>
                      <a:pt x="186" y="21"/>
                    </a:cubicBezTo>
                    <a:cubicBezTo>
                      <a:pt x="189" y="58"/>
                      <a:pt x="192" y="95"/>
                      <a:pt x="195" y="132"/>
                    </a:cubicBezTo>
                    <a:cubicBezTo>
                      <a:pt x="195" y="141"/>
                      <a:pt x="198" y="145"/>
                      <a:pt x="208" y="148"/>
                    </a:cubicBezTo>
                    <a:cubicBezTo>
                      <a:pt x="271" y="164"/>
                      <a:pt x="334" y="181"/>
                      <a:pt x="397" y="198"/>
                    </a:cubicBezTo>
                    <a:cubicBezTo>
                      <a:pt x="398" y="199"/>
                      <a:pt x="399" y="198"/>
                      <a:pt x="399" y="198"/>
                    </a:cubicBezTo>
                    <a:cubicBezTo>
                      <a:pt x="400" y="199"/>
                      <a:pt x="401" y="200"/>
                      <a:pt x="402" y="201"/>
                    </a:cubicBezTo>
                    <a:cubicBezTo>
                      <a:pt x="406" y="208"/>
                      <a:pt x="405" y="216"/>
                      <a:pt x="405" y="224"/>
                    </a:cubicBezTo>
                    <a:cubicBezTo>
                      <a:pt x="405" y="270"/>
                      <a:pt x="405" y="315"/>
                      <a:pt x="405" y="361"/>
                    </a:cubicBezTo>
                    <a:cubicBezTo>
                      <a:pt x="405" y="370"/>
                      <a:pt x="406" y="380"/>
                      <a:pt x="399" y="38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05" name="Freeform 79"/>
              <p:cNvSpPr>
                <a:spLocks/>
              </p:cNvSpPr>
              <p:nvPr/>
            </p:nvSpPr>
            <p:spPr bwMode="auto">
              <a:xfrm>
                <a:off x="10969311" y="7302647"/>
                <a:ext cx="179619" cy="279994"/>
              </a:xfrm>
              <a:custGeom>
                <a:avLst/>
                <a:gdLst>
                  <a:gd name="T0" fmla="*/ 1 w 423"/>
                  <a:gd name="T1" fmla="*/ 474 h 661"/>
                  <a:gd name="T2" fmla="*/ 163 w 423"/>
                  <a:gd name="T3" fmla="*/ 429 h 661"/>
                  <a:gd name="T4" fmla="*/ 186 w 423"/>
                  <a:gd name="T5" fmla="*/ 423 h 661"/>
                  <a:gd name="T6" fmla="*/ 205 w 423"/>
                  <a:gd name="T7" fmla="*/ 401 h 661"/>
                  <a:gd name="T8" fmla="*/ 216 w 423"/>
                  <a:gd name="T9" fmla="*/ 274 h 661"/>
                  <a:gd name="T10" fmla="*/ 222 w 423"/>
                  <a:gd name="T11" fmla="*/ 205 h 661"/>
                  <a:gd name="T12" fmla="*/ 224 w 423"/>
                  <a:gd name="T13" fmla="*/ 182 h 661"/>
                  <a:gd name="T14" fmla="*/ 1 w 423"/>
                  <a:gd name="T15" fmla="*/ 182 h 661"/>
                  <a:gd name="T16" fmla="*/ 1 w 423"/>
                  <a:gd name="T17" fmla="*/ 2 h 661"/>
                  <a:gd name="T18" fmla="*/ 13 w 423"/>
                  <a:gd name="T19" fmla="*/ 1 h 661"/>
                  <a:gd name="T20" fmla="*/ 408 w 423"/>
                  <a:gd name="T21" fmla="*/ 1 h 661"/>
                  <a:gd name="T22" fmla="*/ 423 w 423"/>
                  <a:gd name="T23" fmla="*/ 3 h 661"/>
                  <a:gd name="T24" fmla="*/ 373 w 423"/>
                  <a:gd name="T25" fmla="*/ 560 h 661"/>
                  <a:gd name="T26" fmla="*/ 207 w 423"/>
                  <a:gd name="T27" fmla="*/ 606 h 661"/>
                  <a:gd name="T28" fmla="*/ 13 w 423"/>
                  <a:gd name="T29" fmla="*/ 660 h 661"/>
                  <a:gd name="T30" fmla="*/ 1 w 423"/>
                  <a:gd name="T31" fmla="*/ 661 h 661"/>
                  <a:gd name="T32" fmla="*/ 1 w 423"/>
                  <a:gd name="T33" fmla="*/ 4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661">
                    <a:moveTo>
                      <a:pt x="1" y="474"/>
                    </a:moveTo>
                    <a:cubicBezTo>
                      <a:pt x="55" y="459"/>
                      <a:pt x="109" y="444"/>
                      <a:pt x="163" y="429"/>
                    </a:cubicBezTo>
                    <a:cubicBezTo>
                      <a:pt x="171" y="427"/>
                      <a:pt x="179" y="425"/>
                      <a:pt x="186" y="423"/>
                    </a:cubicBezTo>
                    <a:cubicBezTo>
                      <a:pt x="204" y="418"/>
                      <a:pt x="203" y="418"/>
                      <a:pt x="205" y="401"/>
                    </a:cubicBezTo>
                    <a:cubicBezTo>
                      <a:pt x="208" y="359"/>
                      <a:pt x="212" y="316"/>
                      <a:pt x="216" y="274"/>
                    </a:cubicBezTo>
                    <a:cubicBezTo>
                      <a:pt x="218" y="251"/>
                      <a:pt x="220" y="228"/>
                      <a:pt x="222" y="205"/>
                    </a:cubicBezTo>
                    <a:cubicBezTo>
                      <a:pt x="228" y="198"/>
                      <a:pt x="224" y="190"/>
                      <a:pt x="224" y="182"/>
                    </a:cubicBezTo>
                    <a:cubicBezTo>
                      <a:pt x="150" y="182"/>
                      <a:pt x="77" y="182"/>
                      <a:pt x="1" y="182"/>
                    </a:cubicBezTo>
                    <a:cubicBezTo>
                      <a:pt x="0" y="121"/>
                      <a:pt x="1" y="61"/>
                      <a:pt x="1" y="2"/>
                    </a:cubicBezTo>
                    <a:cubicBezTo>
                      <a:pt x="5" y="1"/>
                      <a:pt x="9" y="1"/>
                      <a:pt x="13" y="1"/>
                    </a:cubicBezTo>
                    <a:cubicBezTo>
                      <a:pt x="145" y="1"/>
                      <a:pt x="276" y="1"/>
                      <a:pt x="408" y="1"/>
                    </a:cubicBezTo>
                    <a:cubicBezTo>
                      <a:pt x="413" y="1"/>
                      <a:pt x="418" y="0"/>
                      <a:pt x="423" y="3"/>
                    </a:cubicBezTo>
                    <a:cubicBezTo>
                      <a:pt x="407" y="188"/>
                      <a:pt x="390" y="374"/>
                      <a:pt x="373" y="560"/>
                    </a:cubicBezTo>
                    <a:cubicBezTo>
                      <a:pt x="317" y="576"/>
                      <a:pt x="262" y="591"/>
                      <a:pt x="207" y="606"/>
                    </a:cubicBezTo>
                    <a:cubicBezTo>
                      <a:pt x="143" y="624"/>
                      <a:pt x="78" y="642"/>
                      <a:pt x="13" y="660"/>
                    </a:cubicBezTo>
                    <a:cubicBezTo>
                      <a:pt x="9" y="661"/>
                      <a:pt x="5" y="661"/>
                      <a:pt x="1" y="661"/>
                    </a:cubicBezTo>
                    <a:cubicBezTo>
                      <a:pt x="1" y="599"/>
                      <a:pt x="1" y="536"/>
                      <a:pt x="1" y="474"/>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06" name="Freeform 80"/>
              <p:cNvSpPr>
                <a:spLocks/>
              </p:cNvSpPr>
              <p:nvPr/>
            </p:nvSpPr>
            <p:spPr bwMode="auto">
              <a:xfrm>
                <a:off x="10970443" y="7149065"/>
                <a:ext cx="191317" cy="75093"/>
              </a:xfrm>
              <a:custGeom>
                <a:avLst/>
                <a:gdLst>
                  <a:gd name="T0" fmla="*/ 438 w 452"/>
                  <a:gd name="T1" fmla="*/ 167 h 177"/>
                  <a:gd name="T2" fmla="*/ 424 w 452"/>
                  <a:gd name="T3" fmla="*/ 175 h 177"/>
                  <a:gd name="T4" fmla="*/ 410 w 452"/>
                  <a:gd name="T5" fmla="*/ 175 h 177"/>
                  <a:gd name="T6" fmla="*/ 23 w 452"/>
                  <a:gd name="T7" fmla="*/ 175 h 177"/>
                  <a:gd name="T8" fmla="*/ 0 w 452"/>
                  <a:gd name="T9" fmla="*/ 175 h 177"/>
                  <a:gd name="T10" fmla="*/ 0 w 452"/>
                  <a:gd name="T11" fmla="*/ 0 h 177"/>
                  <a:gd name="T12" fmla="*/ 449 w 452"/>
                  <a:gd name="T13" fmla="*/ 0 h 177"/>
                  <a:gd name="T14" fmla="*/ 451 w 452"/>
                  <a:gd name="T15" fmla="*/ 12 h 177"/>
                  <a:gd name="T16" fmla="*/ 444 w 452"/>
                  <a:gd name="T17" fmla="*/ 104 h 177"/>
                  <a:gd name="T18" fmla="*/ 438 w 452"/>
                  <a:gd name="T19"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177">
                    <a:moveTo>
                      <a:pt x="438" y="167"/>
                    </a:moveTo>
                    <a:cubicBezTo>
                      <a:pt x="434" y="171"/>
                      <a:pt x="432" y="177"/>
                      <a:pt x="424" y="175"/>
                    </a:cubicBezTo>
                    <a:cubicBezTo>
                      <a:pt x="420" y="174"/>
                      <a:pt x="415" y="175"/>
                      <a:pt x="410" y="175"/>
                    </a:cubicBezTo>
                    <a:cubicBezTo>
                      <a:pt x="281" y="175"/>
                      <a:pt x="152" y="175"/>
                      <a:pt x="23" y="175"/>
                    </a:cubicBezTo>
                    <a:cubicBezTo>
                      <a:pt x="16" y="175"/>
                      <a:pt x="9" y="175"/>
                      <a:pt x="0" y="175"/>
                    </a:cubicBezTo>
                    <a:cubicBezTo>
                      <a:pt x="0" y="116"/>
                      <a:pt x="0" y="59"/>
                      <a:pt x="0" y="0"/>
                    </a:cubicBezTo>
                    <a:cubicBezTo>
                      <a:pt x="150" y="0"/>
                      <a:pt x="299" y="0"/>
                      <a:pt x="449" y="0"/>
                    </a:cubicBezTo>
                    <a:cubicBezTo>
                      <a:pt x="452" y="3"/>
                      <a:pt x="450" y="8"/>
                      <a:pt x="451" y="12"/>
                    </a:cubicBezTo>
                    <a:cubicBezTo>
                      <a:pt x="451" y="43"/>
                      <a:pt x="446" y="73"/>
                      <a:pt x="444" y="104"/>
                    </a:cubicBezTo>
                    <a:cubicBezTo>
                      <a:pt x="442" y="125"/>
                      <a:pt x="440" y="146"/>
                      <a:pt x="438" y="1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sp>
          <p:nvSpPr>
            <p:cNvPr id="108" name="Freeform 5"/>
            <p:cNvSpPr>
              <a:spLocks noChangeAspect="1"/>
            </p:cNvSpPr>
            <p:nvPr/>
          </p:nvSpPr>
          <p:spPr bwMode="auto">
            <a:xfrm>
              <a:off x="9235564" y="4365469"/>
              <a:ext cx="585061" cy="702958"/>
            </a:xfrm>
            <a:custGeom>
              <a:avLst/>
              <a:gdLst>
                <a:gd name="T0" fmla="*/ 554 w 554"/>
                <a:gd name="T1" fmla="*/ 610 h 666"/>
                <a:gd name="T2" fmla="*/ 554 w 554"/>
                <a:gd name="T3" fmla="*/ 610 h 666"/>
                <a:gd name="T4" fmla="*/ 554 w 554"/>
                <a:gd name="T5" fmla="*/ 57 h 666"/>
                <a:gd name="T6" fmla="*/ 356 w 554"/>
                <a:gd name="T7" fmla="*/ 0 h 666"/>
                <a:gd name="T8" fmla="*/ 1 w 554"/>
                <a:gd name="T9" fmla="*/ 134 h 666"/>
                <a:gd name="T10" fmla="*/ 0 w 554"/>
                <a:gd name="T11" fmla="*/ 134 h 666"/>
                <a:gd name="T12" fmla="*/ 0 w 554"/>
                <a:gd name="T13" fmla="*/ 534 h 666"/>
                <a:gd name="T14" fmla="*/ 122 w 554"/>
                <a:gd name="T15" fmla="*/ 486 h 666"/>
                <a:gd name="T16" fmla="*/ 122 w 554"/>
                <a:gd name="T17" fmla="*/ 161 h 666"/>
                <a:gd name="T18" fmla="*/ 356 w 554"/>
                <a:gd name="T19" fmla="*/ 105 h 666"/>
                <a:gd name="T20" fmla="*/ 356 w 554"/>
                <a:gd name="T21" fmla="*/ 583 h 666"/>
                <a:gd name="T22" fmla="*/ 0 w 554"/>
                <a:gd name="T23" fmla="*/ 534 h 666"/>
                <a:gd name="T24" fmla="*/ 356 w 554"/>
                <a:gd name="T25" fmla="*/ 666 h 666"/>
                <a:gd name="T26" fmla="*/ 356 w 554"/>
                <a:gd name="T27" fmla="*/ 666 h 666"/>
                <a:gd name="T28" fmla="*/ 554 w 554"/>
                <a:gd name="T29" fmla="*/ 611 h 666"/>
                <a:gd name="T30" fmla="*/ 554 w 554"/>
                <a:gd name="T31" fmla="*/ 61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666">
                  <a:moveTo>
                    <a:pt x="554" y="610"/>
                  </a:moveTo>
                  <a:cubicBezTo>
                    <a:pt x="554" y="610"/>
                    <a:pt x="554" y="610"/>
                    <a:pt x="554" y="610"/>
                  </a:cubicBezTo>
                  <a:cubicBezTo>
                    <a:pt x="554" y="57"/>
                    <a:pt x="554" y="57"/>
                    <a:pt x="554" y="57"/>
                  </a:cubicBezTo>
                  <a:cubicBezTo>
                    <a:pt x="356" y="0"/>
                    <a:pt x="356" y="0"/>
                    <a:pt x="356" y="0"/>
                  </a:cubicBezTo>
                  <a:cubicBezTo>
                    <a:pt x="1" y="134"/>
                    <a:pt x="1" y="134"/>
                    <a:pt x="1" y="134"/>
                  </a:cubicBezTo>
                  <a:cubicBezTo>
                    <a:pt x="0" y="134"/>
                    <a:pt x="0" y="134"/>
                    <a:pt x="0" y="134"/>
                  </a:cubicBezTo>
                  <a:cubicBezTo>
                    <a:pt x="0" y="534"/>
                    <a:pt x="0" y="534"/>
                    <a:pt x="0" y="534"/>
                  </a:cubicBezTo>
                  <a:cubicBezTo>
                    <a:pt x="122" y="486"/>
                    <a:pt x="122" y="486"/>
                    <a:pt x="122" y="486"/>
                  </a:cubicBezTo>
                  <a:cubicBezTo>
                    <a:pt x="122" y="161"/>
                    <a:pt x="122" y="161"/>
                    <a:pt x="122" y="161"/>
                  </a:cubicBezTo>
                  <a:cubicBezTo>
                    <a:pt x="356" y="105"/>
                    <a:pt x="356" y="105"/>
                    <a:pt x="356" y="105"/>
                  </a:cubicBezTo>
                  <a:cubicBezTo>
                    <a:pt x="356" y="583"/>
                    <a:pt x="356" y="583"/>
                    <a:pt x="356" y="583"/>
                  </a:cubicBezTo>
                  <a:cubicBezTo>
                    <a:pt x="0" y="534"/>
                    <a:pt x="0" y="534"/>
                    <a:pt x="0" y="534"/>
                  </a:cubicBezTo>
                  <a:cubicBezTo>
                    <a:pt x="356" y="666"/>
                    <a:pt x="356" y="666"/>
                    <a:pt x="356" y="666"/>
                  </a:cubicBezTo>
                  <a:cubicBezTo>
                    <a:pt x="356" y="666"/>
                    <a:pt x="356" y="666"/>
                    <a:pt x="356" y="666"/>
                  </a:cubicBezTo>
                  <a:cubicBezTo>
                    <a:pt x="554" y="611"/>
                    <a:pt x="554" y="611"/>
                    <a:pt x="554" y="611"/>
                  </a:cubicBezTo>
                  <a:cubicBezTo>
                    <a:pt x="554" y="610"/>
                    <a:pt x="554" y="610"/>
                    <a:pt x="554" y="610"/>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1" name="Rectangle 10"/>
            <p:cNvSpPr/>
            <p:nvPr/>
          </p:nvSpPr>
          <p:spPr bwMode="auto">
            <a:xfrm>
              <a:off x="10563225" y="3394879"/>
              <a:ext cx="307625" cy="35464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7" name="Freeform 5"/>
            <p:cNvSpPr>
              <a:spLocks noChangeAspect="1" noEditPoints="1"/>
            </p:cNvSpPr>
            <p:nvPr/>
          </p:nvSpPr>
          <p:spPr bwMode="auto">
            <a:xfrm>
              <a:off x="10522631" y="3229048"/>
              <a:ext cx="688557" cy="691576"/>
            </a:xfrm>
            <a:custGeom>
              <a:avLst/>
              <a:gdLst>
                <a:gd name="T0" fmla="*/ 96 w 96"/>
                <a:gd name="T1" fmla="*/ 42 h 96"/>
                <a:gd name="T2" fmla="*/ 96 w 96"/>
                <a:gd name="T3" fmla="*/ 56 h 96"/>
                <a:gd name="T4" fmla="*/ 68 w 96"/>
                <a:gd name="T5" fmla="*/ 64 h 96"/>
                <a:gd name="T6" fmla="*/ 60 w 96"/>
                <a:gd name="T7" fmla="*/ 64 h 96"/>
                <a:gd name="T8" fmla="*/ 60 w 96"/>
                <a:gd name="T9" fmla="*/ 49 h 96"/>
                <a:gd name="T10" fmla="*/ 68 w 96"/>
                <a:gd name="T11" fmla="*/ 49 h 96"/>
                <a:gd name="T12" fmla="*/ 96 w 96"/>
                <a:gd name="T13" fmla="*/ 42 h 96"/>
                <a:gd name="T14" fmla="*/ 68 w 96"/>
                <a:gd name="T15" fmla="*/ 69 h 96"/>
                <a:gd name="T16" fmla="*/ 60 w 96"/>
                <a:gd name="T17" fmla="*/ 69 h 96"/>
                <a:gd name="T18" fmla="*/ 60 w 96"/>
                <a:gd name="T19" fmla="*/ 84 h 96"/>
                <a:gd name="T20" fmla="*/ 68 w 96"/>
                <a:gd name="T21" fmla="*/ 84 h 96"/>
                <a:gd name="T22" fmla="*/ 96 w 96"/>
                <a:gd name="T23" fmla="*/ 76 h 96"/>
                <a:gd name="T24" fmla="*/ 96 w 96"/>
                <a:gd name="T25" fmla="*/ 62 h 96"/>
                <a:gd name="T26" fmla="*/ 68 w 96"/>
                <a:gd name="T27" fmla="*/ 69 h 96"/>
                <a:gd name="T28" fmla="*/ 68 w 96"/>
                <a:gd name="T29" fmla="*/ 29 h 96"/>
                <a:gd name="T30" fmla="*/ 60 w 96"/>
                <a:gd name="T31" fmla="*/ 29 h 96"/>
                <a:gd name="T32" fmla="*/ 60 w 96"/>
                <a:gd name="T33" fmla="*/ 44 h 96"/>
                <a:gd name="T34" fmla="*/ 68 w 96"/>
                <a:gd name="T35" fmla="*/ 44 h 96"/>
                <a:gd name="T36" fmla="*/ 96 w 96"/>
                <a:gd name="T37" fmla="*/ 36 h 96"/>
                <a:gd name="T38" fmla="*/ 96 w 96"/>
                <a:gd name="T39" fmla="*/ 22 h 96"/>
                <a:gd name="T40" fmla="*/ 68 w 96"/>
                <a:gd name="T41" fmla="*/ 29 h 96"/>
                <a:gd name="T42" fmla="*/ 68 w 96"/>
                <a:gd name="T43" fmla="*/ 8 h 96"/>
                <a:gd name="T44" fmla="*/ 60 w 96"/>
                <a:gd name="T45" fmla="*/ 9 h 96"/>
                <a:gd name="T46" fmla="*/ 60 w 96"/>
                <a:gd name="T47" fmla="*/ 24 h 96"/>
                <a:gd name="T48" fmla="*/ 68 w 96"/>
                <a:gd name="T49" fmla="*/ 24 h 96"/>
                <a:gd name="T50" fmla="*/ 96 w 96"/>
                <a:gd name="T51" fmla="*/ 16 h 96"/>
                <a:gd name="T52" fmla="*/ 68 w 96"/>
                <a:gd name="T53" fmla="*/ 8 h 96"/>
                <a:gd name="T54" fmla="*/ 28 w 96"/>
                <a:gd name="T55" fmla="*/ 38 h 96"/>
                <a:gd name="T56" fmla="*/ 27 w 96"/>
                <a:gd name="T57" fmla="*/ 37 h 96"/>
                <a:gd name="T58" fmla="*/ 27 w 96"/>
                <a:gd name="T59" fmla="*/ 37 h 96"/>
                <a:gd name="T60" fmla="*/ 27 w 96"/>
                <a:gd name="T61" fmla="*/ 36 h 96"/>
                <a:gd name="T62" fmla="*/ 27 w 96"/>
                <a:gd name="T63" fmla="*/ 36 h 96"/>
                <a:gd name="T64" fmla="*/ 27 w 96"/>
                <a:gd name="T65" fmla="*/ 37 h 96"/>
                <a:gd name="T66" fmla="*/ 27 w 96"/>
                <a:gd name="T67" fmla="*/ 37 h 96"/>
                <a:gd name="T68" fmla="*/ 27 w 96"/>
                <a:gd name="T69" fmla="*/ 38 h 96"/>
                <a:gd name="T70" fmla="*/ 27 w 96"/>
                <a:gd name="T71" fmla="*/ 39 h 96"/>
                <a:gd name="T72" fmla="*/ 23 w 96"/>
                <a:gd name="T73" fmla="*/ 52 h 96"/>
                <a:gd name="T74" fmla="*/ 31 w 96"/>
                <a:gd name="T75" fmla="*/ 52 h 96"/>
                <a:gd name="T76" fmla="*/ 28 w 96"/>
                <a:gd name="T77" fmla="*/ 39 h 96"/>
                <a:gd name="T78" fmla="*/ 28 w 96"/>
                <a:gd name="T79" fmla="*/ 38 h 96"/>
                <a:gd name="T80" fmla="*/ 56 w 96"/>
                <a:gd name="T81" fmla="*/ 0 h 96"/>
                <a:gd name="T82" fmla="*/ 56 w 96"/>
                <a:gd name="T83" fmla="*/ 96 h 96"/>
                <a:gd name="T84" fmla="*/ 0 w 96"/>
                <a:gd name="T85" fmla="*/ 83 h 96"/>
                <a:gd name="T86" fmla="*/ 0 w 96"/>
                <a:gd name="T87" fmla="*/ 14 h 96"/>
                <a:gd name="T88" fmla="*/ 56 w 96"/>
                <a:gd name="T89" fmla="*/ 0 h 96"/>
                <a:gd name="T90" fmla="*/ 44 w 96"/>
                <a:gd name="T91" fmla="*/ 68 h 96"/>
                <a:gd name="T92" fmla="*/ 32 w 96"/>
                <a:gd name="T93" fmla="*/ 28 h 96"/>
                <a:gd name="T94" fmla="*/ 23 w 96"/>
                <a:gd name="T95" fmla="*/ 29 h 96"/>
                <a:gd name="T96" fmla="*/ 12 w 96"/>
                <a:gd name="T97" fmla="*/ 67 h 96"/>
                <a:gd name="T98" fmla="*/ 19 w 96"/>
                <a:gd name="T99" fmla="*/ 67 h 96"/>
                <a:gd name="T100" fmla="*/ 22 w 96"/>
                <a:gd name="T101" fmla="*/ 59 h 96"/>
                <a:gd name="T102" fmla="*/ 33 w 96"/>
                <a:gd name="T103" fmla="*/ 59 h 96"/>
                <a:gd name="T104" fmla="*/ 36 w 96"/>
                <a:gd name="T105" fmla="*/ 68 h 96"/>
                <a:gd name="T106" fmla="*/ 44 w 96"/>
                <a:gd name="T107" fmla="*/ 6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96">
                  <a:moveTo>
                    <a:pt x="96" y="42"/>
                  </a:moveTo>
                  <a:cubicBezTo>
                    <a:pt x="96" y="56"/>
                    <a:pt x="96" y="56"/>
                    <a:pt x="96" y="56"/>
                  </a:cubicBezTo>
                  <a:cubicBezTo>
                    <a:pt x="96" y="61"/>
                    <a:pt x="84" y="64"/>
                    <a:pt x="68" y="64"/>
                  </a:cubicBezTo>
                  <a:cubicBezTo>
                    <a:pt x="67" y="64"/>
                    <a:pt x="61" y="64"/>
                    <a:pt x="60" y="64"/>
                  </a:cubicBezTo>
                  <a:cubicBezTo>
                    <a:pt x="60" y="49"/>
                    <a:pt x="60" y="49"/>
                    <a:pt x="60" y="49"/>
                  </a:cubicBezTo>
                  <a:cubicBezTo>
                    <a:pt x="61" y="49"/>
                    <a:pt x="67" y="49"/>
                    <a:pt x="68" y="49"/>
                  </a:cubicBezTo>
                  <a:cubicBezTo>
                    <a:pt x="84" y="49"/>
                    <a:pt x="96" y="47"/>
                    <a:pt x="96" y="42"/>
                  </a:cubicBezTo>
                  <a:close/>
                  <a:moveTo>
                    <a:pt x="68" y="69"/>
                  </a:moveTo>
                  <a:cubicBezTo>
                    <a:pt x="67" y="69"/>
                    <a:pt x="61" y="69"/>
                    <a:pt x="60" y="69"/>
                  </a:cubicBezTo>
                  <a:cubicBezTo>
                    <a:pt x="60" y="84"/>
                    <a:pt x="60" y="84"/>
                    <a:pt x="60" y="84"/>
                  </a:cubicBezTo>
                  <a:cubicBezTo>
                    <a:pt x="61" y="84"/>
                    <a:pt x="67" y="84"/>
                    <a:pt x="68" y="84"/>
                  </a:cubicBezTo>
                  <a:cubicBezTo>
                    <a:pt x="84" y="84"/>
                    <a:pt x="96" y="81"/>
                    <a:pt x="96" y="76"/>
                  </a:cubicBezTo>
                  <a:cubicBezTo>
                    <a:pt x="96" y="62"/>
                    <a:pt x="96" y="62"/>
                    <a:pt x="96" y="62"/>
                  </a:cubicBezTo>
                  <a:cubicBezTo>
                    <a:pt x="96" y="67"/>
                    <a:pt x="84" y="69"/>
                    <a:pt x="68" y="69"/>
                  </a:cubicBezTo>
                  <a:close/>
                  <a:moveTo>
                    <a:pt x="68" y="29"/>
                  </a:moveTo>
                  <a:cubicBezTo>
                    <a:pt x="67" y="29"/>
                    <a:pt x="61" y="29"/>
                    <a:pt x="60" y="29"/>
                  </a:cubicBezTo>
                  <a:cubicBezTo>
                    <a:pt x="60" y="44"/>
                    <a:pt x="60" y="44"/>
                    <a:pt x="60" y="44"/>
                  </a:cubicBezTo>
                  <a:cubicBezTo>
                    <a:pt x="61" y="44"/>
                    <a:pt x="67" y="44"/>
                    <a:pt x="68" y="44"/>
                  </a:cubicBezTo>
                  <a:cubicBezTo>
                    <a:pt x="84" y="44"/>
                    <a:pt x="96" y="41"/>
                    <a:pt x="96" y="36"/>
                  </a:cubicBezTo>
                  <a:cubicBezTo>
                    <a:pt x="96" y="22"/>
                    <a:pt x="96" y="22"/>
                    <a:pt x="96" y="22"/>
                  </a:cubicBezTo>
                  <a:cubicBezTo>
                    <a:pt x="96" y="27"/>
                    <a:pt x="84" y="29"/>
                    <a:pt x="68" y="29"/>
                  </a:cubicBezTo>
                  <a:close/>
                  <a:moveTo>
                    <a:pt x="68" y="8"/>
                  </a:moveTo>
                  <a:cubicBezTo>
                    <a:pt x="67" y="8"/>
                    <a:pt x="61" y="8"/>
                    <a:pt x="60" y="9"/>
                  </a:cubicBezTo>
                  <a:cubicBezTo>
                    <a:pt x="60" y="24"/>
                    <a:pt x="60" y="24"/>
                    <a:pt x="60" y="24"/>
                  </a:cubicBezTo>
                  <a:cubicBezTo>
                    <a:pt x="61" y="24"/>
                    <a:pt x="67" y="24"/>
                    <a:pt x="68" y="24"/>
                  </a:cubicBezTo>
                  <a:cubicBezTo>
                    <a:pt x="84" y="24"/>
                    <a:pt x="96" y="21"/>
                    <a:pt x="96" y="16"/>
                  </a:cubicBezTo>
                  <a:cubicBezTo>
                    <a:pt x="96" y="12"/>
                    <a:pt x="84" y="8"/>
                    <a:pt x="68" y="8"/>
                  </a:cubicBezTo>
                  <a:close/>
                  <a:moveTo>
                    <a:pt x="28" y="38"/>
                  </a:moveTo>
                  <a:cubicBezTo>
                    <a:pt x="28" y="38"/>
                    <a:pt x="28" y="38"/>
                    <a:pt x="27" y="37"/>
                  </a:cubicBezTo>
                  <a:cubicBezTo>
                    <a:pt x="27" y="37"/>
                    <a:pt x="27" y="37"/>
                    <a:pt x="27" y="37"/>
                  </a:cubicBezTo>
                  <a:cubicBezTo>
                    <a:pt x="27" y="36"/>
                    <a:pt x="27" y="36"/>
                    <a:pt x="27" y="36"/>
                  </a:cubicBezTo>
                  <a:cubicBezTo>
                    <a:pt x="27" y="36"/>
                    <a:pt x="27" y="36"/>
                    <a:pt x="27" y="36"/>
                  </a:cubicBezTo>
                  <a:cubicBezTo>
                    <a:pt x="27" y="36"/>
                    <a:pt x="27" y="36"/>
                    <a:pt x="27" y="37"/>
                  </a:cubicBezTo>
                  <a:cubicBezTo>
                    <a:pt x="27" y="37"/>
                    <a:pt x="27" y="37"/>
                    <a:pt x="27" y="37"/>
                  </a:cubicBezTo>
                  <a:cubicBezTo>
                    <a:pt x="27" y="38"/>
                    <a:pt x="27" y="38"/>
                    <a:pt x="27" y="38"/>
                  </a:cubicBezTo>
                  <a:cubicBezTo>
                    <a:pt x="27" y="38"/>
                    <a:pt x="27" y="39"/>
                    <a:pt x="27" y="39"/>
                  </a:cubicBezTo>
                  <a:cubicBezTo>
                    <a:pt x="23" y="52"/>
                    <a:pt x="23" y="52"/>
                    <a:pt x="23" y="52"/>
                  </a:cubicBezTo>
                  <a:cubicBezTo>
                    <a:pt x="31" y="52"/>
                    <a:pt x="31" y="52"/>
                    <a:pt x="31" y="52"/>
                  </a:cubicBezTo>
                  <a:cubicBezTo>
                    <a:pt x="28" y="39"/>
                    <a:pt x="28" y="39"/>
                    <a:pt x="28" y="39"/>
                  </a:cubicBezTo>
                  <a:cubicBezTo>
                    <a:pt x="28" y="39"/>
                    <a:pt x="28" y="39"/>
                    <a:pt x="28" y="38"/>
                  </a:cubicBezTo>
                  <a:close/>
                  <a:moveTo>
                    <a:pt x="56" y="0"/>
                  </a:moveTo>
                  <a:cubicBezTo>
                    <a:pt x="56" y="96"/>
                    <a:pt x="56" y="96"/>
                    <a:pt x="56" y="96"/>
                  </a:cubicBezTo>
                  <a:cubicBezTo>
                    <a:pt x="0" y="83"/>
                    <a:pt x="0" y="83"/>
                    <a:pt x="0" y="83"/>
                  </a:cubicBezTo>
                  <a:cubicBezTo>
                    <a:pt x="0" y="14"/>
                    <a:pt x="0" y="14"/>
                    <a:pt x="0" y="14"/>
                  </a:cubicBezTo>
                  <a:lnTo>
                    <a:pt x="56" y="0"/>
                  </a:lnTo>
                  <a:close/>
                  <a:moveTo>
                    <a:pt x="44" y="68"/>
                  </a:moveTo>
                  <a:cubicBezTo>
                    <a:pt x="32" y="28"/>
                    <a:pt x="32" y="28"/>
                    <a:pt x="32" y="28"/>
                  </a:cubicBezTo>
                  <a:cubicBezTo>
                    <a:pt x="23" y="29"/>
                    <a:pt x="23" y="29"/>
                    <a:pt x="23" y="29"/>
                  </a:cubicBezTo>
                  <a:cubicBezTo>
                    <a:pt x="12" y="67"/>
                    <a:pt x="12" y="67"/>
                    <a:pt x="12" y="67"/>
                  </a:cubicBezTo>
                  <a:cubicBezTo>
                    <a:pt x="19" y="67"/>
                    <a:pt x="19" y="67"/>
                    <a:pt x="19" y="67"/>
                  </a:cubicBezTo>
                  <a:cubicBezTo>
                    <a:pt x="22" y="59"/>
                    <a:pt x="22" y="59"/>
                    <a:pt x="22" y="59"/>
                  </a:cubicBezTo>
                  <a:cubicBezTo>
                    <a:pt x="33" y="59"/>
                    <a:pt x="33" y="59"/>
                    <a:pt x="33" y="59"/>
                  </a:cubicBezTo>
                  <a:cubicBezTo>
                    <a:pt x="36" y="68"/>
                    <a:pt x="36" y="68"/>
                    <a:pt x="36" y="68"/>
                  </a:cubicBezTo>
                  <a:lnTo>
                    <a:pt x="44" y="68"/>
                  </a:lnTo>
                  <a:close/>
                </a:path>
              </a:pathLst>
            </a:custGeom>
            <a:solidFill>
              <a:srgbClr val="E94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sp>
        <p:nvSpPr>
          <p:cNvPr id="50" name="Rectangle 49"/>
          <p:cNvSpPr/>
          <p:nvPr/>
        </p:nvSpPr>
        <p:spPr bwMode="auto">
          <a:xfrm>
            <a:off x="4265828" y="1211263"/>
            <a:ext cx="3930536" cy="5486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Contextual apps</a:t>
            </a:r>
            <a:endParaRPr lang="en-US" sz="2800" dirty="0">
              <a:gradFill>
                <a:gsLst>
                  <a:gs pos="0">
                    <a:srgbClr val="FFFFFF"/>
                  </a:gs>
                  <a:gs pos="100000">
                    <a:srgbClr val="FFFFFF"/>
                  </a:gs>
                </a:gsLst>
                <a:lin ang="5400000" scaled="0"/>
              </a:gradFill>
              <a:latin typeface="Segoe UI Light"/>
            </a:endParaRPr>
          </a:p>
        </p:txBody>
      </p:sp>
      <p:grpSp>
        <p:nvGrpSpPr>
          <p:cNvPr id="51" name="Group 50"/>
          <p:cNvGrpSpPr/>
          <p:nvPr/>
        </p:nvGrpSpPr>
        <p:grpSpPr>
          <a:xfrm>
            <a:off x="4428939" y="2126038"/>
            <a:ext cx="3604314" cy="4388513"/>
            <a:chOff x="437750" y="2126038"/>
            <a:chExt cx="3604314" cy="4388513"/>
          </a:xfrm>
        </p:grpSpPr>
        <p:grpSp>
          <p:nvGrpSpPr>
            <p:cNvPr id="52" name="Group 51"/>
            <p:cNvGrpSpPr/>
            <p:nvPr/>
          </p:nvGrpSpPr>
          <p:grpSpPr>
            <a:xfrm>
              <a:off x="437750" y="2126038"/>
              <a:ext cx="3604314" cy="2165050"/>
              <a:chOff x="388519" y="1768130"/>
              <a:chExt cx="3790192" cy="2102826"/>
            </a:xfrm>
          </p:grpSpPr>
          <p:pic>
            <p:nvPicPr>
              <p:cNvPr id="57" name="Picture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8519" y="1768130"/>
                <a:ext cx="3790192" cy="2102826"/>
              </a:xfrm>
              <a:prstGeom prst="rect">
                <a:avLst/>
              </a:prstGeom>
            </p:spPr>
          </p:pic>
          <p:sp>
            <p:nvSpPr>
              <p:cNvPr id="58" name="Rectangle 57"/>
              <p:cNvSpPr/>
              <p:nvPr/>
            </p:nvSpPr>
            <p:spPr bwMode="auto">
              <a:xfrm>
                <a:off x="1788267" y="2308841"/>
                <a:ext cx="2370367" cy="903662"/>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53" name="Group 52"/>
            <p:cNvGrpSpPr/>
            <p:nvPr/>
          </p:nvGrpSpPr>
          <p:grpSpPr>
            <a:xfrm>
              <a:off x="437750" y="4349501"/>
              <a:ext cx="3604312" cy="2165050"/>
              <a:chOff x="1145675" y="3487596"/>
              <a:chExt cx="2188464" cy="1314573"/>
            </a:xfrm>
          </p:grpSpPr>
          <p:pic>
            <p:nvPicPr>
              <p:cNvPr id="54" name="Picture 53"/>
              <p:cNvPicPr>
                <a:picLocks noChangeAspect="1"/>
              </p:cNvPicPr>
              <p:nvPr/>
            </p:nvPicPr>
            <p:blipFill rotWithShape="1">
              <a:blip r:embed="rId6" cstate="print">
                <a:extLst>
                  <a:ext uri="{28A0092B-C50C-407E-A947-70E740481C1C}">
                    <a14:useLocalDpi xmlns:a14="http://schemas.microsoft.com/office/drawing/2010/main" val="0"/>
                  </a:ext>
                </a:extLst>
              </a:blip>
              <a:srcRect l="630" t="1" b="1024"/>
              <a:stretch/>
            </p:blipFill>
            <p:spPr>
              <a:xfrm>
                <a:off x="1145675" y="3487596"/>
                <a:ext cx="2188464" cy="1314573"/>
              </a:xfrm>
              <a:prstGeom prst="rect">
                <a:avLst/>
              </a:prstGeom>
            </p:spPr>
          </p:pic>
          <p:sp>
            <p:nvSpPr>
              <p:cNvPr id="55" name="Rectangle 54"/>
              <p:cNvSpPr/>
              <p:nvPr/>
            </p:nvSpPr>
            <p:spPr bwMode="auto">
              <a:xfrm>
                <a:off x="2848897" y="3755487"/>
                <a:ext cx="464283" cy="996061"/>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12436986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900"/>
                                        <p:tgtEl>
                                          <p:spTgt spid="64"/>
                                        </p:tgtEl>
                                      </p:cBhvr>
                                    </p:animEffect>
                                  </p:childTnLst>
                                </p:cTn>
                              </p:par>
                              <p:par>
                                <p:cTn id="8" presetID="63" presetClass="path" presetSubtype="0" decel="100000" fill="hold" grpId="1" nodeType="withEffect">
                                  <p:stCondLst>
                                    <p:cond delay="600"/>
                                  </p:stCondLst>
                                  <p:childTnLst>
                                    <p:animMotion origin="layout" path="M -0.02412 -2.37404E-6 L -2.33087E-6 -2.37404E-6 " pathEditMode="relative" rAng="0" ptsTypes="AA">
                                      <p:cBhvr>
                                        <p:cTn id="9" dur="900" fill="hold"/>
                                        <p:tgtEl>
                                          <p:spTgt spid="64"/>
                                        </p:tgtEl>
                                        <p:attrNameLst>
                                          <p:attrName>ppt_x</p:attrName>
                                          <p:attrName>ppt_y</p:attrName>
                                        </p:attrNameLst>
                                      </p:cBhvr>
                                      <p:rCtr x="1200" y="0"/>
                                    </p:animMotion>
                                  </p:childTnLst>
                                </p:cTn>
                              </p:par>
                              <p:par>
                                <p:cTn id="10" presetID="6" presetClass="emph" presetSubtype="0" accel="100000" autoRev="1" fill="hold" grpId="2" nodeType="withEffect">
                                  <p:stCondLst>
                                    <p:cond delay="100"/>
                                  </p:stCondLst>
                                  <p:childTnLst>
                                    <p:animScale>
                                      <p:cBhvr>
                                        <p:cTn id="11" dur="500" fill="hold"/>
                                        <p:tgtEl>
                                          <p:spTgt spid="64"/>
                                        </p:tgtEl>
                                      </p:cBhvr>
                                      <p:by x="80000" y="80000"/>
                                    </p:animScale>
                                  </p:childTnLst>
                                </p:cTn>
                              </p:par>
                              <p:par>
                                <p:cTn id="12" presetID="10" presetClass="entr" presetSubtype="0" fill="hold" grpId="0" nodeType="withEffect">
                                  <p:stCondLst>
                                    <p:cond delay="700"/>
                                  </p:stCondLst>
                                  <p:childTnLst>
                                    <p:set>
                                      <p:cBhvr>
                                        <p:cTn id="13" dur="1" fill="hold">
                                          <p:stCondLst>
                                            <p:cond delay="0"/>
                                          </p:stCondLst>
                                        </p:cTn>
                                        <p:tgtEl>
                                          <p:spTgt spid="65"/>
                                        </p:tgtEl>
                                        <p:attrNameLst>
                                          <p:attrName>style.visibility</p:attrName>
                                        </p:attrNameLst>
                                      </p:cBhvr>
                                      <p:to>
                                        <p:strVal val="visible"/>
                                      </p:to>
                                    </p:set>
                                    <p:animEffect transition="in" filter="fade">
                                      <p:cBhvr>
                                        <p:cTn id="14" dur="900"/>
                                        <p:tgtEl>
                                          <p:spTgt spid="65"/>
                                        </p:tgtEl>
                                      </p:cBhvr>
                                    </p:animEffect>
                                  </p:childTnLst>
                                </p:cTn>
                              </p:par>
                              <p:par>
                                <p:cTn id="15" presetID="63" presetClass="path" presetSubtype="0" decel="100000" fill="hold" grpId="1" nodeType="withEffect">
                                  <p:stCondLst>
                                    <p:cond delay="700"/>
                                  </p:stCondLst>
                                  <p:childTnLst>
                                    <p:animMotion origin="layout" path="M -0.02413 4.5892E-6 L -2.04238E-8 4.5892E-6 " pathEditMode="relative" rAng="0" ptsTypes="AA">
                                      <p:cBhvr>
                                        <p:cTn id="16" dur="900" fill="hold"/>
                                        <p:tgtEl>
                                          <p:spTgt spid="65"/>
                                        </p:tgtEl>
                                        <p:attrNameLst>
                                          <p:attrName>ppt_x</p:attrName>
                                          <p:attrName>ppt_y</p:attrName>
                                        </p:attrNameLst>
                                      </p:cBhvr>
                                      <p:rCtr x="1200" y="0"/>
                                    </p:animMotion>
                                  </p:childTnLst>
                                </p:cTn>
                              </p:par>
                              <p:par>
                                <p:cTn id="17" presetID="6" presetClass="emph" presetSubtype="0" accel="100000" autoRev="1" fill="hold" grpId="2" nodeType="withEffect">
                                  <p:stCondLst>
                                    <p:cond delay="200"/>
                                  </p:stCondLst>
                                  <p:childTnLst>
                                    <p:animScale>
                                      <p:cBhvr>
                                        <p:cTn id="18" dur="500" fill="hold"/>
                                        <p:tgtEl>
                                          <p:spTgt spid="65"/>
                                        </p:tgtEl>
                                      </p:cBhvr>
                                      <p:by x="80000" y="80000"/>
                                    </p:animScale>
                                  </p:childTnLst>
                                </p:cTn>
                              </p:par>
                              <p:par>
                                <p:cTn id="19" presetID="10" presetClass="entr" presetSubtype="0" fill="hold" nodeType="withEffect">
                                  <p:stCondLst>
                                    <p:cond delay="110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300"/>
                                        <p:tgtEl>
                                          <p:spTgt spid="17"/>
                                        </p:tgtEl>
                                      </p:cBhvr>
                                    </p:animEffect>
                                  </p:childTnLst>
                                </p:cTn>
                              </p:par>
                              <p:par>
                                <p:cTn id="22" presetID="42" presetClass="path" presetSubtype="0" decel="100000" fill="hold" nodeType="withEffect">
                                  <p:stCondLst>
                                    <p:cond delay="800"/>
                                  </p:stCondLst>
                                  <p:childTnLst>
                                    <p:animMotion origin="layout" path="M 2.04238E-8 2.21516E-6 L -0.08425 -0.06718 " pathEditMode="relative" rAng="0" ptsTypes="AA">
                                      <p:cBhvr>
                                        <p:cTn id="23" dur="600" spd="-100000" fill="hold"/>
                                        <p:tgtEl>
                                          <p:spTgt spid="17"/>
                                        </p:tgtEl>
                                        <p:attrNameLst>
                                          <p:attrName>ppt_x</p:attrName>
                                          <p:attrName>ppt_y</p:attrName>
                                        </p:attrNameLst>
                                      </p:cBhvr>
                                      <p:rCtr x="-4212" y="-3359"/>
                                    </p:animMotion>
                                  </p:childTnLst>
                                </p:cTn>
                              </p:par>
                              <p:par>
                                <p:cTn id="24" presetID="6" presetClass="emph" presetSubtype="0" accel="100000" autoRev="1" fill="hold" nodeType="withEffect">
                                  <p:stCondLst>
                                    <p:cond delay="200"/>
                                  </p:stCondLst>
                                  <p:childTnLst>
                                    <p:animScale>
                                      <p:cBhvr>
                                        <p:cTn id="25" dur="600" fill="hold"/>
                                        <p:tgtEl>
                                          <p:spTgt spid="17"/>
                                        </p:tgtEl>
                                      </p:cBhvr>
                                      <p:by x="50000" y="50000"/>
                                    </p:animScale>
                                  </p:childTnLst>
                                </p:cTn>
                              </p:par>
                              <p:par>
                                <p:cTn id="26" presetID="10" presetClass="entr" presetSubtype="0" fill="hold" nodeType="withEffect">
                                  <p:stCondLst>
                                    <p:cond delay="110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300"/>
                                        <p:tgtEl>
                                          <p:spTgt spid="19"/>
                                        </p:tgtEl>
                                      </p:cBhvr>
                                    </p:animEffect>
                                  </p:childTnLst>
                                </p:cTn>
                              </p:par>
                              <p:par>
                                <p:cTn id="29" presetID="42" presetClass="path" presetSubtype="0" decel="100000" fill="hold" nodeType="withEffect">
                                  <p:stCondLst>
                                    <p:cond delay="800"/>
                                  </p:stCondLst>
                                  <p:childTnLst>
                                    <p:animMotion origin="layout" path="M -2.04238E-8 -1.66137E-6 L -0.08425 -0.06718 " pathEditMode="relative" rAng="0" ptsTypes="AA">
                                      <p:cBhvr>
                                        <p:cTn id="30" dur="600" spd="-100000" fill="hold"/>
                                        <p:tgtEl>
                                          <p:spTgt spid="19"/>
                                        </p:tgtEl>
                                        <p:attrNameLst>
                                          <p:attrName>ppt_x</p:attrName>
                                          <p:attrName>ppt_y</p:attrName>
                                        </p:attrNameLst>
                                      </p:cBhvr>
                                      <p:rCtr x="-4212" y="-3359"/>
                                    </p:animMotion>
                                  </p:childTnLst>
                                </p:cTn>
                              </p:par>
                              <p:par>
                                <p:cTn id="31" presetID="6" presetClass="emph" presetSubtype="0" accel="100000" autoRev="1" fill="hold" nodeType="withEffect">
                                  <p:stCondLst>
                                    <p:cond delay="200"/>
                                  </p:stCondLst>
                                  <p:childTnLst>
                                    <p:animScale>
                                      <p:cBhvr>
                                        <p:cTn id="32" dur="600" fill="hold"/>
                                        <p:tgtEl>
                                          <p:spTgt spid="19"/>
                                        </p:tgtEl>
                                      </p:cBhvr>
                                      <p:by x="50000" y="50000"/>
                                    </p:animScale>
                                  </p:childTnLst>
                                </p:cTn>
                              </p:par>
                              <p:par>
                                <p:cTn id="33" presetID="10" presetClass="entr" presetSubtype="0" fill="hold" grpId="0" nodeType="withEffect">
                                  <p:stCondLst>
                                    <p:cond delay="50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900"/>
                                        <p:tgtEl>
                                          <p:spTgt spid="50"/>
                                        </p:tgtEl>
                                      </p:cBhvr>
                                    </p:animEffect>
                                  </p:childTnLst>
                                </p:cTn>
                              </p:par>
                              <p:par>
                                <p:cTn id="36" presetID="63" presetClass="path" presetSubtype="0" decel="100000" fill="hold" grpId="1" nodeType="withEffect">
                                  <p:stCondLst>
                                    <p:cond delay="500"/>
                                  </p:stCondLst>
                                  <p:childTnLst>
                                    <p:animMotion origin="layout" path="M -0.02412 4.2079E-6 L -2.20832E-6 4.2079E-6 " pathEditMode="relative" rAng="0" ptsTypes="AA">
                                      <p:cBhvr>
                                        <p:cTn id="37" dur="900" fill="hold"/>
                                        <p:tgtEl>
                                          <p:spTgt spid="50"/>
                                        </p:tgtEl>
                                        <p:attrNameLst>
                                          <p:attrName>ppt_x</p:attrName>
                                          <p:attrName>ppt_y</p:attrName>
                                        </p:attrNameLst>
                                      </p:cBhvr>
                                      <p:rCtr x="1200" y="0"/>
                                    </p:animMotion>
                                  </p:childTnLst>
                                </p:cTn>
                              </p:par>
                              <p:par>
                                <p:cTn id="38" presetID="6" presetClass="emph" presetSubtype="0" accel="100000" autoRev="1" fill="hold" grpId="2" nodeType="withEffect">
                                  <p:stCondLst>
                                    <p:cond delay="0"/>
                                  </p:stCondLst>
                                  <p:childTnLst>
                                    <p:animScale>
                                      <p:cBhvr>
                                        <p:cTn id="39" dur="500" fill="hold"/>
                                        <p:tgtEl>
                                          <p:spTgt spid="50"/>
                                        </p:tgtEl>
                                      </p:cBhvr>
                                      <p:by x="80000" y="80000"/>
                                    </p:animScale>
                                  </p:childTnLst>
                                </p:cTn>
                              </p:par>
                              <p:par>
                                <p:cTn id="40" presetID="10" presetClass="entr" presetSubtype="0" fill="hold" nodeType="withEffect">
                                  <p:stCondLst>
                                    <p:cond delay="110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300"/>
                                        <p:tgtEl>
                                          <p:spTgt spid="51"/>
                                        </p:tgtEl>
                                      </p:cBhvr>
                                    </p:animEffect>
                                  </p:childTnLst>
                                </p:cTn>
                              </p:par>
                              <p:par>
                                <p:cTn id="43" presetID="42" presetClass="path" presetSubtype="0" decel="100000" fill="hold" nodeType="withEffect">
                                  <p:stCondLst>
                                    <p:cond delay="800"/>
                                  </p:stCondLst>
                                  <p:childTnLst>
                                    <p:animMotion origin="layout" path="M 2.41001E-6 6.35497E-7 L -0.08425 -0.06718 " pathEditMode="relative" rAng="0" ptsTypes="AA">
                                      <p:cBhvr>
                                        <p:cTn id="44" dur="600" spd="-100000" fill="hold"/>
                                        <p:tgtEl>
                                          <p:spTgt spid="51"/>
                                        </p:tgtEl>
                                        <p:attrNameLst>
                                          <p:attrName>ppt_x</p:attrName>
                                          <p:attrName>ppt_y</p:attrName>
                                        </p:attrNameLst>
                                      </p:cBhvr>
                                      <p:rCtr x="-4212" y="-3359"/>
                                    </p:animMotion>
                                  </p:childTnLst>
                                </p:cTn>
                              </p:par>
                              <p:par>
                                <p:cTn id="45" presetID="6" presetClass="emph" presetSubtype="0" accel="100000" autoRev="1" fill="hold" nodeType="withEffect">
                                  <p:stCondLst>
                                    <p:cond delay="200"/>
                                  </p:stCondLst>
                                  <p:childTnLst>
                                    <p:animScale>
                                      <p:cBhvr>
                                        <p:cTn id="46" dur="600" fill="hold"/>
                                        <p:tgtEl>
                                          <p:spTgt spid="51"/>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par>
              <p:cTn id="47"/>
            </p:par>
          </p:childTnLst>
        </p:cTn>
      </p:par>
    </p:tnLst>
    <p:bldLst>
      <p:bldP spid="64" grpId="0" animBg="1"/>
      <p:bldP spid="64" grpId="1" animBg="1"/>
      <p:bldP spid="64" grpId="2" animBg="1"/>
      <p:bldP spid="65" grpId="0" animBg="1"/>
      <p:bldP spid="65" grpId="1" animBg="1"/>
      <p:bldP spid="65" grpId="2" animBg="1"/>
      <p:bldP spid="50" grpId="0" animBg="1"/>
      <p:bldP spid="50" grpId="1" animBg="1"/>
      <p:bldP spid="50"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Office 365 </a:t>
            </a:r>
            <a:r>
              <a:rPr lang="en-US" dirty="0"/>
              <a:t>s</a:t>
            </a:r>
            <a:r>
              <a:rPr lang="en-US" dirty="0" smtClean="0"/>
              <a:t>ervices </a:t>
            </a:r>
            <a:r>
              <a:rPr lang="en-US" dirty="0"/>
              <a:t>c</a:t>
            </a:r>
            <a:r>
              <a:rPr lang="en-US" dirty="0" smtClean="0"/>
              <a:t>onnect </a:t>
            </a:r>
            <a:r>
              <a:rPr lang="en-US" dirty="0"/>
              <a:t>y</a:t>
            </a:r>
            <a:r>
              <a:rPr lang="en-US" dirty="0" smtClean="0"/>
              <a:t>our </a:t>
            </a:r>
            <a:r>
              <a:rPr lang="en-US" dirty="0"/>
              <a:t>a</a:t>
            </a:r>
            <a:r>
              <a:rPr lang="en-US" dirty="0" smtClean="0"/>
              <a:t>pp</a:t>
            </a:r>
            <a:endParaRPr lang="en-US" dirty="0"/>
          </a:p>
        </p:txBody>
      </p:sp>
    </p:spTree>
    <p:extLst>
      <p:ext uri="{BB962C8B-B14F-4D97-AF65-F5344CB8AC3E}">
        <p14:creationId xmlns:p14="http://schemas.microsoft.com/office/powerpoint/2010/main" val="28682560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Rectangle 162"/>
          <p:cNvSpPr/>
          <p:nvPr/>
        </p:nvSpPr>
        <p:spPr bwMode="auto">
          <a:xfrm>
            <a:off x="4254153" y="1211263"/>
            <a:ext cx="3930536" cy="5486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latin typeface="Segoe UI Light"/>
            </a:endParaRPr>
          </a:p>
        </p:txBody>
      </p:sp>
      <p:sp>
        <p:nvSpPr>
          <p:cNvPr id="5" name="Title 4"/>
          <p:cNvSpPr>
            <a:spLocks noGrp="1"/>
          </p:cNvSpPr>
          <p:nvPr>
            <p:ph type="title"/>
          </p:nvPr>
        </p:nvSpPr>
        <p:spPr/>
        <p:txBody>
          <a:bodyPr/>
          <a:lstStyle/>
          <a:p>
            <a:r>
              <a:rPr lang="en-US" smtClean="0"/>
              <a:t>Office 365 platform</a:t>
            </a:r>
            <a:endParaRPr lang="en-US" dirty="0"/>
          </a:p>
        </p:txBody>
      </p:sp>
      <p:sp>
        <p:nvSpPr>
          <p:cNvPr id="78" name="Rectangle 77"/>
          <p:cNvSpPr/>
          <p:nvPr/>
        </p:nvSpPr>
        <p:spPr bwMode="auto">
          <a:xfrm>
            <a:off x="4254153" y="1211263"/>
            <a:ext cx="3930536" cy="71644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Robust Office 365 APIs</a:t>
            </a:r>
            <a:endParaRPr lang="en-US" sz="2800" dirty="0">
              <a:gradFill>
                <a:gsLst>
                  <a:gs pos="0">
                    <a:srgbClr val="FFFFFF"/>
                  </a:gs>
                  <a:gs pos="100000">
                    <a:srgbClr val="FFFFFF"/>
                  </a:gs>
                </a:gsLst>
                <a:lin ang="5400000" scaled="0"/>
              </a:gradFill>
              <a:latin typeface="Segoe UI Light"/>
            </a:endParaRPr>
          </a:p>
        </p:txBody>
      </p:sp>
      <p:grpSp>
        <p:nvGrpSpPr>
          <p:cNvPr id="8" name="Group 7"/>
          <p:cNvGrpSpPr/>
          <p:nvPr/>
        </p:nvGrpSpPr>
        <p:grpSpPr>
          <a:xfrm>
            <a:off x="274639" y="1211263"/>
            <a:ext cx="3930536" cy="5486400"/>
            <a:chOff x="274639" y="1211263"/>
            <a:chExt cx="3930536" cy="5486400"/>
          </a:xfrm>
        </p:grpSpPr>
        <p:sp>
          <p:nvSpPr>
            <p:cNvPr id="88" name="Rectangle 87"/>
            <p:cNvSpPr/>
            <p:nvPr/>
          </p:nvSpPr>
          <p:spPr bwMode="auto">
            <a:xfrm>
              <a:off x="274639" y="1211263"/>
              <a:ext cx="3930536" cy="5486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Contextual apps</a:t>
              </a:r>
              <a:endParaRPr lang="en-US" sz="2800" dirty="0">
                <a:gradFill>
                  <a:gsLst>
                    <a:gs pos="0">
                      <a:srgbClr val="FFFFFF"/>
                    </a:gs>
                    <a:gs pos="100000">
                      <a:srgbClr val="FFFFFF"/>
                    </a:gs>
                  </a:gsLst>
                  <a:lin ang="5400000" scaled="0"/>
                </a:gradFill>
                <a:latin typeface="Segoe UI Light"/>
              </a:endParaRPr>
            </a:p>
          </p:txBody>
        </p:sp>
        <p:grpSp>
          <p:nvGrpSpPr>
            <p:cNvPr id="90" name="Group 89"/>
            <p:cNvGrpSpPr/>
            <p:nvPr/>
          </p:nvGrpSpPr>
          <p:grpSpPr>
            <a:xfrm>
              <a:off x="437750" y="2126038"/>
              <a:ext cx="3604314" cy="2165050"/>
              <a:chOff x="388519" y="1768130"/>
              <a:chExt cx="3790192" cy="2102826"/>
            </a:xfrm>
          </p:grpSpPr>
          <p:pic>
            <p:nvPicPr>
              <p:cNvPr id="91" name="Picture 9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519" y="1768130"/>
                <a:ext cx="3790192" cy="2102826"/>
              </a:xfrm>
              <a:prstGeom prst="rect">
                <a:avLst/>
              </a:prstGeom>
            </p:spPr>
          </p:pic>
          <p:sp>
            <p:nvSpPr>
              <p:cNvPr id="92" name="Rectangle 91"/>
              <p:cNvSpPr/>
              <p:nvPr/>
            </p:nvSpPr>
            <p:spPr bwMode="auto">
              <a:xfrm>
                <a:off x="1788267" y="2308841"/>
                <a:ext cx="2370367" cy="903662"/>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93" name="Group 92"/>
            <p:cNvGrpSpPr/>
            <p:nvPr/>
          </p:nvGrpSpPr>
          <p:grpSpPr>
            <a:xfrm>
              <a:off x="437750" y="4349501"/>
              <a:ext cx="3604312" cy="2165050"/>
              <a:chOff x="1145675" y="3487596"/>
              <a:chExt cx="2188464" cy="1314573"/>
            </a:xfrm>
          </p:grpSpPr>
          <p:pic>
            <p:nvPicPr>
              <p:cNvPr id="96" name="Picture 95"/>
              <p:cNvPicPr>
                <a:picLocks noChangeAspect="1"/>
              </p:cNvPicPr>
              <p:nvPr/>
            </p:nvPicPr>
            <p:blipFill rotWithShape="1">
              <a:blip r:embed="rId4" cstate="print">
                <a:extLst>
                  <a:ext uri="{28A0092B-C50C-407E-A947-70E740481C1C}">
                    <a14:useLocalDpi xmlns:a14="http://schemas.microsoft.com/office/drawing/2010/main" val="0"/>
                  </a:ext>
                </a:extLst>
              </a:blip>
              <a:srcRect l="630" t="1" b="1024"/>
              <a:stretch/>
            </p:blipFill>
            <p:spPr>
              <a:xfrm>
                <a:off x="1145675" y="3487596"/>
                <a:ext cx="2188464" cy="1314573"/>
              </a:xfrm>
              <a:prstGeom prst="rect">
                <a:avLst/>
              </a:prstGeom>
            </p:spPr>
          </p:pic>
          <p:sp>
            <p:nvSpPr>
              <p:cNvPr id="98" name="Rectangle 97"/>
              <p:cNvSpPr/>
              <p:nvPr/>
            </p:nvSpPr>
            <p:spPr bwMode="auto">
              <a:xfrm>
                <a:off x="2848897" y="3755487"/>
                <a:ext cx="464283" cy="996061"/>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9" name="Group 8"/>
          <p:cNvGrpSpPr/>
          <p:nvPr/>
        </p:nvGrpSpPr>
        <p:grpSpPr>
          <a:xfrm>
            <a:off x="8233667" y="1211263"/>
            <a:ext cx="3930536" cy="5486400"/>
            <a:chOff x="8233667" y="1211263"/>
            <a:chExt cx="3930536" cy="5486400"/>
          </a:xfrm>
        </p:grpSpPr>
        <p:sp>
          <p:nvSpPr>
            <p:cNvPr id="89" name="Rectangle 88"/>
            <p:cNvSpPr/>
            <p:nvPr/>
          </p:nvSpPr>
          <p:spPr bwMode="auto">
            <a:xfrm>
              <a:off x="8233667" y="1211263"/>
              <a:ext cx="3930536" cy="5486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Flexible tools</a:t>
              </a:r>
              <a:endParaRPr lang="en-US" sz="2800" dirty="0">
                <a:gradFill>
                  <a:gsLst>
                    <a:gs pos="0">
                      <a:srgbClr val="FFFFFF"/>
                    </a:gs>
                    <a:gs pos="100000">
                      <a:srgbClr val="FFFFFF"/>
                    </a:gs>
                  </a:gsLst>
                  <a:lin ang="5400000" scaled="0"/>
                </a:gradFill>
                <a:latin typeface="Segoe UI Light"/>
              </a:endParaRPr>
            </a:p>
          </p:txBody>
        </p:sp>
        <p:sp>
          <p:nvSpPr>
            <p:cNvPr id="100" name="Freeform 21"/>
            <p:cNvSpPr>
              <a:spLocks noChangeAspect="1" noEditPoints="1"/>
            </p:cNvSpPr>
            <p:nvPr/>
          </p:nvSpPr>
          <p:spPr bwMode="auto">
            <a:xfrm>
              <a:off x="8911669" y="2302365"/>
              <a:ext cx="2574534" cy="382454"/>
            </a:xfrm>
            <a:custGeom>
              <a:avLst/>
              <a:gdLst>
                <a:gd name="T0" fmla="*/ 129 w 1973"/>
                <a:gd name="T1" fmla="*/ 26 h 290"/>
                <a:gd name="T2" fmla="*/ 285 w 1973"/>
                <a:gd name="T3" fmla="*/ 0 h 290"/>
                <a:gd name="T4" fmla="*/ 120 w 1973"/>
                <a:gd name="T5" fmla="*/ 266 h 290"/>
                <a:gd name="T6" fmla="*/ 0 w 1973"/>
                <a:gd name="T7" fmla="*/ 142 h 290"/>
                <a:gd name="T8" fmla="*/ 124 w 1973"/>
                <a:gd name="T9" fmla="*/ 23 h 290"/>
                <a:gd name="T10" fmla="*/ 290 w 1973"/>
                <a:gd name="T11" fmla="*/ 150 h 290"/>
                <a:gd name="T12" fmla="*/ 194 w 1973"/>
                <a:gd name="T13" fmla="*/ 277 h 290"/>
                <a:gd name="T14" fmla="*/ 507 w 1973"/>
                <a:gd name="T15" fmla="*/ 148 h 290"/>
                <a:gd name="T16" fmla="*/ 585 w 1973"/>
                <a:gd name="T17" fmla="*/ 58 h 290"/>
                <a:gd name="T18" fmla="*/ 499 w 1973"/>
                <a:gd name="T19" fmla="*/ 58 h 290"/>
                <a:gd name="T20" fmla="*/ 401 w 1973"/>
                <a:gd name="T21" fmla="*/ 61 h 290"/>
                <a:gd name="T22" fmla="*/ 432 w 1973"/>
                <a:gd name="T23" fmla="*/ 232 h 290"/>
                <a:gd name="T24" fmla="*/ 1400 w 1973"/>
                <a:gd name="T25" fmla="*/ 232 h 290"/>
                <a:gd name="T26" fmla="*/ 1493 w 1973"/>
                <a:gd name="T27" fmla="*/ 183 h 290"/>
                <a:gd name="T28" fmla="*/ 1534 w 1973"/>
                <a:gd name="T29" fmla="*/ 229 h 290"/>
                <a:gd name="T30" fmla="*/ 1384 w 1973"/>
                <a:gd name="T31" fmla="*/ 222 h 290"/>
                <a:gd name="T32" fmla="*/ 1487 w 1973"/>
                <a:gd name="T33" fmla="*/ 165 h 290"/>
                <a:gd name="T34" fmla="*/ 911 w 1973"/>
                <a:gd name="T35" fmla="*/ 50 h 290"/>
                <a:gd name="T36" fmla="*/ 881 w 1973"/>
                <a:gd name="T37" fmla="*/ 113 h 290"/>
                <a:gd name="T38" fmla="*/ 860 w 1973"/>
                <a:gd name="T39" fmla="*/ 234 h 290"/>
                <a:gd name="T40" fmla="*/ 817 w 1973"/>
                <a:gd name="T41" fmla="*/ 168 h 290"/>
                <a:gd name="T42" fmla="*/ 1067 w 1973"/>
                <a:gd name="T43" fmla="*/ 111 h 290"/>
                <a:gd name="T44" fmla="*/ 1153 w 1973"/>
                <a:gd name="T45" fmla="*/ 139 h 290"/>
                <a:gd name="T46" fmla="*/ 1204 w 1973"/>
                <a:gd name="T47" fmla="*/ 229 h 290"/>
                <a:gd name="T48" fmla="*/ 1194 w 1973"/>
                <a:gd name="T49" fmla="*/ 205 h 290"/>
                <a:gd name="T50" fmla="*/ 1145 w 1973"/>
                <a:gd name="T51" fmla="*/ 111 h 290"/>
                <a:gd name="T52" fmla="*/ 1085 w 1973"/>
                <a:gd name="T53" fmla="*/ 107 h 290"/>
                <a:gd name="T54" fmla="*/ 1889 w 1973"/>
                <a:gd name="T55" fmla="*/ 175 h 290"/>
                <a:gd name="T56" fmla="*/ 1925 w 1973"/>
                <a:gd name="T57" fmla="*/ 105 h 290"/>
                <a:gd name="T58" fmla="*/ 1964 w 1973"/>
                <a:gd name="T59" fmla="*/ 222 h 290"/>
                <a:gd name="T60" fmla="*/ 1952 w 1973"/>
                <a:gd name="T61" fmla="*/ 158 h 290"/>
                <a:gd name="T62" fmla="*/ 1054 w 1973"/>
                <a:gd name="T63" fmla="*/ 197 h 290"/>
                <a:gd name="T64" fmla="*/ 1011 w 1973"/>
                <a:gd name="T65" fmla="*/ 123 h 290"/>
                <a:gd name="T66" fmla="*/ 958 w 1973"/>
                <a:gd name="T67" fmla="*/ 182 h 290"/>
                <a:gd name="T68" fmla="*/ 670 w 1973"/>
                <a:gd name="T69" fmla="*/ 110 h 290"/>
                <a:gd name="T70" fmla="*/ 690 w 1973"/>
                <a:gd name="T71" fmla="*/ 163 h 290"/>
                <a:gd name="T72" fmla="*/ 756 w 1973"/>
                <a:gd name="T73" fmla="*/ 232 h 290"/>
                <a:gd name="T74" fmla="*/ 746 w 1973"/>
                <a:gd name="T75" fmla="*/ 106 h 290"/>
                <a:gd name="T76" fmla="*/ 1746 w 1973"/>
                <a:gd name="T77" fmla="*/ 232 h 290"/>
                <a:gd name="T78" fmla="*/ 1744 w 1973"/>
                <a:gd name="T79" fmla="*/ 111 h 290"/>
                <a:gd name="T80" fmla="*/ 1680 w 1973"/>
                <a:gd name="T81" fmla="*/ 109 h 290"/>
                <a:gd name="T82" fmla="*/ 1707 w 1973"/>
                <a:gd name="T83" fmla="*/ 235 h 290"/>
                <a:gd name="T84" fmla="*/ 1545 w 1973"/>
                <a:gd name="T85" fmla="*/ 232 h 290"/>
                <a:gd name="T86" fmla="*/ 1571 w 1973"/>
                <a:gd name="T87" fmla="*/ 215 h 290"/>
                <a:gd name="T88" fmla="*/ 1548 w 1973"/>
                <a:gd name="T89" fmla="*/ 109 h 290"/>
                <a:gd name="T90" fmla="*/ 1319 w 1973"/>
                <a:gd name="T91" fmla="*/ 114 h 290"/>
                <a:gd name="T92" fmla="*/ 1304 w 1973"/>
                <a:gd name="T93" fmla="*/ 204 h 290"/>
                <a:gd name="T94" fmla="*/ 1255 w 1973"/>
                <a:gd name="T95" fmla="*/ 231 h 290"/>
                <a:gd name="T96" fmla="*/ 1269 w 1973"/>
                <a:gd name="T97" fmla="*/ 137 h 290"/>
                <a:gd name="T98" fmla="*/ 1816 w 1973"/>
                <a:gd name="T99" fmla="*/ 110 h 290"/>
                <a:gd name="T100" fmla="*/ 1815 w 1973"/>
                <a:gd name="T101" fmla="*/ 232 h 290"/>
                <a:gd name="T102" fmla="*/ 1861 w 1973"/>
                <a:gd name="T103" fmla="*/ 127 h 290"/>
                <a:gd name="T104" fmla="*/ 620 w 1973"/>
                <a:gd name="T105" fmla="*/ 229 h 290"/>
                <a:gd name="T106" fmla="*/ 622 w 1973"/>
                <a:gd name="T107" fmla="*/ 107 h 290"/>
                <a:gd name="T108" fmla="*/ 617 w 1973"/>
                <a:gd name="T109" fmla="*/ 6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3" h="290">
                  <a:moveTo>
                    <a:pt x="291" y="0"/>
                  </a:moveTo>
                  <a:cubicBezTo>
                    <a:pt x="291" y="3"/>
                    <a:pt x="291" y="6"/>
                    <a:pt x="291" y="10"/>
                  </a:cubicBezTo>
                  <a:cubicBezTo>
                    <a:pt x="291" y="53"/>
                    <a:pt x="291" y="96"/>
                    <a:pt x="290" y="139"/>
                  </a:cubicBezTo>
                  <a:cubicBezTo>
                    <a:pt x="290" y="143"/>
                    <a:pt x="291" y="143"/>
                    <a:pt x="287" y="143"/>
                  </a:cubicBezTo>
                  <a:cubicBezTo>
                    <a:pt x="235" y="143"/>
                    <a:pt x="184" y="143"/>
                    <a:pt x="133" y="143"/>
                  </a:cubicBezTo>
                  <a:cubicBezTo>
                    <a:pt x="128" y="143"/>
                    <a:pt x="129" y="143"/>
                    <a:pt x="129" y="139"/>
                  </a:cubicBezTo>
                  <a:cubicBezTo>
                    <a:pt x="129" y="101"/>
                    <a:pt x="129" y="64"/>
                    <a:pt x="129" y="26"/>
                  </a:cubicBezTo>
                  <a:cubicBezTo>
                    <a:pt x="129" y="26"/>
                    <a:pt x="129" y="25"/>
                    <a:pt x="129" y="25"/>
                  </a:cubicBezTo>
                  <a:cubicBezTo>
                    <a:pt x="129" y="22"/>
                    <a:pt x="129" y="22"/>
                    <a:pt x="131" y="22"/>
                  </a:cubicBezTo>
                  <a:cubicBezTo>
                    <a:pt x="136" y="21"/>
                    <a:pt x="142" y="20"/>
                    <a:pt x="147" y="20"/>
                  </a:cubicBezTo>
                  <a:cubicBezTo>
                    <a:pt x="161" y="18"/>
                    <a:pt x="174" y="16"/>
                    <a:pt x="187" y="14"/>
                  </a:cubicBezTo>
                  <a:cubicBezTo>
                    <a:pt x="200" y="12"/>
                    <a:pt x="213" y="11"/>
                    <a:pt x="226" y="9"/>
                  </a:cubicBezTo>
                  <a:cubicBezTo>
                    <a:pt x="239" y="7"/>
                    <a:pt x="252" y="5"/>
                    <a:pt x="266" y="3"/>
                  </a:cubicBezTo>
                  <a:cubicBezTo>
                    <a:pt x="272" y="2"/>
                    <a:pt x="279" y="1"/>
                    <a:pt x="285" y="0"/>
                  </a:cubicBezTo>
                  <a:cubicBezTo>
                    <a:pt x="286" y="0"/>
                    <a:pt x="286" y="1"/>
                    <a:pt x="287" y="0"/>
                  </a:cubicBezTo>
                  <a:cubicBezTo>
                    <a:pt x="288" y="0"/>
                    <a:pt x="289" y="0"/>
                    <a:pt x="291" y="0"/>
                  </a:cubicBezTo>
                  <a:close/>
                  <a:moveTo>
                    <a:pt x="0" y="249"/>
                  </a:moveTo>
                  <a:cubicBezTo>
                    <a:pt x="0" y="250"/>
                    <a:pt x="1" y="250"/>
                    <a:pt x="2" y="250"/>
                  </a:cubicBezTo>
                  <a:cubicBezTo>
                    <a:pt x="15" y="252"/>
                    <a:pt x="29" y="254"/>
                    <a:pt x="42" y="255"/>
                  </a:cubicBezTo>
                  <a:cubicBezTo>
                    <a:pt x="55" y="257"/>
                    <a:pt x="68" y="259"/>
                    <a:pt x="82" y="261"/>
                  </a:cubicBezTo>
                  <a:cubicBezTo>
                    <a:pt x="95" y="263"/>
                    <a:pt x="108" y="265"/>
                    <a:pt x="120" y="266"/>
                  </a:cubicBezTo>
                  <a:cubicBezTo>
                    <a:pt x="124" y="267"/>
                    <a:pt x="124" y="267"/>
                    <a:pt x="124" y="263"/>
                  </a:cubicBezTo>
                  <a:cubicBezTo>
                    <a:pt x="124" y="226"/>
                    <a:pt x="124" y="188"/>
                    <a:pt x="124" y="151"/>
                  </a:cubicBezTo>
                  <a:cubicBezTo>
                    <a:pt x="124" y="147"/>
                    <a:pt x="125" y="147"/>
                    <a:pt x="120" y="147"/>
                  </a:cubicBezTo>
                  <a:cubicBezTo>
                    <a:pt x="89" y="147"/>
                    <a:pt x="57" y="147"/>
                    <a:pt x="25" y="147"/>
                  </a:cubicBezTo>
                  <a:cubicBezTo>
                    <a:pt x="17" y="147"/>
                    <a:pt x="8" y="147"/>
                    <a:pt x="0" y="147"/>
                  </a:cubicBezTo>
                  <a:cubicBezTo>
                    <a:pt x="0" y="181"/>
                    <a:pt x="0" y="215"/>
                    <a:pt x="0" y="249"/>
                  </a:cubicBezTo>
                  <a:close/>
                  <a:moveTo>
                    <a:pt x="0" y="142"/>
                  </a:moveTo>
                  <a:cubicBezTo>
                    <a:pt x="1" y="143"/>
                    <a:pt x="2" y="143"/>
                    <a:pt x="3" y="143"/>
                  </a:cubicBezTo>
                  <a:cubicBezTo>
                    <a:pt x="42" y="143"/>
                    <a:pt x="81" y="143"/>
                    <a:pt x="120" y="143"/>
                  </a:cubicBezTo>
                  <a:cubicBezTo>
                    <a:pt x="120" y="143"/>
                    <a:pt x="121" y="143"/>
                    <a:pt x="122" y="143"/>
                  </a:cubicBezTo>
                  <a:cubicBezTo>
                    <a:pt x="124" y="143"/>
                    <a:pt x="124" y="143"/>
                    <a:pt x="124" y="140"/>
                  </a:cubicBezTo>
                  <a:cubicBezTo>
                    <a:pt x="124" y="140"/>
                    <a:pt x="124" y="140"/>
                    <a:pt x="124" y="139"/>
                  </a:cubicBezTo>
                  <a:cubicBezTo>
                    <a:pt x="124" y="102"/>
                    <a:pt x="124" y="64"/>
                    <a:pt x="124" y="26"/>
                  </a:cubicBezTo>
                  <a:cubicBezTo>
                    <a:pt x="124" y="25"/>
                    <a:pt x="124" y="24"/>
                    <a:pt x="124" y="23"/>
                  </a:cubicBezTo>
                  <a:cubicBezTo>
                    <a:pt x="123" y="23"/>
                    <a:pt x="123" y="23"/>
                    <a:pt x="122" y="23"/>
                  </a:cubicBezTo>
                  <a:cubicBezTo>
                    <a:pt x="109" y="25"/>
                    <a:pt x="95" y="27"/>
                    <a:pt x="82" y="29"/>
                  </a:cubicBezTo>
                  <a:cubicBezTo>
                    <a:pt x="69" y="31"/>
                    <a:pt x="57" y="32"/>
                    <a:pt x="44" y="34"/>
                  </a:cubicBezTo>
                  <a:cubicBezTo>
                    <a:pt x="29" y="36"/>
                    <a:pt x="14" y="38"/>
                    <a:pt x="0" y="40"/>
                  </a:cubicBezTo>
                  <a:cubicBezTo>
                    <a:pt x="0" y="74"/>
                    <a:pt x="0" y="108"/>
                    <a:pt x="0" y="142"/>
                  </a:cubicBezTo>
                  <a:close/>
                  <a:moveTo>
                    <a:pt x="290" y="289"/>
                  </a:moveTo>
                  <a:cubicBezTo>
                    <a:pt x="291" y="242"/>
                    <a:pt x="291" y="196"/>
                    <a:pt x="290" y="150"/>
                  </a:cubicBezTo>
                  <a:cubicBezTo>
                    <a:pt x="290" y="147"/>
                    <a:pt x="290" y="147"/>
                    <a:pt x="288" y="147"/>
                  </a:cubicBezTo>
                  <a:cubicBezTo>
                    <a:pt x="236" y="147"/>
                    <a:pt x="184" y="147"/>
                    <a:pt x="132" y="147"/>
                  </a:cubicBezTo>
                  <a:cubicBezTo>
                    <a:pt x="129" y="147"/>
                    <a:pt x="129" y="147"/>
                    <a:pt x="129" y="150"/>
                  </a:cubicBezTo>
                  <a:cubicBezTo>
                    <a:pt x="129" y="188"/>
                    <a:pt x="129" y="227"/>
                    <a:pt x="129" y="265"/>
                  </a:cubicBezTo>
                  <a:cubicBezTo>
                    <a:pt x="129" y="268"/>
                    <a:pt x="129" y="268"/>
                    <a:pt x="131" y="268"/>
                  </a:cubicBezTo>
                  <a:cubicBezTo>
                    <a:pt x="139" y="269"/>
                    <a:pt x="148" y="270"/>
                    <a:pt x="156" y="271"/>
                  </a:cubicBezTo>
                  <a:cubicBezTo>
                    <a:pt x="169" y="273"/>
                    <a:pt x="182" y="275"/>
                    <a:pt x="194" y="277"/>
                  </a:cubicBezTo>
                  <a:cubicBezTo>
                    <a:pt x="208" y="279"/>
                    <a:pt x="221" y="280"/>
                    <a:pt x="234" y="282"/>
                  </a:cubicBezTo>
                  <a:cubicBezTo>
                    <a:pt x="247" y="284"/>
                    <a:pt x="260" y="286"/>
                    <a:pt x="274" y="288"/>
                  </a:cubicBezTo>
                  <a:cubicBezTo>
                    <a:pt x="279" y="289"/>
                    <a:pt x="285" y="289"/>
                    <a:pt x="290" y="290"/>
                  </a:cubicBezTo>
                  <a:cubicBezTo>
                    <a:pt x="290" y="289"/>
                    <a:pt x="290" y="289"/>
                    <a:pt x="290" y="289"/>
                  </a:cubicBezTo>
                  <a:close/>
                  <a:moveTo>
                    <a:pt x="492" y="95"/>
                  </a:moveTo>
                  <a:cubicBezTo>
                    <a:pt x="492" y="95"/>
                    <a:pt x="492" y="96"/>
                    <a:pt x="492" y="97"/>
                  </a:cubicBezTo>
                  <a:cubicBezTo>
                    <a:pt x="497" y="114"/>
                    <a:pt x="502" y="131"/>
                    <a:pt x="507" y="148"/>
                  </a:cubicBezTo>
                  <a:cubicBezTo>
                    <a:pt x="514" y="175"/>
                    <a:pt x="522" y="202"/>
                    <a:pt x="530" y="230"/>
                  </a:cubicBezTo>
                  <a:cubicBezTo>
                    <a:pt x="531" y="232"/>
                    <a:pt x="531" y="232"/>
                    <a:pt x="533" y="232"/>
                  </a:cubicBezTo>
                  <a:cubicBezTo>
                    <a:pt x="539" y="232"/>
                    <a:pt x="546" y="232"/>
                    <a:pt x="552" y="232"/>
                  </a:cubicBezTo>
                  <a:cubicBezTo>
                    <a:pt x="555" y="232"/>
                    <a:pt x="555" y="232"/>
                    <a:pt x="555" y="229"/>
                  </a:cubicBezTo>
                  <a:cubicBezTo>
                    <a:pt x="571" y="173"/>
                    <a:pt x="587" y="117"/>
                    <a:pt x="603" y="61"/>
                  </a:cubicBezTo>
                  <a:cubicBezTo>
                    <a:pt x="603" y="60"/>
                    <a:pt x="604" y="59"/>
                    <a:pt x="603" y="58"/>
                  </a:cubicBezTo>
                  <a:cubicBezTo>
                    <a:pt x="597" y="58"/>
                    <a:pt x="591" y="58"/>
                    <a:pt x="585" y="58"/>
                  </a:cubicBezTo>
                  <a:cubicBezTo>
                    <a:pt x="582" y="58"/>
                    <a:pt x="582" y="58"/>
                    <a:pt x="581" y="61"/>
                  </a:cubicBezTo>
                  <a:cubicBezTo>
                    <a:pt x="569" y="107"/>
                    <a:pt x="556" y="153"/>
                    <a:pt x="544" y="199"/>
                  </a:cubicBezTo>
                  <a:cubicBezTo>
                    <a:pt x="544" y="201"/>
                    <a:pt x="544" y="202"/>
                    <a:pt x="542" y="203"/>
                  </a:cubicBezTo>
                  <a:cubicBezTo>
                    <a:pt x="542" y="203"/>
                    <a:pt x="542" y="202"/>
                    <a:pt x="542" y="201"/>
                  </a:cubicBezTo>
                  <a:cubicBezTo>
                    <a:pt x="532" y="165"/>
                    <a:pt x="522" y="130"/>
                    <a:pt x="512" y="94"/>
                  </a:cubicBezTo>
                  <a:cubicBezTo>
                    <a:pt x="509" y="83"/>
                    <a:pt x="506" y="72"/>
                    <a:pt x="503" y="61"/>
                  </a:cubicBezTo>
                  <a:cubicBezTo>
                    <a:pt x="503" y="58"/>
                    <a:pt x="503" y="58"/>
                    <a:pt x="499" y="58"/>
                  </a:cubicBezTo>
                  <a:cubicBezTo>
                    <a:pt x="495" y="58"/>
                    <a:pt x="491" y="58"/>
                    <a:pt x="487" y="58"/>
                  </a:cubicBezTo>
                  <a:cubicBezTo>
                    <a:pt x="483" y="58"/>
                    <a:pt x="483" y="58"/>
                    <a:pt x="482" y="62"/>
                  </a:cubicBezTo>
                  <a:cubicBezTo>
                    <a:pt x="468" y="108"/>
                    <a:pt x="455" y="154"/>
                    <a:pt x="442" y="200"/>
                  </a:cubicBezTo>
                  <a:cubicBezTo>
                    <a:pt x="441" y="201"/>
                    <a:pt x="441" y="202"/>
                    <a:pt x="441" y="203"/>
                  </a:cubicBezTo>
                  <a:cubicBezTo>
                    <a:pt x="440" y="202"/>
                    <a:pt x="440" y="201"/>
                    <a:pt x="440" y="201"/>
                  </a:cubicBezTo>
                  <a:cubicBezTo>
                    <a:pt x="432" y="174"/>
                    <a:pt x="425" y="148"/>
                    <a:pt x="418" y="122"/>
                  </a:cubicBezTo>
                  <a:cubicBezTo>
                    <a:pt x="412" y="101"/>
                    <a:pt x="406" y="81"/>
                    <a:pt x="401" y="61"/>
                  </a:cubicBezTo>
                  <a:cubicBezTo>
                    <a:pt x="400" y="58"/>
                    <a:pt x="400" y="58"/>
                    <a:pt x="397" y="58"/>
                  </a:cubicBezTo>
                  <a:cubicBezTo>
                    <a:pt x="391" y="58"/>
                    <a:pt x="386" y="58"/>
                    <a:pt x="380" y="58"/>
                  </a:cubicBezTo>
                  <a:cubicBezTo>
                    <a:pt x="379" y="58"/>
                    <a:pt x="378" y="57"/>
                    <a:pt x="378" y="58"/>
                  </a:cubicBezTo>
                  <a:cubicBezTo>
                    <a:pt x="378" y="59"/>
                    <a:pt x="378" y="60"/>
                    <a:pt x="378" y="61"/>
                  </a:cubicBezTo>
                  <a:cubicBezTo>
                    <a:pt x="388" y="94"/>
                    <a:pt x="398" y="128"/>
                    <a:pt x="408" y="161"/>
                  </a:cubicBezTo>
                  <a:cubicBezTo>
                    <a:pt x="414" y="184"/>
                    <a:pt x="421" y="206"/>
                    <a:pt x="427" y="229"/>
                  </a:cubicBezTo>
                  <a:cubicBezTo>
                    <a:pt x="428" y="232"/>
                    <a:pt x="428" y="232"/>
                    <a:pt x="432" y="232"/>
                  </a:cubicBezTo>
                  <a:cubicBezTo>
                    <a:pt x="437" y="232"/>
                    <a:pt x="443" y="232"/>
                    <a:pt x="449" y="232"/>
                  </a:cubicBezTo>
                  <a:cubicBezTo>
                    <a:pt x="452" y="232"/>
                    <a:pt x="452" y="232"/>
                    <a:pt x="453" y="229"/>
                  </a:cubicBezTo>
                  <a:cubicBezTo>
                    <a:pt x="465" y="186"/>
                    <a:pt x="477" y="143"/>
                    <a:pt x="489" y="100"/>
                  </a:cubicBezTo>
                  <a:cubicBezTo>
                    <a:pt x="490" y="99"/>
                    <a:pt x="491" y="97"/>
                    <a:pt x="491" y="95"/>
                  </a:cubicBezTo>
                  <a:cubicBezTo>
                    <a:pt x="491" y="95"/>
                    <a:pt x="491" y="95"/>
                    <a:pt x="492" y="95"/>
                  </a:cubicBezTo>
                  <a:close/>
                  <a:moveTo>
                    <a:pt x="1382" y="232"/>
                  </a:moveTo>
                  <a:cubicBezTo>
                    <a:pt x="1388" y="232"/>
                    <a:pt x="1394" y="232"/>
                    <a:pt x="1400" y="232"/>
                  </a:cubicBezTo>
                  <a:cubicBezTo>
                    <a:pt x="1402" y="232"/>
                    <a:pt x="1403" y="231"/>
                    <a:pt x="1403" y="230"/>
                  </a:cubicBezTo>
                  <a:cubicBezTo>
                    <a:pt x="1407" y="220"/>
                    <a:pt x="1410" y="211"/>
                    <a:pt x="1413" y="202"/>
                  </a:cubicBezTo>
                  <a:cubicBezTo>
                    <a:pt x="1415" y="196"/>
                    <a:pt x="1417" y="191"/>
                    <a:pt x="1419" y="186"/>
                  </a:cubicBezTo>
                  <a:cubicBezTo>
                    <a:pt x="1420" y="184"/>
                    <a:pt x="1420" y="183"/>
                    <a:pt x="1422" y="183"/>
                  </a:cubicBezTo>
                  <a:cubicBezTo>
                    <a:pt x="1423" y="184"/>
                    <a:pt x="1423" y="183"/>
                    <a:pt x="1423" y="183"/>
                  </a:cubicBezTo>
                  <a:cubicBezTo>
                    <a:pt x="1446" y="183"/>
                    <a:pt x="1468" y="183"/>
                    <a:pt x="1491" y="183"/>
                  </a:cubicBezTo>
                  <a:cubicBezTo>
                    <a:pt x="1491" y="183"/>
                    <a:pt x="1492" y="183"/>
                    <a:pt x="1493" y="183"/>
                  </a:cubicBezTo>
                  <a:cubicBezTo>
                    <a:pt x="1493" y="183"/>
                    <a:pt x="1494" y="184"/>
                    <a:pt x="1494" y="185"/>
                  </a:cubicBezTo>
                  <a:cubicBezTo>
                    <a:pt x="1495" y="185"/>
                    <a:pt x="1495" y="186"/>
                    <a:pt x="1495" y="187"/>
                  </a:cubicBezTo>
                  <a:cubicBezTo>
                    <a:pt x="1501" y="201"/>
                    <a:pt x="1506" y="216"/>
                    <a:pt x="1511" y="230"/>
                  </a:cubicBezTo>
                  <a:cubicBezTo>
                    <a:pt x="1512" y="231"/>
                    <a:pt x="1513" y="232"/>
                    <a:pt x="1514" y="232"/>
                  </a:cubicBezTo>
                  <a:cubicBezTo>
                    <a:pt x="1521" y="232"/>
                    <a:pt x="1527" y="232"/>
                    <a:pt x="1533" y="232"/>
                  </a:cubicBezTo>
                  <a:cubicBezTo>
                    <a:pt x="1533" y="232"/>
                    <a:pt x="1534" y="232"/>
                    <a:pt x="1535" y="231"/>
                  </a:cubicBezTo>
                  <a:cubicBezTo>
                    <a:pt x="1534" y="231"/>
                    <a:pt x="1534" y="230"/>
                    <a:pt x="1534" y="229"/>
                  </a:cubicBezTo>
                  <a:cubicBezTo>
                    <a:pt x="1515" y="180"/>
                    <a:pt x="1496" y="132"/>
                    <a:pt x="1478" y="83"/>
                  </a:cubicBezTo>
                  <a:cubicBezTo>
                    <a:pt x="1475" y="76"/>
                    <a:pt x="1472" y="68"/>
                    <a:pt x="1469" y="60"/>
                  </a:cubicBezTo>
                  <a:cubicBezTo>
                    <a:pt x="1468" y="59"/>
                    <a:pt x="1468" y="58"/>
                    <a:pt x="1466" y="58"/>
                  </a:cubicBezTo>
                  <a:cubicBezTo>
                    <a:pt x="1460" y="58"/>
                    <a:pt x="1454" y="58"/>
                    <a:pt x="1448" y="58"/>
                  </a:cubicBezTo>
                  <a:cubicBezTo>
                    <a:pt x="1447" y="58"/>
                    <a:pt x="1446" y="58"/>
                    <a:pt x="1446" y="59"/>
                  </a:cubicBezTo>
                  <a:cubicBezTo>
                    <a:pt x="1446" y="60"/>
                    <a:pt x="1445" y="60"/>
                    <a:pt x="1445" y="61"/>
                  </a:cubicBezTo>
                  <a:cubicBezTo>
                    <a:pt x="1425" y="115"/>
                    <a:pt x="1404" y="168"/>
                    <a:pt x="1384" y="222"/>
                  </a:cubicBezTo>
                  <a:cubicBezTo>
                    <a:pt x="1382" y="225"/>
                    <a:pt x="1381" y="228"/>
                    <a:pt x="1380" y="232"/>
                  </a:cubicBezTo>
                  <a:cubicBezTo>
                    <a:pt x="1381" y="232"/>
                    <a:pt x="1381" y="232"/>
                    <a:pt x="1382" y="232"/>
                  </a:cubicBezTo>
                  <a:close/>
                  <a:moveTo>
                    <a:pt x="1487" y="165"/>
                  </a:moveTo>
                  <a:cubicBezTo>
                    <a:pt x="1467" y="165"/>
                    <a:pt x="1447" y="165"/>
                    <a:pt x="1427" y="165"/>
                  </a:cubicBezTo>
                  <a:cubicBezTo>
                    <a:pt x="1437" y="138"/>
                    <a:pt x="1446" y="111"/>
                    <a:pt x="1456" y="84"/>
                  </a:cubicBezTo>
                  <a:cubicBezTo>
                    <a:pt x="1457" y="84"/>
                    <a:pt x="1457" y="84"/>
                    <a:pt x="1457" y="84"/>
                  </a:cubicBezTo>
                  <a:cubicBezTo>
                    <a:pt x="1467" y="111"/>
                    <a:pt x="1477" y="138"/>
                    <a:pt x="1487" y="165"/>
                  </a:cubicBezTo>
                  <a:close/>
                  <a:moveTo>
                    <a:pt x="891" y="215"/>
                  </a:moveTo>
                  <a:cubicBezTo>
                    <a:pt x="891" y="220"/>
                    <a:pt x="891" y="225"/>
                    <a:pt x="891" y="230"/>
                  </a:cubicBezTo>
                  <a:cubicBezTo>
                    <a:pt x="891" y="232"/>
                    <a:pt x="891" y="232"/>
                    <a:pt x="893" y="232"/>
                  </a:cubicBezTo>
                  <a:cubicBezTo>
                    <a:pt x="898" y="232"/>
                    <a:pt x="902" y="232"/>
                    <a:pt x="907" y="232"/>
                  </a:cubicBezTo>
                  <a:cubicBezTo>
                    <a:pt x="912" y="232"/>
                    <a:pt x="911" y="233"/>
                    <a:pt x="911" y="228"/>
                  </a:cubicBezTo>
                  <a:cubicBezTo>
                    <a:pt x="911" y="169"/>
                    <a:pt x="911" y="110"/>
                    <a:pt x="911" y="52"/>
                  </a:cubicBezTo>
                  <a:cubicBezTo>
                    <a:pt x="911" y="51"/>
                    <a:pt x="911" y="50"/>
                    <a:pt x="911" y="50"/>
                  </a:cubicBezTo>
                  <a:cubicBezTo>
                    <a:pt x="911" y="48"/>
                    <a:pt x="910" y="48"/>
                    <a:pt x="909" y="48"/>
                  </a:cubicBezTo>
                  <a:cubicBezTo>
                    <a:pt x="904" y="48"/>
                    <a:pt x="900" y="48"/>
                    <a:pt x="895" y="48"/>
                  </a:cubicBezTo>
                  <a:cubicBezTo>
                    <a:pt x="890" y="48"/>
                    <a:pt x="891" y="47"/>
                    <a:pt x="891" y="52"/>
                  </a:cubicBezTo>
                  <a:cubicBezTo>
                    <a:pt x="891" y="75"/>
                    <a:pt x="891" y="98"/>
                    <a:pt x="891" y="121"/>
                  </a:cubicBezTo>
                  <a:cubicBezTo>
                    <a:pt x="891" y="122"/>
                    <a:pt x="891" y="123"/>
                    <a:pt x="890" y="124"/>
                  </a:cubicBezTo>
                  <a:cubicBezTo>
                    <a:pt x="889" y="122"/>
                    <a:pt x="888" y="120"/>
                    <a:pt x="886" y="118"/>
                  </a:cubicBezTo>
                  <a:cubicBezTo>
                    <a:pt x="885" y="117"/>
                    <a:pt x="883" y="115"/>
                    <a:pt x="881" y="113"/>
                  </a:cubicBezTo>
                  <a:cubicBezTo>
                    <a:pt x="874" y="107"/>
                    <a:pt x="865" y="105"/>
                    <a:pt x="856" y="105"/>
                  </a:cubicBezTo>
                  <a:cubicBezTo>
                    <a:pt x="840" y="104"/>
                    <a:pt x="825" y="109"/>
                    <a:pt x="814" y="121"/>
                  </a:cubicBezTo>
                  <a:cubicBezTo>
                    <a:pt x="807" y="128"/>
                    <a:pt x="803" y="136"/>
                    <a:pt x="800" y="146"/>
                  </a:cubicBezTo>
                  <a:cubicBezTo>
                    <a:pt x="796" y="158"/>
                    <a:pt x="795" y="171"/>
                    <a:pt x="797" y="183"/>
                  </a:cubicBezTo>
                  <a:cubicBezTo>
                    <a:pt x="798" y="193"/>
                    <a:pt x="800" y="203"/>
                    <a:pt x="805" y="211"/>
                  </a:cubicBezTo>
                  <a:cubicBezTo>
                    <a:pt x="812" y="223"/>
                    <a:pt x="821" y="230"/>
                    <a:pt x="834" y="234"/>
                  </a:cubicBezTo>
                  <a:cubicBezTo>
                    <a:pt x="843" y="236"/>
                    <a:pt x="851" y="236"/>
                    <a:pt x="860" y="234"/>
                  </a:cubicBezTo>
                  <a:cubicBezTo>
                    <a:pt x="870" y="232"/>
                    <a:pt x="879" y="226"/>
                    <a:pt x="886" y="218"/>
                  </a:cubicBezTo>
                  <a:cubicBezTo>
                    <a:pt x="887" y="216"/>
                    <a:pt x="889" y="214"/>
                    <a:pt x="891" y="211"/>
                  </a:cubicBezTo>
                  <a:cubicBezTo>
                    <a:pt x="891" y="213"/>
                    <a:pt x="891" y="214"/>
                    <a:pt x="891" y="215"/>
                  </a:cubicBezTo>
                  <a:close/>
                  <a:moveTo>
                    <a:pt x="890" y="186"/>
                  </a:moveTo>
                  <a:cubicBezTo>
                    <a:pt x="887" y="200"/>
                    <a:pt x="880" y="210"/>
                    <a:pt x="867" y="215"/>
                  </a:cubicBezTo>
                  <a:cubicBezTo>
                    <a:pt x="853" y="221"/>
                    <a:pt x="831" y="219"/>
                    <a:pt x="822" y="197"/>
                  </a:cubicBezTo>
                  <a:cubicBezTo>
                    <a:pt x="817" y="188"/>
                    <a:pt x="816" y="178"/>
                    <a:pt x="817" y="168"/>
                  </a:cubicBezTo>
                  <a:cubicBezTo>
                    <a:pt x="817" y="161"/>
                    <a:pt x="818" y="154"/>
                    <a:pt x="820" y="147"/>
                  </a:cubicBezTo>
                  <a:cubicBezTo>
                    <a:pt x="824" y="137"/>
                    <a:pt x="830" y="129"/>
                    <a:pt x="840" y="125"/>
                  </a:cubicBezTo>
                  <a:cubicBezTo>
                    <a:pt x="861" y="116"/>
                    <a:pt x="882" y="126"/>
                    <a:pt x="889" y="145"/>
                  </a:cubicBezTo>
                  <a:cubicBezTo>
                    <a:pt x="890" y="149"/>
                    <a:pt x="891" y="153"/>
                    <a:pt x="891" y="157"/>
                  </a:cubicBezTo>
                  <a:cubicBezTo>
                    <a:pt x="891" y="161"/>
                    <a:pt x="891" y="164"/>
                    <a:pt x="891" y="168"/>
                  </a:cubicBezTo>
                  <a:cubicBezTo>
                    <a:pt x="891" y="174"/>
                    <a:pt x="891" y="180"/>
                    <a:pt x="890" y="186"/>
                  </a:cubicBezTo>
                  <a:close/>
                  <a:moveTo>
                    <a:pt x="1067" y="111"/>
                  </a:moveTo>
                  <a:cubicBezTo>
                    <a:pt x="1076" y="142"/>
                    <a:pt x="1086" y="174"/>
                    <a:pt x="1096" y="206"/>
                  </a:cubicBezTo>
                  <a:cubicBezTo>
                    <a:pt x="1098" y="214"/>
                    <a:pt x="1100" y="222"/>
                    <a:pt x="1103" y="230"/>
                  </a:cubicBezTo>
                  <a:cubicBezTo>
                    <a:pt x="1103" y="231"/>
                    <a:pt x="1103" y="232"/>
                    <a:pt x="1105" y="232"/>
                  </a:cubicBezTo>
                  <a:cubicBezTo>
                    <a:pt x="1111" y="232"/>
                    <a:pt x="1116" y="232"/>
                    <a:pt x="1122" y="232"/>
                  </a:cubicBezTo>
                  <a:cubicBezTo>
                    <a:pt x="1123" y="232"/>
                    <a:pt x="1124" y="232"/>
                    <a:pt x="1124" y="231"/>
                  </a:cubicBezTo>
                  <a:cubicBezTo>
                    <a:pt x="1124" y="230"/>
                    <a:pt x="1125" y="229"/>
                    <a:pt x="1125" y="228"/>
                  </a:cubicBezTo>
                  <a:cubicBezTo>
                    <a:pt x="1134" y="198"/>
                    <a:pt x="1143" y="168"/>
                    <a:pt x="1153" y="139"/>
                  </a:cubicBezTo>
                  <a:cubicBezTo>
                    <a:pt x="1153" y="138"/>
                    <a:pt x="1153" y="137"/>
                    <a:pt x="1154" y="136"/>
                  </a:cubicBezTo>
                  <a:cubicBezTo>
                    <a:pt x="1154" y="137"/>
                    <a:pt x="1155" y="137"/>
                    <a:pt x="1155" y="138"/>
                  </a:cubicBezTo>
                  <a:cubicBezTo>
                    <a:pt x="1159" y="153"/>
                    <a:pt x="1164" y="169"/>
                    <a:pt x="1168" y="184"/>
                  </a:cubicBezTo>
                  <a:cubicBezTo>
                    <a:pt x="1173" y="199"/>
                    <a:pt x="1177" y="214"/>
                    <a:pt x="1181" y="230"/>
                  </a:cubicBezTo>
                  <a:cubicBezTo>
                    <a:pt x="1182" y="232"/>
                    <a:pt x="1182" y="232"/>
                    <a:pt x="1184" y="232"/>
                  </a:cubicBezTo>
                  <a:cubicBezTo>
                    <a:pt x="1190" y="232"/>
                    <a:pt x="1195" y="232"/>
                    <a:pt x="1200" y="232"/>
                  </a:cubicBezTo>
                  <a:cubicBezTo>
                    <a:pt x="1203" y="232"/>
                    <a:pt x="1203" y="233"/>
                    <a:pt x="1204" y="229"/>
                  </a:cubicBezTo>
                  <a:cubicBezTo>
                    <a:pt x="1215" y="190"/>
                    <a:pt x="1227" y="151"/>
                    <a:pt x="1239" y="111"/>
                  </a:cubicBezTo>
                  <a:cubicBezTo>
                    <a:pt x="1239" y="110"/>
                    <a:pt x="1240" y="109"/>
                    <a:pt x="1240" y="108"/>
                  </a:cubicBezTo>
                  <a:cubicBezTo>
                    <a:pt x="1239" y="107"/>
                    <a:pt x="1239" y="107"/>
                    <a:pt x="1238" y="107"/>
                  </a:cubicBezTo>
                  <a:cubicBezTo>
                    <a:pt x="1233" y="107"/>
                    <a:pt x="1228" y="108"/>
                    <a:pt x="1223" y="107"/>
                  </a:cubicBezTo>
                  <a:cubicBezTo>
                    <a:pt x="1221" y="107"/>
                    <a:pt x="1220" y="108"/>
                    <a:pt x="1220" y="110"/>
                  </a:cubicBezTo>
                  <a:cubicBezTo>
                    <a:pt x="1217" y="122"/>
                    <a:pt x="1213" y="133"/>
                    <a:pt x="1210" y="145"/>
                  </a:cubicBezTo>
                  <a:cubicBezTo>
                    <a:pt x="1205" y="165"/>
                    <a:pt x="1199" y="185"/>
                    <a:pt x="1194" y="205"/>
                  </a:cubicBezTo>
                  <a:cubicBezTo>
                    <a:pt x="1194" y="206"/>
                    <a:pt x="1194" y="207"/>
                    <a:pt x="1192" y="208"/>
                  </a:cubicBezTo>
                  <a:cubicBezTo>
                    <a:pt x="1192" y="207"/>
                    <a:pt x="1192" y="206"/>
                    <a:pt x="1191" y="205"/>
                  </a:cubicBezTo>
                  <a:cubicBezTo>
                    <a:pt x="1187" y="189"/>
                    <a:pt x="1182" y="172"/>
                    <a:pt x="1178" y="156"/>
                  </a:cubicBezTo>
                  <a:cubicBezTo>
                    <a:pt x="1174" y="140"/>
                    <a:pt x="1169" y="125"/>
                    <a:pt x="1165" y="110"/>
                  </a:cubicBezTo>
                  <a:cubicBezTo>
                    <a:pt x="1164" y="108"/>
                    <a:pt x="1164" y="107"/>
                    <a:pt x="1162" y="107"/>
                  </a:cubicBezTo>
                  <a:cubicBezTo>
                    <a:pt x="1158" y="107"/>
                    <a:pt x="1153" y="107"/>
                    <a:pt x="1149" y="107"/>
                  </a:cubicBezTo>
                  <a:cubicBezTo>
                    <a:pt x="1146" y="108"/>
                    <a:pt x="1146" y="107"/>
                    <a:pt x="1145" y="111"/>
                  </a:cubicBezTo>
                  <a:cubicBezTo>
                    <a:pt x="1145" y="111"/>
                    <a:pt x="1145" y="111"/>
                    <a:pt x="1145" y="111"/>
                  </a:cubicBezTo>
                  <a:cubicBezTo>
                    <a:pt x="1135" y="143"/>
                    <a:pt x="1126" y="174"/>
                    <a:pt x="1116" y="205"/>
                  </a:cubicBezTo>
                  <a:cubicBezTo>
                    <a:pt x="1116" y="206"/>
                    <a:pt x="1116" y="207"/>
                    <a:pt x="1115" y="208"/>
                  </a:cubicBezTo>
                  <a:cubicBezTo>
                    <a:pt x="1114" y="207"/>
                    <a:pt x="1114" y="206"/>
                    <a:pt x="1114" y="205"/>
                  </a:cubicBezTo>
                  <a:cubicBezTo>
                    <a:pt x="1108" y="183"/>
                    <a:pt x="1102" y="162"/>
                    <a:pt x="1096" y="140"/>
                  </a:cubicBezTo>
                  <a:cubicBezTo>
                    <a:pt x="1093" y="130"/>
                    <a:pt x="1090" y="120"/>
                    <a:pt x="1088" y="110"/>
                  </a:cubicBezTo>
                  <a:cubicBezTo>
                    <a:pt x="1087" y="108"/>
                    <a:pt x="1087" y="107"/>
                    <a:pt x="1085" y="107"/>
                  </a:cubicBezTo>
                  <a:cubicBezTo>
                    <a:pt x="1079" y="108"/>
                    <a:pt x="1073" y="107"/>
                    <a:pt x="1066" y="107"/>
                  </a:cubicBezTo>
                  <a:cubicBezTo>
                    <a:pt x="1066" y="109"/>
                    <a:pt x="1067" y="110"/>
                    <a:pt x="1067" y="111"/>
                  </a:cubicBezTo>
                  <a:close/>
                  <a:moveTo>
                    <a:pt x="1962" y="206"/>
                  </a:moveTo>
                  <a:cubicBezTo>
                    <a:pt x="1949" y="215"/>
                    <a:pt x="1935" y="219"/>
                    <a:pt x="1920" y="218"/>
                  </a:cubicBezTo>
                  <a:cubicBezTo>
                    <a:pt x="1905" y="216"/>
                    <a:pt x="1894" y="209"/>
                    <a:pt x="1888" y="195"/>
                  </a:cubicBezTo>
                  <a:cubicBezTo>
                    <a:pt x="1886" y="189"/>
                    <a:pt x="1886" y="184"/>
                    <a:pt x="1885" y="179"/>
                  </a:cubicBezTo>
                  <a:cubicBezTo>
                    <a:pt x="1885" y="174"/>
                    <a:pt x="1885" y="175"/>
                    <a:pt x="1889" y="175"/>
                  </a:cubicBezTo>
                  <a:cubicBezTo>
                    <a:pt x="1915" y="175"/>
                    <a:pt x="1942" y="175"/>
                    <a:pt x="1968" y="175"/>
                  </a:cubicBezTo>
                  <a:cubicBezTo>
                    <a:pt x="1969" y="175"/>
                    <a:pt x="1969" y="175"/>
                    <a:pt x="1970" y="175"/>
                  </a:cubicBezTo>
                  <a:cubicBezTo>
                    <a:pt x="1973" y="175"/>
                    <a:pt x="1973" y="175"/>
                    <a:pt x="1973" y="172"/>
                  </a:cubicBezTo>
                  <a:cubicBezTo>
                    <a:pt x="1973" y="168"/>
                    <a:pt x="1973" y="164"/>
                    <a:pt x="1973" y="160"/>
                  </a:cubicBezTo>
                  <a:cubicBezTo>
                    <a:pt x="1973" y="153"/>
                    <a:pt x="1972" y="146"/>
                    <a:pt x="1969" y="139"/>
                  </a:cubicBezTo>
                  <a:cubicBezTo>
                    <a:pt x="1964" y="123"/>
                    <a:pt x="1954" y="111"/>
                    <a:pt x="1937" y="106"/>
                  </a:cubicBezTo>
                  <a:cubicBezTo>
                    <a:pt x="1933" y="105"/>
                    <a:pt x="1929" y="105"/>
                    <a:pt x="1925" y="105"/>
                  </a:cubicBezTo>
                  <a:cubicBezTo>
                    <a:pt x="1906" y="104"/>
                    <a:pt x="1890" y="111"/>
                    <a:pt x="1878" y="126"/>
                  </a:cubicBezTo>
                  <a:cubicBezTo>
                    <a:pt x="1870" y="137"/>
                    <a:pt x="1866" y="149"/>
                    <a:pt x="1865" y="163"/>
                  </a:cubicBezTo>
                  <a:cubicBezTo>
                    <a:pt x="1864" y="176"/>
                    <a:pt x="1865" y="189"/>
                    <a:pt x="1870" y="202"/>
                  </a:cubicBezTo>
                  <a:cubicBezTo>
                    <a:pt x="1877" y="219"/>
                    <a:pt x="1889" y="231"/>
                    <a:pt x="1908" y="234"/>
                  </a:cubicBezTo>
                  <a:cubicBezTo>
                    <a:pt x="1920" y="236"/>
                    <a:pt x="1931" y="235"/>
                    <a:pt x="1943" y="233"/>
                  </a:cubicBezTo>
                  <a:cubicBezTo>
                    <a:pt x="1949" y="231"/>
                    <a:pt x="1956" y="229"/>
                    <a:pt x="1962" y="225"/>
                  </a:cubicBezTo>
                  <a:cubicBezTo>
                    <a:pt x="1963" y="224"/>
                    <a:pt x="1964" y="224"/>
                    <a:pt x="1964" y="222"/>
                  </a:cubicBezTo>
                  <a:cubicBezTo>
                    <a:pt x="1964" y="216"/>
                    <a:pt x="1964" y="211"/>
                    <a:pt x="1964" y="205"/>
                  </a:cubicBezTo>
                  <a:cubicBezTo>
                    <a:pt x="1963" y="205"/>
                    <a:pt x="1962" y="206"/>
                    <a:pt x="1962" y="206"/>
                  </a:cubicBezTo>
                  <a:close/>
                  <a:moveTo>
                    <a:pt x="1886" y="158"/>
                  </a:moveTo>
                  <a:cubicBezTo>
                    <a:pt x="1887" y="142"/>
                    <a:pt x="1898" y="126"/>
                    <a:pt x="1913" y="123"/>
                  </a:cubicBezTo>
                  <a:cubicBezTo>
                    <a:pt x="1919" y="121"/>
                    <a:pt x="1926" y="121"/>
                    <a:pt x="1932" y="123"/>
                  </a:cubicBezTo>
                  <a:cubicBezTo>
                    <a:pt x="1939" y="125"/>
                    <a:pt x="1943" y="129"/>
                    <a:pt x="1947" y="135"/>
                  </a:cubicBezTo>
                  <a:cubicBezTo>
                    <a:pt x="1951" y="142"/>
                    <a:pt x="1952" y="150"/>
                    <a:pt x="1952" y="158"/>
                  </a:cubicBezTo>
                  <a:cubicBezTo>
                    <a:pt x="1930" y="158"/>
                    <a:pt x="1908" y="158"/>
                    <a:pt x="1886" y="158"/>
                  </a:cubicBezTo>
                  <a:close/>
                  <a:moveTo>
                    <a:pt x="986" y="106"/>
                  </a:moveTo>
                  <a:cubicBezTo>
                    <a:pt x="966" y="109"/>
                    <a:pt x="951" y="120"/>
                    <a:pt x="943" y="139"/>
                  </a:cubicBezTo>
                  <a:cubicBezTo>
                    <a:pt x="934" y="159"/>
                    <a:pt x="934" y="179"/>
                    <a:pt x="941" y="199"/>
                  </a:cubicBezTo>
                  <a:cubicBezTo>
                    <a:pt x="948" y="216"/>
                    <a:pt x="960" y="228"/>
                    <a:pt x="979" y="233"/>
                  </a:cubicBezTo>
                  <a:cubicBezTo>
                    <a:pt x="988" y="235"/>
                    <a:pt x="997" y="236"/>
                    <a:pt x="1006" y="235"/>
                  </a:cubicBezTo>
                  <a:cubicBezTo>
                    <a:pt x="1030" y="232"/>
                    <a:pt x="1046" y="219"/>
                    <a:pt x="1054" y="197"/>
                  </a:cubicBezTo>
                  <a:cubicBezTo>
                    <a:pt x="1061" y="178"/>
                    <a:pt x="1061" y="159"/>
                    <a:pt x="1054" y="140"/>
                  </a:cubicBezTo>
                  <a:cubicBezTo>
                    <a:pt x="1049" y="125"/>
                    <a:pt x="1039" y="114"/>
                    <a:pt x="1023" y="108"/>
                  </a:cubicBezTo>
                  <a:cubicBezTo>
                    <a:pt x="1016" y="105"/>
                    <a:pt x="1008" y="105"/>
                    <a:pt x="999" y="105"/>
                  </a:cubicBezTo>
                  <a:cubicBezTo>
                    <a:pt x="995" y="105"/>
                    <a:pt x="991" y="105"/>
                    <a:pt x="986" y="106"/>
                  </a:cubicBezTo>
                  <a:close/>
                  <a:moveTo>
                    <a:pt x="961" y="146"/>
                  </a:moveTo>
                  <a:cubicBezTo>
                    <a:pt x="967" y="131"/>
                    <a:pt x="980" y="122"/>
                    <a:pt x="996" y="122"/>
                  </a:cubicBezTo>
                  <a:cubicBezTo>
                    <a:pt x="1001" y="122"/>
                    <a:pt x="1006" y="122"/>
                    <a:pt x="1011" y="123"/>
                  </a:cubicBezTo>
                  <a:cubicBezTo>
                    <a:pt x="1023" y="127"/>
                    <a:pt x="1030" y="134"/>
                    <a:pt x="1035" y="145"/>
                  </a:cubicBezTo>
                  <a:cubicBezTo>
                    <a:pt x="1037" y="150"/>
                    <a:pt x="1038" y="156"/>
                    <a:pt x="1038" y="161"/>
                  </a:cubicBezTo>
                  <a:cubicBezTo>
                    <a:pt x="1039" y="172"/>
                    <a:pt x="1039" y="182"/>
                    <a:pt x="1035" y="193"/>
                  </a:cubicBezTo>
                  <a:cubicBezTo>
                    <a:pt x="1030" y="208"/>
                    <a:pt x="1019" y="217"/>
                    <a:pt x="1002" y="218"/>
                  </a:cubicBezTo>
                  <a:cubicBezTo>
                    <a:pt x="996" y="218"/>
                    <a:pt x="991" y="218"/>
                    <a:pt x="985" y="216"/>
                  </a:cubicBezTo>
                  <a:cubicBezTo>
                    <a:pt x="971" y="212"/>
                    <a:pt x="963" y="202"/>
                    <a:pt x="959" y="189"/>
                  </a:cubicBezTo>
                  <a:cubicBezTo>
                    <a:pt x="959" y="186"/>
                    <a:pt x="958" y="184"/>
                    <a:pt x="958" y="182"/>
                  </a:cubicBezTo>
                  <a:cubicBezTo>
                    <a:pt x="957" y="178"/>
                    <a:pt x="957" y="174"/>
                    <a:pt x="957" y="171"/>
                  </a:cubicBezTo>
                  <a:cubicBezTo>
                    <a:pt x="957" y="162"/>
                    <a:pt x="958" y="154"/>
                    <a:pt x="961" y="146"/>
                  </a:cubicBezTo>
                  <a:close/>
                  <a:moveTo>
                    <a:pt x="690" y="125"/>
                  </a:moveTo>
                  <a:cubicBezTo>
                    <a:pt x="690" y="120"/>
                    <a:pt x="690" y="115"/>
                    <a:pt x="690" y="109"/>
                  </a:cubicBezTo>
                  <a:cubicBezTo>
                    <a:pt x="690" y="108"/>
                    <a:pt x="690" y="107"/>
                    <a:pt x="688" y="107"/>
                  </a:cubicBezTo>
                  <a:cubicBezTo>
                    <a:pt x="683" y="108"/>
                    <a:pt x="678" y="108"/>
                    <a:pt x="672" y="107"/>
                  </a:cubicBezTo>
                  <a:cubicBezTo>
                    <a:pt x="671" y="107"/>
                    <a:pt x="670" y="108"/>
                    <a:pt x="670" y="110"/>
                  </a:cubicBezTo>
                  <a:cubicBezTo>
                    <a:pt x="670" y="110"/>
                    <a:pt x="670" y="111"/>
                    <a:pt x="670" y="112"/>
                  </a:cubicBezTo>
                  <a:cubicBezTo>
                    <a:pt x="670" y="150"/>
                    <a:pt x="670" y="189"/>
                    <a:pt x="670" y="228"/>
                  </a:cubicBezTo>
                  <a:cubicBezTo>
                    <a:pt x="670" y="229"/>
                    <a:pt x="670" y="229"/>
                    <a:pt x="670" y="230"/>
                  </a:cubicBezTo>
                  <a:cubicBezTo>
                    <a:pt x="670" y="232"/>
                    <a:pt x="671" y="232"/>
                    <a:pt x="672" y="232"/>
                  </a:cubicBezTo>
                  <a:cubicBezTo>
                    <a:pt x="677" y="232"/>
                    <a:pt x="681" y="232"/>
                    <a:pt x="686" y="232"/>
                  </a:cubicBezTo>
                  <a:cubicBezTo>
                    <a:pt x="690" y="232"/>
                    <a:pt x="690" y="232"/>
                    <a:pt x="690" y="228"/>
                  </a:cubicBezTo>
                  <a:cubicBezTo>
                    <a:pt x="690" y="206"/>
                    <a:pt x="690" y="185"/>
                    <a:pt x="690" y="163"/>
                  </a:cubicBezTo>
                  <a:cubicBezTo>
                    <a:pt x="690" y="158"/>
                    <a:pt x="691" y="153"/>
                    <a:pt x="692" y="148"/>
                  </a:cubicBezTo>
                  <a:cubicBezTo>
                    <a:pt x="697" y="131"/>
                    <a:pt x="710" y="121"/>
                    <a:pt x="727" y="122"/>
                  </a:cubicBezTo>
                  <a:cubicBezTo>
                    <a:pt x="738" y="122"/>
                    <a:pt x="745" y="127"/>
                    <a:pt x="750" y="137"/>
                  </a:cubicBezTo>
                  <a:cubicBezTo>
                    <a:pt x="752" y="143"/>
                    <a:pt x="753" y="148"/>
                    <a:pt x="753" y="153"/>
                  </a:cubicBezTo>
                  <a:cubicBezTo>
                    <a:pt x="754" y="163"/>
                    <a:pt x="753" y="172"/>
                    <a:pt x="754" y="182"/>
                  </a:cubicBezTo>
                  <a:cubicBezTo>
                    <a:pt x="754" y="198"/>
                    <a:pt x="754" y="214"/>
                    <a:pt x="754" y="230"/>
                  </a:cubicBezTo>
                  <a:cubicBezTo>
                    <a:pt x="754" y="232"/>
                    <a:pt x="754" y="232"/>
                    <a:pt x="756" y="232"/>
                  </a:cubicBezTo>
                  <a:cubicBezTo>
                    <a:pt x="761" y="232"/>
                    <a:pt x="766" y="232"/>
                    <a:pt x="771" y="232"/>
                  </a:cubicBezTo>
                  <a:cubicBezTo>
                    <a:pt x="774" y="232"/>
                    <a:pt x="774" y="232"/>
                    <a:pt x="774" y="230"/>
                  </a:cubicBezTo>
                  <a:cubicBezTo>
                    <a:pt x="774" y="229"/>
                    <a:pt x="774" y="228"/>
                    <a:pt x="774" y="228"/>
                  </a:cubicBezTo>
                  <a:cubicBezTo>
                    <a:pt x="774" y="205"/>
                    <a:pt x="774" y="182"/>
                    <a:pt x="774" y="159"/>
                  </a:cubicBezTo>
                  <a:cubicBezTo>
                    <a:pt x="774" y="155"/>
                    <a:pt x="774" y="150"/>
                    <a:pt x="773" y="146"/>
                  </a:cubicBezTo>
                  <a:cubicBezTo>
                    <a:pt x="772" y="139"/>
                    <a:pt x="771" y="132"/>
                    <a:pt x="767" y="125"/>
                  </a:cubicBezTo>
                  <a:cubicBezTo>
                    <a:pt x="763" y="116"/>
                    <a:pt x="756" y="109"/>
                    <a:pt x="746" y="106"/>
                  </a:cubicBezTo>
                  <a:cubicBezTo>
                    <a:pt x="738" y="104"/>
                    <a:pt x="731" y="104"/>
                    <a:pt x="723" y="105"/>
                  </a:cubicBezTo>
                  <a:cubicBezTo>
                    <a:pt x="710" y="107"/>
                    <a:pt x="700" y="114"/>
                    <a:pt x="693" y="125"/>
                  </a:cubicBezTo>
                  <a:cubicBezTo>
                    <a:pt x="692" y="126"/>
                    <a:pt x="692" y="127"/>
                    <a:pt x="690" y="128"/>
                  </a:cubicBezTo>
                  <a:cubicBezTo>
                    <a:pt x="690" y="127"/>
                    <a:pt x="690" y="126"/>
                    <a:pt x="690" y="125"/>
                  </a:cubicBezTo>
                  <a:close/>
                  <a:moveTo>
                    <a:pt x="1744" y="213"/>
                  </a:moveTo>
                  <a:cubicBezTo>
                    <a:pt x="1744" y="219"/>
                    <a:pt x="1744" y="224"/>
                    <a:pt x="1744" y="230"/>
                  </a:cubicBezTo>
                  <a:cubicBezTo>
                    <a:pt x="1744" y="232"/>
                    <a:pt x="1744" y="232"/>
                    <a:pt x="1746" y="232"/>
                  </a:cubicBezTo>
                  <a:cubicBezTo>
                    <a:pt x="1751" y="232"/>
                    <a:pt x="1755" y="232"/>
                    <a:pt x="1760" y="232"/>
                  </a:cubicBezTo>
                  <a:cubicBezTo>
                    <a:pt x="1764" y="232"/>
                    <a:pt x="1764" y="233"/>
                    <a:pt x="1764" y="229"/>
                  </a:cubicBezTo>
                  <a:cubicBezTo>
                    <a:pt x="1764" y="189"/>
                    <a:pt x="1764" y="150"/>
                    <a:pt x="1764" y="111"/>
                  </a:cubicBezTo>
                  <a:cubicBezTo>
                    <a:pt x="1764" y="111"/>
                    <a:pt x="1764" y="110"/>
                    <a:pt x="1764" y="109"/>
                  </a:cubicBezTo>
                  <a:cubicBezTo>
                    <a:pt x="1764" y="108"/>
                    <a:pt x="1763" y="107"/>
                    <a:pt x="1762" y="107"/>
                  </a:cubicBezTo>
                  <a:cubicBezTo>
                    <a:pt x="1757" y="108"/>
                    <a:pt x="1752" y="107"/>
                    <a:pt x="1747" y="107"/>
                  </a:cubicBezTo>
                  <a:cubicBezTo>
                    <a:pt x="1743" y="108"/>
                    <a:pt x="1744" y="107"/>
                    <a:pt x="1744" y="111"/>
                  </a:cubicBezTo>
                  <a:cubicBezTo>
                    <a:pt x="1744" y="134"/>
                    <a:pt x="1744" y="156"/>
                    <a:pt x="1744" y="179"/>
                  </a:cubicBezTo>
                  <a:cubicBezTo>
                    <a:pt x="1744" y="184"/>
                    <a:pt x="1743" y="188"/>
                    <a:pt x="1742" y="192"/>
                  </a:cubicBezTo>
                  <a:cubicBezTo>
                    <a:pt x="1739" y="205"/>
                    <a:pt x="1729" y="218"/>
                    <a:pt x="1712" y="218"/>
                  </a:cubicBezTo>
                  <a:cubicBezTo>
                    <a:pt x="1697" y="218"/>
                    <a:pt x="1687" y="212"/>
                    <a:pt x="1683" y="198"/>
                  </a:cubicBezTo>
                  <a:cubicBezTo>
                    <a:pt x="1681" y="191"/>
                    <a:pt x="1680" y="185"/>
                    <a:pt x="1680" y="179"/>
                  </a:cubicBezTo>
                  <a:cubicBezTo>
                    <a:pt x="1680" y="156"/>
                    <a:pt x="1680" y="134"/>
                    <a:pt x="1680" y="112"/>
                  </a:cubicBezTo>
                  <a:cubicBezTo>
                    <a:pt x="1680" y="111"/>
                    <a:pt x="1680" y="110"/>
                    <a:pt x="1680" y="109"/>
                  </a:cubicBezTo>
                  <a:cubicBezTo>
                    <a:pt x="1681" y="108"/>
                    <a:pt x="1680" y="107"/>
                    <a:pt x="1678" y="107"/>
                  </a:cubicBezTo>
                  <a:cubicBezTo>
                    <a:pt x="1673" y="108"/>
                    <a:pt x="1668" y="107"/>
                    <a:pt x="1663" y="107"/>
                  </a:cubicBezTo>
                  <a:cubicBezTo>
                    <a:pt x="1660" y="107"/>
                    <a:pt x="1660" y="107"/>
                    <a:pt x="1660" y="110"/>
                  </a:cubicBezTo>
                  <a:cubicBezTo>
                    <a:pt x="1660" y="135"/>
                    <a:pt x="1660" y="160"/>
                    <a:pt x="1660" y="184"/>
                  </a:cubicBezTo>
                  <a:cubicBezTo>
                    <a:pt x="1661" y="193"/>
                    <a:pt x="1662" y="202"/>
                    <a:pt x="1665" y="211"/>
                  </a:cubicBezTo>
                  <a:cubicBezTo>
                    <a:pt x="1670" y="223"/>
                    <a:pt x="1678" y="231"/>
                    <a:pt x="1691" y="234"/>
                  </a:cubicBezTo>
                  <a:cubicBezTo>
                    <a:pt x="1696" y="235"/>
                    <a:pt x="1702" y="235"/>
                    <a:pt x="1707" y="235"/>
                  </a:cubicBezTo>
                  <a:cubicBezTo>
                    <a:pt x="1722" y="235"/>
                    <a:pt x="1734" y="228"/>
                    <a:pt x="1742" y="216"/>
                  </a:cubicBezTo>
                  <a:cubicBezTo>
                    <a:pt x="1742" y="215"/>
                    <a:pt x="1743" y="214"/>
                    <a:pt x="1743" y="213"/>
                  </a:cubicBezTo>
                  <a:cubicBezTo>
                    <a:pt x="1743" y="213"/>
                    <a:pt x="1744" y="213"/>
                    <a:pt x="1744" y="213"/>
                  </a:cubicBezTo>
                  <a:close/>
                  <a:moveTo>
                    <a:pt x="1612" y="129"/>
                  </a:moveTo>
                  <a:cubicBezTo>
                    <a:pt x="1589" y="160"/>
                    <a:pt x="1566" y="192"/>
                    <a:pt x="1543" y="223"/>
                  </a:cubicBezTo>
                  <a:cubicBezTo>
                    <a:pt x="1542" y="225"/>
                    <a:pt x="1541" y="226"/>
                    <a:pt x="1541" y="228"/>
                  </a:cubicBezTo>
                  <a:cubicBezTo>
                    <a:pt x="1541" y="233"/>
                    <a:pt x="1541" y="232"/>
                    <a:pt x="1545" y="232"/>
                  </a:cubicBezTo>
                  <a:cubicBezTo>
                    <a:pt x="1577" y="232"/>
                    <a:pt x="1608" y="232"/>
                    <a:pt x="1640" y="232"/>
                  </a:cubicBezTo>
                  <a:cubicBezTo>
                    <a:pt x="1640" y="232"/>
                    <a:pt x="1641" y="232"/>
                    <a:pt x="1642" y="232"/>
                  </a:cubicBezTo>
                  <a:cubicBezTo>
                    <a:pt x="1643" y="232"/>
                    <a:pt x="1644" y="232"/>
                    <a:pt x="1644" y="230"/>
                  </a:cubicBezTo>
                  <a:cubicBezTo>
                    <a:pt x="1644" y="226"/>
                    <a:pt x="1644" y="222"/>
                    <a:pt x="1644" y="219"/>
                  </a:cubicBezTo>
                  <a:cubicBezTo>
                    <a:pt x="1644" y="215"/>
                    <a:pt x="1644" y="215"/>
                    <a:pt x="1640" y="215"/>
                  </a:cubicBezTo>
                  <a:cubicBezTo>
                    <a:pt x="1618" y="215"/>
                    <a:pt x="1596" y="215"/>
                    <a:pt x="1575" y="215"/>
                  </a:cubicBezTo>
                  <a:cubicBezTo>
                    <a:pt x="1573" y="215"/>
                    <a:pt x="1572" y="215"/>
                    <a:pt x="1571" y="215"/>
                  </a:cubicBezTo>
                  <a:cubicBezTo>
                    <a:pt x="1571" y="214"/>
                    <a:pt x="1572" y="213"/>
                    <a:pt x="1573" y="212"/>
                  </a:cubicBezTo>
                  <a:cubicBezTo>
                    <a:pt x="1596" y="180"/>
                    <a:pt x="1619" y="148"/>
                    <a:pt x="1642" y="116"/>
                  </a:cubicBezTo>
                  <a:cubicBezTo>
                    <a:pt x="1643" y="115"/>
                    <a:pt x="1644" y="113"/>
                    <a:pt x="1644" y="111"/>
                  </a:cubicBezTo>
                  <a:cubicBezTo>
                    <a:pt x="1644" y="107"/>
                    <a:pt x="1645" y="107"/>
                    <a:pt x="1641" y="107"/>
                  </a:cubicBezTo>
                  <a:cubicBezTo>
                    <a:pt x="1611" y="107"/>
                    <a:pt x="1581" y="107"/>
                    <a:pt x="1552" y="107"/>
                  </a:cubicBezTo>
                  <a:cubicBezTo>
                    <a:pt x="1551" y="107"/>
                    <a:pt x="1551" y="108"/>
                    <a:pt x="1550" y="107"/>
                  </a:cubicBezTo>
                  <a:cubicBezTo>
                    <a:pt x="1549" y="107"/>
                    <a:pt x="1548" y="108"/>
                    <a:pt x="1548" y="109"/>
                  </a:cubicBezTo>
                  <a:cubicBezTo>
                    <a:pt x="1548" y="114"/>
                    <a:pt x="1548" y="118"/>
                    <a:pt x="1548" y="122"/>
                  </a:cubicBezTo>
                  <a:cubicBezTo>
                    <a:pt x="1548" y="125"/>
                    <a:pt x="1548" y="125"/>
                    <a:pt x="1551" y="125"/>
                  </a:cubicBezTo>
                  <a:cubicBezTo>
                    <a:pt x="1551" y="125"/>
                    <a:pt x="1552" y="125"/>
                    <a:pt x="1553" y="125"/>
                  </a:cubicBezTo>
                  <a:cubicBezTo>
                    <a:pt x="1572" y="125"/>
                    <a:pt x="1591" y="125"/>
                    <a:pt x="1611" y="125"/>
                  </a:cubicBezTo>
                  <a:cubicBezTo>
                    <a:pt x="1612" y="125"/>
                    <a:pt x="1613" y="124"/>
                    <a:pt x="1614" y="125"/>
                  </a:cubicBezTo>
                  <a:cubicBezTo>
                    <a:pt x="1614" y="126"/>
                    <a:pt x="1613" y="128"/>
                    <a:pt x="1612" y="129"/>
                  </a:cubicBezTo>
                  <a:close/>
                  <a:moveTo>
                    <a:pt x="1319" y="114"/>
                  </a:moveTo>
                  <a:cubicBezTo>
                    <a:pt x="1319" y="110"/>
                    <a:pt x="1319" y="110"/>
                    <a:pt x="1316" y="109"/>
                  </a:cubicBezTo>
                  <a:cubicBezTo>
                    <a:pt x="1306" y="105"/>
                    <a:pt x="1295" y="104"/>
                    <a:pt x="1284" y="105"/>
                  </a:cubicBezTo>
                  <a:cubicBezTo>
                    <a:pt x="1274" y="106"/>
                    <a:pt x="1266" y="110"/>
                    <a:pt x="1258" y="117"/>
                  </a:cubicBezTo>
                  <a:cubicBezTo>
                    <a:pt x="1244" y="130"/>
                    <a:pt x="1244" y="157"/>
                    <a:pt x="1262" y="169"/>
                  </a:cubicBezTo>
                  <a:cubicBezTo>
                    <a:pt x="1267" y="172"/>
                    <a:pt x="1272" y="175"/>
                    <a:pt x="1278" y="177"/>
                  </a:cubicBezTo>
                  <a:cubicBezTo>
                    <a:pt x="1284" y="180"/>
                    <a:pt x="1291" y="183"/>
                    <a:pt x="1297" y="187"/>
                  </a:cubicBezTo>
                  <a:cubicBezTo>
                    <a:pt x="1303" y="191"/>
                    <a:pt x="1305" y="197"/>
                    <a:pt x="1304" y="204"/>
                  </a:cubicBezTo>
                  <a:cubicBezTo>
                    <a:pt x="1303" y="211"/>
                    <a:pt x="1299" y="214"/>
                    <a:pt x="1293" y="216"/>
                  </a:cubicBezTo>
                  <a:cubicBezTo>
                    <a:pt x="1292" y="217"/>
                    <a:pt x="1291" y="217"/>
                    <a:pt x="1290" y="217"/>
                  </a:cubicBezTo>
                  <a:cubicBezTo>
                    <a:pt x="1276" y="220"/>
                    <a:pt x="1263" y="217"/>
                    <a:pt x="1251" y="209"/>
                  </a:cubicBezTo>
                  <a:cubicBezTo>
                    <a:pt x="1250" y="208"/>
                    <a:pt x="1250" y="207"/>
                    <a:pt x="1248" y="207"/>
                  </a:cubicBezTo>
                  <a:cubicBezTo>
                    <a:pt x="1248" y="212"/>
                    <a:pt x="1248" y="216"/>
                    <a:pt x="1248" y="221"/>
                  </a:cubicBezTo>
                  <a:cubicBezTo>
                    <a:pt x="1248" y="223"/>
                    <a:pt x="1247" y="226"/>
                    <a:pt x="1248" y="228"/>
                  </a:cubicBezTo>
                  <a:cubicBezTo>
                    <a:pt x="1250" y="229"/>
                    <a:pt x="1252" y="230"/>
                    <a:pt x="1255" y="231"/>
                  </a:cubicBezTo>
                  <a:cubicBezTo>
                    <a:pt x="1266" y="235"/>
                    <a:pt x="1279" y="236"/>
                    <a:pt x="1291" y="234"/>
                  </a:cubicBezTo>
                  <a:cubicBezTo>
                    <a:pt x="1298" y="233"/>
                    <a:pt x="1304" y="231"/>
                    <a:pt x="1310" y="227"/>
                  </a:cubicBezTo>
                  <a:cubicBezTo>
                    <a:pt x="1329" y="214"/>
                    <a:pt x="1330" y="184"/>
                    <a:pt x="1310" y="172"/>
                  </a:cubicBezTo>
                  <a:cubicBezTo>
                    <a:pt x="1308" y="170"/>
                    <a:pt x="1306" y="169"/>
                    <a:pt x="1304" y="168"/>
                  </a:cubicBezTo>
                  <a:cubicBezTo>
                    <a:pt x="1300" y="166"/>
                    <a:pt x="1296" y="164"/>
                    <a:pt x="1291" y="162"/>
                  </a:cubicBezTo>
                  <a:cubicBezTo>
                    <a:pt x="1286" y="159"/>
                    <a:pt x="1281" y="157"/>
                    <a:pt x="1276" y="154"/>
                  </a:cubicBezTo>
                  <a:cubicBezTo>
                    <a:pt x="1270" y="150"/>
                    <a:pt x="1268" y="144"/>
                    <a:pt x="1269" y="137"/>
                  </a:cubicBezTo>
                  <a:cubicBezTo>
                    <a:pt x="1269" y="131"/>
                    <a:pt x="1273" y="127"/>
                    <a:pt x="1279" y="124"/>
                  </a:cubicBezTo>
                  <a:cubicBezTo>
                    <a:pt x="1281" y="123"/>
                    <a:pt x="1282" y="123"/>
                    <a:pt x="1284" y="122"/>
                  </a:cubicBezTo>
                  <a:cubicBezTo>
                    <a:pt x="1295" y="120"/>
                    <a:pt x="1306" y="123"/>
                    <a:pt x="1316" y="128"/>
                  </a:cubicBezTo>
                  <a:cubicBezTo>
                    <a:pt x="1317" y="129"/>
                    <a:pt x="1317" y="130"/>
                    <a:pt x="1319" y="130"/>
                  </a:cubicBezTo>
                  <a:cubicBezTo>
                    <a:pt x="1319" y="124"/>
                    <a:pt x="1319" y="119"/>
                    <a:pt x="1319" y="114"/>
                  </a:cubicBezTo>
                  <a:close/>
                  <a:moveTo>
                    <a:pt x="1816" y="130"/>
                  </a:moveTo>
                  <a:cubicBezTo>
                    <a:pt x="1816" y="123"/>
                    <a:pt x="1816" y="116"/>
                    <a:pt x="1816" y="110"/>
                  </a:cubicBezTo>
                  <a:cubicBezTo>
                    <a:pt x="1816" y="108"/>
                    <a:pt x="1816" y="107"/>
                    <a:pt x="1814" y="107"/>
                  </a:cubicBezTo>
                  <a:cubicBezTo>
                    <a:pt x="1809" y="107"/>
                    <a:pt x="1804" y="107"/>
                    <a:pt x="1800" y="107"/>
                  </a:cubicBezTo>
                  <a:cubicBezTo>
                    <a:pt x="1796" y="108"/>
                    <a:pt x="1796" y="107"/>
                    <a:pt x="1796" y="111"/>
                  </a:cubicBezTo>
                  <a:cubicBezTo>
                    <a:pt x="1796" y="150"/>
                    <a:pt x="1796" y="189"/>
                    <a:pt x="1796" y="228"/>
                  </a:cubicBezTo>
                  <a:cubicBezTo>
                    <a:pt x="1796" y="229"/>
                    <a:pt x="1796" y="230"/>
                    <a:pt x="1796" y="230"/>
                  </a:cubicBezTo>
                  <a:cubicBezTo>
                    <a:pt x="1796" y="232"/>
                    <a:pt x="1797" y="232"/>
                    <a:pt x="1798" y="232"/>
                  </a:cubicBezTo>
                  <a:cubicBezTo>
                    <a:pt x="1803" y="232"/>
                    <a:pt x="1809" y="232"/>
                    <a:pt x="1815" y="232"/>
                  </a:cubicBezTo>
                  <a:cubicBezTo>
                    <a:pt x="1816" y="232"/>
                    <a:pt x="1816" y="232"/>
                    <a:pt x="1816" y="230"/>
                  </a:cubicBezTo>
                  <a:cubicBezTo>
                    <a:pt x="1816" y="230"/>
                    <a:pt x="1816" y="229"/>
                    <a:pt x="1816" y="228"/>
                  </a:cubicBezTo>
                  <a:cubicBezTo>
                    <a:pt x="1816" y="208"/>
                    <a:pt x="1816" y="189"/>
                    <a:pt x="1816" y="169"/>
                  </a:cubicBezTo>
                  <a:cubicBezTo>
                    <a:pt x="1816" y="165"/>
                    <a:pt x="1817" y="160"/>
                    <a:pt x="1817" y="156"/>
                  </a:cubicBezTo>
                  <a:cubicBezTo>
                    <a:pt x="1819" y="148"/>
                    <a:pt x="1821" y="140"/>
                    <a:pt x="1826" y="134"/>
                  </a:cubicBezTo>
                  <a:cubicBezTo>
                    <a:pt x="1835" y="122"/>
                    <a:pt x="1849" y="122"/>
                    <a:pt x="1859" y="127"/>
                  </a:cubicBezTo>
                  <a:cubicBezTo>
                    <a:pt x="1860" y="127"/>
                    <a:pt x="1860" y="128"/>
                    <a:pt x="1861" y="127"/>
                  </a:cubicBezTo>
                  <a:cubicBezTo>
                    <a:pt x="1861" y="121"/>
                    <a:pt x="1861" y="115"/>
                    <a:pt x="1861" y="109"/>
                  </a:cubicBezTo>
                  <a:cubicBezTo>
                    <a:pt x="1861" y="107"/>
                    <a:pt x="1860" y="107"/>
                    <a:pt x="1859" y="106"/>
                  </a:cubicBezTo>
                  <a:cubicBezTo>
                    <a:pt x="1848" y="104"/>
                    <a:pt x="1838" y="105"/>
                    <a:pt x="1830" y="113"/>
                  </a:cubicBezTo>
                  <a:cubicBezTo>
                    <a:pt x="1825" y="117"/>
                    <a:pt x="1821" y="122"/>
                    <a:pt x="1818" y="128"/>
                  </a:cubicBezTo>
                  <a:cubicBezTo>
                    <a:pt x="1818" y="130"/>
                    <a:pt x="1818" y="131"/>
                    <a:pt x="1816" y="132"/>
                  </a:cubicBezTo>
                  <a:cubicBezTo>
                    <a:pt x="1816" y="131"/>
                    <a:pt x="1816" y="130"/>
                    <a:pt x="1816" y="130"/>
                  </a:cubicBezTo>
                  <a:close/>
                  <a:moveTo>
                    <a:pt x="620" y="229"/>
                  </a:moveTo>
                  <a:cubicBezTo>
                    <a:pt x="620" y="232"/>
                    <a:pt x="620" y="232"/>
                    <a:pt x="623" y="232"/>
                  </a:cubicBezTo>
                  <a:cubicBezTo>
                    <a:pt x="628" y="232"/>
                    <a:pt x="632" y="232"/>
                    <a:pt x="637" y="232"/>
                  </a:cubicBezTo>
                  <a:cubicBezTo>
                    <a:pt x="641" y="232"/>
                    <a:pt x="640" y="232"/>
                    <a:pt x="640" y="228"/>
                  </a:cubicBezTo>
                  <a:cubicBezTo>
                    <a:pt x="640" y="189"/>
                    <a:pt x="640" y="150"/>
                    <a:pt x="640" y="111"/>
                  </a:cubicBezTo>
                  <a:cubicBezTo>
                    <a:pt x="640" y="111"/>
                    <a:pt x="640" y="110"/>
                    <a:pt x="640" y="109"/>
                  </a:cubicBezTo>
                  <a:cubicBezTo>
                    <a:pt x="640" y="108"/>
                    <a:pt x="640" y="107"/>
                    <a:pt x="639" y="107"/>
                  </a:cubicBezTo>
                  <a:cubicBezTo>
                    <a:pt x="633" y="108"/>
                    <a:pt x="628" y="108"/>
                    <a:pt x="622" y="107"/>
                  </a:cubicBezTo>
                  <a:cubicBezTo>
                    <a:pt x="621" y="107"/>
                    <a:pt x="620" y="108"/>
                    <a:pt x="620" y="109"/>
                  </a:cubicBezTo>
                  <a:cubicBezTo>
                    <a:pt x="620" y="110"/>
                    <a:pt x="620" y="111"/>
                    <a:pt x="620" y="111"/>
                  </a:cubicBezTo>
                  <a:cubicBezTo>
                    <a:pt x="620" y="131"/>
                    <a:pt x="620" y="150"/>
                    <a:pt x="620" y="170"/>
                  </a:cubicBezTo>
                  <a:cubicBezTo>
                    <a:pt x="620" y="190"/>
                    <a:pt x="620" y="209"/>
                    <a:pt x="620" y="229"/>
                  </a:cubicBezTo>
                  <a:close/>
                  <a:moveTo>
                    <a:pt x="643" y="67"/>
                  </a:moveTo>
                  <a:cubicBezTo>
                    <a:pt x="643" y="60"/>
                    <a:pt x="638" y="54"/>
                    <a:pt x="630" y="54"/>
                  </a:cubicBezTo>
                  <a:cubicBezTo>
                    <a:pt x="623" y="54"/>
                    <a:pt x="617" y="59"/>
                    <a:pt x="617" y="67"/>
                  </a:cubicBezTo>
                  <a:cubicBezTo>
                    <a:pt x="617" y="74"/>
                    <a:pt x="622" y="80"/>
                    <a:pt x="630" y="80"/>
                  </a:cubicBezTo>
                  <a:cubicBezTo>
                    <a:pt x="637" y="80"/>
                    <a:pt x="643" y="74"/>
                    <a:pt x="643" y="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prstClr val="black"/>
                </a:solidFill>
              </a:endParaRPr>
            </a:p>
          </p:txBody>
        </p:sp>
        <p:sp>
          <p:nvSpPr>
            <p:cNvPr id="101" name="Freeform 10"/>
            <p:cNvSpPr>
              <a:spLocks noChangeAspect="1" noEditPoints="1"/>
            </p:cNvSpPr>
            <p:nvPr/>
          </p:nvSpPr>
          <p:spPr bwMode="auto">
            <a:xfrm>
              <a:off x="9186682" y="3233424"/>
              <a:ext cx="682824" cy="682824"/>
            </a:xfrm>
            <a:custGeom>
              <a:avLst/>
              <a:gdLst>
                <a:gd name="T0" fmla="*/ 306 w 865"/>
                <a:gd name="T1" fmla="*/ 521 h 864"/>
                <a:gd name="T2" fmla="*/ 244 w 865"/>
                <a:gd name="T3" fmla="*/ 569 h 864"/>
                <a:gd name="T4" fmla="*/ 91 w 865"/>
                <a:gd name="T5" fmla="*/ 688 h 864"/>
                <a:gd name="T6" fmla="*/ 83 w 865"/>
                <a:gd name="T7" fmla="*/ 689 h 864"/>
                <a:gd name="T8" fmla="*/ 4 w 865"/>
                <a:gd name="T9" fmla="*/ 650 h 864"/>
                <a:gd name="T10" fmla="*/ 0 w 865"/>
                <a:gd name="T11" fmla="*/ 643 h 864"/>
                <a:gd name="T12" fmla="*/ 0 w 865"/>
                <a:gd name="T13" fmla="*/ 220 h 864"/>
                <a:gd name="T14" fmla="*/ 4 w 865"/>
                <a:gd name="T15" fmla="*/ 213 h 864"/>
                <a:gd name="T16" fmla="*/ 83 w 865"/>
                <a:gd name="T17" fmla="*/ 174 h 864"/>
                <a:gd name="T18" fmla="*/ 91 w 865"/>
                <a:gd name="T19" fmla="*/ 175 h 864"/>
                <a:gd name="T20" fmla="*/ 302 w 865"/>
                <a:gd name="T21" fmla="*/ 340 h 864"/>
                <a:gd name="T22" fmla="*/ 307 w 865"/>
                <a:gd name="T23" fmla="*/ 343 h 864"/>
                <a:gd name="T24" fmla="*/ 310 w 865"/>
                <a:gd name="T25" fmla="*/ 338 h 864"/>
                <a:gd name="T26" fmla="*/ 645 w 865"/>
                <a:gd name="T27" fmla="*/ 3 h 864"/>
                <a:gd name="T28" fmla="*/ 654 w 865"/>
                <a:gd name="T29" fmla="*/ 1 h 864"/>
                <a:gd name="T30" fmla="*/ 861 w 865"/>
                <a:gd name="T31" fmla="*/ 84 h 864"/>
                <a:gd name="T32" fmla="*/ 865 w 865"/>
                <a:gd name="T33" fmla="*/ 90 h 864"/>
                <a:gd name="T34" fmla="*/ 865 w 865"/>
                <a:gd name="T35" fmla="*/ 773 h 864"/>
                <a:gd name="T36" fmla="*/ 861 w 865"/>
                <a:gd name="T37" fmla="*/ 779 h 864"/>
                <a:gd name="T38" fmla="*/ 654 w 865"/>
                <a:gd name="T39" fmla="*/ 862 h 864"/>
                <a:gd name="T40" fmla="*/ 645 w 865"/>
                <a:gd name="T41" fmla="*/ 860 h 864"/>
                <a:gd name="T42" fmla="*/ 310 w 865"/>
                <a:gd name="T43" fmla="*/ 525 h 864"/>
                <a:gd name="T44" fmla="*/ 306 w 865"/>
                <a:gd name="T45" fmla="*/ 521 h 864"/>
                <a:gd name="T46" fmla="*/ 649 w 865"/>
                <a:gd name="T47" fmla="*/ 609 h 864"/>
                <a:gd name="T48" fmla="*/ 649 w 865"/>
                <a:gd name="T49" fmla="*/ 254 h 864"/>
                <a:gd name="T50" fmla="*/ 421 w 865"/>
                <a:gd name="T51" fmla="*/ 432 h 864"/>
                <a:gd name="T52" fmla="*/ 649 w 865"/>
                <a:gd name="T53" fmla="*/ 609 h 864"/>
                <a:gd name="T54" fmla="*/ 87 w 865"/>
                <a:gd name="T55" fmla="*/ 559 h 864"/>
                <a:gd name="T56" fmla="*/ 214 w 865"/>
                <a:gd name="T57" fmla="*/ 431 h 864"/>
                <a:gd name="T58" fmla="*/ 87 w 865"/>
                <a:gd name="T59" fmla="*/ 304 h 864"/>
                <a:gd name="T60" fmla="*/ 87 w 865"/>
                <a:gd name="T61" fmla="*/ 559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5" h="864">
                  <a:moveTo>
                    <a:pt x="306" y="521"/>
                  </a:moveTo>
                  <a:cubicBezTo>
                    <a:pt x="285" y="537"/>
                    <a:pt x="264" y="553"/>
                    <a:pt x="244" y="569"/>
                  </a:cubicBezTo>
                  <a:cubicBezTo>
                    <a:pt x="193" y="609"/>
                    <a:pt x="142" y="649"/>
                    <a:pt x="91" y="688"/>
                  </a:cubicBezTo>
                  <a:cubicBezTo>
                    <a:pt x="88" y="690"/>
                    <a:pt x="86" y="691"/>
                    <a:pt x="83" y="689"/>
                  </a:cubicBezTo>
                  <a:cubicBezTo>
                    <a:pt x="57" y="676"/>
                    <a:pt x="30" y="663"/>
                    <a:pt x="4" y="650"/>
                  </a:cubicBezTo>
                  <a:cubicBezTo>
                    <a:pt x="1" y="648"/>
                    <a:pt x="0" y="647"/>
                    <a:pt x="0" y="643"/>
                  </a:cubicBezTo>
                  <a:cubicBezTo>
                    <a:pt x="0" y="502"/>
                    <a:pt x="0" y="361"/>
                    <a:pt x="0" y="220"/>
                  </a:cubicBezTo>
                  <a:cubicBezTo>
                    <a:pt x="0" y="217"/>
                    <a:pt x="1" y="215"/>
                    <a:pt x="4" y="213"/>
                  </a:cubicBezTo>
                  <a:cubicBezTo>
                    <a:pt x="30" y="200"/>
                    <a:pt x="57" y="187"/>
                    <a:pt x="83" y="174"/>
                  </a:cubicBezTo>
                  <a:cubicBezTo>
                    <a:pt x="86" y="172"/>
                    <a:pt x="88" y="173"/>
                    <a:pt x="91" y="175"/>
                  </a:cubicBezTo>
                  <a:cubicBezTo>
                    <a:pt x="161" y="230"/>
                    <a:pt x="232" y="285"/>
                    <a:pt x="302" y="340"/>
                  </a:cubicBezTo>
                  <a:cubicBezTo>
                    <a:pt x="303" y="340"/>
                    <a:pt x="304" y="341"/>
                    <a:pt x="307" y="343"/>
                  </a:cubicBezTo>
                  <a:cubicBezTo>
                    <a:pt x="308" y="341"/>
                    <a:pt x="309" y="339"/>
                    <a:pt x="310" y="338"/>
                  </a:cubicBezTo>
                  <a:cubicBezTo>
                    <a:pt x="422" y="226"/>
                    <a:pt x="533" y="115"/>
                    <a:pt x="645" y="3"/>
                  </a:cubicBezTo>
                  <a:cubicBezTo>
                    <a:pt x="648" y="0"/>
                    <a:pt x="650" y="0"/>
                    <a:pt x="654" y="1"/>
                  </a:cubicBezTo>
                  <a:cubicBezTo>
                    <a:pt x="723" y="29"/>
                    <a:pt x="792" y="56"/>
                    <a:pt x="861" y="84"/>
                  </a:cubicBezTo>
                  <a:cubicBezTo>
                    <a:pt x="864" y="85"/>
                    <a:pt x="865" y="87"/>
                    <a:pt x="865" y="90"/>
                  </a:cubicBezTo>
                  <a:cubicBezTo>
                    <a:pt x="865" y="318"/>
                    <a:pt x="865" y="545"/>
                    <a:pt x="865" y="773"/>
                  </a:cubicBezTo>
                  <a:cubicBezTo>
                    <a:pt x="865" y="776"/>
                    <a:pt x="864" y="778"/>
                    <a:pt x="861" y="779"/>
                  </a:cubicBezTo>
                  <a:cubicBezTo>
                    <a:pt x="792" y="807"/>
                    <a:pt x="723" y="834"/>
                    <a:pt x="654" y="862"/>
                  </a:cubicBezTo>
                  <a:cubicBezTo>
                    <a:pt x="650" y="864"/>
                    <a:pt x="648" y="863"/>
                    <a:pt x="645" y="860"/>
                  </a:cubicBezTo>
                  <a:cubicBezTo>
                    <a:pt x="533" y="749"/>
                    <a:pt x="422" y="637"/>
                    <a:pt x="310" y="525"/>
                  </a:cubicBezTo>
                  <a:cubicBezTo>
                    <a:pt x="309" y="524"/>
                    <a:pt x="307" y="522"/>
                    <a:pt x="306" y="521"/>
                  </a:cubicBezTo>
                  <a:close/>
                  <a:moveTo>
                    <a:pt x="649" y="609"/>
                  </a:moveTo>
                  <a:cubicBezTo>
                    <a:pt x="649" y="490"/>
                    <a:pt x="649" y="373"/>
                    <a:pt x="649" y="254"/>
                  </a:cubicBezTo>
                  <a:cubicBezTo>
                    <a:pt x="572" y="314"/>
                    <a:pt x="497" y="372"/>
                    <a:pt x="421" y="432"/>
                  </a:cubicBezTo>
                  <a:cubicBezTo>
                    <a:pt x="497" y="491"/>
                    <a:pt x="572" y="549"/>
                    <a:pt x="649" y="609"/>
                  </a:cubicBezTo>
                  <a:close/>
                  <a:moveTo>
                    <a:pt x="87" y="559"/>
                  </a:moveTo>
                  <a:cubicBezTo>
                    <a:pt x="130" y="516"/>
                    <a:pt x="172" y="474"/>
                    <a:pt x="214" y="431"/>
                  </a:cubicBezTo>
                  <a:cubicBezTo>
                    <a:pt x="173" y="390"/>
                    <a:pt x="130" y="347"/>
                    <a:pt x="87" y="304"/>
                  </a:cubicBezTo>
                  <a:cubicBezTo>
                    <a:pt x="87" y="389"/>
                    <a:pt x="87" y="474"/>
                    <a:pt x="87" y="559"/>
                  </a:cubicBezTo>
                  <a:close/>
                </a:path>
              </a:pathLst>
            </a:custGeom>
            <a:solidFill>
              <a:srgbClr val="763C9A"/>
            </a:solidFill>
            <a:ln>
              <a:noFill/>
            </a:ln>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102" name="Group 101"/>
            <p:cNvGrpSpPr>
              <a:grpSpLocks noChangeAspect="1"/>
            </p:cNvGrpSpPr>
            <p:nvPr/>
          </p:nvGrpSpPr>
          <p:grpSpPr>
            <a:xfrm>
              <a:off x="10628884" y="4381289"/>
              <a:ext cx="476051" cy="671318"/>
              <a:chOff x="10662147" y="6848694"/>
              <a:chExt cx="615459" cy="867907"/>
            </a:xfrm>
          </p:grpSpPr>
          <p:sp>
            <p:nvSpPr>
              <p:cNvPr id="103" name="Freeform 70"/>
              <p:cNvSpPr>
                <a:spLocks/>
              </p:cNvSpPr>
              <p:nvPr/>
            </p:nvSpPr>
            <p:spPr bwMode="auto">
              <a:xfrm>
                <a:off x="10662147" y="7018125"/>
                <a:ext cx="615459" cy="698476"/>
              </a:xfrm>
              <a:custGeom>
                <a:avLst/>
                <a:gdLst>
                  <a:gd name="T0" fmla="*/ 714 w 1452"/>
                  <a:gd name="T1" fmla="*/ 1648 h 1648"/>
                  <a:gd name="T2" fmla="*/ 655 w 1452"/>
                  <a:gd name="T3" fmla="*/ 1629 h 1648"/>
                  <a:gd name="T4" fmla="*/ 373 w 1452"/>
                  <a:gd name="T5" fmla="*/ 1551 h 1648"/>
                  <a:gd name="T6" fmla="*/ 146 w 1452"/>
                  <a:gd name="T7" fmla="*/ 1488 h 1648"/>
                  <a:gd name="T8" fmla="*/ 132 w 1452"/>
                  <a:gd name="T9" fmla="*/ 1482 h 1648"/>
                  <a:gd name="T10" fmla="*/ 127 w 1452"/>
                  <a:gd name="T11" fmla="*/ 1434 h 1648"/>
                  <a:gd name="T12" fmla="*/ 114 w 1452"/>
                  <a:gd name="T13" fmla="*/ 1273 h 1648"/>
                  <a:gd name="T14" fmla="*/ 98 w 1452"/>
                  <a:gd name="T15" fmla="*/ 1092 h 1648"/>
                  <a:gd name="T16" fmla="*/ 86 w 1452"/>
                  <a:gd name="T17" fmla="*/ 958 h 1648"/>
                  <a:gd name="T18" fmla="*/ 69 w 1452"/>
                  <a:gd name="T19" fmla="*/ 775 h 1648"/>
                  <a:gd name="T20" fmla="*/ 58 w 1452"/>
                  <a:gd name="T21" fmla="*/ 646 h 1648"/>
                  <a:gd name="T22" fmla="*/ 43 w 1452"/>
                  <a:gd name="T23" fmla="*/ 492 h 1648"/>
                  <a:gd name="T24" fmla="*/ 34 w 1452"/>
                  <a:gd name="T25" fmla="*/ 377 h 1648"/>
                  <a:gd name="T26" fmla="*/ 19 w 1452"/>
                  <a:gd name="T27" fmla="*/ 226 h 1648"/>
                  <a:gd name="T28" fmla="*/ 10 w 1452"/>
                  <a:gd name="T29" fmla="*/ 115 h 1648"/>
                  <a:gd name="T30" fmla="*/ 0 w 1452"/>
                  <a:gd name="T31" fmla="*/ 4 h 1648"/>
                  <a:gd name="T32" fmla="*/ 1452 w 1452"/>
                  <a:gd name="T33" fmla="*/ 4 h 1648"/>
                  <a:gd name="T34" fmla="*/ 1439 w 1452"/>
                  <a:gd name="T35" fmla="*/ 146 h 1648"/>
                  <a:gd name="T36" fmla="*/ 1430 w 1452"/>
                  <a:gd name="T37" fmla="*/ 257 h 1648"/>
                  <a:gd name="T38" fmla="*/ 1419 w 1452"/>
                  <a:gd name="T39" fmla="*/ 368 h 1648"/>
                  <a:gd name="T40" fmla="*/ 1415 w 1452"/>
                  <a:gd name="T41" fmla="*/ 422 h 1648"/>
                  <a:gd name="T42" fmla="*/ 1401 w 1452"/>
                  <a:gd name="T43" fmla="*/ 578 h 1648"/>
                  <a:gd name="T44" fmla="*/ 1389 w 1452"/>
                  <a:gd name="T45" fmla="*/ 713 h 1648"/>
                  <a:gd name="T46" fmla="*/ 1373 w 1452"/>
                  <a:gd name="T47" fmla="*/ 894 h 1648"/>
                  <a:gd name="T48" fmla="*/ 1357 w 1452"/>
                  <a:gd name="T49" fmla="*/ 1074 h 1648"/>
                  <a:gd name="T50" fmla="*/ 1341 w 1452"/>
                  <a:gd name="T51" fmla="*/ 1251 h 1648"/>
                  <a:gd name="T52" fmla="*/ 1329 w 1452"/>
                  <a:gd name="T53" fmla="*/ 1385 h 1648"/>
                  <a:gd name="T54" fmla="*/ 1321 w 1452"/>
                  <a:gd name="T55" fmla="*/ 1480 h 1648"/>
                  <a:gd name="T56" fmla="*/ 1305 w 1452"/>
                  <a:gd name="T57" fmla="*/ 1488 h 1648"/>
                  <a:gd name="T58" fmla="*/ 909 w 1452"/>
                  <a:gd name="T59" fmla="*/ 1598 h 1648"/>
                  <a:gd name="T60" fmla="*/ 738 w 1452"/>
                  <a:gd name="T61" fmla="*/ 1645 h 1648"/>
                  <a:gd name="T62" fmla="*/ 734 w 1452"/>
                  <a:gd name="T63" fmla="*/ 1648 h 1648"/>
                  <a:gd name="T64" fmla="*/ 714 w 1452"/>
                  <a:gd name="T6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2" h="1648">
                    <a:moveTo>
                      <a:pt x="714" y="1648"/>
                    </a:moveTo>
                    <a:cubicBezTo>
                      <a:pt x="696" y="1637"/>
                      <a:pt x="674" y="1635"/>
                      <a:pt x="655" y="1629"/>
                    </a:cubicBezTo>
                    <a:cubicBezTo>
                      <a:pt x="561" y="1602"/>
                      <a:pt x="467" y="1577"/>
                      <a:pt x="373" y="1551"/>
                    </a:cubicBezTo>
                    <a:cubicBezTo>
                      <a:pt x="297" y="1530"/>
                      <a:pt x="221" y="1509"/>
                      <a:pt x="146" y="1488"/>
                    </a:cubicBezTo>
                    <a:cubicBezTo>
                      <a:pt x="141" y="1487"/>
                      <a:pt x="137" y="1485"/>
                      <a:pt x="132" y="1482"/>
                    </a:cubicBezTo>
                    <a:cubicBezTo>
                      <a:pt x="129" y="1467"/>
                      <a:pt x="129" y="1450"/>
                      <a:pt x="127" y="1434"/>
                    </a:cubicBezTo>
                    <a:cubicBezTo>
                      <a:pt x="122" y="1380"/>
                      <a:pt x="118" y="1326"/>
                      <a:pt x="114" y="1273"/>
                    </a:cubicBezTo>
                    <a:cubicBezTo>
                      <a:pt x="108" y="1213"/>
                      <a:pt x="103" y="1153"/>
                      <a:pt x="98" y="1092"/>
                    </a:cubicBezTo>
                    <a:cubicBezTo>
                      <a:pt x="94" y="1047"/>
                      <a:pt x="90" y="1002"/>
                      <a:pt x="86" y="958"/>
                    </a:cubicBezTo>
                    <a:cubicBezTo>
                      <a:pt x="80" y="897"/>
                      <a:pt x="74" y="836"/>
                      <a:pt x="69" y="775"/>
                    </a:cubicBezTo>
                    <a:cubicBezTo>
                      <a:pt x="66" y="732"/>
                      <a:pt x="62" y="689"/>
                      <a:pt x="58" y="646"/>
                    </a:cubicBezTo>
                    <a:cubicBezTo>
                      <a:pt x="53" y="595"/>
                      <a:pt x="48" y="543"/>
                      <a:pt x="43" y="492"/>
                    </a:cubicBezTo>
                    <a:cubicBezTo>
                      <a:pt x="39" y="453"/>
                      <a:pt x="37" y="415"/>
                      <a:pt x="34" y="377"/>
                    </a:cubicBezTo>
                    <a:cubicBezTo>
                      <a:pt x="29" y="326"/>
                      <a:pt x="24" y="276"/>
                      <a:pt x="19" y="226"/>
                    </a:cubicBezTo>
                    <a:cubicBezTo>
                      <a:pt x="16" y="189"/>
                      <a:pt x="13" y="152"/>
                      <a:pt x="10" y="115"/>
                    </a:cubicBezTo>
                    <a:cubicBezTo>
                      <a:pt x="7" y="78"/>
                      <a:pt x="3" y="41"/>
                      <a:pt x="0" y="4"/>
                    </a:cubicBezTo>
                    <a:cubicBezTo>
                      <a:pt x="15" y="0"/>
                      <a:pt x="1434" y="0"/>
                      <a:pt x="1452" y="4"/>
                    </a:cubicBezTo>
                    <a:cubicBezTo>
                      <a:pt x="1448" y="51"/>
                      <a:pt x="1444" y="99"/>
                      <a:pt x="1439" y="146"/>
                    </a:cubicBezTo>
                    <a:cubicBezTo>
                      <a:pt x="1435" y="183"/>
                      <a:pt x="1433" y="220"/>
                      <a:pt x="1430" y="257"/>
                    </a:cubicBezTo>
                    <a:cubicBezTo>
                      <a:pt x="1426" y="294"/>
                      <a:pt x="1422" y="331"/>
                      <a:pt x="1419" y="368"/>
                    </a:cubicBezTo>
                    <a:cubicBezTo>
                      <a:pt x="1417" y="386"/>
                      <a:pt x="1416" y="404"/>
                      <a:pt x="1415" y="422"/>
                    </a:cubicBezTo>
                    <a:cubicBezTo>
                      <a:pt x="1409" y="474"/>
                      <a:pt x="1406" y="526"/>
                      <a:pt x="1401" y="578"/>
                    </a:cubicBezTo>
                    <a:cubicBezTo>
                      <a:pt x="1397" y="623"/>
                      <a:pt x="1393" y="668"/>
                      <a:pt x="1389" y="713"/>
                    </a:cubicBezTo>
                    <a:cubicBezTo>
                      <a:pt x="1384" y="773"/>
                      <a:pt x="1379" y="834"/>
                      <a:pt x="1373" y="894"/>
                    </a:cubicBezTo>
                    <a:cubicBezTo>
                      <a:pt x="1368" y="954"/>
                      <a:pt x="1362" y="1014"/>
                      <a:pt x="1357" y="1074"/>
                    </a:cubicBezTo>
                    <a:cubicBezTo>
                      <a:pt x="1352" y="1133"/>
                      <a:pt x="1347" y="1192"/>
                      <a:pt x="1341" y="1251"/>
                    </a:cubicBezTo>
                    <a:cubicBezTo>
                      <a:pt x="1337" y="1296"/>
                      <a:pt x="1334" y="1341"/>
                      <a:pt x="1329" y="1385"/>
                    </a:cubicBezTo>
                    <a:cubicBezTo>
                      <a:pt x="1326" y="1417"/>
                      <a:pt x="1322" y="1449"/>
                      <a:pt x="1321" y="1480"/>
                    </a:cubicBezTo>
                    <a:cubicBezTo>
                      <a:pt x="1316" y="1485"/>
                      <a:pt x="1311" y="1486"/>
                      <a:pt x="1305" y="1488"/>
                    </a:cubicBezTo>
                    <a:cubicBezTo>
                      <a:pt x="1173" y="1525"/>
                      <a:pt x="1041" y="1561"/>
                      <a:pt x="909" y="1598"/>
                    </a:cubicBezTo>
                    <a:cubicBezTo>
                      <a:pt x="852" y="1614"/>
                      <a:pt x="795" y="1629"/>
                      <a:pt x="738" y="1645"/>
                    </a:cubicBezTo>
                    <a:cubicBezTo>
                      <a:pt x="737" y="1645"/>
                      <a:pt x="735" y="1647"/>
                      <a:pt x="734" y="1648"/>
                    </a:cubicBezTo>
                    <a:cubicBezTo>
                      <a:pt x="727" y="1648"/>
                      <a:pt x="721" y="1648"/>
                      <a:pt x="714" y="1648"/>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04" name="Freeform 71"/>
              <p:cNvSpPr>
                <a:spLocks/>
              </p:cNvSpPr>
              <p:nvPr/>
            </p:nvSpPr>
            <p:spPr bwMode="auto">
              <a:xfrm>
                <a:off x="10974971" y="6848694"/>
                <a:ext cx="132827" cy="116979"/>
              </a:xfrm>
              <a:custGeom>
                <a:avLst/>
                <a:gdLst>
                  <a:gd name="T0" fmla="*/ 312 w 313"/>
                  <a:gd name="T1" fmla="*/ 0 h 276"/>
                  <a:gd name="T2" fmla="*/ 313 w 313"/>
                  <a:gd name="T3" fmla="*/ 170 h 276"/>
                  <a:gd name="T4" fmla="*/ 313 w 313"/>
                  <a:gd name="T5" fmla="*/ 260 h 276"/>
                  <a:gd name="T6" fmla="*/ 313 w 313"/>
                  <a:gd name="T7" fmla="*/ 276 h 276"/>
                  <a:gd name="T8" fmla="*/ 222 w 313"/>
                  <a:gd name="T9" fmla="*/ 276 h 276"/>
                  <a:gd name="T10" fmla="*/ 222 w 313"/>
                  <a:gd name="T11" fmla="*/ 147 h 276"/>
                  <a:gd name="T12" fmla="*/ 218 w 313"/>
                  <a:gd name="T13" fmla="*/ 146 h 276"/>
                  <a:gd name="T14" fmla="*/ 157 w 313"/>
                  <a:gd name="T15" fmla="*/ 240 h 276"/>
                  <a:gd name="T16" fmla="*/ 93 w 313"/>
                  <a:gd name="T17" fmla="*/ 141 h 276"/>
                  <a:gd name="T18" fmla="*/ 93 w 313"/>
                  <a:gd name="T19" fmla="*/ 275 h 276"/>
                  <a:gd name="T20" fmla="*/ 3 w 313"/>
                  <a:gd name="T21" fmla="*/ 275 h 276"/>
                  <a:gd name="T22" fmla="*/ 2 w 313"/>
                  <a:gd name="T23" fmla="*/ 256 h 276"/>
                  <a:gd name="T24" fmla="*/ 2 w 313"/>
                  <a:gd name="T25" fmla="*/ 22 h 276"/>
                  <a:gd name="T26" fmla="*/ 0 w 313"/>
                  <a:gd name="T27" fmla="*/ 0 h 276"/>
                  <a:gd name="T28" fmla="*/ 100 w 313"/>
                  <a:gd name="T29" fmla="*/ 0 h 276"/>
                  <a:gd name="T30" fmla="*/ 131 w 313"/>
                  <a:gd name="T31" fmla="*/ 43 h 276"/>
                  <a:gd name="T32" fmla="*/ 158 w 313"/>
                  <a:gd name="T33" fmla="*/ 86 h 276"/>
                  <a:gd name="T34" fmla="*/ 201 w 313"/>
                  <a:gd name="T35" fmla="*/ 15 h 276"/>
                  <a:gd name="T36" fmla="*/ 216 w 313"/>
                  <a:gd name="T37" fmla="*/ 0 h 276"/>
                  <a:gd name="T38" fmla="*/ 312 w 31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76">
                    <a:moveTo>
                      <a:pt x="312" y="0"/>
                    </a:moveTo>
                    <a:cubicBezTo>
                      <a:pt x="312" y="57"/>
                      <a:pt x="312" y="113"/>
                      <a:pt x="313" y="170"/>
                    </a:cubicBezTo>
                    <a:cubicBezTo>
                      <a:pt x="313" y="200"/>
                      <a:pt x="313" y="230"/>
                      <a:pt x="313" y="260"/>
                    </a:cubicBezTo>
                    <a:cubicBezTo>
                      <a:pt x="313" y="265"/>
                      <a:pt x="313" y="270"/>
                      <a:pt x="313" y="276"/>
                    </a:cubicBezTo>
                    <a:cubicBezTo>
                      <a:pt x="282" y="276"/>
                      <a:pt x="253" y="276"/>
                      <a:pt x="222" y="276"/>
                    </a:cubicBezTo>
                    <a:cubicBezTo>
                      <a:pt x="222" y="233"/>
                      <a:pt x="222" y="190"/>
                      <a:pt x="222" y="147"/>
                    </a:cubicBezTo>
                    <a:cubicBezTo>
                      <a:pt x="220" y="147"/>
                      <a:pt x="219" y="146"/>
                      <a:pt x="218" y="146"/>
                    </a:cubicBezTo>
                    <a:cubicBezTo>
                      <a:pt x="198" y="176"/>
                      <a:pt x="178" y="207"/>
                      <a:pt x="157" y="240"/>
                    </a:cubicBezTo>
                    <a:cubicBezTo>
                      <a:pt x="135" y="207"/>
                      <a:pt x="115" y="176"/>
                      <a:pt x="93" y="141"/>
                    </a:cubicBezTo>
                    <a:cubicBezTo>
                      <a:pt x="93" y="189"/>
                      <a:pt x="93" y="231"/>
                      <a:pt x="93" y="275"/>
                    </a:cubicBezTo>
                    <a:cubicBezTo>
                      <a:pt x="63" y="275"/>
                      <a:pt x="33" y="275"/>
                      <a:pt x="3" y="275"/>
                    </a:cubicBezTo>
                    <a:cubicBezTo>
                      <a:pt x="0" y="269"/>
                      <a:pt x="2" y="262"/>
                      <a:pt x="2" y="256"/>
                    </a:cubicBezTo>
                    <a:cubicBezTo>
                      <a:pt x="2" y="178"/>
                      <a:pt x="2" y="100"/>
                      <a:pt x="2" y="22"/>
                    </a:cubicBezTo>
                    <a:cubicBezTo>
                      <a:pt x="2" y="14"/>
                      <a:pt x="3" y="7"/>
                      <a:pt x="0" y="0"/>
                    </a:cubicBezTo>
                    <a:cubicBezTo>
                      <a:pt x="33" y="0"/>
                      <a:pt x="67" y="0"/>
                      <a:pt x="100" y="0"/>
                    </a:cubicBezTo>
                    <a:cubicBezTo>
                      <a:pt x="116" y="10"/>
                      <a:pt x="121" y="29"/>
                      <a:pt x="131" y="43"/>
                    </a:cubicBezTo>
                    <a:cubicBezTo>
                      <a:pt x="140" y="57"/>
                      <a:pt x="149" y="71"/>
                      <a:pt x="158" y="86"/>
                    </a:cubicBezTo>
                    <a:cubicBezTo>
                      <a:pt x="172" y="62"/>
                      <a:pt x="187" y="39"/>
                      <a:pt x="201" y="15"/>
                    </a:cubicBezTo>
                    <a:cubicBezTo>
                      <a:pt x="205" y="9"/>
                      <a:pt x="209" y="4"/>
                      <a:pt x="216" y="0"/>
                    </a:cubicBezTo>
                    <a:cubicBezTo>
                      <a:pt x="248" y="0"/>
                      <a:pt x="280" y="0"/>
                      <a:pt x="312"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05" name="Freeform 72"/>
              <p:cNvSpPr>
                <a:spLocks/>
              </p:cNvSpPr>
              <p:nvPr/>
            </p:nvSpPr>
            <p:spPr bwMode="auto">
              <a:xfrm>
                <a:off x="10718372" y="6848694"/>
                <a:ext cx="115847" cy="118111"/>
              </a:xfrm>
              <a:custGeom>
                <a:avLst/>
                <a:gdLst>
                  <a:gd name="T0" fmla="*/ 273 w 273"/>
                  <a:gd name="T1" fmla="*/ 0 h 279"/>
                  <a:gd name="T2" fmla="*/ 272 w 273"/>
                  <a:gd name="T3" fmla="*/ 158 h 279"/>
                  <a:gd name="T4" fmla="*/ 272 w 273"/>
                  <a:gd name="T5" fmla="*/ 275 h 279"/>
                  <a:gd name="T6" fmla="*/ 227 w 273"/>
                  <a:gd name="T7" fmla="*/ 277 h 279"/>
                  <a:gd name="T8" fmla="*/ 180 w 273"/>
                  <a:gd name="T9" fmla="*/ 277 h 279"/>
                  <a:gd name="T10" fmla="*/ 180 w 273"/>
                  <a:gd name="T11" fmla="*/ 185 h 279"/>
                  <a:gd name="T12" fmla="*/ 96 w 273"/>
                  <a:gd name="T13" fmla="*/ 185 h 279"/>
                  <a:gd name="T14" fmla="*/ 96 w 273"/>
                  <a:gd name="T15" fmla="*/ 275 h 279"/>
                  <a:gd name="T16" fmla="*/ 4 w 273"/>
                  <a:gd name="T17" fmla="*/ 275 h 279"/>
                  <a:gd name="T18" fmla="*/ 2 w 273"/>
                  <a:gd name="T19" fmla="*/ 258 h 279"/>
                  <a:gd name="T20" fmla="*/ 2 w 273"/>
                  <a:gd name="T21" fmla="*/ 20 h 279"/>
                  <a:gd name="T22" fmla="*/ 1 w 273"/>
                  <a:gd name="T23" fmla="*/ 0 h 279"/>
                  <a:gd name="T24" fmla="*/ 93 w 273"/>
                  <a:gd name="T25" fmla="*/ 0 h 279"/>
                  <a:gd name="T26" fmla="*/ 99 w 273"/>
                  <a:gd name="T27" fmla="*/ 28 h 279"/>
                  <a:gd name="T28" fmla="*/ 99 w 273"/>
                  <a:gd name="T29" fmla="*/ 66 h 279"/>
                  <a:gd name="T30" fmla="*/ 118 w 273"/>
                  <a:gd name="T31" fmla="*/ 86 h 279"/>
                  <a:gd name="T32" fmla="*/ 156 w 273"/>
                  <a:gd name="T33" fmla="*/ 86 h 279"/>
                  <a:gd name="T34" fmla="*/ 175 w 273"/>
                  <a:gd name="T35" fmla="*/ 66 h 279"/>
                  <a:gd name="T36" fmla="*/ 175 w 273"/>
                  <a:gd name="T37" fmla="*/ 25 h 279"/>
                  <a:gd name="T38" fmla="*/ 181 w 273"/>
                  <a:gd name="T39" fmla="*/ 0 h 279"/>
                  <a:gd name="T40" fmla="*/ 273 w 273"/>
                  <a:gd name="T4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279">
                    <a:moveTo>
                      <a:pt x="273" y="0"/>
                    </a:moveTo>
                    <a:cubicBezTo>
                      <a:pt x="273" y="53"/>
                      <a:pt x="273" y="105"/>
                      <a:pt x="272" y="158"/>
                    </a:cubicBezTo>
                    <a:cubicBezTo>
                      <a:pt x="272" y="196"/>
                      <a:pt x="272" y="235"/>
                      <a:pt x="272" y="275"/>
                    </a:cubicBezTo>
                    <a:cubicBezTo>
                      <a:pt x="257" y="279"/>
                      <a:pt x="242" y="276"/>
                      <a:pt x="227" y="277"/>
                    </a:cubicBezTo>
                    <a:cubicBezTo>
                      <a:pt x="212" y="277"/>
                      <a:pt x="196" y="277"/>
                      <a:pt x="180" y="277"/>
                    </a:cubicBezTo>
                    <a:cubicBezTo>
                      <a:pt x="180" y="246"/>
                      <a:pt x="180" y="216"/>
                      <a:pt x="180" y="185"/>
                    </a:cubicBezTo>
                    <a:cubicBezTo>
                      <a:pt x="151" y="185"/>
                      <a:pt x="124" y="185"/>
                      <a:pt x="96" y="185"/>
                    </a:cubicBezTo>
                    <a:cubicBezTo>
                      <a:pt x="96" y="215"/>
                      <a:pt x="96" y="244"/>
                      <a:pt x="96" y="275"/>
                    </a:cubicBezTo>
                    <a:cubicBezTo>
                      <a:pt x="64" y="275"/>
                      <a:pt x="34" y="275"/>
                      <a:pt x="4" y="275"/>
                    </a:cubicBezTo>
                    <a:cubicBezTo>
                      <a:pt x="0" y="270"/>
                      <a:pt x="2" y="263"/>
                      <a:pt x="2" y="258"/>
                    </a:cubicBezTo>
                    <a:cubicBezTo>
                      <a:pt x="2" y="178"/>
                      <a:pt x="2" y="99"/>
                      <a:pt x="2" y="20"/>
                    </a:cubicBezTo>
                    <a:cubicBezTo>
                      <a:pt x="2" y="13"/>
                      <a:pt x="1" y="7"/>
                      <a:pt x="1" y="0"/>
                    </a:cubicBezTo>
                    <a:cubicBezTo>
                      <a:pt x="32" y="0"/>
                      <a:pt x="62" y="0"/>
                      <a:pt x="93" y="0"/>
                    </a:cubicBezTo>
                    <a:cubicBezTo>
                      <a:pt x="100" y="8"/>
                      <a:pt x="99" y="19"/>
                      <a:pt x="99" y="28"/>
                    </a:cubicBezTo>
                    <a:cubicBezTo>
                      <a:pt x="99" y="41"/>
                      <a:pt x="99" y="54"/>
                      <a:pt x="99" y="66"/>
                    </a:cubicBezTo>
                    <a:cubicBezTo>
                      <a:pt x="99" y="79"/>
                      <a:pt x="104" y="86"/>
                      <a:pt x="118" y="86"/>
                    </a:cubicBezTo>
                    <a:cubicBezTo>
                      <a:pt x="131" y="86"/>
                      <a:pt x="143" y="86"/>
                      <a:pt x="156" y="86"/>
                    </a:cubicBezTo>
                    <a:cubicBezTo>
                      <a:pt x="170" y="86"/>
                      <a:pt x="175" y="79"/>
                      <a:pt x="175" y="66"/>
                    </a:cubicBezTo>
                    <a:cubicBezTo>
                      <a:pt x="175" y="52"/>
                      <a:pt x="175" y="38"/>
                      <a:pt x="175" y="25"/>
                    </a:cubicBezTo>
                    <a:cubicBezTo>
                      <a:pt x="175" y="16"/>
                      <a:pt x="175" y="7"/>
                      <a:pt x="181" y="0"/>
                    </a:cubicBezTo>
                    <a:cubicBezTo>
                      <a:pt x="212" y="0"/>
                      <a:pt x="242" y="0"/>
                      <a:pt x="273"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06" name="Freeform 73"/>
              <p:cNvSpPr>
                <a:spLocks/>
              </p:cNvSpPr>
              <p:nvPr/>
            </p:nvSpPr>
            <p:spPr bwMode="auto">
              <a:xfrm>
                <a:off x="10849690" y="6848694"/>
                <a:ext cx="110186" cy="116602"/>
              </a:xfrm>
              <a:custGeom>
                <a:avLst/>
                <a:gdLst>
                  <a:gd name="T0" fmla="*/ 260 w 260"/>
                  <a:gd name="T1" fmla="*/ 0 h 275"/>
                  <a:gd name="T2" fmla="*/ 258 w 260"/>
                  <a:gd name="T3" fmla="*/ 60 h 275"/>
                  <a:gd name="T4" fmla="*/ 258 w 260"/>
                  <a:gd name="T5" fmla="*/ 91 h 275"/>
                  <a:gd name="T6" fmla="*/ 177 w 260"/>
                  <a:gd name="T7" fmla="*/ 91 h 275"/>
                  <a:gd name="T8" fmla="*/ 177 w 260"/>
                  <a:gd name="T9" fmla="*/ 275 h 275"/>
                  <a:gd name="T10" fmla="*/ 84 w 260"/>
                  <a:gd name="T11" fmla="*/ 275 h 275"/>
                  <a:gd name="T12" fmla="*/ 84 w 260"/>
                  <a:gd name="T13" fmla="*/ 93 h 275"/>
                  <a:gd name="T14" fmla="*/ 3 w 260"/>
                  <a:gd name="T15" fmla="*/ 93 h 275"/>
                  <a:gd name="T16" fmla="*/ 2 w 260"/>
                  <a:gd name="T17" fmla="*/ 46 h 275"/>
                  <a:gd name="T18" fmla="*/ 0 w 260"/>
                  <a:gd name="T19" fmla="*/ 0 h 275"/>
                  <a:gd name="T20" fmla="*/ 260 w 26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275">
                    <a:moveTo>
                      <a:pt x="260" y="0"/>
                    </a:moveTo>
                    <a:cubicBezTo>
                      <a:pt x="256" y="20"/>
                      <a:pt x="259" y="40"/>
                      <a:pt x="258" y="60"/>
                    </a:cubicBezTo>
                    <a:cubicBezTo>
                      <a:pt x="258" y="70"/>
                      <a:pt x="258" y="79"/>
                      <a:pt x="258" y="91"/>
                    </a:cubicBezTo>
                    <a:cubicBezTo>
                      <a:pt x="231" y="91"/>
                      <a:pt x="205" y="91"/>
                      <a:pt x="177" y="91"/>
                    </a:cubicBezTo>
                    <a:cubicBezTo>
                      <a:pt x="177" y="153"/>
                      <a:pt x="177" y="214"/>
                      <a:pt x="177" y="275"/>
                    </a:cubicBezTo>
                    <a:cubicBezTo>
                      <a:pt x="146" y="275"/>
                      <a:pt x="116" y="275"/>
                      <a:pt x="84" y="275"/>
                    </a:cubicBezTo>
                    <a:cubicBezTo>
                      <a:pt x="84" y="215"/>
                      <a:pt x="84" y="155"/>
                      <a:pt x="84" y="93"/>
                    </a:cubicBezTo>
                    <a:cubicBezTo>
                      <a:pt x="56" y="93"/>
                      <a:pt x="30" y="93"/>
                      <a:pt x="3" y="93"/>
                    </a:cubicBezTo>
                    <a:cubicBezTo>
                      <a:pt x="0" y="76"/>
                      <a:pt x="2" y="61"/>
                      <a:pt x="2" y="46"/>
                    </a:cubicBezTo>
                    <a:cubicBezTo>
                      <a:pt x="1" y="30"/>
                      <a:pt x="4" y="15"/>
                      <a:pt x="0" y="0"/>
                    </a:cubicBezTo>
                    <a:cubicBezTo>
                      <a:pt x="87" y="0"/>
                      <a:pt x="173" y="0"/>
                      <a:pt x="260"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07" name="Freeform 74"/>
              <p:cNvSpPr>
                <a:spLocks/>
              </p:cNvSpPr>
              <p:nvPr/>
            </p:nvSpPr>
            <p:spPr bwMode="auto">
              <a:xfrm>
                <a:off x="11125911" y="6848694"/>
                <a:ext cx="95470" cy="116979"/>
              </a:xfrm>
              <a:custGeom>
                <a:avLst/>
                <a:gdLst>
                  <a:gd name="T0" fmla="*/ 96 w 225"/>
                  <a:gd name="T1" fmla="*/ 0 h 276"/>
                  <a:gd name="T2" fmla="*/ 96 w 225"/>
                  <a:gd name="T3" fmla="*/ 183 h 276"/>
                  <a:gd name="T4" fmla="*/ 225 w 225"/>
                  <a:gd name="T5" fmla="*/ 183 h 276"/>
                  <a:gd name="T6" fmla="*/ 225 w 225"/>
                  <a:gd name="T7" fmla="*/ 276 h 276"/>
                  <a:gd name="T8" fmla="*/ 4 w 225"/>
                  <a:gd name="T9" fmla="*/ 276 h 276"/>
                  <a:gd name="T10" fmla="*/ 2 w 225"/>
                  <a:gd name="T11" fmla="*/ 255 h 276"/>
                  <a:gd name="T12" fmla="*/ 2 w 225"/>
                  <a:gd name="T13" fmla="*/ 22 h 276"/>
                  <a:gd name="T14" fmla="*/ 0 w 225"/>
                  <a:gd name="T15" fmla="*/ 0 h 276"/>
                  <a:gd name="T16" fmla="*/ 96 w 225"/>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76">
                    <a:moveTo>
                      <a:pt x="96" y="0"/>
                    </a:moveTo>
                    <a:cubicBezTo>
                      <a:pt x="96" y="61"/>
                      <a:pt x="96" y="121"/>
                      <a:pt x="96" y="183"/>
                    </a:cubicBezTo>
                    <a:cubicBezTo>
                      <a:pt x="139" y="183"/>
                      <a:pt x="181" y="183"/>
                      <a:pt x="225" y="183"/>
                    </a:cubicBezTo>
                    <a:cubicBezTo>
                      <a:pt x="225" y="215"/>
                      <a:pt x="225" y="245"/>
                      <a:pt x="225" y="276"/>
                    </a:cubicBezTo>
                    <a:cubicBezTo>
                      <a:pt x="151" y="276"/>
                      <a:pt x="77" y="276"/>
                      <a:pt x="4" y="276"/>
                    </a:cubicBezTo>
                    <a:cubicBezTo>
                      <a:pt x="0" y="269"/>
                      <a:pt x="2" y="262"/>
                      <a:pt x="2" y="255"/>
                    </a:cubicBezTo>
                    <a:cubicBezTo>
                      <a:pt x="2" y="178"/>
                      <a:pt x="2" y="100"/>
                      <a:pt x="2" y="22"/>
                    </a:cubicBezTo>
                    <a:cubicBezTo>
                      <a:pt x="2" y="14"/>
                      <a:pt x="3" y="7"/>
                      <a:pt x="0" y="0"/>
                    </a:cubicBezTo>
                    <a:cubicBezTo>
                      <a:pt x="32" y="0"/>
                      <a:pt x="64" y="0"/>
                      <a:pt x="96"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08" name="Freeform 75"/>
              <p:cNvSpPr>
                <a:spLocks/>
              </p:cNvSpPr>
              <p:nvPr/>
            </p:nvSpPr>
            <p:spPr bwMode="auto">
              <a:xfrm>
                <a:off x="10965914" y="7071331"/>
                <a:ext cx="255844" cy="592441"/>
              </a:xfrm>
              <a:custGeom>
                <a:avLst/>
                <a:gdLst>
                  <a:gd name="T0" fmla="*/ 9 w 603"/>
                  <a:gd name="T1" fmla="*/ 179 h 1398"/>
                  <a:gd name="T2" fmla="*/ 9 w 603"/>
                  <a:gd name="T3" fmla="*/ 0 h 1398"/>
                  <a:gd name="T4" fmla="*/ 600 w 603"/>
                  <a:gd name="T5" fmla="*/ 0 h 1398"/>
                  <a:gd name="T6" fmla="*/ 598 w 603"/>
                  <a:gd name="T7" fmla="*/ 47 h 1398"/>
                  <a:gd name="T8" fmla="*/ 594 w 603"/>
                  <a:gd name="T9" fmla="*/ 86 h 1398"/>
                  <a:gd name="T10" fmla="*/ 589 w 603"/>
                  <a:gd name="T11" fmla="*/ 153 h 1398"/>
                  <a:gd name="T12" fmla="*/ 581 w 603"/>
                  <a:gd name="T13" fmla="*/ 227 h 1398"/>
                  <a:gd name="T14" fmla="*/ 581 w 603"/>
                  <a:gd name="T15" fmla="*/ 237 h 1398"/>
                  <a:gd name="T16" fmla="*/ 573 w 603"/>
                  <a:gd name="T17" fmla="*/ 308 h 1398"/>
                  <a:gd name="T18" fmla="*/ 573 w 603"/>
                  <a:gd name="T19" fmla="*/ 310 h 1398"/>
                  <a:gd name="T20" fmla="*/ 568 w 603"/>
                  <a:gd name="T21" fmla="*/ 381 h 1398"/>
                  <a:gd name="T22" fmla="*/ 561 w 603"/>
                  <a:gd name="T23" fmla="*/ 451 h 1398"/>
                  <a:gd name="T24" fmla="*/ 561 w 603"/>
                  <a:gd name="T25" fmla="*/ 463 h 1398"/>
                  <a:gd name="T26" fmla="*/ 553 w 603"/>
                  <a:gd name="T27" fmla="*/ 531 h 1398"/>
                  <a:gd name="T28" fmla="*/ 553 w 603"/>
                  <a:gd name="T29" fmla="*/ 535 h 1398"/>
                  <a:gd name="T30" fmla="*/ 548 w 603"/>
                  <a:gd name="T31" fmla="*/ 612 h 1398"/>
                  <a:gd name="T32" fmla="*/ 541 w 603"/>
                  <a:gd name="T33" fmla="*/ 675 h 1398"/>
                  <a:gd name="T34" fmla="*/ 541 w 603"/>
                  <a:gd name="T35" fmla="*/ 682 h 1398"/>
                  <a:gd name="T36" fmla="*/ 533 w 603"/>
                  <a:gd name="T37" fmla="*/ 757 h 1398"/>
                  <a:gd name="T38" fmla="*/ 533 w 603"/>
                  <a:gd name="T39" fmla="*/ 761 h 1398"/>
                  <a:gd name="T40" fmla="*/ 528 w 603"/>
                  <a:gd name="T41" fmla="*/ 840 h 1398"/>
                  <a:gd name="T42" fmla="*/ 520 w 603"/>
                  <a:gd name="T43" fmla="*/ 932 h 1398"/>
                  <a:gd name="T44" fmla="*/ 512 w 603"/>
                  <a:gd name="T45" fmla="*/ 1020 h 1398"/>
                  <a:gd name="T46" fmla="*/ 506 w 603"/>
                  <a:gd name="T47" fmla="*/ 1081 h 1398"/>
                  <a:gd name="T48" fmla="*/ 502 w 603"/>
                  <a:gd name="T49" fmla="*/ 1130 h 1398"/>
                  <a:gd name="T50" fmla="*/ 493 w 603"/>
                  <a:gd name="T51" fmla="*/ 1246 h 1398"/>
                  <a:gd name="T52" fmla="*/ 488 w 603"/>
                  <a:gd name="T53" fmla="*/ 1265 h 1398"/>
                  <a:gd name="T54" fmla="*/ 9 w 603"/>
                  <a:gd name="T55" fmla="*/ 1398 h 1398"/>
                  <a:gd name="T56" fmla="*/ 9 w 603"/>
                  <a:gd name="T57" fmla="*/ 1358 h 1398"/>
                  <a:gd name="T58" fmla="*/ 9 w 603"/>
                  <a:gd name="T59" fmla="*/ 1226 h 1398"/>
                  <a:gd name="T60" fmla="*/ 1 w 603"/>
                  <a:gd name="T61" fmla="*/ 1208 h 1398"/>
                  <a:gd name="T62" fmla="*/ 10 w 603"/>
                  <a:gd name="T63" fmla="*/ 1202 h 1398"/>
                  <a:gd name="T64" fmla="*/ 353 w 603"/>
                  <a:gd name="T65" fmla="*/ 1108 h 1398"/>
                  <a:gd name="T66" fmla="*/ 379 w 603"/>
                  <a:gd name="T67" fmla="*/ 1075 h 1398"/>
                  <a:gd name="T68" fmla="*/ 418 w 603"/>
                  <a:gd name="T69" fmla="*/ 632 h 1398"/>
                  <a:gd name="T70" fmla="*/ 423 w 603"/>
                  <a:gd name="T71" fmla="*/ 578 h 1398"/>
                  <a:gd name="T72" fmla="*/ 400 w 603"/>
                  <a:gd name="T73" fmla="*/ 553 h 1398"/>
                  <a:gd name="T74" fmla="*/ 272 w 603"/>
                  <a:gd name="T75" fmla="*/ 553 h 1398"/>
                  <a:gd name="T76" fmla="*/ 40 w 603"/>
                  <a:gd name="T77" fmla="*/ 553 h 1398"/>
                  <a:gd name="T78" fmla="*/ 10 w 603"/>
                  <a:gd name="T79" fmla="*/ 550 h 1398"/>
                  <a:gd name="T80" fmla="*/ 5 w 603"/>
                  <a:gd name="T81" fmla="*/ 544 h 1398"/>
                  <a:gd name="T82" fmla="*/ 3 w 603"/>
                  <a:gd name="T83" fmla="*/ 477 h 1398"/>
                  <a:gd name="T84" fmla="*/ 3 w 603"/>
                  <a:gd name="T85" fmla="*/ 387 h 1398"/>
                  <a:gd name="T86" fmla="*/ 8 w 603"/>
                  <a:gd name="T87" fmla="*/ 362 h 1398"/>
                  <a:gd name="T88" fmla="*/ 39 w 603"/>
                  <a:gd name="T89" fmla="*/ 357 h 1398"/>
                  <a:gd name="T90" fmla="*/ 414 w 603"/>
                  <a:gd name="T91" fmla="*/ 357 h 1398"/>
                  <a:gd name="T92" fmla="*/ 441 w 603"/>
                  <a:gd name="T93" fmla="*/ 349 h 1398"/>
                  <a:gd name="T94" fmla="*/ 455 w 603"/>
                  <a:gd name="T95" fmla="*/ 195 h 1398"/>
                  <a:gd name="T96" fmla="*/ 433 w 603"/>
                  <a:gd name="T97" fmla="*/ 185 h 1398"/>
                  <a:gd name="T98" fmla="*/ 235 w 603"/>
                  <a:gd name="T99" fmla="*/ 185 h 1398"/>
                  <a:gd name="T100" fmla="*/ 35 w 603"/>
                  <a:gd name="T101" fmla="*/ 185 h 1398"/>
                  <a:gd name="T102" fmla="*/ 9 w 603"/>
                  <a:gd name="T103" fmla="*/ 179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3" h="1398">
                    <a:moveTo>
                      <a:pt x="9" y="179"/>
                    </a:moveTo>
                    <a:cubicBezTo>
                      <a:pt x="9" y="120"/>
                      <a:pt x="9" y="60"/>
                      <a:pt x="9" y="0"/>
                    </a:cubicBezTo>
                    <a:cubicBezTo>
                      <a:pt x="207" y="0"/>
                      <a:pt x="403" y="0"/>
                      <a:pt x="600" y="0"/>
                    </a:cubicBezTo>
                    <a:cubicBezTo>
                      <a:pt x="600" y="16"/>
                      <a:pt x="603" y="31"/>
                      <a:pt x="598" y="47"/>
                    </a:cubicBezTo>
                    <a:cubicBezTo>
                      <a:pt x="594" y="59"/>
                      <a:pt x="595" y="73"/>
                      <a:pt x="594" y="86"/>
                    </a:cubicBezTo>
                    <a:cubicBezTo>
                      <a:pt x="593" y="109"/>
                      <a:pt x="589" y="131"/>
                      <a:pt x="589" y="153"/>
                    </a:cubicBezTo>
                    <a:cubicBezTo>
                      <a:pt x="588" y="178"/>
                      <a:pt x="587" y="203"/>
                      <a:pt x="581" y="227"/>
                    </a:cubicBezTo>
                    <a:cubicBezTo>
                      <a:pt x="581" y="231"/>
                      <a:pt x="581" y="234"/>
                      <a:pt x="581" y="237"/>
                    </a:cubicBezTo>
                    <a:cubicBezTo>
                      <a:pt x="581" y="261"/>
                      <a:pt x="578" y="284"/>
                      <a:pt x="573" y="308"/>
                    </a:cubicBezTo>
                    <a:cubicBezTo>
                      <a:pt x="573" y="308"/>
                      <a:pt x="573" y="309"/>
                      <a:pt x="573" y="310"/>
                    </a:cubicBezTo>
                    <a:cubicBezTo>
                      <a:pt x="576" y="334"/>
                      <a:pt x="569" y="357"/>
                      <a:pt x="568" y="381"/>
                    </a:cubicBezTo>
                    <a:cubicBezTo>
                      <a:pt x="568" y="404"/>
                      <a:pt x="567" y="428"/>
                      <a:pt x="561" y="451"/>
                    </a:cubicBezTo>
                    <a:cubicBezTo>
                      <a:pt x="560" y="455"/>
                      <a:pt x="561" y="459"/>
                      <a:pt x="561" y="463"/>
                    </a:cubicBezTo>
                    <a:cubicBezTo>
                      <a:pt x="561" y="486"/>
                      <a:pt x="558" y="509"/>
                      <a:pt x="553" y="531"/>
                    </a:cubicBezTo>
                    <a:cubicBezTo>
                      <a:pt x="553" y="532"/>
                      <a:pt x="553" y="534"/>
                      <a:pt x="553" y="535"/>
                    </a:cubicBezTo>
                    <a:cubicBezTo>
                      <a:pt x="555" y="561"/>
                      <a:pt x="550" y="587"/>
                      <a:pt x="548" y="612"/>
                    </a:cubicBezTo>
                    <a:cubicBezTo>
                      <a:pt x="546" y="633"/>
                      <a:pt x="549" y="654"/>
                      <a:pt x="541" y="675"/>
                    </a:cubicBezTo>
                    <a:cubicBezTo>
                      <a:pt x="540" y="677"/>
                      <a:pt x="541" y="680"/>
                      <a:pt x="541" y="682"/>
                    </a:cubicBezTo>
                    <a:cubicBezTo>
                      <a:pt x="541" y="708"/>
                      <a:pt x="538" y="732"/>
                      <a:pt x="533" y="757"/>
                    </a:cubicBezTo>
                    <a:cubicBezTo>
                      <a:pt x="533" y="758"/>
                      <a:pt x="533" y="759"/>
                      <a:pt x="533" y="761"/>
                    </a:cubicBezTo>
                    <a:cubicBezTo>
                      <a:pt x="536" y="787"/>
                      <a:pt x="530" y="813"/>
                      <a:pt x="528" y="840"/>
                    </a:cubicBezTo>
                    <a:cubicBezTo>
                      <a:pt x="527" y="871"/>
                      <a:pt x="523" y="901"/>
                      <a:pt x="520" y="932"/>
                    </a:cubicBezTo>
                    <a:cubicBezTo>
                      <a:pt x="518" y="961"/>
                      <a:pt x="516" y="991"/>
                      <a:pt x="512" y="1020"/>
                    </a:cubicBezTo>
                    <a:cubicBezTo>
                      <a:pt x="509" y="1040"/>
                      <a:pt x="511" y="1061"/>
                      <a:pt x="506" y="1081"/>
                    </a:cubicBezTo>
                    <a:cubicBezTo>
                      <a:pt x="502" y="1096"/>
                      <a:pt x="502" y="1113"/>
                      <a:pt x="502" y="1130"/>
                    </a:cubicBezTo>
                    <a:cubicBezTo>
                      <a:pt x="500" y="1169"/>
                      <a:pt x="490" y="1207"/>
                      <a:pt x="493" y="1246"/>
                    </a:cubicBezTo>
                    <a:cubicBezTo>
                      <a:pt x="494" y="1253"/>
                      <a:pt x="488" y="1258"/>
                      <a:pt x="488" y="1265"/>
                    </a:cubicBezTo>
                    <a:cubicBezTo>
                      <a:pt x="329" y="1309"/>
                      <a:pt x="170" y="1353"/>
                      <a:pt x="9" y="1398"/>
                    </a:cubicBezTo>
                    <a:cubicBezTo>
                      <a:pt x="9" y="1384"/>
                      <a:pt x="9" y="1371"/>
                      <a:pt x="9" y="1358"/>
                    </a:cubicBezTo>
                    <a:cubicBezTo>
                      <a:pt x="9" y="1314"/>
                      <a:pt x="9" y="1270"/>
                      <a:pt x="9" y="1226"/>
                    </a:cubicBezTo>
                    <a:cubicBezTo>
                      <a:pt x="9" y="1218"/>
                      <a:pt x="8" y="1212"/>
                      <a:pt x="1" y="1208"/>
                    </a:cubicBezTo>
                    <a:cubicBezTo>
                      <a:pt x="3" y="1204"/>
                      <a:pt x="6" y="1203"/>
                      <a:pt x="10" y="1202"/>
                    </a:cubicBezTo>
                    <a:cubicBezTo>
                      <a:pt x="125" y="1172"/>
                      <a:pt x="238" y="1139"/>
                      <a:pt x="353" y="1108"/>
                    </a:cubicBezTo>
                    <a:cubicBezTo>
                      <a:pt x="370" y="1103"/>
                      <a:pt x="378" y="1093"/>
                      <a:pt x="379" y="1075"/>
                    </a:cubicBezTo>
                    <a:cubicBezTo>
                      <a:pt x="391" y="927"/>
                      <a:pt x="404" y="780"/>
                      <a:pt x="418" y="632"/>
                    </a:cubicBezTo>
                    <a:cubicBezTo>
                      <a:pt x="420" y="614"/>
                      <a:pt x="422" y="596"/>
                      <a:pt x="423" y="578"/>
                    </a:cubicBezTo>
                    <a:cubicBezTo>
                      <a:pt x="424" y="554"/>
                      <a:pt x="424" y="553"/>
                      <a:pt x="400" y="553"/>
                    </a:cubicBezTo>
                    <a:cubicBezTo>
                      <a:pt x="357" y="553"/>
                      <a:pt x="314" y="553"/>
                      <a:pt x="272" y="553"/>
                    </a:cubicBezTo>
                    <a:cubicBezTo>
                      <a:pt x="195" y="553"/>
                      <a:pt x="117" y="553"/>
                      <a:pt x="40" y="553"/>
                    </a:cubicBezTo>
                    <a:cubicBezTo>
                      <a:pt x="30" y="553"/>
                      <a:pt x="20" y="554"/>
                      <a:pt x="10" y="550"/>
                    </a:cubicBezTo>
                    <a:cubicBezTo>
                      <a:pt x="8" y="548"/>
                      <a:pt x="7" y="546"/>
                      <a:pt x="5" y="544"/>
                    </a:cubicBezTo>
                    <a:cubicBezTo>
                      <a:pt x="0" y="522"/>
                      <a:pt x="3" y="499"/>
                      <a:pt x="3" y="477"/>
                    </a:cubicBezTo>
                    <a:cubicBezTo>
                      <a:pt x="2" y="447"/>
                      <a:pt x="2" y="417"/>
                      <a:pt x="3" y="387"/>
                    </a:cubicBezTo>
                    <a:cubicBezTo>
                      <a:pt x="3" y="378"/>
                      <a:pt x="2" y="370"/>
                      <a:pt x="8" y="362"/>
                    </a:cubicBezTo>
                    <a:cubicBezTo>
                      <a:pt x="17" y="355"/>
                      <a:pt x="28" y="357"/>
                      <a:pt x="39" y="357"/>
                    </a:cubicBezTo>
                    <a:cubicBezTo>
                      <a:pt x="164" y="357"/>
                      <a:pt x="289" y="357"/>
                      <a:pt x="414" y="357"/>
                    </a:cubicBezTo>
                    <a:cubicBezTo>
                      <a:pt x="424" y="357"/>
                      <a:pt x="434" y="360"/>
                      <a:pt x="441" y="349"/>
                    </a:cubicBezTo>
                    <a:cubicBezTo>
                      <a:pt x="449" y="298"/>
                      <a:pt x="453" y="247"/>
                      <a:pt x="455" y="195"/>
                    </a:cubicBezTo>
                    <a:cubicBezTo>
                      <a:pt x="452" y="182"/>
                      <a:pt x="442" y="185"/>
                      <a:pt x="433" y="185"/>
                    </a:cubicBezTo>
                    <a:cubicBezTo>
                      <a:pt x="367" y="185"/>
                      <a:pt x="301" y="185"/>
                      <a:pt x="235" y="185"/>
                    </a:cubicBezTo>
                    <a:cubicBezTo>
                      <a:pt x="168" y="185"/>
                      <a:pt x="102" y="185"/>
                      <a:pt x="35" y="185"/>
                    </a:cubicBezTo>
                    <a:cubicBezTo>
                      <a:pt x="26" y="184"/>
                      <a:pt x="16" y="187"/>
                      <a:pt x="9" y="179"/>
                    </a:cubicBezTo>
                    <a:close/>
                  </a:path>
                </a:pathLst>
              </a:custGeom>
              <a:solidFill>
                <a:srgbClr val="0070C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09" name="Freeform 76"/>
              <p:cNvSpPr>
                <a:spLocks/>
              </p:cNvSpPr>
              <p:nvPr/>
            </p:nvSpPr>
            <p:spPr bwMode="auto">
              <a:xfrm>
                <a:off x="10776107" y="7146801"/>
                <a:ext cx="387539" cy="243014"/>
              </a:xfrm>
              <a:custGeom>
                <a:avLst/>
                <a:gdLst>
                  <a:gd name="T0" fmla="*/ 896 w 914"/>
                  <a:gd name="T1" fmla="*/ 173 h 574"/>
                  <a:gd name="T2" fmla="*/ 895 w 914"/>
                  <a:gd name="T3" fmla="*/ 183 h 574"/>
                  <a:gd name="T4" fmla="*/ 874 w 914"/>
                  <a:gd name="T5" fmla="*/ 185 h 574"/>
                  <a:gd name="T6" fmla="*/ 479 w 914"/>
                  <a:gd name="T7" fmla="*/ 185 h 574"/>
                  <a:gd name="T8" fmla="*/ 457 w 914"/>
                  <a:gd name="T9" fmla="*/ 185 h 574"/>
                  <a:gd name="T10" fmla="*/ 426 w 914"/>
                  <a:gd name="T11" fmla="*/ 191 h 574"/>
                  <a:gd name="T12" fmla="*/ 235 w 914"/>
                  <a:gd name="T13" fmla="*/ 191 h 574"/>
                  <a:gd name="T14" fmla="*/ 211 w 914"/>
                  <a:gd name="T15" fmla="*/ 217 h 574"/>
                  <a:gd name="T16" fmla="*/ 221 w 914"/>
                  <a:gd name="T17" fmla="*/ 338 h 574"/>
                  <a:gd name="T18" fmla="*/ 249 w 914"/>
                  <a:gd name="T19" fmla="*/ 363 h 574"/>
                  <a:gd name="T20" fmla="*/ 428 w 914"/>
                  <a:gd name="T21" fmla="*/ 363 h 574"/>
                  <a:gd name="T22" fmla="*/ 457 w 914"/>
                  <a:gd name="T23" fmla="*/ 368 h 574"/>
                  <a:gd name="T24" fmla="*/ 457 w 914"/>
                  <a:gd name="T25" fmla="*/ 370 h 574"/>
                  <a:gd name="T26" fmla="*/ 463 w 914"/>
                  <a:gd name="T27" fmla="*/ 398 h 574"/>
                  <a:gd name="T28" fmla="*/ 463 w 914"/>
                  <a:gd name="T29" fmla="*/ 518 h 574"/>
                  <a:gd name="T30" fmla="*/ 489 w 914"/>
                  <a:gd name="T31" fmla="*/ 543 h 574"/>
                  <a:gd name="T32" fmla="*/ 646 w 914"/>
                  <a:gd name="T33" fmla="*/ 543 h 574"/>
                  <a:gd name="T34" fmla="*/ 670 w 914"/>
                  <a:gd name="T35" fmla="*/ 544 h 574"/>
                  <a:gd name="T36" fmla="*/ 678 w 914"/>
                  <a:gd name="T37" fmla="*/ 574 h 574"/>
                  <a:gd name="T38" fmla="*/ 641 w 914"/>
                  <a:gd name="T39" fmla="*/ 559 h 574"/>
                  <a:gd name="T40" fmla="*/ 486 w 914"/>
                  <a:gd name="T41" fmla="*/ 559 h 574"/>
                  <a:gd name="T42" fmla="*/ 457 w 914"/>
                  <a:gd name="T43" fmla="*/ 553 h 574"/>
                  <a:gd name="T44" fmla="*/ 435 w 914"/>
                  <a:gd name="T45" fmla="*/ 553 h 574"/>
                  <a:gd name="T46" fmla="*/ 73 w 914"/>
                  <a:gd name="T47" fmla="*/ 553 h 574"/>
                  <a:gd name="T48" fmla="*/ 51 w 914"/>
                  <a:gd name="T49" fmla="*/ 553 h 574"/>
                  <a:gd name="T50" fmla="*/ 46 w 914"/>
                  <a:gd name="T51" fmla="*/ 510 h 574"/>
                  <a:gd name="T52" fmla="*/ 37 w 914"/>
                  <a:gd name="T53" fmla="*/ 399 h 574"/>
                  <a:gd name="T54" fmla="*/ 26 w 914"/>
                  <a:gd name="T55" fmla="*/ 291 h 574"/>
                  <a:gd name="T56" fmla="*/ 21 w 914"/>
                  <a:gd name="T57" fmla="*/ 229 h 574"/>
                  <a:gd name="T58" fmla="*/ 10 w 914"/>
                  <a:gd name="T59" fmla="*/ 113 h 574"/>
                  <a:gd name="T60" fmla="*/ 6 w 914"/>
                  <a:gd name="T61" fmla="*/ 57 h 574"/>
                  <a:gd name="T62" fmla="*/ 2 w 914"/>
                  <a:gd name="T63" fmla="*/ 3 h 574"/>
                  <a:gd name="T64" fmla="*/ 23 w 914"/>
                  <a:gd name="T65" fmla="*/ 2 h 574"/>
                  <a:gd name="T66" fmla="*/ 435 w 914"/>
                  <a:gd name="T67" fmla="*/ 1 h 574"/>
                  <a:gd name="T68" fmla="*/ 457 w 914"/>
                  <a:gd name="T69" fmla="*/ 1 h 574"/>
                  <a:gd name="T70" fmla="*/ 503 w 914"/>
                  <a:gd name="T71" fmla="*/ 1 h 574"/>
                  <a:gd name="T72" fmla="*/ 890 w 914"/>
                  <a:gd name="T73" fmla="*/ 1 h 574"/>
                  <a:gd name="T74" fmla="*/ 910 w 914"/>
                  <a:gd name="T75" fmla="*/ 1 h 574"/>
                  <a:gd name="T76" fmla="*/ 909 w 914"/>
                  <a:gd name="T77" fmla="*/ 18 h 574"/>
                  <a:gd name="T78" fmla="*/ 874 w 914"/>
                  <a:gd name="T79" fmla="*/ 11 h 574"/>
                  <a:gd name="T80" fmla="*/ 493 w 914"/>
                  <a:gd name="T81" fmla="*/ 11 h 574"/>
                  <a:gd name="T82" fmla="*/ 463 w 914"/>
                  <a:gd name="T83" fmla="*/ 40 h 574"/>
                  <a:gd name="T84" fmla="*/ 463 w 914"/>
                  <a:gd name="T85" fmla="*/ 152 h 574"/>
                  <a:gd name="T86" fmla="*/ 485 w 914"/>
                  <a:gd name="T87" fmla="*/ 175 h 574"/>
                  <a:gd name="T88" fmla="*/ 873 w 914"/>
                  <a:gd name="T89" fmla="*/ 174 h 574"/>
                  <a:gd name="T90" fmla="*/ 896 w 914"/>
                  <a:gd name="T91" fmla="*/ 1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4" h="574">
                    <a:moveTo>
                      <a:pt x="896" y="173"/>
                    </a:moveTo>
                    <a:cubicBezTo>
                      <a:pt x="897" y="176"/>
                      <a:pt x="897" y="180"/>
                      <a:pt x="895" y="183"/>
                    </a:cubicBezTo>
                    <a:cubicBezTo>
                      <a:pt x="889" y="186"/>
                      <a:pt x="881" y="185"/>
                      <a:pt x="874" y="185"/>
                    </a:cubicBezTo>
                    <a:cubicBezTo>
                      <a:pt x="742" y="185"/>
                      <a:pt x="611" y="185"/>
                      <a:pt x="479" y="185"/>
                    </a:cubicBezTo>
                    <a:cubicBezTo>
                      <a:pt x="472" y="185"/>
                      <a:pt x="464" y="185"/>
                      <a:pt x="457" y="185"/>
                    </a:cubicBezTo>
                    <a:cubicBezTo>
                      <a:pt x="448" y="193"/>
                      <a:pt x="437" y="191"/>
                      <a:pt x="426" y="191"/>
                    </a:cubicBezTo>
                    <a:cubicBezTo>
                      <a:pt x="362" y="191"/>
                      <a:pt x="299" y="191"/>
                      <a:pt x="235" y="191"/>
                    </a:cubicBezTo>
                    <a:cubicBezTo>
                      <a:pt x="209" y="191"/>
                      <a:pt x="210" y="192"/>
                      <a:pt x="211" y="217"/>
                    </a:cubicBezTo>
                    <a:cubicBezTo>
                      <a:pt x="213" y="258"/>
                      <a:pt x="217" y="298"/>
                      <a:pt x="221" y="338"/>
                    </a:cubicBezTo>
                    <a:cubicBezTo>
                      <a:pt x="223" y="361"/>
                      <a:pt x="226" y="363"/>
                      <a:pt x="249" y="363"/>
                    </a:cubicBezTo>
                    <a:cubicBezTo>
                      <a:pt x="309" y="363"/>
                      <a:pt x="369" y="363"/>
                      <a:pt x="428" y="363"/>
                    </a:cubicBezTo>
                    <a:cubicBezTo>
                      <a:pt x="438" y="363"/>
                      <a:pt x="448" y="362"/>
                      <a:pt x="457" y="368"/>
                    </a:cubicBezTo>
                    <a:cubicBezTo>
                      <a:pt x="457" y="370"/>
                      <a:pt x="457" y="370"/>
                      <a:pt x="457" y="370"/>
                    </a:cubicBezTo>
                    <a:cubicBezTo>
                      <a:pt x="465" y="378"/>
                      <a:pt x="463" y="388"/>
                      <a:pt x="463" y="398"/>
                    </a:cubicBezTo>
                    <a:cubicBezTo>
                      <a:pt x="464" y="438"/>
                      <a:pt x="463" y="478"/>
                      <a:pt x="463" y="518"/>
                    </a:cubicBezTo>
                    <a:cubicBezTo>
                      <a:pt x="464" y="541"/>
                      <a:pt x="465" y="542"/>
                      <a:pt x="489" y="543"/>
                    </a:cubicBezTo>
                    <a:cubicBezTo>
                      <a:pt x="541" y="543"/>
                      <a:pt x="594" y="543"/>
                      <a:pt x="646" y="543"/>
                    </a:cubicBezTo>
                    <a:cubicBezTo>
                      <a:pt x="654" y="543"/>
                      <a:pt x="662" y="542"/>
                      <a:pt x="670" y="544"/>
                    </a:cubicBezTo>
                    <a:cubicBezTo>
                      <a:pt x="687" y="548"/>
                      <a:pt x="690" y="559"/>
                      <a:pt x="678" y="574"/>
                    </a:cubicBezTo>
                    <a:cubicBezTo>
                      <a:pt x="669" y="561"/>
                      <a:pt x="656" y="559"/>
                      <a:pt x="641" y="559"/>
                    </a:cubicBezTo>
                    <a:cubicBezTo>
                      <a:pt x="589" y="560"/>
                      <a:pt x="537" y="559"/>
                      <a:pt x="486" y="559"/>
                    </a:cubicBezTo>
                    <a:cubicBezTo>
                      <a:pt x="476" y="559"/>
                      <a:pt x="465" y="560"/>
                      <a:pt x="457" y="553"/>
                    </a:cubicBezTo>
                    <a:cubicBezTo>
                      <a:pt x="450" y="553"/>
                      <a:pt x="442" y="553"/>
                      <a:pt x="435" y="553"/>
                    </a:cubicBezTo>
                    <a:cubicBezTo>
                      <a:pt x="314" y="553"/>
                      <a:pt x="194" y="553"/>
                      <a:pt x="73" y="553"/>
                    </a:cubicBezTo>
                    <a:cubicBezTo>
                      <a:pt x="66" y="553"/>
                      <a:pt x="59" y="553"/>
                      <a:pt x="51" y="553"/>
                    </a:cubicBezTo>
                    <a:cubicBezTo>
                      <a:pt x="49" y="538"/>
                      <a:pt x="47" y="524"/>
                      <a:pt x="46" y="510"/>
                    </a:cubicBezTo>
                    <a:cubicBezTo>
                      <a:pt x="42" y="474"/>
                      <a:pt x="40" y="436"/>
                      <a:pt x="37" y="399"/>
                    </a:cubicBezTo>
                    <a:cubicBezTo>
                      <a:pt x="33" y="363"/>
                      <a:pt x="29" y="327"/>
                      <a:pt x="26" y="291"/>
                    </a:cubicBezTo>
                    <a:cubicBezTo>
                      <a:pt x="24" y="270"/>
                      <a:pt x="23" y="250"/>
                      <a:pt x="21" y="229"/>
                    </a:cubicBezTo>
                    <a:cubicBezTo>
                      <a:pt x="17" y="190"/>
                      <a:pt x="14" y="151"/>
                      <a:pt x="10" y="113"/>
                    </a:cubicBezTo>
                    <a:cubicBezTo>
                      <a:pt x="8" y="94"/>
                      <a:pt x="6" y="76"/>
                      <a:pt x="6" y="57"/>
                    </a:cubicBezTo>
                    <a:cubicBezTo>
                      <a:pt x="5" y="39"/>
                      <a:pt x="0" y="22"/>
                      <a:pt x="2" y="3"/>
                    </a:cubicBezTo>
                    <a:cubicBezTo>
                      <a:pt x="9" y="0"/>
                      <a:pt x="16" y="2"/>
                      <a:pt x="23" y="2"/>
                    </a:cubicBezTo>
                    <a:cubicBezTo>
                      <a:pt x="161" y="1"/>
                      <a:pt x="298" y="1"/>
                      <a:pt x="435" y="1"/>
                    </a:cubicBezTo>
                    <a:cubicBezTo>
                      <a:pt x="442" y="1"/>
                      <a:pt x="450" y="1"/>
                      <a:pt x="457" y="1"/>
                    </a:cubicBezTo>
                    <a:cubicBezTo>
                      <a:pt x="472" y="1"/>
                      <a:pt x="488" y="1"/>
                      <a:pt x="503" y="1"/>
                    </a:cubicBezTo>
                    <a:cubicBezTo>
                      <a:pt x="632" y="1"/>
                      <a:pt x="761" y="1"/>
                      <a:pt x="890" y="1"/>
                    </a:cubicBezTo>
                    <a:cubicBezTo>
                      <a:pt x="896" y="1"/>
                      <a:pt x="903" y="1"/>
                      <a:pt x="910" y="1"/>
                    </a:cubicBezTo>
                    <a:cubicBezTo>
                      <a:pt x="914" y="7"/>
                      <a:pt x="914" y="12"/>
                      <a:pt x="909" y="18"/>
                    </a:cubicBezTo>
                    <a:cubicBezTo>
                      <a:pt x="898" y="13"/>
                      <a:pt x="886" y="11"/>
                      <a:pt x="874" y="11"/>
                    </a:cubicBezTo>
                    <a:cubicBezTo>
                      <a:pt x="747" y="11"/>
                      <a:pt x="620" y="11"/>
                      <a:pt x="493" y="11"/>
                    </a:cubicBezTo>
                    <a:cubicBezTo>
                      <a:pt x="464" y="11"/>
                      <a:pt x="463" y="12"/>
                      <a:pt x="463" y="40"/>
                    </a:cubicBezTo>
                    <a:cubicBezTo>
                      <a:pt x="463" y="77"/>
                      <a:pt x="464" y="115"/>
                      <a:pt x="463" y="152"/>
                    </a:cubicBezTo>
                    <a:cubicBezTo>
                      <a:pt x="463" y="168"/>
                      <a:pt x="469" y="175"/>
                      <a:pt x="485" y="175"/>
                    </a:cubicBezTo>
                    <a:cubicBezTo>
                      <a:pt x="614" y="174"/>
                      <a:pt x="743" y="175"/>
                      <a:pt x="873" y="174"/>
                    </a:cubicBezTo>
                    <a:cubicBezTo>
                      <a:pt x="881" y="174"/>
                      <a:pt x="888" y="171"/>
                      <a:pt x="896" y="173"/>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10" name="Freeform 77"/>
              <p:cNvSpPr>
                <a:spLocks/>
              </p:cNvSpPr>
              <p:nvPr/>
            </p:nvSpPr>
            <p:spPr bwMode="auto">
              <a:xfrm>
                <a:off x="10800635" y="7418494"/>
                <a:ext cx="172072" cy="164525"/>
              </a:xfrm>
              <a:custGeom>
                <a:avLst/>
                <a:gdLst>
                  <a:gd name="T0" fmla="*/ 399 w 406"/>
                  <a:gd name="T1" fmla="*/ 387 h 388"/>
                  <a:gd name="T2" fmla="*/ 391 w 406"/>
                  <a:gd name="T3" fmla="*/ 388 h 388"/>
                  <a:gd name="T4" fmla="*/ 215 w 406"/>
                  <a:gd name="T5" fmla="*/ 339 h 388"/>
                  <a:gd name="T6" fmla="*/ 38 w 406"/>
                  <a:gd name="T7" fmla="*/ 290 h 388"/>
                  <a:gd name="T8" fmla="*/ 23 w 406"/>
                  <a:gd name="T9" fmla="*/ 272 h 388"/>
                  <a:gd name="T10" fmla="*/ 11 w 406"/>
                  <a:gd name="T11" fmla="*/ 113 h 388"/>
                  <a:gd name="T12" fmla="*/ 0 w 406"/>
                  <a:gd name="T13" fmla="*/ 7 h 388"/>
                  <a:gd name="T14" fmla="*/ 1 w 406"/>
                  <a:gd name="T15" fmla="*/ 0 h 388"/>
                  <a:gd name="T16" fmla="*/ 182 w 406"/>
                  <a:gd name="T17" fmla="*/ 0 h 388"/>
                  <a:gd name="T18" fmla="*/ 186 w 406"/>
                  <a:gd name="T19" fmla="*/ 21 h 388"/>
                  <a:gd name="T20" fmla="*/ 195 w 406"/>
                  <a:gd name="T21" fmla="*/ 132 h 388"/>
                  <a:gd name="T22" fmla="*/ 208 w 406"/>
                  <a:gd name="T23" fmla="*/ 148 h 388"/>
                  <a:gd name="T24" fmla="*/ 397 w 406"/>
                  <a:gd name="T25" fmla="*/ 198 h 388"/>
                  <a:gd name="T26" fmla="*/ 399 w 406"/>
                  <a:gd name="T27" fmla="*/ 198 h 388"/>
                  <a:gd name="T28" fmla="*/ 402 w 406"/>
                  <a:gd name="T29" fmla="*/ 201 h 388"/>
                  <a:gd name="T30" fmla="*/ 405 w 406"/>
                  <a:gd name="T31" fmla="*/ 224 h 388"/>
                  <a:gd name="T32" fmla="*/ 405 w 406"/>
                  <a:gd name="T33" fmla="*/ 361 h 388"/>
                  <a:gd name="T34" fmla="*/ 399 w 406"/>
                  <a:gd name="T35"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6" h="388">
                    <a:moveTo>
                      <a:pt x="399" y="387"/>
                    </a:moveTo>
                    <a:cubicBezTo>
                      <a:pt x="396" y="388"/>
                      <a:pt x="394" y="388"/>
                      <a:pt x="391" y="388"/>
                    </a:cubicBezTo>
                    <a:cubicBezTo>
                      <a:pt x="332" y="372"/>
                      <a:pt x="274" y="355"/>
                      <a:pt x="215" y="339"/>
                    </a:cubicBezTo>
                    <a:cubicBezTo>
                      <a:pt x="156" y="323"/>
                      <a:pt x="97" y="306"/>
                      <a:pt x="38" y="290"/>
                    </a:cubicBezTo>
                    <a:cubicBezTo>
                      <a:pt x="28" y="287"/>
                      <a:pt x="24" y="282"/>
                      <a:pt x="23" y="272"/>
                    </a:cubicBezTo>
                    <a:cubicBezTo>
                      <a:pt x="20" y="219"/>
                      <a:pt x="15" y="166"/>
                      <a:pt x="11" y="113"/>
                    </a:cubicBezTo>
                    <a:cubicBezTo>
                      <a:pt x="7" y="78"/>
                      <a:pt x="3" y="42"/>
                      <a:pt x="0" y="7"/>
                    </a:cubicBezTo>
                    <a:cubicBezTo>
                      <a:pt x="0" y="5"/>
                      <a:pt x="0" y="3"/>
                      <a:pt x="1" y="0"/>
                    </a:cubicBezTo>
                    <a:cubicBezTo>
                      <a:pt x="61" y="0"/>
                      <a:pt x="121" y="0"/>
                      <a:pt x="182" y="0"/>
                    </a:cubicBezTo>
                    <a:cubicBezTo>
                      <a:pt x="183" y="7"/>
                      <a:pt x="185" y="14"/>
                      <a:pt x="186" y="21"/>
                    </a:cubicBezTo>
                    <a:cubicBezTo>
                      <a:pt x="189" y="58"/>
                      <a:pt x="192" y="95"/>
                      <a:pt x="195" y="132"/>
                    </a:cubicBezTo>
                    <a:cubicBezTo>
                      <a:pt x="195" y="141"/>
                      <a:pt x="198" y="145"/>
                      <a:pt x="208" y="148"/>
                    </a:cubicBezTo>
                    <a:cubicBezTo>
                      <a:pt x="271" y="164"/>
                      <a:pt x="334" y="181"/>
                      <a:pt x="397" y="198"/>
                    </a:cubicBezTo>
                    <a:cubicBezTo>
                      <a:pt x="398" y="199"/>
                      <a:pt x="399" y="198"/>
                      <a:pt x="399" y="198"/>
                    </a:cubicBezTo>
                    <a:cubicBezTo>
                      <a:pt x="400" y="199"/>
                      <a:pt x="401" y="200"/>
                      <a:pt x="402" y="201"/>
                    </a:cubicBezTo>
                    <a:cubicBezTo>
                      <a:pt x="406" y="208"/>
                      <a:pt x="405" y="216"/>
                      <a:pt x="405" y="224"/>
                    </a:cubicBezTo>
                    <a:cubicBezTo>
                      <a:pt x="405" y="270"/>
                      <a:pt x="405" y="315"/>
                      <a:pt x="405" y="361"/>
                    </a:cubicBezTo>
                    <a:cubicBezTo>
                      <a:pt x="405" y="370"/>
                      <a:pt x="406" y="380"/>
                      <a:pt x="399" y="38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12" name="Freeform 79"/>
              <p:cNvSpPr>
                <a:spLocks/>
              </p:cNvSpPr>
              <p:nvPr/>
            </p:nvSpPr>
            <p:spPr bwMode="auto">
              <a:xfrm>
                <a:off x="10969311" y="7302647"/>
                <a:ext cx="179619" cy="279994"/>
              </a:xfrm>
              <a:custGeom>
                <a:avLst/>
                <a:gdLst>
                  <a:gd name="T0" fmla="*/ 1 w 423"/>
                  <a:gd name="T1" fmla="*/ 474 h 661"/>
                  <a:gd name="T2" fmla="*/ 163 w 423"/>
                  <a:gd name="T3" fmla="*/ 429 h 661"/>
                  <a:gd name="T4" fmla="*/ 186 w 423"/>
                  <a:gd name="T5" fmla="*/ 423 h 661"/>
                  <a:gd name="T6" fmla="*/ 205 w 423"/>
                  <a:gd name="T7" fmla="*/ 401 h 661"/>
                  <a:gd name="T8" fmla="*/ 216 w 423"/>
                  <a:gd name="T9" fmla="*/ 274 h 661"/>
                  <a:gd name="T10" fmla="*/ 222 w 423"/>
                  <a:gd name="T11" fmla="*/ 205 h 661"/>
                  <a:gd name="T12" fmla="*/ 224 w 423"/>
                  <a:gd name="T13" fmla="*/ 182 h 661"/>
                  <a:gd name="T14" fmla="*/ 1 w 423"/>
                  <a:gd name="T15" fmla="*/ 182 h 661"/>
                  <a:gd name="T16" fmla="*/ 1 w 423"/>
                  <a:gd name="T17" fmla="*/ 2 h 661"/>
                  <a:gd name="T18" fmla="*/ 13 w 423"/>
                  <a:gd name="T19" fmla="*/ 1 h 661"/>
                  <a:gd name="T20" fmla="*/ 408 w 423"/>
                  <a:gd name="T21" fmla="*/ 1 h 661"/>
                  <a:gd name="T22" fmla="*/ 423 w 423"/>
                  <a:gd name="T23" fmla="*/ 3 h 661"/>
                  <a:gd name="T24" fmla="*/ 373 w 423"/>
                  <a:gd name="T25" fmla="*/ 560 h 661"/>
                  <a:gd name="T26" fmla="*/ 207 w 423"/>
                  <a:gd name="T27" fmla="*/ 606 h 661"/>
                  <a:gd name="T28" fmla="*/ 13 w 423"/>
                  <a:gd name="T29" fmla="*/ 660 h 661"/>
                  <a:gd name="T30" fmla="*/ 1 w 423"/>
                  <a:gd name="T31" fmla="*/ 661 h 661"/>
                  <a:gd name="T32" fmla="*/ 1 w 423"/>
                  <a:gd name="T33" fmla="*/ 4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661">
                    <a:moveTo>
                      <a:pt x="1" y="474"/>
                    </a:moveTo>
                    <a:cubicBezTo>
                      <a:pt x="55" y="459"/>
                      <a:pt x="109" y="444"/>
                      <a:pt x="163" y="429"/>
                    </a:cubicBezTo>
                    <a:cubicBezTo>
                      <a:pt x="171" y="427"/>
                      <a:pt x="179" y="425"/>
                      <a:pt x="186" y="423"/>
                    </a:cubicBezTo>
                    <a:cubicBezTo>
                      <a:pt x="204" y="418"/>
                      <a:pt x="203" y="418"/>
                      <a:pt x="205" y="401"/>
                    </a:cubicBezTo>
                    <a:cubicBezTo>
                      <a:pt x="208" y="359"/>
                      <a:pt x="212" y="316"/>
                      <a:pt x="216" y="274"/>
                    </a:cubicBezTo>
                    <a:cubicBezTo>
                      <a:pt x="218" y="251"/>
                      <a:pt x="220" y="228"/>
                      <a:pt x="222" y="205"/>
                    </a:cubicBezTo>
                    <a:cubicBezTo>
                      <a:pt x="228" y="198"/>
                      <a:pt x="224" y="190"/>
                      <a:pt x="224" y="182"/>
                    </a:cubicBezTo>
                    <a:cubicBezTo>
                      <a:pt x="150" y="182"/>
                      <a:pt x="77" y="182"/>
                      <a:pt x="1" y="182"/>
                    </a:cubicBezTo>
                    <a:cubicBezTo>
                      <a:pt x="0" y="121"/>
                      <a:pt x="1" y="61"/>
                      <a:pt x="1" y="2"/>
                    </a:cubicBezTo>
                    <a:cubicBezTo>
                      <a:pt x="5" y="1"/>
                      <a:pt x="9" y="1"/>
                      <a:pt x="13" y="1"/>
                    </a:cubicBezTo>
                    <a:cubicBezTo>
                      <a:pt x="145" y="1"/>
                      <a:pt x="276" y="1"/>
                      <a:pt x="408" y="1"/>
                    </a:cubicBezTo>
                    <a:cubicBezTo>
                      <a:pt x="413" y="1"/>
                      <a:pt x="418" y="0"/>
                      <a:pt x="423" y="3"/>
                    </a:cubicBezTo>
                    <a:cubicBezTo>
                      <a:pt x="407" y="188"/>
                      <a:pt x="390" y="374"/>
                      <a:pt x="373" y="560"/>
                    </a:cubicBezTo>
                    <a:cubicBezTo>
                      <a:pt x="317" y="576"/>
                      <a:pt x="262" y="591"/>
                      <a:pt x="207" y="606"/>
                    </a:cubicBezTo>
                    <a:cubicBezTo>
                      <a:pt x="143" y="624"/>
                      <a:pt x="78" y="642"/>
                      <a:pt x="13" y="660"/>
                    </a:cubicBezTo>
                    <a:cubicBezTo>
                      <a:pt x="9" y="661"/>
                      <a:pt x="5" y="661"/>
                      <a:pt x="1" y="661"/>
                    </a:cubicBezTo>
                    <a:cubicBezTo>
                      <a:pt x="1" y="599"/>
                      <a:pt x="1" y="536"/>
                      <a:pt x="1" y="474"/>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14" name="Freeform 80"/>
              <p:cNvSpPr>
                <a:spLocks/>
              </p:cNvSpPr>
              <p:nvPr/>
            </p:nvSpPr>
            <p:spPr bwMode="auto">
              <a:xfrm>
                <a:off x="10970443" y="7149065"/>
                <a:ext cx="191317" cy="75093"/>
              </a:xfrm>
              <a:custGeom>
                <a:avLst/>
                <a:gdLst>
                  <a:gd name="T0" fmla="*/ 438 w 452"/>
                  <a:gd name="T1" fmla="*/ 167 h 177"/>
                  <a:gd name="T2" fmla="*/ 424 w 452"/>
                  <a:gd name="T3" fmla="*/ 175 h 177"/>
                  <a:gd name="T4" fmla="*/ 410 w 452"/>
                  <a:gd name="T5" fmla="*/ 175 h 177"/>
                  <a:gd name="T6" fmla="*/ 23 w 452"/>
                  <a:gd name="T7" fmla="*/ 175 h 177"/>
                  <a:gd name="T8" fmla="*/ 0 w 452"/>
                  <a:gd name="T9" fmla="*/ 175 h 177"/>
                  <a:gd name="T10" fmla="*/ 0 w 452"/>
                  <a:gd name="T11" fmla="*/ 0 h 177"/>
                  <a:gd name="T12" fmla="*/ 449 w 452"/>
                  <a:gd name="T13" fmla="*/ 0 h 177"/>
                  <a:gd name="T14" fmla="*/ 451 w 452"/>
                  <a:gd name="T15" fmla="*/ 12 h 177"/>
                  <a:gd name="T16" fmla="*/ 444 w 452"/>
                  <a:gd name="T17" fmla="*/ 104 h 177"/>
                  <a:gd name="T18" fmla="*/ 438 w 452"/>
                  <a:gd name="T19"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177">
                    <a:moveTo>
                      <a:pt x="438" y="167"/>
                    </a:moveTo>
                    <a:cubicBezTo>
                      <a:pt x="434" y="171"/>
                      <a:pt x="432" y="177"/>
                      <a:pt x="424" y="175"/>
                    </a:cubicBezTo>
                    <a:cubicBezTo>
                      <a:pt x="420" y="174"/>
                      <a:pt x="415" y="175"/>
                      <a:pt x="410" y="175"/>
                    </a:cubicBezTo>
                    <a:cubicBezTo>
                      <a:pt x="281" y="175"/>
                      <a:pt x="152" y="175"/>
                      <a:pt x="23" y="175"/>
                    </a:cubicBezTo>
                    <a:cubicBezTo>
                      <a:pt x="16" y="175"/>
                      <a:pt x="9" y="175"/>
                      <a:pt x="0" y="175"/>
                    </a:cubicBezTo>
                    <a:cubicBezTo>
                      <a:pt x="0" y="116"/>
                      <a:pt x="0" y="59"/>
                      <a:pt x="0" y="0"/>
                    </a:cubicBezTo>
                    <a:cubicBezTo>
                      <a:pt x="150" y="0"/>
                      <a:pt x="299" y="0"/>
                      <a:pt x="449" y="0"/>
                    </a:cubicBezTo>
                    <a:cubicBezTo>
                      <a:pt x="452" y="3"/>
                      <a:pt x="450" y="8"/>
                      <a:pt x="451" y="12"/>
                    </a:cubicBezTo>
                    <a:cubicBezTo>
                      <a:pt x="451" y="43"/>
                      <a:pt x="446" y="73"/>
                      <a:pt x="444" y="104"/>
                    </a:cubicBezTo>
                    <a:cubicBezTo>
                      <a:pt x="442" y="125"/>
                      <a:pt x="440" y="146"/>
                      <a:pt x="438" y="1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sp>
          <p:nvSpPr>
            <p:cNvPr id="115" name="Freeform 5"/>
            <p:cNvSpPr>
              <a:spLocks noChangeAspect="1"/>
            </p:cNvSpPr>
            <p:nvPr/>
          </p:nvSpPr>
          <p:spPr bwMode="auto">
            <a:xfrm>
              <a:off x="9235564" y="4365469"/>
              <a:ext cx="585061" cy="702958"/>
            </a:xfrm>
            <a:custGeom>
              <a:avLst/>
              <a:gdLst>
                <a:gd name="T0" fmla="*/ 554 w 554"/>
                <a:gd name="T1" fmla="*/ 610 h 666"/>
                <a:gd name="T2" fmla="*/ 554 w 554"/>
                <a:gd name="T3" fmla="*/ 610 h 666"/>
                <a:gd name="T4" fmla="*/ 554 w 554"/>
                <a:gd name="T5" fmla="*/ 57 h 666"/>
                <a:gd name="T6" fmla="*/ 356 w 554"/>
                <a:gd name="T7" fmla="*/ 0 h 666"/>
                <a:gd name="T8" fmla="*/ 1 w 554"/>
                <a:gd name="T9" fmla="*/ 134 h 666"/>
                <a:gd name="T10" fmla="*/ 0 w 554"/>
                <a:gd name="T11" fmla="*/ 134 h 666"/>
                <a:gd name="T12" fmla="*/ 0 w 554"/>
                <a:gd name="T13" fmla="*/ 534 h 666"/>
                <a:gd name="T14" fmla="*/ 122 w 554"/>
                <a:gd name="T15" fmla="*/ 486 h 666"/>
                <a:gd name="T16" fmla="*/ 122 w 554"/>
                <a:gd name="T17" fmla="*/ 161 h 666"/>
                <a:gd name="T18" fmla="*/ 356 w 554"/>
                <a:gd name="T19" fmla="*/ 105 h 666"/>
                <a:gd name="T20" fmla="*/ 356 w 554"/>
                <a:gd name="T21" fmla="*/ 583 h 666"/>
                <a:gd name="T22" fmla="*/ 0 w 554"/>
                <a:gd name="T23" fmla="*/ 534 h 666"/>
                <a:gd name="T24" fmla="*/ 356 w 554"/>
                <a:gd name="T25" fmla="*/ 666 h 666"/>
                <a:gd name="T26" fmla="*/ 356 w 554"/>
                <a:gd name="T27" fmla="*/ 666 h 666"/>
                <a:gd name="T28" fmla="*/ 554 w 554"/>
                <a:gd name="T29" fmla="*/ 611 h 666"/>
                <a:gd name="T30" fmla="*/ 554 w 554"/>
                <a:gd name="T31" fmla="*/ 61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666">
                  <a:moveTo>
                    <a:pt x="554" y="610"/>
                  </a:moveTo>
                  <a:cubicBezTo>
                    <a:pt x="554" y="610"/>
                    <a:pt x="554" y="610"/>
                    <a:pt x="554" y="610"/>
                  </a:cubicBezTo>
                  <a:cubicBezTo>
                    <a:pt x="554" y="57"/>
                    <a:pt x="554" y="57"/>
                    <a:pt x="554" y="57"/>
                  </a:cubicBezTo>
                  <a:cubicBezTo>
                    <a:pt x="356" y="0"/>
                    <a:pt x="356" y="0"/>
                    <a:pt x="356" y="0"/>
                  </a:cubicBezTo>
                  <a:cubicBezTo>
                    <a:pt x="1" y="134"/>
                    <a:pt x="1" y="134"/>
                    <a:pt x="1" y="134"/>
                  </a:cubicBezTo>
                  <a:cubicBezTo>
                    <a:pt x="0" y="134"/>
                    <a:pt x="0" y="134"/>
                    <a:pt x="0" y="134"/>
                  </a:cubicBezTo>
                  <a:cubicBezTo>
                    <a:pt x="0" y="534"/>
                    <a:pt x="0" y="534"/>
                    <a:pt x="0" y="534"/>
                  </a:cubicBezTo>
                  <a:cubicBezTo>
                    <a:pt x="122" y="486"/>
                    <a:pt x="122" y="486"/>
                    <a:pt x="122" y="486"/>
                  </a:cubicBezTo>
                  <a:cubicBezTo>
                    <a:pt x="122" y="161"/>
                    <a:pt x="122" y="161"/>
                    <a:pt x="122" y="161"/>
                  </a:cubicBezTo>
                  <a:cubicBezTo>
                    <a:pt x="356" y="105"/>
                    <a:pt x="356" y="105"/>
                    <a:pt x="356" y="105"/>
                  </a:cubicBezTo>
                  <a:cubicBezTo>
                    <a:pt x="356" y="583"/>
                    <a:pt x="356" y="583"/>
                    <a:pt x="356" y="583"/>
                  </a:cubicBezTo>
                  <a:cubicBezTo>
                    <a:pt x="0" y="534"/>
                    <a:pt x="0" y="534"/>
                    <a:pt x="0" y="534"/>
                  </a:cubicBezTo>
                  <a:cubicBezTo>
                    <a:pt x="356" y="666"/>
                    <a:pt x="356" y="666"/>
                    <a:pt x="356" y="666"/>
                  </a:cubicBezTo>
                  <a:cubicBezTo>
                    <a:pt x="356" y="666"/>
                    <a:pt x="356" y="666"/>
                    <a:pt x="356" y="666"/>
                  </a:cubicBezTo>
                  <a:cubicBezTo>
                    <a:pt x="554" y="611"/>
                    <a:pt x="554" y="611"/>
                    <a:pt x="554" y="611"/>
                  </a:cubicBezTo>
                  <a:cubicBezTo>
                    <a:pt x="554" y="610"/>
                    <a:pt x="554" y="610"/>
                    <a:pt x="554" y="610"/>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61" name="Rectangle 160"/>
            <p:cNvSpPr/>
            <p:nvPr/>
          </p:nvSpPr>
          <p:spPr bwMode="auto">
            <a:xfrm>
              <a:off x="10563225" y="3394879"/>
              <a:ext cx="307625" cy="35464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2" name="Freeform 5"/>
            <p:cNvSpPr>
              <a:spLocks noChangeAspect="1" noEditPoints="1"/>
            </p:cNvSpPr>
            <p:nvPr/>
          </p:nvSpPr>
          <p:spPr bwMode="auto">
            <a:xfrm>
              <a:off x="10522631" y="3229048"/>
              <a:ext cx="688557" cy="691576"/>
            </a:xfrm>
            <a:custGeom>
              <a:avLst/>
              <a:gdLst>
                <a:gd name="T0" fmla="*/ 96 w 96"/>
                <a:gd name="T1" fmla="*/ 42 h 96"/>
                <a:gd name="T2" fmla="*/ 96 w 96"/>
                <a:gd name="T3" fmla="*/ 56 h 96"/>
                <a:gd name="T4" fmla="*/ 68 w 96"/>
                <a:gd name="T5" fmla="*/ 64 h 96"/>
                <a:gd name="T6" fmla="*/ 60 w 96"/>
                <a:gd name="T7" fmla="*/ 64 h 96"/>
                <a:gd name="T8" fmla="*/ 60 w 96"/>
                <a:gd name="T9" fmla="*/ 49 h 96"/>
                <a:gd name="T10" fmla="*/ 68 w 96"/>
                <a:gd name="T11" fmla="*/ 49 h 96"/>
                <a:gd name="T12" fmla="*/ 96 w 96"/>
                <a:gd name="T13" fmla="*/ 42 h 96"/>
                <a:gd name="T14" fmla="*/ 68 w 96"/>
                <a:gd name="T15" fmla="*/ 69 h 96"/>
                <a:gd name="T16" fmla="*/ 60 w 96"/>
                <a:gd name="T17" fmla="*/ 69 h 96"/>
                <a:gd name="T18" fmla="*/ 60 w 96"/>
                <a:gd name="T19" fmla="*/ 84 h 96"/>
                <a:gd name="T20" fmla="*/ 68 w 96"/>
                <a:gd name="T21" fmla="*/ 84 h 96"/>
                <a:gd name="T22" fmla="*/ 96 w 96"/>
                <a:gd name="T23" fmla="*/ 76 h 96"/>
                <a:gd name="T24" fmla="*/ 96 w 96"/>
                <a:gd name="T25" fmla="*/ 62 h 96"/>
                <a:gd name="T26" fmla="*/ 68 w 96"/>
                <a:gd name="T27" fmla="*/ 69 h 96"/>
                <a:gd name="T28" fmla="*/ 68 w 96"/>
                <a:gd name="T29" fmla="*/ 29 h 96"/>
                <a:gd name="T30" fmla="*/ 60 w 96"/>
                <a:gd name="T31" fmla="*/ 29 h 96"/>
                <a:gd name="T32" fmla="*/ 60 w 96"/>
                <a:gd name="T33" fmla="*/ 44 h 96"/>
                <a:gd name="T34" fmla="*/ 68 w 96"/>
                <a:gd name="T35" fmla="*/ 44 h 96"/>
                <a:gd name="T36" fmla="*/ 96 w 96"/>
                <a:gd name="T37" fmla="*/ 36 h 96"/>
                <a:gd name="T38" fmla="*/ 96 w 96"/>
                <a:gd name="T39" fmla="*/ 22 h 96"/>
                <a:gd name="T40" fmla="*/ 68 w 96"/>
                <a:gd name="T41" fmla="*/ 29 h 96"/>
                <a:gd name="T42" fmla="*/ 68 w 96"/>
                <a:gd name="T43" fmla="*/ 8 h 96"/>
                <a:gd name="T44" fmla="*/ 60 w 96"/>
                <a:gd name="T45" fmla="*/ 9 h 96"/>
                <a:gd name="T46" fmla="*/ 60 w 96"/>
                <a:gd name="T47" fmla="*/ 24 h 96"/>
                <a:gd name="T48" fmla="*/ 68 w 96"/>
                <a:gd name="T49" fmla="*/ 24 h 96"/>
                <a:gd name="T50" fmla="*/ 96 w 96"/>
                <a:gd name="T51" fmla="*/ 16 h 96"/>
                <a:gd name="T52" fmla="*/ 68 w 96"/>
                <a:gd name="T53" fmla="*/ 8 h 96"/>
                <a:gd name="T54" fmla="*/ 28 w 96"/>
                <a:gd name="T55" fmla="*/ 38 h 96"/>
                <a:gd name="T56" fmla="*/ 27 w 96"/>
                <a:gd name="T57" fmla="*/ 37 h 96"/>
                <a:gd name="T58" fmla="*/ 27 w 96"/>
                <a:gd name="T59" fmla="*/ 37 h 96"/>
                <a:gd name="T60" fmla="*/ 27 w 96"/>
                <a:gd name="T61" fmla="*/ 36 h 96"/>
                <a:gd name="T62" fmla="*/ 27 w 96"/>
                <a:gd name="T63" fmla="*/ 36 h 96"/>
                <a:gd name="T64" fmla="*/ 27 w 96"/>
                <a:gd name="T65" fmla="*/ 37 h 96"/>
                <a:gd name="T66" fmla="*/ 27 w 96"/>
                <a:gd name="T67" fmla="*/ 37 h 96"/>
                <a:gd name="T68" fmla="*/ 27 w 96"/>
                <a:gd name="T69" fmla="*/ 38 h 96"/>
                <a:gd name="T70" fmla="*/ 27 w 96"/>
                <a:gd name="T71" fmla="*/ 39 h 96"/>
                <a:gd name="T72" fmla="*/ 23 w 96"/>
                <a:gd name="T73" fmla="*/ 52 h 96"/>
                <a:gd name="T74" fmla="*/ 31 w 96"/>
                <a:gd name="T75" fmla="*/ 52 h 96"/>
                <a:gd name="T76" fmla="*/ 28 w 96"/>
                <a:gd name="T77" fmla="*/ 39 h 96"/>
                <a:gd name="T78" fmla="*/ 28 w 96"/>
                <a:gd name="T79" fmla="*/ 38 h 96"/>
                <a:gd name="T80" fmla="*/ 56 w 96"/>
                <a:gd name="T81" fmla="*/ 0 h 96"/>
                <a:gd name="T82" fmla="*/ 56 w 96"/>
                <a:gd name="T83" fmla="*/ 96 h 96"/>
                <a:gd name="T84" fmla="*/ 0 w 96"/>
                <a:gd name="T85" fmla="*/ 83 h 96"/>
                <a:gd name="T86" fmla="*/ 0 w 96"/>
                <a:gd name="T87" fmla="*/ 14 h 96"/>
                <a:gd name="T88" fmla="*/ 56 w 96"/>
                <a:gd name="T89" fmla="*/ 0 h 96"/>
                <a:gd name="T90" fmla="*/ 44 w 96"/>
                <a:gd name="T91" fmla="*/ 68 h 96"/>
                <a:gd name="T92" fmla="*/ 32 w 96"/>
                <a:gd name="T93" fmla="*/ 28 h 96"/>
                <a:gd name="T94" fmla="*/ 23 w 96"/>
                <a:gd name="T95" fmla="*/ 29 h 96"/>
                <a:gd name="T96" fmla="*/ 12 w 96"/>
                <a:gd name="T97" fmla="*/ 67 h 96"/>
                <a:gd name="T98" fmla="*/ 19 w 96"/>
                <a:gd name="T99" fmla="*/ 67 h 96"/>
                <a:gd name="T100" fmla="*/ 22 w 96"/>
                <a:gd name="T101" fmla="*/ 59 h 96"/>
                <a:gd name="T102" fmla="*/ 33 w 96"/>
                <a:gd name="T103" fmla="*/ 59 h 96"/>
                <a:gd name="T104" fmla="*/ 36 w 96"/>
                <a:gd name="T105" fmla="*/ 68 h 96"/>
                <a:gd name="T106" fmla="*/ 44 w 96"/>
                <a:gd name="T107" fmla="*/ 6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96">
                  <a:moveTo>
                    <a:pt x="96" y="42"/>
                  </a:moveTo>
                  <a:cubicBezTo>
                    <a:pt x="96" y="56"/>
                    <a:pt x="96" y="56"/>
                    <a:pt x="96" y="56"/>
                  </a:cubicBezTo>
                  <a:cubicBezTo>
                    <a:pt x="96" y="61"/>
                    <a:pt x="84" y="64"/>
                    <a:pt x="68" y="64"/>
                  </a:cubicBezTo>
                  <a:cubicBezTo>
                    <a:pt x="67" y="64"/>
                    <a:pt x="61" y="64"/>
                    <a:pt x="60" y="64"/>
                  </a:cubicBezTo>
                  <a:cubicBezTo>
                    <a:pt x="60" y="49"/>
                    <a:pt x="60" y="49"/>
                    <a:pt x="60" y="49"/>
                  </a:cubicBezTo>
                  <a:cubicBezTo>
                    <a:pt x="61" y="49"/>
                    <a:pt x="67" y="49"/>
                    <a:pt x="68" y="49"/>
                  </a:cubicBezTo>
                  <a:cubicBezTo>
                    <a:pt x="84" y="49"/>
                    <a:pt x="96" y="47"/>
                    <a:pt x="96" y="42"/>
                  </a:cubicBezTo>
                  <a:close/>
                  <a:moveTo>
                    <a:pt x="68" y="69"/>
                  </a:moveTo>
                  <a:cubicBezTo>
                    <a:pt x="67" y="69"/>
                    <a:pt x="61" y="69"/>
                    <a:pt x="60" y="69"/>
                  </a:cubicBezTo>
                  <a:cubicBezTo>
                    <a:pt x="60" y="84"/>
                    <a:pt x="60" y="84"/>
                    <a:pt x="60" y="84"/>
                  </a:cubicBezTo>
                  <a:cubicBezTo>
                    <a:pt x="61" y="84"/>
                    <a:pt x="67" y="84"/>
                    <a:pt x="68" y="84"/>
                  </a:cubicBezTo>
                  <a:cubicBezTo>
                    <a:pt x="84" y="84"/>
                    <a:pt x="96" y="81"/>
                    <a:pt x="96" y="76"/>
                  </a:cubicBezTo>
                  <a:cubicBezTo>
                    <a:pt x="96" y="62"/>
                    <a:pt x="96" y="62"/>
                    <a:pt x="96" y="62"/>
                  </a:cubicBezTo>
                  <a:cubicBezTo>
                    <a:pt x="96" y="67"/>
                    <a:pt x="84" y="69"/>
                    <a:pt x="68" y="69"/>
                  </a:cubicBezTo>
                  <a:close/>
                  <a:moveTo>
                    <a:pt x="68" y="29"/>
                  </a:moveTo>
                  <a:cubicBezTo>
                    <a:pt x="67" y="29"/>
                    <a:pt x="61" y="29"/>
                    <a:pt x="60" y="29"/>
                  </a:cubicBezTo>
                  <a:cubicBezTo>
                    <a:pt x="60" y="44"/>
                    <a:pt x="60" y="44"/>
                    <a:pt x="60" y="44"/>
                  </a:cubicBezTo>
                  <a:cubicBezTo>
                    <a:pt x="61" y="44"/>
                    <a:pt x="67" y="44"/>
                    <a:pt x="68" y="44"/>
                  </a:cubicBezTo>
                  <a:cubicBezTo>
                    <a:pt x="84" y="44"/>
                    <a:pt x="96" y="41"/>
                    <a:pt x="96" y="36"/>
                  </a:cubicBezTo>
                  <a:cubicBezTo>
                    <a:pt x="96" y="22"/>
                    <a:pt x="96" y="22"/>
                    <a:pt x="96" y="22"/>
                  </a:cubicBezTo>
                  <a:cubicBezTo>
                    <a:pt x="96" y="27"/>
                    <a:pt x="84" y="29"/>
                    <a:pt x="68" y="29"/>
                  </a:cubicBezTo>
                  <a:close/>
                  <a:moveTo>
                    <a:pt x="68" y="8"/>
                  </a:moveTo>
                  <a:cubicBezTo>
                    <a:pt x="67" y="8"/>
                    <a:pt x="61" y="8"/>
                    <a:pt x="60" y="9"/>
                  </a:cubicBezTo>
                  <a:cubicBezTo>
                    <a:pt x="60" y="24"/>
                    <a:pt x="60" y="24"/>
                    <a:pt x="60" y="24"/>
                  </a:cubicBezTo>
                  <a:cubicBezTo>
                    <a:pt x="61" y="24"/>
                    <a:pt x="67" y="24"/>
                    <a:pt x="68" y="24"/>
                  </a:cubicBezTo>
                  <a:cubicBezTo>
                    <a:pt x="84" y="24"/>
                    <a:pt x="96" y="21"/>
                    <a:pt x="96" y="16"/>
                  </a:cubicBezTo>
                  <a:cubicBezTo>
                    <a:pt x="96" y="12"/>
                    <a:pt x="84" y="8"/>
                    <a:pt x="68" y="8"/>
                  </a:cubicBezTo>
                  <a:close/>
                  <a:moveTo>
                    <a:pt x="28" y="38"/>
                  </a:moveTo>
                  <a:cubicBezTo>
                    <a:pt x="28" y="38"/>
                    <a:pt x="28" y="38"/>
                    <a:pt x="27" y="37"/>
                  </a:cubicBezTo>
                  <a:cubicBezTo>
                    <a:pt x="27" y="37"/>
                    <a:pt x="27" y="37"/>
                    <a:pt x="27" y="37"/>
                  </a:cubicBezTo>
                  <a:cubicBezTo>
                    <a:pt x="27" y="36"/>
                    <a:pt x="27" y="36"/>
                    <a:pt x="27" y="36"/>
                  </a:cubicBezTo>
                  <a:cubicBezTo>
                    <a:pt x="27" y="36"/>
                    <a:pt x="27" y="36"/>
                    <a:pt x="27" y="36"/>
                  </a:cubicBezTo>
                  <a:cubicBezTo>
                    <a:pt x="27" y="36"/>
                    <a:pt x="27" y="36"/>
                    <a:pt x="27" y="37"/>
                  </a:cubicBezTo>
                  <a:cubicBezTo>
                    <a:pt x="27" y="37"/>
                    <a:pt x="27" y="37"/>
                    <a:pt x="27" y="37"/>
                  </a:cubicBezTo>
                  <a:cubicBezTo>
                    <a:pt x="27" y="38"/>
                    <a:pt x="27" y="38"/>
                    <a:pt x="27" y="38"/>
                  </a:cubicBezTo>
                  <a:cubicBezTo>
                    <a:pt x="27" y="38"/>
                    <a:pt x="27" y="39"/>
                    <a:pt x="27" y="39"/>
                  </a:cubicBezTo>
                  <a:cubicBezTo>
                    <a:pt x="23" y="52"/>
                    <a:pt x="23" y="52"/>
                    <a:pt x="23" y="52"/>
                  </a:cubicBezTo>
                  <a:cubicBezTo>
                    <a:pt x="31" y="52"/>
                    <a:pt x="31" y="52"/>
                    <a:pt x="31" y="52"/>
                  </a:cubicBezTo>
                  <a:cubicBezTo>
                    <a:pt x="28" y="39"/>
                    <a:pt x="28" y="39"/>
                    <a:pt x="28" y="39"/>
                  </a:cubicBezTo>
                  <a:cubicBezTo>
                    <a:pt x="28" y="39"/>
                    <a:pt x="28" y="39"/>
                    <a:pt x="28" y="38"/>
                  </a:cubicBezTo>
                  <a:close/>
                  <a:moveTo>
                    <a:pt x="56" y="0"/>
                  </a:moveTo>
                  <a:cubicBezTo>
                    <a:pt x="56" y="96"/>
                    <a:pt x="56" y="96"/>
                    <a:pt x="56" y="96"/>
                  </a:cubicBezTo>
                  <a:cubicBezTo>
                    <a:pt x="0" y="83"/>
                    <a:pt x="0" y="83"/>
                    <a:pt x="0" y="83"/>
                  </a:cubicBezTo>
                  <a:cubicBezTo>
                    <a:pt x="0" y="14"/>
                    <a:pt x="0" y="14"/>
                    <a:pt x="0" y="14"/>
                  </a:cubicBezTo>
                  <a:lnTo>
                    <a:pt x="56" y="0"/>
                  </a:lnTo>
                  <a:close/>
                  <a:moveTo>
                    <a:pt x="44" y="68"/>
                  </a:moveTo>
                  <a:cubicBezTo>
                    <a:pt x="32" y="28"/>
                    <a:pt x="32" y="28"/>
                    <a:pt x="32" y="28"/>
                  </a:cubicBezTo>
                  <a:cubicBezTo>
                    <a:pt x="23" y="29"/>
                    <a:pt x="23" y="29"/>
                    <a:pt x="23" y="29"/>
                  </a:cubicBezTo>
                  <a:cubicBezTo>
                    <a:pt x="12" y="67"/>
                    <a:pt x="12" y="67"/>
                    <a:pt x="12" y="67"/>
                  </a:cubicBezTo>
                  <a:cubicBezTo>
                    <a:pt x="19" y="67"/>
                    <a:pt x="19" y="67"/>
                    <a:pt x="19" y="67"/>
                  </a:cubicBezTo>
                  <a:cubicBezTo>
                    <a:pt x="22" y="59"/>
                    <a:pt x="22" y="59"/>
                    <a:pt x="22" y="59"/>
                  </a:cubicBezTo>
                  <a:cubicBezTo>
                    <a:pt x="33" y="59"/>
                    <a:pt x="33" y="59"/>
                    <a:pt x="33" y="59"/>
                  </a:cubicBezTo>
                  <a:cubicBezTo>
                    <a:pt x="36" y="68"/>
                    <a:pt x="36" y="68"/>
                    <a:pt x="36" y="68"/>
                  </a:cubicBezTo>
                  <a:lnTo>
                    <a:pt x="44" y="68"/>
                  </a:lnTo>
                  <a:close/>
                </a:path>
              </a:pathLst>
            </a:custGeom>
            <a:solidFill>
              <a:srgbClr val="E94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sp>
        <p:nvSpPr>
          <p:cNvPr id="166" name="bg cover"/>
          <p:cNvSpPr/>
          <p:nvPr/>
        </p:nvSpPr>
        <p:spPr bwMode="auto">
          <a:xfrm>
            <a:off x="-1" y="0"/>
            <a:ext cx="12436475" cy="6994525"/>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16" name="Group 115"/>
          <p:cNvGrpSpPr/>
          <p:nvPr/>
        </p:nvGrpSpPr>
        <p:grpSpPr>
          <a:xfrm>
            <a:off x="5439793" y="2302365"/>
            <a:ext cx="1559257" cy="1374413"/>
            <a:chOff x="5248273" y="2411410"/>
            <a:chExt cx="1544092" cy="1361046"/>
          </a:xfrm>
        </p:grpSpPr>
        <p:pic>
          <p:nvPicPr>
            <p:cNvPr id="117" name="Picture 1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43790" y="2411410"/>
              <a:ext cx="748575" cy="1361046"/>
            </a:xfrm>
            <a:prstGeom prst="rect">
              <a:avLst/>
            </a:prstGeom>
          </p:spPr>
        </p:pic>
        <p:pic>
          <p:nvPicPr>
            <p:cNvPr id="118" name="Picture 1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48273" y="2421905"/>
              <a:ext cx="732256" cy="1340028"/>
            </a:xfrm>
            <a:prstGeom prst="rect">
              <a:avLst/>
            </a:prstGeom>
          </p:spPr>
        </p:pic>
      </p:grpSp>
      <p:sp>
        <p:nvSpPr>
          <p:cNvPr id="165" name="final title"/>
          <p:cNvSpPr/>
          <p:nvPr/>
        </p:nvSpPr>
        <p:spPr bwMode="auto">
          <a:xfrm>
            <a:off x="274639" y="890764"/>
            <a:ext cx="9740218" cy="120956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spAutoFit/>
          </a:bodyPr>
          <a:lstStyle/>
          <a:p>
            <a:pPr defTabSz="932290" fontAlgn="base">
              <a:lnSpc>
                <a:spcPct val="90000"/>
              </a:lnSpc>
              <a:spcBef>
                <a:spcPct val="0"/>
              </a:spcBef>
              <a:spcAft>
                <a:spcPct val="0"/>
              </a:spcAft>
              <a:defRPr/>
            </a:pPr>
            <a:r>
              <a:rPr lang="en-US" sz="6600" spc="-51" dirty="0" smtClean="0">
                <a:gradFill>
                  <a:gsLst>
                    <a:gs pos="78632">
                      <a:srgbClr val="FFFFFF"/>
                    </a:gs>
                    <a:gs pos="55000">
                      <a:srgbClr val="FFFFFF"/>
                    </a:gs>
                  </a:gsLst>
                  <a:lin ang="5400000" scaled="0"/>
                </a:gradFill>
                <a:latin typeface="Segoe UI Light"/>
              </a:rPr>
              <a:t>Robust Office 365 APIs</a:t>
            </a:r>
            <a:endParaRPr lang="en-US" sz="6600" spc="-51" dirty="0">
              <a:gradFill>
                <a:gsLst>
                  <a:gs pos="78632">
                    <a:srgbClr val="FFFFFF"/>
                  </a:gs>
                  <a:gs pos="55000">
                    <a:srgbClr val="FFFFFF"/>
                  </a:gs>
                </a:gsLst>
                <a:lin ang="5400000" scaled="0"/>
              </a:gradFill>
              <a:latin typeface="Segoe UI Light"/>
            </a:endParaRPr>
          </a:p>
        </p:txBody>
      </p:sp>
      <p:grpSp>
        <p:nvGrpSpPr>
          <p:cNvPr id="22" name="Medium blue group"/>
          <p:cNvGrpSpPr/>
          <p:nvPr/>
        </p:nvGrpSpPr>
        <p:grpSpPr>
          <a:xfrm>
            <a:off x="6242079" y="4282935"/>
            <a:ext cx="2937287" cy="1676388"/>
            <a:chOff x="6242079" y="4310231"/>
            <a:chExt cx="2937287" cy="1676388"/>
          </a:xfrm>
        </p:grpSpPr>
        <p:sp>
          <p:nvSpPr>
            <p:cNvPr id="97" name="Rectangle 96"/>
            <p:cNvSpPr/>
            <p:nvPr/>
          </p:nvSpPr>
          <p:spPr bwMode="auto">
            <a:xfrm>
              <a:off x="6242079" y="4310231"/>
              <a:ext cx="2937287" cy="521208"/>
            </a:xfrm>
            <a:prstGeom prst="rect">
              <a:avLst/>
            </a:prstGeom>
            <a:solidFill>
              <a:schemeClr val="accent2">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endParaRPr lang="en-US" sz="1400" b="1" dirty="0">
                <a:gradFill>
                  <a:gsLst>
                    <a:gs pos="50427">
                      <a:srgbClr val="FFFFFF"/>
                    </a:gs>
                    <a:gs pos="30000">
                      <a:srgbClr val="FFFFFF"/>
                    </a:gs>
                  </a:gsLst>
                  <a:lin ang="5400000" scaled="0"/>
                </a:gradFill>
              </a:endParaRPr>
            </a:p>
          </p:txBody>
        </p:sp>
        <p:sp>
          <p:nvSpPr>
            <p:cNvPr id="130" name="Rectangle 129"/>
            <p:cNvSpPr/>
            <p:nvPr/>
          </p:nvSpPr>
          <p:spPr bwMode="auto">
            <a:xfrm>
              <a:off x="6242079" y="4887821"/>
              <a:ext cx="2937287" cy="521208"/>
            </a:xfrm>
            <a:prstGeom prst="rect">
              <a:avLst/>
            </a:prstGeom>
            <a:solidFill>
              <a:schemeClr val="accent2">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endParaRPr lang="en-US" sz="1400" b="1" dirty="0">
                <a:gradFill>
                  <a:gsLst>
                    <a:gs pos="50427">
                      <a:srgbClr val="FFFFFF"/>
                    </a:gs>
                    <a:gs pos="30000">
                      <a:srgbClr val="FFFFFF"/>
                    </a:gs>
                  </a:gsLst>
                  <a:lin ang="5400000" scaled="0"/>
                </a:gradFill>
              </a:endParaRPr>
            </a:p>
          </p:txBody>
        </p:sp>
        <p:sp>
          <p:nvSpPr>
            <p:cNvPr id="135" name="Rectangle 134"/>
            <p:cNvSpPr/>
            <p:nvPr/>
          </p:nvSpPr>
          <p:spPr bwMode="auto">
            <a:xfrm>
              <a:off x="6242079" y="5465411"/>
              <a:ext cx="2937287" cy="521208"/>
            </a:xfrm>
            <a:prstGeom prst="rect">
              <a:avLst/>
            </a:prstGeom>
            <a:solidFill>
              <a:schemeClr val="accent2">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endParaRPr lang="en-US" sz="1400" b="1" dirty="0">
                <a:gradFill>
                  <a:gsLst>
                    <a:gs pos="50427">
                      <a:srgbClr val="FFFFFF"/>
                    </a:gs>
                    <a:gs pos="30000">
                      <a:srgbClr val="FFFFFF"/>
                    </a:gs>
                  </a:gsLst>
                  <a:lin ang="5400000" scaled="0"/>
                </a:gradFill>
              </a:endParaRPr>
            </a:p>
          </p:txBody>
        </p:sp>
      </p:grpSp>
      <p:grpSp>
        <p:nvGrpSpPr>
          <p:cNvPr id="21" name="Light blue group"/>
          <p:cNvGrpSpPr/>
          <p:nvPr/>
        </p:nvGrpSpPr>
        <p:grpSpPr>
          <a:xfrm>
            <a:off x="272407" y="4282935"/>
            <a:ext cx="5922122" cy="2253978"/>
            <a:chOff x="272407" y="4310231"/>
            <a:chExt cx="5922122" cy="2253978"/>
          </a:xfrm>
        </p:grpSpPr>
        <p:sp>
          <p:nvSpPr>
            <p:cNvPr id="94" name="Rectangle 93"/>
            <p:cNvSpPr/>
            <p:nvPr/>
          </p:nvSpPr>
          <p:spPr bwMode="auto">
            <a:xfrm>
              <a:off x="272407" y="4310231"/>
              <a:ext cx="2937287" cy="52120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r>
                <a:rPr lang="en-US" sz="1400" b="1" dirty="0">
                  <a:gradFill>
                    <a:gsLst>
                      <a:gs pos="88496">
                        <a:srgbClr val="404040">
                          <a:lumMod val="75000"/>
                        </a:srgbClr>
                      </a:gs>
                      <a:gs pos="50427">
                        <a:srgbClr val="404040">
                          <a:lumMod val="75000"/>
                        </a:srgbClr>
                      </a:gs>
                    </a:gsLst>
                    <a:lin ang="5400000" scaled="0"/>
                  </a:gradFill>
                </a:rPr>
                <a:t>Documents</a:t>
              </a:r>
            </a:p>
          </p:txBody>
        </p:sp>
        <p:sp>
          <p:nvSpPr>
            <p:cNvPr id="95" name="Rectangle 94"/>
            <p:cNvSpPr/>
            <p:nvPr/>
          </p:nvSpPr>
          <p:spPr bwMode="auto">
            <a:xfrm>
              <a:off x="3257242" y="4310231"/>
              <a:ext cx="2937287" cy="52120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r>
                <a:rPr lang="en-US" sz="1400" b="1" dirty="0" smtClean="0">
                  <a:gradFill>
                    <a:gsLst>
                      <a:gs pos="88496">
                        <a:srgbClr val="404040">
                          <a:lumMod val="75000"/>
                        </a:srgbClr>
                      </a:gs>
                      <a:gs pos="50427">
                        <a:srgbClr val="404040">
                          <a:lumMod val="75000"/>
                        </a:srgbClr>
                      </a:gs>
                    </a:gsLst>
                    <a:lin ang="5400000" scaled="0"/>
                  </a:gradFill>
                </a:rPr>
                <a:t>Search</a:t>
              </a:r>
              <a:endParaRPr lang="en-US" sz="1400" b="1" dirty="0">
                <a:gradFill>
                  <a:gsLst>
                    <a:gs pos="88496">
                      <a:srgbClr val="404040">
                        <a:lumMod val="75000"/>
                      </a:srgbClr>
                    </a:gs>
                    <a:gs pos="50427">
                      <a:srgbClr val="404040">
                        <a:lumMod val="75000"/>
                      </a:srgbClr>
                    </a:gs>
                  </a:gsLst>
                  <a:lin ang="5400000" scaled="0"/>
                </a:gradFill>
              </a:endParaRPr>
            </a:p>
          </p:txBody>
        </p:sp>
        <p:sp>
          <p:nvSpPr>
            <p:cNvPr id="128" name="Rectangle 127"/>
            <p:cNvSpPr/>
            <p:nvPr/>
          </p:nvSpPr>
          <p:spPr bwMode="auto">
            <a:xfrm>
              <a:off x="272407" y="4887821"/>
              <a:ext cx="2937287" cy="52120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r>
                <a:rPr lang="en-US" sz="1400" b="1" dirty="0" smtClean="0">
                  <a:gradFill>
                    <a:gsLst>
                      <a:gs pos="88496">
                        <a:srgbClr val="404040">
                          <a:lumMod val="75000"/>
                        </a:srgbClr>
                      </a:gs>
                      <a:gs pos="50427">
                        <a:srgbClr val="404040">
                          <a:lumMod val="75000"/>
                        </a:srgbClr>
                      </a:gs>
                    </a:gsLst>
                    <a:lin ang="5400000" scaled="0"/>
                  </a:gradFill>
                </a:rPr>
                <a:t>Mail</a:t>
              </a:r>
              <a:endParaRPr lang="en-US" sz="1400" b="1" dirty="0">
                <a:gradFill>
                  <a:gsLst>
                    <a:gs pos="88496">
                      <a:srgbClr val="404040">
                        <a:lumMod val="75000"/>
                      </a:srgbClr>
                    </a:gs>
                    <a:gs pos="50427">
                      <a:srgbClr val="404040">
                        <a:lumMod val="75000"/>
                      </a:srgbClr>
                    </a:gs>
                  </a:gsLst>
                  <a:lin ang="5400000" scaled="0"/>
                </a:gradFill>
              </a:endParaRPr>
            </a:p>
          </p:txBody>
        </p:sp>
        <p:sp>
          <p:nvSpPr>
            <p:cNvPr id="129" name="Rectangle 128"/>
            <p:cNvSpPr/>
            <p:nvPr/>
          </p:nvSpPr>
          <p:spPr bwMode="auto">
            <a:xfrm>
              <a:off x="3257242" y="4887821"/>
              <a:ext cx="2937287" cy="52120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r>
                <a:rPr lang="en-US" sz="1400" b="1" dirty="0" smtClean="0">
                  <a:gradFill>
                    <a:gsLst>
                      <a:gs pos="88496">
                        <a:srgbClr val="404040">
                          <a:lumMod val="75000"/>
                        </a:srgbClr>
                      </a:gs>
                      <a:gs pos="50427">
                        <a:srgbClr val="404040">
                          <a:lumMod val="75000"/>
                        </a:srgbClr>
                      </a:gs>
                    </a:gsLst>
                    <a:lin ang="5400000" scaled="0"/>
                  </a:gradFill>
                </a:rPr>
                <a:t>Social</a:t>
              </a:r>
              <a:endParaRPr lang="en-US" sz="1400" b="1" dirty="0">
                <a:gradFill>
                  <a:gsLst>
                    <a:gs pos="88496">
                      <a:srgbClr val="404040">
                        <a:lumMod val="75000"/>
                      </a:srgbClr>
                    </a:gs>
                    <a:gs pos="50427">
                      <a:srgbClr val="404040">
                        <a:lumMod val="75000"/>
                      </a:srgbClr>
                    </a:gs>
                  </a:gsLst>
                  <a:lin ang="5400000" scaled="0"/>
                </a:gradFill>
              </a:endParaRPr>
            </a:p>
          </p:txBody>
        </p:sp>
        <p:sp>
          <p:nvSpPr>
            <p:cNvPr id="133" name="Rectangle 132"/>
            <p:cNvSpPr/>
            <p:nvPr/>
          </p:nvSpPr>
          <p:spPr bwMode="auto">
            <a:xfrm>
              <a:off x="272407" y="5465411"/>
              <a:ext cx="2937287" cy="52120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r>
                <a:rPr lang="en-US" sz="1400" b="1" dirty="0" smtClean="0">
                  <a:gradFill>
                    <a:gsLst>
                      <a:gs pos="88496">
                        <a:srgbClr val="404040">
                          <a:lumMod val="75000"/>
                        </a:srgbClr>
                      </a:gs>
                      <a:gs pos="50427">
                        <a:srgbClr val="404040">
                          <a:lumMod val="75000"/>
                        </a:srgbClr>
                      </a:gs>
                    </a:gsLst>
                    <a:lin ang="5400000" scaled="0"/>
                  </a:gradFill>
                </a:rPr>
                <a:t>Calendar</a:t>
              </a:r>
              <a:endParaRPr lang="en-US" sz="1400" b="1" dirty="0">
                <a:gradFill>
                  <a:gsLst>
                    <a:gs pos="88496">
                      <a:srgbClr val="404040">
                        <a:lumMod val="75000"/>
                      </a:srgbClr>
                    </a:gs>
                    <a:gs pos="50427">
                      <a:srgbClr val="404040">
                        <a:lumMod val="75000"/>
                      </a:srgbClr>
                    </a:gs>
                  </a:gsLst>
                  <a:lin ang="5400000" scaled="0"/>
                </a:gradFill>
              </a:endParaRPr>
            </a:p>
          </p:txBody>
        </p:sp>
        <p:sp>
          <p:nvSpPr>
            <p:cNvPr id="138" name="Rectangle 137"/>
            <p:cNvSpPr/>
            <p:nvPr/>
          </p:nvSpPr>
          <p:spPr bwMode="auto">
            <a:xfrm>
              <a:off x="272407" y="6043001"/>
              <a:ext cx="2937287" cy="52120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r>
                <a:rPr lang="en-US" sz="1400" b="1" dirty="0" smtClean="0">
                  <a:gradFill>
                    <a:gsLst>
                      <a:gs pos="88496">
                        <a:srgbClr val="404040">
                          <a:lumMod val="75000"/>
                        </a:srgbClr>
                      </a:gs>
                      <a:gs pos="50427">
                        <a:srgbClr val="404040">
                          <a:lumMod val="75000"/>
                        </a:srgbClr>
                      </a:gs>
                    </a:gsLst>
                    <a:lin ang="5400000" scaled="0"/>
                  </a:gradFill>
                </a:rPr>
                <a:t>People</a:t>
              </a:r>
              <a:endParaRPr lang="en-US" sz="1400" b="1" dirty="0">
                <a:gradFill>
                  <a:gsLst>
                    <a:gs pos="88496">
                      <a:srgbClr val="404040">
                        <a:lumMod val="75000"/>
                      </a:srgbClr>
                    </a:gs>
                    <a:gs pos="50427">
                      <a:srgbClr val="404040">
                        <a:lumMod val="75000"/>
                      </a:srgbClr>
                    </a:gs>
                  </a:gsLst>
                  <a:lin ang="5400000" scaled="0"/>
                </a:gradFill>
              </a:endParaRPr>
            </a:p>
          </p:txBody>
        </p:sp>
      </p:grpSp>
      <p:grpSp>
        <p:nvGrpSpPr>
          <p:cNvPr id="27" name="Group 26"/>
          <p:cNvGrpSpPr/>
          <p:nvPr/>
        </p:nvGrpSpPr>
        <p:grpSpPr>
          <a:xfrm>
            <a:off x="9226916" y="4282935"/>
            <a:ext cx="2937287" cy="2253978"/>
            <a:chOff x="9226916" y="4282935"/>
            <a:chExt cx="2937287" cy="2253978"/>
          </a:xfrm>
        </p:grpSpPr>
        <p:grpSp>
          <p:nvGrpSpPr>
            <p:cNvPr id="23" name="Grey group"/>
            <p:cNvGrpSpPr/>
            <p:nvPr/>
          </p:nvGrpSpPr>
          <p:grpSpPr>
            <a:xfrm>
              <a:off x="9226916" y="4282935"/>
              <a:ext cx="2937287" cy="2253978"/>
              <a:chOff x="9226916" y="4310231"/>
              <a:chExt cx="2937287" cy="2253978"/>
            </a:xfrm>
          </p:grpSpPr>
          <p:sp>
            <p:nvSpPr>
              <p:cNvPr id="111" name="Rectangle 110"/>
              <p:cNvSpPr/>
              <p:nvPr/>
            </p:nvSpPr>
            <p:spPr bwMode="auto">
              <a:xfrm>
                <a:off x="9226916" y="4310231"/>
                <a:ext cx="2937287" cy="521208"/>
              </a:xfrm>
              <a:prstGeom prst="rect">
                <a:avLst/>
              </a:prstGeom>
              <a:solidFill>
                <a:schemeClr val="bg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endParaRPr lang="en-US" sz="1400" b="1" dirty="0">
                  <a:gradFill>
                    <a:gsLst>
                      <a:gs pos="50427">
                        <a:srgbClr val="FFFFFF"/>
                      </a:gs>
                      <a:gs pos="30000">
                        <a:srgbClr val="FFFFFF"/>
                      </a:gs>
                    </a:gsLst>
                    <a:lin ang="5400000" scaled="0"/>
                  </a:gradFill>
                </a:endParaRPr>
              </a:p>
            </p:txBody>
          </p:sp>
          <p:sp>
            <p:nvSpPr>
              <p:cNvPr id="131" name="Rectangle 130"/>
              <p:cNvSpPr/>
              <p:nvPr/>
            </p:nvSpPr>
            <p:spPr bwMode="auto">
              <a:xfrm>
                <a:off x="9226916" y="4887821"/>
                <a:ext cx="2937287" cy="521208"/>
              </a:xfrm>
              <a:prstGeom prst="rect">
                <a:avLst/>
              </a:prstGeom>
              <a:solidFill>
                <a:schemeClr val="bg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endParaRPr lang="en-US" sz="1400" b="1" dirty="0">
                  <a:gradFill>
                    <a:gsLst>
                      <a:gs pos="50427">
                        <a:srgbClr val="FFFFFF"/>
                      </a:gs>
                      <a:gs pos="30000">
                        <a:srgbClr val="FFFFFF"/>
                      </a:gs>
                    </a:gsLst>
                    <a:lin ang="5400000" scaled="0"/>
                  </a:gradFill>
                </a:endParaRPr>
              </a:p>
            </p:txBody>
          </p:sp>
          <p:sp>
            <p:nvSpPr>
              <p:cNvPr id="136" name="Rectangle 135"/>
              <p:cNvSpPr/>
              <p:nvPr/>
            </p:nvSpPr>
            <p:spPr bwMode="auto">
              <a:xfrm>
                <a:off x="9226916" y="5465411"/>
                <a:ext cx="2937287" cy="521208"/>
              </a:xfrm>
              <a:prstGeom prst="rect">
                <a:avLst/>
              </a:prstGeom>
              <a:solidFill>
                <a:schemeClr val="bg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endParaRPr lang="en-US" sz="1400" b="1" dirty="0">
                  <a:gradFill>
                    <a:gsLst>
                      <a:gs pos="50427">
                        <a:srgbClr val="FFFFFF"/>
                      </a:gs>
                      <a:gs pos="30000">
                        <a:srgbClr val="FFFFFF"/>
                      </a:gs>
                    </a:gsLst>
                    <a:lin ang="5400000" scaled="0"/>
                  </a:gradFill>
                </a:endParaRPr>
              </a:p>
            </p:txBody>
          </p:sp>
          <p:sp>
            <p:nvSpPr>
              <p:cNvPr id="141" name="Rectangle 140"/>
              <p:cNvSpPr/>
              <p:nvPr/>
            </p:nvSpPr>
            <p:spPr bwMode="auto">
              <a:xfrm>
                <a:off x="9226916" y="6043001"/>
                <a:ext cx="2937287" cy="521208"/>
              </a:xfrm>
              <a:prstGeom prst="rect">
                <a:avLst/>
              </a:prstGeom>
              <a:solidFill>
                <a:schemeClr val="bg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endParaRPr lang="en-US" sz="1400" b="1" dirty="0">
                  <a:gradFill>
                    <a:gsLst>
                      <a:gs pos="50427">
                        <a:srgbClr val="FFFFFF"/>
                      </a:gs>
                      <a:gs pos="30000">
                        <a:srgbClr val="FFFFFF"/>
                      </a:gs>
                    </a:gsLst>
                    <a:lin ang="5400000" scaled="0"/>
                  </a:gradFill>
                </a:endParaRPr>
              </a:p>
            </p:txBody>
          </p:sp>
        </p:grpSp>
        <p:grpSp>
          <p:nvGrpSpPr>
            <p:cNvPr id="154" name="Group 121"/>
            <p:cNvGrpSpPr>
              <a:grpSpLocks noChangeAspect="1"/>
            </p:cNvGrpSpPr>
            <p:nvPr/>
          </p:nvGrpSpPr>
          <p:grpSpPr bwMode="auto">
            <a:xfrm>
              <a:off x="9408510" y="5047827"/>
              <a:ext cx="707574" cy="201196"/>
              <a:chOff x="-9675" y="4419"/>
              <a:chExt cx="4491" cy="1277"/>
            </a:xfrm>
            <a:solidFill>
              <a:srgbClr val="FFFFFF"/>
            </a:solidFill>
          </p:grpSpPr>
          <p:sp>
            <p:nvSpPr>
              <p:cNvPr id="155" name="Freeform 122"/>
              <p:cNvSpPr>
                <a:spLocks/>
              </p:cNvSpPr>
              <p:nvPr/>
            </p:nvSpPr>
            <p:spPr bwMode="auto">
              <a:xfrm>
                <a:off x="-9675" y="4676"/>
                <a:ext cx="470" cy="754"/>
              </a:xfrm>
              <a:custGeom>
                <a:avLst/>
                <a:gdLst>
                  <a:gd name="T0" fmla="*/ 0 w 470"/>
                  <a:gd name="T1" fmla="*/ 0 h 754"/>
                  <a:gd name="T2" fmla="*/ 171 w 470"/>
                  <a:gd name="T3" fmla="*/ 0 h 754"/>
                  <a:gd name="T4" fmla="*/ 171 w 470"/>
                  <a:gd name="T5" fmla="*/ 611 h 754"/>
                  <a:gd name="T6" fmla="*/ 470 w 470"/>
                  <a:gd name="T7" fmla="*/ 611 h 754"/>
                  <a:gd name="T8" fmla="*/ 470 w 470"/>
                  <a:gd name="T9" fmla="*/ 754 h 754"/>
                  <a:gd name="T10" fmla="*/ 0 w 470"/>
                  <a:gd name="T11" fmla="*/ 754 h 754"/>
                  <a:gd name="T12" fmla="*/ 0 w 470"/>
                  <a:gd name="T13" fmla="*/ 0 h 754"/>
                </a:gdLst>
                <a:ahLst/>
                <a:cxnLst>
                  <a:cxn ang="0">
                    <a:pos x="T0" y="T1"/>
                  </a:cxn>
                  <a:cxn ang="0">
                    <a:pos x="T2" y="T3"/>
                  </a:cxn>
                  <a:cxn ang="0">
                    <a:pos x="T4" y="T5"/>
                  </a:cxn>
                  <a:cxn ang="0">
                    <a:pos x="T6" y="T7"/>
                  </a:cxn>
                  <a:cxn ang="0">
                    <a:pos x="T8" y="T9"/>
                  </a:cxn>
                  <a:cxn ang="0">
                    <a:pos x="T10" y="T11"/>
                  </a:cxn>
                  <a:cxn ang="0">
                    <a:pos x="T12" y="T13"/>
                  </a:cxn>
                </a:cxnLst>
                <a:rect l="0" t="0" r="r" b="b"/>
                <a:pathLst>
                  <a:path w="470" h="754">
                    <a:moveTo>
                      <a:pt x="0" y="0"/>
                    </a:moveTo>
                    <a:lnTo>
                      <a:pt x="171" y="0"/>
                    </a:lnTo>
                    <a:lnTo>
                      <a:pt x="171" y="611"/>
                    </a:lnTo>
                    <a:lnTo>
                      <a:pt x="470" y="611"/>
                    </a:lnTo>
                    <a:lnTo>
                      <a:pt x="470" y="754"/>
                    </a:lnTo>
                    <a:lnTo>
                      <a:pt x="0" y="75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rgbClr val="FFFFFF"/>
                  </a:solidFill>
                </a:endParaRPr>
              </a:p>
            </p:txBody>
          </p:sp>
          <p:sp>
            <p:nvSpPr>
              <p:cNvPr id="156" name="Freeform 123"/>
              <p:cNvSpPr>
                <a:spLocks noEditPoints="1"/>
              </p:cNvSpPr>
              <p:nvPr/>
            </p:nvSpPr>
            <p:spPr bwMode="auto">
              <a:xfrm>
                <a:off x="-9150" y="4646"/>
                <a:ext cx="180" cy="784"/>
              </a:xfrm>
              <a:custGeom>
                <a:avLst/>
                <a:gdLst>
                  <a:gd name="T0" fmla="*/ 98 w 98"/>
                  <a:gd name="T1" fmla="*/ 46 h 427"/>
                  <a:gd name="T2" fmla="*/ 48 w 98"/>
                  <a:gd name="T3" fmla="*/ 92 h 427"/>
                  <a:gd name="T4" fmla="*/ 0 w 98"/>
                  <a:gd name="T5" fmla="*/ 46 h 427"/>
                  <a:gd name="T6" fmla="*/ 50 w 98"/>
                  <a:gd name="T7" fmla="*/ 0 h 427"/>
                  <a:gd name="T8" fmla="*/ 98 w 98"/>
                  <a:gd name="T9" fmla="*/ 46 h 427"/>
                  <a:gd name="T10" fmla="*/ 3 w 98"/>
                  <a:gd name="T11" fmla="*/ 427 h 427"/>
                  <a:gd name="T12" fmla="*/ 3 w 98"/>
                  <a:gd name="T13" fmla="*/ 129 h 427"/>
                  <a:gd name="T14" fmla="*/ 95 w 98"/>
                  <a:gd name="T15" fmla="*/ 129 h 427"/>
                  <a:gd name="T16" fmla="*/ 95 w 98"/>
                  <a:gd name="T17" fmla="*/ 427 h 427"/>
                  <a:gd name="T18" fmla="*/ 3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9" y="92"/>
                      <a:pt x="0" y="72"/>
                      <a:pt x="0" y="46"/>
                    </a:cubicBezTo>
                    <a:cubicBezTo>
                      <a:pt x="0" y="20"/>
                      <a:pt x="20" y="0"/>
                      <a:pt x="50" y="0"/>
                    </a:cubicBezTo>
                    <a:cubicBezTo>
                      <a:pt x="79" y="0"/>
                      <a:pt x="98" y="20"/>
                      <a:pt x="98" y="46"/>
                    </a:cubicBezTo>
                    <a:close/>
                    <a:moveTo>
                      <a:pt x="3" y="427"/>
                    </a:moveTo>
                    <a:cubicBezTo>
                      <a:pt x="3" y="129"/>
                      <a:pt x="3" y="129"/>
                      <a:pt x="3" y="129"/>
                    </a:cubicBezTo>
                    <a:cubicBezTo>
                      <a:pt x="95" y="129"/>
                      <a:pt x="95" y="129"/>
                      <a:pt x="95" y="129"/>
                    </a:cubicBezTo>
                    <a:cubicBezTo>
                      <a:pt x="95" y="427"/>
                      <a:pt x="95" y="427"/>
                      <a:pt x="95" y="427"/>
                    </a:cubicBezTo>
                    <a:lnTo>
                      <a:pt x="3"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rgbClr val="FFFFFF"/>
                  </a:solidFill>
                </a:endParaRPr>
              </a:p>
            </p:txBody>
          </p:sp>
          <p:sp>
            <p:nvSpPr>
              <p:cNvPr id="157" name="Freeform 124"/>
              <p:cNvSpPr>
                <a:spLocks/>
              </p:cNvSpPr>
              <p:nvPr/>
            </p:nvSpPr>
            <p:spPr bwMode="auto">
              <a:xfrm>
                <a:off x="-8879" y="4870"/>
                <a:ext cx="523" cy="560"/>
              </a:xfrm>
              <a:custGeom>
                <a:avLst/>
                <a:gdLst>
                  <a:gd name="T0" fmla="*/ 3 w 285"/>
                  <a:gd name="T1" fmla="*/ 102 h 305"/>
                  <a:gd name="T2" fmla="*/ 0 w 285"/>
                  <a:gd name="T3" fmla="*/ 7 h 305"/>
                  <a:gd name="T4" fmla="*/ 81 w 285"/>
                  <a:gd name="T5" fmla="*/ 7 h 305"/>
                  <a:gd name="T6" fmla="*/ 85 w 285"/>
                  <a:gd name="T7" fmla="*/ 48 h 305"/>
                  <a:gd name="T8" fmla="*/ 87 w 285"/>
                  <a:gd name="T9" fmla="*/ 48 h 305"/>
                  <a:gd name="T10" fmla="*/ 179 w 285"/>
                  <a:gd name="T11" fmla="*/ 0 h 305"/>
                  <a:gd name="T12" fmla="*/ 285 w 285"/>
                  <a:gd name="T13" fmla="*/ 129 h 305"/>
                  <a:gd name="T14" fmla="*/ 285 w 285"/>
                  <a:gd name="T15" fmla="*/ 305 h 305"/>
                  <a:gd name="T16" fmla="*/ 193 w 285"/>
                  <a:gd name="T17" fmla="*/ 305 h 305"/>
                  <a:gd name="T18" fmla="*/ 193 w 285"/>
                  <a:gd name="T19" fmla="*/ 140 h 305"/>
                  <a:gd name="T20" fmla="*/ 146 w 285"/>
                  <a:gd name="T21" fmla="*/ 75 h 305"/>
                  <a:gd name="T22" fmla="*/ 98 w 285"/>
                  <a:gd name="T23" fmla="*/ 110 h 305"/>
                  <a:gd name="T24" fmla="*/ 95 w 285"/>
                  <a:gd name="T25" fmla="*/ 133 h 305"/>
                  <a:gd name="T26" fmla="*/ 95 w 285"/>
                  <a:gd name="T27" fmla="*/ 305 h 305"/>
                  <a:gd name="T28" fmla="*/ 3 w 285"/>
                  <a:gd name="T29" fmla="*/ 305 h 305"/>
                  <a:gd name="T30" fmla="*/ 3 w 285"/>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5" h="305">
                    <a:moveTo>
                      <a:pt x="3" y="102"/>
                    </a:moveTo>
                    <a:cubicBezTo>
                      <a:pt x="3" y="65"/>
                      <a:pt x="1" y="34"/>
                      <a:pt x="0" y="7"/>
                    </a:cubicBezTo>
                    <a:cubicBezTo>
                      <a:pt x="81" y="7"/>
                      <a:pt x="81" y="7"/>
                      <a:pt x="81" y="7"/>
                    </a:cubicBezTo>
                    <a:cubicBezTo>
                      <a:pt x="85" y="48"/>
                      <a:pt x="85" y="48"/>
                      <a:pt x="85" y="48"/>
                    </a:cubicBezTo>
                    <a:cubicBezTo>
                      <a:pt x="87" y="48"/>
                      <a:pt x="87" y="48"/>
                      <a:pt x="87" y="48"/>
                    </a:cubicBezTo>
                    <a:cubicBezTo>
                      <a:pt x="99" y="29"/>
                      <a:pt x="129" y="0"/>
                      <a:pt x="179" y="0"/>
                    </a:cubicBezTo>
                    <a:cubicBezTo>
                      <a:pt x="239" y="0"/>
                      <a:pt x="285" y="41"/>
                      <a:pt x="285" y="129"/>
                    </a:cubicBezTo>
                    <a:cubicBezTo>
                      <a:pt x="285" y="305"/>
                      <a:pt x="285" y="305"/>
                      <a:pt x="285" y="305"/>
                    </a:cubicBezTo>
                    <a:cubicBezTo>
                      <a:pt x="193" y="305"/>
                      <a:pt x="193" y="305"/>
                      <a:pt x="193" y="305"/>
                    </a:cubicBezTo>
                    <a:cubicBezTo>
                      <a:pt x="193" y="140"/>
                      <a:pt x="193" y="140"/>
                      <a:pt x="193" y="140"/>
                    </a:cubicBezTo>
                    <a:cubicBezTo>
                      <a:pt x="193" y="101"/>
                      <a:pt x="179" y="75"/>
                      <a:pt x="146" y="75"/>
                    </a:cubicBezTo>
                    <a:cubicBezTo>
                      <a:pt x="120" y="75"/>
                      <a:pt x="105" y="93"/>
                      <a:pt x="98" y="110"/>
                    </a:cubicBezTo>
                    <a:cubicBezTo>
                      <a:pt x="96" y="116"/>
                      <a:pt x="95" y="124"/>
                      <a:pt x="95" y="133"/>
                    </a:cubicBezTo>
                    <a:cubicBezTo>
                      <a:pt x="95" y="305"/>
                      <a:pt x="95" y="305"/>
                      <a:pt x="95" y="305"/>
                    </a:cubicBezTo>
                    <a:cubicBezTo>
                      <a:pt x="3" y="305"/>
                      <a:pt x="3" y="305"/>
                      <a:pt x="3" y="305"/>
                    </a:cubicBezTo>
                    <a:lnTo>
                      <a:pt x="3"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rgbClr val="FFFFFF"/>
                  </a:solidFill>
                </a:endParaRPr>
              </a:p>
            </p:txBody>
          </p:sp>
          <p:sp>
            <p:nvSpPr>
              <p:cNvPr id="158" name="Freeform 125"/>
              <p:cNvSpPr>
                <a:spLocks/>
              </p:cNvSpPr>
              <p:nvPr/>
            </p:nvSpPr>
            <p:spPr bwMode="auto">
              <a:xfrm>
                <a:off x="-8255" y="4635"/>
                <a:ext cx="554" cy="795"/>
              </a:xfrm>
              <a:custGeom>
                <a:avLst/>
                <a:gdLst>
                  <a:gd name="T0" fmla="*/ 93 w 302"/>
                  <a:gd name="T1" fmla="*/ 260 h 433"/>
                  <a:gd name="T2" fmla="*/ 94 w 302"/>
                  <a:gd name="T3" fmla="*/ 260 h 433"/>
                  <a:gd name="T4" fmla="*/ 115 w 302"/>
                  <a:gd name="T5" fmla="*/ 224 h 433"/>
                  <a:gd name="T6" fmla="*/ 176 w 302"/>
                  <a:gd name="T7" fmla="*/ 135 h 433"/>
                  <a:gd name="T8" fmla="*/ 287 w 302"/>
                  <a:gd name="T9" fmla="*/ 135 h 433"/>
                  <a:gd name="T10" fmla="*/ 181 w 302"/>
                  <a:gd name="T11" fmla="*/ 255 h 433"/>
                  <a:gd name="T12" fmla="*/ 302 w 302"/>
                  <a:gd name="T13" fmla="*/ 433 h 433"/>
                  <a:gd name="T14" fmla="*/ 189 w 302"/>
                  <a:gd name="T15" fmla="*/ 433 h 433"/>
                  <a:gd name="T16" fmla="*/ 116 w 302"/>
                  <a:gd name="T17" fmla="*/ 310 h 433"/>
                  <a:gd name="T18" fmla="*/ 93 w 302"/>
                  <a:gd name="T19" fmla="*/ 339 h 433"/>
                  <a:gd name="T20" fmla="*/ 93 w 302"/>
                  <a:gd name="T21" fmla="*/ 433 h 433"/>
                  <a:gd name="T22" fmla="*/ 0 w 302"/>
                  <a:gd name="T23" fmla="*/ 433 h 433"/>
                  <a:gd name="T24" fmla="*/ 0 w 302"/>
                  <a:gd name="T25" fmla="*/ 0 h 433"/>
                  <a:gd name="T26" fmla="*/ 93 w 302"/>
                  <a:gd name="T27" fmla="*/ 0 h 433"/>
                  <a:gd name="T28" fmla="*/ 93 w 302"/>
                  <a:gd name="T29" fmla="*/ 26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433">
                    <a:moveTo>
                      <a:pt x="93" y="260"/>
                    </a:moveTo>
                    <a:cubicBezTo>
                      <a:pt x="94" y="260"/>
                      <a:pt x="94" y="260"/>
                      <a:pt x="94" y="260"/>
                    </a:cubicBezTo>
                    <a:cubicBezTo>
                      <a:pt x="101" y="248"/>
                      <a:pt x="108" y="235"/>
                      <a:pt x="115" y="224"/>
                    </a:cubicBezTo>
                    <a:cubicBezTo>
                      <a:pt x="176" y="135"/>
                      <a:pt x="176" y="135"/>
                      <a:pt x="176" y="135"/>
                    </a:cubicBezTo>
                    <a:cubicBezTo>
                      <a:pt x="287" y="135"/>
                      <a:pt x="287" y="135"/>
                      <a:pt x="287" y="135"/>
                    </a:cubicBezTo>
                    <a:cubicBezTo>
                      <a:pt x="181" y="255"/>
                      <a:pt x="181" y="255"/>
                      <a:pt x="181" y="255"/>
                    </a:cubicBezTo>
                    <a:cubicBezTo>
                      <a:pt x="302" y="433"/>
                      <a:pt x="302" y="433"/>
                      <a:pt x="302" y="433"/>
                    </a:cubicBezTo>
                    <a:cubicBezTo>
                      <a:pt x="189" y="433"/>
                      <a:pt x="189" y="433"/>
                      <a:pt x="189" y="433"/>
                    </a:cubicBezTo>
                    <a:cubicBezTo>
                      <a:pt x="116" y="310"/>
                      <a:pt x="116" y="310"/>
                      <a:pt x="116" y="310"/>
                    </a:cubicBezTo>
                    <a:cubicBezTo>
                      <a:pt x="93" y="339"/>
                      <a:pt x="93" y="339"/>
                      <a:pt x="93" y="339"/>
                    </a:cubicBezTo>
                    <a:cubicBezTo>
                      <a:pt x="93" y="433"/>
                      <a:pt x="93" y="433"/>
                      <a:pt x="93" y="433"/>
                    </a:cubicBezTo>
                    <a:cubicBezTo>
                      <a:pt x="0" y="433"/>
                      <a:pt x="0" y="433"/>
                      <a:pt x="0" y="433"/>
                    </a:cubicBezTo>
                    <a:cubicBezTo>
                      <a:pt x="0" y="0"/>
                      <a:pt x="0" y="0"/>
                      <a:pt x="0" y="0"/>
                    </a:cubicBezTo>
                    <a:cubicBezTo>
                      <a:pt x="93" y="0"/>
                      <a:pt x="93" y="0"/>
                      <a:pt x="93" y="0"/>
                    </a:cubicBezTo>
                    <a:lnTo>
                      <a:pt x="93"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rgbClr val="FFFFFF"/>
                  </a:solidFill>
                </a:endParaRPr>
              </a:p>
            </p:txBody>
          </p:sp>
          <p:sp>
            <p:nvSpPr>
              <p:cNvPr id="159" name="Freeform 126"/>
              <p:cNvSpPr>
                <a:spLocks noEditPoints="1"/>
              </p:cNvSpPr>
              <p:nvPr/>
            </p:nvSpPr>
            <p:spPr bwMode="auto">
              <a:xfrm>
                <a:off x="-7730" y="4870"/>
                <a:ext cx="519" cy="571"/>
              </a:xfrm>
              <a:custGeom>
                <a:avLst/>
                <a:gdLst>
                  <a:gd name="T0" fmla="*/ 88 w 283"/>
                  <a:gd name="T1" fmla="*/ 185 h 311"/>
                  <a:gd name="T2" fmla="*/ 172 w 283"/>
                  <a:gd name="T3" fmla="*/ 242 h 311"/>
                  <a:gd name="T4" fmla="*/ 254 w 283"/>
                  <a:gd name="T5" fmla="*/ 229 h 311"/>
                  <a:gd name="T6" fmla="*/ 267 w 283"/>
                  <a:gd name="T7" fmla="*/ 292 h 311"/>
                  <a:gd name="T8" fmla="*/ 159 w 283"/>
                  <a:gd name="T9" fmla="*/ 311 h 311"/>
                  <a:gd name="T10" fmla="*/ 0 w 283"/>
                  <a:gd name="T11" fmla="*/ 159 h 311"/>
                  <a:gd name="T12" fmla="*/ 150 w 283"/>
                  <a:gd name="T13" fmla="*/ 0 h 311"/>
                  <a:gd name="T14" fmla="*/ 283 w 283"/>
                  <a:gd name="T15" fmla="*/ 149 h 311"/>
                  <a:gd name="T16" fmla="*/ 280 w 283"/>
                  <a:gd name="T17" fmla="*/ 185 h 311"/>
                  <a:gd name="T18" fmla="*/ 88 w 283"/>
                  <a:gd name="T19" fmla="*/ 185 h 311"/>
                  <a:gd name="T20" fmla="*/ 197 w 283"/>
                  <a:gd name="T21" fmla="*/ 122 h 311"/>
                  <a:gd name="T22" fmla="*/ 145 w 283"/>
                  <a:gd name="T23" fmla="*/ 62 h 311"/>
                  <a:gd name="T24" fmla="*/ 88 w 283"/>
                  <a:gd name="T25" fmla="*/ 122 h 311"/>
                  <a:gd name="T26" fmla="*/ 197 w 283"/>
                  <a:gd name="T27" fmla="*/ 122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3" h="311">
                    <a:moveTo>
                      <a:pt x="88" y="185"/>
                    </a:moveTo>
                    <a:cubicBezTo>
                      <a:pt x="91" y="224"/>
                      <a:pt x="129" y="242"/>
                      <a:pt x="172" y="242"/>
                    </a:cubicBezTo>
                    <a:cubicBezTo>
                      <a:pt x="204" y="242"/>
                      <a:pt x="229" y="238"/>
                      <a:pt x="254" y="229"/>
                    </a:cubicBezTo>
                    <a:cubicBezTo>
                      <a:pt x="267" y="292"/>
                      <a:pt x="267" y="292"/>
                      <a:pt x="267" y="292"/>
                    </a:cubicBezTo>
                    <a:cubicBezTo>
                      <a:pt x="236" y="305"/>
                      <a:pt x="199" y="311"/>
                      <a:pt x="159" y="311"/>
                    </a:cubicBezTo>
                    <a:cubicBezTo>
                      <a:pt x="58" y="311"/>
                      <a:pt x="0" y="252"/>
                      <a:pt x="0" y="159"/>
                    </a:cubicBezTo>
                    <a:cubicBezTo>
                      <a:pt x="0" y="84"/>
                      <a:pt x="47" y="0"/>
                      <a:pt x="150" y="0"/>
                    </a:cubicBezTo>
                    <a:cubicBezTo>
                      <a:pt x="246" y="0"/>
                      <a:pt x="283" y="75"/>
                      <a:pt x="283" y="149"/>
                    </a:cubicBezTo>
                    <a:cubicBezTo>
                      <a:pt x="283" y="165"/>
                      <a:pt x="281" y="179"/>
                      <a:pt x="280" y="185"/>
                    </a:cubicBezTo>
                    <a:lnTo>
                      <a:pt x="88" y="185"/>
                    </a:lnTo>
                    <a:close/>
                    <a:moveTo>
                      <a:pt x="197" y="122"/>
                    </a:moveTo>
                    <a:cubicBezTo>
                      <a:pt x="197" y="99"/>
                      <a:pt x="187" y="62"/>
                      <a:pt x="145" y="62"/>
                    </a:cubicBezTo>
                    <a:cubicBezTo>
                      <a:pt x="106" y="62"/>
                      <a:pt x="90" y="98"/>
                      <a:pt x="88" y="122"/>
                    </a:cubicBezTo>
                    <a:lnTo>
                      <a:pt x="197"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rgbClr val="FFFFFF"/>
                  </a:solidFill>
                </a:endParaRPr>
              </a:p>
            </p:txBody>
          </p:sp>
          <p:sp>
            <p:nvSpPr>
              <p:cNvPr id="160" name="Freeform 127"/>
              <p:cNvSpPr>
                <a:spLocks noEditPoints="1"/>
              </p:cNvSpPr>
              <p:nvPr/>
            </p:nvSpPr>
            <p:spPr bwMode="auto">
              <a:xfrm>
                <a:off x="-7176" y="4635"/>
                <a:ext cx="565" cy="806"/>
              </a:xfrm>
              <a:custGeom>
                <a:avLst/>
                <a:gdLst>
                  <a:gd name="T0" fmla="*/ 306 w 308"/>
                  <a:gd name="T1" fmla="*/ 0 h 439"/>
                  <a:gd name="T2" fmla="*/ 306 w 308"/>
                  <a:gd name="T3" fmla="*/ 344 h 439"/>
                  <a:gd name="T4" fmla="*/ 308 w 308"/>
                  <a:gd name="T5" fmla="*/ 433 h 439"/>
                  <a:gd name="T6" fmla="*/ 226 w 308"/>
                  <a:gd name="T7" fmla="*/ 433 h 439"/>
                  <a:gd name="T8" fmla="*/ 223 w 308"/>
                  <a:gd name="T9" fmla="*/ 389 h 439"/>
                  <a:gd name="T10" fmla="*/ 221 w 308"/>
                  <a:gd name="T11" fmla="*/ 389 h 439"/>
                  <a:gd name="T12" fmla="*/ 128 w 308"/>
                  <a:gd name="T13" fmla="*/ 439 h 439"/>
                  <a:gd name="T14" fmla="*/ 0 w 308"/>
                  <a:gd name="T15" fmla="*/ 287 h 439"/>
                  <a:gd name="T16" fmla="*/ 134 w 308"/>
                  <a:gd name="T17" fmla="*/ 128 h 439"/>
                  <a:gd name="T18" fmla="*/ 212 w 308"/>
                  <a:gd name="T19" fmla="*/ 161 h 439"/>
                  <a:gd name="T20" fmla="*/ 213 w 308"/>
                  <a:gd name="T21" fmla="*/ 161 h 439"/>
                  <a:gd name="T22" fmla="*/ 213 w 308"/>
                  <a:gd name="T23" fmla="*/ 0 h 439"/>
                  <a:gd name="T24" fmla="*/ 306 w 308"/>
                  <a:gd name="T25" fmla="*/ 0 h 439"/>
                  <a:gd name="T26" fmla="*/ 213 w 308"/>
                  <a:gd name="T27" fmla="*/ 261 h 439"/>
                  <a:gd name="T28" fmla="*/ 212 w 308"/>
                  <a:gd name="T29" fmla="*/ 244 h 439"/>
                  <a:gd name="T30" fmla="*/ 158 w 308"/>
                  <a:gd name="T31" fmla="*/ 199 h 439"/>
                  <a:gd name="T32" fmla="*/ 94 w 308"/>
                  <a:gd name="T33" fmla="*/ 283 h 439"/>
                  <a:gd name="T34" fmla="*/ 157 w 308"/>
                  <a:gd name="T35" fmla="*/ 366 h 439"/>
                  <a:gd name="T36" fmla="*/ 212 w 308"/>
                  <a:gd name="T37" fmla="*/ 321 h 439"/>
                  <a:gd name="T38" fmla="*/ 213 w 308"/>
                  <a:gd name="T39" fmla="*/ 300 h 439"/>
                  <a:gd name="T40" fmla="*/ 213 w 308"/>
                  <a:gd name="T41" fmla="*/ 261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8" h="439">
                    <a:moveTo>
                      <a:pt x="306" y="0"/>
                    </a:moveTo>
                    <a:cubicBezTo>
                      <a:pt x="306" y="344"/>
                      <a:pt x="306" y="344"/>
                      <a:pt x="306" y="344"/>
                    </a:cubicBezTo>
                    <a:cubicBezTo>
                      <a:pt x="306" y="377"/>
                      <a:pt x="307" y="413"/>
                      <a:pt x="308" y="433"/>
                    </a:cubicBezTo>
                    <a:cubicBezTo>
                      <a:pt x="226" y="433"/>
                      <a:pt x="226" y="433"/>
                      <a:pt x="226" y="433"/>
                    </a:cubicBezTo>
                    <a:cubicBezTo>
                      <a:pt x="223" y="389"/>
                      <a:pt x="223" y="389"/>
                      <a:pt x="223" y="389"/>
                    </a:cubicBezTo>
                    <a:cubicBezTo>
                      <a:pt x="221" y="389"/>
                      <a:pt x="221" y="389"/>
                      <a:pt x="221" y="389"/>
                    </a:cubicBezTo>
                    <a:cubicBezTo>
                      <a:pt x="203" y="422"/>
                      <a:pt x="166" y="439"/>
                      <a:pt x="128" y="439"/>
                    </a:cubicBezTo>
                    <a:cubicBezTo>
                      <a:pt x="57" y="439"/>
                      <a:pt x="0" y="379"/>
                      <a:pt x="0" y="287"/>
                    </a:cubicBezTo>
                    <a:cubicBezTo>
                      <a:pt x="0" y="186"/>
                      <a:pt x="63" y="128"/>
                      <a:pt x="134" y="128"/>
                    </a:cubicBezTo>
                    <a:cubicBezTo>
                      <a:pt x="171" y="128"/>
                      <a:pt x="199" y="141"/>
                      <a:pt x="212" y="161"/>
                    </a:cubicBezTo>
                    <a:cubicBezTo>
                      <a:pt x="213" y="161"/>
                      <a:pt x="213" y="161"/>
                      <a:pt x="213" y="161"/>
                    </a:cubicBezTo>
                    <a:cubicBezTo>
                      <a:pt x="213" y="0"/>
                      <a:pt x="213" y="0"/>
                      <a:pt x="213" y="0"/>
                    </a:cubicBezTo>
                    <a:lnTo>
                      <a:pt x="306" y="0"/>
                    </a:lnTo>
                    <a:close/>
                    <a:moveTo>
                      <a:pt x="213" y="261"/>
                    </a:moveTo>
                    <a:cubicBezTo>
                      <a:pt x="213" y="256"/>
                      <a:pt x="213" y="249"/>
                      <a:pt x="212" y="244"/>
                    </a:cubicBezTo>
                    <a:cubicBezTo>
                      <a:pt x="207" y="220"/>
                      <a:pt x="187" y="199"/>
                      <a:pt x="158" y="199"/>
                    </a:cubicBezTo>
                    <a:cubicBezTo>
                      <a:pt x="115" y="199"/>
                      <a:pt x="94" y="237"/>
                      <a:pt x="94" y="283"/>
                    </a:cubicBezTo>
                    <a:cubicBezTo>
                      <a:pt x="94" y="334"/>
                      <a:pt x="119" y="366"/>
                      <a:pt x="157" y="366"/>
                    </a:cubicBezTo>
                    <a:cubicBezTo>
                      <a:pt x="184" y="366"/>
                      <a:pt x="206" y="347"/>
                      <a:pt x="212" y="321"/>
                    </a:cubicBezTo>
                    <a:cubicBezTo>
                      <a:pt x="213" y="315"/>
                      <a:pt x="213" y="307"/>
                      <a:pt x="213" y="300"/>
                    </a:cubicBezTo>
                    <a:lnTo>
                      <a:pt x="213" y="2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rgbClr val="FFFFFF"/>
                  </a:solidFill>
                </a:endParaRPr>
              </a:p>
            </p:txBody>
          </p:sp>
          <p:sp>
            <p:nvSpPr>
              <p:cNvPr id="164" name="Freeform 128"/>
              <p:cNvSpPr>
                <a:spLocks noEditPoints="1"/>
              </p:cNvSpPr>
              <p:nvPr/>
            </p:nvSpPr>
            <p:spPr bwMode="auto">
              <a:xfrm>
                <a:off x="-6446" y="4419"/>
                <a:ext cx="1262" cy="1277"/>
              </a:xfrm>
              <a:custGeom>
                <a:avLst/>
                <a:gdLst>
                  <a:gd name="T0" fmla="*/ 618 w 688"/>
                  <a:gd name="T1" fmla="*/ 0 h 696"/>
                  <a:gd name="T2" fmla="*/ 69 w 688"/>
                  <a:gd name="T3" fmla="*/ 0 h 696"/>
                  <a:gd name="T4" fmla="*/ 0 w 688"/>
                  <a:gd name="T5" fmla="*/ 70 h 696"/>
                  <a:gd name="T6" fmla="*/ 0 w 688"/>
                  <a:gd name="T7" fmla="*/ 626 h 696"/>
                  <a:gd name="T8" fmla="*/ 69 w 688"/>
                  <a:gd name="T9" fmla="*/ 696 h 696"/>
                  <a:gd name="T10" fmla="*/ 618 w 688"/>
                  <a:gd name="T11" fmla="*/ 696 h 696"/>
                  <a:gd name="T12" fmla="*/ 688 w 688"/>
                  <a:gd name="T13" fmla="*/ 626 h 696"/>
                  <a:gd name="T14" fmla="*/ 688 w 688"/>
                  <a:gd name="T15" fmla="*/ 70 h 696"/>
                  <a:gd name="T16" fmla="*/ 618 w 688"/>
                  <a:gd name="T17" fmla="*/ 0 h 696"/>
                  <a:gd name="T18" fmla="*/ 221 w 688"/>
                  <a:gd name="T19" fmla="*/ 551 h 696"/>
                  <a:gd name="T20" fmla="*/ 128 w 688"/>
                  <a:gd name="T21" fmla="*/ 551 h 696"/>
                  <a:gd name="T22" fmla="*/ 128 w 688"/>
                  <a:gd name="T23" fmla="*/ 253 h 696"/>
                  <a:gd name="T24" fmla="*/ 221 w 688"/>
                  <a:gd name="T25" fmla="*/ 253 h 696"/>
                  <a:gd name="T26" fmla="*/ 221 w 688"/>
                  <a:gd name="T27" fmla="*/ 551 h 696"/>
                  <a:gd name="T28" fmla="*/ 174 w 688"/>
                  <a:gd name="T29" fmla="*/ 216 h 696"/>
                  <a:gd name="T30" fmla="*/ 126 w 688"/>
                  <a:gd name="T31" fmla="*/ 170 h 696"/>
                  <a:gd name="T32" fmla="*/ 175 w 688"/>
                  <a:gd name="T33" fmla="*/ 124 h 696"/>
                  <a:gd name="T34" fmla="*/ 224 w 688"/>
                  <a:gd name="T35" fmla="*/ 170 h 696"/>
                  <a:gd name="T36" fmla="*/ 174 w 688"/>
                  <a:gd name="T37" fmla="*/ 216 h 696"/>
                  <a:gd name="T38" fmla="*/ 558 w 688"/>
                  <a:gd name="T39" fmla="*/ 551 h 696"/>
                  <a:gd name="T40" fmla="*/ 466 w 688"/>
                  <a:gd name="T41" fmla="*/ 551 h 696"/>
                  <a:gd name="T42" fmla="*/ 466 w 688"/>
                  <a:gd name="T43" fmla="*/ 386 h 696"/>
                  <a:gd name="T44" fmla="*/ 419 w 688"/>
                  <a:gd name="T45" fmla="*/ 321 h 696"/>
                  <a:gd name="T46" fmla="*/ 372 w 688"/>
                  <a:gd name="T47" fmla="*/ 356 h 696"/>
                  <a:gd name="T48" fmla="*/ 368 w 688"/>
                  <a:gd name="T49" fmla="*/ 379 h 696"/>
                  <a:gd name="T50" fmla="*/ 368 w 688"/>
                  <a:gd name="T51" fmla="*/ 551 h 696"/>
                  <a:gd name="T52" fmla="*/ 276 w 688"/>
                  <a:gd name="T53" fmla="*/ 551 h 696"/>
                  <a:gd name="T54" fmla="*/ 276 w 688"/>
                  <a:gd name="T55" fmla="*/ 348 h 696"/>
                  <a:gd name="T56" fmla="*/ 274 w 688"/>
                  <a:gd name="T57" fmla="*/ 253 h 696"/>
                  <a:gd name="T58" fmla="*/ 354 w 688"/>
                  <a:gd name="T59" fmla="*/ 253 h 696"/>
                  <a:gd name="T60" fmla="*/ 358 w 688"/>
                  <a:gd name="T61" fmla="*/ 294 h 696"/>
                  <a:gd name="T62" fmla="*/ 360 w 688"/>
                  <a:gd name="T63" fmla="*/ 294 h 696"/>
                  <a:gd name="T64" fmla="*/ 452 w 688"/>
                  <a:gd name="T65" fmla="*/ 246 h 696"/>
                  <a:gd name="T66" fmla="*/ 558 w 688"/>
                  <a:gd name="T67" fmla="*/ 375 h 696"/>
                  <a:gd name="T68" fmla="*/ 558 w 688"/>
                  <a:gd name="T69" fmla="*/ 551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8" h="696">
                    <a:moveTo>
                      <a:pt x="618" y="0"/>
                    </a:moveTo>
                    <a:cubicBezTo>
                      <a:pt x="69" y="0"/>
                      <a:pt x="69" y="0"/>
                      <a:pt x="69" y="0"/>
                    </a:cubicBezTo>
                    <a:cubicBezTo>
                      <a:pt x="31" y="0"/>
                      <a:pt x="0" y="31"/>
                      <a:pt x="0" y="70"/>
                    </a:cubicBezTo>
                    <a:cubicBezTo>
                      <a:pt x="0" y="626"/>
                      <a:pt x="0" y="626"/>
                      <a:pt x="0" y="626"/>
                    </a:cubicBezTo>
                    <a:cubicBezTo>
                      <a:pt x="0" y="665"/>
                      <a:pt x="31" y="696"/>
                      <a:pt x="69" y="696"/>
                    </a:cubicBezTo>
                    <a:cubicBezTo>
                      <a:pt x="618" y="696"/>
                      <a:pt x="618" y="696"/>
                      <a:pt x="618" y="696"/>
                    </a:cubicBezTo>
                    <a:cubicBezTo>
                      <a:pt x="657" y="696"/>
                      <a:pt x="688" y="665"/>
                      <a:pt x="688" y="626"/>
                    </a:cubicBezTo>
                    <a:cubicBezTo>
                      <a:pt x="688" y="70"/>
                      <a:pt x="688" y="70"/>
                      <a:pt x="688" y="70"/>
                    </a:cubicBezTo>
                    <a:cubicBezTo>
                      <a:pt x="688" y="31"/>
                      <a:pt x="657" y="0"/>
                      <a:pt x="618" y="0"/>
                    </a:cubicBezTo>
                    <a:close/>
                    <a:moveTo>
                      <a:pt x="221" y="551"/>
                    </a:moveTo>
                    <a:cubicBezTo>
                      <a:pt x="128" y="551"/>
                      <a:pt x="128" y="551"/>
                      <a:pt x="128" y="551"/>
                    </a:cubicBezTo>
                    <a:cubicBezTo>
                      <a:pt x="128" y="253"/>
                      <a:pt x="128" y="253"/>
                      <a:pt x="128" y="253"/>
                    </a:cubicBezTo>
                    <a:cubicBezTo>
                      <a:pt x="221" y="253"/>
                      <a:pt x="221" y="253"/>
                      <a:pt x="221" y="253"/>
                    </a:cubicBezTo>
                    <a:lnTo>
                      <a:pt x="221" y="551"/>
                    </a:lnTo>
                    <a:close/>
                    <a:moveTo>
                      <a:pt x="174" y="216"/>
                    </a:moveTo>
                    <a:cubicBezTo>
                      <a:pt x="144" y="216"/>
                      <a:pt x="126" y="196"/>
                      <a:pt x="126" y="170"/>
                    </a:cubicBezTo>
                    <a:cubicBezTo>
                      <a:pt x="126" y="144"/>
                      <a:pt x="145" y="124"/>
                      <a:pt x="175" y="124"/>
                    </a:cubicBezTo>
                    <a:cubicBezTo>
                      <a:pt x="205" y="124"/>
                      <a:pt x="223" y="144"/>
                      <a:pt x="224" y="170"/>
                    </a:cubicBezTo>
                    <a:cubicBezTo>
                      <a:pt x="224" y="196"/>
                      <a:pt x="205" y="216"/>
                      <a:pt x="174" y="216"/>
                    </a:cubicBezTo>
                    <a:close/>
                    <a:moveTo>
                      <a:pt x="558" y="551"/>
                    </a:moveTo>
                    <a:cubicBezTo>
                      <a:pt x="466" y="551"/>
                      <a:pt x="466" y="551"/>
                      <a:pt x="466" y="551"/>
                    </a:cubicBezTo>
                    <a:cubicBezTo>
                      <a:pt x="466" y="386"/>
                      <a:pt x="466" y="386"/>
                      <a:pt x="466" y="386"/>
                    </a:cubicBezTo>
                    <a:cubicBezTo>
                      <a:pt x="466" y="347"/>
                      <a:pt x="452" y="321"/>
                      <a:pt x="419" y="321"/>
                    </a:cubicBezTo>
                    <a:cubicBezTo>
                      <a:pt x="393" y="321"/>
                      <a:pt x="378" y="339"/>
                      <a:pt x="372" y="356"/>
                    </a:cubicBezTo>
                    <a:cubicBezTo>
                      <a:pt x="369" y="362"/>
                      <a:pt x="368" y="370"/>
                      <a:pt x="368" y="379"/>
                    </a:cubicBezTo>
                    <a:cubicBezTo>
                      <a:pt x="368" y="551"/>
                      <a:pt x="368" y="551"/>
                      <a:pt x="368" y="551"/>
                    </a:cubicBezTo>
                    <a:cubicBezTo>
                      <a:pt x="276" y="551"/>
                      <a:pt x="276" y="551"/>
                      <a:pt x="276" y="551"/>
                    </a:cubicBezTo>
                    <a:cubicBezTo>
                      <a:pt x="276" y="348"/>
                      <a:pt x="276" y="348"/>
                      <a:pt x="276" y="348"/>
                    </a:cubicBezTo>
                    <a:cubicBezTo>
                      <a:pt x="276" y="311"/>
                      <a:pt x="275" y="280"/>
                      <a:pt x="274" y="253"/>
                    </a:cubicBezTo>
                    <a:cubicBezTo>
                      <a:pt x="354" y="253"/>
                      <a:pt x="354" y="253"/>
                      <a:pt x="354" y="253"/>
                    </a:cubicBezTo>
                    <a:cubicBezTo>
                      <a:pt x="358" y="294"/>
                      <a:pt x="358" y="294"/>
                      <a:pt x="358" y="294"/>
                    </a:cubicBezTo>
                    <a:cubicBezTo>
                      <a:pt x="360" y="294"/>
                      <a:pt x="360" y="294"/>
                      <a:pt x="360" y="294"/>
                    </a:cubicBezTo>
                    <a:cubicBezTo>
                      <a:pt x="372" y="275"/>
                      <a:pt x="402" y="246"/>
                      <a:pt x="452" y="246"/>
                    </a:cubicBezTo>
                    <a:cubicBezTo>
                      <a:pt x="513" y="246"/>
                      <a:pt x="558" y="287"/>
                      <a:pt x="558" y="375"/>
                    </a:cubicBezTo>
                    <a:lnTo>
                      <a:pt x="558"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rgbClr val="FFFFFF"/>
                  </a:solidFill>
                </a:endParaRPr>
              </a:p>
            </p:txBody>
          </p:sp>
        </p:grpSp>
        <p:pic>
          <p:nvPicPr>
            <p:cNvPr id="152" name="Picture 10" descr="\\sfp\Work\White_Whale\_Archive-Tracy\_Archive-Tracy\7-20642_Cloud_Services_Track\Art\Logos\PNGs\Oracle.png"/>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9409128" y="5673340"/>
              <a:ext cx="830608" cy="105351"/>
            </a:xfrm>
            <a:prstGeom prst="rect">
              <a:avLst/>
            </a:prstGeom>
            <a:noFill/>
            <a:extLst/>
          </p:spPr>
        </p:pic>
        <p:pic>
          <p:nvPicPr>
            <p:cNvPr id="150" name="Picture 10" descr="\\sfp\Resources\Microsoft\Archive\Exec_Tier_Archive\Logos\Non-Microsoft\PNG\Google_W_06031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401900" y="6196150"/>
              <a:ext cx="635629" cy="214911"/>
            </a:xfrm>
            <a:prstGeom prst="rect">
              <a:avLst/>
            </a:prstGeom>
            <a:noFill/>
            <a:extLst>
              <a:ext uri="{909E8E84-426E-40DD-AFC4-6F175D3DCCD1}">
                <a14:hiddenFill xmlns:a14="http://schemas.microsoft.com/office/drawing/2010/main">
                  <a:solidFill>
                    <a:srgbClr val="FFFFFF"/>
                  </a:solidFill>
                </a14:hiddenFill>
              </a:ext>
            </a:extLst>
          </p:spPr>
        </p:pic>
        <p:pic>
          <p:nvPicPr>
            <p:cNvPr id="148" name="Picture 14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387979" y="4455372"/>
              <a:ext cx="667607" cy="230927"/>
            </a:xfrm>
            <a:prstGeom prst="rect">
              <a:avLst/>
            </a:prstGeom>
          </p:spPr>
        </p:pic>
      </p:grpSp>
      <p:grpSp>
        <p:nvGrpSpPr>
          <p:cNvPr id="26" name="Group 25"/>
          <p:cNvGrpSpPr/>
          <p:nvPr/>
        </p:nvGrpSpPr>
        <p:grpSpPr>
          <a:xfrm>
            <a:off x="4435955" y="4290658"/>
            <a:ext cx="3571310" cy="2231282"/>
            <a:chOff x="4435955" y="4290658"/>
            <a:chExt cx="3571310" cy="2231282"/>
          </a:xfrm>
        </p:grpSpPr>
        <p:sp>
          <p:nvSpPr>
            <p:cNvPr id="168" name="Rectangle 167"/>
            <p:cNvSpPr/>
            <p:nvPr/>
          </p:nvSpPr>
          <p:spPr bwMode="auto">
            <a:xfrm>
              <a:off x="4435955" y="4290658"/>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a:lnSpc>
                  <a:spcPct val="90000"/>
                </a:lnSpc>
                <a:spcAft>
                  <a:spcPts val="600"/>
                </a:spcAft>
              </a:pPr>
              <a:r>
                <a:rPr lang="en-US" sz="1400" b="1" dirty="0">
                  <a:gradFill>
                    <a:gsLst>
                      <a:gs pos="50427">
                        <a:srgbClr val="FFFFFF"/>
                      </a:gs>
                      <a:gs pos="30000">
                        <a:srgbClr val="FFFFFF"/>
                      </a:gs>
                    </a:gsLst>
                    <a:lin ang="5400000" scaled="0"/>
                  </a:gradFill>
                </a:rPr>
                <a:t>Documents</a:t>
              </a:r>
            </a:p>
          </p:txBody>
        </p:sp>
        <p:sp>
          <p:nvSpPr>
            <p:cNvPr id="169" name="Rectangle 168"/>
            <p:cNvSpPr/>
            <p:nvPr/>
          </p:nvSpPr>
          <p:spPr bwMode="auto">
            <a:xfrm>
              <a:off x="6246850" y="4290658"/>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a:gradFill>
                    <a:gsLst>
                      <a:gs pos="50427">
                        <a:srgbClr val="FFFFFF"/>
                      </a:gs>
                      <a:gs pos="30000">
                        <a:srgbClr val="FFFFFF"/>
                      </a:gs>
                    </a:gsLst>
                    <a:lin ang="5400000" scaled="0"/>
                  </a:gradFill>
                </a:rPr>
                <a:t>Search</a:t>
              </a:r>
              <a:endParaRPr lang="en-US" sz="1400" b="1" dirty="0">
                <a:gradFill>
                  <a:gsLst>
                    <a:gs pos="50427">
                      <a:srgbClr val="FFFFFF"/>
                    </a:gs>
                    <a:gs pos="30000">
                      <a:srgbClr val="FFFFFF"/>
                    </a:gs>
                  </a:gsLst>
                  <a:lin ang="5400000" scaled="0"/>
                </a:gradFill>
              </a:endParaRPr>
            </a:p>
          </p:txBody>
        </p:sp>
        <p:sp>
          <p:nvSpPr>
            <p:cNvPr id="170" name="Rectangle 169"/>
            <p:cNvSpPr/>
            <p:nvPr/>
          </p:nvSpPr>
          <p:spPr bwMode="auto">
            <a:xfrm>
              <a:off x="4435955" y="4860682"/>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a:gradFill>
                    <a:gsLst>
                      <a:gs pos="50427">
                        <a:srgbClr val="FFFFFF"/>
                      </a:gs>
                      <a:gs pos="30000">
                        <a:srgbClr val="FFFFFF"/>
                      </a:gs>
                    </a:gsLst>
                    <a:lin ang="5400000" scaled="0"/>
                  </a:gradFill>
                </a:rPr>
                <a:t>Mail</a:t>
              </a:r>
              <a:endParaRPr lang="en-US" sz="1400" b="1" dirty="0">
                <a:gradFill>
                  <a:gsLst>
                    <a:gs pos="50427">
                      <a:srgbClr val="FFFFFF"/>
                    </a:gs>
                    <a:gs pos="30000">
                      <a:srgbClr val="FFFFFF"/>
                    </a:gs>
                  </a:gsLst>
                  <a:lin ang="5400000" scaled="0"/>
                </a:gradFill>
              </a:endParaRPr>
            </a:p>
          </p:txBody>
        </p:sp>
        <p:sp>
          <p:nvSpPr>
            <p:cNvPr id="171" name="Rectangle 170"/>
            <p:cNvSpPr/>
            <p:nvPr/>
          </p:nvSpPr>
          <p:spPr bwMode="auto">
            <a:xfrm>
              <a:off x="4435955" y="5430706"/>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a:gradFill>
                    <a:gsLst>
                      <a:gs pos="50427">
                        <a:srgbClr val="FFFFFF"/>
                      </a:gs>
                      <a:gs pos="30000">
                        <a:srgbClr val="FFFFFF"/>
                      </a:gs>
                    </a:gsLst>
                    <a:lin ang="5400000" scaled="0"/>
                  </a:gradFill>
                </a:rPr>
                <a:t>Calendar</a:t>
              </a:r>
              <a:endParaRPr lang="en-US" sz="1400" b="1" dirty="0">
                <a:gradFill>
                  <a:gsLst>
                    <a:gs pos="50427">
                      <a:srgbClr val="FFFFFF"/>
                    </a:gs>
                    <a:gs pos="30000">
                      <a:srgbClr val="FFFFFF"/>
                    </a:gs>
                  </a:gsLst>
                  <a:lin ang="5400000" scaled="0"/>
                </a:gradFill>
              </a:endParaRPr>
            </a:p>
          </p:txBody>
        </p:sp>
        <p:sp>
          <p:nvSpPr>
            <p:cNvPr id="172" name="Rectangle 171"/>
            <p:cNvSpPr/>
            <p:nvPr/>
          </p:nvSpPr>
          <p:spPr bwMode="auto">
            <a:xfrm>
              <a:off x="4435955" y="6000732"/>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a:gradFill>
                    <a:gsLst>
                      <a:gs pos="50427">
                        <a:srgbClr val="FFFFFF"/>
                      </a:gs>
                      <a:gs pos="30000">
                        <a:srgbClr val="FFFFFF"/>
                      </a:gs>
                    </a:gsLst>
                    <a:lin ang="5400000" scaled="0"/>
                  </a:gradFill>
                </a:rPr>
                <a:t>People</a:t>
              </a:r>
              <a:endParaRPr lang="en-US" sz="1400" b="1" dirty="0">
                <a:gradFill>
                  <a:gsLst>
                    <a:gs pos="50427">
                      <a:srgbClr val="FFFFFF"/>
                    </a:gs>
                    <a:gs pos="30000">
                      <a:srgbClr val="FFFFFF"/>
                    </a:gs>
                  </a:gsLst>
                  <a:lin ang="5400000" scaled="0"/>
                </a:gradFill>
              </a:endParaRPr>
            </a:p>
          </p:txBody>
        </p:sp>
        <p:sp>
          <p:nvSpPr>
            <p:cNvPr id="173" name="Rectangle 172"/>
            <p:cNvSpPr/>
            <p:nvPr/>
          </p:nvSpPr>
          <p:spPr bwMode="auto">
            <a:xfrm>
              <a:off x="6242473" y="4860683"/>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r>
                <a:rPr lang="en-US" sz="1400" b="1" dirty="0">
                  <a:gradFill>
                    <a:gsLst>
                      <a:gs pos="50427">
                        <a:srgbClr val="FFFFFF"/>
                      </a:gs>
                      <a:gs pos="30000">
                        <a:srgbClr val="FFFFFF"/>
                      </a:gs>
                    </a:gsLst>
                    <a:lin ang="5400000" scaled="0"/>
                  </a:gradFill>
                </a:rPr>
                <a:t>Social</a:t>
              </a:r>
            </a:p>
          </p:txBody>
        </p:sp>
        <p:sp>
          <p:nvSpPr>
            <p:cNvPr id="174" name="Rectangle 173"/>
            <p:cNvSpPr/>
            <p:nvPr/>
          </p:nvSpPr>
          <p:spPr bwMode="auto">
            <a:xfrm>
              <a:off x="6242473" y="5430708"/>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dirty="0">
                <a:gradFill>
                  <a:gsLst>
                    <a:gs pos="50427">
                      <a:srgbClr val="FFFFFF"/>
                    </a:gs>
                    <a:gs pos="30000">
                      <a:srgbClr val="FFFFFF"/>
                    </a:gs>
                  </a:gsLst>
                  <a:lin ang="5400000" scaled="0"/>
                </a:gradFill>
              </a:endParaRPr>
            </a:p>
          </p:txBody>
        </p:sp>
        <p:sp>
          <p:nvSpPr>
            <p:cNvPr id="175" name="Rectangle 174"/>
            <p:cNvSpPr/>
            <p:nvPr/>
          </p:nvSpPr>
          <p:spPr bwMode="auto">
            <a:xfrm>
              <a:off x="6242473" y="6000732"/>
              <a:ext cx="1760415" cy="521208"/>
            </a:xfrm>
            <a:prstGeom prst="rect">
              <a:avLst/>
            </a:prstGeom>
            <a:solidFill>
              <a:schemeClr val="bg1">
                <a:alpha val="2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dirty="0">
                <a:gradFill>
                  <a:gsLst>
                    <a:gs pos="50427">
                      <a:srgbClr val="FFFFFF"/>
                    </a:gs>
                    <a:gs pos="30000">
                      <a:srgbClr val="FFFFFF"/>
                    </a:gs>
                  </a:gsLst>
                  <a:lin ang="5400000" scaled="0"/>
                </a:gradFill>
              </a:endParaRPr>
            </a:p>
          </p:txBody>
        </p:sp>
      </p:grpSp>
      <p:grpSp>
        <p:nvGrpSpPr>
          <p:cNvPr id="20" name="Bing group"/>
          <p:cNvGrpSpPr/>
          <p:nvPr/>
        </p:nvGrpSpPr>
        <p:grpSpPr>
          <a:xfrm>
            <a:off x="6324452" y="5554195"/>
            <a:ext cx="935532" cy="869197"/>
            <a:chOff x="6324452" y="5554195"/>
            <a:chExt cx="935532" cy="869197"/>
          </a:xfrm>
        </p:grpSpPr>
        <p:sp>
          <p:nvSpPr>
            <p:cNvPr id="180" name="Freeform 6"/>
            <p:cNvSpPr>
              <a:spLocks noChangeAspect="1" noEditPoints="1"/>
            </p:cNvSpPr>
            <p:nvPr/>
          </p:nvSpPr>
          <p:spPr bwMode="auto">
            <a:xfrm>
              <a:off x="6343502" y="5554195"/>
              <a:ext cx="712652" cy="274235"/>
            </a:xfrm>
            <a:custGeom>
              <a:avLst/>
              <a:gdLst>
                <a:gd name="T0" fmla="*/ 464 w 839"/>
                <a:gd name="T1" fmla="*/ 240 h 323"/>
                <a:gd name="T2" fmla="*/ 377 w 839"/>
                <a:gd name="T3" fmla="*/ 238 h 323"/>
                <a:gd name="T4" fmla="*/ 377 w 839"/>
                <a:gd name="T5" fmla="*/ 258 h 323"/>
                <a:gd name="T6" fmla="*/ 355 w 839"/>
                <a:gd name="T7" fmla="*/ 54 h 323"/>
                <a:gd name="T8" fmla="*/ 377 w 839"/>
                <a:gd name="T9" fmla="*/ 144 h 323"/>
                <a:gd name="T10" fmla="*/ 425 w 839"/>
                <a:gd name="T11" fmla="*/ 117 h 323"/>
                <a:gd name="T12" fmla="*/ 481 w 839"/>
                <a:gd name="T13" fmla="*/ 185 h 323"/>
                <a:gd name="T14" fmla="*/ 448 w 839"/>
                <a:gd name="T15" fmla="*/ 149 h 323"/>
                <a:gd name="T16" fmla="*/ 388 w 839"/>
                <a:gd name="T17" fmla="*/ 149 h 323"/>
                <a:gd name="T18" fmla="*/ 377 w 839"/>
                <a:gd name="T19" fmla="*/ 202 h 323"/>
                <a:gd name="T20" fmla="*/ 416 w 839"/>
                <a:gd name="T21" fmla="*/ 242 h 323"/>
                <a:gd name="T22" fmla="*/ 459 w 839"/>
                <a:gd name="T23" fmla="*/ 184 h 323"/>
                <a:gd name="T24" fmla="*/ 532 w 839"/>
                <a:gd name="T25" fmla="*/ 64 h 323"/>
                <a:gd name="T26" fmla="*/ 511 w 839"/>
                <a:gd name="T27" fmla="*/ 64 h 323"/>
                <a:gd name="T28" fmla="*/ 511 w 839"/>
                <a:gd name="T29" fmla="*/ 84 h 323"/>
                <a:gd name="T30" fmla="*/ 532 w 839"/>
                <a:gd name="T31" fmla="*/ 84 h 323"/>
                <a:gd name="T32" fmla="*/ 532 w 839"/>
                <a:gd name="T33" fmla="*/ 120 h 323"/>
                <a:gd name="T34" fmla="*/ 510 w 839"/>
                <a:gd name="T35" fmla="*/ 258 h 323"/>
                <a:gd name="T36" fmla="*/ 532 w 839"/>
                <a:gd name="T37" fmla="*/ 120 h 323"/>
                <a:gd name="T38" fmla="*/ 671 w 839"/>
                <a:gd name="T39" fmla="*/ 131 h 323"/>
                <a:gd name="T40" fmla="*/ 591 w 839"/>
                <a:gd name="T41" fmla="*/ 143 h 323"/>
                <a:gd name="T42" fmla="*/ 591 w 839"/>
                <a:gd name="T43" fmla="*/ 120 h 323"/>
                <a:gd name="T44" fmla="*/ 569 w 839"/>
                <a:gd name="T45" fmla="*/ 258 h 323"/>
                <a:gd name="T46" fmla="*/ 591 w 839"/>
                <a:gd name="T47" fmla="*/ 179 h 323"/>
                <a:gd name="T48" fmla="*/ 629 w 839"/>
                <a:gd name="T49" fmla="*/ 135 h 323"/>
                <a:gd name="T50" fmla="*/ 661 w 839"/>
                <a:gd name="T51" fmla="*/ 258 h 323"/>
                <a:gd name="T52" fmla="*/ 683 w 839"/>
                <a:gd name="T53" fmla="*/ 173 h 323"/>
                <a:gd name="T54" fmla="*/ 767 w 839"/>
                <a:gd name="T55" fmla="*/ 323 h 323"/>
                <a:gd name="T56" fmla="*/ 728 w 839"/>
                <a:gd name="T57" fmla="*/ 294 h 323"/>
                <a:gd name="T58" fmla="*/ 817 w 839"/>
                <a:gd name="T59" fmla="*/ 250 h 323"/>
                <a:gd name="T60" fmla="*/ 817 w 839"/>
                <a:gd name="T61" fmla="*/ 235 h 323"/>
                <a:gd name="T62" fmla="*/ 740 w 839"/>
                <a:gd name="T63" fmla="*/ 253 h 323"/>
                <a:gd name="T64" fmla="*/ 713 w 839"/>
                <a:gd name="T65" fmla="*/ 193 h 323"/>
                <a:gd name="T66" fmla="*/ 776 w 839"/>
                <a:gd name="T67" fmla="*/ 117 h 323"/>
                <a:gd name="T68" fmla="*/ 817 w 839"/>
                <a:gd name="T69" fmla="*/ 139 h 323"/>
                <a:gd name="T70" fmla="*/ 839 w 839"/>
                <a:gd name="T71" fmla="*/ 120 h 323"/>
                <a:gd name="T72" fmla="*/ 817 w 839"/>
                <a:gd name="T73" fmla="*/ 195 h 323"/>
                <a:gd name="T74" fmla="*/ 806 w 839"/>
                <a:gd name="T75" fmla="*/ 147 h 323"/>
                <a:gd name="T76" fmla="*/ 747 w 839"/>
                <a:gd name="T77" fmla="*/ 150 h 323"/>
                <a:gd name="T78" fmla="*/ 746 w 839"/>
                <a:gd name="T79" fmla="*/ 228 h 323"/>
                <a:gd name="T80" fmla="*/ 806 w 839"/>
                <a:gd name="T81" fmla="*/ 229 h 323"/>
                <a:gd name="T82" fmla="*/ 97 w 839"/>
                <a:gd name="T83" fmla="*/ 84 h 323"/>
                <a:gd name="T84" fmla="*/ 178 w 839"/>
                <a:gd name="T85" fmla="*/ 177 h 323"/>
                <a:gd name="T86" fmla="*/ 74 w 839"/>
                <a:gd name="T87" fmla="*/ 322 h 323"/>
                <a:gd name="T88" fmla="*/ 258 w 839"/>
                <a:gd name="T89" fmla="*/ 134 h 323"/>
                <a:gd name="T90" fmla="*/ 74 w 839"/>
                <a:gd name="T91" fmla="*/ 23 h 323"/>
                <a:gd name="T92" fmla="*/ 0 w 839"/>
                <a:gd name="T93" fmla="*/ 271 h 323"/>
                <a:gd name="T94" fmla="*/ 74 w 839"/>
                <a:gd name="T95" fmla="*/ 23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9" h="323">
                  <a:moveTo>
                    <a:pt x="481" y="185"/>
                  </a:moveTo>
                  <a:cubicBezTo>
                    <a:pt x="481" y="208"/>
                    <a:pt x="476" y="226"/>
                    <a:pt x="464" y="240"/>
                  </a:cubicBezTo>
                  <a:cubicBezTo>
                    <a:pt x="453" y="254"/>
                    <a:pt x="438" y="261"/>
                    <a:pt x="418" y="261"/>
                  </a:cubicBezTo>
                  <a:cubicBezTo>
                    <a:pt x="400" y="261"/>
                    <a:pt x="387" y="253"/>
                    <a:pt x="377" y="238"/>
                  </a:cubicBezTo>
                  <a:cubicBezTo>
                    <a:pt x="377" y="238"/>
                    <a:pt x="377" y="238"/>
                    <a:pt x="377" y="238"/>
                  </a:cubicBezTo>
                  <a:cubicBezTo>
                    <a:pt x="377" y="258"/>
                    <a:pt x="377" y="258"/>
                    <a:pt x="377" y="258"/>
                  </a:cubicBezTo>
                  <a:cubicBezTo>
                    <a:pt x="355" y="258"/>
                    <a:pt x="355" y="258"/>
                    <a:pt x="355" y="258"/>
                  </a:cubicBezTo>
                  <a:cubicBezTo>
                    <a:pt x="355" y="54"/>
                    <a:pt x="355" y="54"/>
                    <a:pt x="355" y="54"/>
                  </a:cubicBezTo>
                  <a:cubicBezTo>
                    <a:pt x="377" y="61"/>
                    <a:pt x="377" y="61"/>
                    <a:pt x="377" y="61"/>
                  </a:cubicBezTo>
                  <a:cubicBezTo>
                    <a:pt x="377" y="144"/>
                    <a:pt x="377" y="144"/>
                    <a:pt x="377" y="144"/>
                  </a:cubicBezTo>
                  <a:cubicBezTo>
                    <a:pt x="377" y="144"/>
                    <a:pt x="377" y="144"/>
                    <a:pt x="377" y="144"/>
                  </a:cubicBezTo>
                  <a:cubicBezTo>
                    <a:pt x="388" y="126"/>
                    <a:pt x="404" y="117"/>
                    <a:pt x="425" y="117"/>
                  </a:cubicBezTo>
                  <a:cubicBezTo>
                    <a:pt x="442" y="117"/>
                    <a:pt x="456" y="123"/>
                    <a:pt x="466" y="135"/>
                  </a:cubicBezTo>
                  <a:cubicBezTo>
                    <a:pt x="476" y="147"/>
                    <a:pt x="481" y="164"/>
                    <a:pt x="481" y="185"/>
                  </a:cubicBezTo>
                  <a:moveTo>
                    <a:pt x="459" y="184"/>
                  </a:moveTo>
                  <a:cubicBezTo>
                    <a:pt x="459" y="170"/>
                    <a:pt x="455" y="158"/>
                    <a:pt x="448" y="149"/>
                  </a:cubicBezTo>
                  <a:cubicBezTo>
                    <a:pt x="441" y="140"/>
                    <a:pt x="432" y="135"/>
                    <a:pt x="419" y="135"/>
                  </a:cubicBezTo>
                  <a:cubicBezTo>
                    <a:pt x="407" y="135"/>
                    <a:pt x="396" y="140"/>
                    <a:pt x="388" y="149"/>
                  </a:cubicBezTo>
                  <a:cubicBezTo>
                    <a:pt x="381" y="157"/>
                    <a:pt x="377" y="169"/>
                    <a:pt x="377" y="182"/>
                  </a:cubicBezTo>
                  <a:cubicBezTo>
                    <a:pt x="377" y="202"/>
                    <a:pt x="377" y="202"/>
                    <a:pt x="377" y="202"/>
                  </a:cubicBezTo>
                  <a:cubicBezTo>
                    <a:pt x="377" y="213"/>
                    <a:pt x="380" y="223"/>
                    <a:pt x="388" y="231"/>
                  </a:cubicBezTo>
                  <a:cubicBezTo>
                    <a:pt x="396" y="238"/>
                    <a:pt x="405" y="242"/>
                    <a:pt x="416" y="242"/>
                  </a:cubicBezTo>
                  <a:cubicBezTo>
                    <a:pt x="429" y="242"/>
                    <a:pt x="440" y="237"/>
                    <a:pt x="447" y="227"/>
                  </a:cubicBezTo>
                  <a:cubicBezTo>
                    <a:pt x="455" y="217"/>
                    <a:pt x="459" y="203"/>
                    <a:pt x="459" y="184"/>
                  </a:cubicBezTo>
                  <a:moveTo>
                    <a:pt x="536" y="74"/>
                  </a:moveTo>
                  <a:cubicBezTo>
                    <a:pt x="536" y="70"/>
                    <a:pt x="535" y="66"/>
                    <a:pt x="532" y="64"/>
                  </a:cubicBezTo>
                  <a:cubicBezTo>
                    <a:pt x="529" y="61"/>
                    <a:pt x="526" y="59"/>
                    <a:pt x="522" y="59"/>
                  </a:cubicBezTo>
                  <a:cubicBezTo>
                    <a:pt x="517" y="59"/>
                    <a:pt x="514" y="61"/>
                    <a:pt x="511" y="64"/>
                  </a:cubicBezTo>
                  <a:cubicBezTo>
                    <a:pt x="508" y="67"/>
                    <a:pt x="507" y="70"/>
                    <a:pt x="507" y="74"/>
                  </a:cubicBezTo>
                  <a:cubicBezTo>
                    <a:pt x="507" y="78"/>
                    <a:pt x="509" y="82"/>
                    <a:pt x="511" y="84"/>
                  </a:cubicBezTo>
                  <a:cubicBezTo>
                    <a:pt x="514" y="87"/>
                    <a:pt x="518" y="88"/>
                    <a:pt x="522" y="88"/>
                  </a:cubicBezTo>
                  <a:cubicBezTo>
                    <a:pt x="525" y="88"/>
                    <a:pt x="529" y="87"/>
                    <a:pt x="532" y="84"/>
                  </a:cubicBezTo>
                  <a:cubicBezTo>
                    <a:pt x="535" y="81"/>
                    <a:pt x="536" y="78"/>
                    <a:pt x="536" y="74"/>
                  </a:cubicBezTo>
                  <a:moveTo>
                    <a:pt x="532" y="120"/>
                  </a:moveTo>
                  <a:cubicBezTo>
                    <a:pt x="510" y="120"/>
                    <a:pt x="510" y="120"/>
                    <a:pt x="510" y="120"/>
                  </a:cubicBezTo>
                  <a:cubicBezTo>
                    <a:pt x="510" y="258"/>
                    <a:pt x="510" y="258"/>
                    <a:pt x="510" y="258"/>
                  </a:cubicBezTo>
                  <a:cubicBezTo>
                    <a:pt x="532" y="258"/>
                    <a:pt x="532" y="258"/>
                    <a:pt x="532" y="258"/>
                  </a:cubicBezTo>
                  <a:lnTo>
                    <a:pt x="532" y="120"/>
                  </a:lnTo>
                  <a:close/>
                  <a:moveTo>
                    <a:pt x="683" y="173"/>
                  </a:moveTo>
                  <a:cubicBezTo>
                    <a:pt x="683" y="155"/>
                    <a:pt x="679" y="141"/>
                    <a:pt x="671" y="131"/>
                  </a:cubicBezTo>
                  <a:cubicBezTo>
                    <a:pt x="663" y="122"/>
                    <a:pt x="652" y="117"/>
                    <a:pt x="637" y="117"/>
                  </a:cubicBezTo>
                  <a:cubicBezTo>
                    <a:pt x="617" y="117"/>
                    <a:pt x="602" y="125"/>
                    <a:pt x="591" y="143"/>
                  </a:cubicBezTo>
                  <a:cubicBezTo>
                    <a:pt x="591" y="143"/>
                    <a:pt x="591" y="143"/>
                    <a:pt x="591" y="143"/>
                  </a:cubicBezTo>
                  <a:cubicBezTo>
                    <a:pt x="591" y="120"/>
                    <a:pt x="591" y="120"/>
                    <a:pt x="591" y="120"/>
                  </a:cubicBezTo>
                  <a:cubicBezTo>
                    <a:pt x="569" y="120"/>
                    <a:pt x="569" y="120"/>
                    <a:pt x="569" y="120"/>
                  </a:cubicBezTo>
                  <a:cubicBezTo>
                    <a:pt x="569" y="258"/>
                    <a:pt x="569" y="258"/>
                    <a:pt x="569" y="258"/>
                  </a:cubicBezTo>
                  <a:cubicBezTo>
                    <a:pt x="591" y="258"/>
                    <a:pt x="591" y="258"/>
                    <a:pt x="591" y="258"/>
                  </a:cubicBezTo>
                  <a:cubicBezTo>
                    <a:pt x="591" y="179"/>
                    <a:pt x="591" y="179"/>
                    <a:pt x="591" y="179"/>
                  </a:cubicBezTo>
                  <a:cubicBezTo>
                    <a:pt x="591" y="166"/>
                    <a:pt x="595" y="156"/>
                    <a:pt x="602" y="148"/>
                  </a:cubicBezTo>
                  <a:cubicBezTo>
                    <a:pt x="609" y="140"/>
                    <a:pt x="618" y="135"/>
                    <a:pt x="629" y="135"/>
                  </a:cubicBezTo>
                  <a:cubicBezTo>
                    <a:pt x="650" y="135"/>
                    <a:pt x="661" y="150"/>
                    <a:pt x="661" y="179"/>
                  </a:cubicBezTo>
                  <a:cubicBezTo>
                    <a:pt x="661" y="258"/>
                    <a:pt x="661" y="258"/>
                    <a:pt x="661" y="258"/>
                  </a:cubicBezTo>
                  <a:cubicBezTo>
                    <a:pt x="683" y="258"/>
                    <a:pt x="683" y="258"/>
                    <a:pt x="683" y="258"/>
                  </a:cubicBezTo>
                  <a:lnTo>
                    <a:pt x="683" y="173"/>
                  </a:lnTo>
                  <a:close/>
                  <a:moveTo>
                    <a:pt x="839" y="247"/>
                  </a:moveTo>
                  <a:cubicBezTo>
                    <a:pt x="839" y="297"/>
                    <a:pt x="815" y="323"/>
                    <a:pt x="767" y="323"/>
                  </a:cubicBezTo>
                  <a:cubicBezTo>
                    <a:pt x="750" y="323"/>
                    <a:pt x="735" y="319"/>
                    <a:pt x="722" y="313"/>
                  </a:cubicBezTo>
                  <a:cubicBezTo>
                    <a:pt x="728" y="294"/>
                    <a:pt x="728" y="294"/>
                    <a:pt x="728" y="294"/>
                  </a:cubicBezTo>
                  <a:cubicBezTo>
                    <a:pt x="741" y="301"/>
                    <a:pt x="752" y="304"/>
                    <a:pt x="766" y="304"/>
                  </a:cubicBezTo>
                  <a:cubicBezTo>
                    <a:pt x="800" y="304"/>
                    <a:pt x="817" y="286"/>
                    <a:pt x="817" y="250"/>
                  </a:cubicBezTo>
                  <a:cubicBezTo>
                    <a:pt x="817" y="235"/>
                    <a:pt x="817" y="235"/>
                    <a:pt x="817" y="235"/>
                  </a:cubicBezTo>
                  <a:cubicBezTo>
                    <a:pt x="817" y="235"/>
                    <a:pt x="817" y="235"/>
                    <a:pt x="817" y="235"/>
                  </a:cubicBezTo>
                  <a:cubicBezTo>
                    <a:pt x="806" y="252"/>
                    <a:pt x="791" y="261"/>
                    <a:pt x="770" y="261"/>
                  </a:cubicBezTo>
                  <a:cubicBezTo>
                    <a:pt x="758" y="261"/>
                    <a:pt x="748" y="258"/>
                    <a:pt x="740" y="253"/>
                  </a:cubicBezTo>
                  <a:cubicBezTo>
                    <a:pt x="731" y="247"/>
                    <a:pt x="724" y="239"/>
                    <a:pt x="720" y="229"/>
                  </a:cubicBezTo>
                  <a:cubicBezTo>
                    <a:pt x="715" y="219"/>
                    <a:pt x="713" y="207"/>
                    <a:pt x="713" y="193"/>
                  </a:cubicBezTo>
                  <a:cubicBezTo>
                    <a:pt x="713" y="170"/>
                    <a:pt x="718" y="151"/>
                    <a:pt x="730" y="137"/>
                  </a:cubicBezTo>
                  <a:cubicBezTo>
                    <a:pt x="741" y="124"/>
                    <a:pt x="756" y="117"/>
                    <a:pt x="776" y="117"/>
                  </a:cubicBezTo>
                  <a:cubicBezTo>
                    <a:pt x="794" y="117"/>
                    <a:pt x="808" y="124"/>
                    <a:pt x="817" y="139"/>
                  </a:cubicBezTo>
                  <a:cubicBezTo>
                    <a:pt x="817" y="139"/>
                    <a:pt x="817" y="139"/>
                    <a:pt x="817" y="139"/>
                  </a:cubicBezTo>
                  <a:cubicBezTo>
                    <a:pt x="817" y="120"/>
                    <a:pt x="817" y="120"/>
                    <a:pt x="817" y="120"/>
                  </a:cubicBezTo>
                  <a:cubicBezTo>
                    <a:pt x="839" y="120"/>
                    <a:pt x="839" y="120"/>
                    <a:pt x="839" y="120"/>
                  </a:cubicBezTo>
                  <a:lnTo>
                    <a:pt x="839" y="247"/>
                  </a:lnTo>
                  <a:close/>
                  <a:moveTo>
                    <a:pt x="817" y="195"/>
                  </a:moveTo>
                  <a:cubicBezTo>
                    <a:pt x="817" y="175"/>
                    <a:pt x="817" y="175"/>
                    <a:pt x="817" y="175"/>
                  </a:cubicBezTo>
                  <a:cubicBezTo>
                    <a:pt x="817" y="164"/>
                    <a:pt x="814" y="155"/>
                    <a:pt x="806" y="147"/>
                  </a:cubicBezTo>
                  <a:cubicBezTo>
                    <a:pt x="798" y="139"/>
                    <a:pt x="789" y="135"/>
                    <a:pt x="779" y="135"/>
                  </a:cubicBezTo>
                  <a:cubicBezTo>
                    <a:pt x="765" y="135"/>
                    <a:pt x="754" y="140"/>
                    <a:pt x="747" y="150"/>
                  </a:cubicBezTo>
                  <a:cubicBezTo>
                    <a:pt x="739" y="160"/>
                    <a:pt x="735" y="174"/>
                    <a:pt x="735" y="192"/>
                  </a:cubicBezTo>
                  <a:cubicBezTo>
                    <a:pt x="735" y="207"/>
                    <a:pt x="739" y="219"/>
                    <a:pt x="746" y="228"/>
                  </a:cubicBezTo>
                  <a:cubicBezTo>
                    <a:pt x="753" y="238"/>
                    <a:pt x="763" y="242"/>
                    <a:pt x="776" y="242"/>
                  </a:cubicBezTo>
                  <a:cubicBezTo>
                    <a:pt x="788" y="242"/>
                    <a:pt x="798" y="238"/>
                    <a:pt x="806" y="229"/>
                  </a:cubicBezTo>
                  <a:cubicBezTo>
                    <a:pt x="814" y="221"/>
                    <a:pt x="817" y="209"/>
                    <a:pt x="817" y="195"/>
                  </a:cubicBezTo>
                  <a:moveTo>
                    <a:pt x="97" y="84"/>
                  </a:moveTo>
                  <a:cubicBezTo>
                    <a:pt x="129" y="154"/>
                    <a:pt x="129" y="154"/>
                    <a:pt x="129" y="154"/>
                  </a:cubicBezTo>
                  <a:cubicBezTo>
                    <a:pt x="178" y="177"/>
                    <a:pt x="178" y="177"/>
                    <a:pt x="178" y="177"/>
                  </a:cubicBezTo>
                  <a:cubicBezTo>
                    <a:pt x="0" y="271"/>
                    <a:pt x="0" y="271"/>
                    <a:pt x="0" y="271"/>
                  </a:cubicBezTo>
                  <a:cubicBezTo>
                    <a:pt x="74" y="322"/>
                    <a:pt x="74" y="322"/>
                    <a:pt x="74" y="322"/>
                  </a:cubicBezTo>
                  <a:cubicBezTo>
                    <a:pt x="258" y="212"/>
                    <a:pt x="258" y="212"/>
                    <a:pt x="258" y="212"/>
                  </a:cubicBezTo>
                  <a:cubicBezTo>
                    <a:pt x="258" y="134"/>
                    <a:pt x="258" y="134"/>
                    <a:pt x="258" y="134"/>
                  </a:cubicBezTo>
                  <a:lnTo>
                    <a:pt x="97" y="84"/>
                  </a:lnTo>
                  <a:close/>
                  <a:moveTo>
                    <a:pt x="74" y="23"/>
                  </a:moveTo>
                  <a:cubicBezTo>
                    <a:pt x="0" y="0"/>
                    <a:pt x="0" y="0"/>
                    <a:pt x="0" y="0"/>
                  </a:cubicBezTo>
                  <a:cubicBezTo>
                    <a:pt x="0" y="271"/>
                    <a:pt x="0" y="271"/>
                    <a:pt x="0" y="271"/>
                  </a:cubicBezTo>
                  <a:cubicBezTo>
                    <a:pt x="74" y="204"/>
                    <a:pt x="74" y="204"/>
                    <a:pt x="74" y="204"/>
                  </a:cubicBezTo>
                  <a:lnTo>
                    <a:pt x="74" y="2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81" name="Freeform 31"/>
            <p:cNvSpPr>
              <a:spLocks noChangeAspect="1" noEditPoints="1"/>
            </p:cNvSpPr>
            <p:nvPr/>
          </p:nvSpPr>
          <p:spPr bwMode="auto">
            <a:xfrm>
              <a:off x="6324452" y="6090042"/>
              <a:ext cx="935532" cy="333350"/>
            </a:xfrm>
            <a:custGeom>
              <a:avLst/>
              <a:gdLst>
                <a:gd name="T0" fmla="*/ 241 w 534"/>
                <a:gd name="T1" fmla="*/ 90 h 190"/>
                <a:gd name="T2" fmla="*/ 218 w 534"/>
                <a:gd name="T3" fmla="*/ 101 h 190"/>
                <a:gd name="T4" fmla="*/ 243 w 534"/>
                <a:gd name="T5" fmla="*/ 101 h 190"/>
                <a:gd name="T6" fmla="*/ 271 w 534"/>
                <a:gd name="T7" fmla="*/ 101 h 190"/>
                <a:gd name="T8" fmla="*/ 283 w 534"/>
                <a:gd name="T9" fmla="*/ 41 h 190"/>
                <a:gd name="T10" fmla="*/ 283 w 534"/>
                <a:gd name="T11" fmla="*/ 59 h 190"/>
                <a:gd name="T12" fmla="*/ 328 w 534"/>
                <a:gd name="T13" fmla="*/ 92 h 190"/>
                <a:gd name="T14" fmla="*/ 329 w 534"/>
                <a:gd name="T15" fmla="*/ 67 h 190"/>
                <a:gd name="T16" fmla="*/ 317 w 534"/>
                <a:gd name="T17" fmla="*/ 101 h 190"/>
                <a:gd name="T18" fmla="*/ 348 w 534"/>
                <a:gd name="T19" fmla="*/ 60 h 190"/>
                <a:gd name="T20" fmla="*/ 343 w 534"/>
                <a:gd name="T21" fmla="*/ 101 h 190"/>
                <a:gd name="T22" fmla="*/ 394 w 534"/>
                <a:gd name="T23" fmla="*/ 96 h 190"/>
                <a:gd name="T24" fmla="*/ 394 w 534"/>
                <a:gd name="T25" fmla="*/ 63 h 190"/>
                <a:gd name="T26" fmla="*/ 365 w 534"/>
                <a:gd name="T27" fmla="*/ 80 h 190"/>
                <a:gd name="T28" fmla="*/ 427 w 534"/>
                <a:gd name="T29" fmla="*/ 82 h 190"/>
                <a:gd name="T30" fmla="*/ 428 w 534"/>
                <a:gd name="T31" fmla="*/ 66 h 190"/>
                <a:gd name="T32" fmla="*/ 415 w 534"/>
                <a:gd name="T33" fmla="*/ 82 h 190"/>
                <a:gd name="T34" fmla="*/ 415 w 534"/>
                <a:gd name="T35" fmla="*/ 101 h 190"/>
                <a:gd name="T36" fmla="*/ 440 w 534"/>
                <a:gd name="T37" fmla="*/ 96 h 190"/>
                <a:gd name="T38" fmla="*/ 469 w 534"/>
                <a:gd name="T39" fmla="*/ 80 h 190"/>
                <a:gd name="T40" fmla="*/ 455 w 534"/>
                <a:gd name="T41" fmla="*/ 96 h 190"/>
                <a:gd name="T42" fmla="*/ 497 w 534"/>
                <a:gd name="T43" fmla="*/ 38 h 190"/>
                <a:gd name="T44" fmla="*/ 484 w 534"/>
                <a:gd name="T45" fmla="*/ 64 h 190"/>
                <a:gd name="T46" fmla="*/ 491 w 534"/>
                <a:gd name="T47" fmla="*/ 59 h 190"/>
                <a:gd name="T48" fmla="*/ 526 w 534"/>
                <a:gd name="T49" fmla="*/ 94 h 190"/>
                <a:gd name="T50" fmla="*/ 526 w 534"/>
                <a:gd name="T51" fmla="*/ 59 h 190"/>
                <a:gd name="T52" fmla="*/ 502 w 534"/>
                <a:gd name="T53" fmla="*/ 64 h 190"/>
                <a:gd name="T54" fmla="*/ 250 w 534"/>
                <a:gd name="T55" fmla="*/ 161 h 190"/>
                <a:gd name="T56" fmla="*/ 251 w 534"/>
                <a:gd name="T57" fmla="*/ 140 h 190"/>
                <a:gd name="T58" fmla="*/ 251 w 534"/>
                <a:gd name="T59" fmla="*/ 140 h 190"/>
                <a:gd name="T60" fmla="*/ 280 w 534"/>
                <a:gd name="T61" fmla="*/ 164 h 190"/>
                <a:gd name="T62" fmla="*/ 265 w 534"/>
                <a:gd name="T63" fmla="*/ 184 h 190"/>
                <a:gd name="T64" fmla="*/ 339 w 534"/>
                <a:gd name="T65" fmla="*/ 170 h 190"/>
                <a:gd name="T66" fmla="*/ 311 w 534"/>
                <a:gd name="T67" fmla="*/ 135 h 190"/>
                <a:gd name="T68" fmla="*/ 314 w 534"/>
                <a:gd name="T69" fmla="*/ 137 h 190"/>
                <a:gd name="T70" fmla="*/ 372 w 534"/>
                <a:gd name="T71" fmla="*/ 170 h 190"/>
                <a:gd name="T72" fmla="*/ 359 w 534"/>
                <a:gd name="T73" fmla="*/ 145 h 190"/>
                <a:gd name="T74" fmla="*/ 364 w 534"/>
                <a:gd name="T75" fmla="*/ 127 h 190"/>
                <a:gd name="T76" fmla="*/ 354 w 534"/>
                <a:gd name="T77" fmla="*/ 153 h 190"/>
                <a:gd name="T78" fmla="*/ 372 w 534"/>
                <a:gd name="T79" fmla="*/ 149 h 190"/>
                <a:gd name="T80" fmla="*/ 420 w 534"/>
                <a:gd name="T81" fmla="*/ 136 h 190"/>
                <a:gd name="T82" fmla="*/ 388 w 534"/>
                <a:gd name="T83" fmla="*/ 128 h 190"/>
                <a:gd name="T84" fmla="*/ 415 w 534"/>
                <a:gd name="T85" fmla="*/ 145 h 190"/>
                <a:gd name="T86" fmla="*/ 439 w 534"/>
                <a:gd name="T87" fmla="*/ 136 h 190"/>
                <a:gd name="T88" fmla="*/ 461 w 534"/>
                <a:gd name="T89" fmla="*/ 118 h 190"/>
                <a:gd name="T90" fmla="*/ 466 w 534"/>
                <a:gd name="T91" fmla="*/ 113 h 190"/>
                <a:gd name="T92" fmla="*/ 465 w 534"/>
                <a:gd name="T93" fmla="*/ 170 h 190"/>
                <a:gd name="T94" fmla="*/ 479 w 534"/>
                <a:gd name="T95" fmla="*/ 149 h 190"/>
                <a:gd name="T96" fmla="*/ 478 w 534"/>
                <a:gd name="T97" fmla="*/ 133 h 190"/>
                <a:gd name="T98" fmla="*/ 531 w 534"/>
                <a:gd name="T99" fmla="*/ 151 h 190"/>
                <a:gd name="T100" fmla="*/ 532 w 534"/>
                <a:gd name="T101" fmla="*/ 136 h 190"/>
                <a:gd name="T102" fmla="*/ 519 w 534"/>
                <a:gd name="T103" fmla="*/ 151 h 190"/>
                <a:gd name="T104" fmla="*/ 519 w 534"/>
                <a:gd name="T105" fmla="*/ 171 h 190"/>
                <a:gd name="T106" fmla="*/ 94 w 534"/>
                <a:gd name="T107" fmla="*/ 138 h 190"/>
                <a:gd name="T108" fmla="*/ 141 w 534"/>
                <a:gd name="T109" fmla="*/ 31 h 190"/>
                <a:gd name="T110" fmla="*/ 144 w 534"/>
                <a:gd name="T111" fmla="*/ 92 h 190"/>
                <a:gd name="T112" fmla="*/ 179 w 534"/>
                <a:gd name="T113" fmla="*/ 171 h 190"/>
                <a:gd name="T114" fmla="*/ 90 w 534"/>
                <a:gd name="T115" fmla="*/ 1 h 190"/>
                <a:gd name="T116" fmla="*/ 60 w 534"/>
                <a:gd name="T117" fmla="*/ 73 h 190"/>
                <a:gd name="T118" fmla="*/ 90 w 534"/>
                <a:gd name="T119" fmla="*/ 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4" h="190">
                  <a:moveTo>
                    <a:pt x="271" y="101"/>
                  </a:moveTo>
                  <a:cubicBezTo>
                    <a:pt x="271" y="101"/>
                    <a:pt x="271" y="101"/>
                    <a:pt x="271" y="101"/>
                  </a:cubicBezTo>
                  <a:cubicBezTo>
                    <a:pt x="271" y="42"/>
                    <a:pt x="271" y="42"/>
                    <a:pt x="271" y="42"/>
                  </a:cubicBezTo>
                  <a:cubicBezTo>
                    <a:pt x="271" y="42"/>
                    <a:pt x="271" y="42"/>
                    <a:pt x="262" y="42"/>
                  </a:cubicBezTo>
                  <a:cubicBezTo>
                    <a:pt x="262" y="42"/>
                    <a:pt x="262" y="42"/>
                    <a:pt x="244" y="83"/>
                  </a:cubicBezTo>
                  <a:cubicBezTo>
                    <a:pt x="243" y="84"/>
                    <a:pt x="242" y="87"/>
                    <a:pt x="241" y="90"/>
                  </a:cubicBezTo>
                  <a:cubicBezTo>
                    <a:pt x="241" y="90"/>
                    <a:pt x="241" y="90"/>
                    <a:pt x="241" y="90"/>
                  </a:cubicBezTo>
                  <a:cubicBezTo>
                    <a:pt x="240" y="88"/>
                    <a:pt x="239" y="86"/>
                    <a:pt x="238" y="83"/>
                  </a:cubicBezTo>
                  <a:cubicBezTo>
                    <a:pt x="238" y="83"/>
                    <a:pt x="238" y="83"/>
                    <a:pt x="220" y="42"/>
                  </a:cubicBezTo>
                  <a:cubicBezTo>
                    <a:pt x="220" y="42"/>
                    <a:pt x="220" y="42"/>
                    <a:pt x="211" y="42"/>
                  </a:cubicBezTo>
                  <a:cubicBezTo>
                    <a:pt x="211" y="42"/>
                    <a:pt x="211" y="42"/>
                    <a:pt x="211" y="101"/>
                  </a:cubicBezTo>
                  <a:cubicBezTo>
                    <a:pt x="211" y="101"/>
                    <a:pt x="211" y="101"/>
                    <a:pt x="218" y="101"/>
                  </a:cubicBezTo>
                  <a:cubicBezTo>
                    <a:pt x="218" y="101"/>
                    <a:pt x="218" y="101"/>
                    <a:pt x="218" y="61"/>
                  </a:cubicBezTo>
                  <a:cubicBezTo>
                    <a:pt x="218" y="56"/>
                    <a:pt x="218" y="52"/>
                    <a:pt x="217" y="50"/>
                  </a:cubicBezTo>
                  <a:cubicBezTo>
                    <a:pt x="217" y="50"/>
                    <a:pt x="217" y="50"/>
                    <a:pt x="218" y="50"/>
                  </a:cubicBezTo>
                  <a:cubicBezTo>
                    <a:pt x="218" y="53"/>
                    <a:pt x="219" y="55"/>
                    <a:pt x="219" y="56"/>
                  </a:cubicBezTo>
                  <a:cubicBezTo>
                    <a:pt x="219" y="56"/>
                    <a:pt x="219" y="56"/>
                    <a:pt x="239" y="101"/>
                  </a:cubicBezTo>
                  <a:cubicBezTo>
                    <a:pt x="239" y="101"/>
                    <a:pt x="239" y="101"/>
                    <a:pt x="243" y="101"/>
                  </a:cubicBezTo>
                  <a:cubicBezTo>
                    <a:pt x="243" y="101"/>
                    <a:pt x="243" y="101"/>
                    <a:pt x="263" y="56"/>
                  </a:cubicBezTo>
                  <a:cubicBezTo>
                    <a:pt x="263" y="54"/>
                    <a:pt x="264" y="52"/>
                    <a:pt x="265" y="50"/>
                  </a:cubicBezTo>
                  <a:cubicBezTo>
                    <a:pt x="265" y="50"/>
                    <a:pt x="265" y="50"/>
                    <a:pt x="265" y="50"/>
                  </a:cubicBezTo>
                  <a:cubicBezTo>
                    <a:pt x="264" y="54"/>
                    <a:pt x="264" y="58"/>
                    <a:pt x="264" y="61"/>
                  </a:cubicBezTo>
                  <a:cubicBezTo>
                    <a:pt x="264" y="61"/>
                    <a:pt x="264" y="61"/>
                    <a:pt x="264" y="101"/>
                  </a:cubicBezTo>
                  <a:cubicBezTo>
                    <a:pt x="264" y="101"/>
                    <a:pt x="264" y="101"/>
                    <a:pt x="271" y="101"/>
                  </a:cubicBezTo>
                  <a:close/>
                  <a:moveTo>
                    <a:pt x="290" y="44"/>
                  </a:moveTo>
                  <a:cubicBezTo>
                    <a:pt x="290" y="45"/>
                    <a:pt x="290" y="46"/>
                    <a:pt x="289" y="47"/>
                  </a:cubicBezTo>
                  <a:cubicBezTo>
                    <a:pt x="288" y="48"/>
                    <a:pt x="287" y="48"/>
                    <a:pt x="286" y="48"/>
                  </a:cubicBezTo>
                  <a:cubicBezTo>
                    <a:pt x="285" y="48"/>
                    <a:pt x="284" y="48"/>
                    <a:pt x="283" y="47"/>
                  </a:cubicBezTo>
                  <a:cubicBezTo>
                    <a:pt x="282" y="46"/>
                    <a:pt x="282" y="45"/>
                    <a:pt x="282" y="44"/>
                  </a:cubicBezTo>
                  <a:cubicBezTo>
                    <a:pt x="282" y="42"/>
                    <a:pt x="282" y="42"/>
                    <a:pt x="283" y="41"/>
                  </a:cubicBezTo>
                  <a:cubicBezTo>
                    <a:pt x="284" y="40"/>
                    <a:pt x="285" y="39"/>
                    <a:pt x="286" y="39"/>
                  </a:cubicBezTo>
                  <a:cubicBezTo>
                    <a:pt x="287" y="39"/>
                    <a:pt x="288" y="40"/>
                    <a:pt x="289" y="41"/>
                  </a:cubicBezTo>
                  <a:cubicBezTo>
                    <a:pt x="290" y="42"/>
                    <a:pt x="290" y="42"/>
                    <a:pt x="290" y="44"/>
                  </a:cubicBezTo>
                  <a:close/>
                  <a:moveTo>
                    <a:pt x="289" y="101"/>
                  </a:moveTo>
                  <a:cubicBezTo>
                    <a:pt x="283" y="101"/>
                    <a:pt x="283" y="101"/>
                    <a:pt x="283" y="101"/>
                  </a:cubicBezTo>
                  <a:cubicBezTo>
                    <a:pt x="283" y="59"/>
                    <a:pt x="283" y="59"/>
                    <a:pt x="283" y="59"/>
                  </a:cubicBezTo>
                  <a:cubicBezTo>
                    <a:pt x="289" y="59"/>
                    <a:pt x="289" y="59"/>
                    <a:pt x="289" y="59"/>
                  </a:cubicBezTo>
                  <a:cubicBezTo>
                    <a:pt x="289" y="101"/>
                    <a:pt x="289" y="101"/>
                    <a:pt x="289" y="101"/>
                  </a:cubicBezTo>
                  <a:cubicBezTo>
                    <a:pt x="289" y="101"/>
                    <a:pt x="289" y="101"/>
                    <a:pt x="289" y="101"/>
                  </a:cubicBezTo>
                  <a:close/>
                  <a:moveTo>
                    <a:pt x="328" y="98"/>
                  </a:moveTo>
                  <a:cubicBezTo>
                    <a:pt x="328" y="98"/>
                    <a:pt x="328" y="98"/>
                    <a:pt x="328" y="98"/>
                  </a:cubicBezTo>
                  <a:cubicBezTo>
                    <a:pt x="328" y="92"/>
                    <a:pt x="328" y="92"/>
                    <a:pt x="328" y="92"/>
                  </a:cubicBezTo>
                  <a:cubicBezTo>
                    <a:pt x="325" y="95"/>
                    <a:pt x="322" y="96"/>
                    <a:pt x="318" y="96"/>
                  </a:cubicBezTo>
                  <a:cubicBezTo>
                    <a:pt x="314" y="96"/>
                    <a:pt x="310" y="94"/>
                    <a:pt x="308" y="92"/>
                  </a:cubicBezTo>
                  <a:cubicBezTo>
                    <a:pt x="305" y="89"/>
                    <a:pt x="304" y="85"/>
                    <a:pt x="304" y="80"/>
                  </a:cubicBezTo>
                  <a:cubicBezTo>
                    <a:pt x="304" y="75"/>
                    <a:pt x="306" y="71"/>
                    <a:pt x="308" y="68"/>
                  </a:cubicBezTo>
                  <a:cubicBezTo>
                    <a:pt x="311" y="65"/>
                    <a:pt x="314" y="63"/>
                    <a:pt x="319" y="63"/>
                  </a:cubicBezTo>
                  <a:cubicBezTo>
                    <a:pt x="322" y="63"/>
                    <a:pt x="325" y="65"/>
                    <a:pt x="329" y="67"/>
                  </a:cubicBezTo>
                  <a:cubicBezTo>
                    <a:pt x="329" y="67"/>
                    <a:pt x="329" y="67"/>
                    <a:pt x="329" y="60"/>
                  </a:cubicBezTo>
                  <a:cubicBezTo>
                    <a:pt x="326" y="59"/>
                    <a:pt x="322" y="58"/>
                    <a:pt x="319" y="58"/>
                  </a:cubicBezTo>
                  <a:cubicBezTo>
                    <a:pt x="312" y="58"/>
                    <a:pt x="307" y="60"/>
                    <a:pt x="303" y="64"/>
                  </a:cubicBezTo>
                  <a:cubicBezTo>
                    <a:pt x="299" y="68"/>
                    <a:pt x="297" y="74"/>
                    <a:pt x="297" y="81"/>
                  </a:cubicBezTo>
                  <a:cubicBezTo>
                    <a:pt x="297" y="87"/>
                    <a:pt x="299" y="92"/>
                    <a:pt x="303" y="96"/>
                  </a:cubicBezTo>
                  <a:cubicBezTo>
                    <a:pt x="306" y="100"/>
                    <a:pt x="311" y="101"/>
                    <a:pt x="317" y="101"/>
                  </a:cubicBezTo>
                  <a:cubicBezTo>
                    <a:pt x="321" y="101"/>
                    <a:pt x="325" y="100"/>
                    <a:pt x="328" y="98"/>
                  </a:cubicBezTo>
                  <a:close/>
                  <a:moveTo>
                    <a:pt x="358" y="65"/>
                  </a:moveTo>
                  <a:cubicBezTo>
                    <a:pt x="358" y="65"/>
                    <a:pt x="358" y="65"/>
                    <a:pt x="358" y="65"/>
                  </a:cubicBezTo>
                  <a:cubicBezTo>
                    <a:pt x="358" y="58"/>
                    <a:pt x="358" y="58"/>
                    <a:pt x="358" y="58"/>
                  </a:cubicBezTo>
                  <a:cubicBezTo>
                    <a:pt x="357" y="58"/>
                    <a:pt x="356" y="58"/>
                    <a:pt x="354" y="58"/>
                  </a:cubicBezTo>
                  <a:cubicBezTo>
                    <a:pt x="352" y="58"/>
                    <a:pt x="349" y="59"/>
                    <a:pt x="348" y="60"/>
                  </a:cubicBezTo>
                  <a:cubicBezTo>
                    <a:pt x="346" y="62"/>
                    <a:pt x="344" y="64"/>
                    <a:pt x="343" y="67"/>
                  </a:cubicBezTo>
                  <a:cubicBezTo>
                    <a:pt x="343" y="67"/>
                    <a:pt x="343" y="67"/>
                    <a:pt x="343" y="67"/>
                  </a:cubicBezTo>
                  <a:cubicBezTo>
                    <a:pt x="343" y="67"/>
                    <a:pt x="343" y="67"/>
                    <a:pt x="343" y="59"/>
                  </a:cubicBezTo>
                  <a:cubicBezTo>
                    <a:pt x="343" y="59"/>
                    <a:pt x="343" y="59"/>
                    <a:pt x="336" y="59"/>
                  </a:cubicBezTo>
                  <a:cubicBezTo>
                    <a:pt x="336" y="59"/>
                    <a:pt x="336" y="59"/>
                    <a:pt x="336" y="101"/>
                  </a:cubicBezTo>
                  <a:cubicBezTo>
                    <a:pt x="336" y="101"/>
                    <a:pt x="336" y="101"/>
                    <a:pt x="343" y="101"/>
                  </a:cubicBezTo>
                  <a:cubicBezTo>
                    <a:pt x="343" y="101"/>
                    <a:pt x="343" y="101"/>
                    <a:pt x="343" y="79"/>
                  </a:cubicBezTo>
                  <a:cubicBezTo>
                    <a:pt x="343" y="74"/>
                    <a:pt x="344" y="71"/>
                    <a:pt x="346" y="68"/>
                  </a:cubicBezTo>
                  <a:cubicBezTo>
                    <a:pt x="348" y="65"/>
                    <a:pt x="350" y="64"/>
                    <a:pt x="353" y="64"/>
                  </a:cubicBezTo>
                  <a:cubicBezTo>
                    <a:pt x="355" y="64"/>
                    <a:pt x="357" y="64"/>
                    <a:pt x="358" y="65"/>
                  </a:cubicBezTo>
                  <a:close/>
                  <a:moveTo>
                    <a:pt x="399" y="79"/>
                  </a:moveTo>
                  <a:cubicBezTo>
                    <a:pt x="399" y="86"/>
                    <a:pt x="398" y="92"/>
                    <a:pt x="394" y="96"/>
                  </a:cubicBezTo>
                  <a:cubicBezTo>
                    <a:pt x="390" y="99"/>
                    <a:pt x="385" y="101"/>
                    <a:pt x="379" y="101"/>
                  </a:cubicBezTo>
                  <a:cubicBezTo>
                    <a:pt x="372" y="101"/>
                    <a:pt x="368" y="99"/>
                    <a:pt x="364" y="96"/>
                  </a:cubicBezTo>
                  <a:cubicBezTo>
                    <a:pt x="360" y="92"/>
                    <a:pt x="358" y="87"/>
                    <a:pt x="358" y="80"/>
                  </a:cubicBezTo>
                  <a:cubicBezTo>
                    <a:pt x="358" y="73"/>
                    <a:pt x="361" y="67"/>
                    <a:pt x="365" y="63"/>
                  </a:cubicBezTo>
                  <a:cubicBezTo>
                    <a:pt x="368" y="60"/>
                    <a:pt x="373" y="58"/>
                    <a:pt x="380" y="58"/>
                  </a:cubicBezTo>
                  <a:cubicBezTo>
                    <a:pt x="386" y="58"/>
                    <a:pt x="391" y="60"/>
                    <a:pt x="394" y="63"/>
                  </a:cubicBezTo>
                  <a:cubicBezTo>
                    <a:pt x="398" y="68"/>
                    <a:pt x="399" y="73"/>
                    <a:pt x="399" y="79"/>
                  </a:cubicBezTo>
                  <a:close/>
                  <a:moveTo>
                    <a:pt x="393" y="80"/>
                  </a:moveTo>
                  <a:cubicBezTo>
                    <a:pt x="393" y="74"/>
                    <a:pt x="391" y="70"/>
                    <a:pt x="389" y="68"/>
                  </a:cubicBezTo>
                  <a:cubicBezTo>
                    <a:pt x="387" y="65"/>
                    <a:pt x="383" y="63"/>
                    <a:pt x="379" y="63"/>
                  </a:cubicBezTo>
                  <a:cubicBezTo>
                    <a:pt x="375" y="63"/>
                    <a:pt x="372" y="65"/>
                    <a:pt x="369" y="68"/>
                  </a:cubicBezTo>
                  <a:cubicBezTo>
                    <a:pt x="367" y="70"/>
                    <a:pt x="365" y="74"/>
                    <a:pt x="365" y="80"/>
                  </a:cubicBezTo>
                  <a:cubicBezTo>
                    <a:pt x="365" y="85"/>
                    <a:pt x="366" y="89"/>
                    <a:pt x="369" y="92"/>
                  </a:cubicBezTo>
                  <a:cubicBezTo>
                    <a:pt x="372" y="94"/>
                    <a:pt x="375" y="96"/>
                    <a:pt x="379" y="96"/>
                  </a:cubicBezTo>
                  <a:cubicBezTo>
                    <a:pt x="383" y="96"/>
                    <a:pt x="387" y="94"/>
                    <a:pt x="389" y="92"/>
                  </a:cubicBezTo>
                  <a:cubicBezTo>
                    <a:pt x="392" y="89"/>
                    <a:pt x="393" y="85"/>
                    <a:pt x="393" y="80"/>
                  </a:cubicBezTo>
                  <a:close/>
                  <a:moveTo>
                    <a:pt x="430" y="89"/>
                  </a:moveTo>
                  <a:cubicBezTo>
                    <a:pt x="430" y="86"/>
                    <a:pt x="429" y="84"/>
                    <a:pt x="427" y="82"/>
                  </a:cubicBezTo>
                  <a:cubicBezTo>
                    <a:pt x="426" y="80"/>
                    <a:pt x="423" y="79"/>
                    <a:pt x="420" y="77"/>
                  </a:cubicBezTo>
                  <a:cubicBezTo>
                    <a:pt x="416" y="76"/>
                    <a:pt x="414" y="74"/>
                    <a:pt x="413" y="74"/>
                  </a:cubicBezTo>
                  <a:cubicBezTo>
                    <a:pt x="412" y="73"/>
                    <a:pt x="411" y="71"/>
                    <a:pt x="411" y="69"/>
                  </a:cubicBezTo>
                  <a:cubicBezTo>
                    <a:pt x="411" y="68"/>
                    <a:pt x="412" y="66"/>
                    <a:pt x="413" y="65"/>
                  </a:cubicBezTo>
                  <a:cubicBezTo>
                    <a:pt x="415" y="64"/>
                    <a:pt x="417" y="63"/>
                    <a:pt x="419" y="63"/>
                  </a:cubicBezTo>
                  <a:cubicBezTo>
                    <a:pt x="422" y="63"/>
                    <a:pt x="426" y="64"/>
                    <a:pt x="428" y="66"/>
                  </a:cubicBezTo>
                  <a:cubicBezTo>
                    <a:pt x="428" y="66"/>
                    <a:pt x="428" y="66"/>
                    <a:pt x="428" y="60"/>
                  </a:cubicBezTo>
                  <a:cubicBezTo>
                    <a:pt x="426" y="59"/>
                    <a:pt x="423" y="58"/>
                    <a:pt x="420" y="58"/>
                  </a:cubicBezTo>
                  <a:cubicBezTo>
                    <a:pt x="415" y="58"/>
                    <a:pt x="411" y="59"/>
                    <a:pt x="409" y="61"/>
                  </a:cubicBezTo>
                  <a:cubicBezTo>
                    <a:pt x="406" y="63"/>
                    <a:pt x="405" y="66"/>
                    <a:pt x="405" y="70"/>
                  </a:cubicBezTo>
                  <a:cubicBezTo>
                    <a:pt x="405" y="73"/>
                    <a:pt x="405" y="75"/>
                    <a:pt x="407" y="77"/>
                  </a:cubicBezTo>
                  <a:cubicBezTo>
                    <a:pt x="409" y="79"/>
                    <a:pt x="411" y="81"/>
                    <a:pt x="415" y="82"/>
                  </a:cubicBezTo>
                  <a:cubicBezTo>
                    <a:pt x="418" y="84"/>
                    <a:pt x="420" y="85"/>
                    <a:pt x="422" y="86"/>
                  </a:cubicBezTo>
                  <a:cubicBezTo>
                    <a:pt x="423" y="87"/>
                    <a:pt x="423" y="88"/>
                    <a:pt x="423" y="90"/>
                  </a:cubicBezTo>
                  <a:cubicBezTo>
                    <a:pt x="423" y="94"/>
                    <a:pt x="421" y="96"/>
                    <a:pt x="415" y="96"/>
                  </a:cubicBezTo>
                  <a:cubicBezTo>
                    <a:pt x="411" y="96"/>
                    <a:pt x="408" y="94"/>
                    <a:pt x="404" y="92"/>
                  </a:cubicBezTo>
                  <a:cubicBezTo>
                    <a:pt x="404" y="92"/>
                    <a:pt x="404" y="92"/>
                    <a:pt x="404" y="99"/>
                  </a:cubicBezTo>
                  <a:cubicBezTo>
                    <a:pt x="408" y="100"/>
                    <a:pt x="411" y="101"/>
                    <a:pt x="415" y="101"/>
                  </a:cubicBezTo>
                  <a:cubicBezTo>
                    <a:pt x="420" y="101"/>
                    <a:pt x="424" y="100"/>
                    <a:pt x="426" y="98"/>
                  </a:cubicBezTo>
                  <a:cubicBezTo>
                    <a:pt x="429" y="96"/>
                    <a:pt x="430" y="93"/>
                    <a:pt x="430" y="89"/>
                  </a:cubicBezTo>
                  <a:close/>
                  <a:moveTo>
                    <a:pt x="476" y="79"/>
                  </a:moveTo>
                  <a:cubicBezTo>
                    <a:pt x="476" y="86"/>
                    <a:pt x="474" y="92"/>
                    <a:pt x="470" y="96"/>
                  </a:cubicBezTo>
                  <a:cubicBezTo>
                    <a:pt x="466" y="99"/>
                    <a:pt x="461" y="101"/>
                    <a:pt x="455" y="101"/>
                  </a:cubicBezTo>
                  <a:cubicBezTo>
                    <a:pt x="448" y="101"/>
                    <a:pt x="443" y="99"/>
                    <a:pt x="440" y="96"/>
                  </a:cubicBezTo>
                  <a:cubicBezTo>
                    <a:pt x="436" y="92"/>
                    <a:pt x="434" y="87"/>
                    <a:pt x="434" y="80"/>
                  </a:cubicBezTo>
                  <a:cubicBezTo>
                    <a:pt x="434" y="73"/>
                    <a:pt x="436" y="67"/>
                    <a:pt x="441" y="63"/>
                  </a:cubicBezTo>
                  <a:cubicBezTo>
                    <a:pt x="444" y="60"/>
                    <a:pt x="450" y="58"/>
                    <a:pt x="456" y="58"/>
                  </a:cubicBezTo>
                  <a:cubicBezTo>
                    <a:pt x="462" y="58"/>
                    <a:pt x="467" y="60"/>
                    <a:pt x="470" y="63"/>
                  </a:cubicBezTo>
                  <a:cubicBezTo>
                    <a:pt x="474" y="68"/>
                    <a:pt x="476" y="73"/>
                    <a:pt x="476" y="79"/>
                  </a:cubicBezTo>
                  <a:close/>
                  <a:moveTo>
                    <a:pt x="469" y="80"/>
                  </a:moveTo>
                  <a:cubicBezTo>
                    <a:pt x="469" y="74"/>
                    <a:pt x="467" y="70"/>
                    <a:pt x="465" y="68"/>
                  </a:cubicBezTo>
                  <a:cubicBezTo>
                    <a:pt x="463" y="65"/>
                    <a:pt x="459" y="63"/>
                    <a:pt x="455" y="63"/>
                  </a:cubicBezTo>
                  <a:cubicBezTo>
                    <a:pt x="451" y="63"/>
                    <a:pt x="448" y="65"/>
                    <a:pt x="445" y="68"/>
                  </a:cubicBezTo>
                  <a:cubicBezTo>
                    <a:pt x="443" y="70"/>
                    <a:pt x="441" y="74"/>
                    <a:pt x="441" y="80"/>
                  </a:cubicBezTo>
                  <a:cubicBezTo>
                    <a:pt x="441" y="85"/>
                    <a:pt x="443" y="89"/>
                    <a:pt x="445" y="92"/>
                  </a:cubicBezTo>
                  <a:cubicBezTo>
                    <a:pt x="447" y="94"/>
                    <a:pt x="451" y="96"/>
                    <a:pt x="455" y="96"/>
                  </a:cubicBezTo>
                  <a:cubicBezTo>
                    <a:pt x="460" y="96"/>
                    <a:pt x="463" y="94"/>
                    <a:pt x="465" y="92"/>
                  </a:cubicBezTo>
                  <a:cubicBezTo>
                    <a:pt x="467" y="89"/>
                    <a:pt x="469" y="85"/>
                    <a:pt x="469" y="80"/>
                  </a:cubicBezTo>
                  <a:close/>
                  <a:moveTo>
                    <a:pt x="502" y="44"/>
                  </a:moveTo>
                  <a:cubicBezTo>
                    <a:pt x="502" y="44"/>
                    <a:pt x="502" y="44"/>
                    <a:pt x="502" y="44"/>
                  </a:cubicBezTo>
                  <a:cubicBezTo>
                    <a:pt x="502" y="38"/>
                    <a:pt x="502" y="38"/>
                    <a:pt x="502" y="38"/>
                  </a:cubicBezTo>
                  <a:cubicBezTo>
                    <a:pt x="501" y="38"/>
                    <a:pt x="499" y="38"/>
                    <a:pt x="497" y="38"/>
                  </a:cubicBezTo>
                  <a:cubicBezTo>
                    <a:pt x="494" y="38"/>
                    <a:pt x="491" y="39"/>
                    <a:pt x="489" y="41"/>
                  </a:cubicBezTo>
                  <a:cubicBezTo>
                    <a:pt x="486" y="44"/>
                    <a:pt x="484" y="47"/>
                    <a:pt x="484" y="52"/>
                  </a:cubicBezTo>
                  <a:cubicBezTo>
                    <a:pt x="484" y="52"/>
                    <a:pt x="484" y="52"/>
                    <a:pt x="484" y="59"/>
                  </a:cubicBezTo>
                  <a:cubicBezTo>
                    <a:pt x="484" y="59"/>
                    <a:pt x="484" y="59"/>
                    <a:pt x="477" y="59"/>
                  </a:cubicBezTo>
                  <a:cubicBezTo>
                    <a:pt x="477" y="59"/>
                    <a:pt x="477" y="59"/>
                    <a:pt x="477" y="64"/>
                  </a:cubicBezTo>
                  <a:cubicBezTo>
                    <a:pt x="477" y="64"/>
                    <a:pt x="477" y="64"/>
                    <a:pt x="484" y="64"/>
                  </a:cubicBezTo>
                  <a:cubicBezTo>
                    <a:pt x="484" y="64"/>
                    <a:pt x="484" y="64"/>
                    <a:pt x="484" y="101"/>
                  </a:cubicBezTo>
                  <a:cubicBezTo>
                    <a:pt x="484" y="101"/>
                    <a:pt x="484" y="101"/>
                    <a:pt x="491" y="101"/>
                  </a:cubicBezTo>
                  <a:cubicBezTo>
                    <a:pt x="491" y="101"/>
                    <a:pt x="491" y="101"/>
                    <a:pt x="491" y="64"/>
                  </a:cubicBezTo>
                  <a:cubicBezTo>
                    <a:pt x="491" y="64"/>
                    <a:pt x="491" y="64"/>
                    <a:pt x="501" y="64"/>
                  </a:cubicBezTo>
                  <a:cubicBezTo>
                    <a:pt x="501" y="64"/>
                    <a:pt x="501" y="64"/>
                    <a:pt x="501" y="59"/>
                  </a:cubicBezTo>
                  <a:cubicBezTo>
                    <a:pt x="501" y="59"/>
                    <a:pt x="501" y="59"/>
                    <a:pt x="491" y="59"/>
                  </a:cubicBezTo>
                  <a:cubicBezTo>
                    <a:pt x="491" y="59"/>
                    <a:pt x="491" y="59"/>
                    <a:pt x="491" y="52"/>
                  </a:cubicBezTo>
                  <a:cubicBezTo>
                    <a:pt x="491" y="46"/>
                    <a:pt x="493" y="43"/>
                    <a:pt x="498" y="43"/>
                  </a:cubicBezTo>
                  <a:cubicBezTo>
                    <a:pt x="499" y="43"/>
                    <a:pt x="501" y="44"/>
                    <a:pt x="502" y="44"/>
                  </a:cubicBezTo>
                  <a:close/>
                  <a:moveTo>
                    <a:pt x="526" y="100"/>
                  </a:moveTo>
                  <a:cubicBezTo>
                    <a:pt x="526" y="100"/>
                    <a:pt x="526" y="100"/>
                    <a:pt x="526" y="100"/>
                  </a:cubicBezTo>
                  <a:cubicBezTo>
                    <a:pt x="526" y="94"/>
                    <a:pt x="526" y="94"/>
                    <a:pt x="526" y="94"/>
                  </a:cubicBezTo>
                  <a:cubicBezTo>
                    <a:pt x="525" y="95"/>
                    <a:pt x="523" y="96"/>
                    <a:pt x="522" y="96"/>
                  </a:cubicBezTo>
                  <a:cubicBezTo>
                    <a:pt x="520" y="96"/>
                    <a:pt x="518" y="95"/>
                    <a:pt x="517" y="94"/>
                  </a:cubicBezTo>
                  <a:cubicBezTo>
                    <a:pt x="516" y="93"/>
                    <a:pt x="516" y="91"/>
                    <a:pt x="516" y="88"/>
                  </a:cubicBezTo>
                  <a:cubicBezTo>
                    <a:pt x="516" y="88"/>
                    <a:pt x="516" y="88"/>
                    <a:pt x="516" y="64"/>
                  </a:cubicBezTo>
                  <a:cubicBezTo>
                    <a:pt x="516" y="64"/>
                    <a:pt x="516" y="64"/>
                    <a:pt x="526" y="64"/>
                  </a:cubicBezTo>
                  <a:cubicBezTo>
                    <a:pt x="526" y="64"/>
                    <a:pt x="526" y="64"/>
                    <a:pt x="526" y="59"/>
                  </a:cubicBezTo>
                  <a:cubicBezTo>
                    <a:pt x="526" y="59"/>
                    <a:pt x="526" y="59"/>
                    <a:pt x="516" y="59"/>
                  </a:cubicBezTo>
                  <a:cubicBezTo>
                    <a:pt x="516" y="59"/>
                    <a:pt x="516" y="59"/>
                    <a:pt x="516" y="46"/>
                  </a:cubicBezTo>
                  <a:cubicBezTo>
                    <a:pt x="513" y="47"/>
                    <a:pt x="511" y="48"/>
                    <a:pt x="509" y="49"/>
                  </a:cubicBezTo>
                  <a:cubicBezTo>
                    <a:pt x="509" y="49"/>
                    <a:pt x="509" y="49"/>
                    <a:pt x="509" y="59"/>
                  </a:cubicBezTo>
                  <a:cubicBezTo>
                    <a:pt x="509" y="59"/>
                    <a:pt x="509" y="59"/>
                    <a:pt x="502" y="59"/>
                  </a:cubicBezTo>
                  <a:cubicBezTo>
                    <a:pt x="502" y="59"/>
                    <a:pt x="502" y="59"/>
                    <a:pt x="502" y="64"/>
                  </a:cubicBezTo>
                  <a:cubicBezTo>
                    <a:pt x="502" y="64"/>
                    <a:pt x="502" y="64"/>
                    <a:pt x="509" y="64"/>
                  </a:cubicBezTo>
                  <a:cubicBezTo>
                    <a:pt x="509" y="64"/>
                    <a:pt x="509" y="64"/>
                    <a:pt x="509" y="89"/>
                  </a:cubicBezTo>
                  <a:cubicBezTo>
                    <a:pt x="509" y="97"/>
                    <a:pt x="512" y="101"/>
                    <a:pt x="520" y="101"/>
                  </a:cubicBezTo>
                  <a:cubicBezTo>
                    <a:pt x="523" y="101"/>
                    <a:pt x="525" y="101"/>
                    <a:pt x="526" y="100"/>
                  </a:cubicBezTo>
                  <a:close/>
                  <a:moveTo>
                    <a:pt x="258" y="140"/>
                  </a:moveTo>
                  <a:cubicBezTo>
                    <a:pt x="258" y="149"/>
                    <a:pt x="255" y="156"/>
                    <a:pt x="250" y="161"/>
                  </a:cubicBezTo>
                  <a:cubicBezTo>
                    <a:pt x="244" y="167"/>
                    <a:pt x="236" y="170"/>
                    <a:pt x="227" y="170"/>
                  </a:cubicBezTo>
                  <a:cubicBezTo>
                    <a:pt x="211" y="170"/>
                    <a:pt x="211" y="170"/>
                    <a:pt x="211" y="170"/>
                  </a:cubicBezTo>
                  <a:cubicBezTo>
                    <a:pt x="211" y="112"/>
                    <a:pt x="211" y="112"/>
                    <a:pt x="211" y="112"/>
                  </a:cubicBezTo>
                  <a:cubicBezTo>
                    <a:pt x="227" y="112"/>
                    <a:pt x="227" y="112"/>
                    <a:pt x="227" y="112"/>
                  </a:cubicBezTo>
                  <a:cubicBezTo>
                    <a:pt x="248" y="112"/>
                    <a:pt x="258" y="121"/>
                    <a:pt x="258" y="140"/>
                  </a:cubicBezTo>
                  <a:close/>
                  <a:moveTo>
                    <a:pt x="251" y="140"/>
                  </a:moveTo>
                  <a:cubicBezTo>
                    <a:pt x="251" y="125"/>
                    <a:pt x="243" y="118"/>
                    <a:pt x="227" y="118"/>
                  </a:cubicBezTo>
                  <a:cubicBezTo>
                    <a:pt x="218" y="118"/>
                    <a:pt x="218" y="118"/>
                    <a:pt x="218" y="118"/>
                  </a:cubicBezTo>
                  <a:cubicBezTo>
                    <a:pt x="218" y="164"/>
                    <a:pt x="218" y="164"/>
                    <a:pt x="218" y="164"/>
                  </a:cubicBezTo>
                  <a:cubicBezTo>
                    <a:pt x="227" y="164"/>
                    <a:pt x="227" y="164"/>
                    <a:pt x="227" y="164"/>
                  </a:cubicBezTo>
                  <a:cubicBezTo>
                    <a:pt x="234" y="164"/>
                    <a:pt x="240" y="161"/>
                    <a:pt x="244" y="157"/>
                  </a:cubicBezTo>
                  <a:cubicBezTo>
                    <a:pt x="249" y="153"/>
                    <a:pt x="251" y="148"/>
                    <a:pt x="251" y="140"/>
                  </a:cubicBezTo>
                  <a:close/>
                  <a:moveTo>
                    <a:pt x="300" y="128"/>
                  </a:moveTo>
                  <a:cubicBezTo>
                    <a:pt x="300" y="128"/>
                    <a:pt x="300" y="128"/>
                    <a:pt x="300" y="128"/>
                  </a:cubicBezTo>
                  <a:cubicBezTo>
                    <a:pt x="293" y="128"/>
                    <a:pt x="293" y="128"/>
                    <a:pt x="293" y="128"/>
                  </a:cubicBezTo>
                  <a:cubicBezTo>
                    <a:pt x="293" y="128"/>
                    <a:pt x="293" y="128"/>
                    <a:pt x="281" y="160"/>
                  </a:cubicBezTo>
                  <a:cubicBezTo>
                    <a:pt x="280" y="162"/>
                    <a:pt x="280" y="163"/>
                    <a:pt x="280" y="164"/>
                  </a:cubicBezTo>
                  <a:cubicBezTo>
                    <a:pt x="280" y="164"/>
                    <a:pt x="280" y="164"/>
                    <a:pt x="280" y="164"/>
                  </a:cubicBezTo>
                  <a:cubicBezTo>
                    <a:pt x="279" y="162"/>
                    <a:pt x="279" y="161"/>
                    <a:pt x="279" y="160"/>
                  </a:cubicBezTo>
                  <a:cubicBezTo>
                    <a:pt x="279" y="160"/>
                    <a:pt x="279" y="160"/>
                    <a:pt x="268" y="128"/>
                  </a:cubicBezTo>
                  <a:cubicBezTo>
                    <a:pt x="268" y="128"/>
                    <a:pt x="268" y="128"/>
                    <a:pt x="260" y="128"/>
                  </a:cubicBezTo>
                  <a:cubicBezTo>
                    <a:pt x="260" y="128"/>
                    <a:pt x="260" y="128"/>
                    <a:pt x="276" y="170"/>
                  </a:cubicBezTo>
                  <a:cubicBezTo>
                    <a:pt x="276" y="170"/>
                    <a:pt x="276" y="170"/>
                    <a:pt x="273" y="178"/>
                  </a:cubicBezTo>
                  <a:cubicBezTo>
                    <a:pt x="271" y="182"/>
                    <a:pt x="269" y="184"/>
                    <a:pt x="265" y="184"/>
                  </a:cubicBezTo>
                  <a:cubicBezTo>
                    <a:pt x="264" y="184"/>
                    <a:pt x="263" y="184"/>
                    <a:pt x="261" y="183"/>
                  </a:cubicBezTo>
                  <a:cubicBezTo>
                    <a:pt x="261" y="183"/>
                    <a:pt x="261" y="183"/>
                    <a:pt x="261" y="189"/>
                  </a:cubicBezTo>
                  <a:cubicBezTo>
                    <a:pt x="263" y="189"/>
                    <a:pt x="264" y="190"/>
                    <a:pt x="266" y="190"/>
                  </a:cubicBezTo>
                  <a:cubicBezTo>
                    <a:pt x="272" y="190"/>
                    <a:pt x="277" y="185"/>
                    <a:pt x="280" y="177"/>
                  </a:cubicBezTo>
                  <a:cubicBezTo>
                    <a:pt x="280" y="177"/>
                    <a:pt x="280" y="177"/>
                    <a:pt x="300" y="128"/>
                  </a:cubicBezTo>
                  <a:close/>
                  <a:moveTo>
                    <a:pt x="339" y="170"/>
                  </a:moveTo>
                  <a:cubicBezTo>
                    <a:pt x="339" y="170"/>
                    <a:pt x="339" y="170"/>
                    <a:pt x="339" y="170"/>
                  </a:cubicBezTo>
                  <a:cubicBezTo>
                    <a:pt x="339" y="144"/>
                    <a:pt x="339" y="144"/>
                    <a:pt x="339" y="144"/>
                  </a:cubicBezTo>
                  <a:cubicBezTo>
                    <a:pt x="339" y="139"/>
                    <a:pt x="338" y="135"/>
                    <a:pt x="335" y="132"/>
                  </a:cubicBezTo>
                  <a:cubicBezTo>
                    <a:pt x="333" y="129"/>
                    <a:pt x="329" y="127"/>
                    <a:pt x="325" y="127"/>
                  </a:cubicBezTo>
                  <a:cubicBezTo>
                    <a:pt x="319" y="127"/>
                    <a:pt x="314" y="130"/>
                    <a:pt x="311" y="135"/>
                  </a:cubicBezTo>
                  <a:cubicBezTo>
                    <a:pt x="311" y="135"/>
                    <a:pt x="311" y="135"/>
                    <a:pt x="311" y="135"/>
                  </a:cubicBezTo>
                  <a:cubicBezTo>
                    <a:pt x="311" y="135"/>
                    <a:pt x="311" y="135"/>
                    <a:pt x="311" y="128"/>
                  </a:cubicBezTo>
                  <a:cubicBezTo>
                    <a:pt x="311" y="128"/>
                    <a:pt x="311" y="128"/>
                    <a:pt x="304" y="128"/>
                  </a:cubicBezTo>
                  <a:cubicBezTo>
                    <a:pt x="304" y="128"/>
                    <a:pt x="304" y="128"/>
                    <a:pt x="304" y="170"/>
                  </a:cubicBezTo>
                  <a:cubicBezTo>
                    <a:pt x="304" y="170"/>
                    <a:pt x="304" y="170"/>
                    <a:pt x="311" y="170"/>
                  </a:cubicBezTo>
                  <a:cubicBezTo>
                    <a:pt x="311" y="170"/>
                    <a:pt x="311" y="170"/>
                    <a:pt x="311" y="146"/>
                  </a:cubicBezTo>
                  <a:cubicBezTo>
                    <a:pt x="311" y="142"/>
                    <a:pt x="312" y="139"/>
                    <a:pt x="314" y="137"/>
                  </a:cubicBezTo>
                  <a:cubicBezTo>
                    <a:pt x="316" y="134"/>
                    <a:pt x="319" y="133"/>
                    <a:pt x="322" y="133"/>
                  </a:cubicBezTo>
                  <a:cubicBezTo>
                    <a:pt x="329" y="133"/>
                    <a:pt x="332" y="137"/>
                    <a:pt x="332" y="146"/>
                  </a:cubicBezTo>
                  <a:cubicBezTo>
                    <a:pt x="332" y="146"/>
                    <a:pt x="332" y="146"/>
                    <a:pt x="332" y="170"/>
                  </a:cubicBezTo>
                  <a:cubicBezTo>
                    <a:pt x="332" y="170"/>
                    <a:pt x="332" y="170"/>
                    <a:pt x="339" y="170"/>
                  </a:cubicBezTo>
                  <a:close/>
                  <a:moveTo>
                    <a:pt x="379" y="170"/>
                  </a:moveTo>
                  <a:cubicBezTo>
                    <a:pt x="372" y="170"/>
                    <a:pt x="372" y="170"/>
                    <a:pt x="372" y="170"/>
                  </a:cubicBezTo>
                  <a:cubicBezTo>
                    <a:pt x="372" y="163"/>
                    <a:pt x="372" y="163"/>
                    <a:pt x="372" y="163"/>
                  </a:cubicBezTo>
                  <a:cubicBezTo>
                    <a:pt x="372" y="163"/>
                    <a:pt x="372" y="163"/>
                    <a:pt x="372" y="163"/>
                  </a:cubicBezTo>
                  <a:cubicBezTo>
                    <a:pt x="369" y="169"/>
                    <a:pt x="364" y="171"/>
                    <a:pt x="359" y="171"/>
                  </a:cubicBezTo>
                  <a:cubicBezTo>
                    <a:pt x="355" y="171"/>
                    <a:pt x="351" y="170"/>
                    <a:pt x="349" y="167"/>
                  </a:cubicBezTo>
                  <a:cubicBezTo>
                    <a:pt x="347" y="165"/>
                    <a:pt x="346" y="163"/>
                    <a:pt x="346" y="159"/>
                  </a:cubicBezTo>
                  <a:cubicBezTo>
                    <a:pt x="346" y="151"/>
                    <a:pt x="350" y="146"/>
                    <a:pt x="359" y="145"/>
                  </a:cubicBezTo>
                  <a:cubicBezTo>
                    <a:pt x="372" y="144"/>
                    <a:pt x="372" y="144"/>
                    <a:pt x="372" y="144"/>
                  </a:cubicBezTo>
                  <a:cubicBezTo>
                    <a:pt x="372" y="136"/>
                    <a:pt x="369" y="133"/>
                    <a:pt x="363" y="133"/>
                  </a:cubicBezTo>
                  <a:cubicBezTo>
                    <a:pt x="358" y="133"/>
                    <a:pt x="354" y="135"/>
                    <a:pt x="350" y="138"/>
                  </a:cubicBezTo>
                  <a:cubicBezTo>
                    <a:pt x="350" y="131"/>
                    <a:pt x="350" y="131"/>
                    <a:pt x="350" y="131"/>
                  </a:cubicBezTo>
                  <a:cubicBezTo>
                    <a:pt x="351" y="130"/>
                    <a:pt x="353" y="129"/>
                    <a:pt x="355" y="128"/>
                  </a:cubicBezTo>
                  <a:cubicBezTo>
                    <a:pt x="358" y="128"/>
                    <a:pt x="361" y="127"/>
                    <a:pt x="364" y="127"/>
                  </a:cubicBezTo>
                  <a:cubicBezTo>
                    <a:pt x="374" y="127"/>
                    <a:pt x="379" y="132"/>
                    <a:pt x="379" y="143"/>
                  </a:cubicBezTo>
                  <a:cubicBezTo>
                    <a:pt x="379" y="170"/>
                    <a:pt x="379" y="170"/>
                    <a:pt x="379" y="170"/>
                  </a:cubicBezTo>
                  <a:cubicBezTo>
                    <a:pt x="379" y="170"/>
                    <a:pt x="379" y="170"/>
                    <a:pt x="379" y="170"/>
                  </a:cubicBezTo>
                  <a:close/>
                  <a:moveTo>
                    <a:pt x="372" y="149"/>
                  </a:moveTo>
                  <a:cubicBezTo>
                    <a:pt x="362" y="150"/>
                    <a:pt x="362" y="150"/>
                    <a:pt x="362" y="150"/>
                  </a:cubicBezTo>
                  <a:cubicBezTo>
                    <a:pt x="358" y="151"/>
                    <a:pt x="355" y="152"/>
                    <a:pt x="354" y="153"/>
                  </a:cubicBezTo>
                  <a:cubicBezTo>
                    <a:pt x="353" y="154"/>
                    <a:pt x="352" y="156"/>
                    <a:pt x="352" y="158"/>
                  </a:cubicBezTo>
                  <a:cubicBezTo>
                    <a:pt x="352" y="161"/>
                    <a:pt x="353" y="162"/>
                    <a:pt x="355" y="163"/>
                  </a:cubicBezTo>
                  <a:cubicBezTo>
                    <a:pt x="356" y="165"/>
                    <a:pt x="358" y="165"/>
                    <a:pt x="360" y="165"/>
                  </a:cubicBezTo>
                  <a:cubicBezTo>
                    <a:pt x="364" y="165"/>
                    <a:pt x="366" y="164"/>
                    <a:pt x="368" y="162"/>
                  </a:cubicBezTo>
                  <a:cubicBezTo>
                    <a:pt x="371" y="160"/>
                    <a:pt x="372" y="156"/>
                    <a:pt x="372" y="153"/>
                  </a:cubicBezTo>
                  <a:cubicBezTo>
                    <a:pt x="372" y="149"/>
                    <a:pt x="372" y="149"/>
                    <a:pt x="372" y="149"/>
                  </a:cubicBezTo>
                  <a:cubicBezTo>
                    <a:pt x="372" y="149"/>
                    <a:pt x="372" y="149"/>
                    <a:pt x="372" y="149"/>
                  </a:cubicBezTo>
                  <a:close/>
                  <a:moveTo>
                    <a:pt x="448" y="170"/>
                  </a:moveTo>
                  <a:cubicBezTo>
                    <a:pt x="448" y="170"/>
                    <a:pt x="448" y="170"/>
                    <a:pt x="448" y="170"/>
                  </a:cubicBezTo>
                  <a:cubicBezTo>
                    <a:pt x="448" y="144"/>
                    <a:pt x="448" y="144"/>
                    <a:pt x="448" y="144"/>
                  </a:cubicBezTo>
                  <a:cubicBezTo>
                    <a:pt x="448" y="133"/>
                    <a:pt x="443" y="127"/>
                    <a:pt x="434" y="127"/>
                  </a:cubicBezTo>
                  <a:cubicBezTo>
                    <a:pt x="428" y="127"/>
                    <a:pt x="423" y="130"/>
                    <a:pt x="420" y="136"/>
                  </a:cubicBezTo>
                  <a:cubicBezTo>
                    <a:pt x="420" y="133"/>
                    <a:pt x="418" y="131"/>
                    <a:pt x="416" y="130"/>
                  </a:cubicBezTo>
                  <a:cubicBezTo>
                    <a:pt x="414" y="128"/>
                    <a:pt x="411" y="127"/>
                    <a:pt x="409" y="127"/>
                  </a:cubicBezTo>
                  <a:cubicBezTo>
                    <a:pt x="403" y="127"/>
                    <a:pt x="398" y="130"/>
                    <a:pt x="395" y="135"/>
                  </a:cubicBezTo>
                  <a:cubicBezTo>
                    <a:pt x="395" y="135"/>
                    <a:pt x="395" y="135"/>
                    <a:pt x="395" y="135"/>
                  </a:cubicBezTo>
                  <a:cubicBezTo>
                    <a:pt x="395" y="135"/>
                    <a:pt x="395" y="135"/>
                    <a:pt x="395" y="128"/>
                  </a:cubicBezTo>
                  <a:cubicBezTo>
                    <a:pt x="395" y="128"/>
                    <a:pt x="395" y="128"/>
                    <a:pt x="388" y="128"/>
                  </a:cubicBezTo>
                  <a:cubicBezTo>
                    <a:pt x="388" y="128"/>
                    <a:pt x="388" y="128"/>
                    <a:pt x="388" y="170"/>
                  </a:cubicBezTo>
                  <a:cubicBezTo>
                    <a:pt x="388" y="170"/>
                    <a:pt x="388" y="170"/>
                    <a:pt x="395" y="170"/>
                  </a:cubicBezTo>
                  <a:cubicBezTo>
                    <a:pt x="395" y="170"/>
                    <a:pt x="395" y="170"/>
                    <a:pt x="395" y="146"/>
                  </a:cubicBezTo>
                  <a:cubicBezTo>
                    <a:pt x="395" y="142"/>
                    <a:pt x="396" y="139"/>
                    <a:pt x="398" y="136"/>
                  </a:cubicBezTo>
                  <a:cubicBezTo>
                    <a:pt x="400" y="134"/>
                    <a:pt x="402" y="133"/>
                    <a:pt x="405" y="133"/>
                  </a:cubicBezTo>
                  <a:cubicBezTo>
                    <a:pt x="412" y="133"/>
                    <a:pt x="415" y="137"/>
                    <a:pt x="415" y="145"/>
                  </a:cubicBezTo>
                  <a:cubicBezTo>
                    <a:pt x="415" y="145"/>
                    <a:pt x="415" y="145"/>
                    <a:pt x="415" y="170"/>
                  </a:cubicBezTo>
                  <a:cubicBezTo>
                    <a:pt x="415" y="170"/>
                    <a:pt x="415" y="170"/>
                    <a:pt x="422" y="170"/>
                  </a:cubicBezTo>
                  <a:cubicBezTo>
                    <a:pt x="422" y="170"/>
                    <a:pt x="422" y="170"/>
                    <a:pt x="422" y="146"/>
                  </a:cubicBezTo>
                  <a:cubicBezTo>
                    <a:pt x="422" y="142"/>
                    <a:pt x="423" y="139"/>
                    <a:pt x="424" y="137"/>
                  </a:cubicBezTo>
                  <a:cubicBezTo>
                    <a:pt x="427" y="134"/>
                    <a:pt x="429" y="133"/>
                    <a:pt x="432" y="133"/>
                  </a:cubicBezTo>
                  <a:cubicBezTo>
                    <a:pt x="435" y="133"/>
                    <a:pt x="438" y="134"/>
                    <a:pt x="439" y="136"/>
                  </a:cubicBezTo>
                  <a:cubicBezTo>
                    <a:pt x="440" y="138"/>
                    <a:pt x="441" y="141"/>
                    <a:pt x="441" y="146"/>
                  </a:cubicBezTo>
                  <a:cubicBezTo>
                    <a:pt x="441" y="146"/>
                    <a:pt x="441" y="146"/>
                    <a:pt x="441" y="170"/>
                  </a:cubicBezTo>
                  <a:cubicBezTo>
                    <a:pt x="441" y="170"/>
                    <a:pt x="441" y="170"/>
                    <a:pt x="448" y="170"/>
                  </a:cubicBezTo>
                  <a:close/>
                  <a:moveTo>
                    <a:pt x="466" y="113"/>
                  </a:moveTo>
                  <a:cubicBezTo>
                    <a:pt x="466" y="114"/>
                    <a:pt x="465" y="116"/>
                    <a:pt x="464" y="116"/>
                  </a:cubicBezTo>
                  <a:cubicBezTo>
                    <a:pt x="463" y="117"/>
                    <a:pt x="463" y="118"/>
                    <a:pt x="461" y="118"/>
                  </a:cubicBezTo>
                  <a:cubicBezTo>
                    <a:pt x="460" y="118"/>
                    <a:pt x="459" y="117"/>
                    <a:pt x="458" y="116"/>
                  </a:cubicBezTo>
                  <a:cubicBezTo>
                    <a:pt x="457" y="116"/>
                    <a:pt x="457" y="115"/>
                    <a:pt x="457" y="113"/>
                  </a:cubicBezTo>
                  <a:cubicBezTo>
                    <a:pt x="457" y="112"/>
                    <a:pt x="457" y="111"/>
                    <a:pt x="458" y="110"/>
                  </a:cubicBezTo>
                  <a:cubicBezTo>
                    <a:pt x="459" y="109"/>
                    <a:pt x="460" y="109"/>
                    <a:pt x="461" y="109"/>
                  </a:cubicBezTo>
                  <a:cubicBezTo>
                    <a:pt x="463" y="109"/>
                    <a:pt x="463" y="109"/>
                    <a:pt x="464" y="110"/>
                  </a:cubicBezTo>
                  <a:cubicBezTo>
                    <a:pt x="465" y="111"/>
                    <a:pt x="466" y="112"/>
                    <a:pt x="466" y="113"/>
                  </a:cubicBezTo>
                  <a:close/>
                  <a:moveTo>
                    <a:pt x="465" y="170"/>
                  </a:moveTo>
                  <a:cubicBezTo>
                    <a:pt x="458" y="170"/>
                    <a:pt x="458" y="170"/>
                    <a:pt x="458" y="170"/>
                  </a:cubicBezTo>
                  <a:cubicBezTo>
                    <a:pt x="458" y="128"/>
                    <a:pt x="458" y="128"/>
                    <a:pt x="458" y="128"/>
                  </a:cubicBezTo>
                  <a:cubicBezTo>
                    <a:pt x="465" y="128"/>
                    <a:pt x="465" y="128"/>
                    <a:pt x="465" y="128"/>
                  </a:cubicBezTo>
                  <a:cubicBezTo>
                    <a:pt x="465" y="170"/>
                    <a:pt x="465" y="170"/>
                    <a:pt x="465" y="170"/>
                  </a:cubicBezTo>
                  <a:cubicBezTo>
                    <a:pt x="465" y="170"/>
                    <a:pt x="465" y="170"/>
                    <a:pt x="465" y="170"/>
                  </a:cubicBezTo>
                  <a:close/>
                  <a:moveTo>
                    <a:pt x="504" y="168"/>
                  </a:moveTo>
                  <a:cubicBezTo>
                    <a:pt x="504" y="168"/>
                    <a:pt x="504" y="168"/>
                    <a:pt x="504" y="168"/>
                  </a:cubicBezTo>
                  <a:cubicBezTo>
                    <a:pt x="504" y="162"/>
                    <a:pt x="504" y="162"/>
                    <a:pt x="504" y="162"/>
                  </a:cubicBezTo>
                  <a:cubicBezTo>
                    <a:pt x="501" y="164"/>
                    <a:pt x="497" y="165"/>
                    <a:pt x="493" y="165"/>
                  </a:cubicBezTo>
                  <a:cubicBezTo>
                    <a:pt x="489" y="165"/>
                    <a:pt x="486" y="164"/>
                    <a:pt x="483" y="161"/>
                  </a:cubicBezTo>
                  <a:cubicBezTo>
                    <a:pt x="481" y="158"/>
                    <a:pt x="479" y="154"/>
                    <a:pt x="479" y="149"/>
                  </a:cubicBezTo>
                  <a:cubicBezTo>
                    <a:pt x="479" y="144"/>
                    <a:pt x="481" y="140"/>
                    <a:pt x="484" y="137"/>
                  </a:cubicBezTo>
                  <a:cubicBezTo>
                    <a:pt x="486" y="134"/>
                    <a:pt x="490" y="133"/>
                    <a:pt x="494" y="133"/>
                  </a:cubicBezTo>
                  <a:cubicBezTo>
                    <a:pt x="497" y="133"/>
                    <a:pt x="501" y="134"/>
                    <a:pt x="504" y="136"/>
                  </a:cubicBezTo>
                  <a:cubicBezTo>
                    <a:pt x="504" y="136"/>
                    <a:pt x="504" y="136"/>
                    <a:pt x="504" y="129"/>
                  </a:cubicBezTo>
                  <a:cubicBezTo>
                    <a:pt x="501" y="128"/>
                    <a:pt x="498" y="127"/>
                    <a:pt x="494" y="127"/>
                  </a:cubicBezTo>
                  <a:cubicBezTo>
                    <a:pt x="488" y="127"/>
                    <a:pt x="482" y="129"/>
                    <a:pt x="478" y="133"/>
                  </a:cubicBezTo>
                  <a:cubicBezTo>
                    <a:pt x="475" y="138"/>
                    <a:pt x="472" y="143"/>
                    <a:pt x="472" y="150"/>
                  </a:cubicBezTo>
                  <a:cubicBezTo>
                    <a:pt x="472" y="156"/>
                    <a:pt x="474" y="161"/>
                    <a:pt x="478" y="165"/>
                  </a:cubicBezTo>
                  <a:cubicBezTo>
                    <a:pt x="481" y="169"/>
                    <a:pt x="486" y="171"/>
                    <a:pt x="492" y="171"/>
                  </a:cubicBezTo>
                  <a:cubicBezTo>
                    <a:pt x="497" y="171"/>
                    <a:pt x="501" y="170"/>
                    <a:pt x="504" y="168"/>
                  </a:cubicBezTo>
                  <a:close/>
                  <a:moveTo>
                    <a:pt x="534" y="159"/>
                  </a:moveTo>
                  <a:cubicBezTo>
                    <a:pt x="534" y="156"/>
                    <a:pt x="533" y="153"/>
                    <a:pt x="531" y="151"/>
                  </a:cubicBezTo>
                  <a:cubicBezTo>
                    <a:pt x="530" y="149"/>
                    <a:pt x="527" y="148"/>
                    <a:pt x="524" y="146"/>
                  </a:cubicBezTo>
                  <a:cubicBezTo>
                    <a:pt x="520" y="145"/>
                    <a:pt x="518" y="144"/>
                    <a:pt x="517" y="143"/>
                  </a:cubicBezTo>
                  <a:cubicBezTo>
                    <a:pt x="516" y="142"/>
                    <a:pt x="516" y="141"/>
                    <a:pt x="516" y="139"/>
                  </a:cubicBezTo>
                  <a:cubicBezTo>
                    <a:pt x="516" y="137"/>
                    <a:pt x="516" y="135"/>
                    <a:pt x="518" y="135"/>
                  </a:cubicBezTo>
                  <a:cubicBezTo>
                    <a:pt x="519" y="133"/>
                    <a:pt x="521" y="133"/>
                    <a:pt x="523" y="133"/>
                  </a:cubicBezTo>
                  <a:cubicBezTo>
                    <a:pt x="527" y="133"/>
                    <a:pt x="530" y="134"/>
                    <a:pt x="532" y="136"/>
                  </a:cubicBezTo>
                  <a:cubicBezTo>
                    <a:pt x="532" y="136"/>
                    <a:pt x="532" y="136"/>
                    <a:pt x="532" y="129"/>
                  </a:cubicBezTo>
                  <a:cubicBezTo>
                    <a:pt x="530" y="128"/>
                    <a:pt x="527" y="127"/>
                    <a:pt x="523" y="127"/>
                  </a:cubicBezTo>
                  <a:cubicBezTo>
                    <a:pt x="519" y="127"/>
                    <a:pt x="516" y="128"/>
                    <a:pt x="513" y="130"/>
                  </a:cubicBezTo>
                  <a:cubicBezTo>
                    <a:pt x="510" y="133"/>
                    <a:pt x="509" y="136"/>
                    <a:pt x="509" y="139"/>
                  </a:cubicBezTo>
                  <a:cubicBezTo>
                    <a:pt x="509" y="142"/>
                    <a:pt x="510" y="145"/>
                    <a:pt x="512" y="147"/>
                  </a:cubicBezTo>
                  <a:cubicBezTo>
                    <a:pt x="513" y="149"/>
                    <a:pt x="515" y="150"/>
                    <a:pt x="519" y="151"/>
                  </a:cubicBezTo>
                  <a:cubicBezTo>
                    <a:pt x="522" y="153"/>
                    <a:pt x="525" y="154"/>
                    <a:pt x="526" y="156"/>
                  </a:cubicBezTo>
                  <a:cubicBezTo>
                    <a:pt x="527" y="156"/>
                    <a:pt x="527" y="158"/>
                    <a:pt x="527" y="160"/>
                  </a:cubicBezTo>
                  <a:cubicBezTo>
                    <a:pt x="527" y="163"/>
                    <a:pt x="525" y="165"/>
                    <a:pt x="520" y="165"/>
                  </a:cubicBezTo>
                  <a:cubicBezTo>
                    <a:pt x="516" y="165"/>
                    <a:pt x="512" y="164"/>
                    <a:pt x="509" y="161"/>
                  </a:cubicBezTo>
                  <a:cubicBezTo>
                    <a:pt x="509" y="161"/>
                    <a:pt x="509" y="161"/>
                    <a:pt x="509" y="169"/>
                  </a:cubicBezTo>
                  <a:cubicBezTo>
                    <a:pt x="512" y="170"/>
                    <a:pt x="515" y="171"/>
                    <a:pt x="519" y="171"/>
                  </a:cubicBezTo>
                  <a:cubicBezTo>
                    <a:pt x="524" y="171"/>
                    <a:pt x="528" y="170"/>
                    <a:pt x="530" y="167"/>
                  </a:cubicBezTo>
                  <a:cubicBezTo>
                    <a:pt x="533" y="165"/>
                    <a:pt x="534" y="162"/>
                    <a:pt x="534" y="159"/>
                  </a:cubicBezTo>
                  <a:close/>
                  <a:moveTo>
                    <a:pt x="137" y="29"/>
                  </a:moveTo>
                  <a:cubicBezTo>
                    <a:pt x="137" y="29"/>
                    <a:pt x="137" y="29"/>
                    <a:pt x="137" y="29"/>
                  </a:cubicBezTo>
                  <a:cubicBezTo>
                    <a:pt x="126" y="55"/>
                    <a:pt x="110" y="80"/>
                    <a:pt x="94" y="97"/>
                  </a:cubicBezTo>
                  <a:cubicBezTo>
                    <a:pt x="94" y="138"/>
                    <a:pt x="94" y="138"/>
                    <a:pt x="94" y="138"/>
                  </a:cubicBezTo>
                  <a:cubicBezTo>
                    <a:pt x="92" y="138"/>
                    <a:pt x="92" y="138"/>
                    <a:pt x="92" y="138"/>
                  </a:cubicBezTo>
                  <a:cubicBezTo>
                    <a:pt x="90" y="138"/>
                    <a:pt x="90" y="138"/>
                    <a:pt x="90" y="138"/>
                  </a:cubicBezTo>
                  <a:cubicBezTo>
                    <a:pt x="33" y="143"/>
                    <a:pt x="0" y="171"/>
                    <a:pt x="0" y="171"/>
                  </a:cubicBezTo>
                  <a:cubicBezTo>
                    <a:pt x="63" y="131"/>
                    <a:pt x="135" y="149"/>
                    <a:pt x="135" y="150"/>
                  </a:cubicBezTo>
                  <a:cubicBezTo>
                    <a:pt x="141" y="149"/>
                    <a:pt x="141" y="149"/>
                    <a:pt x="141" y="149"/>
                  </a:cubicBezTo>
                  <a:cubicBezTo>
                    <a:pt x="141" y="31"/>
                    <a:pt x="141" y="31"/>
                    <a:pt x="141" y="31"/>
                  </a:cubicBezTo>
                  <a:cubicBezTo>
                    <a:pt x="137" y="29"/>
                    <a:pt x="137" y="29"/>
                    <a:pt x="137" y="29"/>
                  </a:cubicBezTo>
                  <a:cubicBezTo>
                    <a:pt x="137" y="29"/>
                    <a:pt x="137" y="29"/>
                    <a:pt x="137" y="29"/>
                  </a:cubicBezTo>
                  <a:close/>
                  <a:moveTo>
                    <a:pt x="180" y="58"/>
                  </a:moveTo>
                  <a:cubicBezTo>
                    <a:pt x="180" y="58"/>
                    <a:pt x="180" y="58"/>
                    <a:pt x="180" y="58"/>
                  </a:cubicBezTo>
                  <a:cubicBezTo>
                    <a:pt x="180" y="58"/>
                    <a:pt x="174" y="66"/>
                    <a:pt x="155" y="82"/>
                  </a:cubicBezTo>
                  <a:cubicBezTo>
                    <a:pt x="151" y="86"/>
                    <a:pt x="148" y="88"/>
                    <a:pt x="144" y="92"/>
                  </a:cubicBezTo>
                  <a:cubicBezTo>
                    <a:pt x="144" y="153"/>
                    <a:pt x="144" y="153"/>
                    <a:pt x="144" y="153"/>
                  </a:cubicBezTo>
                  <a:cubicBezTo>
                    <a:pt x="141" y="153"/>
                    <a:pt x="141" y="153"/>
                    <a:pt x="141" y="153"/>
                  </a:cubicBezTo>
                  <a:cubicBezTo>
                    <a:pt x="141" y="153"/>
                    <a:pt x="125" y="148"/>
                    <a:pt x="97" y="148"/>
                  </a:cubicBezTo>
                  <a:cubicBezTo>
                    <a:pt x="70" y="147"/>
                    <a:pt x="30" y="154"/>
                    <a:pt x="0" y="171"/>
                  </a:cubicBezTo>
                  <a:cubicBezTo>
                    <a:pt x="1" y="171"/>
                    <a:pt x="1" y="171"/>
                    <a:pt x="1" y="171"/>
                  </a:cubicBezTo>
                  <a:cubicBezTo>
                    <a:pt x="1" y="171"/>
                    <a:pt x="83" y="138"/>
                    <a:pt x="179" y="171"/>
                  </a:cubicBezTo>
                  <a:cubicBezTo>
                    <a:pt x="179" y="171"/>
                    <a:pt x="179" y="171"/>
                    <a:pt x="179" y="171"/>
                  </a:cubicBezTo>
                  <a:cubicBezTo>
                    <a:pt x="183" y="170"/>
                    <a:pt x="183" y="170"/>
                    <a:pt x="183" y="170"/>
                  </a:cubicBezTo>
                  <a:cubicBezTo>
                    <a:pt x="183" y="59"/>
                    <a:pt x="183" y="59"/>
                    <a:pt x="183" y="59"/>
                  </a:cubicBezTo>
                  <a:cubicBezTo>
                    <a:pt x="180" y="58"/>
                    <a:pt x="180" y="58"/>
                    <a:pt x="180" y="58"/>
                  </a:cubicBezTo>
                  <a:cubicBezTo>
                    <a:pt x="180" y="58"/>
                    <a:pt x="180" y="58"/>
                    <a:pt x="180" y="58"/>
                  </a:cubicBezTo>
                  <a:close/>
                  <a:moveTo>
                    <a:pt x="90" y="1"/>
                  </a:moveTo>
                  <a:cubicBezTo>
                    <a:pt x="86" y="0"/>
                    <a:pt x="86" y="0"/>
                    <a:pt x="86" y="0"/>
                  </a:cubicBezTo>
                  <a:cubicBezTo>
                    <a:pt x="86" y="0"/>
                    <a:pt x="86" y="0"/>
                    <a:pt x="86" y="0"/>
                  </a:cubicBezTo>
                  <a:cubicBezTo>
                    <a:pt x="86" y="0"/>
                    <a:pt x="86" y="0"/>
                    <a:pt x="86" y="0"/>
                  </a:cubicBezTo>
                  <a:cubicBezTo>
                    <a:pt x="86" y="0"/>
                    <a:pt x="86" y="0"/>
                    <a:pt x="86" y="0"/>
                  </a:cubicBezTo>
                  <a:cubicBezTo>
                    <a:pt x="86" y="0"/>
                    <a:pt x="86" y="0"/>
                    <a:pt x="86" y="0"/>
                  </a:cubicBezTo>
                  <a:cubicBezTo>
                    <a:pt x="85" y="4"/>
                    <a:pt x="80" y="33"/>
                    <a:pt x="60" y="73"/>
                  </a:cubicBezTo>
                  <a:cubicBezTo>
                    <a:pt x="47" y="97"/>
                    <a:pt x="28" y="127"/>
                    <a:pt x="0" y="157"/>
                  </a:cubicBezTo>
                  <a:cubicBezTo>
                    <a:pt x="0" y="171"/>
                    <a:pt x="0" y="171"/>
                    <a:pt x="0" y="171"/>
                  </a:cubicBezTo>
                  <a:cubicBezTo>
                    <a:pt x="0" y="171"/>
                    <a:pt x="30" y="142"/>
                    <a:pt x="85" y="136"/>
                  </a:cubicBezTo>
                  <a:cubicBezTo>
                    <a:pt x="87" y="136"/>
                    <a:pt x="87" y="136"/>
                    <a:pt x="87" y="136"/>
                  </a:cubicBezTo>
                  <a:cubicBezTo>
                    <a:pt x="90" y="135"/>
                    <a:pt x="90" y="135"/>
                    <a:pt x="90" y="135"/>
                  </a:cubicBezTo>
                  <a:cubicBezTo>
                    <a:pt x="90" y="1"/>
                    <a:pt x="90" y="1"/>
                    <a:pt x="90" y="1"/>
                  </a:cubicBezTo>
                  <a:cubicBezTo>
                    <a:pt x="90" y="1"/>
                    <a:pt x="90" y="1"/>
                    <a:pt x="90" y="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grpSp>
        <p:nvGrpSpPr>
          <p:cNvPr id="10" name="Search icon group"/>
          <p:cNvGrpSpPr/>
          <p:nvPr/>
        </p:nvGrpSpPr>
        <p:grpSpPr>
          <a:xfrm>
            <a:off x="7575145" y="4441207"/>
            <a:ext cx="293742" cy="797873"/>
            <a:chOff x="7575145" y="4441207"/>
            <a:chExt cx="293742" cy="797873"/>
          </a:xfrm>
        </p:grpSpPr>
        <p:sp>
          <p:nvSpPr>
            <p:cNvPr id="176" name="Freeform 232"/>
            <p:cNvSpPr>
              <a:spLocks noChangeAspect="1" noEditPoints="1"/>
            </p:cNvSpPr>
            <p:nvPr/>
          </p:nvSpPr>
          <p:spPr bwMode="auto">
            <a:xfrm>
              <a:off x="7607082" y="4441207"/>
              <a:ext cx="229868" cy="220110"/>
            </a:xfrm>
            <a:custGeom>
              <a:avLst/>
              <a:gdLst>
                <a:gd name="T0" fmla="*/ 33 w 90"/>
                <a:gd name="T1" fmla="*/ 12 h 86"/>
                <a:gd name="T2" fmla="*/ 54 w 90"/>
                <a:gd name="T3" fmla="*/ 33 h 86"/>
                <a:gd name="T4" fmla="*/ 33 w 90"/>
                <a:gd name="T5" fmla="*/ 54 h 86"/>
                <a:gd name="T6" fmla="*/ 13 w 90"/>
                <a:gd name="T7" fmla="*/ 33 h 86"/>
                <a:gd name="T8" fmla="*/ 33 w 90"/>
                <a:gd name="T9" fmla="*/ 12 h 86"/>
                <a:gd name="T10" fmla="*/ 33 w 90"/>
                <a:gd name="T11" fmla="*/ 0 h 86"/>
                <a:gd name="T12" fmla="*/ 0 w 90"/>
                <a:gd name="T13" fmla="*/ 33 h 86"/>
                <a:gd name="T14" fmla="*/ 33 w 90"/>
                <a:gd name="T15" fmla="*/ 66 h 86"/>
                <a:gd name="T16" fmla="*/ 55 w 90"/>
                <a:gd name="T17" fmla="*/ 58 h 86"/>
                <a:gd name="T18" fmla="*/ 80 w 90"/>
                <a:gd name="T19" fmla="*/ 84 h 86"/>
                <a:gd name="T20" fmla="*/ 88 w 90"/>
                <a:gd name="T21" fmla="*/ 84 h 86"/>
                <a:gd name="T22" fmla="*/ 88 w 90"/>
                <a:gd name="T23" fmla="*/ 84 h 86"/>
                <a:gd name="T24" fmla="*/ 88 w 90"/>
                <a:gd name="T25" fmla="*/ 76 h 86"/>
                <a:gd name="T26" fmla="*/ 61 w 90"/>
                <a:gd name="T27" fmla="*/ 50 h 86"/>
                <a:gd name="T28" fmla="*/ 66 w 90"/>
                <a:gd name="T29" fmla="*/ 33 h 86"/>
                <a:gd name="T30" fmla="*/ 33 w 90"/>
                <a:gd name="T3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86">
                  <a:moveTo>
                    <a:pt x="33" y="12"/>
                  </a:moveTo>
                  <a:cubicBezTo>
                    <a:pt x="44" y="12"/>
                    <a:pt x="54" y="22"/>
                    <a:pt x="54" y="33"/>
                  </a:cubicBezTo>
                  <a:cubicBezTo>
                    <a:pt x="54" y="44"/>
                    <a:pt x="44" y="54"/>
                    <a:pt x="33" y="54"/>
                  </a:cubicBezTo>
                  <a:cubicBezTo>
                    <a:pt x="22" y="54"/>
                    <a:pt x="13" y="44"/>
                    <a:pt x="13" y="33"/>
                  </a:cubicBezTo>
                  <a:cubicBezTo>
                    <a:pt x="13" y="22"/>
                    <a:pt x="22" y="12"/>
                    <a:pt x="33" y="12"/>
                  </a:cubicBezTo>
                  <a:close/>
                  <a:moveTo>
                    <a:pt x="33" y="0"/>
                  </a:moveTo>
                  <a:cubicBezTo>
                    <a:pt x="15" y="0"/>
                    <a:pt x="0" y="15"/>
                    <a:pt x="0" y="33"/>
                  </a:cubicBezTo>
                  <a:cubicBezTo>
                    <a:pt x="0" y="51"/>
                    <a:pt x="15" y="66"/>
                    <a:pt x="33" y="66"/>
                  </a:cubicBezTo>
                  <a:cubicBezTo>
                    <a:pt x="41" y="66"/>
                    <a:pt x="49" y="63"/>
                    <a:pt x="55" y="58"/>
                  </a:cubicBezTo>
                  <a:cubicBezTo>
                    <a:pt x="80" y="84"/>
                    <a:pt x="80" y="84"/>
                    <a:pt x="80" y="84"/>
                  </a:cubicBezTo>
                  <a:cubicBezTo>
                    <a:pt x="82" y="86"/>
                    <a:pt x="86" y="86"/>
                    <a:pt x="88" y="84"/>
                  </a:cubicBezTo>
                  <a:cubicBezTo>
                    <a:pt x="88" y="84"/>
                    <a:pt x="88" y="84"/>
                    <a:pt x="88" y="84"/>
                  </a:cubicBezTo>
                  <a:cubicBezTo>
                    <a:pt x="90" y="82"/>
                    <a:pt x="90" y="78"/>
                    <a:pt x="88" y="76"/>
                  </a:cubicBezTo>
                  <a:cubicBezTo>
                    <a:pt x="61" y="50"/>
                    <a:pt x="61" y="50"/>
                    <a:pt x="61" y="50"/>
                  </a:cubicBezTo>
                  <a:cubicBezTo>
                    <a:pt x="65" y="45"/>
                    <a:pt x="66" y="39"/>
                    <a:pt x="66" y="33"/>
                  </a:cubicBezTo>
                  <a:cubicBezTo>
                    <a:pt x="66" y="15"/>
                    <a:pt x="51" y="0"/>
                    <a:pt x="33" y="0"/>
                  </a:cubicBezTo>
                  <a:close/>
                </a:path>
              </a:pathLst>
            </a:custGeom>
            <a:solidFill>
              <a:schemeClr val="bg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sp>
          <p:nvSpPr>
            <p:cNvPr id="182" name="Freeform 212"/>
            <p:cNvSpPr>
              <a:spLocks noChangeAspect="1" noEditPoints="1"/>
            </p:cNvSpPr>
            <p:nvPr/>
          </p:nvSpPr>
          <p:spPr bwMode="auto">
            <a:xfrm>
              <a:off x="7575145" y="5003494"/>
              <a:ext cx="293742" cy="235586"/>
            </a:xfrm>
            <a:custGeom>
              <a:avLst/>
              <a:gdLst>
                <a:gd name="T0" fmla="*/ 46 w 126"/>
                <a:gd name="T1" fmla="*/ 20 h 101"/>
                <a:gd name="T2" fmla="*/ 92 w 126"/>
                <a:gd name="T3" fmla="*/ 55 h 101"/>
                <a:gd name="T4" fmla="*/ 46 w 126"/>
                <a:gd name="T5" fmla="*/ 90 h 101"/>
                <a:gd name="T6" fmla="*/ 33 w 126"/>
                <a:gd name="T7" fmla="*/ 88 h 101"/>
                <a:gd name="T8" fmla="*/ 9 w 126"/>
                <a:gd name="T9" fmla="*/ 98 h 101"/>
                <a:gd name="T10" fmla="*/ 22 w 126"/>
                <a:gd name="T11" fmla="*/ 85 h 101"/>
                <a:gd name="T12" fmla="*/ 0 w 126"/>
                <a:gd name="T13" fmla="*/ 55 h 101"/>
                <a:gd name="T14" fmla="*/ 46 w 126"/>
                <a:gd name="T15" fmla="*/ 20 h 101"/>
                <a:gd name="T16" fmla="*/ 80 w 126"/>
                <a:gd name="T17" fmla="*/ 0 h 101"/>
                <a:gd name="T18" fmla="*/ 41 w 126"/>
                <a:gd name="T19" fmla="*/ 15 h 101"/>
                <a:gd name="T20" fmla="*/ 93 w 126"/>
                <a:gd name="T21" fmla="*/ 69 h 101"/>
                <a:gd name="T22" fmla="*/ 117 w 126"/>
                <a:gd name="T23" fmla="*/ 79 h 101"/>
                <a:gd name="T24" fmla="*/ 103 w 126"/>
                <a:gd name="T25" fmla="*/ 65 h 101"/>
                <a:gd name="T26" fmla="*/ 126 w 126"/>
                <a:gd name="T27" fmla="*/ 35 h 101"/>
                <a:gd name="T28" fmla="*/ 80 w 126"/>
                <a:gd name="T29"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 h="101">
                  <a:moveTo>
                    <a:pt x="46" y="20"/>
                  </a:moveTo>
                  <a:cubicBezTo>
                    <a:pt x="72" y="20"/>
                    <a:pt x="92" y="35"/>
                    <a:pt x="92" y="55"/>
                  </a:cubicBezTo>
                  <a:cubicBezTo>
                    <a:pt x="92" y="74"/>
                    <a:pt x="72" y="90"/>
                    <a:pt x="46" y="90"/>
                  </a:cubicBezTo>
                  <a:cubicBezTo>
                    <a:pt x="42" y="90"/>
                    <a:pt x="37" y="89"/>
                    <a:pt x="33" y="88"/>
                  </a:cubicBezTo>
                  <a:cubicBezTo>
                    <a:pt x="28" y="98"/>
                    <a:pt x="18" y="101"/>
                    <a:pt x="9" y="98"/>
                  </a:cubicBezTo>
                  <a:cubicBezTo>
                    <a:pt x="14" y="94"/>
                    <a:pt x="19" y="89"/>
                    <a:pt x="22" y="85"/>
                  </a:cubicBezTo>
                  <a:cubicBezTo>
                    <a:pt x="9" y="79"/>
                    <a:pt x="0" y="68"/>
                    <a:pt x="0" y="55"/>
                  </a:cubicBezTo>
                  <a:cubicBezTo>
                    <a:pt x="0" y="35"/>
                    <a:pt x="21" y="20"/>
                    <a:pt x="46" y="20"/>
                  </a:cubicBezTo>
                  <a:close/>
                  <a:moveTo>
                    <a:pt x="80" y="0"/>
                  </a:moveTo>
                  <a:cubicBezTo>
                    <a:pt x="64" y="0"/>
                    <a:pt x="50" y="6"/>
                    <a:pt x="41" y="15"/>
                  </a:cubicBezTo>
                  <a:cubicBezTo>
                    <a:pt x="62" y="10"/>
                    <a:pt x="112" y="32"/>
                    <a:pt x="93" y="69"/>
                  </a:cubicBezTo>
                  <a:cubicBezTo>
                    <a:pt x="99" y="79"/>
                    <a:pt x="108" y="81"/>
                    <a:pt x="117" y="79"/>
                  </a:cubicBezTo>
                  <a:cubicBezTo>
                    <a:pt x="111" y="74"/>
                    <a:pt x="107" y="70"/>
                    <a:pt x="103" y="65"/>
                  </a:cubicBezTo>
                  <a:cubicBezTo>
                    <a:pt x="117" y="59"/>
                    <a:pt x="126" y="48"/>
                    <a:pt x="126" y="35"/>
                  </a:cubicBezTo>
                  <a:cubicBezTo>
                    <a:pt x="126" y="16"/>
                    <a:pt x="105" y="0"/>
                    <a:pt x="80" y="0"/>
                  </a:cubicBezTo>
                  <a:close/>
                </a:path>
              </a:pathLst>
            </a:custGeom>
            <a:solidFill>
              <a:schemeClr val="bg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grpSp>
      <p:grpSp>
        <p:nvGrpSpPr>
          <p:cNvPr id="24" name="Documents icons"/>
          <p:cNvGrpSpPr/>
          <p:nvPr/>
        </p:nvGrpSpPr>
        <p:grpSpPr>
          <a:xfrm>
            <a:off x="5817972" y="4406849"/>
            <a:ext cx="297821" cy="1981094"/>
            <a:chOff x="5817972" y="4406849"/>
            <a:chExt cx="297821" cy="1981094"/>
          </a:xfrm>
        </p:grpSpPr>
        <p:sp>
          <p:nvSpPr>
            <p:cNvPr id="177" name="Freeform 18"/>
            <p:cNvSpPr>
              <a:spLocks noChangeAspect="1" noEditPoints="1"/>
            </p:cNvSpPr>
            <p:nvPr/>
          </p:nvSpPr>
          <p:spPr bwMode="auto">
            <a:xfrm>
              <a:off x="5829592" y="5028923"/>
              <a:ext cx="274581" cy="184727"/>
            </a:xfrm>
            <a:custGeom>
              <a:avLst/>
              <a:gdLst>
                <a:gd name="T0" fmla="*/ 364 w 780"/>
                <a:gd name="T1" fmla="*/ 241 h 440"/>
                <a:gd name="T2" fmla="*/ 5 w 780"/>
                <a:gd name="T3" fmla="*/ 27 h 440"/>
                <a:gd name="T4" fmla="*/ 48 w 780"/>
                <a:gd name="T5" fmla="*/ 0 h 440"/>
                <a:gd name="T6" fmla="*/ 732 w 780"/>
                <a:gd name="T7" fmla="*/ 0 h 440"/>
                <a:gd name="T8" fmla="*/ 775 w 780"/>
                <a:gd name="T9" fmla="*/ 27 h 440"/>
                <a:gd name="T10" fmla="*/ 416 w 780"/>
                <a:gd name="T11" fmla="*/ 240 h 440"/>
                <a:gd name="T12" fmla="*/ 416 w 780"/>
                <a:gd name="T13" fmla="*/ 241 h 440"/>
                <a:gd name="T14" fmla="*/ 390 w 780"/>
                <a:gd name="T15" fmla="*/ 247 h 440"/>
                <a:gd name="T16" fmla="*/ 364 w 780"/>
                <a:gd name="T17" fmla="*/ 241 h 440"/>
                <a:gd name="T18" fmla="*/ 780 w 780"/>
                <a:gd name="T19" fmla="*/ 324 h 440"/>
                <a:gd name="T20" fmla="*/ 780 w 780"/>
                <a:gd name="T21" fmla="*/ 66 h 440"/>
                <a:gd name="T22" fmla="*/ 563 w 780"/>
                <a:gd name="T23" fmla="*/ 195 h 440"/>
                <a:gd name="T24" fmla="*/ 780 w 780"/>
                <a:gd name="T25" fmla="*/ 324 h 440"/>
                <a:gd name="T26" fmla="*/ 0 w 780"/>
                <a:gd name="T27" fmla="*/ 392 h 440"/>
                <a:gd name="T28" fmla="*/ 48 w 780"/>
                <a:gd name="T29" fmla="*/ 440 h 440"/>
                <a:gd name="T30" fmla="*/ 732 w 780"/>
                <a:gd name="T31" fmla="*/ 440 h 440"/>
                <a:gd name="T32" fmla="*/ 780 w 780"/>
                <a:gd name="T33" fmla="*/ 392 h 440"/>
                <a:gd name="T34" fmla="*/ 780 w 780"/>
                <a:gd name="T35" fmla="*/ 366 h 440"/>
                <a:gd name="T36" fmla="*/ 528 w 780"/>
                <a:gd name="T37" fmla="*/ 216 h 440"/>
                <a:gd name="T38" fmla="*/ 435 w 780"/>
                <a:gd name="T39" fmla="*/ 271 h 440"/>
                <a:gd name="T40" fmla="*/ 390 w 780"/>
                <a:gd name="T41" fmla="*/ 283 h 440"/>
                <a:gd name="T42" fmla="*/ 390 w 780"/>
                <a:gd name="T43" fmla="*/ 283 h 440"/>
                <a:gd name="T44" fmla="*/ 344 w 780"/>
                <a:gd name="T45" fmla="*/ 271 h 440"/>
                <a:gd name="T46" fmla="*/ 252 w 780"/>
                <a:gd name="T47" fmla="*/ 216 h 440"/>
                <a:gd name="T48" fmla="*/ 0 w 780"/>
                <a:gd name="T49" fmla="*/ 366 h 440"/>
                <a:gd name="T50" fmla="*/ 0 w 780"/>
                <a:gd name="T51" fmla="*/ 392 h 440"/>
                <a:gd name="T52" fmla="*/ 217 w 780"/>
                <a:gd name="T53" fmla="*/ 195 h 440"/>
                <a:gd name="T54" fmla="*/ 0 w 780"/>
                <a:gd name="T55" fmla="*/ 66 h 440"/>
                <a:gd name="T56" fmla="*/ 0 w 780"/>
                <a:gd name="T57" fmla="*/ 324 h 440"/>
                <a:gd name="T58" fmla="*/ 217 w 780"/>
                <a:gd name="T59" fmla="*/ 195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0" h="440">
                  <a:moveTo>
                    <a:pt x="364" y="241"/>
                  </a:moveTo>
                  <a:cubicBezTo>
                    <a:pt x="5" y="27"/>
                    <a:pt x="5" y="27"/>
                    <a:pt x="5" y="27"/>
                  </a:cubicBezTo>
                  <a:cubicBezTo>
                    <a:pt x="13" y="11"/>
                    <a:pt x="29" y="0"/>
                    <a:pt x="48" y="0"/>
                  </a:cubicBezTo>
                  <a:cubicBezTo>
                    <a:pt x="732" y="0"/>
                    <a:pt x="732" y="0"/>
                    <a:pt x="732" y="0"/>
                  </a:cubicBezTo>
                  <a:cubicBezTo>
                    <a:pt x="751" y="0"/>
                    <a:pt x="767" y="11"/>
                    <a:pt x="775" y="27"/>
                  </a:cubicBezTo>
                  <a:cubicBezTo>
                    <a:pt x="416" y="240"/>
                    <a:pt x="416" y="240"/>
                    <a:pt x="416" y="240"/>
                  </a:cubicBezTo>
                  <a:cubicBezTo>
                    <a:pt x="416" y="241"/>
                    <a:pt x="416" y="241"/>
                    <a:pt x="416" y="241"/>
                  </a:cubicBezTo>
                  <a:cubicBezTo>
                    <a:pt x="409" y="245"/>
                    <a:pt x="400" y="247"/>
                    <a:pt x="390" y="247"/>
                  </a:cubicBezTo>
                  <a:cubicBezTo>
                    <a:pt x="380" y="247"/>
                    <a:pt x="370" y="245"/>
                    <a:pt x="364" y="241"/>
                  </a:cubicBezTo>
                  <a:close/>
                  <a:moveTo>
                    <a:pt x="780" y="324"/>
                  </a:moveTo>
                  <a:cubicBezTo>
                    <a:pt x="780" y="66"/>
                    <a:pt x="780" y="66"/>
                    <a:pt x="780" y="66"/>
                  </a:cubicBezTo>
                  <a:cubicBezTo>
                    <a:pt x="563" y="195"/>
                    <a:pt x="563" y="195"/>
                    <a:pt x="563" y="195"/>
                  </a:cubicBezTo>
                  <a:lnTo>
                    <a:pt x="780" y="324"/>
                  </a:lnTo>
                  <a:close/>
                  <a:moveTo>
                    <a:pt x="0" y="392"/>
                  </a:moveTo>
                  <a:cubicBezTo>
                    <a:pt x="0" y="419"/>
                    <a:pt x="21" y="440"/>
                    <a:pt x="48" y="440"/>
                  </a:cubicBezTo>
                  <a:cubicBezTo>
                    <a:pt x="732" y="440"/>
                    <a:pt x="732" y="440"/>
                    <a:pt x="732" y="440"/>
                  </a:cubicBezTo>
                  <a:cubicBezTo>
                    <a:pt x="758" y="440"/>
                    <a:pt x="780" y="419"/>
                    <a:pt x="780" y="392"/>
                  </a:cubicBezTo>
                  <a:cubicBezTo>
                    <a:pt x="780" y="366"/>
                    <a:pt x="780" y="366"/>
                    <a:pt x="780" y="366"/>
                  </a:cubicBezTo>
                  <a:cubicBezTo>
                    <a:pt x="528" y="216"/>
                    <a:pt x="528" y="216"/>
                    <a:pt x="528" y="216"/>
                  </a:cubicBezTo>
                  <a:cubicBezTo>
                    <a:pt x="435" y="271"/>
                    <a:pt x="435" y="271"/>
                    <a:pt x="435" y="271"/>
                  </a:cubicBezTo>
                  <a:cubicBezTo>
                    <a:pt x="423" y="279"/>
                    <a:pt x="407" y="283"/>
                    <a:pt x="390" y="283"/>
                  </a:cubicBezTo>
                  <a:cubicBezTo>
                    <a:pt x="390" y="283"/>
                    <a:pt x="390" y="283"/>
                    <a:pt x="390" y="283"/>
                  </a:cubicBezTo>
                  <a:cubicBezTo>
                    <a:pt x="373" y="283"/>
                    <a:pt x="357" y="279"/>
                    <a:pt x="344" y="271"/>
                  </a:cubicBezTo>
                  <a:cubicBezTo>
                    <a:pt x="252" y="216"/>
                    <a:pt x="252" y="216"/>
                    <a:pt x="252" y="216"/>
                  </a:cubicBezTo>
                  <a:cubicBezTo>
                    <a:pt x="0" y="366"/>
                    <a:pt x="0" y="366"/>
                    <a:pt x="0" y="366"/>
                  </a:cubicBezTo>
                  <a:lnTo>
                    <a:pt x="0" y="392"/>
                  </a:lnTo>
                  <a:close/>
                  <a:moveTo>
                    <a:pt x="217" y="195"/>
                  </a:moveTo>
                  <a:cubicBezTo>
                    <a:pt x="0" y="66"/>
                    <a:pt x="0" y="66"/>
                    <a:pt x="0" y="66"/>
                  </a:cubicBezTo>
                  <a:cubicBezTo>
                    <a:pt x="0" y="324"/>
                    <a:pt x="0" y="324"/>
                    <a:pt x="0" y="324"/>
                  </a:cubicBezTo>
                  <a:lnTo>
                    <a:pt x="217" y="195"/>
                  </a:lnTo>
                  <a:close/>
                </a:path>
              </a:pathLst>
            </a:custGeom>
            <a:solidFill>
              <a:schemeClr val="bg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sp>
          <p:nvSpPr>
            <p:cNvPr id="178" name="Freeform 109"/>
            <p:cNvSpPr>
              <a:spLocks noChangeAspect="1" noEditPoints="1"/>
            </p:cNvSpPr>
            <p:nvPr/>
          </p:nvSpPr>
          <p:spPr bwMode="auto">
            <a:xfrm>
              <a:off x="5826370" y="5577210"/>
              <a:ext cx="281025" cy="228201"/>
            </a:xfrm>
            <a:custGeom>
              <a:avLst/>
              <a:gdLst>
                <a:gd name="T0" fmla="*/ 49 w 80"/>
                <a:gd name="T1" fmla="*/ 51 h 65"/>
                <a:gd name="T2" fmla="*/ 43 w 80"/>
                <a:gd name="T3" fmla="*/ 50 h 65"/>
                <a:gd name="T4" fmla="*/ 42 w 80"/>
                <a:gd name="T5" fmla="*/ 50 h 65"/>
                <a:gd name="T6" fmla="*/ 42 w 80"/>
                <a:gd name="T7" fmla="*/ 44 h 65"/>
                <a:gd name="T8" fmla="*/ 43 w 80"/>
                <a:gd name="T9" fmla="*/ 44 h 65"/>
                <a:gd name="T10" fmla="*/ 51 w 80"/>
                <a:gd name="T11" fmla="*/ 45 h 65"/>
                <a:gd name="T12" fmla="*/ 52 w 80"/>
                <a:gd name="T13" fmla="*/ 42 h 65"/>
                <a:gd name="T14" fmla="*/ 44 w 80"/>
                <a:gd name="T15" fmla="*/ 40 h 65"/>
                <a:gd name="T16" fmla="*/ 43 w 80"/>
                <a:gd name="T17" fmla="*/ 40 h 65"/>
                <a:gd name="T18" fmla="*/ 43 w 80"/>
                <a:gd name="T19" fmla="*/ 25 h 65"/>
                <a:gd name="T20" fmla="*/ 58 w 80"/>
                <a:gd name="T21" fmla="*/ 25 h 65"/>
                <a:gd name="T22" fmla="*/ 58 w 80"/>
                <a:gd name="T23" fmla="*/ 30 h 65"/>
                <a:gd name="T24" fmla="*/ 49 w 80"/>
                <a:gd name="T25" fmla="*/ 30 h 65"/>
                <a:gd name="T26" fmla="*/ 49 w 80"/>
                <a:gd name="T27" fmla="*/ 34 h 65"/>
                <a:gd name="T28" fmla="*/ 57 w 80"/>
                <a:gd name="T29" fmla="*/ 36 h 65"/>
                <a:gd name="T30" fmla="*/ 59 w 80"/>
                <a:gd name="T31" fmla="*/ 42 h 65"/>
                <a:gd name="T32" fmla="*/ 56 w 80"/>
                <a:gd name="T33" fmla="*/ 48 h 65"/>
                <a:gd name="T34" fmla="*/ 49 w 80"/>
                <a:gd name="T35" fmla="*/ 51 h 65"/>
                <a:gd name="T36" fmla="*/ 38 w 80"/>
                <a:gd name="T37" fmla="*/ 45 h 65"/>
                <a:gd name="T38" fmla="*/ 29 w 80"/>
                <a:gd name="T39" fmla="*/ 45 h 65"/>
                <a:gd name="T40" fmla="*/ 33 w 80"/>
                <a:gd name="T41" fmla="*/ 41 h 65"/>
                <a:gd name="T42" fmla="*/ 39 w 80"/>
                <a:gd name="T43" fmla="*/ 32 h 65"/>
                <a:gd name="T44" fmla="*/ 36 w 80"/>
                <a:gd name="T45" fmla="*/ 26 h 65"/>
                <a:gd name="T46" fmla="*/ 30 w 80"/>
                <a:gd name="T47" fmla="*/ 24 h 65"/>
                <a:gd name="T48" fmla="*/ 22 w 80"/>
                <a:gd name="T49" fmla="*/ 26 h 65"/>
                <a:gd name="T50" fmla="*/ 22 w 80"/>
                <a:gd name="T51" fmla="*/ 27 h 65"/>
                <a:gd name="T52" fmla="*/ 22 w 80"/>
                <a:gd name="T53" fmla="*/ 33 h 65"/>
                <a:gd name="T54" fmla="*/ 23 w 80"/>
                <a:gd name="T55" fmla="*/ 32 h 65"/>
                <a:gd name="T56" fmla="*/ 29 w 80"/>
                <a:gd name="T57" fmla="*/ 30 h 65"/>
                <a:gd name="T58" fmla="*/ 32 w 80"/>
                <a:gd name="T59" fmla="*/ 33 h 65"/>
                <a:gd name="T60" fmla="*/ 31 w 80"/>
                <a:gd name="T61" fmla="*/ 35 h 65"/>
                <a:gd name="T62" fmla="*/ 28 w 80"/>
                <a:gd name="T63" fmla="*/ 39 h 65"/>
                <a:gd name="T64" fmla="*/ 21 w 80"/>
                <a:gd name="T65" fmla="*/ 46 h 65"/>
                <a:gd name="T66" fmla="*/ 21 w 80"/>
                <a:gd name="T67" fmla="*/ 50 h 65"/>
                <a:gd name="T68" fmla="*/ 38 w 80"/>
                <a:gd name="T69" fmla="*/ 50 h 65"/>
                <a:gd name="T70" fmla="*/ 38 w 80"/>
                <a:gd name="T71" fmla="*/ 45 h 65"/>
                <a:gd name="T72" fmla="*/ 71 w 80"/>
                <a:gd name="T73" fmla="*/ 19 h 65"/>
                <a:gd name="T74" fmla="*/ 9 w 80"/>
                <a:gd name="T75" fmla="*/ 19 h 65"/>
                <a:gd name="T76" fmla="*/ 9 w 80"/>
                <a:gd name="T77" fmla="*/ 56 h 65"/>
                <a:gd name="T78" fmla="*/ 9 w 80"/>
                <a:gd name="T79" fmla="*/ 57 h 65"/>
                <a:gd name="T80" fmla="*/ 70 w 80"/>
                <a:gd name="T81" fmla="*/ 57 h 65"/>
                <a:gd name="T82" fmla="*/ 71 w 80"/>
                <a:gd name="T83" fmla="*/ 56 h 65"/>
                <a:gd name="T84" fmla="*/ 71 w 80"/>
                <a:gd name="T85" fmla="*/ 19 h 65"/>
                <a:gd name="T86" fmla="*/ 76 w 80"/>
                <a:gd name="T87" fmla="*/ 0 h 65"/>
                <a:gd name="T88" fmla="*/ 80 w 80"/>
                <a:gd name="T89" fmla="*/ 4 h 65"/>
                <a:gd name="T90" fmla="*/ 80 w 80"/>
                <a:gd name="T91" fmla="*/ 62 h 65"/>
                <a:gd name="T92" fmla="*/ 76 w 80"/>
                <a:gd name="T93" fmla="*/ 65 h 65"/>
                <a:gd name="T94" fmla="*/ 4 w 80"/>
                <a:gd name="T95" fmla="*/ 65 h 65"/>
                <a:gd name="T96" fmla="*/ 0 w 80"/>
                <a:gd name="T97" fmla="*/ 62 h 65"/>
                <a:gd name="T98" fmla="*/ 0 w 80"/>
                <a:gd name="T99" fmla="*/ 4 h 65"/>
                <a:gd name="T100" fmla="*/ 4 w 80"/>
                <a:gd name="T101" fmla="*/ 0 h 65"/>
                <a:gd name="T102" fmla="*/ 76 w 80"/>
                <a:gd name="T10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 h="65">
                  <a:moveTo>
                    <a:pt x="49" y="51"/>
                  </a:moveTo>
                  <a:cubicBezTo>
                    <a:pt x="46" y="51"/>
                    <a:pt x="44" y="51"/>
                    <a:pt x="43" y="50"/>
                  </a:cubicBezTo>
                  <a:cubicBezTo>
                    <a:pt x="42" y="50"/>
                    <a:pt x="42" y="50"/>
                    <a:pt x="42" y="50"/>
                  </a:cubicBezTo>
                  <a:cubicBezTo>
                    <a:pt x="42" y="44"/>
                    <a:pt x="42" y="44"/>
                    <a:pt x="42" y="44"/>
                  </a:cubicBezTo>
                  <a:cubicBezTo>
                    <a:pt x="43" y="44"/>
                    <a:pt x="43" y="44"/>
                    <a:pt x="43" y="44"/>
                  </a:cubicBezTo>
                  <a:cubicBezTo>
                    <a:pt x="46" y="46"/>
                    <a:pt x="50" y="46"/>
                    <a:pt x="51" y="45"/>
                  </a:cubicBezTo>
                  <a:cubicBezTo>
                    <a:pt x="52" y="44"/>
                    <a:pt x="52" y="43"/>
                    <a:pt x="52" y="42"/>
                  </a:cubicBezTo>
                  <a:cubicBezTo>
                    <a:pt x="52" y="41"/>
                    <a:pt x="51" y="39"/>
                    <a:pt x="44" y="40"/>
                  </a:cubicBezTo>
                  <a:cubicBezTo>
                    <a:pt x="43" y="40"/>
                    <a:pt x="43" y="40"/>
                    <a:pt x="43" y="40"/>
                  </a:cubicBezTo>
                  <a:cubicBezTo>
                    <a:pt x="43" y="25"/>
                    <a:pt x="43" y="25"/>
                    <a:pt x="43" y="25"/>
                  </a:cubicBezTo>
                  <a:cubicBezTo>
                    <a:pt x="58" y="25"/>
                    <a:pt x="58" y="25"/>
                    <a:pt x="58" y="25"/>
                  </a:cubicBezTo>
                  <a:cubicBezTo>
                    <a:pt x="58" y="30"/>
                    <a:pt x="58" y="30"/>
                    <a:pt x="58" y="30"/>
                  </a:cubicBezTo>
                  <a:cubicBezTo>
                    <a:pt x="49" y="30"/>
                    <a:pt x="49" y="30"/>
                    <a:pt x="49" y="30"/>
                  </a:cubicBezTo>
                  <a:cubicBezTo>
                    <a:pt x="49" y="34"/>
                    <a:pt x="49" y="34"/>
                    <a:pt x="49" y="34"/>
                  </a:cubicBezTo>
                  <a:cubicBezTo>
                    <a:pt x="52" y="34"/>
                    <a:pt x="55" y="34"/>
                    <a:pt x="57" y="36"/>
                  </a:cubicBezTo>
                  <a:cubicBezTo>
                    <a:pt x="58" y="38"/>
                    <a:pt x="59" y="40"/>
                    <a:pt x="59" y="42"/>
                  </a:cubicBezTo>
                  <a:cubicBezTo>
                    <a:pt x="59" y="44"/>
                    <a:pt x="58" y="47"/>
                    <a:pt x="56" y="48"/>
                  </a:cubicBezTo>
                  <a:cubicBezTo>
                    <a:pt x="55" y="50"/>
                    <a:pt x="52" y="51"/>
                    <a:pt x="49" y="51"/>
                  </a:cubicBezTo>
                  <a:moveTo>
                    <a:pt x="38" y="45"/>
                  </a:moveTo>
                  <a:cubicBezTo>
                    <a:pt x="29" y="45"/>
                    <a:pt x="29" y="45"/>
                    <a:pt x="29" y="45"/>
                  </a:cubicBezTo>
                  <a:cubicBezTo>
                    <a:pt x="33" y="41"/>
                    <a:pt x="33" y="41"/>
                    <a:pt x="33" y="41"/>
                  </a:cubicBezTo>
                  <a:cubicBezTo>
                    <a:pt x="37" y="38"/>
                    <a:pt x="39" y="35"/>
                    <a:pt x="39" y="32"/>
                  </a:cubicBezTo>
                  <a:cubicBezTo>
                    <a:pt x="39" y="30"/>
                    <a:pt x="38" y="28"/>
                    <a:pt x="36" y="26"/>
                  </a:cubicBezTo>
                  <a:cubicBezTo>
                    <a:pt x="35" y="25"/>
                    <a:pt x="33" y="24"/>
                    <a:pt x="30" y="24"/>
                  </a:cubicBezTo>
                  <a:cubicBezTo>
                    <a:pt x="27" y="24"/>
                    <a:pt x="25" y="25"/>
                    <a:pt x="22" y="26"/>
                  </a:cubicBezTo>
                  <a:cubicBezTo>
                    <a:pt x="22" y="27"/>
                    <a:pt x="22" y="27"/>
                    <a:pt x="22" y="27"/>
                  </a:cubicBezTo>
                  <a:cubicBezTo>
                    <a:pt x="22" y="33"/>
                    <a:pt x="22" y="33"/>
                    <a:pt x="22" y="33"/>
                  </a:cubicBezTo>
                  <a:cubicBezTo>
                    <a:pt x="23" y="32"/>
                    <a:pt x="23" y="32"/>
                    <a:pt x="23" y="32"/>
                  </a:cubicBezTo>
                  <a:cubicBezTo>
                    <a:pt x="25" y="30"/>
                    <a:pt x="27" y="30"/>
                    <a:pt x="29" y="30"/>
                  </a:cubicBezTo>
                  <a:cubicBezTo>
                    <a:pt x="31" y="30"/>
                    <a:pt x="32" y="31"/>
                    <a:pt x="32" y="33"/>
                  </a:cubicBezTo>
                  <a:cubicBezTo>
                    <a:pt x="32" y="33"/>
                    <a:pt x="32" y="34"/>
                    <a:pt x="31" y="35"/>
                  </a:cubicBezTo>
                  <a:cubicBezTo>
                    <a:pt x="31" y="36"/>
                    <a:pt x="30" y="37"/>
                    <a:pt x="28" y="39"/>
                  </a:cubicBezTo>
                  <a:cubicBezTo>
                    <a:pt x="21" y="46"/>
                    <a:pt x="21" y="46"/>
                    <a:pt x="21" y="46"/>
                  </a:cubicBezTo>
                  <a:cubicBezTo>
                    <a:pt x="21" y="50"/>
                    <a:pt x="21" y="50"/>
                    <a:pt x="21" y="50"/>
                  </a:cubicBezTo>
                  <a:cubicBezTo>
                    <a:pt x="38" y="50"/>
                    <a:pt x="38" y="50"/>
                    <a:pt x="38" y="50"/>
                  </a:cubicBezTo>
                  <a:lnTo>
                    <a:pt x="38" y="45"/>
                  </a:lnTo>
                  <a:close/>
                  <a:moveTo>
                    <a:pt x="71" y="19"/>
                  </a:moveTo>
                  <a:cubicBezTo>
                    <a:pt x="9" y="19"/>
                    <a:pt x="9" y="19"/>
                    <a:pt x="9" y="19"/>
                  </a:cubicBezTo>
                  <a:cubicBezTo>
                    <a:pt x="9" y="56"/>
                    <a:pt x="9" y="56"/>
                    <a:pt x="9" y="56"/>
                  </a:cubicBezTo>
                  <a:cubicBezTo>
                    <a:pt x="9" y="57"/>
                    <a:pt x="9" y="57"/>
                    <a:pt x="9" y="57"/>
                  </a:cubicBezTo>
                  <a:cubicBezTo>
                    <a:pt x="70" y="57"/>
                    <a:pt x="70" y="57"/>
                    <a:pt x="70" y="57"/>
                  </a:cubicBezTo>
                  <a:cubicBezTo>
                    <a:pt x="71" y="57"/>
                    <a:pt x="71" y="57"/>
                    <a:pt x="71" y="56"/>
                  </a:cubicBezTo>
                  <a:lnTo>
                    <a:pt x="71" y="19"/>
                  </a:lnTo>
                  <a:close/>
                  <a:moveTo>
                    <a:pt x="76" y="0"/>
                  </a:moveTo>
                  <a:cubicBezTo>
                    <a:pt x="78" y="0"/>
                    <a:pt x="80" y="1"/>
                    <a:pt x="80" y="4"/>
                  </a:cubicBezTo>
                  <a:cubicBezTo>
                    <a:pt x="80" y="62"/>
                    <a:pt x="80" y="62"/>
                    <a:pt x="80" y="62"/>
                  </a:cubicBezTo>
                  <a:cubicBezTo>
                    <a:pt x="80" y="64"/>
                    <a:pt x="78" y="65"/>
                    <a:pt x="76" y="65"/>
                  </a:cubicBezTo>
                  <a:cubicBezTo>
                    <a:pt x="4" y="65"/>
                    <a:pt x="4" y="65"/>
                    <a:pt x="4" y="65"/>
                  </a:cubicBezTo>
                  <a:cubicBezTo>
                    <a:pt x="2" y="65"/>
                    <a:pt x="0" y="64"/>
                    <a:pt x="0" y="62"/>
                  </a:cubicBezTo>
                  <a:cubicBezTo>
                    <a:pt x="0" y="4"/>
                    <a:pt x="0" y="4"/>
                    <a:pt x="0" y="4"/>
                  </a:cubicBezTo>
                  <a:cubicBezTo>
                    <a:pt x="0" y="1"/>
                    <a:pt x="2" y="0"/>
                    <a:pt x="4" y="0"/>
                  </a:cubicBezTo>
                  <a:cubicBezTo>
                    <a:pt x="76" y="0"/>
                    <a:pt x="76" y="0"/>
                    <a:pt x="7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rgbClr val="FFFFFF"/>
                </a:solidFill>
              </a:endParaRPr>
            </a:p>
          </p:txBody>
        </p:sp>
        <p:sp>
          <p:nvSpPr>
            <p:cNvPr id="179" name="Freeform 5"/>
            <p:cNvSpPr>
              <a:spLocks noChangeAspect="1" noEditPoints="1"/>
            </p:cNvSpPr>
            <p:nvPr/>
          </p:nvSpPr>
          <p:spPr bwMode="auto">
            <a:xfrm>
              <a:off x="5817972" y="6134729"/>
              <a:ext cx="297821" cy="253214"/>
            </a:xfrm>
            <a:custGeom>
              <a:avLst/>
              <a:gdLst>
                <a:gd name="T0" fmla="*/ 240 w 400"/>
                <a:gd name="T1" fmla="*/ 84 h 342"/>
                <a:gd name="T2" fmla="*/ 160 w 400"/>
                <a:gd name="T3" fmla="*/ 84 h 342"/>
                <a:gd name="T4" fmla="*/ 136 w 400"/>
                <a:gd name="T5" fmla="*/ 108 h 342"/>
                <a:gd name="T6" fmla="*/ 136 w 400"/>
                <a:gd name="T7" fmla="*/ 217 h 342"/>
                <a:gd name="T8" fmla="*/ 160 w 400"/>
                <a:gd name="T9" fmla="*/ 241 h 342"/>
                <a:gd name="T10" fmla="*/ 160 w 400"/>
                <a:gd name="T11" fmla="*/ 241 h 342"/>
                <a:gd name="T12" fmla="*/ 160 w 400"/>
                <a:gd name="T13" fmla="*/ 318 h 342"/>
                <a:gd name="T14" fmla="*/ 183 w 400"/>
                <a:gd name="T15" fmla="*/ 342 h 342"/>
                <a:gd name="T16" fmla="*/ 217 w 400"/>
                <a:gd name="T17" fmla="*/ 342 h 342"/>
                <a:gd name="T18" fmla="*/ 240 w 400"/>
                <a:gd name="T19" fmla="*/ 318 h 342"/>
                <a:gd name="T20" fmla="*/ 240 w 400"/>
                <a:gd name="T21" fmla="*/ 241 h 342"/>
                <a:gd name="T22" fmla="*/ 240 w 400"/>
                <a:gd name="T23" fmla="*/ 241 h 342"/>
                <a:gd name="T24" fmla="*/ 264 w 400"/>
                <a:gd name="T25" fmla="*/ 217 h 342"/>
                <a:gd name="T26" fmla="*/ 264 w 400"/>
                <a:gd name="T27" fmla="*/ 108 h 342"/>
                <a:gd name="T28" fmla="*/ 240 w 400"/>
                <a:gd name="T29" fmla="*/ 84 h 342"/>
                <a:gd name="T30" fmla="*/ 200 w 400"/>
                <a:gd name="T31" fmla="*/ 0 h 342"/>
                <a:gd name="T32" fmla="*/ 238 w 400"/>
                <a:gd name="T33" fmla="*/ 38 h 342"/>
                <a:gd name="T34" fmla="*/ 200 w 400"/>
                <a:gd name="T35" fmla="*/ 77 h 342"/>
                <a:gd name="T36" fmla="*/ 162 w 400"/>
                <a:gd name="T37" fmla="*/ 38 h 342"/>
                <a:gd name="T38" fmla="*/ 200 w 400"/>
                <a:gd name="T39" fmla="*/ 0 h 342"/>
                <a:gd name="T40" fmla="*/ 380 w 400"/>
                <a:gd name="T41" fmla="*/ 93 h 342"/>
                <a:gd name="T42" fmla="*/ 311 w 400"/>
                <a:gd name="T43" fmla="*/ 93 h 342"/>
                <a:gd name="T44" fmla="*/ 291 w 400"/>
                <a:gd name="T45" fmla="*/ 113 h 342"/>
                <a:gd name="T46" fmla="*/ 291 w 400"/>
                <a:gd name="T47" fmla="*/ 207 h 342"/>
                <a:gd name="T48" fmla="*/ 311 w 400"/>
                <a:gd name="T49" fmla="*/ 227 h 342"/>
                <a:gd name="T50" fmla="*/ 311 w 400"/>
                <a:gd name="T51" fmla="*/ 227 h 342"/>
                <a:gd name="T52" fmla="*/ 311 w 400"/>
                <a:gd name="T53" fmla="*/ 294 h 342"/>
                <a:gd name="T54" fmla="*/ 330 w 400"/>
                <a:gd name="T55" fmla="*/ 314 h 342"/>
                <a:gd name="T56" fmla="*/ 360 w 400"/>
                <a:gd name="T57" fmla="*/ 314 h 342"/>
                <a:gd name="T58" fmla="*/ 380 w 400"/>
                <a:gd name="T59" fmla="*/ 294 h 342"/>
                <a:gd name="T60" fmla="*/ 380 w 400"/>
                <a:gd name="T61" fmla="*/ 227 h 342"/>
                <a:gd name="T62" fmla="*/ 380 w 400"/>
                <a:gd name="T63" fmla="*/ 227 h 342"/>
                <a:gd name="T64" fmla="*/ 400 w 400"/>
                <a:gd name="T65" fmla="*/ 207 h 342"/>
                <a:gd name="T66" fmla="*/ 400 w 400"/>
                <a:gd name="T67" fmla="*/ 113 h 342"/>
                <a:gd name="T68" fmla="*/ 380 w 400"/>
                <a:gd name="T69" fmla="*/ 93 h 342"/>
                <a:gd name="T70" fmla="*/ 345 w 400"/>
                <a:gd name="T71" fmla="*/ 21 h 342"/>
                <a:gd name="T72" fmla="*/ 378 w 400"/>
                <a:gd name="T73" fmla="*/ 54 h 342"/>
                <a:gd name="T74" fmla="*/ 345 w 400"/>
                <a:gd name="T75" fmla="*/ 87 h 342"/>
                <a:gd name="T76" fmla="*/ 313 w 400"/>
                <a:gd name="T77" fmla="*/ 54 h 342"/>
                <a:gd name="T78" fmla="*/ 345 w 400"/>
                <a:gd name="T79" fmla="*/ 21 h 342"/>
                <a:gd name="T80" fmla="*/ 89 w 400"/>
                <a:gd name="T81" fmla="*/ 93 h 342"/>
                <a:gd name="T82" fmla="*/ 20 w 400"/>
                <a:gd name="T83" fmla="*/ 93 h 342"/>
                <a:gd name="T84" fmla="*/ 0 w 400"/>
                <a:gd name="T85" fmla="*/ 113 h 342"/>
                <a:gd name="T86" fmla="*/ 0 w 400"/>
                <a:gd name="T87" fmla="*/ 207 h 342"/>
                <a:gd name="T88" fmla="*/ 20 w 400"/>
                <a:gd name="T89" fmla="*/ 227 h 342"/>
                <a:gd name="T90" fmla="*/ 20 w 400"/>
                <a:gd name="T91" fmla="*/ 227 h 342"/>
                <a:gd name="T92" fmla="*/ 20 w 400"/>
                <a:gd name="T93" fmla="*/ 294 h 342"/>
                <a:gd name="T94" fmla="*/ 40 w 400"/>
                <a:gd name="T95" fmla="*/ 314 h 342"/>
                <a:gd name="T96" fmla="*/ 70 w 400"/>
                <a:gd name="T97" fmla="*/ 314 h 342"/>
                <a:gd name="T98" fmla="*/ 89 w 400"/>
                <a:gd name="T99" fmla="*/ 294 h 342"/>
                <a:gd name="T100" fmla="*/ 89 w 400"/>
                <a:gd name="T101" fmla="*/ 227 h 342"/>
                <a:gd name="T102" fmla="*/ 89 w 400"/>
                <a:gd name="T103" fmla="*/ 227 h 342"/>
                <a:gd name="T104" fmla="*/ 109 w 400"/>
                <a:gd name="T105" fmla="*/ 207 h 342"/>
                <a:gd name="T106" fmla="*/ 109 w 400"/>
                <a:gd name="T107" fmla="*/ 113 h 342"/>
                <a:gd name="T108" fmla="*/ 89 w 400"/>
                <a:gd name="T109" fmla="*/ 93 h 342"/>
                <a:gd name="T110" fmla="*/ 55 w 400"/>
                <a:gd name="T111" fmla="*/ 21 h 342"/>
                <a:gd name="T112" fmla="*/ 87 w 400"/>
                <a:gd name="T113" fmla="*/ 54 h 342"/>
                <a:gd name="T114" fmla="*/ 55 w 400"/>
                <a:gd name="T115" fmla="*/ 87 h 342"/>
                <a:gd name="T116" fmla="*/ 22 w 400"/>
                <a:gd name="T117" fmla="*/ 54 h 342"/>
                <a:gd name="T118" fmla="*/ 55 w 400"/>
                <a:gd name="T119" fmla="*/ 2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0" h="342">
                  <a:moveTo>
                    <a:pt x="240" y="84"/>
                  </a:moveTo>
                  <a:cubicBezTo>
                    <a:pt x="160" y="84"/>
                    <a:pt x="160" y="84"/>
                    <a:pt x="160" y="84"/>
                  </a:cubicBezTo>
                  <a:cubicBezTo>
                    <a:pt x="147" y="84"/>
                    <a:pt x="136" y="95"/>
                    <a:pt x="136" y="108"/>
                  </a:cubicBezTo>
                  <a:cubicBezTo>
                    <a:pt x="136" y="217"/>
                    <a:pt x="136" y="217"/>
                    <a:pt x="136" y="217"/>
                  </a:cubicBezTo>
                  <a:cubicBezTo>
                    <a:pt x="136" y="230"/>
                    <a:pt x="147" y="241"/>
                    <a:pt x="160" y="241"/>
                  </a:cubicBezTo>
                  <a:cubicBezTo>
                    <a:pt x="160" y="241"/>
                    <a:pt x="160" y="241"/>
                    <a:pt x="160" y="241"/>
                  </a:cubicBezTo>
                  <a:cubicBezTo>
                    <a:pt x="160" y="318"/>
                    <a:pt x="160" y="318"/>
                    <a:pt x="160" y="318"/>
                  </a:cubicBezTo>
                  <a:cubicBezTo>
                    <a:pt x="160" y="331"/>
                    <a:pt x="170" y="342"/>
                    <a:pt x="183" y="342"/>
                  </a:cubicBezTo>
                  <a:cubicBezTo>
                    <a:pt x="217" y="342"/>
                    <a:pt x="217" y="342"/>
                    <a:pt x="217" y="342"/>
                  </a:cubicBezTo>
                  <a:cubicBezTo>
                    <a:pt x="230" y="342"/>
                    <a:pt x="240" y="331"/>
                    <a:pt x="240" y="318"/>
                  </a:cubicBezTo>
                  <a:cubicBezTo>
                    <a:pt x="240" y="241"/>
                    <a:pt x="240" y="241"/>
                    <a:pt x="240" y="241"/>
                  </a:cubicBezTo>
                  <a:cubicBezTo>
                    <a:pt x="240" y="241"/>
                    <a:pt x="240" y="241"/>
                    <a:pt x="240" y="241"/>
                  </a:cubicBezTo>
                  <a:cubicBezTo>
                    <a:pt x="253" y="241"/>
                    <a:pt x="264" y="230"/>
                    <a:pt x="264" y="217"/>
                  </a:cubicBezTo>
                  <a:cubicBezTo>
                    <a:pt x="264" y="108"/>
                    <a:pt x="264" y="108"/>
                    <a:pt x="264" y="108"/>
                  </a:cubicBezTo>
                  <a:cubicBezTo>
                    <a:pt x="264" y="95"/>
                    <a:pt x="253" y="84"/>
                    <a:pt x="240" y="84"/>
                  </a:cubicBezTo>
                  <a:close/>
                  <a:moveTo>
                    <a:pt x="200" y="0"/>
                  </a:moveTo>
                  <a:cubicBezTo>
                    <a:pt x="221" y="0"/>
                    <a:pt x="238" y="17"/>
                    <a:pt x="238" y="38"/>
                  </a:cubicBezTo>
                  <a:cubicBezTo>
                    <a:pt x="238" y="59"/>
                    <a:pt x="221" y="77"/>
                    <a:pt x="200" y="77"/>
                  </a:cubicBezTo>
                  <a:cubicBezTo>
                    <a:pt x="179" y="77"/>
                    <a:pt x="162" y="59"/>
                    <a:pt x="162" y="38"/>
                  </a:cubicBezTo>
                  <a:cubicBezTo>
                    <a:pt x="162" y="17"/>
                    <a:pt x="179" y="0"/>
                    <a:pt x="200" y="0"/>
                  </a:cubicBezTo>
                  <a:close/>
                  <a:moveTo>
                    <a:pt x="380" y="93"/>
                  </a:moveTo>
                  <a:cubicBezTo>
                    <a:pt x="311" y="93"/>
                    <a:pt x="311" y="93"/>
                    <a:pt x="311" y="93"/>
                  </a:cubicBezTo>
                  <a:cubicBezTo>
                    <a:pt x="300" y="93"/>
                    <a:pt x="291" y="102"/>
                    <a:pt x="291" y="113"/>
                  </a:cubicBezTo>
                  <a:cubicBezTo>
                    <a:pt x="291" y="207"/>
                    <a:pt x="291" y="207"/>
                    <a:pt x="291" y="207"/>
                  </a:cubicBezTo>
                  <a:cubicBezTo>
                    <a:pt x="291" y="218"/>
                    <a:pt x="300" y="227"/>
                    <a:pt x="311" y="227"/>
                  </a:cubicBezTo>
                  <a:cubicBezTo>
                    <a:pt x="311" y="227"/>
                    <a:pt x="311" y="227"/>
                    <a:pt x="311" y="227"/>
                  </a:cubicBezTo>
                  <a:cubicBezTo>
                    <a:pt x="311" y="294"/>
                    <a:pt x="311" y="294"/>
                    <a:pt x="311" y="294"/>
                  </a:cubicBezTo>
                  <a:cubicBezTo>
                    <a:pt x="311" y="305"/>
                    <a:pt x="320" y="314"/>
                    <a:pt x="330" y="314"/>
                  </a:cubicBezTo>
                  <a:cubicBezTo>
                    <a:pt x="360" y="314"/>
                    <a:pt x="360" y="314"/>
                    <a:pt x="360" y="314"/>
                  </a:cubicBezTo>
                  <a:cubicBezTo>
                    <a:pt x="371" y="314"/>
                    <a:pt x="380" y="305"/>
                    <a:pt x="380" y="294"/>
                  </a:cubicBezTo>
                  <a:cubicBezTo>
                    <a:pt x="380" y="227"/>
                    <a:pt x="380" y="227"/>
                    <a:pt x="380" y="227"/>
                  </a:cubicBezTo>
                  <a:cubicBezTo>
                    <a:pt x="380" y="227"/>
                    <a:pt x="380" y="227"/>
                    <a:pt x="380" y="227"/>
                  </a:cubicBezTo>
                  <a:cubicBezTo>
                    <a:pt x="391" y="227"/>
                    <a:pt x="400" y="218"/>
                    <a:pt x="400" y="207"/>
                  </a:cubicBezTo>
                  <a:cubicBezTo>
                    <a:pt x="400" y="113"/>
                    <a:pt x="400" y="113"/>
                    <a:pt x="400" y="113"/>
                  </a:cubicBezTo>
                  <a:cubicBezTo>
                    <a:pt x="400" y="102"/>
                    <a:pt x="391" y="93"/>
                    <a:pt x="380" y="93"/>
                  </a:cubicBezTo>
                  <a:close/>
                  <a:moveTo>
                    <a:pt x="345" y="21"/>
                  </a:moveTo>
                  <a:cubicBezTo>
                    <a:pt x="363" y="21"/>
                    <a:pt x="378" y="36"/>
                    <a:pt x="378" y="54"/>
                  </a:cubicBezTo>
                  <a:cubicBezTo>
                    <a:pt x="378" y="72"/>
                    <a:pt x="363" y="87"/>
                    <a:pt x="345" y="87"/>
                  </a:cubicBezTo>
                  <a:cubicBezTo>
                    <a:pt x="327" y="87"/>
                    <a:pt x="313" y="72"/>
                    <a:pt x="313" y="54"/>
                  </a:cubicBezTo>
                  <a:cubicBezTo>
                    <a:pt x="313" y="36"/>
                    <a:pt x="327" y="21"/>
                    <a:pt x="345" y="21"/>
                  </a:cubicBezTo>
                  <a:close/>
                  <a:moveTo>
                    <a:pt x="89" y="93"/>
                  </a:moveTo>
                  <a:cubicBezTo>
                    <a:pt x="20" y="93"/>
                    <a:pt x="20" y="93"/>
                    <a:pt x="20" y="93"/>
                  </a:cubicBezTo>
                  <a:cubicBezTo>
                    <a:pt x="9" y="93"/>
                    <a:pt x="0" y="102"/>
                    <a:pt x="0" y="113"/>
                  </a:cubicBezTo>
                  <a:cubicBezTo>
                    <a:pt x="0" y="207"/>
                    <a:pt x="0" y="207"/>
                    <a:pt x="0" y="207"/>
                  </a:cubicBezTo>
                  <a:cubicBezTo>
                    <a:pt x="0" y="218"/>
                    <a:pt x="9" y="227"/>
                    <a:pt x="20" y="227"/>
                  </a:cubicBezTo>
                  <a:cubicBezTo>
                    <a:pt x="20" y="227"/>
                    <a:pt x="20" y="227"/>
                    <a:pt x="20" y="227"/>
                  </a:cubicBezTo>
                  <a:cubicBezTo>
                    <a:pt x="20" y="294"/>
                    <a:pt x="20" y="294"/>
                    <a:pt x="20" y="294"/>
                  </a:cubicBezTo>
                  <a:cubicBezTo>
                    <a:pt x="20" y="305"/>
                    <a:pt x="29" y="314"/>
                    <a:pt x="40" y="314"/>
                  </a:cubicBezTo>
                  <a:cubicBezTo>
                    <a:pt x="70" y="314"/>
                    <a:pt x="70" y="314"/>
                    <a:pt x="70" y="314"/>
                  </a:cubicBezTo>
                  <a:cubicBezTo>
                    <a:pt x="80" y="314"/>
                    <a:pt x="89" y="305"/>
                    <a:pt x="89" y="294"/>
                  </a:cubicBezTo>
                  <a:cubicBezTo>
                    <a:pt x="89" y="227"/>
                    <a:pt x="89" y="227"/>
                    <a:pt x="89" y="227"/>
                  </a:cubicBezTo>
                  <a:cubicBezTo>
                    <a:pt x="89" y="227"/>
                    <a:pt x="89" y="227"/>
                    <a:pt x="89" y="227"/>
                  </a:cubicBezTo>
                  <a:cubicBezTo>
                    <a:pt x="100" y="227"/>
                    <a:pt x="109" y="218"/>
                    <a:pt x="109" y="207"/>
                  </a:cubicBezTo>
                  <a:cubicBezTo>
                    <a:pt x="109" y="113"/>
                    <a:pt x="109" y="113"/>
                    <a:pt x="109" y="113"/>
                  </a:cubicBezTo>
                  <a:cubicBezTo>
                    <a:pt x="109" y="102"/>
                    <a:pt x="100" y="93"/>
                    <a:pt x="89" y="93"/>
                  </a:cubicBezTo>
                  <a:close/>
                  <a:moveTo>
                    <a:pt x="55" y="21"/>
                  </a:moveTo>
                  <a:cubicBezTo>
                    <a:pt x="73" y="21"/>
                    <a:pt x="87" y="36"/>
                    <a:pt x="87" y="54"/>
                  </a:cubicBezTo>
                  <a:cubicBezTo>
                    <a:pt x="87" y="72"/>
                    <a:pt x="73" y="87"/>
                    <a:pt x="55" y="87"/>
                  </a:cubicBezTo>
                  <a:cubicBezTo>
                    <a:pt x="37" y="87"/>
                    <a:pt x="22" y="72"/>
                    <a:pt x="22" y="54"/>
                  </a:cubicBezTo>
                  <a:cubicBezTo>
                    <a:pt x="22" y="36"/>
                    <a:pt x="37" y="21"/>
                    <a:pt x="55" y="21"/>
                  </a:cubicBezTo>
                  <a:close/>
                </a:path>
              </a:pathLst>
            </a:custGeom>
            <a:solidFill>
              <a:schemeClr val="bg1"/>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sp>
          <p:nvSpPr>
            <p:cNvPr id="183" name="Freeform 5"/>
            <p:cNvSpPr>
              <a:spLocks noChangeAspect="1" noEditPoints="1"/>
            </p:cNvSpPr>
            <p:nvPr/>
          </p:nvSpPr>
          <p:spPr bwMode="auto">
            <a:xfrm>
              <a:off x="5854314" y="4406849"/>
              <a:ext cx="225136" cy="288826"/>
            </a:xfrm>
            <a:custGeom>
              <a:avLst/>
              <a:gdLst>
                <a:gd name="T0" fmla="*/ 120 w 304"/>
                <a:gd name="T1" fmla="*/ 0 h 390"/>
                <a:gd name="T2" fmla="*/ 45 w 304"/>
                <a:gd name="T3" fmla="*/ 65 h 390"/>
                <a:gd name="T4" fmla="*/ 45 w 304"/>
                <a:gd name="T5" fmla="*/ 91 h 390"/>
                <a:gd name="T6" fmla="*/ 0 w 304"/>
                <a:gd name="T7" fmla="*/ 132 h 390"/>
                <a:gd name="T8" fmla="*/ 0 w 304"/>
                <a:gd name="T9" fmla="*/ 390 h 390"/>
                <a:gd name="T10" fmla="*/ 263 w 304"/>
                <a:gd name="T11" fmla="*/ 390 h 390"/>
                <a:gd name="T12" fmla="*/ 263 w 304"/>
                <a:gd name="T13" fmla="*/ 323 h 390"/>
                <a:gd name="T14" fmla="*/ 304 w 304"/>
                <a:gd name="T15" fmla="*/ 323 h 390"/>
                <a:gd name="T16" fmla="*/ 304 w 304"/>
                <a:gd name="T17" fmla="*/ 0 h 390"/>
                <a:gd name="T18" fmla="*/ 120 w 304"/>
                <a:gd name="T19" fmla="*/ 0 h 390"/>
                <a:gd name="T20" fmla="*/ 120 w 304"/>
                <a:gd name="T21" fmla="*/ 0 h 390"/>
                <a:gd name="T22" fmla="*/ 120 w 304"/>
                <a:gd name="T23" fmla="*/ 0 h 390"/>
                <a:gd name="T24" fmla="*/ 237 w 304"/>
                <a:gd name="T25" fmla="*/ 366 h 390"/>
                <a:gd name="T26" fmla="*/ 26 w 304"/>
                <a:gd name="T27" fmla="*/ 366 h 390"/>
                <a:gd name="T28" fmla="*/ 26 w 304"/>
                <a:gd name="T29" fmla="*/ 156 h 390"/>
                <a:gd name="T30" fmla="*/ 45 w 304"/>
                <a:gd name="T31" fmla="*/ 156 h 390"/>
                <a:gd name="T32" fmla="*/ 45 w 304"/>
                <a:gd name="T33" fmla="*/ 323 h 390"/>
                <a:gd name="T34" fmla="*/ 237 w 304"/>
                <a:gd name="T35" fmla="*/ 323 h 390"/>
                <a:gd name="T36" fmla="*/ 237 w 304"/>
                <a:gd name="T37" fmla="*/ 366 h 390"/>
                <a:gd name="T38" fmla="*/ 237 w 304"/>
                <a:gd name="T39" fmla="*/ 366 h 390"/>
                <a:gd name="T40" fmla="*/ 237 w 304"/>
                <a:gd name="T41" fmla="*/ 366 h 390"/>
                <a:gd name="T42" fmla="*/ 278 w 304"/>
                <a:gd name="T43" fmla="*/ 299 h 390"/>
                <a:gd name="T44" fmla="*/ 72 w 304"/>
                <a:gd name="T45" fmla="*/ 299 h 390"/>
                <a:gd name="T46" fmla="*/ 72 w 304"/>
                <a:gd name="T47" fmla="*/ 87 h 390"/>
                <a:gd name="T48" fmla="*/ 152 w 304"/>
                <a:gd name="T49" fmla="*/ 87 h 390"/>
                <a:gd name="T50" fmla="*/ 152 w 304"/>
                <a:gd name="T51" fmla="*/ 24 h 390"/>
                <a:gd name="T52" fmla="*/ 278 w 304"/>
                <a:gd name="T53" fmla="*/ 24 h 390"/>
                <a:gd name="T54" fmla="*/ 278 w 304"/>
                <a:gd name="T55" fmla="*/ 299 h 390"/>
                <a:gd name="T56" fmla="*/ 278 w 304"/>
                <a:gd name="T57" fmla="*/ 299 h 390"/>
                <a:gd name="T58" fmla="*/ 278 w 304"/>
                <a:gd name="T59" fmla="*/ 299 h 390"/>
                <a:gd name="T60" fmla="*/ 113 w 304"/>
                <a:gd name="T61" fmla="*/ 135 h 390"/>
                <a:gd name="T62" fmla="*/ 251 w 304"/>
                <a:gd name="T63" fmla="*/ 135 h 390"/>
                <a:gd name="T64" fmla="*/ 251 w 304"/>
                <a:gd name="T65" fmla="*/ 159 h 390"/>
                <a:gd name="T66" fmla="*/ 113 w 304"/>
                <a:gd name="T67" fmla="*/ 159 h 390"/>
                <a:gd name="T68" fmla="*/ 113 w 304"/>
                <a:gd name="T69" fmla="*/ 135 h 390"/>
                <a:gd name="T70" fmla="*/ 113 w 304"/>
                <a:gd name="T71" fmla="*/ 135 h 390"/>
                <a:gd name="T72" fmla="*/ 113 w 304"/>
                <a:gd name="T73" fmla="*/ 173 h 390"/>
                <a:gd name="T74" fmla="*/ 251 w 304"/>
                <a:gd name="T75" fmla="*/ 173 h 390"/>
                <a:gd name="T76" fmla="*/ 251 w 304"/>
                <a:gd name="T77" fmla="*/ 197 h 390"/>
                <a:gd name="T78" fmla="*/ 113 w 304"/>
                <a:gd name="T79" fmla="*/ 197 h 390"/>
                <a:gd name="T80" fmla="*/ 113 w 304"/>
                <a:gd name="T81" fmla="*/ 173 h 390"/>
                <a:gd name="T82" fmla="*/ 113 w 304"/>
                <a:gd name="T83" fmla="*/ 173 h 390"/>
                <a:gd name="T84" fmla="*/ 113 w 304"/>
                <a:gd name="T85" fmla="*/ 212 h 390"/>
                <a:gd name="T86" fmla="*/ 251 w 304"/>
                <a:gd name="T87" fmla="*/ 212 h 390"/>
                <a:gd name="T88" fmla="*/ 251 w 304"/>
                <a:gd name="T89" fmla="*/ 236 h 390"/>
                <a:gd name="T90" fmla="*/ 113 w 304"/>
                <a:gd name="T91" fmla="*/ 236 h 390"/>
                <a:gd name="T92" fmla="*/ 113 w 304"/>
                <a:gd name="T93" fmla="*/ 212 h 390"/>
                <a:gd name="T94" fmla="*/ 113 w 304"/>
                <a:gd name="T95" fmla="*/ 212 h 390"/>
                <a:gd name="T96" fmla="*/ 113 w 304"/>
                <a:gd name="T97" fmla="*/ 250 h 390"/>
                <a:gd name="T98" fmla="*/ 251 w 304"/>
                <a:gd name="T99" fmla="*/ 250 h 390"/>
                <a:gd name="T100" fmla="*/ 251 w 304"/>
                <a:gd name="T101" fmla="*/ 274 h 390"/>
                <a:gd name="T102" fmla="*/ 113 w 304"/>
                <a:gd name="T103" fmla="*/ 274 h 390"/>
                <a:gd name="T104" fmla="*/ 113 w 304"/>
                <a:gd name="T105" fmla="*/ 250 h 390"/>
                <a:gd name="T106" fmla="*/ 113 w 304"/>
                <a:gd name="T107" fmla="*/ 25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390">
                  <a:moveTo>
                    <a:pt x="120" y="0"/>
                  </a:moveTo>
                  <a:lnTo>
                    <a:pt x="45" y="65"/>
                  </a:lnTo>
                  <a:lnTo>
                    <a:pt x="45" y="91"/>
                  </a:lnTo>
                  <a:lnTo>
                    <a:pt x="0" y="132"/>
                  </a:lnTo>
                  <a:lnTo>
                    <a:pt x="0" y="390"/>
                  </a:lnTo>
                  <a:lnTo>
                    <a:pt x="263" y="390"/>
                  </a:lnTo>
                  <a:lnTo>
                    <a:pt x="263" y="323"/>
                  </a:lnTo>
                  <a:lnTo>
                    <a:pt x="304" y="323"/>
                  </a:lnTo>
                  <a:lnTo>
                    <a:pt x="304" y="0"/>
                  </a:lnTo>
                  <a:lnTo>
                    <a:pt x="120" y="0"/>
                  </a:lnTo>
                  <a:lnTo>
                    <a:pt x="120" y="0"/>
                  </a:lnTo>
                  <a:lnTo>
                    <a:pt x="120" y="0"/>
                  </a:lnTo>
                  <a:close/>
                  <a:moveTo>
                    <a:pt x="237" y="366"/>
                  </a:moveTo>
                  <a:lnTo>
                    <a:pt x="26" y="366"/>
                  </a:lnTo>
                  <a:lnTo>
                    <a:pt x="26" y="156"/>
                  </a:lnTo>
                  <a:lnTo>
                    <a:pt x="45" y="156"/>
                  </a:lnTo>
                  <a:lnTo>
                    <a:pt x="45" y="323"/>
                  </a:lnTo>
                  <a:lnTo>
                    <a:pt x="237" y="323"/>
                  </a:lnTo>
                  <a:lnTo>
                    <a:pt x="237" y="366"/>
                  </a:lnTo>
                  <a:lnTo>
                    <a:pt x="237" y="366"/>
                  </a:lnTo>
                  <a:lnTo>
                    <a:pt x="237" y="366"/>
                  </a:lnTo>
                  <a:close/>
                  <a:moveTo>
                    <a:pt x="278" y="299"/>
                  </a:moveTo>
                  <a:lnTo>
                    <a:pt x="72" y="299"/>
                  </a:lnTo>
                  <a:lnTo>
                    <a:pt x="72" y="87"/>
                  </a:lnTo>
                  <a:lnTo>
                    <a:pt x="152" y="87"/>
                  </a:lnTo>
                  <a:lnTo>
                    <a:pt x="152" y="24"/>
                  </a:lnTo>
                  <a:lnTo>
                    <a:pt x="278" y="24"/>
                  </a:lnTo>
                  <a:lnTo>
                    <a:pt x="278" y="299"/>
                  </a:lnTo>
                  <a:lnTo>
                    <a:pt x="278" y="299"/>
                  </a:lnTo>
                  <a:lnTo>
                    <a:pt x="278" y="299"/>
                  </a:lnTo>
                  <a:close/>
                  <a:moveTo>
                    <a:pt x="113" y="135"/>
                  </a:moveTo>
                  <a:lnTo>
                    <a:pt x="251" y="135"/>
                  </a:lnTo>
                  <a:lnTo>
                    <a:pt x="251" y="159"/>
                  </a:lnTo>
                  <a:lnTo>
                    <a:pt x="113" y="159"/>
                  </a:lnTo>
                  <a:lnTo>
                    <a:pt x="113" y="135"/>
                  </a:lnTo>
                  <a:lnTo>
                    <a:pt x="113" y="135"/>
                  </a:lnTo>
                  <a:close/>
                  <a:moveTo>
                    <a:pt x="113" y="173"/>
                  </a:moveTo>
                  <a:lnTo>
                    <a:pt x="251" y="173"/>
                  </a:lnTo>
                  <a:lnTo>
                    <a:pt x="251" y="197"/>
                  </a:lnTo>
                  <a:lnTo>
                    <a:pt x="113" y="197"/>
                  </a:lnTo>
                  <a:lnTo>
                    <a:pt x="113" y="173"/>
                  </a:lnTo>
                  <a:lnTo>
                    <a:pt x="113" y="173"/>
                  </a:lnTo>
                  <a:close/>
                  <a:moveTo>
                    <a:pt x="113" y="212"/>
                  </a:moveTo>
                  <a:lnTo>
                    <a:pt x="251" y="212"/>
                  </a:lnTo>
                  <a:lnTo>
                    <a:pt x="251" y="236"/>
                  </a:lnTo>
                  <a:lnTo>
                    <a:pt x="113" y="236"/>
                  </a:lnTo>
                  <a:lnTo>
                    <a:pt x="113" y="212"/>
                  </a:lnTo>
                  <a:lnTo>
                    <a:pt x="113" y="212"/>
                  </a:lnTo>
                  <a:close/>
                  <a:moveTo>
                    <a:pt x="113" y="250"/>
                  </a:moveTo>
                  <a:lnTo>
                    <a:pt x="251" y="250"/>
                  </a:lnTo>
                  <a:lnTo>
                    <a:pt x="251" y="274"/>
                  </a:lnTo>
                  <a:lnTo>
                    <a:pt x="113" y="274"/>
                  </a:lnTo>
                  <a:lnTo>
                    <a:pt x="113" y="250"/>
                  </a:lnTo>
                  <a:lnTo>
                    <a:pt x="113" y="250"/>
                  </a:lnTo>
                  <a:close/>
                </a:path>
              </a:pathLst>
            </a:cu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ctr" anchorCtr="0" forceAA="0" compatLnSpc="1">
              <a:prstTxWarp prst="textNoShape">
                <a:avLst/>
              </a:prstTxWarp>
              <a:noAutofit/>
            </a:bodyPr>
            <a:lstStyle/>
            <a:p>
              <a:pPr>
                <a:lnSpc>
                  <a:spcPct val="90000"/>
                </a:lnSpc>
                <a:spcAft>
                  <a:spcPts val="600"/>
                </a:spcAft>
              </a:pPr>
              <a:endParaRPr lang="en-US" sz="1400" b="1">
                <a:gradFill>
                  <a:gsLst>
                    <a:gs pos="50427">
                      <a:srgbClr val="FFFFFF"/>
                    </a:gs>
                    <a:gs pos="30000">
                      <a:srgbClr val="FFFFFF"/>
                    </a:gs>
                  </a:gsLst>
                  <a:lin ang="5400000" scaled="0"/>
                </a:gradFill>
              </a:endParaRPr>
            </a:p>
          </p:txBody>
        </p:sp>
      </p:grpSp>
      <p:sp>
        <p:nvSpPr>
          <p:cNvPr id="194" name="Freeform 17"/>
          <p:cNvSpPr>
            <a:spLocks noChangeAspect="1" noEditPoints="1"/>
          </p:cNvSpPr>
          <p:nvPr/>
        </p:nvSpPr>
        <p:spPr bwMode="auto">
          <a:xfrm>
            <a:off x="6345500" y="5608216"/>
            <a:ext cx="1459408" cy="214804"/>
          </a:xfrm>
          <a:custGeom>
            <a:avLst/>
            <a:gdLst>
              <a:gd name="T0" fmla="*/ 382 w 5870"/>
              <a:gd name="T1" fmla="*/ 425 h 864"/>
              <a:gd name="T2" fmla="*/ 0 w 5870"/>
              <a:gd name="T3" fmla="*/ 121 h 864"/>
              <a:gd name="T4" fmla="*/ 382 w 5870"/>
              <a:gd name="T5" fmla="*/ 797 h 864"/>
              <a:gd name="T6" fmla="*/ 368 w 5870"/>
              <a:gd name="T7" fmla="*/ 440 h 864"/>
              <a:gd name="T8" fmla="*/ 368 w 5870"/>
              <a:gd name="T9" fmla="*/ 440 h 864"/>
              <a:gd name="T10" fmla="*/ 1835 w 5870"/>
              <a:gd name="T11" fmla="*/ 200 h 864"/>
              <a:gd name="T12" fmla="*/ 1913 w 5870"/>
              <a:gd name="T13" fmla="*/ 200 h 864"/>
              <a:gd name="T14" fmla="*/ 1613 w 5870"/>
              <a:gd name="T15" fmla="*/ 607 h 864"/>
              <a:gd name="T16" fmla="*/ 1309 w 5870"/>
              <a:gd name="T17" fmla="*/ 606 h 864"/>
              <a:gd name="T18" fmla="*/ 1345 w 5870"/>
              <a:gd name="T19" fmla="*/ 692 h 864"/>
              <a:gd name="T20" fmla="*/ 1649 w 5870"/>
              <a:gd name="T21" fmla="*/ 692 h 864"/>
              <a:gd name="T22" fmla="*/ 1845 w 5870"/>
              <a:gd name="T23" fmla="*/ 321 h 864"/>
              <a:gd name="T24" fmla="*/ 2301 w 5870"/>
              <a:gd name="T25" fmla="*/ 465 h 864"/>
              <a:gd name="T26" fmla="*/ 2053 w 5870"/>
              <a:gd name="T27" fmla="*/ 383 h 864"/>
              <a:gd name="T28" fmla="*/ 2053 w 5870"/>
              <a:gd name="T29" fmla="*/ 692 h 864"/>
              <a:gd name="T30" fmla="*/ 2242 w 5870"/>
              <a:gd name="T31" fmla="*/ 480 h 864"/>
              <a:gd name="T32" fmla="*/ 2710 w 5870"/>
              <a:gd name="T33" fmla="*/ 143 h 864"/>
              <a:gd name="T34" fmla="*/ 2538 w 5870"/>
              <a:gd name="T35" fmla="*/ 312 h 864"/>
              <a:gd name="T36" fmla="*/ 2522 w 5870"/>
              <a:gd name="T37" fmla="*/ 701 h 864"/>
              <a:gd name="T38" fmla="*/ 2710 w 5870"/>
              <a:gd name="T39" fmla="*/ 692 h 864"/>
              <a:gd name="T40" fmla="*/ 2459 w 5870"/>
              <a:gd name="T41" fmla="*/ 613 h 864"/>
              <a:gd name="T42" fmla="*/ 2620 w 5870"/>
              <a:gd name="T43" fmla="*/ 393 h 864"/>
              <a:gd name="T44" fmla="*/ 3104 w 5870"/>
              <a:gd name="T45" fmla="*/ 364 h 864"/>
              <a:gd name="T46" fmla="*/ 2835 w 5870"/>
              <a:gd name="T47" fmla="*/ 648 h 864"/>
              <a:gd name="T48" fmla="*/ 3104 w 5870"/>
              <a:gd name="T49" fmla="*/ 364 h 864"/>
              <a:gd name="T50" fmla="*/ 2847 w 5870"/>
              <a:gd name="T51" fmla="*/ 509 h 864"/>
              <a:gd name="T52" fmla="*/ 3090 w 5870"/>
              <a:gd name="T53" fmla="*/ 507 h 864"/>
              <a:gd name="T54" fmla="*/ 3547 w 5870"/>
              <a:gd name="T55" fmla="*/ 620 h 864"/>
              <a:gd name="T56" fmla="*/ 3315 w 5870"/>
              <a:gd name="T57" fmla="*/ 620 h 864"/>
              <a:gd name="T58" fmla="*/ 3343 w 5870"/>
              <a:gd name="T59" fmla="*/ 692 h 864"/>
              <a:gd name="T60" fmla="*/ 3578 w 5870"/>
              <a:gd name="T61" fmla="*/ 692 h 864"/>
              <a:gd name="T62" fmla="*/ 3845 w 5870"/>
              <a:gd name="T63" fmla="*/ 484 h 864"/>
              <a:gd name="T64" fmla="*/ 3840 w 5870"/>
              <a:gd name="T65" fmla="*/ 363 h 864"/>
              <a:gd name="T66" fmla="*/ 3751 w 5870"/>
              <a:gd name="T67" fmla="*/ 343 h 864"/>
              <a:gd name="T68" fmla="*/ 3866 w 5870"/>
              <a:gd name="T69" fmla="*/ 564 h 864"/>
              <a:gd name="T70" fmla="*/ 3713 w 5870"/>
              <a:gd name="T71" fmla="*/ 678 h 864"/>
              <a:gd name="T72" fmla="*/ 3919 w 5870"/>
              <a:gd name="T73" fmla="*/ 531 h 864"/>
              <a:gd name="T74" fmla="*/ 4172 w 5870"/>
              <a:gd name="T75" fmla="*/ 692 h 864"/>
              <a:gd name="T76" fmla="*/ 4566 w 5870"/>
              <a:gd name="T77" fmla="*/ 692 h 864"/>
              <a:gd name="T78" fmla="*/ 4335 w 5870"/>
              <a:gd name="T79" fmla="*/ 249 h 864"/>
              <a:gd name="T80" fmla="*/ 4606 w 5870"/>
              <a:gd name="T81" fmla="*/ 321 h 864"/>
              <a:gd name="T82" fmla="*/ 4585 w 5870"/>
              <a:gd name="T83" fmla="*/ 692 h 864"/>
              <a:gd name="T84" fmla="*/ 4892 w 5870"/>
              <a:gd name="T85" fmla="*/ 338 h 864"/>
              <a:gd name="T86" fmla="*/ 5188 w 5870"/>
              <a:gd name="T87" fmla="*/ 535 h 864"/>
              <a:gd name="T88" fmla="*/ 5000 w 5870"/>
              <a:gd name="T89" fmla="*/ 321 h 864"/>
              <a:gd name="T90" fmla="*/ 5187 w 5870"/>
              <a:gd name="T91" fmla="*/ 633 h 864"/>
              <a:gd name="T92" fmla="*/ 5248 w 5870"/>
              <a:gd name="T93" fmla="*/ 321 h 864"/>
              <a:gd name="T94" fmla="*/ 5405 w 5870"/>
              <a:gd name="T95" fmla="*/ 397 h 864"/>
              <a:gd name="T96" fmla="*/ 5344 w 5870"/>
              <a:gd name="T97" fmla="*/ 692 h 864"/>
              <a:gd name="T98" fmla="*/ 5492 w 5870"/>
              <a:gd name="T99" fmla="*/ 369 h 864"/>
              <a:gd name="T100" fmla="*/ 5829 w 5870"/>
              <a:gd name="T101" fmla="*/ 359 h 864"/>
              <a:gd name="T102" fmla="*/ 5547 w 5870"/>
              <a:gd name="T103" fmla="*/ 508 h 864"/>
              <a:gd name="T104" fmla="*/ 5844 w 5870"/>
              <a:gd name="T105" fmla="*/ 610 h 864"/>
              <a:gd name="T106" fmla="*/ 5870 w 5870"/>
              <a:gd name="T107" fmla="*/ 521 h 864"/>
              <a:gd name="T108" fmla="*/ 5716 w 5870"/>
              <a:gd name="T109" fmla="*/ 363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870" h="864">
                <a:moveTo>
                  <a:pt x="382" y="67"/>
                </a:moveTo>
                <a:cubicBezTo>
                  <a:pt x="864" y="0"/>
                  <a:pt x="864" y="0"/>
                  <a:pt x="864" y="0"/>
                </a:cubicBezTo>
                <a:cubicBezTo>
                  <a:pt x="864" y="425"/>
                  <a:pt x="864" y="425"/>
                  <a:pt x="864" y="425"/>
                </a:cubicBezTo>
                <a:cubicBezTo>
                  <a:pt x="382" y="425"/>
                  <a:pt x="382" y="425"/>
                  <a:pt x="382" y="425"/>
                </a:cubicBezTo>
                <a:lnTo>
                  <a:pt x="382" y="67"/>
                </a:lnTo>
                <a:close/>
                <a:moveTo>
                  <a:pt x="368" y="425"/>
                </a:moveTo>
                <a:cubicBezTo>
                  <a:pt x="368" y="70"/>
                  <a:pt x="368" y="70"/>
                  <a:pt x="368" y="70"/>
                </a:cubicBezTo>
                <a:cubicBezTo>
                  <a:pt x="0" y="121"/>
                  <a:pt x="0" y="121"/>
                  <a:pt x="0" y="121"/>
                </a:cubicBezTo>
                <a:cubicBezTo>
                  <a:pt x="0" y="425"/>
                  <a:pt x="0" y="425"/>
                  <a:pt x="0" y="425"/>
                </a:cubicBezTo>
                <a:lnTo>
                  <a:pt x="368" y="425"/>
                </a:lnTo>
                <a:close/>
                <a:moveTo>
                  <a:pt x="382" y="440"/>
                </a:moveTo>
                <a:cubicBezTo>
                  <a:pt x="382" y="797"/>
                  <a:pt x="382" y="797"/>
                  <a:pt x="382" y="797"/>
                </a:cubicBezTo>
                <a:cubicBezTo>
                  <a:pt x="864" y="864"/>
                  <a:pt x="864" y="864"/>
                  <a:pt x="864" y="864"/>
                </a:cubicBezTo>
                <a:cubicBezTo>
                  <a:pt x="864" y="440"/>
                  <a:pt x="864" y="440"/>
                  <a:pt x="864" y="440"/>
                </a:cubicBezTo>
                <a:lnTo>
                  <a:pt x="382" y="440"/>
                </a:lnTo>
                <a:close/>
                <a:moveTo>
                  <a:pt x="368" y="440"/>
                </a:moveTo>
                <a:cubicBezTo>
                  <a:pt x="0" y="440"/>
                  <a:pt x="0" y="440"/>
                  <a:pt x="0" y="440"/>
                </a:cubicBezTo>
                <a:cubicBezTo>
                  <a:pt x="0" y="744"/>
                  <a:pt x="0" y="744"/>
                  <a:pt x="0" y="744"/>
                </a:cubicBezTo>
                <a:cubicBezTo>
                  <a:pt x="368" y="795"/>
                  <a:pt x="368" y="795"/>
                  <a:pt x="368" y="795"/>
                </a:cubicBezTo>
                <a:lnTo>
                  <a:pt x="368" y="440"/>
                </a:lnTo>
                <a:close/>
                <a:moveTo>
                  <a:pt x="1902" y="173"/>
                </a:moveTo>
                <a:cubicBezTo>
                  <a:pt x="1894" y="165"/>
                  <a:pt x="1885" y="161"/>
                  <a:pt x="1874" y="161"/>
                </a:cubicBezTo>
                <a:cubicBezTo>
                  <a:pt x="1863" y="161"/>
                  <a:pt x="1853" y="165"/>
                  <a:pt x="1846" y="173"/>
                </a:cubicBezTo>
                <a:cubicBezTo>
                  <a:pt x="1839" y="180"/>
                  <a:pt x="1835" y="189"/>
                  <a:pt x="1835" y="200"/>
                </a:cubicBezTo>
                <a:cubicBezTo>
                  <a:pt x="1835" y="211"/>
                  <a:pt x="1839" y="221"/>
                  <a:pt x="1846" y="228"/>
                </a:cubicBezTo>
                <a:cubicBezTo>
                  <a:pt x="1854" y="235"/>
                  <a:pt x="1863" y="238"/>
                  <a:pt x="1874" y="238"/>
                </a:cubicBezTo>
                <a:cubicBezTo>
                  <a:pt x="1884" y="238"/>
                  <a:pt x="1894" y="235"/>
                  <a:pt x="1901" y="227"/>
                </a:cubicBezTo>
                <a:cubicBezTo>
                  <a:pt x="1909" y="220"/>
                  <a:pt x="1913" y="211"/>
                  <a:pt x="1913" y="200"/>
                </a:cubicBezTo>
                <a:cubicBezTo>
                  <a:pt x="1913" y="189"/>
                  <a:pt x="1909" y="180"/>
                  <a:pt x="1902" y="173"/>
                </a:cubicBezTo>
                <a:close/>
                <a:moveTo>
                  <a:pt x="1730" y="173"/>
                </a:moveTo>
                <a:cubicBezTo>
                  <a:pt x="1615" y="607"/>
                  <a:pt x="1615" y="607"/>
                  <a:pt x="1615" y="607"/>
                </a:cubicBezTo>
                <a:cubicBezTo>
                  <a:pt x="1613" y="607"/>
                  <a:pt x="1613" y="607"/>
                  <a:pt x="1613" y="607"/>
                </a:cubicBezTo>
                <a:cubicBezTo>
                  <a:pt x="1495" y="173"/>
                  <a:pt x="1495" y="173"/>
                  <a:pt x="1495" y="173"/>
                </a:cubicBezTo>
                <a:cubicBezTo>
                  <a:pt x="1436" y="173"/>
                  <a:pt x="1436" y="173"/>
                  <a:pt x="1436" y="173"/>
                </a:cubicBezTo>
                <a:cubicBezTo>
                  <a:pt x="1311" y="606"/>
                  <a:pt x="1311" y="606"/>
                  <a:pt x="1311" y="606"/>
                </a:cubicBezTo>
                <a:cubicBezTo>
                  <a:pt x="1309" y="606"/>
                  <a:pt x="1309" y="606"/>
                  <a:pt x="1309" y="606"/>
                </a:cubicBezTo>
                <a:cubicBezTo>
                  <a:pt x="1189" y="173"/>
                  <a:pt x="1189" y="173"/>
                  <a:pt x="1189" y="173"/>
                </a:cubicBezTo>
                <a:cubicBezTo>
                  <a:pt x="1123" y="173"/>
                  <a:pt x="1123" y="173"/>
                  <a:pt x="1123" y="173"/>
                </a:cubicBezTo>
                <a:cubicBezTo>
                  <a:pt x="1274" y="692"/>
                  <a:pt x="1274" y="692"/>
                  <a:pt x="1274" y="692"/>
                </a:cubicBezTo>
                <a:cubicBezTo>
                  <a:pt x="1345" y="692"/>
                  <a:pt x="1345" y="692"/>
                  <a:pt x="1345" y="692"/>
                </a:cubicBezTo>
                <a:cubicBezTo>
                  <a:pt x="1461" y="281"/>
                  <a:pt x="1461" y="281"/>
                  <a:pt x="1461" y="281"/>
                </a:cubicBezTo>
                <a:cubicBezTo>
                  <a:pt x="1462" y="281"/>
                  <a:pt x="1462" y="281"/>
                  <a:pt x="1462" y="281"/>
                </a:cubicBezTo>
                <a:cubicBezTo>
                  <a:pt x="1578" y="692"/>
                  <a:pt x="1578" y="692"/>
                  <a:pt x="1578" y="692"/>
                </a:cubicBezTo>
                <a:cubicBezTo>
                  <a:pt x="1649" y="692"/>
                  <a:pt x="1649" y="692"/>
                  <a:pt x="1649" y="692"/>
                </a:cubicBezTo>
                <a:cubicBezTo>
                  <a:pt x="1796" y="173"/>
                  <a:pt x="1796" y="173"/>
                  <a:pt x="1796" y="173"/>
                </a:cubicBezTo>
                <a:lnTo>
                  <a:pt x="1730" y="173"/>
                </a:lnTo>
                <a:close/>
                <a:moveTo>
                  <a:pt x="1905" y="321"/>
                </a:moveTo>
                <a:cubicBezTo>
                  <a:pt x="1845" y="321"/>
                  <a:pt x="1845" y="321"/>
                  <a:pt x="1845" y="321"/>
                </a:cubicBezTo>
                <a:cubicBezTo>
                  <a:pt x="1845" y="692"/>
                  <a:pt x="1845" y="692"/>
                  <a:pt x="1845" y="692"/>
                </a:cubicBezTo>
                <a:cubicBezTo>
                  <a:pt x="1905" y="692"/>
                  <a:pt x="1905" y="692"/>
                  <a:pt x="1905" y="692"/>
                </a:cubicBezTo>
                <a:lnTo>
                  <a:pt x="1905" y="321"/>
                </a:lnTo>
                <a:close/>
                <a:moveTo>
                  <a:pt x="2301" y="465"/>
                </a:moveTo>
                <a:cubicBezTo>
                  <a:pt x="2301" y="416"/>
                  <a:pt x="2290" y="378"/>
                  <a:pt x="2269" y="352"/>
                </a:cubicBezTo>
                <a:cubicBezTo>
                  <a:pt x="2248" y="325"/>
                  <a:pt x="2217" y="312"/>
                  <a:pt x="2176" y="312"/>
                </a:cubicBezTo>
                <a:cubicBezTo>
                  <a:pt x="2123" y="312"/>
                  <a:pt x="2082" y="336"/>
                  <a:pt x="2054" y="383"/>
                </a:cubicBezTo>
                <a:cubicBezTo>
                  <a:pt x="2053" y="383"/>
                  <a:pt x="2053" y="383"/>
                  <a:pt x="2053" y="383"/>
                </a:cubicBezTo>
                <a:cubicBezTo>
                  <a:pt x="2053" y="321"/>
                  <a:pt x="2053" y="321"/>
                  <a:pt x="2053" y="321"/>
                </a:cubicBezTo>
                <a:cubicBezTo>
                  <a:pt x="1994" y="321"/>
                  <a:pt x="1994" y="321"/>
                  <a:pt x="1994" y="321"/>
                </a:cubicBezTo>
                <a:cubicBezTo>
                  <a:pt x="1994" y="692"/>
                  <a:pt x="1994" y="692"/>
                  <a:pt x="1994" y="692"/>
                </a:cubicBezTo>
                <a:cubicBezTo>
                  <a:pt x="2053" y="692"/>
                  <a:pt x="2053" y="692"/>
                  <a:pt x="2053" y="692"/>
                </a:cubicBezTo>
                <a:cubicBezTo>
                  <a:pt x="2053" y="480"/>
                  <a:pt x="2053" y="480"/>
                  <a:pt x="2053" y="480"/>
                </a:cubicBezTo>
                <a:cubicBezTo>
                  <a:pt x="2053" y="446"/>
                  <a:pt x="2063" y="418"/>
                  <a:pt x="2082" y="396"/>
                </a:cubicBezTo>
                <a:cubicBezTo>
                  <a:pt x="2102" y="374"/>
                  <a:pt x="2126" y="363"/>
                  <a:pt x="2156" y="363"/>
                </a:cubicBezTo>
                <a:cubicBezTo>
                  <a:pt x="2213" y="363"/>
                  <a:pt x="2242" y="402"/>
                  <a:pt x="2242" y="480"/>
                </a:cubicBezTo>
                <a:cubicBezTo>
                  <a:pt x="2242" y="692"/>
                  <a:pt x="2242" y="692"/>
                  <a:pt x="2242" y="692"/>
                </a:cubicBezTo>
                <a:cubicBezTo>
                  <a:pt x="2301" y="692"/>
                  <a:pt x="2301" y="692"/>
                  <a:pt x="2301" y="692"/>
                </a:cubicBezTo>
                <a:lnTo>
                  <a:pt x="2301" y="465"/>
                </a:lnTo>
                <a:close/>
                <a:moveTo>
                  <a:pt x="2710" y="143"/>
                </a:moveTo>
                <a:cubicBezTo>
                  <a:pt x="2651" y="143"/>
                  <a:pt x="2651" y="143"/>
                  <a:pt x="2651" y="143"/>
                </a:cubicBezTo>
                <a:cubicBezTo>
                  <a:pt x="2651" y="372"/>
                  <a:pt x="2651" y="372"/>
                  <a:pt x="2651" y="372"/>
                </a:cubicBezTo>
                <a:cubicBezTo>
                  <a:pt x="2649" y="372"/>
                  <a:pt x="2649" y="372"/>
                  <a:pt x="2649" y="372"/>
                </a:cubicBezTo>
                <a:cubicBezTo>
                  <a:pt x="2626" y="332"/>
                  <a:pt x="2589" y="312"/>
                  <a:pt x="2538" y="312"/>
                </a:cubicBezTo>
                <a:cubicBezTo>
                  <a:pt x="2487" y="312"/>
                  <a:pt x="2445" y="331"/>
                  <a:pt x="2415" y="368"/>
                </a:cubicBezTo>
                <a:cubicBezTo>
                  <a:pt x="2384" y="405"/>
                  <a:pt x="2369" y="454"/>
                  <a:pt x="2369" y="515"/>
                </a:cubicBezTo>
                <a:cubicBezTo>
                  <a:pt x="2369" y="572"/>
                  <a:pt x="2382" y="617"/>
                  <a:pt x="2410" y="650"/>
                </a:cubicBezTo>
                <a:cubicBezTo>
                  <a:pt x="2438" y="684"/>
                  <a:pt x="2475" y="701"/>
                  <a:pt x="2522" y="701"/>
                </a:cubicBezTo>
                <a:cubicBezTo>
                  <a:pt x="2579" y="701"/>
                  <a:pt x="2622" y="677"/>
                  <a:pt x="2649" y="629"/>
                </a:cubicBezTo>
                <a:cubicBezTo>
                  <a:pt x="2651" y="629"/>
                  <a:pt x="2651" y="629"/>
                  <a:pt x="2651" y="629"/>
                </a:cubicBezTo>
                <a:cubicBezTo>
                  <a:pt x="2651" y="692"/>
                  <a:pt x="2651" y="692"/>
                  <a:pt x="2651" y="692"/>
                </a:cubicBezTo>
                <a:cubicBezTo>
                  <a:pt x="2710" y="692"/>
                  <a:pt x="2710" y="692"/>
                  <a:pt x="2710" y="692"/>
                </a:cubicBezTo>
                <a:lnTo>
                  <a:pt x="2710" y="143"/>
                </a:lnTo>
                <a:close/>
                <a:moveTo>
                  <a:pt x="2619" y="615"/>
                </a:moveTo>
                <a:cubicBezTo>
                  <a:pt x="2598" y="638"/>
                  <a:pt x="2571" y="650"/>
                  <a:pt x="2539" y="650"/>
                </a:cubicBezTo>
                <a:cubicBezTo>
                  <a:pt x="2505" y="650"/>
                  <a:pt x="2479" y="638"/>
                  <a:pt x="2459" y="613"/>
                </a:cubicBezTo>
                <a:cubicBezTo>
                  <a:pt x="2439" y="588"/>
                  <a:pt x="2429" y="555"/>
                  <a:pt x="2429" y="512"/>
                </a:cubicBezTo>
                <a:cubicBezTo>
                  <a:pt x="2429" y="465"/>
                  <a:pt x="2440" y="429"/>
                  <a:pt x="2461" y="402"/>
                </a:cubicBezTo>
                <a:cubicBezTo>
                  <a:pt x="2482" y="376"/>
                  <a:pt x="2510" y="363"/>
                  <a:pt x="2546" y="363"/>
                </a:cubicBezTo>
                <a:cubicBezTo>
                  <a:pt x="2575" y="363"/>
                  <a:pt x="2600" y="373"/>
                  <a:pt x="2620" y="393"/>
                </a:cubicBezTo>
                <a:cubicBezTo>
                  <a:pt x="2641" y="413"/>
                  <a:pt x="2651" y="439"/>
                  <a:pt x="2651" y="469"/>
                </a:cubicBezTo>
                <a:cubicBezTo>
                  <a:pt x="2651" y="524"/>
                  <a:pt x="2651" y="524"/>
                  <a:pt x="2651" y="524"/>
                </a:cubicBezTo>
                <a:cubicBezTo>
                  <a:pt x="2651" y="561"/>
                  <a:pt x="2640" y="591"/>
                  <a:pt x="2619" y="615"/>
                </a:cubicBezTo>
                <a:close/>
                <a:moveTo>
                  <a:pt x="3104" y="364"/>
                </a:moveTo>
                <a:cubicBezTo>
                  <a:pt x="3073" y="329"/>
                  <a:pt x="3030" y="312"/>
                  <a:pt x="2975" y="312"/>
                </a:cubicBezTo>
                <a:cubicBezTo>
                  <a:pt x="2916" y="312"/>
                  <a:pt x="2870" y="330"/>
                  <a:pt x="2836" y="365"/>
                </a:cubicBezTo>
                <a:cubicBezTo>
                  <a:pt x="2803" y="401"/>
                  <a:pt x="2786" y="449"/>
                  <a:pt x="2786" y="511"/>
                </a:cubicBezTo>
                <a:cubicBezTo>
                  <a:pt x="2786" y="568"/>
                  <a:pt x="2802" y="614"/>
                  <a:pt x="2835" y="648"/>
                </a:cubicBezTo>
                <a:cubicBezTo>
                  <a:pt x="2867" y="683"/>
                  <a:pt x="2911" y="701"/>
                  <a:pt x="2966" y="701"/>
                </a:cubicBezTo>
                <a:cubicBezTo>
                  <a:pt x="3022" y="701"/>
                  <a:pt x="3067" y="683"/>
                  <a:pt x="3100" y="647"/>
                </a:cubicBezTo>
                <a:cubicBezTo>
                  <a:pt x="3134" y="611"/>
                  <a:pt x="3150" y="564"/>
                  <a:pt x="3150" y="505"/>
                </a:cubicBezTo>
                <a:cubicBezTo>
                  <a:pt x="3150" y="445"/>
                  <a:pt x="3135" y="398"/>
                  <a:pt x="3104" y="364"/>
                </a:cubicBezTo>
                <a:close/>
                <a:moveTo>
                  <a:pt x="3059" y="613"/>
                </a:moveTo>
                <a:cubicBezTo>
                  <a:pt x="3038" y="638"/>
                  <a:pt x="3009" y="650"/>
                  <a:pt x="2970" y="650"/>
                </a:cubicBezTo>
                <a:cubicBezTo>
                  <a:pt x="2932" y="650"/>
                  <a:pt x="2902" y="638"/>
                  <a:pt x="2880" y="613"/>
                </a:cubicBezTo>
                <a:cubicBezTo>
                  <a:pt x="2858" y="588"/>
                  <a:pt x="2847" y="553"/>
                  <a:pt x="2847" y="509"/>
                </a:cubicBezTo>
                <a:cubicBezTo>
                  <a:pt x="2847" y="462"/>
                  <a:pt x="2858" y="426"/>
                  <a:pt x="2880" y="401"/>
                </a:cubicBezTo>
                <a:cubicBezTo>
                  <a:pt x="2902" y="375"/>
                  <a:pt x="2932" y="363"/>
                  <a:pt x="2970" y="363"/>
                </a:cubicBezTo>
                <a:cubicBezTo>
                  <a:pt x="3009" y="363"/>
                  <a:pt x="3038" y="375"/>
                  <a:pt x="3059" y="400"/>
                </a:cubicBezTo>
                <a:cubicBezTo>
                  <a:pt x="3079" y="425"/>
                  <a:pt x="3090" y="461"/>
                  <a:pt x="3090" y="507"/>
                </a:cubicBezTo>
                <a:cubicBezTo>
                  <a:pt x="3090" y="553"/>
                  <a:pt x="3079" y="589"/>
                  <a:pt x="3059" y="613"/>
                </a:cubicBezTo>
                <a:close/>
                <a:moveTo>
                  <a:pt x="3631" y="321"/>
                </a:moveTo>
                <a:cubicBezTo>
                  <a:pt x="3550" y="620"/>
                  <a:pt x="3550" y="620"/>
                  <a:pt x="3550" y="620"/>
                </a:cubicBezTo>
                <a:cubicBezTo>
                  <a:pt x="3547" y="620"/>
                  <a:pt x="3547" y="620"/>
                  <a:pt x="3547" y="620"/>
                </a:cubicBezTo>
                <a:cubicBezTo>
                  <a:pt x="3464" y="321"/>
                  <a:pt x="3464" y="321"/>
                  <a:pt x="3464" y="321"/>
                </a:cubicBezTo>
                <a:cubicBezTo>
                  <a:pt x="3410" y="321"/>
                  <a:pt x="3410" y="321"/>
                  <a:pt x="3410" y="321"/>
                </a:cubicBezTo>
                <a:cubicBezTo>
                  <a:pt x="3318" y="620"/>
                  <a:pt x="3318" y="620"/>
                  <a:pt x="3318" y="620"/>
                </a:cubicBezTo>
                <a:cubicBezTo>
                  <a:pt x="3315" y="620"/>
                  <a:pt x="3315" y="620"/>
                  <a:pt x="3315" y="620"/>
                </a:cubicBezTo>
                <a:cubicBezTo>
                  <a:pt x="3234" y="321"/>
                  <a:pt x="3234" y="321"/>
                  <a:pt x="3234" y="321"/>
                </a:cubicBezTo>
                <a:cubicBezTo>
                  <a:pt x="3171" y="321"/>
                  <a:pt x="3171" y="321"/>
                  <a:pt x="3171" y="321"/>
                </a:cubicBezTo>
                <a:cubicBezTo>
                  <a:pt x="3283" y="692"/>
                  <a:pt x="3283" y="692"/>
                  <a:pt x="3283" y="692"/>
                </a:cubicBezTo>
                <a:cubicBezTo>
                  <a:pt x="3343" y="692"/>
                  <a:pt x="3343" y="692"/>
                  <a:pt x="3343" y="692"/>
                </a:cubicBezTo>
                <a:cubicBezTo>
                  <a:pt x="3432" y="404"/>
                  <a:pt x="3432" y="404"/>
                  <a:pt x="3432" y="404"/>
                </a:cubicBezTo>
                <a:cubicBezTo>
                  <a:pt x="3434" y="404"/>
                  <a:pt x="3434" y="404"/>
                  <a:pt x="3434" y="404"/>
                </a:cubicBezTo>
                <a:cubicBezTo>
                  <a:pt x="3517" y="692"/>
                  <a:pt x="3517" y="692"/>
                  <a:pt x="3517" y="692"/>
                </a:cubicBezTo>
                <a:cubicBezTo>
                  <a:pt x="3578" y="692"/>
                  <a:pt x="3578" y="692"/>
                  <a:pt x="3578" y="692"/>
                </a:cubicBezTo>
                <a:cubicBezTo>
                  <a:pt x="3689" y="321"/>
                  <a:pt x="3689" y="321"/>
                  <a:pt x="3689" y="321"/>
                </a:cubicBezTo>
                <a:lnTo>
                  <a:pt x="3631" y="321"/>
                </a:lnTo>
                <a:close/>
                <a:moveTo>
                  <a:pt x="3919" y="531"/>
                </a:moveTo>
                <a:cubicBezTo>
                  <a:pt x="3905" y="514"/>
                  <a:pt x="3880" y="499"/>
                  <a:pt x="3845" y="484"/>
                </a:cubicBezTo>
                <a:cubicBezTo>
                  <a:pt x="3816" y="472"/>
                  <a:pt x="3797" y="461"/>
                  <a:pt x="3788" y="452"/>
                </a:cubicBezTo>
                <a:cubicBezTo>
                  <a:pt x="3779" y="444"/>
                  <a:pt x="3775" y="431"/>
                  <a:pt x="3775" y="414"/>
                </a:cubicBezTo>
                <a:cubicBezTo>
                  <a:pt x="3775" y="399"/>
                  <a:pt x="3781" y="387"/>
                  <a:pt x="3792" y="377"/>
                </a:cubicBezTo>
                <a:cubicBezTo>
                  <a:pt x="3804" y="368"/>
                  <a:pt x="3820" y="363"/>
                  <a:pt x="3840" y="363"/>
                </a:cubicBezTo>
                <a:cubicBezTo>
                  <a:pt x="3872" y="363"/>
                  <a:pt x="3899" y="372"/>
                  <a:pt x="3924" y="389"/>
                </a:cubicBezTo>
                <a:cubicBezTo>
                  <a:pt x="3924" y="329"/>
                  <a:pt x="3924" y="329"/>
                  <a:pt x="3924" y="329"/>
                </a:cubicBezTo>
                <a:cubicBezTo>
                  <a:pt x="3900" y="318"/>
                  <a:pt x="3874" y="312"/>
                  <a:pt x="3844" y="312"/>
                </a:cubicBezTo>
                <a:cubicBezTo>
                  <a:pt x="3807" y="312"/>
                  <a:pt x="3775" y="322"/>
                  <a:pt x="3751" y="343"/>
                </a:cubicBezTo>
                <a:cubicBezTo>
                  <a:pt x="3726" y="363"/>
                  <a:pt x="3714" y="389"/>
                  <a:pt x="3714" y="420"/>
                </a:cubicBezTo>
                <a:cubicBezTo>
                  <a:pt x="3714" y="446"/>
                  <a:pt x="3721" y="467"/>
                  <a:pt x="3734" y="483"/>
                </a:cubicBezTo>
                <a:cubicBezTo>
                  <a:pt x="3748" y="499"/>
                  <a:pt x="3771" y="514"/>
                  <a:pt x="3803" y="528"/>
                </a:cubicBezTo>
                <a:cubicBezTo>
                  <a:pt x="3836" y="543"/>
                  <a:pt x="3857" y="555"/>
                  <a:pt x="3866" y="564"/>
                </a:cubicBezTo>
                <a:cubicBezTo>
                  <a:pt x="3875" y="573"/>
                  <a:pt x="3880" y="584"/>
                  <a:pt x="3880" y="598"/>
                </a:cubicBezTo>
                <a:cubicBezTo>
                  <a:pt x="3880" y="633"/>
                  <a:pt x="3856" y="650"/>
                  <a:pt x="3809" y="650"/>
                </a:cubicBezTo>
                <a:cubicBezTo>
                  <a:pt x="3774" y="650"/>
                  <a:pt x="3742" y="638"/>
                  <a:pt x="3713" y="615"/>
                </a:cubicBezTo>
                <a:cubicBezTo>
                  <a:pt x="3713" y="678"/>
                  <a:pt x="3713" y="678"/>
                  <a:pt x="3713" y="678"/>
                </a:cubicBezTo>
                <a:cubicBezTo>
                  <a:pt x="3739" y="693"/>
                  <a:pt x="3770" y="701"/>
                  <a:pt x="3805" y="701"/>
                </a:cubicBezTo>
                <a:cubicBezTo>
                  <a:pt x="3846" y="701"/>
                  <a:pt x="3879" y="691"/>
                  <a:pt x="3904" y="671"/>
                </a:cubicBezTo>
                <a:cubicBezTo>
                  <a:pt x="3928" y="651"/>
                  <a:pt x="3941" y="625"/>
                  <a:pt x="3941" y="593"/>
                </a:cubicBezTo>
                <a:cubicBezTo>
                  <a:pt x="3941" y="568"/>
                  <a:pt x="3934" y="547"/>
                  <a:pt x="3919" y="531"/>
                </a:cubicBezTo>
                <a:close/>
                <a:moveTo>
                  <a:pt x="4366" y="173"/>
                </a:moveTo>
                <a:cubicBezTo>
                  <a:pt x="4303" y="173"/>
                  <a:pt x="4303" y="173"/>
                  <a:pt x="4303" y="173"/>
                </a:cubicBezTo>
                <a:cubicBezTo>
                  <a:pt x="4105" y="692"/>
                  <a:pt x="4105" y="692"/>
                  <a:pt x="4105" y="692"/>
                </a:cubicBezTo>
                <a:cubicBezTo>
                  <a:pt x="4172" y="692"/>
                  <a:pt x="4172" y="692"/>
                  <a:pt x="4172" y="692"/>
                </a:cubicBezTo>
                <a:cubicBezTo>
                  <a:pt x="4224" y="547"/>
                  <a:pt x="4224" y="547"/>
                  <a:pt x="4224" y="547"/>
                </a:cubicBezTo>
                <a:cubicBezTo>
                  <a:pt x="4445" y="547"/>
                  <a:pt x="4445" y="547"/>
                  <a:pt x="4445" y="547"/>
                </a:cubicBezTo>
                <a:cubicBezTo>
                  <a:pt x="4499" y="692"/>
                  <a:pt x="4499" y="692"/>
                  <a:pt x="4499" y="692"/>
                </a:cubicBezTo>
                <a:cubicBezTo>
                  <a:pt x="4566" y="692"/>
                  <a:pt x="4566" y="692"/>
                  <a:pt x="4566" y="692"/>
                </a:cubicBezTo>
                <a:lnTo>
                  <a:pt x="4366" y="173"/>
                </a:lnTo>
                <a:close/>
                <a:moveTo>
                  <a:pt x="4244" y="492"/>
                </a:moveTo>
                <a:cubicBezTo>
                  <a:pt x="4333" y="249"/>
                  <a:pt x="4333" y="249"/>
                  <a:pt x="4333" y="249"/>
                </a:cubicBezTo>
                <a:cubicBezTo>
                  <a:pt x="4335" y="249"/>
                  <a:pt x="4335" y="249"/>
                  <a:pt x="4335" y="249"/>
                </a:cubicBezTo>
                <a:cubicBezTo>
                  <a:pt x="4424" y="492"/>
                  <a:pt x="4424" y="492"/>
                  <a:pt x="4424" y="492"/>
                </a:cubicBezTo>
                <a:lnTo>
                  <a:pt x="4244" y="492"/>
                </a:lnTo>
                <a:close/>
                <a:moveTo>
                  <a:pt x="4892" y="321"/>
                </a:moveTo>
                <a:cubicBezTo>
                  <a:pt x="4606" y="321"/>
                  <a:pt x="4606" y="321"/>
                  <a:pt x="4606" y="321"/>
                </a:cubicBezTo>
                <a:cubicBezTo>
                  <a:pt x="4606" y="371"/>
                  <a:pt x="4606" y="371"/>
                  <a:pt x="4606" y="371"/>
                </a:cubicBezTo>
                <a:cubicBezTo>
                  <a:pt x="4805" y="371"/>
                  <a:pt x="4805" y="371"/>
                  <a:pt x="4805" y="371"/>
                </a:cubicBezTo>
                <a:cubicBezTo>
                  <a:pt x="4585" y="673"/>
                  <a:pt x="4585" y="673"/>
                  <a:pt x="4585" y="673"/>
                </a:cubicBezTo>
                <a:cubicBezTo>
                  <a:pt x="4585" y="692"/>
                  <a:pt x="4585" y="692"/>
                  <a:pt x="4585" y="692"/>
                </a:cubicBezTo>
                <a:cubicBezTo>
                  <a:pt x="4890" y="692"/>
                  <a:pt x="4890" y="692"/>
                  <a:pt x="4890" y="692"/>
                </a:cubicBezTo>
                <a:cubicBezTo>
                  <a:pt x="4890" y="641"/>
                  <a:pt x="4890" y="641"/>
                  <a:pt x="4890" y="641"/>
                </a:cubicBezTo>
                <a:cubicBezTo>
                  <a:pt x="4673" y="641"/>
                  <a:pt x="4673" y="641"/>
                  <a:pt x="4673" y="641"/>
                </a:cubicBezTo>
                <a:cubicBezTo>
                  <a:pt x="4892" y="338"/>
                  <a:pt x="4892" y="338"/>
                  <a:pt x="4892" y="338"/>
                </a:cubicBezTo>
                <a:lnTo>
                  <a:pt x="4892" y="321"/>
                </a:lnTo>
                <a:close/>
                <a:moveTo>
                  <a:pt x="5248" y="321"/>
                </a:moveTo>
                <a:cubicBezTo>
                  <a:pt x="5188" y="321"/>
                  <a:pt x="5188" y="321"/>
                  <a:pt x="5188" y="321"/>
                </a:cubicBezTo>
                <a:cubicBezTo>
                  <a:pt x="5188" y="535"/>
                  <a:pt x="5188" y="535"/>
                  <a:pt x="5188" y="535"/>
                </a:cubicBezTo>
                <a:cubicBezTo>
                  <a:pt x="5188" y="569"/>
                  <a:pt x="5179" y="597"/>
                  <a:pt x="5161" y="618"/>
                </a:cubicBezTo>
                <a:cubicBezTo>
                  <a:pt x="5143" y="639"/>
                  <a:pt x="5119" y="650"/>
                  <a:pt x="5089" y="650"/>
                </a:cubicBezTo>
                <a:cubicBezTo>
                  <a:pt x="5029" y="650"/>
                  <a:pt x="5000" y="611"/>
                  <a:pt x="5000" y="533"/>
                </a:cubicBezTo>
                <a:cubicBezTo>
                  <a:pt x="5000" y="321"/>
                  <a:pt x="5000" y="321"/>
                  <a:pt x="5000" y="321"/>
                </a:cubicBezTo>
                <a:cubicBezTo>
                  <a:pt x="4940" y="321"/>
                  <a:pt x="4940" y="321"/>
                  <a:pt x="4940" y="321"/>
                </a:cubicBezTo>
                <a:cubicBezTo>
                  <a:pt x="4940" y="543"/>
                  <a:pt x="4940" y="543"/>
                  <a:pt x="4940" y="543"/>
                </a:cubicBezTo>
                <a:cubicBezTo>
                  <a:pt x="4940" y="648"/>
                  <a:pt x="4984" y="701"/>
                  <a:pt x="5073" y="701"/>
                </a:cubicBezTo>
                <a:cubicBezTo>
                  <a:pt x="5124" y="701"/>
                  <a:pt x="5162" y="678"/>
                  <a:pt x="5187" y="633"/>
                </a:cubicBezTo>
                <a:cubicBezTo>
                  <a:pt x="5188" y="633"/>
                  <a:pt x="5188" y="633"/>
                  <a:pt x="5188" y="633"/>
                </a:cubicBezTo>
                <a:cubicBezTo>
                  <a:pt x="5188" y="692"/>
                  <a:pt x="5188" y="692"/>
                  <a:pt x="5188" y="692"/>
                </a:cubicBezTo>
                <a:cubicBezTo>
                  <a:pt x="5248" y="692"/>
                  <a:pt x="5248" y="692"/>
                  <a:pt x="5248" y="692"/>
                </a:cubicBezTo>
                <a:lnTo>
                  <a:pt x="5248" y="321"/>
                </a:lnTo>
                <a:close/>
                <a:moveTo>
                  <a:pt x="5537" y="320"/>
                </a:moveTo>
                <a:cubicBezTo>
                  <a:pt x="5529" y="316"/>
                  <a:pt x="5517" y="315"/>
                  <a:pt x="5502" y="315"/>
                </a:cubicBezTo>
                <a:cubicBezTo>
                  <a:pt x="5480" y="315"/>
                  <a:pt x="5460" y="322"/>
                  <a:pt x="5443" y="337"/>
                </a:cubicBezTo>
                <a:cubicBezTo>
                  <a:pt x="5426" y="352"/>
                  <a:pt x="5413" y="372"/>
                  <a:pt x="5405" y="397"/>
                </a:cubicBezTo>
                <a:cubicBezTo>
                  <a:pt x="5404" y="397"/>
                  <a:pt x="5404" y="397"/>
                  <a:pt x="5404" y="397"/>
                </a:cubicBezTo>
                <a:cubicBezTo>
                  <a:pt x="5404" y="321"/>
                  <a:pt x="5404" y="321"/>
                  <a:pt x="5404" y="321"/>
                </a:cubicBezTo>
                <a:cubicBezTo>
                  <a:pt x="5344" y="321"/>
                  <a:pt x="5344" y="321"/>
                  <a:pt x="5344" y="321"/>
                </a:cubicBezTo>
                <a:cubicBezTo>
                  <a:pt x="5344" y="692"/>
                  <a:pt x="5344" y="692"/>
                  <a:pt x="5344" y="692"/>
                </a:cubicBezTo>
                <a:cubicBezTo>
                  <a:pt x="5404" y="692"/>
                  <a:pt x="5404" y="692"/>
                  <a:pt x="5404" y="692"/>
                </a:cubicBezTo>
                <a:cubicBezTo>
                  <a:pt x="5404" y="503"/>
                  <a:pt x="5404" y="503"/>
                  <a:pt x="5404" y="503"/>
                </a:cubicBezTo>
                <a:cubicBezTo>
                  <a:pt x="5404" y="463"/>
                  <a:pt x="5412" y="431"/>
                  <a:pt x="5428" y="406"/>
                </a:cubicBezTo>
                <a:cubicBezTo>
                  <a:pt x="5445" y="382"/>
                  <a:pt x="5466" y="369"/>
                  <a:pt x="5492" y="369"/>
                </a:cubicBezTo>
                <a:cubicBezTo>
                  <a:pt x="5512" y="369"/>
                  <a:pt x="5527" y="373"/>
                  <a:pt x="5537" y="381"/>
                </a:cubicBezTo>
                <a:lnTo>
                  <a:pt x="5537" y="320"/>
                </a:lnTo>
                <a:close/>
                <a:moveTo>
                  <a:pt x="5870" y="490"/>
                </a:moveTo>
                <a:cubicBezTo>
                  <a:pt x="5870" y="434"/>
                  <a:pt x="5856" y="390"/>
                  <a:pt x="5829" y="359"/>
                </a:cubicBezTo>
                <a:cubicBezTo>
                  <a:pt x="5803" y="328"/>
                  <a:pt x="5765" y="312"/>
                  <a:pt x="5717" y="312"/>
                </a:cubicBezTo>
                <a:cubicBezTo>
                  <a:pt x="5685" y="312"/>
                  <a:pt x="5656" y="320"/>
                  <a:pt x="5630" y="337"/>
                </a:cubicBezTo>
                <a:cubicBezTo>
                  <a:pt x="5604" y="354"/>
                  <a:pt x="5584" y="377"/>
                  <a:pt x="5569" y="407"/>
                </a:cubicBezTo>
                <a:cubicBezTo>
                  <a:pt x="5554" y="438"/>
                  <a:pt x="5547" y="471"/>
                  <a:pt x="5547" y="508"/>
                </a:cubicBezTo>
                <a:cubicBezTo>
                  <a:pt x="5547" y="568"/>
                  <a:pt x="5562" y="615"/>
                  <a:pt x="5591" y="649"/>
                </a:cubicBezTo>
                <a:cubicBezTo>
                  <a:pt x="5621" y="684"/>
                  <a:pt x="5662" y="701"/>
                  <a:pt x="5715" y="701"/>
                </a:cubicBezTo>
                <a:cubicBezTo>
                  <a:pt x="5768" y="701"/>
                  <a:pt x="5811" y="689"/>
                  <a:pt x="5844" y="665"/>
                </a:cubicBezTo>
                <a:cubicBezTo>
                  <a:pt x="5844" y="610"/>
                  <a:pt x="5844" y="610"/>
                  <a:pt x="5844" y="610"/>
                </a:cubicBezTo>
                <a:cubicBezTo>
                  <a:pt x="5809" y="637"/>
                  <a:pt x="5771" y="650"/>
                  <a:pt x="5729" y="650"/>
                </a:cubicBezTo>
                <a:cubicBezTo>
                  <a:pt x="5692" y="650"/>
                  <a:pt x="5662" y="639"/>
                  <a:pt x="5641" y="617"/>
                </a:cubicBezTo>
                <a:cubicBezTo>
                  <a:pt x="5620" y="595"/>
                  <a:pt x="5609" y="563"/>
                  <a:pt x="5608" y="521"/>
                </a:cubicBezTo>
                <a:cubicBezTo>
                  <a:pt x="5870" y="521"/>
                  <a:pt x="5870" y="521"/>
                  <a:pt x="5870" y="521"/>
                </a:cubicBezTo>
                <a:lnTo>
                  <a:pt x="5870" y="490"/>
                </a:lnTo>
                <a:close/>
                <a:moveTo>
                  <a:pt x="5609" y="471"/>
                </a:moveTo>
                <a:cubicBezTo>
                  <a:pt x="5614" y="438"/>
                  <a:pt x="5626" y="412"/>
                  <a:pt x="5646" y="392"/>
                </a:cubicBezTo>
                <a:cubicBezTo>
                  <a:pt x="5665" y="373"/>
                  <a:pt x="5689" y="363"/>
                  <a:pt x="5716" y="363"/>
                </a:cubicBezTo>
                <a:cubicBezTo>
                  <a:pt x="5746" y="363"/>
                  <a:pt x="5768" y="372"/>
                  <a:pt x="5784" y="391"/>
                </a:cubicBezTo>
                <a:cubicBezTo>
                  <a:pt x="5800" y="410"/>
                  <a:pt x="5809" y="437"/>
                  <a:pt x="5809" y="471"/>
                </a:cubicBezTo>
                <a:lnTo>
                  <a:pt x="5609" y="47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nvGrpSpPr>
          <p:cNvPr id="25" name="Group 24"/>
          <p:cNvGrpSpPr/>
          <p:nvPr/>
        </p:nvGrpSpPr>
        <p:grpSpPr>
          <a:xfrm>
            <a:off x="272407" y="3889342"/>
            <a:ext cx="11078921" cy="382298"/>
            <a:chOff x="272407" y="3889342"/>
            <a:chExt cx="11078921" cy="382298"/>
          </a:xfrm>
        </p:grpSpPr>
        <p:sp>
          <p:nvSpPr>
            <p:cNvPr id="144" name="Rectangle 143"/>
            <p:cNvSpPr/>
            <p:nvPr/>
          </p:nvSpPr>
          <p:spPr bwMode="auto">
            <a:xfrm>
              <a:off x="9226916" y="3889342"/>
              <a:ext cx="2124412" cy="382298"/>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1600" dirty="0" smtClean="0">
                  <a:gradFill>
                    <a:gsLst>
                      <a:gs pos="0">
                        <a:srgbClr val="FFFFFF"/>
                      </a:gs>
                      <a:gs pos="100000">
                        <a:srgbClr val="FFFFFF"/>
                      </a:gs>
                    </a:gsLst>
                    <a:lin ang="5400000" scaled="0"/>
                  </a:gradFill>
                </a:rPr>
                <a:t>Other Services</a:t>
              </a:r>
              <a:endParaRPr lang="en-US" sz="1600" dirty="0">
                <a:gradFill>
                  <a:gsLst>
                    <a:gs pos="0">
                      <a:srgbClr val="FFFFFF"/>
                    </a:gs>
                    <a:gs pos="100000">
                      <a:srgbClr val="FFFFFF"/>
                    </a:gs>
                  </a:gsLst>
                  <a:lin ang="5400000" scaled="0"/>
                </a:gradFill>
              </a:endParaRPr>
            </a:p>
          </p:txBody>
        </p:sp>
        <p:sp>
          <p:nvSpPr>
            <p:cNvPr id="195" name="Rectangle 194"/>
            <p:cNvSpPr/>
            <p:nvPr/>
          </p:nvSpPr>
          <p:spPr bwMode="auto">
            <a:xfrm>
              <a:off x="6242079" y="3889342"/>
              <a:ext cx="2124412" cy="382298"/>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1600" dirty="0" smtClean="0">
                  <a:gradFill>
                    <a:gsLst>
                      <a:gs pos="0">
                        <a:srgbClr val="FFFFFF"/>
                      </a:gs>
                      <a:gs pos="100000">
                        <a:srgbClr val="FFFFFF"/>
                      </a:gs>
                    </a:gsLst>
                    <a:lin ang="5400000" scaled="0"/>
                  </a:gradFill>
                </a:rPr>
                <a:t>Microsoft Services</a:t>
              </a:r>
              <a:endParaRPr lang="en-US" sz="1600" dirty="0">
                <a:gradFill>
                  <a:gsLst>
                    <a:gs pos="0">
                      <a:srgbClr val="FFFFFF"/>
                    </a:gs>
                    <a:gs pos="100000">
                      <a:srgbClr val="FFFFFF"/>
                    </a:gs>
                  </a:gsLst>
                  <a:lin ang="5400000" scaled="0"/>
                </a:gradFill>
              </a:endParaRPr>
            </a:p>
          </p:txBody>
        </p:sp>
        <p:sp>
          <p:nvSpPr>
            <p:cNvPr id="196" name="Rectangle 195"/>
            <p:cNvSpPr/>
            <p:nvPr/>
          </p:nvSpPr>
          <p:spPr bwMode="auto">
            <a:xfrm>
              <a:off x="272407" y="3889342"/>
              <a:ext cx="2124412" cy="382298"/>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ctr" anchorCtr="0" compatLnSpc="1">
              <a:prstTxWarp prst="textNoShape">
                <a:avLst/>
              </a:prstTxWarp>
            </a:bodyPr>
            <a:lstStyle/>
            <a:p>
              <a:pPr defTabSz="932472" fontAlgn="base">
                <a:spcBef>
                  <a:spcPct val="0"/>
                </a:spcBef>
                <a:spcAft>
                  <a:spcPct val="0"/>
                </a:spcAft>
              </a:pPr>
              <a:r>
                <a:rPr lang="en-US" sz="1600" dirty="0" smtClean="0">
                  <a:gradFill>
                    <a:gsLst>
                      <a:gs pos="0">
                        <a:srgbClr val="FFFFFF"/>
                      </a:gs>
                      <a:gs pos="100000">
                        <a:srgbClr val="FFFFFF"/>
                      </a:gs>
                    </a:gsLst>
                    <a:lin ang="5400000" scaled="0"/>
                  </a:gradFill>
                </a:rPr>
                <a:t>Office 365 APIs</a:t>
              </a:r>
              <a:endParaRPr lang="en-US" sz="1600" dirty="0">
                <a:gradFill>
                  <a:gsLst>
                    <a:gs pos="0">
                      <a:srgbClr val="FFFFFF"/>
                    </a:gs>
                    <a:gs pos="100000">
                      <a:srgbClr val="FFFFFF"/>
                    </a:gs>
                  </a:gsLst>
                  <a:lin ang="5400000" scaled="0"/>
                </a:gradFill>
              </a:endParaRPr>
            </a:p>
          </p:txBody>
        </p:sp>
      </p:grpSp>
      <p:grpSp>
        <p:nvGrpSpPr>
          <p:cNvPr id="30" name="Group 29"/>
          <p:cNvGrpSpPr/>
          <p:nvPr/>
        </p:nvGrpSpPr>
        <p:grpSpPr>
          <a:xfrm>
            <a:off x="114087" y="1895427"/>
            <a:ext cx="8182175" cy="1749645"/>
            <a:chOff x="16162" y="1870248"/>
            <a:chExt cx="8182175" cy="1749645"/>
          </a:xfrm>
        </p:grpSpPr>
        <p:pic>
          <p:nvPicPr>
            <p:cNvPr id="198" name="Picture 19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13644" y="2284121"/>
              <a:ext cx="921898" cy="921898"/>
            </a:xfrm>
            <a:prstGeom prst="rect">
              <a:avLst/>
            </a:prstGeom>
          </p:spPr>
        </p:pic>
        <p:pic>
          <p:nvPicPr>
            <p:cNvPr id="199" name="Picture 19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56751" y="2295647"/>
              <a:ext cx="937763" cy="898847"/>
            </a:xfrm>
            <a:prstGeom prst="rect">
              <a:avLst/>
            </a:prstGeom>
          </p:spPr>
        </p:pic>
        <p:pic>
          <p:nvPicPr>
            <p:cNvPr id="200" name="Picture 19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915723" y="2225607"/>
              <a:ext cx="1038927" cy="1038927"/>
            </a:xfrm>
            <a:prstGeom prst="rect">
              <a:avLst/>
            </a:prstGeom>
          </p:spPr>
        </p:pic>
        <p:pic>
          <p:nvPicPr>
            <p:cNvPr id="201" name="Picture 20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6162" y="1870248"/>
              <a:ext cx="1806174" cy="1749645"/>
            </a:xfrm>
            <a:prstGeom prst="rect">
              <a:avLst/>
            </a:prstGeom>
          </p:spPr>
        </p:pic>
        <p:pic>
          <p:nvPicPr>
            <p:cNvPr id="202" name="Picture 14"/>
            <p:cNvPicPr>
              <a:picLocks noChangeAspect="1" noChangeArrowheads="1"/>
            </p:cNvPicPr>
            <p:nvPr/>
          </p:nvPicPr>
          <p:blipFill>
            <a:blip r:embed="rId15">
              <a:lum bright="100000"/>
              <a:extLst>
                <a:ext uri="{28A0092B-C50C-407E-A947-70E740481C1C}">
                  <a14:useLocalDpi xmlns:a14="http://schemas.microsoft.com/office/drawing/2010/main" val="0"/>
                </a:ext>
              </a:extLst>
            </a:blip>
            <a:srcRect/>
            <a:stretch>
              <a:fillRect/>
            </a:stretch>
          </p:blipFill>
          <p:spPr bwMode="auto">
            <a:xfrm>
              <a:off x="6398015" y="2348005"/>
              <a:ext cx="752785" cy="88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5020909" y="2316318"/>
              <a:ext cx="1662125" cy="960263"/>
            </a:xfrm>
            <a:prstGeom prst="rect">
              <a:avLst/>
            </a:prstGeom>
            <a:noFill/>
          </p:spPr>
          <p:txBody>
            <a:bodyPr wrap="square" lIns="182880" tIns="146304" rIns="182880" bIns="146304" rtlCol="0">
              <a:spAutoFit/>
            </a:bodyPr>
            <a:lstStyle/>
            <a:p>
              <a:pPr>
                <a:lnSpc>
                  <a:spcPct val="90000"/>
                </a:lnSpc>
                <a:spcAft>
                  <a:spcPts val="600"/>
                </a:spcAft>
              </a:pPr>
              <a:r>
                <a:rPr lang="en-US" sz="4800" dirty="0" err="1" smtClean="0">
                  <a:gradFill>
                    <a:gsLst>
                      <a:gs pos="79646">
                        <a:srgbClr val="FFFFFF"/>
                      </a:gs>
                      <a:gs pos="30000">
                        <a:srgbClr val="FFFFFF"/>
                      </a:gs>
                    </a:gsLst>
                    <a:lin ang="5400000" scaled="0"/>
                  </a:gradFill>
                </a:rPr>
                <a:t>iOS</a:t>
              </a:r>
              <a:endParaRPr lang="en-US" sz="4800" dirty="0" smtClean="0">
                <a:gradFill>
                  <a:gsLst>
                    <a:gs pos="79646">
                      <a:srgbClr val="FFFFFF"/>
                    </a:gs>
                    <a:gs pos="30000">
                      <a:srgbClr val="FFFFFF"/>
                    </a:gs>
                  </a:gsLst>
                  <a:lin ang="5400000" scaled="0"/>
                </a:gradFill>
              </a:endParaRPr>
            </a:p>
          </p:txBody>
        </p:sp>
        <p:sp>
          <p:nvSpPr>
            <p:cNvPr id="205" name="Freeform 204"/>
            <p:cNvSpPr>
              <a:spLocks noEditPoints="1"/>
            </p:cNvSpPr>
            <p:nvPr/>
          </p:nvSpPr>
          <p:spPr bwMode="auto">
            <a:xfrm>
              <a:off x="7438955" y="2402773"/>
              <a:ext cx="759382" cy="771119"/>
            </a:xfrm>
            <a:custGeom>
              <a:avLst/>
              <a:gdLst>
                <a:gd name="T0" fmla="*/ 288 w 647"/>
                <a:gd name="T1" fmla="*/ 314 h 657"/>
                <a:gd name="T2" fmla="*/ 288 w 647"/>
                <a:gd name="T3" fmla="*/ 52 h 657"/>
                <a:gd name="T4" fmla="*/ 647 w 647"/>
                <a:gd name="T5" fmla="*/ 0 h 657"/>
                <a:gd name="T6" fmla="*/ 647 w 647"/>
                <a:gd name="T7" fmla="*/ 314 h 657"/>
                <a:gd name="T8" fmla="*/ 288 w 647"/>
                <a:gd name="T9" fmla="*/ 314 h 657"/>
                <a:gd name="T10" fmla="*/ 262 w 647"/>
                <a:gd name="T11" fmla="*/ 57 h 657"/>
                <a:gd name="T12" fmla="*/ 0 w 647"/>
                <a:gd name="T13" fmla="*/ 95 h 657"/>
                <a:gd name="T14" fmla="*/ 0 w 647"/>
                <a:gd name="T15" fmla="*/ 314 h 657"/>
                <a:gd name="T16" fmla="*/ 262 w 647"/>
                <a:gd name="T17" fmla="*/ 314 h 657"/>
                <a:gd name="T18" fmla="*/ 262 w 647"/>
                <a:gd name="T19" fmla="*/ 57 h 657"/>
                <a:gd name="T20" fmla="*/ 0 w 647"/>
                <a:gd name="T21" fmla="*/ 338 h 657"/>
                <a:gd name="T22" fmla="*/ 0 w 647"/>
                <a:gd name="T23" fmla="*/ 560 h 657"/>
                <a:gd name="T24" fmla="*/ 262 w 647"/>
                <a:gd name="T25" fmla="*/ 600 h 657"/>
                <a:gd name="T26" fmla="*/ 262 w 647"/>
                <a:gd name="T27" fmla="*/ 338 h 657"/>
                <a:gd name="T28" fmla="*/ 0 w 647"/>
                <a:gd name="T29" fmla="*/ 338 h 657"/>
                <a:gd name="T30" fmla="*/ 288 w 647"/>
                <a:gd name="T31" fmla="*/ 602 h 657"/>
                <a:gd name="T32" fmla="*/ 647 w 647"/>
                <a:gd name="T33" fmla="*/ 657 h 657"/>
                <a:gd name="T34" fmla="*/ 647 w 647"/>
                <a:gd name="T35" fmla="*/ 338 h 657"/>
                <a:gd name="T36" fmla="*/ 288 w 647"/>
                <a:gd name="T37" fmla="*/ 338 h 657"/>
                <a:gd name="T38" fmla="*/ 288 w 647"/>
                <a:gd name="T39" fmla="*/ 602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7" h="657">
                  <a:moveTo>
                    <a:pt x="288" y="314"/>
                  </a:moveTo>
                  <a:lnTo>
                    <a:pt x="288" y="52"/>
                  </a:lnTo>
                  <a:lnTo>
                    <a:pt x="647" y="0"/>
                  </a:lnTo>
                  <a:lnTo>
                    <a:pt x="647" y="314"/>
                  </a:lnTo>
                  <a:lnTo>
                    <a:pt x="288" y="314"/>
                  </a:lnTo>
                  <a:close/>
                  <a:moveTo>
                    <a:pt x="262" y="57"/>
                  </a:moveTo>
                  <a:lnTo>
                    <a:pt x="0" y="95"/>
                  </a:lnTo>
                  <a:lnTo>
                    <a:pt x="0" y="314"/>
                  </a:lnTo>
                  <a:lnTo>
                    <a:pt x="262" y="314"/>
                  </a:lnTo>
                  <a:lnTo>
                    <a:pt x="262" y="57"/>
                  </a:lnTo>
                  <a:close/>
                  <a:moveTo>
                    <a:pt x="0" y="338"/>
                  </a:moveTo>
                  <a:lnTo>
                    <a:pt x="0" y="560"/>
                  </a:lnTo>
                  <a:lnTo>
                    <a:pt x="262" y="600"/>
                  </a:lnTo>
                  <a:lnTo>
                    <a:pt x="262" y="338"/>
                  </a:lnTo>
                  <a:lnTo>
                    <a:pt x="0" y="338"/>
                  </a:lnTo>
                  <a:close/>
                  <a:moveTo>
                    <a:pt x="288" y="602"/>
                  </a:moveTo>
                  <a:lnTo>
                    <a:pt x="647" y="657"/>
                  </a:lnTo>
                  <a:lnTo>
                    <a:pt x="647" y="338"/>
                  </a:lnTo>
                  <a:lnTo>
                    <a:pt x="288" y="338"/>
                  </a:lnTo>
                  <a:lnTo>
                    <a:pt x="288" y="60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sp>
        <p:nvSpPr>
          <p:cNvPr id="2" name="Rectangle 1"/>
          <p:cNvSpPr/>
          <p:nvPr/>
        </p:nvSpPr>
        <p:spPr bwMode="auto">
          <a:xfrm>
            <a:off x="-1" y="0"/>
            <a:ext cx="11077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244052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166"/>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166"/>
                                        </p:tgtEl>
                                        <p:attrNameLst>
                                          <p:attrName>style.visibility</p:attrName>
                                        </p:attrNameLst>
                                      </p:cBhvr>
                                      <p:to>
                                        <p:strVal val="hidden"/>
                                      </p:to>
                                    </p:set>
                                  </p:childTnLst>
                                </p:cTn>
                              </p:par>
                              <p:par>
                                <p:cTn id="9" presetID="2" presetClass="exit" presetSubtype="4" decel="100000" fill="hold" nodeType="withEffect">
                                  <p:stCondLst>
                                    <p:cond delay="0"/>
                                  </p:stCondLst>
                                  <p:childTnLst>
                                    <p:anim calcmode="lin" valueType="num">
                                      <p:cBhvr additive="base">
                                        <p:cTn id="10" dur="800"/>
                                        <p:tgtEl>
                                          <p:spTgt spid="8"/>
                                        </p:tgtEl>
                                        <p:attrNameLst>
                                          <p:attrName>ppt_x</p:attrName>
                                        </p:attrNameLst>
                                      </p:cBhvr>
                                      <p:tavLst>
                                        <p:tav tm="0">
                                          <p:val>
                                            <p:strVal val="ppt_x"/>
                                          </p:val>
                                        </p:tav>
                                        <p:tav tm="100000">
                                          <p:val>
                                            <p:strVal val="ppt_x"/>
                                          </p:val>
                                        </p:tav>
                                      </p:tavLst>
                                    </p:anim>
                                    <p:anim calcmode="lin" valueType="num">
                                      <p:cBhvr additive="base">
                                        <p:cTn id="11" dur="800"/>
                                        <p:tgtEl>
                                          <p:spTgt spid="8"/>
                                        </p:tgtEl>
                                        <p:attrNameLst>
                                          <p:attrName>ppt_y</p:attrName>
                                        </p:attrNameLst>
                                      </p:cBhvr>
                                      <p:tavLst>
                                        <p:tav tm="0">
                                          <p:val>
                                            <p:strVal val="ppt_y"/>
                                          </p:val>
                                        </p:tav>
                                        <p:tav tm="100000">
                                          <p:val>
                                            <p:strVal val="1+ppt_h/2"/>
                                          </p:val>
                                        </p:tav>
                                      </p:tavLst>
                                    </p:anim>
                                    <p:set>
                                      <p:cBhvr>
                                        <p:cTn id="12" dur="1" fill="hold">
                                          <p:stCondLst>
                                            <p:cond delay="799"/>
                                          </p:stCondLst>
                                        </p:cTn>
                                        <p:tgtEl>
                                          <p:spTgt spid="8"/>
                                        </p:tgtEl>
                                        <p:attrNameLst>
                                          <p:attrName>style.visibility</p:attrName>
                                        </p:attrNameLst>
                                      </p:cBhvr>
                                      <p:to>
                                        <p:strVal val="hidden"/>
                                      </p:to>
                                    </p:set>
                                  </p:childTnLst>
                                </p:cTn>
                              </p:par>
                              <p:par>
                                <p:cTn id="13" presetID="2" presetClass="exit" presetSubtype="4" decel="100000" fill="hold" nodeType="withEffect">
                                  <p:stCondLst>
                                    <p:cond delay="0"/>
                                  </p:stCondLst>
                                  <p:childTnLst>
                                    <p:anim calcmode="lin" valueType="num">
                                      <p:cBhvr additive="base">
                                        <p:cTn id="14" dur="800"/>
                                        <p:tgtEl>
                                          <p:spTgt spid="9"/>
                                        </p:tgtEl>
                                        <p:attrNameLst>
                                          <p:attrName>ppt_x</p:attrName>
                                        </p:attrNameLst>
                                      </p:cBhvr>
                                      <p:tavLst>
                                        <p:tav tm="0">
                                          <p:val>
                                            <p:strVal val="ppt_x"/>
                                          </p:val>
                                        </p:tav>
                                        <p:tav tm="100000">
                                          <p:val>
                                            <p:strVal val="ppt_x"/>
                                          </p:val>
                                        </p:tav>
                                      </p:tavLst>
                                    </p:anim>
                                    <p:anim calcmode="lin" valueType="num">
                                      <p:cBhvr additive="base">
                                        <p:cTn id="15" dur="800"/>
                                        <p:tgtEl>
                                          <p:spTgt spid="9"/>
                                        </p:tgtEl>
                                        <p:attrNameLst>
                                          <p:attrName>ppt_y</p:attrName>
                                        </p:attrNameLst>
                                      </p:cBhvr>
                                      <p:tavLst>
                                        <p:tav tm="0">
                                          <p:val>
                                            <p:strVal val="ppt_y"/>
                                          </p:val>
                                        </p:tav>
                                        <p:tav tm="100000">
                                          <p:val>
                                            <p:strVal val="1+ppt_h/2"/>
                                          </p:val>
                                        </p:tav>
                                      </p:tavLst>
                                    </p:anim>
                                    <p:set>
                                      <p:cBhvr>
                                        <p:cTn id="16" dur="1" fill="hold">
                                          <p:stCondLst>
                                            <p:cond delay="799"/>
                                          </p:stCondLst>
                                        </p:cTn>
                                        <p:tgtEl>
                                          <p:spTgt spid="9"/>
                                        </p:tgtEl>
                                        <p:attrNameLst>
                                          <p:attrName>style.visibility</p:attrName>
                                        </p:attrNameLst>
                                      </p:cBhvr>
                                      <p:to>
                                        <p:strVal val="hidden"/>
                                      </p:to>
                                    </p:set>
                                  </p:childTnLst>
                                </p:cTn>
                              </p:par>
                              <p:par>
                                <p:cTn id="17" presetID="2" presetClass="exit" presetSubtype="1" decel="100000" fill="hold" grpId="0" nodeType="withEffect">
                                  <p:stCondLst>
                                    <p:cond delay="0"/>
                                  </p:stCondLst>
                                  <p:childTnLst>
                                    <p:anim calcmode="lin" valueType="num">
                                      <p:cBhvr additive="base">
                                        <p:cTn id="18" dur="800"/>
                                        <p:tgtEl>
                                          <p:spTgt spid="5"/>
                                        </p:tgtEl>
                                        <p:attrNameLst>
                                          <p:attrName>ppt_x</p:attrName>
                                        </p:attrNameLst>
                                      </p:cBhvr>
                                      <p:tavLst>
                                        <p:tav tm="0">
                                          <p:val>
                                            <p:strVal val="ppt_x"/>
                                          </p:val>
                                        </p:tav>
                                        <p:tav tm="100000">
                                          <p:val>
                                            <p:strVal val="ppt_x"/>
                                          </p:val>
                                        </p:tav>
                                      </p:tavLst>
                                    </p:anim>
                                    <p:anim calcmode="lin" valueType="num">
                                      <p:cBhvr additive="base">
                                        <p:cTn id="19" dur="800"/>
                                        <p:tgtEl>
                                          <p:spTgt spid="5"/>
                                        </p:tgtEl>
                                        <p:attrNameLst>
                                          <p:attrName>ppt_y</p:attrName>
                                        </p:attrNameLst>
                                      </p:cBhvr>
                                      <p:tavLst>
                                        <p:tav tm="0">
                                          <p:val>
                                            <p:strVal val="ppt_y"/>
                                          </p:val>
                                        </p:tav>
                                        <p:tav tm="100000">
                                          <p:val>
                                            <p:strVal val="0-ppt_h/2"/>
                                          </p:val>
                                        </p:tav>
                                      </p:tavLst>
                                    </p:anim>
                                    <p:set>
                                      <p:cBhvr>
                                        <p:cTn id="20" dur="1" fill="hold">
                                          <p:stCondLst>
                                            <p:cond delay="799"/>
                                          </p:stCondLst>
                                        </p:cTn>
                                        <p:tgtEl>
                                          <p:spTgt spid="5"/>
                                        </p:tgtEl>
                                        <p:attrNameLst>
                                          <p:attrName>style.visibility</p:attrName>
                                        </p:attrNameLst>
                                      </p:cBhvr>
                                      <p:to>
                                        <p:strVal val="hidden"/>
                                      </p:to>
                                    </p:set>
                                  </p:childTnLst>
                                </p:cTn>
                              </p:par>
                              <p:par>
                                <p:cTn id="21" presetID="6" presetClass="emph" presetSubtype="0" decel="100000" fill="hold" grpId="0" nodeType="withEffect">
                                  <p:stCondLst>
                                    <p:cond delay="800"/>
                                  </p:stCondLst>
                                  <p:childTnLst>
                                    <p:animScale>
                                      <p:cBhvr>
                                        <p:cTn id="22" dur="600" fill="hold"/>
                                        <p:tgtEl>
                                          <p:spTgt spid="163"/>
                                        </p:tgtEl>
                                      </p:cBhvr>
                                      <p:by x="316280" y="100000"/>
                                    </p:animScale>
                                  </p:childTnLst>
                                </p:cTn>
                              </p:par>
                              <p:par>
                                <p:cTn id="23" presetID="6" presetClass="emph" presetSubtype="0" decel="100000" fill="hold" grpId="1" nodeType="withEffect">
                                  <p:stCondLst>
                                    <p:cond delay="800"/>
                                  </p:stCondLst>
                                  <p:childTnLst>
                                    <p:animScale>
                                      <p:cBhvr>
                                        <p:cTn id="24" dur="600" fill="hold"/>
                                        <p:tgtEl>
                                          <p:spTgt spid="163"/>
                                        </p:tgtEl>
                                      </p:cBhvr>
                                      <p:by x="100000" y="127500"/>
                                    </p:animScale>
                                  </p:childTnLst>
                                </p:cTn>
                              </p:par>
                              <p:par>
                                <p:cTn id="25" presetID="42" presetClass="path" presetSubtype="0" decel="100000" fill="hold" grpId="2" nodeType="withEffect">
                                  <p:stCondLst>
                                    <p:cond delay="800"/>
                                  </p:stCondLst>
                                  <p:childTnLst>
                                    <p:animMotion origin="layout" path="M 2.35129E-6 4.5892E-6 L -0.00013 -0.06537 " pathEditMode="relative" rAng="0" ptsTypes="AA">
                                      <p:cBhvr>
                                        <p:cTn id="26" dur="600" fill="hold"/>
                                        <p:tgtEl>
                                          <p:spTgt spid="163"/>
                                        </p:tgtEl>
                                        <p:attrNameLst>
                                          <p:attrName>ppt_x</p:attrName>
                                          <p:attrName>ppt_y</p:attrName>
                                        </p:attrNameLst>
                                      </p:cBhvr>
                                      <p:rCtr x="0" y="-3177"/>
                                    </p:animMotion>
                                  </p:childTnLst>
                                </p:cTn>
                              </p:par>
                              <p:par>
                                <p:cTn id="27" presetID="10" presetClass="exit" presetSubtype="0" fill="hold" grpId="0" nodeType="withEffect">
                                  <p:stCondLst>
                                    <p:cond delay="800"/>
                                  </p:stCondLst>
                                  <p:childTnLst>
                                    <p:animEffect transition="out" filter="fade">
                                      <p:cBhvr>
                                        <p:cTn id="28" dur="300"/>
                                        <p:tgtEl>
                                          <p:spTgt spid="78"/>
                                        </p:tgtEl>
                                      </p:cBhvr>
                                    </p:animEffect>
                                    <p:set>
                                      <p:cBhvr>
                                        <p:cTn id="29" dur="1" fill="hold">
                                          <p:stCondLst>
                                            <p:cond delay="299"/>
                                          </p:stCondLst>
                                        </p:cTn>
                                        <p:tgtEl>
                                          <p:spTgt spid="78"/>
                                        </p:tgtEl>
                                        <p:attrNameLst>
                                          <p:attrName>style.visibility</p:attrName>
                                        </p:attrNameLst>
                                      </p:cBhvr>
                                      <p:to>
                                        <p:strVal val="hidden"/>
                                      </p:to>
                                    </p:set>
                                  </p:childTnLst>
                                </p:cTn>
                              </p:par>
                              <p:par>
                                <p:cTn id="30" presetID="10" presetClass="entr" presetSubtype="0" fill="hold" grpId="2" nodeType="withEffect">
                                  <p:stCondLst>
                                    <p:cond delay="1100"/>
                                  </p:stCondLst>
                                  <p:childTnLst>
                                    <p:set>
                                      <p:cBhvr>
                                        <p:cTn id="31" dur="1" fill="hold">
                                          <p:stCondLst>
                                            <p:cond delay="0"/>
                                          </p:stCondLst>
                                        </p:cTn>
                                        <p:tgtEl>
                                          <p:spTgt spid="165"/>
                                        </p:tgtEl>
                                        <p:attrNameLst>
                                          <p:attrName>style.visibility</p:attrName>
                                        </p:attrNameLst>
                                      </p:cBhvr>
                                      <p:to>
                                        <p:strVal val="visible"/>
                                      </p:to>
                                    </p:set>
                                    <p:animEffect transition="in" filter="fade">
                                      <p:cBhvr>
                                        <p:cTn id="32" dur="300"/>
                                        <p:tgtEl>
                                          <p:spTgt spid="165"/>
                                        </p:tgtEl>
                                      </p:cBhvr>
                                    </p:animEffect>
                                  </p:childTnLst>
                                </p:cTn>
                              </p:par>
                              <p:par>
                                <p:cTn id="33" presetID="42" presetClass="path" presetSubtype="0" decel="100000" fill="hold" grpId="0" nodeType="withEffect">
                                  <p:stCondLst>
                                    <p:cond delay="800"/>
                                  </p:stCondLst>
                                  <p:childTnLst>
                                    <p:animMotion origin="layout" path="M 5.28466E-7 -4.77531E-6 L -0.08425 -0.06718 " pathEditMode="relative" rAng="0" ptsTypes="AA">
                                      <p:cBhvr>
                                        <p:cTn id="34" dur="600" spd="-100000" fill="hold"/>
                                        <p:tgtEl>
                                          <p:spTgt spid="165"/>
                                        </p:tgtEl>
                                        <p:attrNameLst>
                                          <p:attrName>ppt_x</p:attrName>
                                          <p:attrName>ppt_y</p:attrName>
                                        </p:attrNameLst>
                                      </p:cBhvr>
                                      <p:rCtr x="-4212" y="-3359"/>
                                    </p:animMotion>
                                  </p:childTnLst>
                                </p:cTn>
                              </p:par>
                              <p:par>
                                <p:cTn id="35" presetID="6" presetClass="emph" presetSubtype="0" accel="100000" autoRev="1" fill="hold" grpId="1" nodeType="withEffect">
                                  <p:stCondLst>
                                    <p:cond delay="200"/>
                                  </p:stCondLst>
                                  <p:childTnLst>
                                    <p:animScale>
                                      <p:cBhvr>
                                        <p:cTn id="36" dur="600" fill="hold"/>
                                        <p:tgtEl>
                                          <p:spTgt spid="165"/>
                                        </p:tgtEl>
                                      </p:cBhvr>
                                      <p:by x="50000" y="50000"/>
                                    </p:animScale>
                                  </p:childTnLst>
                                </p:cTn>
                              </p:par>
                              <p:par>
                                <p:cTn id="37" presetID="42" presetClass="path" presetSubtype="0" decel="100000" fill="hold" nodeType="withEffect">
                                  <p:stCondLst>
                                    <p:cond delay="800"/>
                                  </p:stCondLst>
                                  <p:childTnLst>
                                    <p:animMotion origin="layout" path="M 2.35129E-6 -1.76577E-6 L -0.40235 -0.02679 " pathEditMode="relative" rAng="0" ptsTypes="AA">
                                      <p:cBhvr>
                                        <p:cTn id="38" dur="600" fill="hold"/>
                                        <p:tgtEl>
                                          <p:spTgt spid="116"/>
                                        </p:tgtEl>
                                        <p:attrNameLst>
                                          <p:attrName>ppt_x</p:attrName>
                                          <p:attrName>ppt_y</p:attrName>
                                        </p:attrNameLst>
                                      </p:cBhvr>
                                      <p:rCtr x="-20028" y="-431"/>
                                    </p:animMotion>
                                  </p:childTnLst>
                                </p:cTn>
                              </p:par>
                              <p:par>
                                <p:cTn id="39" presetID="10" presetClass="exit" presetSubtype="0" fill="hold" nodeType="withEffect">
                                  <p:stCondLst>
                                    <p:cond delay="800"/>
                                  </p:stCondLst>
                                  <p:childTnLst>
                                    <p:animEffect transition="out" filter="fade">
                                      <p:cBhvr>
                                        <p:cTn id="40" dur="600"/>
                                        <p:tgtEl>
                                          <p:spTgt spid="116"/>
                                        </p:tgtEl>
                                      </p:cBhvr>
                                    </p:animEffect>
                                    <p:set>
                                      <p:cBhvr>
                                        <p:cTn id="41" dur="1" fill="hold">
                                          <p:stCondLst>
                                            <p:cond delay="599"/>
                                          </p:stCondLst>
                                        </p:cTn>
                                        <p:tgtEl>
                                          <p:spTgt spid="116"/>
                                        </p:tgtEl>
                                        <p:attrNameLst>
                                          <p:attrName>style.visibility</p:attrName>
                                        </p:attrNameLst>
                                      </p:cBhvr>
                                      <p:to>
                                        <p:strVal val="hidden"/>
                                      </p:to>
                                    </p:set>
                                  </p:childTnLst>
                                </p:cTn>
                              </p:par>
                              <p:par>
                                <p:cTn id="42" presetID="10" presetClass="entr" presetSubtype="0" fill="hold" nodeType="withEffect">
                                  <p:stCondLst>
                                    <p:cond delay="110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300"/>
                                        <p:tgtEl>
                                          <p:spTgt spid="25"/>
                                        </p:tgtEl>
                                      </p:cBhvr>
                                    </p:animEffect>
                                  </p:childTnLst>
                                </p:cTn>
                              </p:par>
                              <p:par>
                                <p:cTn id="45" presetID="42" presetClass="path" presetSubtype="0" decel="100000" fill="hold" nodeType="withEffect">
                                  <p:stCondLst>
                                    <p:cond delay="800"/>
                                  </p:stCondLst>
                                  <p:childTnLst>
                                    <p:animMotion origin="layout" path="M -3.85499E-6 -4.98865E-6 L -0.24343 -1.72492E-7 " pathEditMode="relative" rAng="0" ptsTypes="AA">
                                      <p:cBhvr>
                                        <p:cTn id="46" dur="600" fill="hold"/>
                                        <p:tgtEl>
                                          <p:spTgt spid="24"/>
                                        </p:tgtEl>
                                        <p:attrNameLst>
                                          <p:attrName>ppt_x</p:attrName>
                                          <p:attrName>ppt_y</p:attrName>
                                        </p:attrNameLst>
                                      </p:cBhvr>
                                      <p:rCtr x="-11986" y="-68"/>
                                    </p:animMotion>
                                  </p:childTnLst>
                                </p:cTn>
                              </p:par>
                              <p:par>
                                <p:cTn id="47" presetID="42" presetClass="path" presetSubtype="0" decel="100000" fill="hold" nodeType="withEffect">
                                  <p:stCondLst>
                                    <p:cond delay="800"/>
                                  </p:stCondLst>
                                  <p:childTnLst>
                                    <p:animMotion origin="layout" path="M -1.18458E-6 4.68906E-6 L 0.00153 -0.16228 " pathEditMode="relative" rAng="0" ptsTypes="AA">
                                      <p:cBhvr>
                                        <p:cTn id="48" dur="600" fill="hold"/>
                                        <p:tgtEl>
                                          <p:spTgt spid="20"/>
                                        </p:tgtEl>
                                        <p:attrNameLst>
                                          <p:attrName>ppt_x</p:attrName>
                                          <p:attrName>ppt_y</p:attrName>
                                        </p:attrNameLst>
                                      </p:cBhvr>
                                      <p:rCtr x="485" y="-7240"/>
                                    </p:animMotion>
                                  </p:childTnLst>
                                </p:cTn>
                              </p:par>
                              <p:par>
                                <p:cTn id="49" presetID="42" presetClass="path" presetSubtype="0" decel="100000" fill="hold" nodeType="withEffect">
                                  <p:stCondLst>
                                    <p:cond delay="800"/>
                                  </p:stCondLst>
                                  <p:childTnLst>
                                    <p:animMotion origin="layout" path="M -3.32908E-6 -8.94235E-7 L -0.14258 -7.399E-7 " pathEditMode="relative" rAng="0" ptsTypes="AA">
                                      <p:cBhvr>
                                        <p:cTn id="50" dur="600" fill="hold"/>
                                        <p:tgtEl>
                                          <p:spTgt spid="10"/>
                                        </p:tgtEl>
                                        <p:attrNameLst>
                                          <p:attrName>ppt_x</p:attrName>
                                          <p:attrName>ppt_y</p:attrName>
                                        </p:attrNameLst>
                                      </p:cBhvr>
                                      <p:rCtr x="-7046" y="-272"/>
                                    </p:animMotion>
                                  </p:childTnLst>
                                </p:cTn>
                              </p:par>
                              <p:par>
                                <p:cTn id="51" presetID="10" presetClass="exit" presetSubtype="0" fill="hold" nodeType="withEffect">
                                  <p:stCondLst>
                                    <p:cond delay="900"/>
                                  </p:stCondLst>
                                  <p:childTnLst>
                                    <p:animEffect transition="out" filter="fade">
                                      <p:cBhvr>
                                        <p:cTn id="52" dur="300"/>
                                        <p:tgtEl>
                                          <p:spTgt spid="26"/>
                                        </p:tgtEl>
                                      </p:cBhvr>
                                    </p:animEffect>
                                    <p:set>
                                      <p:cBhvr>
                                        <p:cTn id="53" dur="1" fill="hold">
                                          <p:stCondLst>
                                            <p:cond delay="299"/>
                                          </p:stCondLst>
                                        </p:cTn>
                                        <p:tgtEl>
                                          <p:spTgt spid="26"/>
                                        </p:tgtEl>
                                        <p:attrNameLst>
                                          <p:attrName>style.visibility</p:attrName>
                                        </p:attrNameLst>
                                      </p:cBhvr>
                                      <p:to>
                                        <p:strVal val="hidden"/>
                                      </p:to>
                                    </p:set>
                                  </p:childTnLst>
                                </p:cTn>
                              </p:par>
                              <p:par>
                                <p:cTn id="54" presetID="10" presetClass="entr" presetSubtype="0" fill="hold" nodeType="withEffect">
                                  <p:stCondLst>
                                    <p:cond delay="110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300"/>
                                        <p:tgtEl>
                                          <p:spTgt spid="21"/>
                                        </p:tgtEl>
                                      </p:cBhvr>
                                    </p:animEffect>
                                  </p:childTnLst>
                                </p:cTn>
                              </p:par>
                              <p:par>
                                <p:cTn id="57" presetID="42" presetClass="path" presetSubtype="0" decel="100000" fill="hold" nodeType="withEffect">
                                  <p:stCondLst>
                                    <p:cond delay="800"/>
                                  </p:stCondLst>
                                  <p:childTnLst>
                                    <p:animMotion origin="layout" path="M 5.28466E-7 -4.77531E-6 L -0.08425 -0.06718 " pathEditMode="relative" rAng="0" ptsTypes="AA">
                                      <p:cBhvr>
                                        <p:cTn id="58" dur="600" spd="-100000" fill="hold"/>
                                        <p:tgtEl>
                                          <p:spTgt spid="21"/>
                                        </p:tgtEl>
                                        <p:attrNameLst>
                                          <p:attrName>ppt_x</p:attrName>
                                          <p:attrName>ppt_y</p:attrName>
                                        </p:attrNameLst>
                                      </p:cBhvr>
                                      <p:rCtr x="-4212" y="-3359"/>
                                    </p:animMotion>
                                  </p:childTnLst>
                                </p:cTn>
                              </p:par>
                              <p:par>
                                <p:cTn id="59" presetID="6" presetClass="emph" presetSubtype="0" accel="100000" autoRev="1" fill="hold" nodeType="withEffect">
                                  <p:stCondLst>
                                    <p:cond delay="200"/>
                                  </p:stCondLst>
                                  <p:childTnLst>
                                    <p:animScale>
                                      <p:cBhvr>
                                        <p:cTn id="60" dur="600" fill="hold"/>
                                        <p:tgtEl>
                                          <p:spTgt spid="21"/>
                                        </p:tgtEl>
                                      </p:cBhvr>
                                      <p:by x="50000" y="50000"/>
                                    </p:animScale>
                                  </p:childTnLst>
                                </p:cTn>
                              </p:par>
                              <p:par>
                                <p:cTn id="61" presetID="10" presetClass="entr" presetSubtype="0" fill="hold" nodeType="withEffect">
                                  <p:stCondLst>
                                    <p:cond delay="110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300"/>
                                        <p:tgtEl>
                                          <p:spTgt spid="22"/>
                                        </p:tgtEl>
                                      </p:cBhvr>
                                    </p:animEffect>
                                  </p:childTnLst>
                                </p:cTn>
                              </p:par>
                              <p:par>
                                <p:cTn id="64" presetID="42" presetClass="path" presetSubtype="0" decel="100000" fill="hold" nodeType="withEffect">
                                  <p:stCondLst>
                                    <p:cond delay="800"/>
                                  </p:stCondLst>
                                  <p:childTnLst>
                                    <p:animMotion origin="layout" path="M 5.28466E-7 -4.77531E-6 L -0.08425 -0.06718 " pathEditMode="relative" rAng="0" ptsTypes="AA">
                                      <p:cBhvr>
                                        <p:cTn id="65" dur="600" spd="-100000" fill="hold"/>
                                        <p:tgtEl>
                                          <p:spTgt spid="22"/>
                                        </p:tgtEl>
                                        <p:attrNameLst>
                                          <p:attrName>ppt_x</p:attrName>
                                          <p:attrName>ppt_y</p:attrName>
                                        </p:attrNameLst>
                                      </p:cBhvr>
                                      <p:rCtr x="-4212" y="-3359"/>
                                    </p:animMotion>
                                  </p:childTnLst>
                                </p:cTn>
                              </p:par>
                              <p:par>
                                <p:cTn id="66" presetID="6" presetClass="emph" presetSubtype="0" accel="100000" autoRev="1" fill="hold" nodeType="withEffect">
                                  <p:stCondLst>
                                    <p:cond delay="200"/>
                                  </p:stCondLst>
                                  <p:childTnLst>
                                    <p:animScale>
                                      <p:cBhvr>
                                        <p:cTn id="67" dur="600" fill="hold"/>
                                        <p:tgtEl>
                                          <p:spTgt spid="22"/>
                                        </p:tgtEl>
                                      </p:cBhvr>
                                      <p:by x="50000" y="50000"/>
                                    </p:animScale>
                                  </p:childTnLst>
                                </p:cTn>
                              </p:par>
                              <p:par>
                                <p:cTn id="68" presetID="10" presetClass="entr" presetSubtype="0" fill="hold" nodeType="withEffect">
                                  <p:stCondLst>
                                    <p:cond delay="110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300"/>
                                        <p:tgtEl>
                                          <p:spTgt spid="27"/>
                                        </p:tgtEl>
                                      </p:cBhvr>
                                    </p:animEffect>
                                  </p:childTnLst>
                                </p:cTn>
                              </p:par>
                              <p:par>
                                <p:cTn id="71" presetID="42" presetClass="path" presetSubtype="0" decel="100000" fill="hold" nodeType="withEffect">
                                  <p:stCondLst>
                                    <p:cond delay="800"/>
                                  </p:stCondLst>
                                  <p:childTnLst>
                                    <p:animMotion origin="layout" path="M 5.28466E-7 -4.77531E-6 L -0.08425 -0.06718 " pathEditMode="relative" rAng="0" ptsTypes="AA">
                                      <p:cBhvr>
                                        <p:cTn id="72" dur="600" spd="-100000" fill="hold"/>
                                        <p:tgtEl>
                                          <p:spTgt spid="27"/>
                                        </p:tgtEl>
                                        <p:attrNameLst>
                                          <p:attrName>ppt_x</p:attrName>
                                          <p:attrName>ppt_y</p:attrName>
                                        </p:attrNameLst>
                                      </p:cBhvr>
                                      <p:rCtr x="-4212" y="-3359"/>
                                    </p:animMotion>
                                  </p:childTnLst>
                                </p:cTn>
                              </p:par>
                              <p:par>
                                <p:cTn id="73" presetID="6" presetClass="emph" presetSubtype="0" accel="100000" autoRev="1" fill="hold" nodeType="withEffect">
                                  <p:stCondLst>
                                    <p:cond delay="200"/>
                                  </p:stCondLst>
                                  <p:childTnLst>
                                    <p:animScale>
                                      <p:cBhvr>
                                        <p:cTn id="74" dur="600" fill="hold"/>
                                        <p:tgtEl>
                                          <p:spTgt spid="27"/>
                                        </p:tgtEl>
                                      </p:cBhvr>
                                      <p:by x="50000" y="50000"/>
                                    </p:animScale>
                                  </p:childTnLst>
                                </p:cTn>
                              </p:par>
                              <p:par>
                                <p:cTn id="75" presetID="10" presetClass="entr" presetSubtype="0" fill="hold" grpId="0" nodeType="withEffect">
                                  <p:stCondLst>
                                    <p:cond delay="1100"/>
                                  </p:stCondLst>
                                  <p:childTnLst>
                                    <p:set>
                                      <p:cBhvr>
                                        <p:cTn id="76" dur="1" fill="hold">
                                          <p:stCondLst>
                                            <p:cond delay="0"/>
                                          </p:stCondLst>
                                        </p:cTn>
                                        <p:tgtEl>
                                          <p:spTgt spid="194"/>
                                        </p:tgtEl>
                                        <p:attrNameLst>
                                          <p:attrName>style.visibility</p:attrName>
                                        </p:attrNameLst>
                                      </p:cBhvr>
                                      <p:to>
                                        <p:strVal val="visible"/>
                                      </p:to>
                                    </p:set>
                                    <p:animEffect transition="in" filter="fade">
                                      <p:cBhvr>
                                        <p:cTn id="77" dur="300"/>
                                        <p:tgtEl>
                                          <p:spTgt spid="194"/>
                                        </p:tgtEl>
                                      </p:cBhvr>
                                    </p:animEffect>
                                  </p:childTnLst>
                                </p:cTn>
                              </p:par>
                              <p:par>
                                <p:cTn id="78" presetID="10" presetClass="entr" presetSubtype="0" fill="hold" nodeType="withEffect">
                                  <p:stCondLst>
                                    <p:cond delay="110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300"/>
                                        <p:tgtEl>
                                          <p:spTgt spid="30"/>
                                        </p:tgtEl>
                                      </p:cBhvr>
                                    </p:animEffect>
                                  </p:childTnLst>
                                </p:cTn>
                              </p:par>
                              <p:par>
                                <p:cTn id="81" presetID="42" presetClass="path" presetSubtype="0" decel="100000" fill="hold" nodeType="withEffect">
                                  <p:stCondLst>
                                    <p:cond delay="800"/>
                                  </p:stCondLst>
                                  <p:childTnLst>
                                    <p:animMotion origin="layout" path="M -1.43477E-6 -8.39764E-7 L -0.08425 -0.06718 " pathEditMode="relative" rAng="0" ptsTypes="AA">
                                      <p:cBhvr>
                                        <p:cTn id="82" dur="600" spd="-100000" fill="hold"/>
                                        <p:tgtEl>
                                          <p:spTgt spid="30"/>
                                        </p:tgtEl>
                                        <p:attrNameLst>
                                          <p:attrName>ppt_x</p:attrName>
                                          <p:attrName>ppt_y</p:attrName>
                                        </p:attrNameLst>
                                      </p:cBhvr>
                                      <p:rCtr x="-4212" y="-3359"/>
                                    </p:animMotion>
                                  </p:childTnLst>
                                </p:cTn>
                              </p:par>
                              <p:par>
                                <p:cTn id="83" presetID="6" presetClass="emph" presetSubtype="0" accel="100000" autoRev="1" fill="hold" nodeType="withEffect">
                                  <p:stCondLst>
                                    <p:cond delay="200"/>
                                  </p:stCondLst>
                                  <p:childTnLst>
                                    <p:animScale>
                                      <p:cBhvr>
                                        <p:cTn id="84" dur="600" fill="hold"/>
                                        <p:tgtEl>
                                          <p:spTgt spid="30"/>
                                        </p:tgtEl>
                                      </p:cBhvr>
                                      <p:by x="50000" y="50000"/>
                                    </p:animScale>
                                  </p:childTnLst>
                                </p:cTn>
                              </p:par>
                              <p:par>
                                <p:cTn id="85" presetID="10" presetClass="entr" presetSubtype="0" fill="hold" grpId="0" nodeType="withEffect">
                                  <p:stCondLst>
                                    <p:cond delay="1100"/>
                                  </p:stCondLst>
                                  <p:childTnLst>
                                    <p:set>
                                      <p:cBhvr>
                                        <p:cTn id="86" dur="1" fill="hold">
                                          <p:stCondLst>
                                            <p:cond delay="0"/>
                                          </p:stCondLst>
                                        </p:cTn>
                                        <p:tgtEl>
                                          <p:spTgt spid="2"/>
                                        </p:tgtEl>
                                        <p:attrNameLst>
                                          <p:attrName>style.visibility</p:attrName>
                                        </p:attrNameLst>
                                      </p:cBhvr>
                                      <p:to>
                                        <p:strVal val="visible"/>
                                      </p:to>
                                    </p:set>
                                    <p:animEffect transition="in" filter="fade">
                                      <p:cBhvr>
                                        <p:cTn id="8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par>
              <p:cTn id="88"/>
            </p:par>
          </p:childTnLst>
        </p:cTn>
      </p:par>
    </p:tnLst>
    <p:bldLst>
      <p:bldP spid="163" grpId="0" animBg="1"/>
      <p:bldP spid="163" grpId="1" animBg="1"/>
      <p:bldP spid="163" grpId="2" animBg="1"/>
      <p:bldP spid="5" grpId="0"/>
      <p:bldP spid="78" grpId="0" animBg="1"/>
      <p:bldP spid="166" grpId="0" animBg="1"/>
      <p:bldP spid="166" grpId="1" animBg="1"/>
      <p:bldP spid="165" grpId="0"/>
      <p:bldP spid="165" grpId="1"/>
      <p:bldP spid="165" grpId="2"/>
      <p:bldP spid="194" grpId="0" animBg="1"/>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965751" y="4309488"/>
            <a:ext cx="10198452" cy="981265"/>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dirty="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Captivate Consumers with the OneNote API</a:t>
            </a:r>
          </a:p>
        </p:txBody>
      </p:sp>
      <p:sp>
        <p:nvSpPr>
          <p:cNvPr id="8" name="Rectangle 7"/>
          <p:cNvSpPr/>
          <p:nvPr/>
        </p:nvSpPr>
        <p:spPr bwMode="auto">
          <a:xfrm>
            <a:off x="1965751" y="1225026"/>
            <a:ext cx="10198452" cy="981265"/>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dirty="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SharePoint </a:t>
            </a:r>
            <a:r>
              <a:rPr lang="en-US" dirty="0" smtClean="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power hour—new developer APIs </a:t>
            </a:r>
            <a:r>
              <a:rPr lang="en-US" dirty="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and </a:t>
            </a:r>
            <a:r>
              <a:rPr lang="en-US" dirty="0" smtClean="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features for apps for </a:t>
            </a:r>
            <a:r>
              <a:rPr lang="en-US" dirty="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SharePoint </a:t>
            </a:r>
          </a:p>
        </p:txBody>
      </p:sp>
      <p:sp>
        <p:nvSpPr>
          <p:cNvPr id="10" name="Rectangle 9"/>
          <p:cNvSpPr/>
          <p:nvPr/>
        </p:nvSpPr>
        <p:spPr bwMode="auto">
          <a:xfrm>
            <a:off x="1965751" y="3281334"/>
            <a:ext cx="10198452" cy="981265"/>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dirty="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Developing Office 365 Cloud Business Apps</a:t>
            </a:r>
          </a:p>
        </p:txBody>
      </p:sp>
      <p:sp>
        <p:nvSpPr>
          <p:cNvPr id="12" name="Rectangle 11"/>
          <p:cNvSpPr/>
          <p:nvPr/>
        </p:nvSpPr>
        <p:spPr bwMode="auto">
          <a:xfrm>
            <a:off x="1965751" y="2253180"/>
            <a:ext cx="10198452" cy="981265"/>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dirty="0" smtClean="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rPr>
              <a:t>Build Enterprise Social Apps w/ #Yammer</a:t>
            </a:r>
            <a:endParaRPr lang="en-US" dirty="0">
              <a:gradFill>
                <a:gsLst>
                  <a:gs pos="95726">
                    <a:srgbClr val="404040"/>
                  </a:gs>
                  <a:gs pos="75214">
                    <a:srgbClr val="404040"/>
                  </a:gs>
                </a:gsLst>
                <a:lin ang="5400000" scaled="0"/>
              </a:gradFill>
              <a:latin typeface="Segoe UI Semilight" panose="020B0402040204020203" pitchFamily="34" charset="0"/>
              <a:cs typeface="Segoe UI Semilight" panose="020B0402040204020203" pitchFamily="34" charset="0"/>
            </a:endParaRPr>
          </a:p>
        </p:txBody>
      </p:sp>
      <p:sp>
        <p:nvSpPr>
          <p:cNvPr id="3" name="Rectangle 2"/>
          <p:cNvSpPr/>
          <p:nvPr/>
        </p:nvSpPr>
        <p:spPr bwMode="auto">
          <a:xfrm>
            <a:off x="0" y="1105469"/>
            <a:ext cx="1965751" cy="5889056"/>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a:xfrm>
            <a:off x="274639" y="295274"/>
            <a:ext cx="11889564" cy="917575"/>
          </a:xfrm>
        </p:spPr>
        <p:txBody>
          <a:bodyPr/>
          <a:lstStyle/>
          <a:p>
            <a:pPr>
              <a:spcAft>
                <a:spcPts val="600"/>
              </a:spcAft>
            </a:pPr>
            <a:r>
              <a:rPr lang="en-US" dirty="0"/>
              <a:t>Related </a:t>
            </a:r>
            <a:r>
              <a:rPr lang="en-US" dirty="0" smtClean="0"/>
              <a:t>session</a:t>
            </a:r>
            <a:endParaRPr lang="en-US" dirty="0"/>
          </a:p>
        </p:txBody>
      </p:sp>
      <p:sp>
        <p:nvSpPr>
          <p:cNvPr id="5" name="Rectangle 4"/>
          <p:cNvSpPr/>
          <p:nvPr/>
        </p:nvSpPr>
        <p:spPr bwMode="auto">
          <a:xfrm>
            <a:off x="287339" y="4309489"/>
            <a:ext cx="1678412" cy="981265"/>
          </a:xfrm>
          <a:prstGeom prst="rect">
            <a:avLst/>
          </a:prstGeom>
          <a:solidFill>
            <a:schemeClr val="tx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sz="1600" dirty="0" smtClean="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rPr>
              <a:t>3-572</a:t>
            </a:r>
            <a:endParaRPr lang="en-US" sz="1600" dirty="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endParaRPr>
          </a:p>
        </p:txBody>
      </p:sp>
      <p:sp>
        <p:nvSpPr>
          <p:cNvPr id="7" name="Rectangle 6"/>
          <p:cNvSpPr/>
          <p:nvPr/>
        </p:nvSpPr>
        <p:spPr bwMode="auto">
          <a:xfrm>
            <a:off x="287339" y="1225026"/>
            <a:ext cx="1678412" cy="981265"/>
          </a:xfrm>
          <a:prstGeom prst="rect">
            <a:avLst/>
          </a:prstGeom>
          <a:solidFill>
            <a:schemeClr val="tx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sz="1600" dirty="0" smtClean="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rPr>
              <a:t>3-569</a:t>
            </a:r>
            <a:endParaRPr lang="en-US" sz="1600" dirty="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endParaRPr>
          </a:p>
        </p:txBody>
      </p:sp>
      <p:sp>
        <p:nvSpPr>
          <p:cNvPr id="9" name="Rectangle 8"/>
          <p:cNvSpPr/>
          <p:nvPr/>
        </p:nvSpPr>
        <p:spPr bwMode="auto">
          <a:xfrm>
            <a:off x="287339" y="3281335"/>
            <a:ext cx="1678412" cy="981265"/>
          </a:xfrm>
          <a:prstGeom prst="rect">
            <a:avLst/>
          </a:prstGeom>
          <a:solidFill>
            <a:schemeClr val="tx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sz="1600" dirty="0" smtClean="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rPr>
              <a:t>3-573</a:t>
            </a:r>
            <a:endParaRPr lang="en-US" sz="1600" dirty="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endParaRPr>
          </a:p>
        </p:txBody>
      </p:sp>
      <p:sp>
        <p:nvSpPr>
          <p:cNvPr id="11" name="Rectangle 10"/>
          <p:cNvSpPr/>
          <p:nvPr/>
        </p:nvSpPr>
        <p:spPr bwMode="auto">
          <a:xfrm>
            <a:off x="287339" y="2253179"/>
            <a:ext cx="1678412" cy="981265"/>
          </a:xfrm>
          <a:prstGeom prst="rect">
            <a:avLst/>
          </a:prstGeom>
          <a:solidFill>
            <a:schemeClr val="tx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sz="1600" dirty="0" smtClean="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rPr>
              <a:t>3-571</a:t>
            </a:r>
            <a:endParaRPr lang="en-US" sz="1600" dirty="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34279863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0-#ppt_w/2"/>
                                          </p:val>
                                        </p:tav>
                                        <p:tav tm="100000">
                                          <p:val>
                                            <p:strVal val="#ppt_x"/>
                                          </p:val>
                                        </p:tav>
                                      </p:tavLst>
                                    </p:anim>
                                    <p:anim calcmode="lin" valueType="num">
                                      <p:cBhvr additive="base">
                                        <p:cTn id="8" dur="7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00" fill="hold"/>
                                        <p:tgtEl>
                                          <p:spTgt spid="12"/>
                                        </p:tgtEl>
                                        <p:attrNameLst>
                                          <p:attrName>ppt_x</p:attrName>
                                        </p:attrNameLst>
                                      </p:cBhvr>
                                      <p:tavLst>
                                        <p:tav tm="0">
                                          <p:val>
                                            <p:strVal val="0-#ppt_w/2"/>
                                          </p:val>
                                        </p:tav>
                                        <p:tav tm="100000">
                                          <p:val>
                                            <p:strVal val="#ppt_x"/>
                                          </p:val>
                                        </p:tav>
                                      </p:tavLst>
                                    </p:anim>
                                    <p:anim calcmode="lin" valueType="num">
                                      <p:cBhvr additive="base">
                                        <p:cTn id="12" dur="7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00" fill="hold"/>
                                        <p:tgtEl>
                                          <p:spTgt spid="10"/>
                                        </p:tgtEl>
                                        <p:attrNameLst>
                                          <p:attrName>ppt_x</p:attrName>
                                        </p:attrNameLst>
                                      </p:cBhvr>
                                      <p:tavLst>
                                        <p:tav tm="0">
                                          <p:val>
                                            <p:strVal val="0-#ppt_w/2"/>
                                          </p:val>
                                        </p:tav>
                                        <p:tav tm="100000">
                                          <p:val>
                                            <p:strVal val="#ppt_x"/>
                                          </p:val>
                                        </p:tav>
                                      </p:tavLst>
                                    </p:anim>
                                    <p:anim calcmode="lin" valueType="num">
                                      <p:cBhvr additive="base">
                                        <p:cTn id="16" dur="7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3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00" fill="hold"/>
                                        <p:tgtEl>
                                          <p:spTgt spid="6"/>
                                        </p:tgtEl>
                                        <p:attrNameLst>
                                          <p:attrName>ppt_x</p:attrName>
                                        </p:attrNameLst>
                                      </p:cBhvr>
                                      <p:tavLst>
                                        <p:tav tm="0">
                                          <p:val>
                                            <p:strVal val="0-#ppt_w/2"/>
                                          </p:val>
                                        </p:tav>
                                        <p:tav tm="100000">
                                          <p:val>
                                            <p:strVal val="#ppt_x"/>
                                          </p:val>
                                        </p:tav>
                                      </p:tavLst>
                                    </p:anim>
                                    <p:anim calcmode="lin" valueType="num">
                                      <p:cBhvr additive="base">
                                        <p:cTn id="20" dur="7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Lst>
  </p:timing>
</p:sld>
</file>

<file path=ppt/theme/theme1.xml><?xml version="1.0" encoding="utf-8"?>
<a:theme xmlns:a="http://schemas.openxmlformats.org/drawingml/2006/main" name="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A4136940-2F30-4F5C-9ED6-88F2C49C1AE1}"/>
    </a:ext>
  </a:extLst>
</a:theme>
</file>

<file path=ppt/theme/theme2.xml><?xml version="1.0" encoding="utf-8"?>
<a:theme xmlns:a="http://schemas.openxmlformats.org/drawingml/2006/main" name="1_5-30536_Build_2014_Breakout_Template_Blue_16x9">
  <a:themeElements>
    <a:clrScheme name="Build 2014">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3"/>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C5418590-2BCF-48C6-AF37-67DC4D4291A7}"/>
    </a:ext>
  </a:extLst>
</a:theme>
</file>

<file path=ppt/theme/theme3.xml><?xml version="1.0" encoding="utf-8"?>
<a:theme xmlns:a="http://schemas.openxmlformats.org/drawingml/2006/main" name="1_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Breakout_Template.potx" id="{AF7916F5-B6CE-4446-87D4-7A61BEF9288B}" vid="{F2E341AB-B1C9-4A03-98B5-82D7F8BB090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27</Value>
      <Value>55</Value>
      <Value>28</Value>
      <Value>6</Value>
    </TaxCatchAll>
    <Event_x0020_End_x0020_Date xmlns="e36bfbf9-5e42-489c-a259-4c54eb22cb57">2014-04-04T07:00:00+00:00</Event_x0020_End_x0020_Date>
    <Event_x0020_Start_x0020_Date xmlns="e36bfbf9-5e42-489c-a259-4c54eb22cb57">2014-04-02T07:00:00+00:00</Event_x0020_Start_x0020_Date>
    <MS_x0020_Speaker xmlns="e36bfbf9-5e42-489c-a259-4c54eb22cb57">
      <UserInfo>
        <DisplayName/>
        <AccountId xsi:nil="true"/>
        <AccountType/>
      </UserInfo>
    </MS_x0020_Speaker>
    <External_x0020_Speaker xmlns="e36bfbf9-5e42-489c-a259-4c54eb22cb57"> Brian Jones</External_x0020_Speaker>
    <Session_x0020_Code xmlns="e36bfbf9-5e42-489c-a259-4c54eb22cb57">2-567</Session_x0020_Code>
    <Presentation_x0020_Date xmlns="e36bfbf9-5e42-489c-a259-4c54eb22cb57">2014-04-02T00:00:00-07:00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ermInfo xmlns="http://schemas.microsoft.com/office/infopath/2007/PartnerControls">
          <TermName xmlns="http://schemas.microsoft.com/office/infopath/2007/PartnerControls">Build 2014</TermName>
          <TermId xmlns="http://schemas.microsoft.com/office/infopath/2007/PartnerControls">8770012f-d296-48ca-a06e-3861b41b8494</TermId>
        </TermInfo>
      </Terms>
    </TaxKeywordTaxHTField>
    <RatedBy xmlns="http://schemas.microsoft.com/sharepoint/v3">
      <UserInfo>
        <DisplayName/>
        <AccountId xsi:nil="true"/>
        <AccountType/>
      </UserInfo>
    </RatedBy>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59190252e8f6b8110360cee8e4044d5b">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ce62f3e539b6767ca1e323fb703a26fd"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http://purl.org/dc/terms/"/>
    <ds:schemaRef ds:uri="http://schemas.microsoft.com/office/2006/documentManagement/types"/>
    <ds:schemaRef ds:uri="http://schemas.microsoft.com/sharepoint/v3"/>
    <ds:schemaRef ds:uri="http://schemas.microsoft.com/office/infopath/2007/PartnerControls"/>
    <ds:schemaRef ds:uri="http://schemas.openxmlformats.org/package/2006/metadata/core-properties"/>
    <ds:schemaRef ds:uri="230e9df3-be65-4c73-a93b-d1236ebd677e"/>
    <ds:schemaRef ds:uri="e36bfbf9-5e42-489c-a259-4c54eb22cb57"/>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08D1A452-E14D-4855-86D9-B23C243AD4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Build_2014_Template</Template>
  <TotalTime>65</TotalTime>
  <Words>1554</Words>
  <Application>Microsoft Office PowerPoint</Application>
  <PresentationFormat>Custom</PresentationFormat>
  <Paragraphs>229</Paragraphs>
  <Slides>24</Slides>
  <Notes>14</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24</vt:i4>
      </vt:variant>
    </vt:vector>
  </HeadingPairs>
  <TitlesOfParts>
    <vt:vector size="37" baseType="lpstr">
      <vt:lpstr>ＭＳ Ｐゴシック</vt:lpstr>
      <vt:lpstr>Arial</vt:lpstr>
      <vt:lpstr>Avenir LT Pro 45 Book</vt:lpstr>
      <vt:lpstr>Calibri</vt:lpstr>
      <vt:lpstr>Consolas</vt:lpstr>
      <vt:lpstr>Segoe UI</vt:lpstr>
      <vt:lpstr>Segoe UI Light</vt:lpstr>
      <vt:lpstr>Segoe UI Semibold</vt:lpstr>
      <vt:lpstr>Segoe UI Semilight</vt:lpstr>
      <vt:lpstr>Wingdings</vt:lpstr>
      <vt:lpstr>5-30536_Build_2014_Breakout_Template_White_16x9</vt:lpstr>
      <vt:lpstr>1_5-30536_Build_2014_Breakout_Template_Blue_16x9</vt:lpstr>
      <vt:lpstr>1_5-30536_Build_2014_Breakout_Template_White_16x9</vt:lpstr>
      <vt:lpstr>PowerPoint Presentation</vt:lpstr>
      <vt:lpstr>Build connected productivity apps</vt:lpstr>
      <vt:lpstr>Office at the center of productivity apps…</vt:lpstr>
      <vt:lpstr>Technology journey</vt:lpstr>
      <vt:lpstr>Business Application demo</vt:lpstr>
      <vt:lpstr>Office 365 platform </vt:lpstr>
      <vt:lpstr>Office 365 services connect your app</vt:lpstr>
      <vt:lpstr>Office 365 platform</vt:lpstr>
      <vt:lpstr>Related session</vt:lpstr>
      <vt:lpstr>Platform and tools</vt:lpstr>
      <vt:lpstr>Office 365 platform</vt:lpstr>
      <vt:lpstr>Related session</vt:lpstr>
      <vt:lpstr>You can extend Office experiences</vt:lpstr>
      <vt:lpstr>Office 365 platform</vt:lpstr>
      <vt:lpstr>Related session</vt:lpstr>
      <vt:lpstr>PowerPoint Presentation</vt:lpstr>
      <vt:lpstr>Distribution choices</vt:lpstr>
      <vt:lpstr>Office Store</vt:lpstr>
      <vt:lpstr>Continuous innovation</vt:lpstr>
      <vt:lpstr>Connected services</vt:lpstr>
      <vt:lpstr>PowerPoint Presentation</vt:lpstr>
      <vt:lpstr>PowerPoint Presentation</vt:lpstr>
      <vt:lpstr>PowerPoint Presentation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 Connected Productivity Apps</dc:title>
  <dc:subject>Build 2014</dc:subject>
  <dc:creator>Priscila Mandryk</dc:creator>
  <cp:keywords>Build 2014</cp:keywords>
  <dc:description>Template: Mitchell Derrey, Silver Fox Productions
Formatting: 
Event Dates: April 2nd - 4th, 2014
Event Location: Moscone Conference Center, San Francisco, CA
Audience Type: Internal</dc:description>
  <cp:lastModifiedBy>Lynette Spears (Silver Fox)</cp:lastModifiedBy>
  <cp:revision>7</cp:revision>
  <dcterms:created xsi:type="dcterms:W3CDTF">2014-03-31T18:53:42Z</dcterms:created>
  <dcterms:modified xsi:type="dcterms:W3CDTF">2014-04-04T17:36:43Z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28;#Moscone Center|d4f36a2e-dd0d-4424-990f-7c93b4e9f063</vt:lpwstr>
  </property>
  <property fmtid="{D5CDD505-2E9C-101B-9397-08002B2CF9AE}" pid="7" name="Track">
    <vt:lpwstr/>
  </property>
  <property fmtid="{D5CDD505-2E9C-101B-9397-08002B2CF9AE}" pid="8" name="Event Location">
    <vt:lpwstr>6;#San Francisco|84dfcb53-432b-499d-8965-93d483d36b4a</vt:lpwstr>
  </property>
  <property fmtid="{D5CDD505-2E9C-101B-9397-08002B2CF9AE}" pid="9" name="Campaign">
    <vt:lpwstr/>
  </property>
  <property fmtid="{D5CDD505-2E9C-101B-9397-08002B2CF9AE}" pid="10" name="Audience1">
    <vt:lpwstr/>
  </property>
  <property fmtid="{D5CDD505-2E9C-101B-9397-08002B2CF9AE}" pid="11" name="Event Name">
    <vt:lpwstr>27;#BUILD|58542b36-5bf5-46a6-a53f-a41fb7a73785</vt:lpwstr>
  </property>
  <property fmtid="{D5CDD505-2E9C-101B-9397-08002B2CF9AE}" pid="12" name="TaxKeyword">
    <vt:lpwstr>55;#Build 2014|8770012f-d296-48ca-a06e-3861b41b8494</vt:lpwstr>
  </property>
</Properties>
</file>