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9" r:id="rId5"/>
    <p:sldMasterId id="2147484234" r:id="rId6"/>
    <p:sldMasterId id="2147484249" r:id="rId7"/>
  </p:sldMasterIdLst>
  <p:notesMasterIdLst>
    <p:notesMasterId r:id="rId25"/>
  </p:notesMasterIdLst>
  <p:handoutMasterIdLst>
    <p:handoutMasterId r:id="rId26"/>
  </p:handoutMasterIdLst>
  <p:sldIdLst>
    <p:sldId id="258" r:id="rId8"/>
    <p:sldId id="257"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ild 2014 Breakout Template" id="{5CF46F38-2ECC-4583-8D7D-57BEA9520F7C}">
          <p14:sldIdLst>
            <p14:sldId id="258"/>
            <p14:sldId id="257"/>
            <p14:sldId id="260"/>
            <p14:sldId id="261"/>
            <p14:sldId id="262"/>
            <p14:sldId id="263"/>
            <p14:sldId id="264"/>
            <p14:sldId id="265"/>
            <p14:sldId id="266"/>
            <p14:sldId id="267"/>
            <p14:sldId id="268"/>
            <p14:sldId id="269"/>
            <p14:sldId id="270"/>
            <p14:sldId id="271"/>
            <p14:sldId id="272"/>
            <p14:sldId id="273"/>
            <p14:sldId id="274"/>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D2D2D2"/>
    <a:srgbClr val="BAD80A"/>
    <a:srgbClr val="7FBA00"/>
    <a:srgbClr val="FFFFFF"/>
    <a:srgbClr val="FFB900"/>
    <a:srgbClr val="DC3C00"/>
    <a:srgbClr val="000000"/>
    <a:srgbClr val="008272"/>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5747" autoAdjust="0"/>
  </p:normalViewPr>
  <p:slideViewPr>
    <p:cSldViewPr snapToObjects="1">
      <p:cViewPr varScale="1">
        <p:scale>
          <a:sx n="101" d="100"/>
          <a:sy n="101" d="100"/>
        </p:scale>
        <p:origin x="738" y="96"/>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napToObjects="1" showGuides="1">
      <p:cViewPr varScale="1">
        <p:scale>
          <a:sx n="65" d="100"/>
          <a:sy n="65" d="100"/>
        </p:scale>
        <p:origin x="3276"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4.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172694-61BA-4353-BA89-77A3A7646F9B}" type="datetime1">
              <a:rPr lang="en-US" smtClean="0">
                <a:latin typeface="Segoe UI" pitchFamily="34" charset="0"/>
              </a:rPr>
              <a:t>4/2/2014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
        <p:nvSpPr>
          <p:cNvPr id="5"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9F00D60D-1703-4D24-8308-FEE06A50A69C}" type="datetime1">
              <a:rPr lang="en-US" smtClean="0"/>
              <a:t>4/2/2014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C6996B83-60CF-42A8-BA06-F99D0BEC30B3}" type="datetime1">
              <a:rPr lang="en-US" smtClean="0"/>
              <a:t>4/2/2014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7" name="Header Placeholder 6"/>
          <p:cNvSpPr>
            <a:spLocks noGrp="1"/>
          </p:cNvSpPr>
          <p:nvPr>
            <p:ph type="hdr" sz="quarter" idx="13"/>
          </p:nvPr>
        </p:nvSpPr>
        <p:spPr/>
        <p:txBody>
          <a:bodyPr/>
          <a:lstStyle/>
          <a:p>
            <a:r>
              <a:rPr lang="en-US" dirty="0" smtClean="0"/>
              <a:t>Build 2014</a:t>
            </a:r>
            <a:endParaRPr lang="en-US" dirty="0"/>
          </a:p>
        </p:txBody>
      </p:sp>
    </p:spTree>
    <p:extLst>
      <p:ext uri="{BB962C8B-B14F-4D97-AF65-F5344CB8AC3E}">
        <p14:creationId xmlns:p14="http://schemas.microsoft.com/office/powerpoint/2010/main" val="25853471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19725328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1072907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3848044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4F97F8-71DD-4A1D-8B9D-BB480F8C3ACE}"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7453840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147597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B079C3B8-7366-4A44-A34B-3977080C19E7}" type="datetime1">
              <a:rPr lang="en-US" smtClean="0">
                <a:solidFill>
                  <a:prstClr val="black"/>
                </a:solidFill>
              </a:rPr>
              <a:pPr/>
              <a:t>4/2/2014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7" name="Header Placeholder 6"/>
          <p:cNvSpPr>
            <a:spLocks noGrp="1"/>
          </p:cNvSpPr>
          <p:nvPr>
            <p:ph type="hdr" sz="quarter" idx="13"/>
          </p:nvPr>
        </p:nvSpPr>
        <p:spPr/>
        <p:txBody>
          <a:bodyPr/>
          <a:lstStyle/>
          <a:p>
            <a:r>
              <a:rPr lang="en-US" smtClean="0">
                <a:solidFill>
                  <a:prstClr val="black"/>
                </a:solidFill>
              </a:rPr>
              <a:t>Build 2014</a:t>
            </a:r>
            <a:endParaRPr lang="en-US" dirty="0">
              <a:solidFill>
                <a:prstClr val="black"/>
              </a:solidFill>
            </a:endParaRPr>
          </a:p>
        </p:txBody>
      </p:sp>
    </p:spTree>
    <p:extLst>
      <p:ext uri="{BB962C8B-B14F-4D97-AF65-F5344CB8AC3E}">
        <p14:creationId xmlns:p14="http://schemas.microsoft.com/office/powerpoint/2010/main" val="28474590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9023623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2603147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4113859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23326277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2393378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343161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4/2/2014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8051977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4.xml"/><Relationship Id="rId4" Type="http://schemas.openxmlformats.org/officeDocument/2006/relationships/image" Target="../media/image5.wmf"/></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6.png"/><Relationship Id="rId1" Type="http://schemas.openxmlformats.org/officeDocument/2006/relationships/slideMaster" Target="../slideMasters/slideMaster4.xml"/><Relationship Id="rId4" Type="http://schemas.openxmlformats.org/officeDocument/2006/relationships/image" Target="../media/image4.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Master" Target="../slideMasters/slideMaster4.xml"/><Relationship Id="rId4" Type="http://schemas.openxmlformats.org/officeDocument/2006/relationships/image" Target="../media/image9.png"/></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
        <p:nvSpPr>
          <p:cNvPr id="3"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06697334"/>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390312070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554597292"/>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118852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Tree>
    <p:extLst>
      <p:ext uri="{BB962C8B-B14F-4D97-AF65-F5344CB8AC3E}">
        <p14:creationId xmlns:p14="http://schemas.microsoft.com/office/powerpoint/2010/main" val="861920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2138268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018252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 Master text styles</a:t>
            </a:r>
          </a:p>
        </p:txBody>
      </p:sp>
    </p:spTree>
    <p:extLst>
      <p:ext uri="{BB962C8B-B14F-4D97-AF65-F5344CB8AC3E}">
        <p14:creationId xmlns:p14="http://schemas.microsoft.com/office/powerpoint/2010/main" val="1372855731"/>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332227972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6"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36215611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a:defRPr kumimoji="0" lang="en-US" sz="2400" b="0" i="0" u="none" strike="noStrike" kern="1200" cap="none" spc="0" normalizeH="0" baseline="0" dirty="0" smtClean="0">
                <a:ln>
                  <a:noFill/>
                </a:ln>
                <a:gradFill>
                  <a:gsLst>
                    <a:gs pos="92208">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buFont typeface="Arial" pitchFamily="34" charset="0"/>
              <a:buNone/>
              <a:tabLst/>
              <a:defRPr/>
            </a:pPr>
            <a:r>
              <a:rPr lang="en-US" dirty="0" smtClean="0"/>
              <a:t>Click to edit Master text styles</a:t>
            </a:r>
          </a:p>
        </p:txBody>
      </p:sp>
    </p:spTree>
    <p:extLst>
      <p:ext uri="{BB962C8B-B14F-4D97-AF65-F5344CB8AC3E}">
        <p14:creationId xmlns:p14="http://schemas.microsoft.com/office/powerpoint/2010/main" val="1462853086"/>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608567953"/>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7218113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dirty="0"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dirty="0" smtClean="0"/>
              <a:t>Click to edit Master title style</a:t>
            </a:r>
            <a:endParaRPr lang="en-US" dirty="0"/>
          </a:p>
        </p:txBody>
      </p:sp>
    </p:spTree>
    <p:extLst>
      <p:ext uri="{BB962C8B-B14F-4D97-AF65-F5344CB8AC3E}">
        <p14:creationId xmlns:p14="http://schemas.microsoft.com/office/powerpoint/2010/main" val="279610937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1pPr>
            <a:lvl2pPr marL="584200" indent="-2413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2pPr>
            <a:lvl3pPr marL="571441" indent="-3429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dirty="0" smtClean="0"/>
              <a:t>Click to edit Master text styles</a:t>
            </a:r>
          </a:p>
          <a:p>
            <a:pPr marL="0" marR="0" lvl="1" indent="0" algn="l" defTabSz="914166" rtl="0" eaLnBrk="1" fontAlgn="auto" latinLnBrk="0" hangingPunct="1">
              <a:lnSpc>
                <a:spcPct val="90000"/>
              </a:lnSpc>
              <a:spcBef>
                <a:spcPct val="20000"/>
              </a:spcBef>
              <a:spcAft>
                <a:spcPts val="816"/>
              </a:spcAft>
              <a:buClr>
                <a:schemeClr val="tx1"/>
              </a:buClr>
              <a:buSzPct val="90000"/>
              <a:buFont typeface="Arial" pitchFamily="34" charset="0"/>
              <a:buNone/>
              <a:tabLst/>
            </a:pPr>
            <a:r>
              <a:rPr lang="en-US" dirty="0" smtClean="0"/>
              <a:t>Second level</a:t>
            </a:r>
          </a:p>
          <a:p>
            <a:pPr marL="457082" lvl="2" indent="-228541" algn="l" defTabSz="914166" rtl="0" eaLnBrk="1" latinLnBrk="0" hangingPunct="1">
              <a:spcBef>
                <a:spcPct val="20000"/>
              </a:spcBef>
              <a:spcAft>
                <a:spcPts val="816"/>
              </a:spcAft>
              <a:buFont typeface="Arial" pitchFamily="34" charset="0"/>
              <a:buChar char="•"/>
            </a:pPr>
            <a:r>
              <a:rPr lang="en-US" dirty="0"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49634120"/>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113524"/>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91420366"/>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165911206"/>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18219739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348787818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89142434"/>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2667726728"/>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3034337717"/>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1715462587"/>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56473740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187039604"/>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144482332"/>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24041472"/>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6178356"/>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7234424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2428715814"/>
      </p:ext>
    </p:extLst>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585936168"/>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8744196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Slide 3">
    <p:bg>
      <p:bgPr>
        <a:solidFill>
          <a:schemeClr val="accent2"/>
        </a:solidFill>
        <a:effectLst/>
      </p:bgPr>
    </p:bg>
    <p:spTree>
      <p:nvGrpSpPr>
        <p:cNvPr id="1" name=""/>
        <p:cNvGrpSpPr/>
        <p:nvPr/>
      </p:nvGrpSpPr>
      <p:grpSpPr>
        <a:xfrm>
          <a:off x="0" y="0"/>
          <a:ext cx="0" cy="0"/>
          <a:chOff x="0" y="0"/>
          <a:chExt cx="0" cy="0"/>
        </a:xfrm>
      </p:grpSpPr>
      <p:pic>
        <p:nvPicPr>
          <p:cNvPr id="2" name="Picture 1" descr="VS_PowerPoint_16x9-01.pn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434712" cy="6994525"/>
          </a:xfrm>
          <a:prstGeom prst="rect">
            <a:avLst/>
          </a:prstGeom>
        </p:spPr>
      </p:pic>
      <p:sp>
        <p:nvSpPr>
          <p:cNvPr id="5" name="Text Placeholder 4"/>
          <p:cNvSpPr>
            <a:spLocks noGrp="1"/>
          </p:cNvSpPr>
          <p:nvPr>
            <p:ph type="body" sz="quarter" idx="12" hasCustomPrompt="1"/>
          </p:nvPr>
        </p:nvSpPr>
        <p:spPr>
          <a:xfrm>
            <a:off x="276543" y="5600699"/>
            <a:ext cx="7315200" cy="1830388"/>
          </a:xfrm>
          <a:noFill/>
        </p:spPr>
        <p:txBody>
          <a:bodyPr lIns="146260" tIns="109696" rIns="146260" bIns="109696">
            <a:noAutofit/>
          </a:bodyPr>
          <a:lstStyle>
            <a:lvl1pPr marL="0" indent="0">
              <a:spcBef>
                <a:spcPts val="0"/>
              </a:spcBef>
              <a:buNone/>
              <a:defRPr sz="30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4" y="3763403"/>
            <a:ext cx="7315200" cy="1837298"/>
          </a:xfrm>
          <a:noFill/>
        </p:spPr>
        <p:txBody>
          <a:bodyPr lIns="146260" tIns="91413" rIns="146260" bIns="91413" anchor="t" anchorCtr="0"/>
          <a:lstStyle>
            <a:lvl1pPr>
              <a:defRPr sz="5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invGray">
          <a:xfrm>
            <a:off x="10163207" y="6507951"/>
            <a:ext cx="1005841" cy="195077"/>
          </a:xfrm>
          <a:prstGeom prst="rect">
            <a:avLst/>
          </a:prstGeom>
          <a:noFill/>
        </p:spPr>
      </p:pic>
      <p:pic>
        <p:nvPicPr>
          <p:cNvPr id="8" name="Picture 7" descr="VS_Wht_rgb.wmf"/>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57580" y="2125663"/>
            <a:ext cx="2743550" cy="484156"/>
          </a:xfrm>
          <a:prstGeom prst="rect">
            <a:avLst/>
          </a:prstGeom>
        </p:spPr>
      </p:pic>
    </p:spTree>
    <p:extLst>
      <p:ext uri="{BB962C8B-B14F-4D97-AF65-F5344CB8AC3E}">
        <p14:creationId xmlns:p14="http://schemas.microsoft.com/office/powerpoint/2010/main" val="82396459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Title Slide 3">
    <p:bg>
      <p:bgPr>
        <a:solidFill>
          <a:schemeClr val="accent2"/>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434711" cy="6994525"/>
          </a:xfrm>
          <a:prstGeom prst="rect">
            <a:avLst/>
          </a:prstGeom>
        </p:spPr>
      </p:pic>
      <p:sp>
        <p:nvSpPr>
          <p:cNvPr id="5" name="Text Placeholder 4"/>
          <p:cNvSpPr>
            <a:spLocks noGrp="1"/>
          </p:cNvSpPr>
          <p:nvPr>
            <p:ph type="body" sz="quarter" idx="12" hasCustomPrompt="1"/>
          </p:nvPr>
        </p:nvSpPr>
        <p:spPr>
          <a:xfrm>
            <a:off x="276543" y="5600699"/>
            <a:ext cx="7315200" cy="1830388"/>
          </a:xfrm>
          <a:noFill/>
        </p:spPr>
        <p:txBody>
          <a:bodyPr lIns="146260" tIns="109696" rIns="146260" bIns="109696">
            <a:noAutofit/>
          </a:bodyPr>
          <a:lstStyle>
            <a:lvl1pPr marL="0" indent="0">
              <a:spcBef>
                <a:spcPts val="0"/>
              </a:spcBef>
              <a:buNone/>
              <a:defRPr sz="30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4" y="3763403"/>
            <a:ext cx="7315200" cy="1837298"/>
          </a:xfrm>
          <a:noFill/>
        </p:spPr>
        <p:txBody>
          <a:bodyPr lIns="146260" tIns="91413" rIns="146260" bIns="91413" anchor="t" anchorCtr="0"/>
          <a:lstStyle>
            <a:lvl1pPr>
              <a:defRPr sz="5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8" name="Picture 7" descr="VS_Wht_rgb.wmf"/>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57580" y="2125663"/>
            <a:ext cx="2743550" cy="484156"/>
          </a:xfrm>
          <a:prstGeom prst="rect">
            <a:avLst/>
          </a:prstGeom>
        </p:spPr>
      </p:pic>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bwMode="invGray">
          <a:xfrm>
            <a:off x="10163207" y="6507951"/>
            <a:ext cx="1005841" cy="195077"/>
          </a:xfrm>
          <a:prstGeom prst="rect">
            <a:avLst/>
          </a:prstGeom>
          <a:noFill/>
        </p:spPr>
      </p:pic>
    </p:spTree>
    <p:extLst>
      <p:ext uri="{BB962C8B-B14F-4D97-AF65-F5344CB8AC3E}">
        <p14:creationId xmlns:p14="http://schemas.microsoft.com/office/powerpoint/2010/main" val="387053601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Title Slide 3">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12434711" cy="6994524"/>
          </a:xfrm>
          <a:prstGeom prst="rect">
            <a:avLst/>
          </a:prstGeom>
        </p:spPr>
      </p:pic>
      <p:pic>
        <p:nvPicPr>
          <p:cNvPr id="7" name="Picture 6" descr="VS_Purp526_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50907" y="1924373"/>
            <a:ext cx="3217432" cy="901047"/>
          </a:xfrm>
          <a:prstGeom prst="rect">
            <a:avLst/>
          </a:prstGeom>
        </p:spPr>
      </p:pic>
      <p:pic>
        <p:nvPicPr>
          <p:cNvPr id="10" name="Picture 9" descr="MSFT_logo_rgb_C-Gray.png"/>
          <p:cNvPicPr>
            <a:picLocks noChangeAspect="1"/>
          </p:cNvPicPr>
          <p:nvPr userDrawn="1"/>
        </p:nvPicPr>
        <p:blipFill rotWithShape="1">
          <a:blip r:embed="rId4" cstate="print">
            <a:extLst>
              <a:ext uri="{28A0092B-C50C-407E-A947-70E740481C1C}">
                <a14:useLocalDpi xmlns:a14="http://schemas.microsoft.com/office/drawing/2010/main" val="0"/>
              </a:ext>
            </a:extLst>
          </a:blip>
          <a:srcRect l="30316" t="23386" b="23386"/>
          <a:stretch/>
        </p:blipFill>
        <p:spPr>
          <a:xfrm>
            <a:off x="10126764" y="6434577"/>
            <a:ext cx="1254513" cy="352486"/>
          </a:xfrm>
          <a:prstGeom prst="rect">
            <a:avLst/>
          </a:prstGeom>
        </p:spPr>
      </p:pic>
      <p:sp>
        <p:nvSpPr>
          <p:cNvPr id="5" name="Text Placeholder 4"/>
          <p:cNvSpPr>
            <a:spLocks noGrp="1"/>
          </p:cNvSpPr>
          <p:nvPr>
            <p:ph type="body" sz="quarter" idx="12" hasCustomPrompt="1"/>
          </p:nvPr>
        </p:nvSpPr>
        <p:spPr>
          <a:xfrm>
            <a:off x="276543" y="5600699"/>
            <a:ext cx="7315200" cy="1393827"/>
          </a:xfrm>
          <a:noFill/>
        </p:spPr>
        <p:txBody>
          <a:bodyPr lIns="146260" tIns="109696" rIns="146260" bIns="109696">
            <a:noAutofit/>
          </a:bodyPr>
          <a:lstStyle>
            <a:lvl1pPr marL="0" indent="0">
              <a:spcBef>
                <a:spcPts val="0"/>
              </a:spcBef>
              <a:buNone/>
              <a:defRPr sz="3000" spc="0" baseline="0">
                <a:solidFill>
                  <a:schemeClr val="tx1">
                    <a:lumMod val="50000"/>
                  </a:schemeClr>
                </a:solidFill>
                <a:latin typeface="+mj-lt"/>
              </a:defRPr>
            </a:lvl1pPr>
          </a:lstStyle>
          <a:p>
            <a:pPr lvl="0"/>
            <a:r>
              <a:rPr lang="en-US" dirty="0" smtClean="0"/>
              <a:t>Speaker Name</a:t>
            </a:r>
          </a:p>
        </p:txBody>
      </p:sp>
      <p:sp>
        <p:nvSpPr>
          <p:cNvPr id="9" name="Title 1"/>
          <p:cNvSpPr>
            <a:spLocks noGrp="1"/>
          </p:cNvSpPr>
          <p:nvPr>
            <p:ph type="title" hasCustomPrompt="1"/>
          </p:nvPr>
        </p:nvSpPr>
        <p:spPr>
          <a:xfrm>
            <a:off x="274704" y="3763403"/>
            <a:ext cx="7315200" cy="1837298"/>
          </a:xfrm>
          <a:noFill/>
        </p:spPr>
        <p:txBody>
          <a:bodyPr lIns="146260" tIns="91413" rIns="146260" bIns="91413" anchor="t" anchorCtr="0"/>
          <a:lstStyle>
            <a:lvl1pPr>
              <a:defRPr sz="5000" spc="-100" baseline="0">
                <a:solidFill>
                  <a:schemeClr val="accent2"/>
                </a:solidFill>
              </a:defRPr>
            </a:lvl1pPr>
          </a:lstStyle>
          <a:p>
            <a:r>
              <a:rPr lang="en-US" dirty="0" smtClean="0"/>
              <a:t>Presentation title</a:t>
            </a:r>
            <a:endParaRPr lang="en-US" dirty="0"/>
          </a:p>
        </p:txBody>
      </p:sp>
    </p:spTree>
    <p:extLst>
      <p:ext uri="{BB962C8B-B14F-4D97-AF65-F5344CB8AC3E}">
        <p14:creationId xmlns:p14="http://schemas.microsoft.com/office/powerpoint/2010/main" val="330766400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_Title Slide 3">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434710" cy="6994524"/>
          </a:xfrm>
          <a:prstGeom prst="rect">
            <a:avLst/>
          </a:prstGeom>
        </p:spPr>
      </p:pic>
      <p:pic>
        <p:nvPicPr>
          <p:cNvPr id="7" name="Picture 6" descr="VS_Purp526_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50907" y="1924373"/>
            <a:ext cx="3217432" cy="901047"/>
          </a:xfrm>
          <a:prstGeom prst="rect">
            <a:avLst/>
          </a:prstGeom>
        </p:spPr>
      </p:pic>
      <p:sp>
        <p:nvSpPr>
          <p:cNvPr id="5" name="Text Placeholder 4"/>
          <p:cNvSpPr>
            <a:spLocks noGrp="1"/>
          </p:cNvSpPr>
          <p:nvPr>
            <p:ph type="body" sz="quarter" idx="12" hasCustomPrompt="1"/>
          </p:nvPr>
        </p:nvSpPr>
        <p:spPr>
          <a:xfrm>
            <a:off x="276543" y="5600699"/>
            <a:ext cx="7315200" cy="1393827"/>
          </a:xfrm>
          <a:noFill/>
        </p:spPr>
        <p:txBody>
          <a:bodyPr lIns="146260" tIns="109696" rIns="146260" bIns="109696">
            <a:noAutofit/>
          </a:bodyPr>
          <a:lstStyle>
            <a:lvl1pPr marL="0" indent="0">
              <a:spcBef>
                <a:spcPts val="0"/>
              </a:spcBef>
              <a:buNone/>
              <a:defRPr sz="3000" spc="0" baseline="0">
                <a:solidFill>
                  <a:schemeClr val="tx1">
                    <a:lumMod val="50000"/>
                  </a:schemeClr>
                </a:solidFill>
                <a:latin typeface="+mj-lt"/>
              </a:defRPr>
            </a:lvl1pPr>
          </a:lstStyle>
          <a:p>
            <a:pPr lvl="0"/>
            <a:r>
              <a:rPr lang="en-US" dirty="0" smtClean="0"/>
              <a:t>Speaker Name</a:t>
            </a:r>
          </a:p>
        </p:txBody>
      </p:sp>
      <p:sp>
        <p:nvSpPr>
          <p:cNvPr id="9" name="Title 1"/>
          <p:cNvSpPr>
            <a:spLocks noGrp="1"/>
          </p:cNvSpPr>
          <p:nvPr>
            <p:ph type="title" hasCustomPrompt="1"/>
          </p:nvPr>
        </p:nvSpPr>
        <p:spPr>
          <a:xfrm>
            <a:off x="274704" y="3763403"/>
            <a:ext cx="7315200" cy="1837298"/>
          </a:xfrm>
          <a:noFill/>
        </p:spPr>
        <p:txBody>
          <a:bodyPr lIns="146260" tIns="91413" rIns="146260" bIns="91413" anchor="t" anchorCtr="0"/>
          <a:lstStyle>
            <a:lvl1pPr>
              <a:defRPr sz="5000" spc="-100" baseline="0">
                <a:solidFill>
                  <a:schemeClr val="accent2"/>
                </a:solidFill>
              </a:defRPr>
            </a:lvl1pPr>
          </a:lstStyle>
          <a:p>
            <a:r>
              <a:rPr lang="en-US" dirty="0" smtClean="0"/>
              <a:t>Presentation title</a:t>
            </a:r>
            <a:endParaRPr lang="en-US" dirty="0"/>
          </a:p>
        </p:txBody>
      </p:sp>
      <p:pic>
        <p:nvPicPr>
          <p:cNvPr id="8" name="Picture 7" descr="MSFT_logo_rgb_C-Gray.png"/>
          <p:cNvPicPr>
            <a:picLocks noChangeAspect="1"/>
          </p:cNvPicPr>
          <p:nvPr userDrawn="1"/>
        </p:nvPicPr>
        <p:blipFill rotWithShape="1">
          <a:blip r:embed="rId4" cstate="print">
            <a:extLst>
              <a:ext uri="{28A0092B-C50C-407E-A947-70E740481C1C}">
                <a14:useLocalDpi xmlns:a14="http://schemas.microsoft.com/office/drawing/2010/main" val="0"/>
              </a:ext>
            </a:extLst>
          </a:blip>
          <a:srcRect l="30316" t="23386" b="23386"/>
          <a:stretch/>
        </p:blipFill>
        <p:spPr>
          <a:xfrm>
            <a:off x="10126764" y="6434577"/>
            <a:ext cx="1254513" cy="352486"/>
          </a:xfrm>
          <a:prstGeom prst="rect">
            <a:avLst/>
          </a:prstGeom>
        </p:spPr>
      </p:pic>
    </p:spTree>
    <p:extLst>
      <p:ext uri="{BB962C8B-B14F-4D97-AF65-F5344CB8AC3E}">
        <p14:creationId xmlns:p14="http://schemas.microsoft.com/office/powerpoint/2010/main" val="11018004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Section Title Accent Color 2">
    <p:bg>
      <p:bgPr>
        <a:solidFill>
          <a:schemeClr val="accent2"/>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434711" cy="6994525"/>
          </a:xfrm>
          <a:prstGeom prst="rect">
            <a:avLst/>
          </a:prstGeom>
        </p:spPr>
      </p:pic>
      <p:sp>
        <p:nvSpPr>
          <p:cNvPr id="2" name="Title 1"/>
          <p:cNvSpPr>
            <a:spLocks noGrp="1"/>
          </p:cNvSpPr>
          <p:nvPr>
            <p:ph type="title" hasCustomPrompt="1"/>
          </p:nvPr>
        </p:nvSpPr>
        <p:spPr>
          <a:xfrm>
            <a:off x="274639" y="274321"/>
            <a:ext cx="7315200" cy="1831975"/>
          </a:xfrm>
          <a:noFill/>
        </p:spPr>
        <p:txBody>
          <a:bodyPr tIns="91413" bIns="91413"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91476247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Section Title Accent Color 2">
    <p:bg>
      <p:bgPr>
        <a:solidFill>
          <a:schemeClr val="accent2"/>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12434711" cy="6994524"/>
          </a:xfrm>
          <a:prstGeom prst="rect">
            <a:avLst/>
          </a:prstGeom>
        </p:spPr>
      </p:pic>
      <p:sp>
        <p:nvSpPr>
          <p:cNvPr id="2" name="Title 1"/>
          <p:cNvSpPr>
            <a:spLocks noGrp="1"/>
          </p:cNvSpPr>
          <p:nvPr>
            <p:ph type="title" hasCustomPrompt="1"/>
          </p:nvPr>
        </p:nvSpPr>
        <p:spPr>
          <a:xfrm>
            <a:off x="274639" y="274321"/>
            <a:ext cx="7315200" cy="1831975"/>
          </a:xfrm>
          <a:noFill/>
        </p:spPr>
        <p:txBody>
          <a:bodyPr tIns="91413" bIns="91413"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87343343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Section Title Accent Color 2">
    <p:bg>
      <p:bgPr>
        <a:solidFill>
          <a:schemeClr val="accent2"/>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1"/>
            <a:ext cx="12434711" cy="6994524"/>
          </a:xfrm>
          <a:prstGeom prst="rect">
            <a:avLst/>
          </a:prstGeom>
        </p:spPr>
      </p:pic>
      <p:sp>
        <p:nvSpPr>
          <p:cNvPr id="2" name="Title 1"/>
          <p:cNvSpPr>
            <a:spLocks noGrp="1"/>
          </p:cNvSpPr>
          <p:nvPr>
            <p:ph type="title" hasCustomPrompt="1"/>
          </p:nvPr>
        </p:nvSpPr>
        <p:spPr>
          <a:xfrm>
            <a:off x="274639" y="274321"/>
            <a:ext cx="7315200" cy="1831975"/>
          </a:xfrm>
          <a:noFill/>
        </p:spPr>
        <p:txBody>
          <a:bodyPr tIns="91413" bIns="91413"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1434740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9" y="1212851"/>
            <a:ext cx="11887200" cy="2052338"/>
          </a:xfrm>
        </p:spPr>
        <p:txBody>
          <a:bodyPr/>
          <a:lstStyle>
            <a:lvl1pPr marL="0" indent="0">
              <a:buNone/>
              <a:defRPr>
                <a:solidFill>
                  <a:schemeClr val="accent2"/>
                </a:solidFill>
              </a:defRPr>
            </a:lvl1pPr>
            <a:lvl2pPr marL="0" indent="0">
              <a:buFontTx/>
              <a:buNone/>
              <a:defRPr sz="2000"/>
            </a:lvl2pPr>
            <a:lvl3pPr marL="228489" indent="0">
              <a:buNone/>
              <a:defRPr/>
            </a:lvl3pPr>
            <a:lvl4pPr marL="456977" indent="0">
              <a:buNone/>
              <a:defRPr/>
            </a:lvl4pPr>
            <a:lvl5pPr marL="685467"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12448906"/>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9" y="1212851"/>
            <a:ext cx="11887200" cy="2052338"/>
          </a:xfrm>
        </p:spPr>
        <p:txBody>
          <a:bodyPr/>
          <a:lstStyle>
            <a:lvl1pPr marL="0" indent="0">
              <a:buNone/>
              <a:defRPr>
                <a:solidFill>
                  <a:schemeClr val="tx2"/>
                </a:solidFill>
              </a:defRPr>
            </a:lvl1pPr>
            <a:lvl2pPr marL="0" indent="0">
              <a:buFontTx/>
              <a:buNone/>
              <a:defRPr sz="2000"/>
            </a:lvl2pPr>
            <a:lvl3pPr marL="228489" indent="0">
              <a:buNone/>
              <a:defRPr/>
            </a:lvl3pPr>
            <a:lvl4pPr marL="456977" indent="0">
              <a:buNone/>
              <a:defRPr/>
            </a:lvl4pPr>
            <a:lvl5pPr marL="685467"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57139213"/>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4"/>
            <a:ext cx="11887200" cy="2121397"/>
          </a:xfrm>
        </p:spPr>
        <p:txBody>
          <a:bodyPr>
            <a:spAutoFit/>
          </a:bodyPr>
          <a:lstStyle>
            <a:lvl1pPr>
              <a:defRPr>
                <a:solidFill>
                  <a:schemeClr val="accent2"/>
                </a:soli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57004679"/>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4"/>
            <a:ext cx="11887200" cy="2121397"/>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23489596"/>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3" y="1212849"/>
            <a:ext cx="5486399" cy="2468368"/>
          </a:xfrm>
        </p:spPr>
        <p:txBody>
          <a:bodyPr wrap="square">
            <a:spAutoFit/>
          </a:bodyPr>
          <a:lstStyle>
            <a:lvl1pPr marL="0" indent="0">
              <a:spcBef>
                <a:spcPts val="1224"/>
              </a:spcBef>
              <a:buClr>
                <a:schemeClr val="tx1"/>
              </a:buClr>
              <a:buFont typeface="Wingdings" pitchFamily="2" charset="2"/>
              <a:buNone/>
              <a:defRPr sz="3599">
                <a:solidFill>
                  <a:schemeClr val="accent2"/>
                </a:solidFill>
              </a:defRPr>
            </a:lvl1pPr>
            <a:lvl2pPr marL="0" indent="0">
              <a:buNone/>
              <a:defRPr sz="2000"/>
            </a:lvl2pPr>
            <a:lvl3pPr marL="231662" indent="0">
              <a:buNone/>
              <a:tabLst/>
              <a:defRPr sz="2000"/>
            </a:lvl3pPr>
            <a:lvl4pPr marL="460150" indent="0">
              <a:buNone/>
              <a:defRPr/>
            </a:lvl4pPr>
            <a:lvl5pPr marL="685467"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599">
                <a:solidFill>
                  <a:srgbClr val="68217A"/>
                </a:solidFill>
              </a:defRPr>
            </a:lvl1pPr>
            <a:lvl2pPr marL="0" indent="0">
              <a:buNone/>
              <a:defRPr sz="2000"/>
            </a:lvl2pPr>
            <a:lvl3pPr marL="231662" indent="0">
              <a:buNone/>
              <a:tabLst/>
              <a:defRPr sz="2000"/>
            </a:lvl3pPr>
            <a:lvl4pPr marL="460150" indent="0">
              <a:buNone/>
              <a:defRPr/>
            </a:lvl4pPr>
            <a:lvl5pPr marL="685467"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64240628"/>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3" y="1212849"/>
            <a:ext cx="5486399" cy="2468368"/>
          </a:xfrm>
        </p:spPr>
        <p:txBody>
          <a:bodyPr wrap="square">
            <a:spAutoFit/>
          </a:bodyPr>
          <a:lstStyle>
            <a:lvl1pPr marL="0" indent="0">
              <a:spcBef>
                <a:spcPts val="1224"/>
              </a:spcBef>
              <a:buClr>
                <a:schemeClr val="tx1"/>
              </a:buClr>
              <a:buFont typeface="Wingdings" pitchFamily="2" charset="2"/>
              <a:buNone/>
              <a:defRPr sz="3599">
                <a:solidFill>
                  <a:schemeClr val="tx2"/>
                </a:solidFill>
              </a:defRPr>
            </a:lvl1pPr>
            <a:lvl2pPr marL="0" indent="0">
              <a:buNone/>
              <a:defRPr sz="2000"/>
            </a:lvl2pPr>
            <a:lvl3pPr marL="231662" indent="0">
              <a:buNone/>
              <a:tabLst/>
              <a:defRPr sz="2000"/>
            </a:lvl3pPr>
            <a:lvl4pPr marL="460150" indent="0">
              <a:buNone/>
              <a:defRPr/>
            </a:lvl4pPr>
            <a:lvl5pPr marL="685467"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49"/>
            <a:ext cx="5486399" cy="2468368"/>
          </a:xfrm>
        </p:spPr>
        <p:txBody>
          <a:bodyPr wrap="square">
            <a:spAutoFit/>
          </a:bodyPr>
          <a:lstStyle>
            <a:lvl1pPr marL="0" indent="0">
              <a:spcBef>
                <a:spcPts val="1224"/>
              </a:spcBef>
              <a:buClr>
                <a:schemeClr val="tx1"/>
              </a:buClr>
              <a:buFont typeface="Wingdings" pitchFamily="2" charset="2"/>
              <a:buNone/>
              <a:defRPr sz="3599">
                <a:solidFill>
                  <a:schemeClr val="tx2"/>
                </a:solidFill>
              </a:defRPr>
            </a:lvl1pPr>
            <a:lvl2pPr marL="0" indent="0">
              <a:buNone/>
              <a:defRPr sz="2000"/>
            </a:lvl2pPr>
            <a:lvl3pPr marL="231662" indent="0">
              <a:buNone/>
              <a:tabLst/>
              <a:defRPr sz="2000"/>
            </a:lvl3pPr>
            <a:lvl4pPr marL="460150" indent="0">
              <a:buNone/>
              <a:defRPr/>
            </a:lvl4pPr>
            <a:lvl5pPr marL="685467"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09550122"/>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3" y="1212853"/>
            <a:ext cx="5486399" cy="2536079"/>
          </a:xfrm>
        </p:spPr>
        <p:txBody>
          <a:bodyPr wrap="square">
            <a:spAutoFit/>
          </a:bodyPr>
          <a:lstStyle>
            <a:lvl1pPr marL="287199" indent="-287199">
              <a:spcBef>
                <a:spcPts val="1224"/>
              </a:spcBef>
              <a:buClr>
                <a:schemeClr val="tx1"/>
              </a:buClr>
              <a:buFont typeface="Arial" pitchFamily="34" charset="0"/>
              <a:buChar char="•"/>
              <a:defRPr sz="3599">
                <a:solidFill>
                  <a:srgbClr val="68217A"/>
                </a:solidFill>
              </a:defRPr>
            </a:lvl1pPr>
            <a:lvl2pPr marL="530908" indent="-233082">
              <a:defRPr sz="2400"/>
            </a:lvl2pPr>
            <a:lvl3pPr marL="699245" indent="-168338">
              <a:tabLst/>
              <a:defRPr sz="2000"/>
            </a:lvl3pPr>
            <a:lvl4pPr marL="880530" indent="-181286">
              <a:defRPr/>
            </a:lvl4pPr>
            <a:lvl5pPr marL="1048866" indent="-168338">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3"/>
            <a:ext cx="5486399" cy="2536079"/>
          </a:xfrm>
        </p:spPr>
        <p:txBody>
          <a:bodyPr wrap="square">
            <a:spAutoFit/>
          </a:bodyPr>
          <a:lstStyle>
            <a:lvl1pPr marL="287199" indent="-287199">
              <a:spcBef>
                <a:spcPts val="1224"/>
              </a:spcBef>
              <a:buClr>
                <a:schemeClr val="tx1"/>
              </a:buClr>
              <a:buFont typeface="Arial" pitchFamily="34" charset="0"/>
              <a:buChar char="•"/>
              <a:defRPr sz="3599">
                <a:solidFill>
                  <a:srgbClr val="68217A"/>
                </a:solidFill>
              </a:defRPr>
            </a:lvl1pPr>
            <a:lvl2pPr marL="530908" indent="-233082">
              <a:defRPr sz="2400"/>
            </a:lvl2pPr>
            <a:lvl3pPr marL="699245" indent="-168338">
              <a:tabLst/>
              <a:defRPr sz="2000"/>
            </a:lvl3pPr>
            <a:lvl4pPr marL="880530" indent="-181286">
              <a:defRPr/>
            </a:lvl4pPr>
            <a:lvl5pPr marL="1048866" indent="-168338">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73852530"/>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3" y="1212853"/>
            <a:ext cx="5486399" cy="2536079"/>
          </a:xfrm>
        </p:spPr>
        <p:txBody>
          <a:bodyPr wrap="square">
            <a:spAutoFit/>
          </a:bodyPr>
          <a:lstStyle>
            <a:lvl1pPr marL="287199" indent="-287199">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0908" indent="-233082">
              <a:defRPr sz="2400"/>
            </a:lvl2pPr>
            <a:lvl3pPr marL="699245" indent="-168338">
              <a:tabLst/>
              <a:defRPr sz="2000"/>
            </a:lvl3pPr>
            <a:lvl4pPr marL="880530" indent="-181286">
              <a:defRPr/>
            </a:lvl4pPr>
            <a:lvl5pPr marL="1048866" indent="-168338">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6675442" y="1212853"/>
            <a:ext cx="5486399" cy="2536079"/>
          </a:xfrm>
        </p:spPr>
        <p:txBody>
          <a:bodyPr wrap="square">
            <a:spAutoFit/>
          </a:bodyPr>
          <a:lstStyle>
            <a:lvl1pPr marL="287199" indent="-287199">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0908" indent="-233082">
              <a:defRPr sz="2400"/>
            </a:lvl2pPr>
            <a:lvl3pPr marL="699245" indent="-168338">
              <a:tabLst/>
              <a:defRPr sz="2000"/>
            </a:lvl3pPr>
            <a:lvl4pPr marL="880530" indent="-181286">
              <a:defRPr/>
            </a:lvl4pPr>
            <a:lvl5pPr marL="1048866" indent="-168338">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57149448"/>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 Content Til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8" name="Text Placeholder 3"/>
          <p:cNvSpPr>
            <a:spLocks noGrp="1"/>
          </p:cNvSpPr>
          <p:nvPr>
            <p:ph type="body" sz="quarter" idx="10"/>
          </p:nvPr>
        </p:nvSpPr>
        <p:spPr>
          <a:xfrm>
            <a:off x="274641" y="2124075"/>
            <a:ext cx="5943600" cy="3657600"/>
          </a:xfrm>
          <a:solidFill>
            <a:schemeClr val="accent1"/>
          </a:solidFill>
        </p:spPr>
        <p:txBody>
          <a:bodyPr wrap="square" tIns="146304" bIns="146304">
            <a:noAutofit/>
          </a:bodyPr>
          <a:lstStyle>
            <a:lvl1pPr marL="0" indent="0">
              <a:spcBef>
                <a:spcPts val="1224"/>
              </a:spcBef>
              <a:buClr>
                <a:schemeClr val="tx1"/>
              </a:buClr>
              <a:buFont typeface="Wingdings" pitchFamily="2" charset="2"/>
              <a:buNone/>
              <a:defRPr sz="3999">
                <a:solidFill>
                  <a:schemeClr val="bg1"/>
                </a:solidFill>
              </a:defRPr>
            </a:lvl1pPr>
            <a:lvl2pPr marL="0" indent="0">
              <a:spcBef>
                <a:spcPts val="1080"/>
              </a:spcBef>
              <a:buNone/>
              <a:defRPr sz="2000">
                <a:solidFill>
                  <a:schemeClr val="bg1"/>
                </a:solidFill>
              </a:defRPr>
            </a:lvl2pPr>
            <a:lvl3pPr marL="231662" indent="0">
              <a:buNone/>
              <a:tabLst/>
              <a:defRPr sz="2000">
                <a:solidFill>
                  <a:schemeClr val="bg1"/>
                </a:solidFill>
              </a:defRPr>
            </a:lvl3pPr>
            <a:lvl4pPr marL="460150" indent="0">
              <a:buNone/>
              <a:defRPr>
                <a:solidFill>
                  <a:schemeClr val="bg1"/>
                </a:solidFill>
              </a:defRPr>
            </a:lvl4pPr>
            <a:lvl5pPr marL="685467" indent="0">
              <a:buNone/>
              <a:tabLst/>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ext Placeholder 3"/>
          <p:cNvSpPr>
            <a:spLocks noGrp="1"/>
          </p:cNvSpPr>
          <p:nvPr>
            <p:ph type="body" sz="quarter" idx="11"/>
          </p:nvPr>
        </p:nvSpPr>
        <p:spPr>
          <a:xfrm>
            <a:off x="6216791" y="2124075"/>
            <a:ext cx="5943600" cy="3657600"/>
          </a:xfrm>
          <a:solidFill>
            <a:schemeClr val="accent4"/>
          </a:solidFill>
        </p:spPr>
        <p:txBody>
          <a:bodyPr wrap="square" tIns="146304" bIns="146304">
            <a:noAutofit/>
          </a:bodyPr>
          <a:lstStyle>
            <a:lvl1pPr marL="0" indent="0">
              <a:spcBef>
                <a:spcPts val="1224"/>
              </a:spcBef>
              <a:buClr>
                <a:schemeClr val="tx1"/>
              </a:buClr>
              <a:buFont typeface="Wingdings" pitchFamily="2" charset="2"/>
              <a:buNone/>
              <a:defRPr sz="3999">
                <a:solidFill>
                  <a:srgbClr val="FFFFFF"/>
                </a:solidFill>
              </a:defRPr>
            </a:lvl1pPr>
            <a:lvl2pPr marL="0" indent="0">
              <a:spcBef>
                <a:spcPts val="1080"/>
              </a:spcBef>
              <a:buNone/>
              <a:defRPr sz="2000">
                <a:solidFill>
                  <a:srgbClr val="FFFFFF"/>
                </a:solidFill>
              </a:defRPr>
            </a:lvl2pPr>
            <a:lvl3pPr marL="231662" indent="0">
              <a:buNone/>
              <a:tabLst/>
              <a:defRPr sz="2000">
                <a:solidFill>
                  <a:srgbClr val="FFFFFF"/>
                </a:solidFill>
              </a:defRPr>
            </a:lvl3pPr>
            <a:lvl4pPr marL="460150" indent="0">
              <a:buNone/>
              <a:defRPr>
                <a:solidFill>
                  <a:srgbClr val="FFFFFF"/>
                </a:solidFill>
              </a:defRPr>
            </a:lvl4pPr>
            <a:lvl5pPr marL="685467" indent="0">
              <a:buNone/>
              <a:tabLst/>
              <a:defRPr>
                <a:solidFill>
                  <a:srgbClr val="FFFFFF"/>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99665028"/>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lumn Content Til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8" name="Text Placeholder 3"/>
          <p:cNvSpPr>
            <a:spLocks noGrp="1"/>
          </p:cNvSpPr>
          <p:nvPr>
            <p:ph type="body" sz="quarter" idx="10"/>
          </p:nvPr>
        </p:nvSpPr>
        <p:spPr>
          <a:xfrm>
            <a:off x="274641" y="2124075"/>
            <a:ext cx="3913632" cy="3657600"/>
          </a:xfrm>
          <a:solidFill>
            <a:schemeClr val="accent2"/>
          </a:solidFill>
        </p:spPr>
        <p:txBody>
          <a:bodyPr wrap="square" tIns="146304" bIns="146304">
            <a:noAutofit/>
          </a:bodyPr>
          <a:lstStyle>
            <a:lvl1pPr marL="0" indent="0">
              <a:spcBef>
                <a:spcPts val="1224"/>
              </a:spcBef>
              <a:buClr>
                <a:schemeClr val="tx1"/>
              </a:buClr>
              <a:buFont typeface="Wingdings" pitchFamily="2" charset="2"/>
              <a:buNone/>
              <a:defRPr sz="3999">
                <a:solidFill>
                  <a:schemeClr val="bg1"/>
                </a:solidFill>
              </a:defRPr>
            </a:lvl1pPr>
            <a:lvl2pPr marL="0" indent="0">
              <a:spcBef>
                <a:spcPts val="1080"/>
              </a:spcBef>
              <a:buNone/>
              <a:defRPr sz="2000">
                <a:solidFill>
                  <a:schemeClr val="bg1"/>
                </a:solidFill>
              </a:defRPr>
            </a:lvl2pPr>
            <a:lvl3pPr marL="231662" indent="0">
              <a:buNone/>
              <a:tabLst/>
              <a:defRPr sz="2000">
                <a:solidFill>
                  <a:schemeClr val="bg1"/>
                </a:solidFill>
              </a:defRPr>
            </a:lvl3pPr>
            <a:lvl4pPr marL="460150" indent="0">
              <a:buNone/>
              <a:defRPr>
                <a:solidFill>
                  <a:schemeClr val="bg1"/>
                </a:solidFill>
              </a:defRPr>
            </a:lvl4pPr>
            <a:lvl5pPr marL="685467" indent="0">
              <a:buNone/>
              <a:tabLst/>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4241641" y="2124075"/>
            <a:ext cx="3913632" cy="3657600"/>
          </a:xfrm>
          <a:solidFill>
            <a:schemeClr val="accent3"/>
          </a:solidFill>
          <a:ln>
            <a:noFill/>
          </a:ln>
        </p:spPr>
        <p:txBody>
          <a:bodyPr wrap="square" tIns="146304" bIns="146304">
            <a:noAutofit/>
          </a:bodyPr>
          <a:lstStyle>
            <a:lvl1pPr marL="0" indent="0">
              <a:spcBef>
                <a:spcPts val="1224"/>
              </a:spcBef>
              <a:buClr>
                <a:schemeClr val="tx1"/>
              </a:buClr>
              <a:buFont typeface="Wingdings" pitchFamily="2" charset="2"/>
              <a:buNone/>
              <a:defRPr sz="3999">
                <a:solidFill>
                  <a:schemeClr val="tx1"/>
                </a:solidFill>
              </a:defRPr>
            </a:lvl1pPr>
            <a:lvl2pPr marL="0" indent="0">
              <a:spcBef>
                <a:spcPts val="1080"/>
              </a:spcBef>
              <a:buNone/>
              <a:defRPr sz="2000">
                <a:solidFill>
                  <a:schemeClr val="tx1"/>
                </a:solidFill>
              </a:defRPr>
            </a:lvl2pPr>
            <a:lvl3pPr marL="231662" indent="0">
              <a:buNone/>
              <a:tabLst/>
              <a:defRPr sz="2000">
                <a:solidFill>
                  <a:schemeClr val="tx1"/>
                </a:solidFill>
              </a:defRPr>
            </a:lvl3pPr>
            <a:lvl4pPr marL="460150" indent="0">
              <a:buNone/>
              <a:defRPr>
                <a:solidFill>
                  <a:schemeClr val="tx1"/>
                </a:solidFill>
              </a:defRPr>
            </a:lvl4pPr>
            <a:lvl5pPr marL="685467" indent="0">
              <a:buNone/>
              <a:tabLst/>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3"/>
          <p:cNvSpPr>
            <a:spLocks noGrp="1"/>
          </p:cNvSpPr>
          <p:nvPr>
            <p:ph type="body" sz="quarter" idx="12"/>
          </p:nvPr>
        </p:nvSpPr>
        <p:spPr>
          <a:xfrm>
            <a:off x="8205661" y="2124075"/>
            <a:ext cx="3959352" cy="3657600"/>
          </a:xfrm>
          <a:solidFill>
            <a:schemeClr val="accent1"/>
          </a:solidFill>
        </p:spPr>
        <p:txBody>
          <a:bodyPr wrap="square" tIns="146304" bIns="146304">
            <a:noAutofit/>
          </a:bodyPr>
          <a:lstStyle>
            <a:lvl1pPr marL="0" indent="0">
              <a:spcBef>
                <a:spcPts val="1224"/>
              </a:spcBef>
              <a:buClr>
                <a:schemeClr val="tx1"/>
              </a:buClr>
              <a:buFont typeface="Wingdings" pitchFamily="2" charset="2"/>
              <a:buNone/>
              <a:defRPr sz="3999">
                <a:solidFill>
                  <a:schemeClr val="bg1"/>
                </a:solidFill>
              </a:defRPr>
            </a:lvl1pPr>
            <a:lvl2pPr marL="0" indent="0">
              <a:spcBef>
                <a:spcPts val="1080"/>
              </a:spcBef>
              <a:buNone/>
              <a:defRPr sz="2000">
                <a:solidFill>
                  <a:schemeClr val="bg1"/>
                </a:solidFill>
              </a:defRPr>
            </a:lvl2pPr>
            <a:lvl3pPr marL="231662" indent="0">
              <a:buNone/>
              <a:tabLst/>
              <a:defRPr sz="2000">
                <a:solidFill>
                  <a:schemeClr val="bg1"/>
                </a:solidFill>
              </a:defRPr>
            </a:lvl3pPr>
            <a:lvl4pPr marL="460150" indent="0">
              <a:buNone/>
              <a:defRPr>
                <a:solidFill>
                  <a:schemeClr val="bg1"/>
                </a:solidFill>
              </a:defRPr>
            </a:lvl4pPr>
            <a:lvl5pPr marL="685467" indent="0">
              <a:buNone/>
              <a:tabLst/>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66086170"/>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ntent Tile + Image">
    <p:spTree>
      <p:nvGrpSpPr>
        <p:cNvPr id="1" name=""/>
        <p:cNvGrpSpPr/>
        <p:nvPr/>
      </p:nvGrpSpPr>
      <p:grpSpPr>
        <a:xfrm>
          <a:off x="0" y="0"/>
          <a:ext cx="0" cy="0"/>
          <a:chOff x="0" y="0"/>
          <a:chExt cx="0" cy="0"/>
        </a:xfrm>
      </p:grpSpPr>
      <p:sp>
        <p:nvSpPr>
          <p:cNvPr id="7" name="Picture Placeholder 3"/>
          <p:cNvSpPr>
            <a:spLocks noGrp="1"/>
          </p:cNvSpPr>
          <p:nvPr>
            <p:ph type="pic" sz="quarter" idx="14"/>
          </p:nvPr>
        </p:nvSpPr>
        <p:spPr>
          <a:xfrm>
            <a:off x="4169891" y="2122133"/>
            <a:ext cx="7995121" cy="742131"/>
          </a:xfrm>
        </p:spPr>
        <p:txBody>
          <a:bodyPr/>
          <a:lstStyle/>
          <a:p>
            <a:endParaRPr lang="en-US" dirty="0"/>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8" name="Text Placeholder 3"/>
          <p:cNvSpPr>
            <a:spLocks noGrp="1"/>
          </p:cNvSpPr>
          <p:nvPr>
            <p:ph type="body" sz="quarter" idx="10"/>
          </p:nvPr>
        </p:nvSpPr>
        <p:spPr>
          <a:xfrm>
            <a:off x="274641" y="2124075"/>
            <a:ext cx="3913632" cy="3657600"/>
          </a:xfrm>
          <a:solidFill>
            <a:schemeClr val="accent2"/>
          </a:solidFill>
        </p:spPr>
        <p:txBody>
          <a:bodyPr wrap="square" tIns="146304" bIns="146304">
            <a:noAutofit/>
          </a:bodyPr>
          <a:lstStyle>
            <a:lvl1pPr marL="0" indent="0">
              <a:spcBef>
                <a:spcPts val="1224"/>
              </a:spcBef>
              <a:buClr>
                <a:schemeClr val="tx1"/>
              </a:buClr>
              <a:buFont typeface="Wingdings" pitchFamily="2" charset="2"/>
              <a:buNone/>
              <a:defRPr sz="3999">
                <a:solidFill>
                  <a:schemeClr val="bg1"/>
                </a:solidFill>
              </a:defRPr>
            </a:lvl1pPr>
            <a:lvl2pPr marL="0" indent="0">
              <a:spcBef>
                <a:spcPts val="1080"/>
              </a:spcBef>
              <a:buNone/>
              <a:defRPr sz="2000">
                <a:solidFill>
                  <a:schemeClr val="bg1"/>
                </a:solidFill>
              </a:defRPr>
            </a:lvl2pPr>
            <a:lvl3pPr marL="231662" indent="0">
              <a:buNone/>
              <a:tabLst/>
              <a:defRPr sz="2000">
                <a:solidFill>
                  <a:schemeClr val="bg1"/>
                </a:solidFill>
              </a:defRPr>
            </a:lvl3pPr>
            <a:lvl4pPr marL="460150" indent="0">
              <a:buNone/>
              <a:defRPr>
                <a:solidFill>
                  <a:schemeClr val="bg1"/>
                </a:solidFill>
              </a:defRPr>
            </a:lvl4pPr>
            <a:lvl5pPr marL="685467" indent="0">
              <a:buNone/>
              <a:tabLst/>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40843057"/>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367358941"/>
      </p:ext>
    </p:extLst>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05059016"/>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Emphasis Content">
    <p:bg>
      <p:bgPr>
        <a:solidFill>
          <a:schemeClr val="accent2"/>
        </a:solidFill>
        <a:effectLst/>
      </p:bgPr>
    </p:bg>
    <p:spTree>
      <p:nvGrpSpPr>
        <p:cNvPr id="1" name=""/>
        <p:cNvGrpSpPr/>
        <p:nvPr/>
      </p:nvGrpSpPr>
      <p:grpSpPr>
        <a:xfrm>
          <a:off x="0" y="0"/>
          <a:ext cx="0" cy="0"/>
          <a:chOff x="0" y="0"/>
          <a:chExt cx="0" cy="0"/>
        </a:xfrm>
      </p:grpSpPr>
      <p:sp>
        <p:nvSpPr>
          <p:cNvPr id="5" name="Text Placeholder 3"/>
          <p:cNvSpPr>
            <a:spLocks noGrp="1"/>
          </p:cNvSpPr>
          <p:nvPr>
            <p:ph type="body" sz="quarter" idx="10"/>
          </p:nvPr>
        </p:nvSpPr>
        <p:spPr>
          <a:xfrm>
            <a:off x="274642" y="2124075"/>
            <a:ext cx="11887200" cy="1353136"/>
          </a:xfrm>
        </p:spPr>
        <p:txBody>
          <a:bodyPr wrap="square">
            <a:spAutoFit/>
          </a:bodyPr>
          <a:lstStyle>
            <a:lvl1pPr marL="0" indent="0">
              <a:spcBef>
                <a:spcPts val="1224"/>
              </a:spcBef>
              <a:buClr>
                <a:schemeClr val="tx1"/>
              </a:buClr>
              <a:buFont typeface="Wingdings" pitchFamily="2" charset="2"/>
              <a:buNone/>
              <a:defRPr sz="5399">
                <a:solidFill>
                  <a:schemeClr val="tx1"/>
                </a:solidFill>
              </a:defRPr>
            </a:lvl1pPr>
            <a:lvl2pPr marL="0" indent="0">
              <a:spcBef>
                <a:spcPts val="1080"/>
              </a:spcBef>
              <a:buNone/>
              <a:defRPr sz="2000">
                <a:solidFill>
                  <a:schemeClr val="tx1"/>
                </a:solidFill>
              </a:defRPr>
            </a:lvl2pPr>
            <a:lvl3pPr marL="231662" indent="0">
              <a:buNone/>
              <a:tabLst/>
              <a:defRPr sz="2000">
                <a:solidFill>
                  <a:schemeClr val="tx1"/>
                </a:solidFill>
              </a:defRPr>
            </a:lvl3pPr>
            <a:lvl4pPr marL="460150" indent="0">
              <a:buNone/>
              <a:defRPr>
                <a:solidFill>
                  <a:schemeClr val="tx1"/>
                </a:solidFill>
              </a:defRPr>
            </a:lvl4pPr>
            <a:lvl5pPr marL="685467" indent="0">
              <a:buNone/>
              <a:tabLst/>
              <a:defRPr>
                <a:solidFill>
                  <a:schemeClr val="tx1"/>
                </a:solidFill>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425374003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Emphasis Content One Tile">
    <p:bg>
      <p:bgPr>
        <a:solidFill>
          <a:schemeClr val="accent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8205661" y="2124075"/>
            <a:ext cx="3959352" cy="3657600"/>
          </a:xfrm>
          <a:solidFill>
            <a:schemeClr val="accent3"/>
          </a:solidFill>
        </p:spPr>
        <p:txBody>
          <a:bodyPr wrap="square" tIns="146304" bIns="146304">
            <a:noAutofit/>
          </a:bodyPr>
          <a:lstStyle>
            <a:lvl1pPr marL="0" indent="0">
              <a:spcBef>
                <a:spcPts val="1224"/>
              </a:spcBef>
              <a:buClr>
                <a:schemeClr val="tx1"/>
              </a:buClr>
              <a:buFont typeface="Wingdings" pitchFamily="2" charset="2"/>
              <a:buNone/>
              <a:defRPr sz="3999">
                <a:solidFill>
                  <a:schemeClr val="bg1"/>
                </a:solidFill>
              </a:defRPr>
            </a:lvl1pPr>
            <a:lvl2pPr marL="0" indent="0">
              <a:spcBef>
                <a:spcPts val="1080"/>
              </a:spcBef>
              <a:buNone/>
              <a:defRPr sz="2000">
                <a:solidFill>
                  <a:schemeClr val="bg1"/>
                </a:solidFill>
              </a:defRPr>
            </a:lvl2pPr>
            <a:lvl3pPr marL="231662" indent="0">
              <a:buNone/>
              <a:tabLst/>
              <a:defRPr sz="2000">
                <a:solidFill>
                  <a:schemeClr val="bg1"/>
                </a:solidFill>
              </a:defRPr>
            </a:lvl3pPr>
            <a:lvl4pPr marL="460150" indent="0">
              <a:buNone/>
              <a:defRPr>
                <a:solidFill>
                  <a:schemeClr val="bg1"/>
                </a:solidFill>
              </a:defRPr>
            </a:lvl4pPr>
            <a:lvl5pPr marL="685467" indent="0">
              <a:buNone/>
              <a:tabLst/>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3"/>
          <p:cNvSpPr>
            <a:spLocks noGrp="1"/>
          </p:cNvSpPr>
          <p:nvPr>
            <p:ph type="body" sz="quarter" idx="10"/>
          </p:nvPr>
        </p:nvSpPr>
        <p:spPr>
          <a:xfrm>
            <a:off x="274642" y="2124076"/>
            <a:ext cx="7315200" cy="3048472"/>
          </a:xfrm>
        </p:spPr>
        <p:txBody>
          <a:bodyPr wrap="square">
            <a:spAutoFit/>
          </a:bodyPr>
          <a:lstStyle>
            <a:lvl1pPr marL="0" indent="0">
              <a:spcBef>
                <a:spcPts val="1224"/>
              </a:spcBef>
              <a:buClr>
                <a:schemeClr val="tx1"/>
              </a:buClr>
              <a:buFont typeface="Wingdings" pitchFamily="2" charset="2"/>
              <a:buNone/>
              <a:defRPr sz="5399">
                <a:solidFill>
                  <a:schemeClr val="tx1"/>
                </a:solidFill>
              </a:defRPr>
            </a:lvl1pPr>
            <a:lvl2pPr marL="0" indent="0">
              <a:spcBef>
                <a:spcPts val="1080"/>
              </a:spcBef>
              <a:buNone/>
              <a:defRPr sz="2000">
                <a:solidFill>
                  <a:schemeClr val="tx1"/>
                </a:solidFill>
              </a:defRPr>
            </a:lvl2pPr>
            <a:lvl3pPr marL="231662" indent="0">
              <a:buNone/>
              <a:tabLst/>
              <a:defRPr sz="2000">
                <a:solidFill>
                  <a:schemeClr val="tx1"/>
                </a:solidFill>
              </a:defRPr>
            </a:lvl3pPr>
            <a:lvl4pPr marL="460150" indent="0">
              <a:buNone/>
              <a:defRPr>
                <a:solidFill>
                  <a:schemeClr val="tx1"/>
                </a:solidFill>
              </a:defRPr>
            </a:lvl4pPr>
            <a:lvl5pPr marL="685467" indent="0">
              <a:buNone/>
              <a:tabLst/>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5969383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our Content Tile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43" y="1212850"/>
            <a:ext cx="5486399" cy="3048472"/>
          </a:xfrm>
        </p:spPr>
        <p:txBody>
          <a:bodyPr wrap="square">
            <a:spAutoFit/>
          </a:bodyPr>
          <a:lstStyle>
            <a:lvl1pPr marL="0" indent="0">
              <a:spcBef>
                <a:spcPts val="1224"/>
              </a:spcBef>
              <a:buClr>
                <a:schemeClr val="tx1"/>
              </a:buClr>
              <a:buFont typeface="Wingdings" pitchFamily="2" charset="2"/>
              <a:buNone/>
              <a:defRPr sz="5399">
                <a:solidFill>
                  <a:schemeClr val="accent2"/>
                </a:solidFill>
              </a:defRPr>
            </a:lvl1pPr>
            <a:lvl2pPr marL="0" indent="0">
              <a:spcBef>
                <a:spcPts val="1080"/>
              </a:spcBef>
              <a:buNone/>
              <a:defRPr sz="2000"/>
            </a:lvl2pPr>
            <a:lvl3pPr marL="231662" indent="0">
              <a:buNone/>
              <a:tabLst/>
              <a:defRPr sz="2000"/>
            </a:lvl3pPr>
            <a:lvl4pPr marL="460150" indent="0">
              <a:buNone/>
              <a:defRPr/>
            </a:lvl4pPr>
            <a:lvl5pPr marL="685467"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ext Placeholder 3"/>
          <p:cNvSpPr>
            <a:spLocks noGrp="1"/>
          </p:cNvSpPr>
          <p:nvPr>
            <p:ph type="body" sz="quarter" idx="11"/>
          </p:nvPr>
        </p:nvSpPr>
        <p:spPr>
          <a:xfrm>
            <a:off x="6672263" y="1200150"/>
            <a:ext cx="2697480" cy="2697480"/>
          </a:xfrm>
          <a:solidFill>
            <a:srgbClr val="55C5E9"/>
          </a:solidFill>
        </p:spPr>
        <p:txBody>
          <a:bodyPr wrap="square" tIns="146304" bIns="146304">
            <a:noAutofit/>
          </a:bodyPr>
          <a:lstStyle>
            <a:lvl1pPr marL="0" indent="0">
              <a:spcBef>
                <a:spcPts val="1224"/>
              </a:spcBef>
              <a:buClr>
                <a:schemeClr val="tx1"/>
              </a:buClr>
              <a:buFont typeface="Wingdings" pitchFamily="2" charset="2"/>
              <a:buNone/>
              <a:defRPr sz="3999">
                <a:solidFill>
                  <a:schemeClr val="tx1"/>
                </a:solidFill>
              </a:defRPr>
            </a:lvl1pPr>
            <a:lvl2pPr marL="0" indent="0">
              <a:spcBef>
                <a:spcPts val="1080"/>
              </a:spcBef>
              <a:buNone/>
              <a:defRPr sz="2000">
                <a:solidFill>
                  <a:schemeClr val="tx1"/>
                </a:solidFill>
              </a:defRPr>
            </a:lvl2pPr>
            <a:lvl3pPr marL="231662" indent="0">
              <a:buNone/>
              <a:tabLst/>
              <a:defRPr sz="2000">
                <a:solidFill>
                  <a:schemeClr val="bg1"/>
                </a:solidFill>
              </a:defRPr>
            </a:lvl3pPr>
            <a:lvl4pPr marL="460150" indent="0">
              <a:buNone/>
              <a:defRPr>
                <a:solidFill>
                  <a:schemeClr val="bg1"/>
                </a:solidFill>
              </a:defRPr>
            </a:lvl4pPr>
            <a:lvl5pPr marL="685467" indent="0">
              <a:buNone/>
              <a:tabLst/>
              <a:defRPr>
                <a:solidFill>
                  <a:schemeClr val="bg1"/>
                </a:solidFill>
              </a:defRPr>
            </a:lvl5pPr>
          </a:lstStyle>
          <a:p>
            <a:pPr lvl="0"/>
            <a:r>
              <a:rPr lang="en-US" dirty="0" smtClean="0"/>
              <a:t>Click to edit Master text styles</a:t>
            </a:r>
          </a:p>
          <a:p>
            <a:pPr lvl="1"/>
            <a:r>
              <a:rPr lang="en-US" dirty="0" smtClean="0"/>
              <a:t>Second level</a:t>
            </a:r>
          </a:p>
        </p:txBody>
      </p:sp>
      <p:sp>
        <p:nvSpPr>
          <p:cNvPr id="7" name="Text Placeholder 3"/>
          <p:cNvSpPr>
            <a:spLocks noGrp="1"/>
          </p:cNvSpPr>
          <p:nvPr>
            <p:ph type="body" sz="quarter" idx="12"/>
          </p:nvPr>
        </p:nvSpPr>
        <p:spPr>
          <a:xfrm>
            <a:off x="9423400" y="1200150"/>
            <a:ext cx="2743200" cy="2697480"/>
          </a:xfrm>
          <a:solidFill>
            <a:schemeClr val="accent2"/>
          </a:solidFill>
        </p:spPr>
        <p:txBody>
          <a:bodyPr wrap="square" tIns="146304" bIns="146304">
            <a:noAutofit/>
          </a:bodyPr>
          <a:lstStyle>
            <a:lvl1pPr marL="0" indent="0">
              <a:spcBef>
                <a:spcPts val="1224"/>
              </a:spcBef>
              <a:buClr>
                <a:schemeClr val="tx1"/>
              </a:buClr>
              <a:buFont typeface="Wingdings" pitchFamily="2" charset="2"/>
              <a:buNone/>
              <a:defRPr sz="3999">
                <a:solidFill>
                  <a:schemeClr val="bg1"/>
                </a:solidFill>
              </a:defRPr>
            </a:lvl1pPr>
            <a:lvl2pPr marL="0" indent="0">
              <a:spcBef>
                <a:spcPts val="1080"/>
              </a:spcBef>
              <a:buNone/>
              <a:defRPr sz="2000">
                <a:solidFill>
                  <a:schemeClr val="bg1"/>
                </a:solidFill>
              </a:defRPr>
            </a:lvl2pPr>
            <a:lvl3pPr marL="231662" indent="0">
              <a:buNone/>
              <a:tabLst/>
              <a:defRPr sz="2000">
                <a:solidFill>
                  <a:schemeClr val="bg1"/>
                </a:solidFill>
              </a:defRPr>
            </a:lvl3pPr>
            <a:lvl4pPr marL="460150" indent="0">
              <a:buNone/>
              <a:defRPr>
                <a:solidFill>
                  <a:schemeClr val="bg1"/>
                </a:solidFill>
              </a:defRPr>
            </a:lvl4pPr>
            <a:lvl5pPr marL="685467" indent="0">
              <a:buNone/>
              <a:tabLst/>
              <a:defRPr>
                <a:solidFill>
                  <a:schemeClr val="bg1"/>
                </a:solidFill>
              </a:defRPr>
            </a:lvl5pPr>
          </a:lstStyle>
          <a:p>
            <a:pPr lvl="0"/>
            <a:r>
              <a:rPr lang="en-US" dirty="0" smtClean="0"/>
              <a:t>Click to edit Master text styles</a:t>
            </a:r>
          </a:p>
          <a:p>
            <a:pPr lvl="1"/>
            <a:r>
              <a:rPr lang="en-US" dirty="0" smtClean="0"/>
              <a:t>Second level</a:t>
            </a:r>
          </a:p>
        </p:txBody>
      </p:sp>
      <p:sp>
        <p:nvSpPr>
          <p:cNvPr id="8" name="Text Placeholder 3"/>
          <p:cNvSpPr>
            <a:spLocks noGrp="1"/>
          </p:cNvSpPr>
          <p:nvPr>
            <p:ph type="body" sz="quarter" idx="13"/>
          </p:nvPr>
        </p:nvSpPr>
        <p:spPr>
          <a:xfrm>
            <a:off x="6672263" y="3944938"/>
            <a:ext cx="2697480" cy="2743200"/>
          </a:xfrm>
          <a:solidFill>
            <a:schemeClr val="accent1"/>
          </a:solidFill>
        </p:spPr>
        <p:txBody>
          <a:bodyPr wrap="square" tIns="146304" bIns="146304">
            <a:noAutofit/>
          </a:bodyPr>
          <a:lstStyle>
            <a:lvl1pPr marL="0" indent="0">
              <a:spcBef>
                <a:spcPts val="1224"/>
              </a:spcBef>
              <a:buClr>
                <a:schemeClr val="tx1"/>
              </a:buClr>
              <a:buFont typeface="Wingdings" pitchFamily="2" charset="2"/>
              <a:buNone/>
              <a:defRPr sz="3999">
                <a:solidFill>
                  <a:schemeClr val="bg1"/>
                </a:solidFill>
              </a:defRPr>
            </a:lvl1pPr>
            <a:lvl2pPr marL="0" indent="0">
              <a:spcBef>
                <a:spcPts val="1080"/>
              </a:spcBef>
              <a:buNone/>
              <a:defRPr sz="2000">
                <a:solidFill>
                  <a:schemeClr val="bg1"/>
                </a:solidFill>
              </a:defRPr>
            </a:lvl2pPr>
            <a:lvl3pPr marL="231662" indent="0">
              <a:buNone/>
              <a:tabLst/>
              <a:defRPr sz="2000">
                <a:solidFill>
                  <a:schemeClr val="bg1"/>
                </a:solidFill>
              </a:defRPr>
            </a:lvl3pPr>
            <a:lvl4pPr marL="460150" indent="0">
              <a:buNone/>
              <a:defRPr>
                <a:solidFill>
                  <a:schemeClr val="bg1"/>
                </a:solidFill>
              </a:defRPr>
            </a:lvl4pPr>
            <a:lvl5pPr marL="685467" indent="0">
              <a:buNone/>
              <a:tabLst/>
              <a:defRPr>
                <a:solidFill>
                  <a:schemeClr val="bg1"/>
                </a:solidFill>
              </a:defRPr>
            </a:lvl5pPr>
          </a:lstStyle>
          <a:p>
            <a:pPr lvl="0"/>
            <a:r>
              <a:rPr lang="en-US" dirty="0" smtClean="0"/>
              <a:t>Click to edit Master text styles</a:t>
            </a:r>
          </a:p>
          <a:p>
            <a:pPr lvl="1"/>
            <a:r>
              <a:rPr lang="en-US" dirty="0" smtClean="0"/>
              <a:t>Second level</a:t>
            </a:r>
          </a:p>
        </p:txBody>
      </p:sp>
      <p:sp>
        <p:nvSpPr>
          <p:cNvPr id="9" name="Text Placeholder 3"/>
          <p:cNvSpPr>
            <a:spLocks noGrp="1"/>
          </p:cNvSpPr>
          <p:nvPr>
            <p:ph type="body" sz="quarter" idx="14"/>
          </p:nvPr>
        </p:nvSpPr>
        <p:spPr>
          <a:xfrm>
            <a:off x="9423400" y="3944938"/>
            <a:ext cx="2743200" cy="2743200"/>
          </a:xfrm>
          <a:solidFill>
            <a:schemeClr val="accent5"/>
          </a:solidFill>
        </p:spPr>
        <p:txBody>
          <a:bodyPr wrap="square" tIns="146304" bIns="146304">
            <a:noAutofit/>
          </a:bodyPr>
          <a:lstStyle>
            <a:lvl1pPr marL="0" indent="0">
              <a:spcBef>
                <a:spcPts val="1224"/>
              </a:spcBef>
              <a:buClr>
                <a:schemeClr val="tx1"/>
              </a:buClr>
              <a:buFont typeface="Wingdings" pitchFamily="2" charset="2"/>
              <a:buNone/>
              <a:defRPr sz="3999">
                <a:solidFill>
                  <a:schemeClr val="bg1"/>
                </a:solidFill>
              </a:defRPr>
            </a:lvl1pPr>
            <a:lvl2pPr marL="0" indent="0">
              <a:spcBef>
                <a:spcPts val="1080"/>
              </a:spcBef>
              <a:buNone/>
              <a:defRPr sz="2000">
                <a:solidFill>
                  <a:schemeClr val="bg1"/>
                </a:solidFill>
              </a:defRPr>
            </a:lvl2pPr>
            <a:lvl3pPr marL="231662" indent="0">
              <a:buNone/>
              <a:tabLst/>
              <a:defRPr sz="2000">
                <a:solidFill>
                  <a:schemeClr val="bg1"/>
                </a:solidFill>
              </a:defRPr>
            </a:lvl3pPr>
            <a:lvl4pPr marL="460150" indent="0">
              <a:buNone/>
              <a:defRPr>
                <a:solidFill>
                  <a:schemeClr val="bg1"/>
                </a:solidFill>
              </a:defRPr>
            </a:lvl4pPr>
            <a:lvl5pPr marL="685467" indent="0">
              <a:buNone/>
              <a:tabLst/>
              <a:defRPr>
                <a:solidFill>
                  <a:schemeClr val="bg1"/>
                </a:solidFill>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2254851816"/>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4_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6"/>
            <a:ext cx="11887200" cy="1831975"/>
          </a:xfrm>
          <a:noFill/>
        </p:spPr>
        <p:txBody>
          <a:bodyPr tIns="91413" bIns="91413"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21072540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6"/>
            <a:ext cx="11887200" cy="1831975"/>
          </a:xfrm>
          <a:noFill/>
        </p:spPr>
        <p:txBody>
          <a:bodyPr tIns="91413" bIns="91413"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03637056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6"/>
            <a:ext cx="11887200" cy="1831975"/>
          </a:xfrm>
          <a:noFill/>
        </p:spPr>
        <p:txBody>
          <a:bodyPr tIns="91413" bIns="91413" anchor="t" anchorCtr="0"/>
          <a:lstStyle>
            <a:lvl1pPr>
              <a:defRPr sz="8799" spc="-100" baseline="0">
                <a:solidFill>
                  <a:schemeClr val="bg1"/>
                </a:solidFill>
              </a:defRPr>
            </a:lvl1pPr>
          </a:lstStyle>
          <a:p>
            <a:r>
              <a:rPr lang="en-US" dirty="0" smtClean="0"/>
              <a:t>Section title</a:t>
            </a:r>
            <a:endParaRPr lang="en-US" dirty="0"/>
          </a:p>
        </p:txBody>
      </p:sp>
    </p:spTree>
    <p:extLst>
      <p:ext uri="{BB962C8B-B14F-4D97-AF65-F5344CB8AC3E}">
        <p14:creationId xmlns:p14="http://schemas.microsoft.com/office/powerpoint/2010/main" val="841181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4713838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394542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1358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0687508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2892158"/>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4"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20" tIns="46620" rIns="46620" bIns="46620" numCol="1" spcCol="0" rtlCol="0" fromWordArt="0" anchor="ctr" anchorCtr="0" forceAA="0" compatLnSpc="1">
            <a:prstTxWarp prst="textNoShape">
              <a:avLst/>
            </a:prstTxWarp>
            <a:noAutofit/>
          </a:bodyPr>
          <a:lstStyle/>
          <a:p>
            <a:pPr algn="ctr" defTabSz="932020"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41" y="1221161"/>
            <a:ext cx="11887199" cy="2022517"/>
          </a:xfrm>
        </p:spPr>
        <p:txBody>
          <a:bodyPr/>
          <a:lstStyle>
            <a:lvl1pPr marL="0" indent="0">
              <a:buNone/>
              <a:defRPr sz="3299">
                <a:gradFill>
                  <a:gsLst>
                    <a:gs pos="1250">
                      <a:srgbClr val="000000"/>
                    </a:gs>
                    <a:gs pos="100000">
                      <a:srgbClr val="000000"/>
                    </a:gs>
                  </a:gsLst>
                  <a:lin ang="5400000" scaled="0"/>
                </a:gradFill>
                <a:latin typeface="Segoe UI" pitchFamily="34" charset="0"/>
                <a:cs typeface="Segoe UI" pitchFamily="34" charset="0"/>
              </a:defRPr>
            </a:lvl1pPr>
            <a:lvl2pPr marL="346385" indent="0">
              <a:buNone/>
              <a:defRPr>
                <a:gradFill>
                  <a:gsLst>
                    <a:gs pos="1250">
                      <a:srgbClr val="000000"/>
                    </a:gs>
                    <a:gs pos="100000">
                      <a:srgbClr val="000000"/>
                    </a:gs>
                  </a:gsLst>
                  <a:lin ang="5400000" scaled="0"/>
                </a:gradFill>
                <a:latin typeface="Segoe UI" pitchFamily="34" charset="0"/>
                <a:cs typeface="Segoe UI" pitchFamily="34" charset="0"/>
              </a:defRPr>
            </a:lvl2pPr>
            <a:lvl3pPr marL="584324" indent="0">
              <a:buNone/>
              <a:defRPr>
                <a:gradFill>
                  <a:gsLst>
                    <a:gs pos="1250">
                      <a:srgbClr val="000000"/>
                    </a:gs>
                    <a:gs pos="100000">
                      <a:srgbClr val="000000"/>
                    </a:gs>
                  </a:gsLst>
                  <a:lin ang="5400000" scaled="0"/>
                </a:gradFill>
                <a:latin typeface="Segoe UI" pitchFamily="34" charset="0"/>
                <a:cs typeface="Segoe UI" pitchFamily="34" charset="0"/>
              </a:defRPr>
            </a:lvl3pPr>
            <a:lvl4pPr marL="814168" indent="0">
              <a:buNone/>
              <a:defRPr>
                <a:gradFill>
                  <a:gsLst>
                    <a:gs pos="1250">
                      <a:srgbClr val="000000"/>
                    </a:gs>
                    <a:gs pos="100000">
                      <a:srgbClr val="000000"/>
                    </a:gs>
                  </a:gsLst>
                  <a:lin ang="5400000" scaled="0"/>
                </a:gradFill>
                <a:latin typeface="Segoe UI" pitchFamily="34" charset="0"/>
                <a:cs typeface="Segoe UI" pitchFamily="34" charset="0"/>
              </a:defRPr>
            </a:lvl4pPr>
            <a:lvl5pPr marL="1050486"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38675393"/>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2"/>
            <a:ext cx="11887200" cy="2443746"/>
          </a:xfrm>
          <a:prstGeom prst="rect">
            <a:avLst/>
          </a:prstGeom>
        </p:spPr>
        <p:txBody>
          <a:bodyPr/>
          <a:lstStyle>
            <a:lvl1pPr marL="290373" indent="-290373">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224" indent="-280851">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593" indent="-29037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082" indent="-228489">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573" indent="-228489">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12" tIns="77705" rIns="155412" bIns="77705"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95678876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109712" rIns="146283" bIns="109712"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6158702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30854" y="445105"/>
            <a:ext cx="11629838" cy="565027"/>
          </a:xfrm>
          <a:prstGeom prst="rect">
            <a:avLst/>
          </a:prstGeom>
        </p:spPr>
        <p:txBody>
          <a:bodyPr/>
          <a:lstStyle>
            <a:lvl1pPr algn="l" defTabSz="932676" rtl="0" eaLnBrk="1" latinLnBrk="0" hangingPunct="1">
              <a:lnSpc>
                <a:spcPct val="90000"/>
              </a:lnSpc>
              <a:spcBef>
                <a:spcPct val="0"/>
              </a:spcBef>
              <a:buNone/>
              <a:defRPr lang="en-US" sz="4080" b="0" kern="1200" cap="none" spc="-102" baseline="0" dirty="0">
                <a:ln w="3175">
                  <a:noFill/>
                </a:ln>
                <a:solidFill>
                  <a:schemeClr val="tx2">
                    <a:alpha val="99000"/>
                  </a:schemeClr>
                </a:solidFill>
                <a:effectLst/>
                <a:latin typeface="Segoe UI Light" pitchFamily="34" charset="0"/>
                <a:ea typeface="+mn-ea"/>
                <a:cs typeface="Arial" charset="0"/>
              </a:defRPr>
            </a:lvl1pPr>
          </a:lstStyle>
          <a:p>
            <a:r>
              <a:rPr lang="en-US" smtClean="0"/>
              <a:t>Click to edit Master title style</a:t>
            </a:r>
            <a:endParaRPr lang="en-US" dirty="0"/>
          </a:p>
        </p:txBody>
      </p:sp>
      <p:sp>
        <p:nvSpPr>
          <p:cNvPr id="3" name="Slide Number Placeholder 2"/>
          <p:cNvSpPr>
            <a:spLocks noGrp="1"/>
          </p:cNvSpPr>
          <p:nvPr>
            <p:ph type="sldNum" sz="quarter" idx="10"/>
          </p:nvPr>
        </p:nvSpPr>
        <p:spPr>
          <a:xfrm>
            <a:off x="12005193" y="6587508"/>
            <a:ext cx="406706" cy="372394"/>
          </a:xfrm>
          <a:prstGeom prst="rect">
            <a:avLst/>
          </a:prstGeom>
        </p:spPr>
        <p:txBody>
          <a:bodyPr/>
          <a:lstStyle/>
          <a:p>
            <a:pPr defTabSz="932597"/>
            <a:fld id="{B60359E2-F1E6-40F3-81C3-5A646FA87138}" type="slidenum">
              <a:rPr lang="en-US" smtClean="0">
                <a:solidFill>
                  <a:srgbClr val="000000"/>
                </a:solidFill>
              </a:rPr>
              <a:pPr defTabSz="932597"/>
              <a:t>‹#›</a:t>
            </a:fld>
            <a:endParaRPr lang="en-US" dirty="0">
              <a:solidFill>
                <a:srgbClr val="000000"/>
              </a:solidFill>
            </a:endParaRPr>
          </a:p>
        </p:txBody>
      </p:sp>
      <p:grpSp>
        <p:nvGrpSpPr>
          <p:cNvPr id="4" name="Group 3"/>
          <p:cNvGrpSpPr/>
          <p:nvPr userDrawn="1"/>
        </p:nvGrpSpPr>
        <p:grpSpPr>
          <a:xfrm>
            <a:off x="11100252" y="413239"/>
            <a:ext cx="1104600" cy="182688"/>
            <a:chOff x="3602038" y="1063626"/>
            <a:chExt cx="4365626" cy="722312"/>
          </a:xfrm>
        </p:grpSpPr>
        <p:sp>
          <p:nvSpPr>
            <p:cNvPr id="5" name="Freeform 4"/>
            <p:cNvSpPr>
              <a:spLocks/>
            </p:cNvSpPr>
            <p:nvPr/>
          </p:nvSpPr>
          <p:spPr bwMode="auto">
            <a:xfrm>
              <a:off x="3602038" y="1074738"/>
              <a:ext cx="884238" cy="679450"/>
            </a:xfrm>
            <a:custGeom>
              <a:avLst/>
              <a:gdLst>
                <a:gd name="T0" fmla="*/ 0 w 557"/>
                <a:gd name="T1" fmla="*/ 428 h 428"/>
                <a:gd name="T2" fmla="*/ 93 w 557"/>
                <a:gd name="T3" fmla="*/ 0 h 428"/>
                <a:gd name="T4" fmla="*/ 265 w 557"/>
                <a:gd name="T5" fmla="*/ 0 h 428"/>
                <a:gd name="T6" fmla="*/ 273 w 557"/>
                <a:gd name="T7" fmla="*/ 238 h 428"/>
                <a:gd name="T8" fmla="*/ 385 w 557"/>
                <a:gd name="T9" fmla="*/ 0 h 428"/>
                <a:gd name="T10" fmla="*/ 557 w 557"/>
                <a:gd name="T11" fmla="*/ 0 h 428"/>
                <a:gd name="T12" fmla="*/ 459 w 557"/>
                <a:gd name="T13" fmla="*/ 428 h 428"/>
                <a:gd name="T14" fmla="*/ 339 w 557"/>
                <a:gd name="T15" fmla="*/ 428 h 428"/>
                <a:gd name="T16" fmla="*/ 389 w 557"/>
                <a:gd name="T17" fmla="*/ 199 h 428"/>
                <a:gd name="T18" fmla="*/ 273 w 557"/>
                <a:gd name="T19" fmla="*/ 428 h 428"/>
                <a:gd name="T20" fmla="*/ 187 w 557"/>
                <a:gd name="T21" fmla="*/ 428 h 428"/>
                <a:gd name="T22" fmla="*/ 179 w 557"/>
                <a:gd name="T23" fmla="*/ 199 h 428"/>
                <a:gd name="T24" fmla="*/ 125 w 557"/>
                <a:gd name="T25" fmla="*/ 428 h 428"/>
                <a:gd name="T26" fmla="*/ 0 w 557"/>
                <a:gd name="T27" fmla="*/ 428 h 428"/>
                <a:gd name="T28" fmla="*/ 0 w 557"/>
                <a:gd name="T29" fmla="*/ 428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7" h="428">
                  <a:moveTo>
                    <a:pt x="0" y="428"/>
                  </a:moveTo>
                  <a:lnTo>
                    <a:pt x="93" y="0"/>
                  </a:lnTo>
                  <a:lnTo>
                    <a:pt x="265" y="0"/>
                  </a:lnTo>
                  <a:lnTo>
                    <a:pt x="273" y="238"/>
                  </a:lnTo>
                  <a:lnTo>
                    <a:pt x="385" y="0"/>
                  </a:lnTo>
                  <a:lnTo>
                    <a:pt x="557" y="0"/>
                  </a:lnTo>
                  <a:lnTo>
                    <a:pt x="459" y="428"/>
                  </a:lnTo>
                  <a:lnTo>
                    <a:pt x="339" y="428"/>
                  </a:lnTo>
                  <a:lnTo>
                    <a:pt x="389" y="199"/>
                  </a:lnTo>
                  <a:lnTo>
                    <a:pt x="273" y="428"/>
                  </a:lnTo>
                  <a:lnTo>
                    <a:pt x="187" y="428"/>
                  </a:lnTo>
                  <a:lnTo>
                    <a:pt x="179" y="199"/>
                  </a:lnTo>
                  <a:lnTo>
                    <a:pt x="125" y="428"/>
                  </a:lnTo>
                  <a:lnTo>
                    <a:pt x="0" y="428"/>
                  </a:lnTo>
                  <a:lnTo>
                    <a:pt x="0" y="428"/>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defTabSz="932597"/>
              <a:endParaRPr lang="en-US" sz="1530">
                <a:solidFill>
                  <a:srgbClr val="000000"/>
                </a:solidFill>
              </a:endParaRPr>
            </a:p>
          </p:txBody>
        </p:sp>
        <p:sp>
          <p:nvSpPr>
            <p:cNvPr id="6" name="Freeform 5"/>
            <p:cNvSpPr>
              <a:spLocks/>
            </p:cNvSpPr>
            <p:nvPr/>
          </p:nvSpPr>
          <p:spPr bwMode="auto">
            <a:xfrm>
              <a:off x="4510088" y="1074738"/>
              <a:ext cx="204788" cy="111125"/>
            </a:xfrm>
            <a:custGeom>
              <a:avLst/>
              <a:gdLst>
                <a:gd name="T0" fmla="*/ 0 w 129"/>
                <a:gd name="T1" fmla="*/ 70 h 70"/>
                <a:gd name="T2" fmla="*/ 113 w 129"/>
                <a:gd name="T3" fmla="*/ 70 h 70"/>
                <a:gd name="T4" fmla="*/ 129 w 129"/>
                <a:gd name="T5" fmla="*/ 0 h 70"/>
                <a:gd name="T6" fmla="*/ 16 w 129"/>
                <a:gd name="T7" fmla="*/ 0 h 70"/>
                <a:gd name="T8" fmla="*/ 0 w 129"/>
                <a:gd name="T9" fmla="*/ 70 h 70"/>
                <a:gd name="T10" fmla="*/ 0 w 129"/>
                <a:gd name="T11" fmla="*/ 70 h 70"/>
              </a:gdLst>
              <a:ahLst/>
              <a:cxnLst>
                <a:cxn ang="0">
                  <a:pos x="T0" y="T1"/>
                </a:cxn>
                <a:cxn ang="0">
                  <a:pos x="T2" y="T3"/>
                </a:cxn>
                <a:cxn ang="0">
                  <a:pos x="T4" y="T5"/>
                </a:cxn>
                <a:cxn ang="0">
                  <a:pos x="T6" y="T7"/>
                </a:cxn>
                <a:cxn ang="0">
                  <a:pos x="T8" y="T9"/>
                </a:cxn>
                <a:cxn ang="0">
                  <a:pos x="T10" y="T11"/>
                </a:cxn>
              </a:cxnLst>
              <a:rect l="0" t="0" r="r" b="b"/>
              <a:pathLst>
                <a:path w="129" h="70">
                  <a:moveTo>
                    <a:pt x="0" y="70"/>
                  </a:moveTo>
                  <a:lnTo>
                    <a:pt x="113" y="70"/>
                  </a:lnTo>
                  <a:lnTo>
                    <a:pt x="129" y="0"/>
                  </a:lnTo>
                  <a:lnTo>
                    <a:pt x="16" y="0"/>
                  </a:lnTo>
                  <a:lnTo>
                    <a:pt x="0" y="70"/>
                  </a:lnTo>
                  <a:lnTo>
                    <a:pt x="0" y="70"/>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defTabSz="932597"/>
              <a:endParaRPr lang="en-US" sz="1530">
                <a:solidFill>
                  <a:srgbClr val="000000"/>
                </a:solidFill>
              </a:endParaRPr>
            </a:p>
          </p:txBody>
        </p:sp>
        <p:sp>
          <p:nvSpPr>
            <p:cNvPr id="7" name="Freeform 6"/>
            <p:cNvSpPr>
              <a:spLocks/>
            </p:cNvSpPr>
            <p:nvPr/>
          </p:nvSpPr>
          <p:spPr bwMode="auto">
            <a:xfrm>
              <a:off x="4381501" y="1247776"/>
              <a:ext cx="296863" cy="506413"/>
            </a:xfrm>
            <a:custGeom>
              <a:avLst/>
              <a:gdLst>
                <a:gd name="T0" fmla="*/ 116 w 187"/>
                <a:gd name="T1" fmla="*/ 319 h 319"/>
                <a:gd name="T2" fmla="*/ 0 w 187"/>
                <a:gd name="T3" fmla="*/ 319 h 319"/>
                <a:gd name="T4" fmla="*/ 70 w 187"/>
                <a:gd name="T5" fmla="*/ 0 h 319"/>
                <a:gd name="T6" fmla="*/ 187 w 187"/>
                <a:gd name="T7" fmla="*/ 0 h 319"/>
                <a:gd name="T8" fmla="*/ 116 w 187"/>
                <a:gd name="T9" fmla="*/ 319 h 319"/>
                <a:gd name="T10" fmla="*/ 116 w 187"/>
                <a:gd name="T11" fmla="*/ 319 h 319"/>
              </a:gdLst>
              <a:ahLst/>
              <a:cxnLst>
                <a:cxn ang="0">
                  <a:pos x="T0" y="T1"/>
                </a:cxn>
                <a:cxn ang="0">
                  <a:pos x="T2" y="T3"/>
                </a:cxn>
                <a:cxn ang="0">
                  <a:pos x="T4" y="T5"/>
                </a:cxn>
                <a:cxn ang="0">
                  <a:pos x="T6" y="T7"/>
                </a:cxn>
                <a:cxn ang="0">
                  <a:pos x="T8" y="T9"/>
                </a:cxn>
                <a:cxn ang="0">
                  <a:pos x="T10" y="T11"/>
                </a:cxn>
              </a:cxnLst>
              <a:rect l="0" t="0" r="r" b="b"/>
              <a:pathLst>
                <a:path w="187" h="319">
                  <a:moveTo>
                    <a:pt x="116" y="319"/>
                  </a:moveTo>
                  <a:lnTo>
                    <a:pt x="0" y="319"/>
                  </a:lnTo>
                  <a:lnTo>
                    <a:pt x="70" y="0"/>
                  </a:lnTo>
                  <a:lnTo>
                    <a:pt x="187" y="0"/>
                  </a:lnTo>
                  <a:lnTo>
                    <a:pt x="116" y="319"/>
                  </a:lnTo>
                  <a:lnTo>
                    <a:pt x="116" y="319"/>
                  </a:ln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defTabSz="932597"/>
              <a:endParaRPr lang="en-US" sz="1530">
                <a:solidFill>
                  <a:srgbClr val="000000"/>
                </a:solidFill>
              </a:endParaRPr>
            </a:p>
          </p:txBody>
        </p:sp>
        <p:sp>
          <p:nvSpPr>
            <p:cNvPr id="8" name="Freeform 7"/>
            <p:cNvSpPr>
              <a:spLocks/>
            </p:cNvSpPr>
            <p:nvPr/>
          </p:nvSpPr>
          <p:spPr bwMode="auto">
            <a:xfrm>
              <a:off x="5148263" y="1241426"/>
              <a:ext cx="431800" cy="512763"/>
            </a:xfrm>
            <a:custGeom>
              <a:avLst/>
              <a:gdLst>
                <a:gd name="T0" fmla="*/ 19 w 70"/>
                <a:gd name="T1" fmla="*/ 1 h 83"/>
                <a:gd name="T2" fmla="*/ 45 w 70"/>
                <a:gd name="T3" fmla="*/ 1 h 83"/>
                <a:gd name="T4" fmla="*/ 43 w 70"/>
                <a:gd name="T5" fmla="*/ 12 h 83"/>
                <a:gd name="T6" fmla="*/ 56 w 70"/>
                <a:gd name="T7" fmla="*/ 2 h 83"/>
                <a:gd name="T8" fmla="*/ 70 w 70"/>
                <a:gd name="T9" fmla="*/ 0 h 83"/>
                <a:gd name="T10" fmla="*/ 64 w 70"/>
                <a:gd name="T11" fmla="*/ 27 h 83"/>
                <a:gd name="T12" fmla="*/ 35 w 70"/>
                <a:gd name="T13" fmla="*/ 54 h 83"/>
                <a:gd name="T14" fmla="*/ 28 w 70"/>
                <a:gd name="T15" fmla="*/ 83 h 83"/>
                <a:gd name="T16" fmla="*/ 0 w 70"/>
                <a:gd name="T17" fmla="*/ 83 h 83"/>
                <a:gd name="T18" fmla="*/ 19 w 70"/>
                <a:gd name="T19"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83">
                  <a:moveTo>
                    <a:pt x="19" y="1"/>
                  </a:moveTo>
                  <a:cubicBezTo>
                    <a:pt x="45" y="1"/>
                    <a:pt x="45" y="1"/>
                    <a:pt x="45" y="1"/>
                  </a:cubicBezTo>
                  <a:cubicBezTo>
                    <a:pt x="43" y="12"/>
                    <a:pt x="43" y="12"/>
                    <a:pt x="43" y="12"/>
                  </a:cubicBezTo>
                  <a:cubicBezTo>
                    <a:pt x="46" y="7"/>
                    <a:pt x="51" y="4"/>
                    <a:pt x="56" y="2"/>
                  </a:cubicBezTo>
                  <a:cubicBezTo>
                    <a:pt x="61" y="1"/>
                    <a:pt x="65" y="0"/>
                    <a:pt x="70" y="0"/>
                  </a:cubicBezTo>
                  <a:cubicBezTo>
                    <a:pt x="64" y="27"/>
                    <a:pt x="64" y="27"/>
                    <a:pt x="64" y="27"/>
                  </a:cubicBezTo>
                  <a:cubicBezTo>
                    <a:pt x="62" y="27"/>
                    <a:pt x="41" y="23"/>
                    <a:pt x="35" y="54"/>
                  </a:cubicBezTo>
                  <a:cubicBezTo>
                    <a:pt x="28" y="83"/>
                    <a:pt x="28" y="83"/>
                    <a:pt x="28" y="83"/>
                  </a:cubicBezTo>
                  <a:cubicBezTo>
                    <a:pt x="0" y="83"/>
                    <a:pt x="0" y="83"/>
                    <a:pt x="0" y="83"/>
                  </a:cubicBezTo>
                  <a:cubicBezTo>
                    <a:pt x="19" y="1"/>
                    <a:pt x="19" y="1"/>
                    <a:pt x="19" y="1"/>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defTabSz="932597"/>
              <a:endParaRPr lang="en-US" sz="1530">
                <a:solidFill>
                  <a:srgbClr val="000000"/>
                </a:solidFill>
              </a:endParaRPr>
            </a:p>
          </p:txBody>
        </p:sp>
        <p:sp>
          <p:nvSpPr>
            <p:cNvPr id="9" name="Freeform 8"/>
            <p:cNvSpPr>
              <a:spLocks/>
            </p:cNvSpPr>
            <p:nvPr/>
          </p:nvSpPr>
          <p:spPr bwMode="auto">
            <a:xfrm>
              <a:off x="4510088" y="1217613"/>
              <a:ext cx="700088" cy="555625"/>
            </a:xfrm>
            <a:custGeom>
              <a:avLst/>
              <a:gdLst>
                <a:gd name="T0" fmla="*/ 106 w 113"/>
                <a:gd name="T1" fmla="*/ 57 h 90"/>
                <a:gd name="T2" fmla="*/ 56 w 113"/>
                <a:gd name="T3" fmla="*/ 90 h 90"/>
                <a:gd name="T4" fmla="*/ 77 w 113"/>
                <a:gd name="T5" fmla="*/ 3 h 90"/>
                <a:gd name="T6" fmla="*/ 111 w 113"/>
                <a:gd name="T7" fmla="*/ 36 h 90"/>
                <a:gd name="T8" fmla="*/ 80 w 113"/>
                <a:gd name="T9" fmla="*/ 36 h 90"/>
                <a:gd name="T10" fmla="*/ 72 w 113"/>
                <a:gd name="T11" fmla="*/ 23 h 90"/>
                <a:gd name="T12" fmla="*/ 61 w 113"/>
                <a:gd name="T13" fmla="*/ 69 h 90"/>
                <a:gd name="T14" fmla="*/ 75 w 113"/>
                <a:gd name="T15" fmla="*/ 57 h 90"/>
                <a:gd name="T16" fmla="*/ 106 w 113"/>
                <a:gd name="T17" fmla="*/ 5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90">
                  <a:moveTo>
                    <a:pt x="106" y="57"/>
                  </a:moveTo>
                  <a:cubicBezTo>
                    <a:pt x="106" y="58"/>
                    <a:pt x="97" y="90"/>
                    <a:pt x="56" y="90"/>
                  </a:cubicBezTo>
                  <a:cubicBezTo>
                    <a:pt x="0" y="88"/>
                    <a:pt x="15" y="0"/>
                    <a:pt x="77" y="3"/>
                  </a:cubicBezTo>
                  <a:cubicBezTo>
                    <a:pt x="113" y="5"/>
                    <a:pt x="111" y="35"/>
                    <a:pt x="111" y="36"/>
                  </a:cubicBezTo>
                  <a:cubicBezTo>
                    <a:pt x="80" y="36"/>
                    <a:pt x="80" y="36"/>
                    <a:pt x="80" y="36"/>
                  </a:cubicBezTo>
                  <a:cubicBezTo>
                    <a:pt x="80" y="35"/>
                    <a:pt x="81" y="22"/>
                    <a:pt x="72" y="23"/>
                  </a:cubicBezTo>
                  <a:cubicBezTo>
                    <a:pt x="54" y="23"/>
                    <a:pt x="41" y="68"/>
                    <a:pt x="61" y="69"/>
                  </a:cubicBezTo>
                  <a:cubicBezTo>
                    <a:pt x="70" y="69"/>
                    <a:pt x="74" y="58"/>
                    <a:pt x="75" y="57"/>
                  </a:cubicBezTo>
                  <a:cubicBezTo>
                    <a:pt x="106" y="57"/>
                    <a:pt x="106" y="57"/>
                    <a:pt x="106" y="57"/>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defTabSz="932597"/>
              <a:endParaRPr lang="en-US" sz="1530">
                <a:solidFill>
                  <a:srgbClr val="000000"/>
                </a:solidFill>
              </a:endParaRPr>
            </a:p>
          </p:txBody>
        </p:sp>
        <p:sp>
          <p:nvSpPr>
            <p:cNvPr id="10" name="Freeform 9"/>
            <p:cNvSpPr>
              <a:spLocks noEditPoints="1"/>
            </p:cNvSpPr>
            <p:nvPr/>
          </p:nvSpPr>
          <p:spPr bwMode="auto">
            <a:xfrm>
              <a:off x="6427788" y="1211263"/>
              <a:ext cx="846138" cy="574675"/>
            </a:xfrm>
            <a:custGeom>
              <a:avLst/>
              <a:gdLst>
                <a:gd name="T0" fmla="*/ 60 w 137"/>
                <a:gd name="T1" fmla="*/ 91 h 93"/>
                <a:gd name="T2" fmla="*/ 79 w 137"/>
                <a:gd name="T3" fmla="*/ 3 h 93"/>
                <a:gd name="T4" fmla="*/ 60 w 137"/>
                <a:gd name="T5" fmla="*/ 91 h 93"/>
                <a:gd name="T6" fmla="*/ 77 w 137"/>
                <a:gd name="T7" fmla="*/ 22 h 93"/>
                <a:gd name="T8" fmla="*/ 61 w 137"/>
                <a:gd name="T9" fmla="*/ 70 h 93"/>
                <a:gd name="T10" fmla="*/ 77 w 137"/>
                <a:gd name="T11" fmla="*/ 22 h 93"/>
              </a:gdLst>
              <a:ahLst/>
              <a:cxnLst>
                <a:cxn ang="0">
                  <a:pos x="T0" y="T1"/>
                </a:cxn>
                <a:cxn ang="0">
                  <a:pos x="T2" y="T3"/>
                </a:cxn>
                <a:cxn ang="0">
                  <a:pos x="T4" y="T5"/>
                </a:cxn>
                <a:cxn ang="0">
                  <a:pos x="T6" y="T7"/>
                </a:cxn>
                <a:cxn ang="0">
                  <a:pos x="T8" y="T9"/>
                </a:cxn>
                <a:cxn ang="0">
                  <a:pos x="T10" y="T11"/>
                </a:cxn>
              </a:cxnLst>
              <a:rect l="0" t="0" r="r" b="b"/>
              <a:pathLst>
                <a:path w="137" h="93">
                  <a:moveTo>
                    <a:pt x="60" y="91"/>
                  </a:moveTo>
                  <a:cubicBezTo>
                    <a:pt x="0" y="88"/>
                    <a:pt x="18" y="0"/>
                    <a:pt x="79" y="3"/>
                  </a:cubicBezTo>
                  <a:cubicBezTo>
                    <a:pt x="137" y="6"/>
                    <a:pt x="120" y="93"/>
                    <a:pt x="60" y="91"/>
                  </a:cubicBezTo>
                  <a:close/>
                  <a:moveTo>
                    <a:pt x="77" y="22"/>
                  </a:moveTo>
                  <a:cubicBezTo>
                    <a:pt x="57" y="18"/>
                    <a:pt x="43" y="66"/>
                    <a:pt x="61" y="70"/>
                  </a:cubicBezTo>
                  <a:cubicBezTo>
                    <a:pt x="82" y="74"/>
                    <a:pt x="97" y="26"/>
                    <a:pt x="77" y="22"/>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defTabSz="932597"/>
              <a:endParaRPr lang="en-US" sz="1530">
                <a:solidFill>
                  <a:srgbClr val="000000"/>
                </a:solidFill>
              </a:endParaRPr>
            </a:p>
          </p:txBody>
        </p:sp>
        <p:sp>
          <p:nvSpPr>
            <p:cNvPr id="11" name="Freeform 10"/>
            <p:cNvSpPr>
              <a:spLocks/>
            </p:cNvSpPr>
            <p:nvPr/>
          </p:nvSpPr>
          <p:spPr bwMode="auto">
            <a:xfrm>
              <a:off x="7126288" y="1063626"/>
              <a:ext cx="655638" cy="703263"/>
            </a:xfrm>
            <a:custGeom>
              <a:avLst/>
              <a:gdLst>
                <a:gd name="T0" fmla="*/ 59 w 106"/>
                <a:gd name="T1" fmla="*/ 18 h 114"/>
                <a:gd name="T2" fmla="*/ 48 w 106"/>
                <a:gd name="T3" fmla="*/ 28 h 114"/>
                <a:gd name="T4" fmla="*/ 47 w 106"/>
                <a:gd name="T5" fmla="*/ 30 h 114"/>
                <a:gd name="T6" fmla="*/ 64 w 106"/>
                <a:gd name="T7" fmla="*/ 30 h 114"/>
                <a:gd name="T8" fmla="*/ 69 w 106"/>
                <a:gd name="T9" fmla="*/ 11 h 114"/>
                <a:gd name="T10" fmla="*/ 96 w 106"/>
                <a:gd name="T11" fmla="*/ 11 h 114"/>
                <a:gd name="T12" fmla="*/ 92 w 106"/>
                <a:gd name="T13" fmla="*/ 30 h 114"/>
                <a:gd name="T14" fmla="*/ 106 w 106"/>
                <a:gd name="T15" fmla="*/ 30 h 114"/>
                <a:gd name="T16" fmla="*/ 101 w 106"/>
                <a:gd name="T17" fmla="*/ 49 h 114"/>
                <a:gd name="T18" fmla="*/ 87 w 106"/>
                <a:gd name="T19" fmla="*/ 49 h 114"/>
                <a:gd name="T20" fmla="*/ 80 w 106"/>
                <a:gd name="T21" fmla="*/ 85 h 114"/>
                <a:gd name="T22" fmla="*/ 79 w 106"/>
                <a:gd name="T23" fmla="*/ 91 h 114"/>
                <a:gd name="T24" fmla="*/ 92 w 106"/>
                <a:gd name="T25" fmla="*/ 93 h 114"/>
                <a:gd name="T26" fmla="*/ 88 w 106"/>
                <a:gd name="T27" fmla="*/ 112 h 114"/>
                <a:gd name="T28" fmla="*/ 56 w 106"/>
                <a:gd name="T29" fmla="*/ 109 h 114"/>
                <a:gd name="T30" fmla="*/ 51 w 106"/>
                <a:gd name="T31" fmla="*/ 91 h 114"/>
                <a:gd name="T32" fmla="*/ 60 w 106"/>
                <a:gd name="T33" fmla="*/ 49 h 114"/>
                <a:gd name="T34" fmla="*/ 44 w 106"/>
                <a:gd name="T35" fmla="*/ 49 h 114"/>
                <a:gd name="T36" fmla="*/ 30 w 106"/>
                <a:gd name="T37" fmla="*/ 112 h 114"/>
                <a:gd name="T38" fmla="*/ 1 w 106"/>
                <a:gd name="T39" fmla="*/ 112 h 114"/>
                <a:gd name="T40" fmla="*/ 15 w 106"/>
                <a:gd name="T41" fmla="*/ 49 h 114"/>
                <a:gd name="T42" fmla="*/ 0 w 106"/>
                <a:gd name="T43" fmla="*/ 49 h 114"/>
                <a:gd name="T44" fmla="*/ 4 w 106"/>
                <a:gd name="T45" fmla="*/ 30 h 114"/>
                <a:gd name="T46" fmla="*/ 18 w 106"/>
                <a:gd name="T47" fmla="*/ 30 h 114"/>
                <a:gd name="T48" fmla="*/ 30 w 106"/>
                <a:gd name="T49" fmla="*/ 7 h 114"/>
                <a:gd name="T50" fmla="*/ 62 w 106"/>
                <a:gd name="T51" fmla="*/ 3 h 114"/>
                <a:gd name="T52" fmla="*/ 59 w 106"/>
                <a:gd name="T53" fmla="*/ 1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6" h="114">
                  <a:moveTo>
                    <a:pt x="59" y="18"/>
                  </a:moveTo>
                  <a:cubicBezTo>
                    <a:pt x="50" y="18"/>
                    <a:pt x="49" y="22"/>
                    <a:pt x="48" y="28"/>
                  </a:cubicBezTo>
                  <a:cubicBezTo>
                    <a:pt x="47" y="30"/>
                    <a:pt x="47" y="30"/>
                    <a:pt x="47" y="30"/>
                  </a:cubicBezTo>
                  <a:cubicBezTo>
                    <a:pt x="64" y="30"/>
                    <a:pt x="64" y="30"/>
                    <a:pt x="64" y="30"/>
                  </a:cubicBezTo>
                  <a:cubicBezTo>
                    <a:pt x="69" y="11"/>
                    <a:pt x="69" y="11"/>
                    <a:pt x="69" y="11"/>
                  </a:cubicBezTo>
                  <a:cubicBezTo>
                    <a:pt x="96" y="11"/>
                    <a:pt x="96" y="11"/>
                    <a:pt x="96" y="11"/>
                  </a:cubicBezTo>
                  <a:cubicBezTo>
                    <a:pt x="92" y="30"/>
                    <a:pt x="92" y="30"/>
                    <a:pt x="92" y="30"/>
                  </a:cubicBezTo>
                  <a:cubicBezTo>
                    <a:pt x="106" y="30"/>
                    <a:pt x="106" y="30"/>
                    <a:pt x="106" y="30"/>
                  </a:cubicBezTo>
                  <a:cubicBezTo>
                    <a:pt x="101" y="49"/>
                    <a:pt x="101" y="49"/>
                    <a:pt x="101" y="49"/>
                  </a:cubicBezTo>
                  <a:cubicBezTo>
                    <a:pt x="87" y="49"/>
                    <a:pt x="87" y="49"/>
                    <a:pt x="87" y="49"/>
                  </a:cubicBezTo>
                  <a:cubicBezTo>
                    <a:pt x="80" y="85"/>
                    <a:pt x="80" y="85"/>
                    <a:pt x="80" y="85"/>
                  </a:cubicBezTo>
                  <a:cubicBezTo>
                    <a:pt x="79" y="87"/>
                    <a:pt x="79" y="89"/>
                    <a:pt x="79" y="91"/>
                  </a:cubicBezTo>
                  <a:cubicBezTo>
                    <a:pt x="81" y="94"/>
                    <a:pt x="92" y="93"/>
                    <a:pt x="92" y="93"/>
                  </a:cubicBezTo>
                  <a:cubicBezTo>
                    <a:pt x="88" y="112"/>
                    <a:pt x="88" y="112"/>
                    <a:pt x="88" y="112"/>
                  </a:cubicBezTo>
                  <a:cubicBezTo>
                    <a:pt x="88" y="112"/>
                    <a:pt x="64" y="114"/>
                    <a:pt x="56" y="109"/>
                  </a:cubicBezTo>
                  <a:cubicBezTo>
                    <a:pt x="52" y="106"/>
                    <a:pt x="49" y="101"/>
                    <a:pt x="51" y="91"/>
                  </a:cubicBezTo>
                  <a:cubicBezTo>
                    <a:pt x="60" y="49"/>
                    <a:pt x="60" y="49"/>
                    <a:pt x="60" y="49"/>
                  </a:cubicBezTo>
                  <a:cubicBezTo>
                    <a:pt x="44" y="49"/>
                    <a:pt x="44" y="49"/>
                    <a:pt x="44" y="49"/>
                  </a:cubicBezTo>
                  <a:cubicBezTo>
                    <a:pt x="30" y="112"/>
                    <a:pt x="30" y="112"/>
                    <a:pt x="30" y="112"/>
                  </a:cubicBezTo>
                  <a:cubicBezTo>
                    <a:pt x="1" y="112"/>
                    <a:pt x="1" y="112"/>
                    <a:pt x="1" y="112"/>
                  </a:cubicBezTo>
                  <a:cubicBezTo>
                    <a:pt x="15" y="49"/>
                    <a:pt x="15" y="49"/>
                    <a:pt x="15" y="49"/>
                  </a:cubicBezTo>
                  <a:cubicBezTo>
                    <a:pt x="0" y="49"/>
                    <a:pt x="0" y="49"/>
                    <a:pt x="0" y="49"/>
                  </a:cubicBezTo>
                  <a:cubicBezTo>
                    <a:pt x="4" y="30"/>
                    <a:pt x="4" y="30"/>
                    <a:pt x="4" y="30"/>
                  </a:cubicBezTo>
                  <a:cubicBezTo>
                    <a:pt x="18" y="30"/>
                    <a:pt x="18" y="30"/>
                    <a:pt x="18" y="30"/>
                  </a:cubicBezTo>
                  <a:cubicBezTo>
                    <a:pt x="21" y="20"/>
                    <a:pt x="23" y="13"/>
                    <a:pt x="30" y="7"/>
                  </a:cubicBezTo>
                  <a:cubicBezTo>
                    <a:pt x="39" y="0"/>
                    <a:pt x="62" y="3"/>
                    <a:pt x="62" y="3"/>
                  </a:cubicBezTo>
                  <a:cubicBezTo>
                    <a:pt x="59" y="18"/>
                    <a:pt x="59" y="18"/>
                    <a:pt x="59" y="18"/>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defTabSz="932597"/>
              <a:endParaRPr lang="en-US" sz="1530">
                <a:solidFill>
                  <a:srgbClr val="000000"/>
                </a:solidFill>
              </a:endParaRPr>
            </a:p>
          </p:txBody>
        </p:sp>
        <p:sp>
          <p:nvSpPr>
            <p:cNvPr id="12" name="Freeform 11"/>
            <p:cNvSpPr>
              <a:spLocks noEditPoints="1"/>
            </p:cNvSpPr>
            <p:nvPr/>
          </p:nvSpPr>
          <p:spPr bwMode="auto">
            <a:xfrm>
              <a:off x="5338763" y="1211263"/>
              <a:ext cx="1274763" cy="568325"/>
            </a:xfrm>
            <a:custGeom>
              <a:avLst/>
              <a:gdLst>
                <a:gd name="T0" fmla="*/ 85 w 206"/>
                <a:gd name="T1" fmla="*/ 60 h 92"/>
                <a:gd name="T2" fmla="*/ 141 w 206"/>
                <a:gd name="T3" fmla="*/ 60 h 92"/>
                <a:gd name="T4" fmla="*/ 154 w 206"/>
                <a:gd name="T5" fmla="*/ 72 h 92"/>
                <a:gd name="T6" fmla="*/ 154 w 206"/>
                <a:gd name="T7" fmla="*/ 56 h 92"/>
                <a:gd name="T8" fmla="*/ 121 w 206"/>
                <a:gd name="T9" fmla="*/ 27 h 92"/>
                <a:gd name="T10" fmla="*/ 164 w 206"/>
                <a:gd name="T11" fmla="*/ 3 h 92"/>
                <a:gd name="T12" fmla="*/ 199 w 206"/>
                <a:gd name="T13" fmla="*/ 30 h 92"/>
                <a:gd name="T14" fmla="*/ 170 w 206"/>
                <a:gd name="T15" fmla="*/ 30 h 92"/>
                <a:gd name="T16" fmla="*/ 161 w 206"/>
                <a:gd name="T17" fmla="*/ 20 h 92"/>
                <a:gd name="T18" fmla="*/ 159 w 206"/>
                <a:gd name="T19" fmla="*/ 33 h 92"/>
                <a:gd name="T20" fmla="*/ 196 w 206"/>
                <a:gd name="T21" fmla="*/ 59 h 92"/>
                <a:gd name="T22" fmla="*/ 150 w 206"/>
                <a:gd name="T23" fmla="*/ 91 h 92"/>
                <a:gd name="T24" fmla="*/ 109 w 206"/>
                <a:gd name="T25" fmla="*/ 63 h 92"/>
                <a:gd name="T26" fmla="*/ 60 w 206"/>
                <a:gd name="T27" fmla="*/ 91 h 92"/>
                <a:gd name="T28" fmla="*/ 79 w 206"/>
                <a:gd name="T29" fmla="*/ 3 h 92"/>
                <a:gd name="T30" fmla="*/ 115 w 206"/>
                <a:gd name="T31" fmla="*/ 47 h 92"/>
                <a:gd name="T32" fmla="*/ 113 w 206"/>
                <a:gd name="T33" fmla="*/ 51 h 92"/>
                <a:gd name="T34" fmla="*/ 85 w 206"/>
                <a:gd name="T35" fmla="*/ 60 h 92"/>
                <a:gd name="T36" fmla="*/ 77 w 206"/>
                <a:gd name="T37" fmla="*/ 22 h 92"/>
                <a:gd name="T38" fmla="*/ 62 w 206"/>
                <a:gd name="T39" fmla="*/ 70 h 92"/>
                <a:gd name="T40" fmla="*/ 77 w 206"/>
                <a:gd name="T41" fmla="*/ 22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6" h="92">
                  <a:moveTo>
                    <a:pt x="85" y="60"/>
                  </a:moveTo>
                  <a:cubicBezTo>
                    <a:pt x="141" y="60"/>
                    <a:pt x="141" y="60"/>
                    <a:pt x="141" y="60"/>
                  </a:cubicBezTo>
                  <a:cubicBezTo>
                    <a:pt x="141" y="60"/>
                    <a:pt x="136" y="72"/>
                    <a:pt x="154" y="72"/>
                  </a:cubicBezTo>
                  <a:cubicBezTo>
                    <a:pt x="166" y="72"/>
                    <a:pt x="170" y="59"/>
                    <a:pt x="154" y="56"/>
                  </a:cubicBezTo>
                  <a:cubicBezTo>
                    <a:pt x="147" y="54"/>
                    <a:pt x="118" y="50"/>
                    <a:pt x="121" y="27"/>
                  </a:cubicBezTo>
                  <a:cubicBezTo>
                    <a:pt x="124" y="9"/>
                    <a:pt x="143" y="3"/>
                    <a:pt x="164" y="3"/>
                  </a:cubicBezTo>
                  <a:cubicBezTo>
                    <a:pt x="206" y="4"/>
                    <a:pt x="198" y="29"/>
                    <a:pt x="199" y="30"/>
                  </a:cubicBezTo>
                  <a:cubicBezTo>
                    <a:pt x="170" y="30"/>
                    <a:pt x="170" y="30"/>
                    <a:pt x="170" y="30"/>
                  </a:cubicBezTo>
                  <a:cubicBezTo>
                    <a:pt x="170" y="30"/>
                    <a:pt x="173" y="20"/>
                    <a:pt x="161" y="20"/>
                  </a:cubicBezTo>
                  <a:cubicBezTo>
                    <a:pt x="149" y="20"/>
                    <a:pt x="146" y="30"/>
                    <a:pt x="159" y="33"/>
                  </a:cubicBezTo>
                  <a:cubicBezTo>
                    <a:pt x="176" y="37"/>
                    <a:pt x="195" y="37"/>
                    <a:pt x="196" y="59"/>
                  </a:cubicBezTo>
                  <a:cubicBezTo>
                    <a:pt x="196" y="64"/>
                    <a:pt x="193" y="92"/>
                    <a:pt x="150" y="91"/>
                  </a:cubicBezTo>
                  <a:cubicBezTo>
                    <a:pt x="110" y="90"/>
                    <a:pt x="108" y="72"/>
                    <a:pt x="109" y="63"/>
                  </a:cubicBezTo>
                  <a:cubicBezTo>
                    <a:pt x="102" y="78"/>
                    <a:pt x="84" y="92"/>
                    <a:pt x="60" y="91"/>
                  </a:cubicBezTo>
                  <a:cubicBezTo>
                    <a:pt x="0" y="89"/>
                    <a:pt x="18" y="0"/>
                    <a:pt x="79" y="3"/>
                  </a:cubicBezTo>
                  <a:cubicBezTo>
                    <a:pt x="107" y="5"/>
                    <a:pt x="118" y="26"/>
                    <a:pt x="115" y="47"/>
                  </a:cubicBezTo>
                  <a:cubicBezTo>
                    <a:pt x="114" y="50"/>
                    <a:pt x="114" y="51"/>
                    <a:pt x="113" y="51"/>
                  </a:cubicBezTo>
                  <a:cubicBezTo>
                    <a:pt x="85" y="60"/>
                    <a:pt x="85" y="60"/>
                    <a:pt x="85" y="60"/>
                  </a:cubicBezTo>
                  <a:close/>
                  <a:moveTo>
                    <a:pt x="77" y="22"/>
                  </a:moveTo>
                  <a:cubicBezTo>
                    <a:pt x="58" y="18"/>
                    <a:pt x="43" y="66"/>
                    <a:pt x="62" y="70"/>
                  </a:cubicBezTo>
                  <a:cubicBezTo>
                    <a:pt x="83" y="74"/>
                    <a:pt x="97" y="26"/>
                    <a:pt x="77" y="22"/>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defTabSz="932597"/>
              <a:endParaRPr lang="en-US" sz="1530">
                <a:solidFill>
                  <a:srgbClr val="000000"/>
                </a:solidFill>
              </a:endParaRPr>
            </a:p>
          </p:txBody>
        </p:sp>
        <p:sp>
          <p:nvSpPr>
            <p:cNvPr id="13" name="Freeform 12"/>
            <p:cNvSpPr>
              <a:spLocks noEditPoints="1"/>
            </p:cNvSpPr>
            <p:nvPr/>
          </p:nvSpPr>
          <p:spPr bwMode="auto">
            <a:xfrm>
              <a:off x="7794626" y="1247776"/>
              <a:ext cx="173038" cy="130175"/>
            </a:xfrm>
            <a:custGeom>
              <a:avLst/>
              <a:gdLst>
                <a:gd name="T0" fmla="*/ 14 w 28"/>
                <a:gd name="T1" fmla="*/ 0 h 21"/>
                <a:gd name="T2" fmla="*/ 14 w 28"/>
                <a:gd name="T3" fmla="*/ 21 h 21"/>
                <a:gd name="T4" fmla="*/ 14 w 28"/>
                <a:gd name="T5" fmla="*/ 0 h 21"/>
                <a:gd name="T6" fmla="*/ 14 w 28"/>
                <a:gd name="T7" fmla="*/ 2 h 21"/>
                <a:gd name="T8" fmla="*/ 14 w 28"/>
                <a:gd name="T9" fmla="*/ 19 h 21"/>
                <a:gd name="T10" fmla="*/ 14 w 28"/>
                <a:gd name="T11" fmla="*/ 2 h 21"/>
                <a:gd name="T12" fmla="*/ 16 w 28"/>
                <a:gd name="T13" fmla="*/ 12 h 21"/>
                <a:gd name="T14" fmla="*/ 18 w 28"/>
                <a:gd name="T15" fmla="*/ 16 h 21"/>
                <a:gd name="T16" fmla="*/ 15 w 28"/>
                <a:gd name="T17" fmla="*/ 16 h 21"/>
                <a:gd name="T18" fmla="*/ 14 w 28"/>
                <a:gd name="T19" fmla="*/ 12 h 21"/>
                <a:gd name="T20" fmla="*/ 12 w 28"/>
                <a:gd name="T21" fmla="*/ 12 h 21"/>
                <a:gd name="T22" fmla="*/ 12 w 28"/>
                <a:gd name="T23" fmla="*/ 17 h 21"/>
                <a:gd name="T24" fmla="*/ 9 w 28"/>
                <a:gd name="T25" fmla="*/ 17 h 21"/>
                <a:gd name="T26" fmla="*/ 11 w 28"/>
                <a:gd name="T27" fmla="*/ 5 h 21"/>
                <a:gd name="T28" fmla="*/ 16 w 28"/>
                <a:gd name="T29" fmla="*/ 5 h 21"/>
                <a:gd name="T30" fmla="*/ 19 w 28"/>
                <a:gd name="T31" fmla="*/ 9 h 21"/>
                <a:gd name="T32" fmla="*/ 16 w 28"/>
                <a:gd name="T33" fmla="*/ 12 h 21"/>
                <a:gd name="T34" fmla="*/ 15 w 28"/>
                <a:gd name="T35" fmla="*/ 7 h 21"/>
                <a:gd name="T36" fmla="*/ 13 w 28"/>
                <a:gd name="T37" fmla="*/ 7 h 21"/>
                <a:gd name="T38" fmla="*/ 13 w 28"/>
                <a:gd name="T39" fmla="*/ 11 h 21"/>
                <a:gd name="T40" fmla="*/ 15 w 28"/>
                <a:gd name="T41" fmla="*/ 11 h 21"/>
                <a:gd name="T42" fmla="*/ 17 w 28"/>
                <a:gd name="T43" fmla="*/ 9 h 21"/>
                <a:gd name="T44" fmla="*/ 15 w 28"/>
                <a:gd name="T45"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21">
                  <a:moveTo>
                    <a:pt x="14" y="0"/>
                  </a:moveTo>
                  <a:cubicBezTo>
                    <a:pt x="28" y="0"/>
                    <a:pt x="28" y="21"/>
                    <a:pt x="14" y="21"/>
                  </a:cubicBezTo>
                  <a:cubicBezTo>
                    <a:pt x="0" y="21"/>
                    <a:pt x="0" y="0"/>
                    <a:pt x="14" y="0"/>
                  </a:cubicBezTo>
                  <a:close/>
                  <a:moveTo>
                    <a:pt x="14" y="2"/>
                  </a:moveTo>
                  <a:cubicBezTo>
                    <a:pt x="2" y="2"/>
                    <a:pt x="2" y="19"/>
                    <a:pt x="14" y="19"/>
                  </a:cubicBezTo>
                  <a:cubicBezTo>
                    <a:pt x="26" y="19"/>
                    <a:pt x="26" y="2"/>
                    <a:pt x="14" y="2"/>
                  </a:cubicBezTo>
                  <a:close/>
                  <a:moveTo>
                    <a:pt x="16" y="12"/>
                  </a:moveTo>
                  <a:cubicBezTo>
                    <a:pt x="18" y="16"/>
                    <a:pt x="18" y="16"/>
                    <a:pt x="18" y="16"/>
                  </a:cubicBezTo>
                  <a:cubicBezTo>
                    <a:pt x="15" y="16"/>
                    <a:pt x="15" y="16"/>
                    <a:pt x="15" y="16"/>
                  </a:cubicBezTo>
                  <a:cubicBezTo>
                    <a:pt x="14" y="12"/>
                    <a:pt x="14" y="12"/>
                    <a:pt x="14" y="12"/>
                  </a:cubicBezTo>
                  <a:cubicBezTo>
                    <a:pt x="12" y="12"/>
                    <a:pt x="12" y="12"/>
                    <a:pt x="12" y="12"/>
                  </a:cubicBezTo>
                  <a:cubicBezTo>
                    <a:pt x="12" y="17"/>
                    <a:pt x="12" y="17"/>
                    <a:pt x="12" y="17"/>
                  </a:cubicBezTo>
                  <a:cubicBezTo>
                    <a:pt x="9" y="17"/>
                    <a:pt x="9" y="17"/>
                    <a:pt x="9" y="17"/>
                  </a:cubicBezTo>
                  <a:cubicBezTo>
                    <a:pt x="11" y="5"/>
                    <a:pt x="11" y="5"/>
                    <a:pt x="11" y="5"/>
                  </a:cubicBezTo>
                  <a:cubicBezTo>
                    <a:pt x="16" y="5"/>
                    <a:pt x="16" y="5"/>
                    <a:pt x="16" y="5"/>
                  </a:cubicBezTo>
                  <a:cubicBezTo>
                    <a:pt x="16" y="5"/>
                    <a:pt x="19" y="6"/>
                    <a:pt x="19" y="9"/>
                  </a:cubicBezTo>
                  <a:cubicBezTo>
                    <a:pt x="19" y="12"/>
                    <a:pt x="16" y="12"/>
                    <a:pt x="16" y="12"/>
                  </a:cubicBezTo>
                  <a:close/>
                  <a:moveTo>
                    <a:pt x="15" y="7"/>
                  </a:moveTo>
                  <a:cubicBezTo>
                    <a:pt x="13" y="7"/>
                    <a:pt x="13" y="7"/>
                    <a:pt x="13" y="7"/>
                  </a:cubicBezTo>
                  <a:cubicBezTo>
                    <a:pt x="13" y="11"/>
                    <a:pt x="13" y="11"/>
                    <a:pt x="13" y="11"/>
                  </a:cubicBezTo>
                  <a:cubicBezTo>
                    <a:pt x="15" y="11"/>
                    <a:pt x="15" y="11"/>
                    <a:pt x="15" y="11"/>
                  </a:cubicBezTo>
                  <a:cubicBezTo>
                    <a:pt x="15" y="11"/>
                    <a:pt x="17" y="11"/>
                    <a:pt x="17" y="9"/>
                  </a:cubicBezTo>
                  <a:cubicBezTo>
                    <a:pt x="17" y="7"/>
                    <a:pt x="15" y="7"/>
                    <a:pt x="15" y="7"/>
                  </a:cubicBezTo>
                  <a:close/>
                </a:path>
              </a:pathLst>
            </a:custGeom>
            <a:solidFill>
              <a:schemeClr val="tx2">
                <a:lumMod val="40000"/>
                <a:lumOff val="60000"/>
              </a:schemeClr>
            </a:solidFill>
            <a:ln>
              <a:noFill/>
            </a:ln>
          </p:spPr>
          <p:txBody>
            <a:bodyPr vert="horz" wrap="square" lIns="91440" tIns="45720" rIns="91440" bIns="45720" numCol="1" anchor="t" anchorCtr="0" compatLnSpc="1">
              <a:prstTxWarp prst="textNoShape">
                <a:avLst/>
              </a:prstTxWarp>
            </a:bodyPr>
            <a:lstStyle/>
            <a:p>
              <a:pPr defTabSz="932597"/>
              <a:endParaRPr lang="en-US" sz="1530">
                <a:solidFill>
                  <a:srgbClr val="000000"/>
                </a:solidFill>
              </a:endParaRPr>
            </a:p>
          </p:txBody>
        </p:sp>
      </p:grpSp>
    </p:spTree>
    <p:extLst>
      <p:ext uri="{BB962C8B-B14F-4D97-AF65-F5344CB8AC3E}">
        <p14:creationId xmlns:p14="http://schemas.microsoft.com/office/powerpoint/2010/main" val="713508431"/>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footer only">
    <p:spTree>
      <p:nvGrpSpPr>
        <p:cNvPr id="1" name=""/>
        <p:cNvGrpSpPr/>
        <p:nvPr/>
      </p:nvGrpSpPr>
      <p:grpSpPr>
        <a:xfrm>
          <a:off x="0" y="0"/>
          <a:ext cx="0" cy="0"/>
          <a:chOff x="0" y="0"/>
          <a:chExt cx="0" cy="0"/>
        </a:xfrm>
      </p:grpSpPr>
      <p:sp>
        <p:nvSpPr>
          <p:cNvPr id="11" name="Rectangle 10"/>
          <p:cNvSpPr/>
          <p:nvPr userDrawn="1"/>
        </p:nvSpPr>
        <p:spPr>
          <a:xfrm>
            <a:off x="5" y="6640148"/>
            <a:ext cx="12436475" cy="36187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srgbClr val="D2D2D2"/>
              </a:solidFill>
            </a:endParaRPr>
          </a:p>
        </p:txBody>
      </p:sp>
      <p:sp>
        <p:nvSpPr>
          <p:cNvPr id="18" name="Slide Number Placeholder 5"/>
          <p:cNvSpPr txBox="1">
            <a:spLocks/>
          </p:cNvSpPr>
          <p:nvPr userDrawn="1"/>
        </p:nvSpPr>
        <p:spPr>
          <a:xfrm>
            <a:off x="124365" y="6714744"/>
            <a:ext cx="2901844" cy="273564"/>
          </a:xfrm>
          <a:prstGeom prst="rect">
            <a:avLst/>
          </a:prstGeom>
        </p:spPr>
        <p:txBody>
          <a:bodyPr lIns="0" tIns="0" rIns="0" bIns="0"/>
          <a:lstStyle>
            <a:defPPr>
              <a:defRPr lang="en-US"/>
            </a:defPPr>
            <a:lvl1pPr marL="0" algn="l" defTabSz="408153" rtl="0" eaLnBrk="1" latinLnBrk="0" hangingPunct="1">
              <a:defRPr sz="1600" kern="1200">
                <a:solidFill>
                  <a:schemeClr val="tx1"/>
                </a:solidFill>
                <a:latin typeface="+mn-lt"/>
                <a:ea typeface="+mn-ea"/>
                <a:cs typeface="+mn-cs"/>
              </a:defRPr>
            </a:lvl1pPr>
            <a:lvl2pPr marL="408153" algn="l" defTabSz="408153" rtl="0" eaLnBrk="1" latinLnBrk="0" hangingPunct="1">
              <a:defRPr sz="1600" kern="1200">
                <a:solidFill>
                  <a:schemeClr val="tx1"/>
                </a:solidFill>
                <a:latin typeface="+mn-lt"/>
                <a:ea typeface="+mn-ea"/>
                <a:cs typeface="+mn-cs"/>
              </a:defRPr>
            </a:lvl2pPr>
            <a:lvl3pPr marL="816306" algn="l" defTabSz="408153" rtl="0" eaLnBrk="1" latinLnBrk="0" hangingPunct="1">
              <a:defRPr sz="1600" kern="1200">
                <a:solidFill>
                  <a:schemeClr val="tx1"/>
                </a:solidFill>
                <a:latin typeface="+mn-lt"/>
                <a:ea typeface="+mn-ea"/>
                <a:cs typeface="+mn-cs"/>
              </a:defRPr>
            </a:lvl3pPr>
            <a:lvl4pPr marL="1224459" algn="l" defTabSz="408153" rtl="0" eaLnBrk="1" latinLnBrk="0" hangingPunct="1">
              <a:defRPr sz="1600" kern="1200">
                <a:solidFill>
                  <a:schemeClr val="tx1"/>
                </a:solidFill>
                <a:latin typeface="+mn-lt"/>
                <a:ea typeface="+mn-ea"/>
                <a:cs typeface="+mn-cs"/>
              </a:defRPr>
            </a:lvl4pPr>
            <a:lvl5pPr marL="1632613" algn="l" defTabSz="408153" rtl="0" eaLnBrk="1" latinLnBrk="0" hangingPunct="1">
              <a:defRPr sz="1600" kern="1200">
                <a:solidFill>
                  <a:schemeClr val="tx1"/>
                </a:solidFill>
                <a:latin typeface="+mn-lt"/>
                <a:ea typeface="+mn-ea"/>
                <a:cs typeface="+mn-cs"/>
              </a:defRPr>
            </a:lvl5pPr>
            <a:lvl6pPr marL="2040766" algn="l" defTabSz="408153" rtl="0" eaLnBrk="1" latinLnBrk="0" hangingPunct="1">
              <a:defRPr sz="1600" kern="1200">
                <a:solidFill>
                  <a:schemeClr val="tx1"/>
                </a:solidFill>
                <a:latin typeface="+mn-lt"/>
                <a:ea typeface="+mn-ea"/>
                <a:cs typeface="+mn-cs"/>
              </a:defRPr>
            </a:lvl6pPr>
            <a:lvl7pPr marL="2448919" algn="l" defTabSz="408153" rtl="0" eaLnBrk="1" latinLnBrk="0" hangingPunct="1">
              <a:defRPr sz="1600" kern="1200">
                <a:solidFill>
                  <a:schemeClr val="tx1"/>
                </a:solidFill>
                <a:latin typeface="+mn-lt"/>
                <a:ea typeface="+mn-ea"/>
                <a:cs typeface="+mn-cs"/>
              </a:defRPr>
            </a:lvl7pPr>
            <a:lvl8pPr marL="2857071" algn="l" defTabSz="408153" rtl="0" eaLnBrk="1" latinLnBrk="0" hangingPunct="1">
              <a:defRPr sz="1600" kern="1200">
                <a:solidFill>
                  <a:schemeClr val="tx1"/>
                </a:solidFill>
                <a:latin typeface="+mn-lt"/>
                <a:ea typeface="+mn-ea"/>
                <a:cs typeface="+mn-cs"/>
              </a:defRPr>
            </a:lvl8pPr>
            <a:lvl9pPr marL="3265224" algn="l" defTabSz="408153" rtl="0" eaLnBrk="1" latinLnBrk="0" hangingPunct="1">
              <a:defRPr sz="1600" kern="1200">
                <a:solidFill>
                  <a:schemeClr val="tx1"/>
                </a:solidFill>
                <a:latin typeface="+mn-lt"/>
                <a:ea typeface="+mn-ea"/>
                <a:cs typeface="+mn-cs"/>
              </a:defRPr>
            </a:lvl9pPr>
          </a:lstStyle>
          <a:p>
            <a:fld id="{103D9B63-0BF9-5C4E-A355-9EB001CFAB3D}" type="slidenum">
              <a:rPr lang="en-US" sz="1088" smtClean="0">
                <a:solidFill>
                  <a:srgbClr val="68217A"/>
                </a:solidFill>
                <a:ea typeface="Segoe UI" pitchFamily="34" charset="0"/>
                <a:cs typeface="Segoe UI" pitchFamily="34" charset="0"/>
              </a:rPr>
              <a:pPr/>
              <a:t>‹#›</a:t>
            </a:fld>
            <a:endParaRPr lang="en-US" sz="1088" dirty="0">
              <a:solidFill>
                <a:srgbClr val="68217A"/>
              </a:solidFill>
              <a:ea typeface="Segoe UI" pitchFamily="34" charset="0"/>
              <a:cs typeface="Segoe UI" pitchFamily="34" charset="0"/>
            </a:endParaRPr>
          </a:p>
        </p:txBody>
      </p:sp>
      <p:sp>
        <p:nvSpPr>
          <p:cNvPr id="17" name="Slide Number Placeholder 5"/>
          <p:cNvSpPr txBox="1">
            <a:spLocks/>
          </p:cNvSpPr>
          <p:nvPr userDrawn="1"/>
        </p:nvSpPr>
        <p:spPr>
          <a:xfrm>
            <a:off x="396418" y="6714744"/>
            <a:ext cx="4352766" cy="273564"/>
          </a:xfrm>
          <a:prstGeom prst="rect">
            <a:avLst/>
          </a:prstGeom>
        </p:spPr>
        <p:txBody>
          <a:bodyPr lIns="0" tIns="0" rIns="0" bIns="0"/>
          <a:lstStyle>
            <a:defPPr>
              <a:defRPr lang="en-US"/>
            </a:defPPr>
            <a:lvl1pPr marL="0" algn="l" defTabSz="408153" rtl="0" eaLnBrk="1" latinLnBrk="0" hangingPunct="1">
              <a:defRPr sz="800" kern="1200">
                <a:solidFill>
                  <a:schemeClr val="tx1"/>
                </a:solidFill>
                <a:latin typeface="Segoe UI" pitchFamily="34" charset="0"/>
                <a:ea typeface="Segoe UI" pitchFamily="34" charset="0"/>
                <a:cs typeface="Segoe UI" pitchFamily="34" charset="0"/>
              </a:defRPr>
            </a:lvl1pPr>
            <a:lvl2pPr marL="408153" algn="l" defTabSz="408153" rtl="0" eaLnBrk="1" latinLnBrk="0" hangingPunct="1">
              <a:defRPr sz="1600" kern="1200">
                <a:solidFill>
                  <a:schemeClr val="tx1"/>
                </a:solidFill>
                <a:latin typeface="+mn-lt"/>
                <a:ea typeface="+mn-ea"/>
                <a:cs typeface="+mn-cs"/>
              </a:defRPr>
            </a:lvl2pPr>
            <a:lvl3pPr marL="816306" algn="l" defTabSz="408153" rtl="0" eaLnBrk="1" latinLnBrk="0" hangingPunct="1">
              <a:defRPr sz="1600" kern="1200">
                <a:solidFill>
                  <a:schemeClr val="tx1"/>
                </a:solidFill>
                <a:latin typeface="+mn-lt"/>
                <a:ea typeface="+mn-ea"/>
                <a:cs typeface="+mn-cs"/>
              </a:defRPr>
            </a:lvl3pPr>
            <a:lvl4pPr marL="1224459" algn="l" defTabSz="408153" rtl="0" eaLnBrk="1" latinLnBrk="0" hangingPunct="1">
              <a:defRPr sz="1600" kern="1200">
                <a:solidFill>
                  <a:schemeClr val="tx1"/>
                </a:solidFill>
                <a:latin typeface="+mn-lt"/>
                <a:ea typeface="+mn-ea"/>
                <a:cs typeface="+mn-cs"/>
              </a:defRPr>
            </a:lvl4pPr>
            <a:lvl5pPr marL="1632613" algn="l" defTabSz="408153" rtl="0" eaLnBrk="1" latinLnBrk="0" hangingPunct="1">
              <a:defRPr sz="1600" kern="1200">
                <a:solidFill>
                  <a:schemeClr val="tx1"/>
                </a:solidFill>
                <a:latin typeface="+mn-lt"/>
                <a:ea typeface="+mn-ea"/>
                <a:cs typeface="+mn-cs"/>
              </a:defRPr>
            </a:lvl5pPr>
            <a:lvl6pPr marL="2040766" algn="l" defTabSz="408153" rtl="0" eaLnBrk="1" latinLnBrk="0" hangingPunct="1">
              <a:defRPr sz="1600" kern="1200">
                <a:solidFill>
                  <a:schemeClr val="tx1"/>
                </a:solidFill>
                <a:latin typeface="+mn-lt"/>
                <a:ea typeface="+mn-ea"/>
                <a:cs typeface="+mn-cs"/>
              </a:defRPr>
            </a:lvl6pPr>
            <a:lvl7pPr marL="2448919" algn="l" defTabSz="408153" rtl="0" eaLnBrk="1" latinLnBrk="0" hangingPunct="1">
              <a:defRPr sz="1600" kern="1200">
                <a:solidFill>
                  <a:schemeClr val="tx1"/>
                </a:solidFill>
                <a:latin typeface="+mn-lt"/>
                <a:ea typeface="+mn-ea"/>
                <a:cs typeface="+mn-cs"/>
              </a:defRPr>
            </a:lvl7pPr>
            <a:lvl8pPr marL="2857071" algn="l" defTabSz="408153" rtl="0" eaLnBrk="1" latinLnBrk="0" hangingPunct="1">
              <a:defRPr sz="1600" kern="1200">
                <a:solidFill>
                  <a:schemeClr val="tx1"/>
                </a:solidFill>
                <a:latin typeface="+mn-lt"/>
                <a:ea typeface="+mn-ea"/>
                <a:cs typeface="+mn-cs"/>
              </a:defRPr>
            </a:lvl8pPr>
            <a:lvl9pPr marL="3265224" algn="l" defTabSz="408153" rtl="0" eaLnBrk="1" latinLnBrk="0" hangingPunct="1">
              <a:defRPr sz="1600" kern="1200">
                <a:solidFill>
                  <a:schemeClr val="tx1"/>
                </a:solidFill>
                <a:latin typeface="+mn-lt"/>
                <a:ea typeface="+mn-ea"/>
                <a:cs typeface="+mn-cs"/>
              </a:defRPr>
            </a:lvl9pPr>
          </a:lstStyle>
          <a:p>
            <a:r>
              <a:rPr lang="en-US" sz="1088" dirty="0" smtClean="0">
                <a:solidFill>
                  <a:srgbClr val="68217A"/>
                </a:solidFill>
              </a:rPr>
              <a:t>|  Presentation title in </a:t>
            </a:r>
            <a:r>
              <a:rPr lang="en-US" sz="1088" dirty="0" err="1" smtClean="0">
                <a:solidFill>
                  <a:srgbClr val="68217A"/>
                </a:solidFill>
              </a:rPr>
              <a:t>Segoe</a:t>
            </a:r>
            <a:r>
              <a:rPr lang="en-US" sz="1088" dirty="0" smtClean="0">
                <a:solidFill>
                  <a:srgbClr val="68217A"/>
                </a:solidFill>
              </a:rPr>
              <a:t> 8pt</a:t>
            </a:r>
          </a:p>
          <a:p>
            <a:endParaRPr lang="en-US" sz="1088" dirty="0">
              <a:solidFill>
                <a:srgbClr val="341447"/>
              </a:solidFill>
            </a:endParaRPr>
          </a:p>
        </p:txBody>
      </p:sp>
    </p:spTree>
    <p:extLst>
      <p:ext uri="{BB962C8B-B14F-4D97-AF65-F5344CB8AC3E}">
        <p14:creationId xmlns:p14="http://schemas.microsoft.com/office/powerpoint/2010/main" val="408028844"/>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bar at top - white page">
    <p:spTree>
      <p:nvGrpSpPr>
        <p:cNvPr id="1" name=""/>
        <p:cNvGrpSpPr/>
        <p:nvPr/>
      </p:nvGrpSpPr>
      <p:grpSpPr>
        <a:xfrm>
          <a:off x="0" y="0"/>
          <a:ext cx="0" cy="0"/>
          <a:chOff x="0" y="0"/>
          <a:chExt cx="0" cy="0"/>
        </a:xfrm>
      </p:grpSpPr>
      <p:sp>
        <p:nvSpPr>
          <p:cNvPr id="3" name="Rectangle 2"/>
          <p:cNvSpPr/>
          <p:nvPr userDrawn="1"/>
        </p:nvSpPr>
        <p:spPr>
          <a:xfrm>
            <a:off x="5" y="1"/>
            <a:ext cx="12436475" cy="124347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prstClr val="white"/>
              </a:solidFill>
            </a:endParaRPr>
          </a:p>
        </p:txBody>
      </p:sp>
      <p:sp>
        <p:nvSpPr>
          <p:cNvPr id="5" name="Title 1"/>
          <p:cNvSpPr>
            <a:spLocks noGrp="1"/>
          </p:cNvSpPr>
          <p:nvPr>
            <p:ph type="ctrTitle"/>
          </p:nvPr>
        </p:nvSpPr>
        <p:spPr>
          <a:xfrm>
            <a:off x="671575" y="211401"/>
            <a:ext cx="10571004" cy="1038571"/>
          </a:xfrm>
          <a:prstGeom prst="rect">
            <a:avLst/>
          </a:prstGeom>
        </p:spPr>
        <p:txBody>
          <a:bodyPr lIns="0" tIns="0" rIns="0" bIns="0"/>
          <a:lstStyle>
            <a:lvl1pPr algn="l">
              <a:defRPr sz="4623">
                <a:solidFill>
                  <a:schemeClr val="bg1"/>
                </a:solidFill>
                <a:latin typeface="Segoe UI Light" pitchFamily="34" charset="0"/>
              </a:defRPr>
            </a:lvl1pPr>
          </a:lstStyle>
          <a:p>
            <a:r>
              <a:rPr lang="en-US" dirty="0" smtClean="0"/>
              <a:t>Click to edit Master title style</a:t>
            </a:r>
            <a:endParaRPr lang="en-US" dirty="0"/>
          </a:p>
        </p:txBody>
      </p:sp>
      <p:sp>
        <p:nvSpPr>
          <p:cNvPr id="6" name="Rectangle 5"/>
          <p:cNvSpPr/>
          <p:nvPr userDrawn="1"/>
        </p:nvSpPr>
        <p:spPr>
          <a:xfrm>
            <a:off x="5" y="6640148"/>
            <a:ext cx="12436475" cy="36187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srgbClr val="D2D2D2"/>
              </a:solidFill>
            </a:endParaRPr>
          </a:p>
        </p:txBody>
      </p:sp>
      <p:sp>
        <p:nvSpPr>
          <p:cNvPr id="9" name="Slide Number Placeholder 5"/>
          <p:cNvSpPr txBox="1">
            <a:spLocks/>
          </p:cNvSpPr>
          <p:nvPr userDrawn="1"/>
        </p:nvSpPr>
        <p:spPr>
          <a:xfrm>
            <a:off x="124365" y="6714744"/>
            <a:ext cx="2901844" cy="273564"/>
          </a:xfrm>
          <a:prstGeom prst="rect">
            <a:avLst/>
          </a:prstGeom>
        </p:spPr>
        <p:txBody>
          <a:bodyPr lIns="0" tIns="0" rIns="0" bIns="0"/>
          <a:lstStyle>
            <a:defPPr>
              <a:defRPr lang="en-US"/>
            </a:defPPr>
            <a:lvl1pPr marL="0" algn="l" defTabSz="408153" rtl="0" eaLnBrk="1" latinLnBrk="0" hangingPunct="1">
              <a:defRPr sz="1600" kern="1200">
                <a:solidFill>
                  <a:schemeClr val="tx1"/>
                </a:solidFill>
                <a:latin typeface="+mn-lt"/>
                <a:ea typeface="+mn-ea"/>
                <a:cs typeface="+mn-cs"/>
              </a:defRPr>
            </a:lvl1pPr>
            <a:lvl2pPr marL="408153" algn="l" defTabSz="408153" rtl="0" eaLnBrk="1" latinLnBrk="0" hangingPunct="1">
              <a:defRPr sz="1600" kern="1200">
                <a:solidFill>
                  <a:schemeClr val="tx1"/>
                </a:solidFill>
                <a:latin typeface="+mn-lt"/>
                <a:ea typeface="+mn-ea"/>
                <a:cs typeface="+mn-cs"/>
              </a:defRPr>
            </a:lvl2pPr>
            <a:lvl3pPr marL="816306" algn="l" defTabSz="408153" rtl="0" eaLnBrk="1" latinLnBrk="0" hangingPunct="1">
              <a:defRPr sz="1600" kern="1200">
                <a:solidFill>
                  <a:schemeClr val="tx1"/>
                </a:solidFill>
                <a:latin typeface="+mn-lt"/>
                <a:ea typeface="+mn-ea"/>
                <a:cs typeface="+mn-cs"/>
              </a:defRPr>
            </a:lvl3pPr>
            <a:lvl4pPr marL="1224459" algn="l" defTabSz="408153" rtl="0" eaLnBrk="1" latinLnBrk="0" hangingPunct="1">
              <a:defRPr sz="1600" kern="1200">
                <a:solidFill>
                  <a:schemeClr val="tx1"/>
                </a:solidFill>
                <a:latin typeface="+mn-lt"/>
                <a:ea typeface="+mn-ea"/>
                <a:cs typeface="+mn-cs"/>
              </a:defRPr>
            </a:lvl4pPr>
            <a:lvl5pPr marL="1632613" algn="l" defTabSz="408153" rtl="0" eaLnBrk="1" latinLnBrk="0" hangingPunct="1">
              <a:defRPr sz="1600" kern="1200">
                <a:solidFill>
                  <a:schemeClr val="tx1"/>
                </a:solidFill>
                <a:latin typeface="+mn-lt"/>
                <a:ea typeface="+mn-ea"/>
                <a:cs typeface="+mn-cs"/>
              </a:defRPr>
            </a:lvl5pPr>
            <a:lvl6pPr marL="2040766" algn="l" defTabSz="408153" rtl="0" eaLnBrk="1" latinLnBrk="0" hangingPunct="1">
              <a:defRPr sz="1600" kern="1200">
                <a:solidFill>
                  <a:schemeClr val="tx1"/>
                </a:solidFill>
                <a:latin typeface="+mn-lt"/>
                <a:ea typeface="+mn-ea"/>
                <a:cs typeface="+mn-cs"/>
              </a:defRPr>
            </a:lvl6pPr>
            <a:lvl7pPr marL="2448919" algn="l" defTabSz="408153" rtl="0" eaLnBrk="1" latinLnBrk="0" hangingPunct="1">
              <a:defRPr sz="1600" kern="1200">
                <a:solidFill>
                  <a:schemeClr val="tx1"/>
                </a:solidFill>
                <a:latin typeface="+mn-lt"/>
                <a:ea typeface="+mn-ea"/>
                <a:cs typeface="+mn-cs"/>
              </a:defRPr>
            </a:lvl7pPr>
            <a:lvl8pPr marL="2857071" algn="l" defTabSz="408153" rtl="0" eaLnBrk="1" latinLnBrk="0" hangingPunct="1">
              <a:defRPr sz="1600" kern="1200">
                <a:solidFill>
                  <a:schemeClr val="tx1"/>
                </a:solidFill>
                <a:latin typeface="+mn-lt"/>
                <a:ea typeface="+mn-ea"/>
                <a:cs typeface="+mn-cs"/>
              </a:defRPr>
            </a:lvl8pPr>
            <a:lvl9pPr marL="3265224" algn="l" defTabSz="408153" rtl="0" eaLnBrk="1" latinLnBrk="0" hangingPunct="1">
              <a:defRPr sz="1600" kern="1200">
                <a:solidFill>
                  <a:schemeClr val="tx1"/>
                </a:solidFill>
                <a:latin typeface="+mn-lt"/>
                <a:ea typeface="+mn-ea"/>
                <a:cs typeface="+mn-cs"/>
              </a:defRPr>
            </a:lvl9pPr>
          </a:lstStyle>
          <a:p>
            <a:fld id="{103D9B63-0BF9-5C4E-A355-9EB001CFAB3D}" type="slidenum">
              <a:rPr lang="en-US" sz="1088" smtClean="0">
                <a:solidFill>
                  <a:srgbClr val="68217A"/>
                </a:solidFill>
                <a:ea typeface="Segoe UI" pitchFamily="34" charset="0"/>
                <a:cs typeface="Segoe UI" pitchFamily="34" charset="0"/>
              </a:rPr>
              <a:pPr/>
              <a:t>‹#›</a:t>
            </a:fld>
            <a:endParaRPr lang="en-US" sz="1088" dirty="0">
              <a:solidFill>
                <a:srgbClr val="68217A"/>
              </a:solidFill>
              <a:ea typeface="Segoe UI" pitchFamily="34" charset="0"/>
              <a:cs typeface="Segoe UI" pitchFamily="34" charset="0"/>
            </a:endParaRPr>
          </a:p>
        </p:txBody>
      </p:sp>
      <p:sp>
        <p:nvSpPr>
          <p:cNvPr id="10" name="Slide Number Placeholder 5"/>
          <p:cNvSpPr txBox="1">
            <a:spLocks/>
          </p:cNvSpPr>
          <p:nvPr userDrawn="1"/>
        </p:nvSpPr>
        <p:spPr>
          <a:xfrm>
            <a:off x="396418" y="6714744"/>
            <a:ext cx="4352766" cy="273564"/>
          </a:xfrm>
          <a:prstGeom prst="rect">
            <a:avLst/>
          </a:prstGeom>
        </p:spPr>
        <p:txBody>
          <a:bodyPr lIns="0" tIns="0" rIns="0" bIns="0"/>
          <a:lstStyle>
            <a:defPPr>
              <a:defRPr lang="en-US"/>
            </a:defPPr>
            <a:lvl1pPr marL="0" algn="l" defTabSz="408153" rtl="0" eaLnBrk="1" latinLnBrk="0" hangingPunct="1">
              <a:defRPr sz="800" kern="1200">
                <a:solidFill>
                  <a:schemeClr val="tx1"/>
                </a:solidFill>
                <a:latin typeface="Segoe UI" pitchFamily="34" charset="0"/>
                <a:ea typeface="Segoe UI" pitchFamily="34" charset="0"/>
                <a:cs typeface="Segoe UI" pitchFamily="34" charset="0"/>
              </a:defRPr>
            </a:lvl1pPr>
            <a:lvl2pPr marL="408153" algn="l" defTabSz="408153" rtl="0" eaLnBrk="1" latinLnBrk="0" hangingPunct="1">
              <a:defRPr sz="1600" kern="1200">
                <a:solidFill>
                  <a:schemeClr val="tx1"/>
                </a:solidFill>
                <a:latin typeface="+mn-lt"/>
                <a:ea typeface="+mn-ea"/>
                <a:cs typeface="+mn-cs"/>
              </a:defRPr>
            </a:lvl2pPr>
            <a:lvl3pPr marL="816306" algn="l" defTabSz="408153" rtl="0" eaLnBrk="1" latinLnBrk="0" hangingPunct="1">
              <a:defRPr sz="1600" kern="1200">
                <a:solidFill>
                  <a:schemeClr val="tx1"/>
                </a:solidFill>
                <a:latin typeface="+mn-lt"/>
                <a:ea typeface="+mn-ea"/>
                <a:cs typeface="+mn-cs"/>
              </a:defRPr>
            </a:lvl3pPr>
            <a:lvl4pPr marL="1224459" algn="l" defTabSz="408153" rtl="0" eaLnBrk="1" latinLnBrk="0" hangingPunct="1">
              <a:defRPr sz="1600" kern="1200">
                <a:solidFill>
                  <a:schemeClr val="tx1"/>
                </a:solidFill>
                <a:latin typeface="+mn-lt"/>
                <a:ea typeface="+mn-ea"/>
                <a:cs typeface="+mn-cs"/>
              </a:defRPr>
            </a:lvl4pPr>
            <a:lvl5pPr marL="1632613" algn="l" defTabSz="408153" rtl="0" eaLnBrk="1" latinLnBrk="0" hangingPunct="1">
              <a:defRPr sz="1600" kern="1200">
                <a:solidFill>
                  <a:schemeClr val="tx1"/>
                </a:solidFill>
                <a:latin typeface="+mn-lt"/>
                <a:ea typeface="+mn-ea"/>
                <a:cs typeface="+mn-cs"/>
              </a:defRPr>
            </a:lvl5pPr>
            <a:lvl6pPr marL="2040766" algn="l" defTabSz="408153" rtl="0" eaLnBrk="1" latinLnBrk="0" hangingPunct="1">
              <a:defRPr sz="1600" kern="1200">
                <a:solidFill>
                  <a:schemeClr val="tx1"/>
                </a:solidFill>
                <a:latin typeface="+mn-lt"/>
                <a:ea typeface="+mn-ea"/>
                <a:cs typeface="+mn-cs"/>
              </a:defRPr>
            </a:lvl6pPr>
            <a:lvl7pPr marL="2448919" algn="l" defTabSz="408153" rtl="0" eaLnBrk="1" latinLnBrk="0" hangingPunct="1">
              <a:defRPr sz="1600" kern="1200">
                <a:solidFill>
                  <a:schemeClr val="tx1"/>
                </a:solidFill>
                <a:latin typeface="+mn-lt"/>
                <a:ea typeface="+mn-ea"/>
                <a:cs typeface="+mn-cs"/>
              </a:defRPr>
            </a:lvl7pPr>
            <a:lvl8pPr marL="2857071" algn="l" defTabSz="408153" rtl="0" eaLnBrk="1" latinLnBrk="0" hangingPunct="1">
              <a:defRPr sz="1600" kern="1200">
                <a:solidFill>
                  <a:schemeClr val="tx1"/>
                </a:solidFill>
                <a:latin typeface="+mn-lt"/>
                <a:ea typeface="+mn-ea"/>
                <a:cs typeface="+mn-cs"/>
              </a:defRPr>
            </a:lvl8pPr>
            <a:lvl9pPr marL="3265224" algn="l" defTabSz="408153" rtl="0" eaLnBrk="1" latinLnBrk="0" hangingPunct="1">
              <a:defRPr sz="1600" kern="1200">
                <a:solidFill>
                  <a:schemeClr val="tx1"/>
                </a:solidFill>
                <a:latin typeface="+mn-lt"/>
                <a:ea typeface="+mn-ea"/>
                <a:cs typeface="+mn-cs"/>
              </a:defRPr>
            </a:lvl9pPr>
          </a:lstStyle>
          <a:p>
            <a:r>
              <a:rPr lang="en-US" sz="1088" dirty="0" smtClean="0">
                <a:solidFill>
                  <a:srgbClr val="68217A"/>
                </a:solidFill>
              </a:rPr>
              <a:t>|  Dev12 Marketing Planning</a:t>
            </a:r>
          </a:p>
          <a:p>
            <a:endParaRPr lang="en-US" sz="1088" dirty="0">
              <a:solidFill>
                <a:srgbClr val="341447"/>
              </a:solidFill>
            </a:endParaRPr>
          </a:p>
        </p:txBody>
      </p:sp>
      <p:sp>
        <p:nvSpPr>
          <p:cNvPr id="16" name="Right Triangle 15"/>
          <p:cNvSpPr/>
          <p:nvPr userDrawn="1"/>
        </p:nvSpPr>
        <p:spPr>
          <a:xfrm flipH="1" flipV="1">
            <a:off x="10971133" y="6"/>
            <a:ext cx="1465349" cy="926128"/>
          </a:xfrm>
          <a:prstGeom prst="r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55019"/>
            <a:endParaRPr lang="en-US" sz="2175">
              <a:solidFill>
                <a:prstClr val="white"/>
              </a:solidFill>
            </a:endParaRPr>
          </a:p>
        </p:txBody>
      </p:sp>
    </p:spTree>
    <p:extLst>
      <p:ext uri="{BB962C8B-B14F-4D97-AF65-F5344CB8AC3E}">
        <p14:creationId xmlns:p14="http://schemas.microsoft.com/office/powerpoint/2010/main" val="1895810874"/>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3 gray box on left">
    <p:spTree>
      <p:nvGrpSpPr>
        <p:cNvPr id="1" name=""/>
        <p:cNvGrpSpPr/>
        <p:nvPr/>
      </p:nvGrpSpPr>
      <p:grpSpPr>
        <a:xfrm>
          <a:off x="0" y="0"/>
          <a:ext cx="0" cy="0"/>
          <a:chOff x="0" y="0"/>
          <a:chExt cx="0" cy="0"/>
        </a:xfrm>
      </p:grpSpPr>
      <p:sp>
        <p:nvSpPr>
          <p:cNvPr id="12" name="Rectangle 11"/>
          <p:cNvSpPr/>
          <p:nvPr userDrawn="1"/>
        </p:nvSpPr>
        <p:spPr>
          <a:xfrm>
            <a:off x="5" y="1"/>
            <a:ext cx="12436475" cy="124347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prstClr val="white"/>
              </a:solidFill>
            </a:endParaRPr>
          </a:p>
        </p:txBody>
      </p:sp>
      <p:sp>
        <p:nvSpPr>
          <p:cNvPr id="15" name="Rectangle 14"/>
          <p:cNvSpPr/>
          <p:nvPr userDrawn="1"/>
        </p:nvSpPr>
        <p:spPr>
          <a:xfrm>
            <a:off x="10" y="1243471"/>
            <a:ext cx="3654374" cy="539666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srgbClr val="D2D2D2"/>
              </a:solidFill>
            </a:endParaRPr>
          </a:p>
        </p:txBody>
      </p:sp>
      <p:sp>
        <p:nvSpPr>
          <p:cNvPr id="2" name="Title 1"/>
          <p:cNvSpPr>
            <a:spLocks noGrp="1"/>
          </p:cNvSpPr>
          <p:nvPr>
            <p:ph type="ctrTitle"/>
          </p:nvPr>
        </p:nvSpPr>
        <p:spPr>
          <a:xfrm>
            <a:off x="671575" y="211401"/>
            <a:ext cx="10571004" cy="1038571"/>
          </a:xfrm>
          <a:prstGeom prst="rect">
            <a:avLst/>
          </a:prstGeom>
        </p:spPr>
        <p:txBody>
          <a:bodyPr lIns="0" tIns="0" rIns="0" bIns="0"/>
          <a:lstStyle>
            <a:lvl1pPr algn="l">
              <a:defRPr sz="4623">
                <a:solidFill>
                  <a:schemeClr val="bg1"/>
                </a:solidFill>
                <a:latin typeface="Segoe UI Light" pitchFamily="34" charset="0"/>
              </a:defRPr>
            </a:lvl1pPr>
          </a:lstStyle>
          <a:p>
            <a:r>
              <a:rPr lang="en-US" dirty="0" smtClean="0"/>
              <a:t>Click to edit Master title style</a:t>
            </a:r>
            <a:endParaRPr lang="en-US" dirty="0"/>
          </a:p>
        </p:txBody>
      </p:sp>
      <p:sp>
        <p:nvSpPr>
          <p:cNvPr id="11" name="Rectangle 10"/>
          <p:cNvSpPr/>
          <p:nvPr userDrawn="1"/>
        </p:nvSpPr>
        <p:spPr>
          <a:xfrm>
            <a:off x="5" y="6640148"/>
            <a:ext cx="12436475" cy="36187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srgbClr val="D2D2D2"/>
              </a:solidFill>
            </a:endParaRPr>
          </a:p>
        </p:txBody>
      </p:sp>
      <p:sp>
        <p:nvSpPr>
          <p:cNvPr id="16" name="Slide Number Placeholder 5"/>
          <p:cNvSpPr txBox="1">
            <a:spLocks/>
          </p:cNvSpPr>
          <p:nvPr userDrawn="1"/>
        </p:nvSpPr>
        <p:spPr>
          <a:xfrm>
            <a:off x="124365" y="6714744"/>
            <a:ext cx="2901844" cy="273564"/>
          </a:xfrm>
          <a:prstGeom prst="rect">
            <a:avLst/>
          </a:prstGeom>
        </p:spPr>
        <p:txBody>
          <a:bodyPr lIns="0" tIns="0" rIns="0" bIns="0"/>
          <a:lstStyle>
            <a:defPPr>
              <a:defRPr lang="en-US"/>
            </a:defPPr>
            <a:lvl1pPr marL="0" algn="l" defTabSz="408153" rtl="0" eaLnBrk="1" latinLnBrk="0" hangingPunct="1">
              <a:defRPr sz="1600" kern="1200">
                <a:solidFill>
                  <a:schemeClr val="tx1"/>
                </a:solidFill>
                <a:latin typeface="+mn-lt"/>
                <a:ea typeface="+mn-ea"/>
                <a:cs typeface="+mn-cs"/>
              </a:defRPr>
            </a:lvl1pPr>
            <a:lvl2pPr marL="408153" algn="l" defTabSz="408153" rtl="0" eaLnBrk="1" latinLnBrk="0" hangingPunct="1">
              <a:defRPr sz="1600" kern="1200">
                <a:solidFill>
                  <a:schemeClr val="tx1"/>
                </a:solidFill>
                <a:latin typeface="+mn-lt"/>
                <a:ea typeface="+mn-ea"/>
                <a:cs typeface="+mn-cs"/>
              </a:defRPr>
            </a:lvl2pPr>
            <a:lvl3pPr marL="816306" algn="l" defTabSz="408153" rtl="0" eaLnBrk="1" latinLnBrk="0" hangingPunct="1">
              <a:defRPr sz="1600" kern="1200">
                <a:solidFill>
                  <a:schemeClr val="tx1"/>
                </a:solidFill>
                <a:latin typeface="+mn-lt"/>
                <a:ea typeface="+mn-ea"/>
                <a:cs typeface="+mn-cs"/>
              </a:defRPr>
            </a:lvl3pPr>
            <a:lvl4pPr marL="1224459" algn="l" defTabSz="408153" rtl="0" eaLnBrk="1" latinLnBrk="0" hangingPunct="1">
              <a:defRPr sz="1600" kern="1200">
                <a:solidFill>
                  <a:schemeClr val="tx1"/>
                </a:solidFill>
                <a:latin typeface="+mn-lt"/>
                <a:ea typeface="+mn-ea"/>
                <a:cs typeface="+mn-cs"/>
              </a:defRPr>
            </a:lvl4pPr>
            <a:lvl5pPr marL="1632613" algn="l" defTabSz="408153" rtl="0" eaLnBrk="1" latinLnBrk="0" hangingPunct="1">
              <a:defRPr sz="1600" kern="1200">
                <a:solidFill>
                  <a:schemeClr val="tx1"/>
                </a:solidFill>
                <a:latin typeface="+mn-lt"/>
                <a:ea typeface="+mn-ea"/>
                <a:cs typeface="+mn-cs"/>
              </a:defRPr>
            </a:lvl5pPr>
            <a:lvl6pPr marL="2040766" algn="l" defTabSz="408153" rtl="0" eaLnBrk="1" latinLnBrk="0" hangingPunct="1">
              <a:defRPr sz="1600" kern="1200">
                <a:solidFill>
                  <a:schemeClr val="tx1"/>
                </a:solidFill>
                <a:latin typeface="+mn-lt"/>
                <a:ea typeface="+mn-ea"/>
                <a:cs typeface="+mn-cs"/>
              </a:defRPr>
            </a:lvl6pPr>
            <a:lvl7pPr marL="2448919" algn="l" defTabSz="408153" rtl="0" eaLnBrk="1" latinLnBrk="0" hangingPunct="1">
              <a:defRPr sz="1600" kern="1200">
                <a:solidFill>
                  <a:schemeClr val="tx1"/>
                </a:solidFill>
                <a:latin typeface="+mn-lt"/>
                <a:ea typeface="+mn-ea"/>
                <a:cs typeface="+mn-cs"/>
              </a:defRPr>
            </a:lvl7pPr>
            <a:lvl8pPr marL="2857071" algn="l" defTabSz="408153" rtl="0" eaLnBrk="1" latinLnBrk="0" hangingPunct="1">
              <a:defRPr sz="1600" kern="1200">
                <a:solidFill>
                  <a:schemeClr val="tx1"/>
                </a:solidFill>
                <a:latin typeface="+mn-lt"/>
                <a:ea typeface="+mn-ea"/>
                <a:cs typeface="+mn-cs"/>
              </a:defRPr>
            </a:lvl8pPr>
            <a:lvl9pPr marL="3265224" algn="l" defTabSz="408153" rtl="0" eaLnBrk="1" latinLnBrk="0" hangingPunct="1">
              <a:defRPr sz="1600" kern="1200">
                <a:solidFill>
                  <a:schemeClr val="tx1"/>
                </a:solidFill>
                <a:latin typeface="+mn-lt"/>
                <a:ea typeface="+mn-ea"/>
                <a:cs typeface="+mn-cs"/>
              </a:defRPr>
            </a:lvl9pPr>
          </a:lstStyle>
          <a:p>
            <a:fld id="{103D9B63-0BF9-5C4E-A355-9EB001CFAB3D}" type="slidenum">
              <a:rPr lang="en-US" sz="1088" smtClean="0">
                <a:solidFill>
                  <a:srgbClr val="68217A"/>
                </a:solidFill>
                <a:ea typeface="Segoe UI" pitchFamily="34" charset="0"/>
                <a:cs typeface="Segoe UI" pitchFamily="34" charset="0"/>
              </a:rPr>
              <a:pPr/>
              <a:t>‹#›</a:t>
            </a:fld>
            <a:endParaRPr lang="en-US" sz="1088" dirty="0">
              <a:solidFill>
                <a:srgbClr val="68217A"/>
              </a:solidFill>
              <a:ea typeface="Segoe UI" pitchFamily="34" charset="0"/>
              <a:cs typeface="Segoe UI" pitchFamily="34" charset="0"/>
            </a:endParaRPr>
          </a:p>
        </p:txBody>
      </p:sp>
      <p:sp>
        <p:nvSpPr>
          <p:cNvPr id="17" name="Slide Number Placeholder 5"/>
          <p:cNvSpPr txBox="1">
            <a:spLocks/>
          </p:cNvSpPr>
          <p:nvPr userDrawn="1"/>
        </p:nvSpPr>
        <p:spPr>
          <a:xfrm>
            <a:off x="396418" y="6714744"/>
            <a:ext cx="4352766" cy="273564"/>
          </a:xfrm>
          <a:prstGeom prst="rect">
            <a:avLst/>
          </a:prstGeom>
        </p:spPr>
        <p:txBody>
          <a:bodyPr lIns="0" tIns="0" rIns="0" bIns="0"/>
          <a:lstStyle>
            <a:defPPr>
              <a:defRPr lang="en-US"/>
            </a:defPPr>
            <a:lvl1pPr marL="0" algn="l" defTabSz="408153" rtl="0" eaLnBrk="1" latinLnBrk="0" hangingPunct="1">
              <a:defRPr sz="800" kern="1200">
                <a:solidFill>
                  <a:schemeClr val="tx1"/>
                </a:solidFill>
                <a:latin typeface="Segoe UI" pitchFamily="34" charset="0"/>
                <a:ea typeface="Segoe UI" pitchFamily="34" charset="0"/>
                <a:cs typeface="Segoe UI" pitchFamily="34" charset="0"/>
              </a:defRPr>
            </a:lvl1pPr>
            <a:lvl2pPr marL="408153" algn="l" defTabSz="408153" rtl="0" eaLnBrk="1" latinLnBrk="0" hangingPunct="1">
              <a:defRPr sz="1600" kern="1200">
                <a:solidFill>
                  <a:schemeClr val="tx1"/>
                </a:solidFill>
                <a:latin typeface="+mn-lt"/>
                <a:ea typeface="+mn-ea"/>
                <a:cs typeface="+mn-cs"/>
              </a:defRPr>
            </a:lvl2pPr>
            <a:lvl3pPr marL="816306" algn="l" defTabSz="408153" rtl="0" eaLnBrk="1" latinLnBrk="0" hangingPunct="1">
              <a:defRPr sz="1600" kern="1200">
                <a:solidFill>
                  <a:schemeClr val="tx1"/>
                </a:solidFill>
                <a:latin typeface="+mn-lt"/>
                <a:ea typeface="+mn-ea"/>
                <a:cs typeface="+mn-cs"/>
              </a:defRPr>
            </a:lvl3pPr>
            <a:lvl4pPr marL="1224459" algn="l" defTabSz="408153" rtl="0" eaLnBrk="1" latinLnBrk="0" hangingPunct="1">
              <a:defRPr sz="1600" kern="1200">
                <a:solidFill>
                  <a:schemeClr val="tx1"/>
                </a:solidFill>
                <a:latin typeface="+mn-lt"/>
                <a:ea typeface="+mn-ea"/>
                <a:cs typeface="+mn-cs"/>
              </a:defRPr>
            </a:lvl4pPr>
            <a:lvl5pPr marL="1632613" algn="l" defTabSz="408153" rtl="0" eaLnBrk="1" latinLnBrk="0" hangingPunct="1">
              <a:defRPr sz="1600" kern="1200">
                <a:solidFill>
                  <a:schemeClr val="tx1"/>
                </a:solidFill>
                <a:latin typeface="+mn-lt"/>
                <a:ea typeface="+mn-ea"/>
                <a:cs typeface="+mn-cs"/>
              </a:defRPr>
            </a:lvl5pPr>
            <a:lvl6pPr marL="2040766" algn="l" defTabSz="408153" rtl="0" eaLnBrk="1" latinLnBrk="0" hangingPunct="1">
              <a:defRPr sz="1600" kern="1200">
                <a:solidFill>
                  <a:schemeClr val="tx1"/>
                </a:solidFill>
                <a:latin typeface="+mn-lt"/>
                <a:ea typeface="+mn-ea"/>
                <a:cs typeface="+mn-cs"/>
              </a:defRPr>
            </a:lvl6pPr>
            <a:lvl7pPr marL="2448919" algn="l" defTabSz="408153" rtl="0" eaLnBrk="1" latinLnBrk="0" hangingPunct="1">
              <a:defRPr sz="1600" kern="1200">
                <a:solidFill>
                  <a:schemeClr val="tx1"/>
                </a:solidFill>
                <a:latin typeface="+mn-lt"/>
                <a:ea typeface="+mn-ea"/>
                <a:cs typeface="+mn-cs"/>
              </a:defRPr>
            </a:lvl7pPr>
            <a:lvl8pPr marL="2857071" algn="l" defTabSz="408153" rtl="0" eaLnBrk="1" latinLnBrk="0" hangingPunct="1">
              <a:defRPr sz="1600" kern="1200">
                <a:solidFill>
                  <a:schemeClr val="tx1"/>
                </a:solidFill>
                <a:latin typeface="+mn-lt"/>
                <a:ea typeface="+mn-ea"/>
                <a:cs typeface="+mn-cs"/>
              </a:defRPr>
            </a:lvl8pPr>
            <a:lvl9pPr marL="3265224" algn="l" defTabSz="408153" rtl="0" eaLnBrk="1" latinLnBrk="0" hangingPunct="1">
              <a:defRPr sz="1600" kern="1200">
                <a:solidFill>
                  <a:schemeClr val="tx1"/>
                </a:solidFill>
                <a:latin typeface="+mn-lt"/>
                <a:ea typeface="+mn-ea"/>
                <a:cs typeface="+mn-cs"/>
              </a:defRPr>
            </a:lvl9pPr>
          </a:lstStyle>
          <a:p>
            <a:r>
              <a:rPr lang="en-US" sz="1088" dirty="0" smtClean="0">
                <a:solidFill>
                  <a:srgbClr val="68217A"/>
                </a:solidFill>
              </a:rPr>
              <a:t>|  Dev12 Marketing Planning</a:t>
            </a:r>
          </a:p>
        </p:txBody>
      </p:sp>
      <p:sp>
        <p:nvSpPr>
          <p:cNvPr id="13" name="Right Triangle 12"/>
          <p:cNvSpPr/>
          <p:nvPr userDrawn="1"/>
        </p:nvSpPr>
        <p:spPr>
          <a:xfrm flipH="1" flipV="1">
            <a:off x="10971133" y="6"/>
            <a:ext cx="1465349" cy="926128"/>
          </a:xfrm>
          <a:prstGeom prst="r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55019"/>
            <a:endParaRPr lang="en-US" sz="2175">
              <a:solidFill>
                <a:prstClr val="white"/>
              </a:solidFill>
            </a:endParaRPr>
          </a:p>
        </p:txBody>
      </p:sp>
    </p:spTree>
    <p:extLst>
      <p:ext uri="{BB962C8B-B14F-4D97-AF65-F5344CB8AC3E}">
        <p14:creationId xmlns:p14="http://schemas.microsoft.com/office/powerpoint/2010/main" val="4094315510"/>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2/3 gray box on left">
    <p:spTree>
      <p:nvGrpSpPr>
        <p:cNvPr id="1" name=""/>
        <p:cNvGrpSpPr/>
        <p:nvPr/>
      </p:nvGrpSpPr>
      <p:grpSpPr>
        <a:xfrm>
          <a:off x="0" y="0"/>
          <a:ext cx="0" cy="0"/>
          <a:chOff x="0" y="0"/>
          <a:chExt cx="0" cy="0"/>
        </a:xfrm>
      </p:grpSpPr>
      <p:sp>
        <p:nvSpPr>
          <p:cNvPr id="9" name="Rectangle 8"/>
          <p:cNvSpPr/>
          <p:nvPr userDrawn="1"/>
        </p:nvSpPr>
        <p:spPr>
          <a:xfrm>
            <a:off x="5" y="1"/>
            <a:ext cx="12436475" cy="124347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prstClr val="white"/>
              </a:solidFill>
            </a:endParaRPr>
          </a:p>
        </p:txBody>
      </p:sp>
      <p:sp>
        <p:nvSpPr>
          <p:cNvPr id="8" name="Rectangle 7"/>
          <p:cNvSpPr/>
          <p:nvPr userDrawn="1"/>
        </p:nvSpPr>
        <p:spPr>
          <a:xfrm>
            <a:off x="8" y="1243471"/>
            <a:ext cx="7585367" cy="5396665"/>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srgbClr val="D2D2D2"/>
              </a:solidFill>
            </a:endParaRPr>
          </a:p>
        </p:txBody>
      </p:sp>
      <p:sp>
        <p:nvSpPr>
          <p:cNvPr id="5" name="Title 1"/>
          <p:cNvSpPr>
            <a:spLocks noGrp="1"/>
          </p:cNvSpPr>
          <p:nvPr>
            <p:ph type="ctrTitle"/>
          </p:nvPr>
        </p:nvSpPr>
        <p:spPr>
          <a:xfrm>
            <a:off x="671575" y="211401"/>
            <a:ext cx="10571004" cy="1038571"/>
          </a:xfrm>
          <a:prstGeom prst="rect">
            <a:avLst/>
          </a:prstGeom>
        </p:spPr>
        <p:txBody>
          <a:bodyPr lIns="0" tIns="0" rIns="0" bIns="0"/>
          <a:lstStyle>
            <a:lvl1pPr algn="l">
              <a:defRPr sz="4623">
                <a:solidFill>
                  <a:schemeClr val="bg1"/>
                </a:solidFill>
                <a:latin typeface="Segoe UI Light" pitchFamily="34" charset="0"/>
              </a:defRPr>
            </a:lvl1pPr>
          </a:lstStyle>
          <a:p>
            <a:r>
              <a:rPr lang="en-US" dirty="0" smtClean="0"/>
              <a:t>Click to edit Master title style</a:t>
            </a:r>
            <a:endParaRPr lang="en-US" dirty="0"/>
          </a:p>
        </p:txBody>
      </p:sp>
      <p:sp>
        <p:nvSpPr>
          <p:cNvPr id="6" name="Rectangle 5"/>
          <p:cNvSpPr/>
          <p:nvPr userDrawn="1"/>
        </p:nvSpPr>
        <p:spPr>
          <a:xfrm>
            <a:off x="5" y="6640148"/>
            <a:ext cx="12436475" cy="36187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srgbClr val="D2D2D2"/>
              </a:solidFill>
            </a:endParaRPr>
          </a:p>
        </p:txBody>
      </p:sp>
      <p:sp>
        <p:nvSpPr>
          <p:cNvPr id="10" name="Slide Number Placeholder 5"/>
          <p:cNvSpPr txBox="1">
            <a:spLocks/>
          </p:cNvSpPr>
          <p:nvPr userDrawn="1"/>
        </p:nvSpPr>
        <p:spPr>
          <a:xfrm>
            <a:off x="124365" y="6714744"/>
            <a:ext cx="2901844" cy="273564"/>
          </a:xfrm>
          <a:prstGeom prst="rect">
            <a:avLst/>
          </a:prstGeom>
        </p:spPr>
        <p:txBody>
          <a:bodyPr lIns="0" tIns="0" rIns="0" bIns="0"/>
          <a:lstStyle>
            <a:defPPr>
              <a:defRPr lang="en-US"/>
            </a:defPPr>
            <a:lvl1pPr marL="0" algn="l" defTabSz="408153" rtl="0" eaLnBrk="1" latinLnBrk="0" hangingPunct="1">
              <a:defRPr sz="1600" kern="1200">
                <a:solidFill>
                  <a:schemeClr val="tx1"/>
                </a:solidFill>
                <a:latin typeface="+mn-lt"/>
                <a:ea typeface="+mn-ea"/>
                <a:cs typeface="+mn-cs"/>
              </a:defRPr>
            </a:lvl1pPr>
            <a:lvl2pPr marL="408153" algn="l" defTabSz="408153" rtl="0" eaLnBrk="1" latinLnBrk="0" hangingPunct="1">
              <a:defRPr sz="1600" kern="1200">
                <a:solidFill>
                  <a:schemeClr val="tx1"/>
                </a:solidFill>
                <a:latin typeface="+mn-lt"/>
                <a:ea typeface="+mn-ea"/>
                <a:cs typeface="+mn-cs"/>
              </a:defRPr>
            </a:lvl2pPr>
            <a:lvl3pPr marL="816306" algn="l" defTabSz="408153" rtl="0" eaLnBrk="1" latinLnBrk="0" hangingPunct="1">
              <a:defRPr sz="1600" kern="1200">
                <a:solidFill>
                  <a:schemeClr val="tx1"/>
                </a:solidFill>
                <a:latin typeface="+mn-lt"/>
                <a:ea typeface="+mn-ea"/>
                <a:cs typeface="+mn-cs"/>
              </a:defRPr>
            </a:lvl3pPr>
            <a:lvl4pPr marL="1224459" algn="l" defTabSz="408153" rtl="0" eaLnBrk="1" latinLnBrk="0" hangingPunct="1">
              <a:defRPr sz="1600" kern="1200">
                <a:solidFill>
                  <a:schemeClr val="tx1"/>
                </a:solidFill>
                <a:latin typeface="+mn-lt"/>
                <a:ea typeface="+mn-ea"/>
                <a:cs typeface="+mn-cs"/>
              </a:defRPr>
            </a:lvl4pPr>
            <a:lvl5pPr marL="1632613" algn="l" defTabSz="408153" rtl="0" eaLnBrk="1" latinLnBrk="0" hangingPunct="1">
              <a:defRPr sz="1600" kern="1200">
                <a:solidFill>
                  <a:schemeClr val="tx1"/>
                </a:solidFill>
                <a:latin typeface="+mn-lt"/>
                <a:ea typeface="+mn-ea"/>
                <a:cs typeface="+mn-cs"/>
              </a:defRPr>
            </a:lvl5pPr>
            <a:lvl6pPr marL="2040766" algn="l" defTabSz="408153" rtl="0" eaLnBrk="1" latinLnBrk="0" hangingPunct="1">
              <a:defRPr sz="1600" kern="1200">
                <a:solidFill>
                  <a:schemeClr val="tx1"/>
                </a:solidFill>
                <a:latin typeface="+mn-lt"/>
                <a:ea typeface="+mn-ea"/>
                <a:cs typeface="+mn-cs"/>
              </a:defRPr>
            </a:lvl6pPr>
            <a:lvl7pPr marL="2448919" algn="l" defTabSz="408153" rtl="0" eaLnBrk="1" latinLnBrk="0" hangingPunct="1">
              <a:defRPr sz="1600" kern="1200">
                <a:solidFill>
                  <a:schemeClr val="tx1"/>
                </a:solidFill>
                <a:latin typeface="+mn-lt"/>
                <a:ea typeface="+mn-ea"/>
                <a:cs typeface="+mn-cs"/>
              </a:defRPr>
            </a:lvl7pPr>
            <a:lvl8pPr marL="2857071" algn="l" defTabSz="408153" rtl="0" eaLnBrk="1" latinLnBrk="0" hangingPunct="1">
              <a:defRPr sz="1600" kern="1200">
                <a:solidFill>
                  <a:schemeClr val="tx1"/>
                </a:solidFill>
                <a:latin typeface="+mn-lt"/>
                <a:ea typeface="+mn-ea"/>
                <a:cs typeface="+mn-cs"/>
              </a:defRPr>
            </a:lvl8pPr>
            <a:lvl9pPr marL="3265224" algn="l" defTabSz="408153" rtl="0" eaLnBrk="1" latinLnBrk="0" hangingPunct="1">
              <a:defRPr sz="1600" kern="1200">
                <a:solidFill>
                  <a:schemeClr val="tx1"/>
                </a:solidFill>
                <a:latin typeface="+mn-lt"/>
                <a:ea typeface="+mn-ea"/>
                <a:cs typeface="+mn-cs"/>
              </a:defRPr>
            </a:lvl9pPr>
          </a:lstStyle>
          <a:p>
            <a:fld id="{103D9B63-0BF9-5C4E-A355-9EB001CFAB3D}" type="slidenum">
              <a:rPr lang="en-US" sz="1088" smtClean="0">
                <a:solidFill>
                  <a:srgbClr val="68217A"/>
                </a:solidFill>
                <a:ea typeface="Segoe UI" pitchFamily="34" charset="0"/>
                <a:cs typeface="Segoe UI" pitchFamily="34" charset="0"/>
              </a:rPr>
              <a:pPr/>
              <a:t>‹#›</a:t>
            </a:fld>
            <a:endParaRPr lang="en-US" sz="1088" dirty="0">
              <a:solidFill>
                <a:srgbClr val="68217A"/>
              </a:solidFill>
              <a:ea typeface="Segoe UI" pitchFamily="34" charset="0"/>
              <a:cs typeface="Segoe UI" pitchFamily="34" charset="0"/>
            </a:endParaRPr>
          </a:p>
        </p:txBody>
      </p:sp>
      <p:sp>
        <p:nvSpPr>
          <p:cNvPr id="11" name="Slide Number Placeholder 5"/>
          <p:cNvSpPr txBox="1">
            <a:spLocks/>
          </p:cNvSpPr>
          <p:nvPr userDrawn="1"/>
        </p:nvSpPr>
        <p:spPr>
          <a:xfrm>
            <a:off x="396418" y="6714744"/>
            <a:ext cx="4352766" cy="273564"/>
          </a:xfrm>
          <a:prstGeom prst="rect">
            <a:avLst/>
          </a:prstGeom>
        </p:spPr>
        <p:txBody>
          <a:bodyPr lIns="0" tIns="0" rIns="0" bIns="0"/>
          <a:lstStyle>
            <a:defPPr>
              <a:defRPr lang="en-US"/>
            </a:defPPr>
            <a:lvl1pPr marL="0" algn="l" defTabSz="408153" rtl="0" eaLnBrk="1" latinLnBrk="0" hangingPunct="1">
              <a:defRPr sz="800" kern="1200">
                <a:solidFill>
                  <a:schemeClr val="tx1"/>
                </a:solidFill>
                <a:latin typeface="Segoe UI" pitchFamily="34" charset="0"/>
                <a:ea typeface="Segoe UI" pitchFamily="34" charset="0"/>
                <a:cs typeface="Segoe UI" pitchFamily="34" charset="0"/>
              </a:defRPr>
            </a:lvl1pPr>
            <a:lvl2pPr marL="408153" algn="l" defTabSz="408153" rtl="0" eaLnBrk="1" latinLnBrk="0" hangingPunct="1">
              <a:defRPr sz="1600" kern="1200">
                <a:solidFill>
                  <a:schemeClr val="tx1"/>
                </a:solidFill>
                <a:latin typeface="+mn-lt"/>
                <a:ea typeface="+mn-ea"/>
                <a:cs typeface="+mn-cs"/>
              </a:defRPr>
            </a:lvl2pPr>
            <a:lvl3pPr marL="816306" algn="l" defTabSz="408153" rtl="0" eaLnBrk="1" latinLnBrk="0" hangingPunct="1">
              <a:defRPr sz="1600" kern="1200">
                <a:solidFill>
                  <a:schemeClr val="tx1"/>
                </a:solidFill>
                <a:latin typeface="+mn-lt"/>
                <a:ea typeface="+mn-ea"/>
                <a:cs typeface="+mn-cs"/>
              </a:defRPr>
            </a:lvl3pPr>
            <a:lvl4pPr marL="1224459" algn="l" defTabSz="408153" rtl="0" eaLnBrk="1" latinLnBrk="0" hangingPunct="1">
              <a:defRPr sz="1600" kern="1200">
                <a:solidFill>
                  <a:schemeClr val="tx1"/>
                </a:solidFill>
                <a:latin typeface="+mn-lt"/>
                <a:ea typeface="+mn-ea"/>
                <a:cs typeface="+mn-cs"/>
              </a:defRPr>
            </a:lvl4pPr>
            <a:lvl5pPr marL="1632613" algn="l" defTabSz="408153" rtl="0" eaLnBrk="1" latinLnBrk="0" hangingPunct="1">
              <a:defRPr sz="1600" kern="1200">
                <a:solidFill>
                  <a:schemeClr val="tx1"/>
                </a:solidFill>
                <a:latin typeface="+mn-lt"/>
                <a:ea typeface="+mn-ea"/>
                <a:cs typeface="+mn-cs"/>
              </a:defRPr>
            </a:lvl5pPr>
            <a:lvl6pPr marL="2040766" algn="l" defTabSz="408153" rtl="0" eaLnBrk="1" latinLnBrk="0" hangingPunct="1">
              <a:defRPr sz="1600" kern="1200">
                <a:solidFill>
                  <a:schemeClr val="tx1"/>
                </a:solidFill>
                <a:latin typeface="+mn-lt"/>
                <a:ea typeface="+mn-ea"/>
                <a:cs typeface="+mn-cs"/>
              </a:defRPr>
            </a:lvl6pPr>
            <a:lvl7pPr marL="2448919" algn="l" defTabSz="408153" rtl="0" eaLnBrk="1" latinLnBrk="0" hangingPunct="1">
              <a:defRPr sz="1600" kern="1200">
                <a:solidFill>
                  <a:schemeClr val="tx1"/>
                </a:solidFill>
                <a:latin typeface="+mn-lt"/>
                <a:ea typeface="+mn-ea"/>
                <a:cs typeface="+mn-cs"/>
              </a:defRPr>
            </a:lvl7pPr>
            <a:lvl8pPr marL="2857071" algn="l" defTabSz="408153" rtl="0" eaLnBrk="1" latinLnBrk="0" hangingPunct="1">
              <a:defRPr sz="1600" kern="1200">
                <a:solidFill>
                  <a:schemeClr val="tx1"/>
                </a:solidFill>
                <a:latin typeface="+mn-lt"/>
                <a:ea typeface="+mn-ea"/>
                <a:cs typeface="+mn-cs"/>
              </a:defRPr>
            </a:lvl8pPr>
            <a:lvl9pPr marL="3265224" algn="l" defTabSz="408153" rtl="0" eaLnBrk="1" latinLnBrk="0" hangingPunct="1">
              <a:defRPr sz="1600" kern="1200">
                <a:solidFill>
                  <a:schemeClr val="tx1"/>
                </a:solidFill>
                <a:latin typeface="+mn-lt"/>
                <a:ea typeface="+mn-ea"/>
                <a:cs typeface="+mn-cs"/>
              </a:defRPr>
            </a:lvl9pPr>
          </a:lstStyle>
          <a:p>
            <a:r>
              <a:rPr lang="en-US" sz="1088" dirty="0" smtClean="0">
                <a:solidFill>
                  <a:srgbClr val="68217A"/>
                </a:solidFill>
              </a:rPr>
              <a:t>|  Presentation title in </a:t>
            </a:r>
            <a:r>
              <a:rPr lang="en-US" sz="1088" dirty="0" err="1" smtClean="0">
                <a:solidFill>
                  <a:srgbClr val="68217A"/>
                </a:solidFill>
              </a:rPr>
              <a:t>Segoe</a:t>
            </a:r>
            <a:r>
              <a:rPr lang="en-US" sz="1088" dirty="0" smtClean="0">
                <a:solidFill>
                  <a:srgbClr val="68217A"/>
                </a:solidFill>
              </a:rPr>
              <a:t> 8pt</a:t>
            </a:r>
          </a:p>
          <a:p>
            <a:endParaRPr lang="en-US" sz="1088" dirty="0">
              <a:solidFill>
                <a:srgbClr val="341447"/>
              </a:solidFill>
            </a:endParaRPr>
          </a:p>
        </p:txBody>
      </p:sp>
      <p:sp>
        <p:nvSpPr>
          <p:cNvPr id="12" name="Right Triangle 11"/>
          <p:cNvSpPr/>
          <p:nvPr userDrawn="1"/>
        </p:nvSpPr>
        <p:spPr>
          <a:xfrm flipH="1" flipV="1">
            <a:off x="10971133" y="6"/>
            <a:ext cx="1465349" cy="926128"/>
          </a:xfrm>
          <a:prstGeom prst="r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55019"/>
            <a:endParaRPr lang="en-US" sz="2175">
              <a:solidFill>
                <a:prstClr val="white"/>
              </a:solidFill>
            </a:endParaRPr>
          </a:p>
        </p:txBody>
      </p:sp>
    </p:spTree>
    <p:extLst>
      <p:ext uri="{BB962C8B-B14F-4D97-AF65-F5344CB8AC3E}">
        <p14:creationId xmlns:p14="http://schemas.microsoft.com/office/powerpoint/2010/main" val="1605277278"/>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ext - one bullet column">
    <p:spTree>
      <p:nvGrpSpPr>
        <p:cNvPr id="1" name=""/>
        <p:cNvGrpSpPr/>
        <p:nvPr/>
      </p:nvGrpSpPr>
      <p:grpSpPr>
        <a:xfrm>
          <a:off x="0" y="0"/>
          <a:ext cx="0" cy="0"/>
          <a:chOff x="0" y="0"/>
          <a:chExt cx="0" cy="0"/>
        </a:xfrm>
      </p:grpSpPr>
      <p:sp>
        <p:nvSpPr>
          <p:cNvPr id="10" name="Rectangle 9"/>
          <p:cNvSpPr/>
          <p:nvPr userDrawn="1"/>
        </p:nvSpPr>
        <p:spPr>
          <a:xfrm>
            <a:off x="5" y="1"/>
            <a:ext cx="12436475" cy="124347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prstClr val="white"/>
              </a:solidFill>
            </a:endParaRPr>
          </a:p>
        </p:txBody>
      </p:sp>
      <p:sp>
        <p:nvSpPr>
          <p:cNvPr id="3" name="Content Placeholder 2"/>
          <p:cNvSpPr>
            <a:spLocks noGrp="1"/>
          </p:cNvSpPr>
          <p:nvPr>
            <p:ph idx="1"/>
          </p:nvPr>
        </p:nvSpPr>
        <p:spPr>
          <a:xfrm>
            <a:off x="671569" y="1566775"/>
            <a:ext cx="8705534" cy="1805431"/>
          </a:xfrm>
          <a:prstGeom prst="rect">
            <a:avLst/>
          </a:prstGeom>
        </p:spPr>
        <p:txBody>
          <a:bodyPr lIns="0" tIns="45720" rIns="0" bIns="45720"/>
          <a:lstStyle>
            <a:lvl1pPr marL="223818" indent="-223818" defTabSz="1243431">
              <a:lnSpc>
                <a:spcPct val="110000"/>
              </a:lnSpc>
              <a:buClr>
                <a:schemeClr val="accent2"/>
              </a:buClr>
              <a:buFont typeface="Arial" pitchFamily="34" charset="0"/>
              <a:buChar char="•"/>
              <a:tabLst>
                <a:tab pos="223818" algn="l"/>
                <a:tab pos="447635" algn="l"/>
                <a:tab pos="671453" algn="l"/>
              </a:tabLst>
              <a:defRPr sz="1767" baseline="0">
                <a:solidFill>
                  <a:schemeClr val="tx2"/>
                </a:solidFill>
                <a:latin typeface="Segoe UI" pitchFamily="34" charset="0"/>
                <a:cs typeface="Segoe UI" pitchFamily="34" charset="0"/>
              </a:defRPr>
            </a:lvl1pPr>
            <a:lvl2pPr marL="447635" indent="-223818" defTabSz="1243431">
              <a:lnSpc>
                <a:spcPct val="110000"/>
              </a:lnSpc>
              <a:buClr>
                <a:schemeClr val="accent2"/>
              </a:buClr>
              <a:buFont typeface="Arial" pitchFamily="34" charset="0"/>
              <a:buChar char="•"/>
              <a:tabLst>
                <a:tab pos="223818" algn="l"/>
                <a:tab pos="447635" algn="l"/>
                <a:tab pos="671453" algn="l"/>
              </a:tabLst>
              <a:defRPr sz="1767">
                <a:solidFill>
                  <a:schemeClr val="tx2"/>
                </a:solidFill>
                <a:latin typeface="Segoe UI" pitchFamily="34" charset="0"/>
                <a:cs typeface="Segoe UI" pitchFamily="34" charset="0"/>
              </a:defRPr>
            </a:lvl2pPr>
            <a:lvl3pPr marL="671453" indent="-223818" defTabSz="1243431">
              <a:lnSpc>
                <a:spcPct val="110000"/>
              </a:lnSpc>
              <a:buClr>
                <a:schemeClr val="accent2"/>
              </a:buClr>
              <a:buFont typeface="Arial" pitchFamily="34" charset="0"/>
              <a:buChar char="•"/>
              <a:tabLst>
                <a:tab pos="223818" algn="l"/>
                <a:tab pos="447635" algn="l"/>
                <a:tab pos="671453" algn="l"/>
              </a:tabLst>
              <a:defRPr sz="1767">
                <a:solidFill>
                  <a:schemeClr val="tx2"/>
                </a:solidFill>
                <a:latin typeface="Segoe UI" pitchFamily="34" charset="0"/>
                <a:cs typeface="Segoe UI" pitchFamily="34" charset="0"/>
              </a:defRPr>
            </a:lvl3pPr>
            <a:lvl4pPr marL="895270" indent="-223818" defTabSz="1243431">
              <a:lnSpc>
                <a:spcPct val="110000"/>
              </a:lnSpc>
              <a:buClr>
                <a:schemeClr val="accent2"/>
              </a:buClr>
              <a:buFont typeface="Arial" pitchFamily="34" charset="0"/>
              <a:buChar char="•"/>
              <a:tabLst>
                <a:tab pos="223818" algn="l"/>
                <a:tab pos="447635" algn="l"/>
                <a:tab pos="671453" algn="l"/>
              </a:tabLst>
              <a:defRPr sz="1767">
                <a:solidFill>
                  <a:schemeClr val="tx2"/>
                </a:solidFill>
                <a:latin typeface="Segoe UI" pitchFamily="34" charset="0"/>
                <a:cs typeface="Segoe UI" pitchFamily="34" charset="0"/>
              </a:defRPr>
            </a:lvl4pPr>
            <a:lvl5pPr marL="1119088" indent="-223818" algn="l" defTabSz="1243431">
              <a:lnSpc>
                <a:spcPct val="110000"/>
              </a:lnSpc>
              <a:buClr>
                <a:schemeClr val="accent2"/>
              </a:buClr>
              <a:buFont typeface="Arial" pitchFamily="34" charset="0"/>
              <a:buChar char="•"/>
              <a:tabLst>
                <a:tab pos="223818" algn="l"/>
                <a:tab pos="447635" algn="l"/>
                <a:tab pos="671453" algn="l"/>
              </a:tabLst>
              <a:defRPr sz="1767">
                <a:solidFill>
                  <a:schemeClr val="tx2"/>
                </a:soli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1"/>
          <p:cNvSpPr>
            <a:spLocks noGrp="1"/>
          </p:cNvSpPr>
          <p:nvPr>
            <p:ph type="ctrTitle"/>
          </p:nvPr>
        </p:nvSpPr>
        <p:spPr>
          <a:xfrm>
            <a:off x="671575" y="211401"/>
            <a:ext cx="10571004" cy="1038571"/>
          </a:xfrm>
          <a:prstGeom prst="rect">
            <a:avLst/>
          </a:prstGeom>
        </p:spPr>
        <p:txBody>
          <a:bodyPr lIns="0" tIns="0" rIns="0" bIns="0"/>
          <a:lstStyle>
            <a:lvl1pPr algn="l">
              <a:defRPr sz="4623">
                <a:solidFill>
                  <a:schemeClr val="bg1"/>
                </a:solidFill>
                <a:latin typeface="Segoe UI Light" pitchFamily="34" charset="0"/>
              </a:defRPr>
            </a:lvl1pPr>
          </a:lstStyle>
          <a:p>
            <a:r>
              <a:rPr lang="en-US" dirty="0" smtClean="0"/>
              <a:t>Click to edit Master title style</a:t>
            </a:r>
            <a:endParaRPr lang="en-US" dirty="0"/>
          </a:p>
        </p:txBody>
      </p:sp>
      <p:sp>
        <p:nvSpPr>
          <p:cNvPr id="7" name="Rectangle 6"/>
          <p:cNvSpPr/>
          <p:nvPr userDrawn="1"/>
        </p:nvSpPr>
        <p:spPr>
          <a:xfrm>
            <a:off x="5" y="6640148"/>
            <a:ext cx="12436475" cy="36187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srgbClr val="D2D2D2"/>
              </a:solidFill>
            </a:endParaRPr>
          </a:p>
        </p:txBody>
      </p:sp>
      <p:sp>
        <p:nvSpPr>
          <p:cNvPr id="8" name="Slide Number Placeholder 5"/>
          <p:cNvSpPr txBox="1">
            <a:spLocks/>
          </p:cNvSpPr>
          <p:nvPr userDrawn="1"/>
        </p:nvSpPr>
        <p:spPr>
          <a:xfrm>
            <a:off x="124365" y="6714744"/>
            <a:ext cx="2901844" cy="273564"/>
          </a:xfrm>
          <a:prstGeom prst="rect">
            <a:avLst/>
          </a:prstGeom>
        </p:spPr>
        <p:txBody>
          <a:bodyPr lIns="0" tIns="0" rIns="0" bIns="0"/>
          <a:lstStyle>
            <a:defPPr>
              <a:defRPr lang="en-US"/>
            </a:defPPr>
            <a:lvl1pPr marL="0" algn="l" defTabSz="408153" rtl="0" eaLnBrk="1" latinLnBrk="0" hangingPunct="1">
              <a:defRPr sz="1600" kern="1200">
                <a:solidFill>
                  <a:schemeClr val="tx1"/>
                </a:solidFill>
                <a:latin typeface="+mn-lt"/>
                <a:ea typeface="+mn-ea"/>
                <a:cs typeface="+mn-cs"/>
              </a:defRPr>
            </a:lvl1pPr>
            <a:lvl2pPr marL="408153" algn="l" defTabSz="408153" rtl="0" eaLnBrk="1" latinLnBrk="0" hangingPunct="1">
              <a:defRPr sz="1600" kern="1200">
                <a:solidFill>
                  <a:schemeClr val="tx1"/>
                </a:solidFill>
                <a:latin typeface="+mn-lt"/>
                <a:ea typeface="+mn-ea"/>
                <a:cs typeface="+mn-cs"/>
              </a:defRPr>
            </a:lvl2pPr>
            <a:lvl3pPr marL="816306" algn="l" defTabSz="408153" rtl="0" eaLnBrk="1" latinLnBrk="0" hangingPunct="1">
              <a:defRPr sz="1600" kern="1200">
                <a:solidFill>
                  <a:schemeClr val="tx1"/>
                </a:solidFill>
                <a:latin typeface="+mn-lt"/>
                <a:ea typeface="+mn-ea"/>
                <a:cs typeface="+mn-cs"/>
              </a:defRPr>
            </a:lvl3pPr>
            <a:lvl4pPr marL="1224459" algn="l" defTabSz="408153" rtl="0" eaLnBrk="1" latinLnBrk="0" hangingPunct="1">
              <a:defRPr sz="1600" kern="1200">
                <a:solidFill>
                  <a:schemeClr val="tx1"/>
                </a:solidFill>
                <a:latin typeface="+mn-lt"/>
                <a:ea typeface="+mn-ea"/>
                <a:cs typeface="+mn-cs"/>
              </a:defRPr>
            </a:lvl4pPr>
            <a:lvl5pPr marL="1632613" algn="l" defTabSz="408153" rtl="0" eaLnBrk="1" latinLnBrk="0" hangingPunct="1">
              <a:defRPr sz="1600" kern="1200">
                <a:solidFill>
                  <a:schemeClr val="tx1"/>
                </a:solidFill>
                <a:latin typeface="+mn-lt"/>
                <a:ea typeface="+mn-ea"/>
                <a:cs typeface="+mn-cs"/>
              </a:defRPr>
            </a:lvl5pPr>
            <a:lvl6pPr marL="2040766" algn="l" defTabSz="408153" rtl="0" eaLnBrk="1" latinLnBrk="0" hangingPunct="1">
              <a:defRPr sz="1600" kern="1200">
                <a:solidFill>
                  <a:schemeClr val="tx1"/>
                </a:solidFill>
                <a:latin typeface="+mn-lt"/>
                <a:ea typeface="+mn-ea"/>
                <a:cs typeface="+mn-cs"/>
              </a:defRPr>
            </a:lvl6pPr>
            <a:lvl7pPr marL="2448919" algn="l" defTabSz="408153" rtl="0" eaLnBrk="1" latinLnBrk="0" hangingPunct="1">
              <a:defRPr sz="1600" kern="1200">
                <a:solidFill>
                  <a:schemeClr val="tx1"/>
                </a:solidFill>
                <a:latin typeface="+mn-lt"/>
                <a:ea typeface="+mn-ea"/>
                <a:cs typeface="+mn-cs"/>
              </a:defRPr>
            </a:lvl7pPr>
            <a:lvl8pPr marL="2857071" algn="l" defTabSz="408153" rtl="0" eaLnBrk="1" latinLnBrk="0" hangingPunct="1">
              <a:defRPr sz="1600" kern="1200">
                <a:solidFill>
                  <a:schemeClr val="tx1"/>
                </a:solidFill>
                <a:latin typeface="+mn-lt"/>
                <a:ea typeface="+mn-ea"/>
                <a:cs typeface="+mn-cs"/>
              </a:defRPr>
            </a:lvl8pPr>
            <a:lvl9pPr marL="3265224" algn="l" defTabSz="408153" rtl="0" eaLnBrk="1" latinLnBrk="0" hangingPunct="1">
              <a:defRPr sz="1600" kern="1200">
                <a:solidFill>
                  <a:schemeClr val="tx1"/>
                </a:solidFill>
                <a:latin typeface="+mn-lt"/>
                <a:ea typeface="+mn-ea"/>
                <a:cs typeface="+mn-cs"/>
              </a:defRPr>
            </a:lvl9pPr>
          </a:lstStyle>
          <a:p>
            <a:fld id="{103D9B63-0BF9-5C4E-A355-9EB001CFAB3D}" type="slidenum">
              <a:rPr lang="en-US" sz="1088" smtClean="0">
                <a:solidFill>
                  <a:srgbClr val="68217A"/>
                </a:solidFill>
                <a:ea typeface="Segoe UI" pitchFamily="34" charset="0"/>
                <a:cs typeface="Segoe UI" pitchFamily="34" charset="0"/>
              </a:rPr>
              <a:pPr/>
              <a:t>‹#›</a:t>
            </a:fld>
            <a:endParaRPr lang="en-US" sz="1088" dirty="0">
              <a:solidFill>
                <a:srgbClr val="68217A"/>
              </a:solidFill>
              <a:ea typeface="Segoe UI" pitchFamily="34" charset="0"/>
              <a:cs typeface="Segoe UI" pitchFamily="34" charset="0"/>
            </a:endParaRPr>
          </a:p>
        </p:txBody>
      </p:sp>
      <p:sp>
        <p:nvSpPr>
          <p:cNvPr id="9" name="Slide Number Placeholder 5"/>
          <p:cNvSpPr txBox="1">
            <a:spLocks/>
          </p:cNvSpPr>
          <p:nvPr userDrawn="1"/>
        </p:nvSpPr>
        <p:spPr>
          <a:xfrm>
            <a:off x="396418" y="6714744"/>
            <a:ext cx="4352766" cy="273564"/>
          </a:xfrm>
          <a:prstGeom prst="rect">
            <a:avLst/>
          </a:prstGeom>
        </p:spPr>
        <p:txBody>
          <a:bodyPr lIns="0" tIns="0" rIns="0" bIns="0"/>
          <a:lstStyle>
            <a:defPPr>
              <a:defRPr lang="en-US"/>
            </a:defPPr>
            <a:lvl1pPr marL="0" algn="l" defTabSz="408153" rtl="0" eaLnBrk="1" latinLnBrk="0" hangingPunct="1">
              <a:defRPr sz="800" kern="1200">
                <a:solidFill>
                  <a:schemeClr val="tx1"/>
                </a:solidFill>
                <a:latin typeface="Segoe UI" pitchFamily="34" charset="0"/>
                <a:ea typeface="Segoe UI" pitchFamily="34" charset="0"/>
                <a:cs typeface="Segoe UI" pitchFamily="34" charset="0"/>
              </a:defRPr>
            </a:lvl1pPr>
            <a:lvl2pPr marL="408153" algn="l" defTabSz="408153" rtl="0" eaLnBrk="1" latinLnBrk="0" hangingPunct="1">
              <a:defRPr sz="1600" kern="1200">
                <a:solidFill>
                  <a:schemeClr val="tx1"/>
                </a:solidFill>
                <a:latin typeface="+mn-lt"/>
                <a:ea typeface="+mn-ea"/>
                <a:cs typeface="+mn-cs"/>
              </a:defRPr>
            </a:lvl2pPr>
            <a:lvl3pPr marL="816306" algn="l" defTabSz="408153" rtl="0" eaLnBrk="1" latinLnBrk="0" hangingPunct="1">
              <a:defRPr sz="1600" kern="1200">
                <a:solidFill>
                  <a:schemeClr val="tx1"/>
                </a:solidFill>
                <a:latin typeface="+mn-lt"/>
                <a:ea typeface="+mn-ea"/>
                <a:cs typeface="+mn-cs"/>
              </a:defRPr>
            </a:lvl3pPr>
            <a:lvl4pPr marL="1224459" algn="l" defTabSz="408153" rtl="0" eaLnBrk="1" latinLnBrk="0" hangingPunct="1">
              <a:defRPr sz="1600" kern="1200">
                <a:solidFill>
                  <a:schemeClr val="tx1"/>
                </a:solidFill>
                <a:latin typeface="+mn-lt"/>
                <a:ea typeface="+mn-ea"/>
                <a:cs typeface="+mn-cs"/>
              </a:defRPr>
            </a:lvl4pPr>
            <a:lvl5pPr marL="1632613" algn="l" defTabSz="408153" rtl="0" eaLnBrk="1" latinLnBrk="0" hangingPunct="1">
              <a:defRPr sz="1600" kern="1200">
                <a:solidFill>
                  <a:schemeClr val="tx1"/>
                </a:solidFill>
                <a:latin typeface="+mn-lt"/>
                <a:ea typeface="+mn-ea"/>
                <a:cs typeface="+mn-cs"/>
              </a:defRPr>
            </a:lvl5pPr>
            <a:lvl6pPr marL="2040766" algn="l" defTabSz="408153" rtl="0" eaLnBrk="1" latinLnBrk="0" hangingPunct="1">
              <a:defRPr sz="1600" kern="1200">
                <a:solidFill>
                  <a:schemeClr val="tx1"/>
                </a:solidFill>
                <a:latin typeface="+mn-lt"/>
                <a:ea typeface="+mn-ea"/>
                <a:cs typeface="+mn-cs"/>
              </a:defRPr>
            </a:lvl6pPr>
            <a:lvl7pPr marL="2448919" algn="l" defTabSz="408153" rtl="0" eaLnBrk="1" latinLnBrk="0" hangingPunct="1">
              <a:defRPr sz="1600" kern="1200">
                <a:solidFill>
                  <a:schemeClr val="tx1"/>
                </a:solidFill>
                <a:latin typeface="+mn-lt"/>
                <a:ea typeface="+mn-ea"/>
                <a:cs typeface="+mn-cs"/>
              </a:defRPr>
            </a:lvl7pPr>
            <a:lvl8pPr marL="2857071" algn="l" defTabSz="408153" rtl="0" eaLnBrk="1" latinLnBrk="0" hangingPunct="1">
              <a:defRPr sz="1600" kern="1200">
                <a:solidFill>
                  <a:schemeClr val="tx1"/>
                </a:solidFill>
                <a:latin typeface="+mn-lt"/>
                <a:ea typeface="+mn-ea"/>
                <a:cs typeface="+mn-cs"/>
              </a:defRPr>
            </a:lvl8pPr>
            <a:lvl9pPr marL="3265224" algn="l" defTabSz="408153" rtl="0" eaLnBrk="1" latinLnBrk="0" hangingPunct="1">
              <a:defRPr sz="1600" kern="1200">
                <a:solidFill>
                  <a:schemeClr val="tx1"/>
                </a:solidFill>
                <a:latin typeface="+mn-lt"/>
                <a:ea typeface="+mn-ea"/>
                <a:cs typeface="+mn-cs"/>
              </a:defRPr>
            </a:lvl9pPr>
          </a:lstStyle>
          <a:p>
            <a:r>
              <a:rPr lang="en-US" sz="1088" dirty="0" smtClean="0">
                <a:solidFill>
                  <a:srgbClr val="68217A"/>
                </a:solidFill>
              </a:rPr>
              <a:t>|  Dev12 Marketing Planning</a:t>
            </a:r>
          </a:p>
          <a:p>
            <a:endParaRPr lang="en-US" sz="1088" dirty="0">
              <a:solidFill>
                <a:srgbClr val="341447"/>
              </a:solidFill>
            </a:endParaRPr>
          </a:p>
        </p:txBody>
      </p:sp>
      <p:sp>
        <p:nvSpPr>
          <p:cNvPr id="11" name="Right Triangle 10"/>
          <p:cNvSpPr/>
          <p:nvPr userDrawn="1"/>
        </p:nvSpPr>
        <p:spPr>
          <a:xfrm flipH="1" flipV="1">
            <a:off x="10971133" y="6"/>
            <a:ext cx="1465349" cy="926128"/>
          </a:xfrm>
          <a:prstGeom prst="r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55019"/>
            <a:endParaRPr lang="en-US" sz="2175">
              <a:solidFill>
                <a:prstClr val="white"/>
              </a:solidFill>
            </a:endParaRPr>
          </a:p>
        </p:txBody>
      </p:sp>
    </p:spTree>
    <p:extLst>
      <p:ext uri="{BB962C8B-B14F-4D97-AF65-F5344CB8AC3E}">
        <p14:creationId xmlns:p14="http://schemas.microsoft.com/office/powerpoint/2010/main" val="1064181545"/>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66105043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ext - two bullet columns">
    <p:spTree>
      <p:nvGrpSpPr>
        <p:cNvPr id="1" name=""/>
        <p:cNvGrpSpPr/>
        <p:nvPr/>
      </p:nvGrpSpPr>
      <p:grpSpPr>
        <a:xfrm>
          <a:off x="0" y="0"/>
          <a:ext cx="0" cy="0"/>
          <a:chOff x="0" y="0"/>
          <a:chExt cx="0" cy="0"/>
        </a:xfrm>
      </p:grpSpPr>
      <p:sp>
        <p:nvSpPr>
          <p:cNvPr id="11" name="Rectangle 10"/>
          <p:cNvSpPr/>
          <p:nvPr userDrawn="1"/>
        </p:nvSpPr>
        <p:spPr>
          <a:xfrm>
            <a:off x="5" y="1"/>
            <a:ext cx="12436475" cy="124347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prstClr val="white"/>
              </a:solidFill>
            </a:endParaRPr>
          </a:p>
        </p:txBody>
      </p:sp>
      <p:sp>
        <p:nvSpPr>
          <p:cNvPr id="3" name="Content Placeholder 2"/>
          <p:cNvSpPr>
            <a:spLocks noGrp="1"/>
          </p:cNvSpPr>
          <p:nvPr>
            <p:ph idx="1"/>
          </p:nvPr>
        </p:nvSpPr>
        <p:spPr>
          <a:xfrm>
            <a:off x="671575" y="1566775"/>
            <a:ext cx="5354351" cy="1805431"/>
          </a:xfrm>
          <a:prstGeom prst="rect">
            <a:avLst/>
          </a:prstGeom>
        </p:spPr>
        <p:txBody>
          <a:bodyPr lIns="0" tIns="45720" rIns="0" bIns="45720"/>
          <a:lstStyle>
            <a:lvl1pPr marL="223818" indent="-223818" defTabSz="1243431">
              <a:lnSpc>
                <a:spcPct val="110000"/>
              </a:lnSpc>
              <a:buClr>
                <a:schemeClr val="accent2"/>
              </a:buClr>
              <a:buFont typeface="Arial" pitchFamily="34" charset="0"/>
              <a:buChar char="•"/>
              <a:tabLst>
                <a:tab pos="223818" algn="l"/>
                <a:tab pos="447635" algn="l"/>
                <a:tab pos="671453" algn="l"/>
              </a:tabLst>
              <a:defRPr sz="1767" baseline="0">
                <a:solidFill>
                  <a:schemeClr val="tx2"/>
                </a:solidFill>
                <a:latin typeface="Segoe UI" pitchFamily="34" charset="0"/>
                <a:cs typeface="Segoe UI" pitchFamily="34" charset="0"/>
              </a:defRPr>
            </a:lvl1pPr>
            <a:lvl2pPr marL="447635" indent="-223818" defTabSz="1243431">
              <a:lnSpc>
                <a:spcPct val="110000"/>
              </a:lnSpc>
              <a:buClr>
                <a:schemeClr val="accent2"/>
              </a:buClr>
              <a:buFont typeface="Arial" pitchFamily="34" charset="0"/>
              <a:buChar char="•"/>
              <a:tabLst>
                <a:tab pos="223818" algn="l"/>
                <a:tab pos="447635" algn="l"/>
                <a:tab pos="671453" algn="l"/>
              </a:tabLst>
              <a:defRPr sz="1767">
                <a:solidFill>
                  <a:schemeClr val="tx2"/>
                </a:solidFill>
                <a:latin typeface="Segoe UI" pitchFamily="34" charset="0"/>
                <a:cs typeface="Segoe UI" pitchFamily="34" charset="0"/>
              </a:defRPr>
            </a:lvl2pPr>
            <a:lvl3pPr marL="671453" indent="-223818" defTabSz="1243431">
              <a:lnSpc>
                <a:spcPct val="110000"/>
              </a:lnSpc>
              <a:buClr>
                <a:schemeClr val="accent2"/>
              </a:buClr>
              <a:buFont typeface="Arial" pitchFamily="34" charset="0"/>
              <a:buChar char="•"/>
              <a:tabLst>
                <a:tab pos="223818" algn="l"/>
                <a:tab pos="447635" algn="l"/>
                <a:tab pos="671453" algn="l"/>
              </a:tabLst>
              <a:defRPr sz="1767">
                <a:solidFill>
                  <a:schemeClr val="tx2"/>
                </a:solidFill>
                <a:latin typeface="Segoe UI" pitchFamily="34" charset="0"/>
                <a:cs typeface="Segoe UI" pitchFamily="34" charset="0"/>
              </a:defRPr>
            </a:lvl3pPr>
            <a:lvl4pPr marL="895270" indent="-223818" defTabSz="1243431">
              <a:lnSpc>
                <a:spcPct val="110000"/>
              </a:lnSpc>
              <a:buClr>
                <a:schemeClr val="accent2"/>
              </a:buClr>
              <a:buFont typeface="Arial" pitchFamily="34" charset="0"/>
              <a:buChar char="•"/>
              <a:tabLst>
                <a:tab pos="223818" algn="l"/>
                <a:tab pos="447635" algn="l"/>
                <a:tab pos="671453" algn="l"/>
              </a:tabLst>
              <a:defRPr sz="1767">
                <a:solidFill>
                  <a:schemeClr val="tx2"/>
                </a:solidFill>
                <a:latin typeface="Segoe UI" pitchFamily="34" charset="0"/>
                <a:cs typeface="Segoe UI" pitchFamily="34" charset="0"/>
              </a:defRPr>
            </a:lvl4pPr>
            <a:lvl5pPr marL="1119088" indent="-223818" algn="l" defTabSz="1243431">
              <a:lnSpc>
                <a:spcPct val="110000"/>
              </a:lnSpc>
              <a:buClr>
                <a:schemeClr val="accent2"/>
              </a:buClr>
              <a:buFont typeface="Arial" pitchFamily="34" charset="0"/>
              <a:buChar char="•"/>
              <a:tabLst>
                <a:tab pos="223818" algn="l"/>
                <a:tab pos="447635" algn="l"/>
                <a:tab pos="671453" algn="l"/>
              </a:tabLst>
              <a:defRPr sz="1767">
                <a:solidFill>
                  <a:schemeClr val="tx2"/>
                </a:soli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1"/>
          <p:cNvSpPr>
            <a:spLocks noGrp="1"/>
          </p:cNvSpPr>
          <p:nvPr>
            <p:ph type="ctrTitle"/>
          </p:nvPr>
        </p:nvSpPr>
        <p:spPr>
          <a:xfrm>
            <a:off x="671575" y="211401"/>
            <a:ext cx="10571004" cy="1038571"/>
          </a:xfrm>
          <a:prstGeom prst="rect">
            <a:avLst/>
          </a:prstGeom>
        </p:spPr>
        <p:txBody>
          <a:bodyPr lIns="0" tIns="0" rIns="0" bIns="0"/>
          <a:lstStyle>
            <a:lvl1pPr algn="l">
              <a:defRPr sz="4623">
                <a:solidFill>
                  <a:schemeClr val="bg1"/>
                </a:solidFill>
                <a:latin typeface="Segoe UI Light" pitchFamily="34" charset="0"/>
              </a:defRPr>
            </a:lvl1pPr>
          </a:lstStyle>
          <a:p>
            <a:r>
              <a:rPr lang="en-US" dirty="0" smtClean="0"/>
              <a:t>Click to edit Master title style</a:t>
            </a:r>
            <a:endParaRPr lang="en-US" dirty="0"/>
          </a:p>
        </p:txBody>
      </p:sp>
      <p:sp>
        <p:nvSpPr>
          <p:cNvPr id="7" name="Rectangle 6"/>
          <p:cNvSpPr/>
          <p:nvPr userDrawn="1"/>
        </p:nvSpPr>
        <p:spPr>
          <a:xfrm>
            <a:off x="5" y="6640148"/>
            <a:ext cx="12436475" cy="361870"/>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111008" tIns="55504" rIns="111008" bIns="55504" spcCol="0" rtlCol="0" anchor="ctr"/>
          <a:lstStyle/>
          <a:p>
            <a:pPr algn="ctr" defTabSz="555019"/>
            <a:endParaRPr lang="en-US" sz="2175" dirty="0">
              <a:solidFill>
                <a:srgbClr val="D2D2D2"/>
              </a:solidFill>
            </a:endParaRPr>
          </a:p>
        </p:txBody>
      </p:sp>
      <p:sp>
        <p:nvSpPr>
          <p:cNvPr id="8" name="Slide Number Placeholder 5"/>
          <p:cNvSpPr txBox="1">
            <a:spLocks/>
          </p:cNvSpPr>
          <p:nvPr userDrawn="1"/>
        </p:nvSpPr>
        <p:spPr>
          <a:xfrm>
            <a:off x="124365" y="6714744"/>
            <a:ext cx="2901844" cy="273564"/>
          </a:xfrm>
          <a:prstGeom prst="rect">
            <a:avLst/>
          </a:prstGeom>
        </p:spPr>
        <p:txBody>
          <a:bodyPr lIns="0" tIns="0" rIns="0" bIns="0"/>
          <a:lstStyle>
            <a:defPPr>
              <a:defRPr lang="en-US"/>
            </a:defPPr>
            <a:lvl1pPr marL="0" algn="l" defTabSz="408153" rtl="0" eaLnBrk="1" latinLnBrk="0" hangingPunct="1">
              <a:defRPr sz="1600" kern="1200">
                <a:solidFill>
                  <a:schemeClr val="tx1"/>
                </a:solidFill>
                <a:latin typeface="+mn-lt"/>
                <a:ea typeface="+mn-ea"/>
                <a:cs typeface="+mn-cs"/>
              </a:defRPr>
            </a:lvl1pPr>
            <a:lvl2pPr marL="408153" algn="l" defTabSz="408153" rtl="0" eaLnBrk="1" latinLnBrk="0" hangingPunct="1">
              <a:defRPr sz="1600" kern="1200">
                <a:solidFill>
                  <a:schemeClr val="tx1"/>
                </a:solidFill>
                <a:latin typeface="+mn-lt"/>
                <a:ea typeface="+mn-ea"/>
                <a:cs typeface="+mn-cs"/>
              </a:defRPr>
            </a:lvl2pPr>
            <a:lvl3pPr marL="816306" algn="l" defTabSz="408153" rtl="0" eaLnBrk="1" latinLnBrk="0" hangingPunct="1">
              <a:defRPr sz="1600" kern="1200">
                <a:solidFill>
                  <a:schemeClr val="tx1"/>
                </a:solidFill>
                <a:latin typeface="+mn-lt"/>
                <a:ea typeface="+mn-ea"/>
                <a:cs typeface="+mn-cs"/>
              </a:defRPr>
            </a:lvl3pPr>
            <a:lvl4pPr marL="1224459" algn="l" defTabSz="408153" rtl="0" eaLnBrk="1" latinLnBrk="0" hangingPunct="1">
              <a:defRPr sz="1600" kern="1200">
                <a:solidFill>
                  <a:schemeClr val="tx1"/>
                </a:solidFill>
                <a:latin typeface="+mn-lt"/>
                <a:ea typeface="+mn-ea"/>
                <a:cs typeface="+mn-cs"/>
              </a:defRPr>
            </a:lvl4pPr>
            <a:lvl5pPr marL="1632613" algn="l" defTabSz="408153" rtl="0" eaLnBrk="1" latinLnBrk="0" hangingPunct="1">
              <a:defRPr sz="1600" kern="1200">
                <a:solidFill>
                  <a:schemeClr val="tx1"/>
                </a:solidFill>
                <a:latin typeface="+mn-lt"/>
                <a:ea typeface="+mn-ea"/>
                <a:cs typeface="+mn-cs"/>
              </a:defRPr>
            </a:lvl5pPr>
            <a:lvl6pPr marL="2040766" algn="l" defTabSz="408153" rtl="0" eaLnBrk="1" latinLnBrk="0" hangingPunct="1">
              <a:defRPr sz="1600" kern="1200">
                <a:solidFill>
                  <a:schemeClr val="tx1"/>
                </a:solidFill>
                <a:latin typeface="+mn-lt"/>
                <a:ea typeface="+mn-ea"/>
                <a:cs typeface="+mn-cs"/>
              </a:defRPr>
            </a:lvl6pPr>
            <a:lvl7pPr marL="2448919" algn="l" defTabSz="408153" rtl="0" eaLnBrk="1" latinLnBrk="0" hangingPunct="1">
              <a:defRPr sz="1600" kern="1200">
                <a:solidFill>
                  <a:schemeClr val="tx1"/>
                </a:solidFill>
                <a:latin typeface="+mn-lt"/>
                <a:ea typeface="+mn-ea"/>
                <a:cs typeface="+mn-cs"/>
              </a:defRPr>
            </a:lvl7pPr>
            <a:lvl8pPr marL="2857071" algn="l" defTabSz="408153" rtl="0" eaLnBrk="1" latinLnBrk="0" hangingPunct="1">
              <a:defRPr sz="1600" kern="1200">
                <a:solidFill>
                  <a:schemeClr val="tx1"/>
                </a:solidFill>
                <a:latin typeface="+mn-lt"/>
                <a:ea typeface="+mn-ea"/>
                <a:cs typeface="+mn-cs"/>
              </a:defRPr>
            </a:lvl8pPr>
            <a:lvl9pPr marL="3265224" algn="l" defTabSz="408153" rtl="0" eaLnBrk="1" latinLnBrk="0" hangingPunct="1">
              <a:defRPr sz="1600" kern="1200">
                <a:solidFill>
                  <a:schemeClr val="tx1"/>
                </a:solidFill>
                <a:latin typeface="+mn-lt"/>
                <a:ea typeface="+mn-ea"/>
                <a:cs typeface="+mn-cs"/>
              </a:defRPr>
            </a:lvl9pPr>
          </a:lstStyle>
          <a:p>
            <a:fld id="{103D9B63-0BF9-5C4E-A355-9EB001CFAB3D}" type="slidenum">
              <a:rPr lang="en-US" sz="1088" smtClean="0">
                <a:solidFill>
                  <a:srgbClr val="68217A"/>
                </a:solidFill>
                <a:ea typeface="Segoe UI" pitchFamily="34" charset="0"/>
                <a:cs typeface="Segoe UI" pitchFamily="34" charset="0"/>
              </a:rPr>
              <a:pPr/>
              <a:t>‹#›</a:t>
            </a:fld>
            <a:endParaRPr lang="en-US" sz="1088" dirty="0">
              <a:solidFill>
                <a:srgbClr val="68217A"/>
              </a:solidFill>
              <a:ea typeface="Segoe UI" pitchFamily="34" charset="0"/>
              <a:cs typeface="Segoe UI" pitchFamily="34" charset="0"/>
            </a:endParaRPr>
          </a:p>
        </p:txBody>
      </p:sp>
      <p:sp>
        <p:nvSpPr>
          <p:cNvPr id="9" name="Slide Number Placeholder 5"/>
          <p:cNvSpPr txBox="1">
            <a:spLocks/>
          </p:cNvSpPr>
          <p:nvPr userDrawn="1"/>
        </p:nvSpPr>
        <p:spPr>
          <a:xfrm>
            <a:off x="396418" y="6714744"/>
            <a:ext cx="4352766" cy="273564"/>
          </a:xfrm>
          <a:prstGeom prst="rect">
            <a:avLst/>
          </a:prstGeom>
        </p:spPr>
        <p:txBody>
          <a:bodyPr lIns="0" tIns="0" rIns="0" bIns="0"/>
          <a:lstStyle>
            <a:defPPr>
              <a:defRPr lang="en-US"/>
            </a:defPPr>
            <a:lvl1pPr marL="0" algn="l" defTabSz="408153" rtl="0" eaLnBrk="1" latinLnBrk="0" hangingPunct="1">
              <a:defRPr sz="800" kern="1200">
                <a:solidFill>
                  <a:schemeClr val="tx1"/>
                </a:solidFill>
                <a:latin typeface="Segoe UI" pitchFamily="34" charset="0"/>
                <a:ea typeface="Segoe UI" pitchFamily="34" charset="0"/>
                <a:cs typeface="Segoe UI" pitchFamily="34" charset="0"/>
              </a:defRPr>
            </a:lvl1pPr>
            <a:lvl2pPr marL="408153" algn="l" defTabSz="408153" rtl="0" eaLnBrk="1" latinLnBrk="0" hangingPunct="1">
              <a:defRPr sz="1600" kern="1200">
                <a:solidFill>
                  <a:schemeClr val="tx1"/>
                </a:solidFill>
                <a:latin typeface="+mn-lt"/>
                <a:ea typeface="+mn-ea"/>
                <a:cs typeface="+mn-cs"/>
              </a:defRPr>
            </a:lvl2pPr>
            <a:lvl3pPr marL="816306" algn="l" defTabSz="408153" rtl="0" eaLnBrk="1" latinLnBrk="0" hangingPunct="1">
              <a:defRPr sz="1600" kern="1200">
                <a:solidFill>
                  <a:schemeClr val="tx1"/>
                </a:solidFill>
                <a:latin typeface="+mn-lt"/>
                <a:ea typeface="+mn-ea"/>
                <a:cs typeface="+mn-cs"/>
              </a:defRPr>
            </a:lvl3pPr>
            <a:lvl4pPr marL="1224459" algn="l" defTabSz="408153" rtl="0" eaLnBrk="1" latinLnBrk="0" hangingPunct="1">
              <a:defRPr sz="1600" kern="1200">
                <a:solidFill>
                  <a:schemeClr val="tx1"/>
                </a:solidFill>
                <a:latin typeface="+mn-lt"/>
                <a:ea typeface="+mn-ea"/>
                <a:cs typeface="+mn-cs"/>
              </a:defRPr>
            </a:lvl4pPr>
            <a:lvl5pPr marL="1632613" algn="l" defTabSz="408153" rtl="0" eaLnBrk="1" latinLnBrk="0" hangingPunct="1">
              <a:defRPr sz="1600" kern="1200">
                <a:solidFill>
                  <a:schemeClr val="tx1"/>
                </a:solidFill>
                <a:latin typeface="+mn-lt"/>
                <a:ea typeface="+mn-ea"/>
                <a:cs typeface="+mn-cs"/>
              </a:defRPr>
            </a:lvl5pPr>
            <a:lvl6pPr marL="2040766" algn="l" defTabSz="408153" rtl="0" eaLnBrk="1" latinLnBrk="0" hangingPunct="1">
              <a:defRPr sz="1600" kern="1200">
                <a:solidFill>
                  <a:schemeClr val="tx1"/>
                </a:solidFill>
                <a:latin typeface="+mn-lt"/>
                <a:ea typeface="+mn-ea"/>
                <a:cs typeface="+mn-cs"/>
              </a:defRPr>
            </a:lvl6pPr>
            <a:lvl7pPr marL="2448919" algn="l" defTabSz="408153" rtl="0" eaLnBrk="1" latinLnBrk="0" hangingPunct="1">
              <a:defRPr sz="1600" kern="1200">
                <a:solidFill>
                  <a:schemeClr val="tx1"/>
                </a:solidFill>
                <a:latin typeface="+mn-lt"/>
                <a:ea typeface="+mn-ea"/>
                <a:cs typeface="+mn-cs"/>
              </a:defRPr>
            </a:lvl7pPr>
            <a:lvl8pPr marL="2857071" algn="l" defTabSz="408153" rtl="0" eaLnBrk="1" latinLnBrk="0" hangingPunct="1">
              <a:defRPr sz="1600" kern="1200">
                <a:solidFill>
                  <a:schemeClr val="tx1"/>
                </a:solidFill>
                <a:latin typeface="+mn-lt"/>
                <a:ea typeface="+mn-ea"/>
                <a:cs typeface="+mn-cs"/>
              </a:defRPr>
            </a:lvl8pPr>
            <a:lvl9pPr marL="3265224" algn="l" defTabSz="408153" rtl="0" eaLnBrk="1" latinLnBrk="0" hangingPunct="1">
              <a:defRPr sz="1600" kern="1200">
                <a:solidFill>
                  <a:schemeClr val="tx1"/>
                </a:solidFill>
                <a:latin typeface="+mn-lt"/>
                <a:ea typeface="+mn-ea"/>
                <a:cs typeface="+mn-cs"/>
              </a:defRPr>
            </a:lvl9pPr>
          </a:lstStyle>
          <a:p>
            <a:r>
              <a:rPr lang="en-US" sz="1088" dirty="0" smtClean="0">
                <a:solidFill>
                  <a:srgbClr val="68217A"/>
                </a:solidFill>
              </a:rPr>
              <a:t>|  Presentation title in </a:t>
            </a:r>
            <a:r>
              <a:rPr lang="en-US" sz="1088" dirty="0" err="1" smtClean="0">
                <a:solidFill>
                  <a:srgbClr val="68217A"/>
                </a:solidFill>
              </a:rPr>
              <a:t>Segoe</a:t>
            </a:r>
            <a:r>
              <a:rPr lang="en-US" sz="1088" dirty="0" smtClean="0">
                <a:solidFill>
                  <a:srgbClr val="68217A"/>
                </a:solidFill>
              </a:rPr>
              <a:t> 8pt</a:t>
            </a:r>
          </a:p>
          <a:p>
            <a:endParaRPr lang="en-US" sz="1088" dirty="0">
              <a:solidFill>
                <a:srgbClr val="341447"/>
              </a:solidFill>
            </a:endParaRPr>
          </a:p>
        </p:txBody>
      </p:sp>
      <p:sp>
        <p:nvSpPr>
          <p:cNvPr id="10" name="Content Placeholder 2"/>
          <p:cNvSpPr>
            <a:spLocks noGrp="1"/>
          </p:cNvSpPr>
          <p:nvPr>
            <p:ph idx="10"/>
          </p:nvPr>
        </p:nvSpPr>
        <p:spPr>
          <a:xfrm>
            <a:off x="6429955" y="1566775"/>
            <a:ext cx="5354351" cy="1805431"/>
          </a:xfrm>
          <a:prstGeom prst="rect">
            <a:avLst/>
          </a:prstGeom>
        </p:spPr>
        <p:txBody>
          <a:bodyPr lIns="0" tIns="45720" rIns="0" bIns="45720"/>
          <a:lstStyle>
            <a:lvl1pPr marL="223818" indent="-223818" defTabSz="1243431">
              <a:lnSpc>
                <a:spcPct val="110000"/>
              </a:lnSpc>
              <a:buClr>
                <a:schemeClr val="accent2"/>
              </a:buClr>
              <a:buFont typeface="Arial" pitchFamily="34" charset="0"/>
              <a:buChar char="•"/>
              <a:tabLst>
                <a:tab pos="223818" algn="l"/>
                <a:tab pos="447635" algn="l"/>
                <a:tab pos="671453" algn="l"/>
              </a:tabLst>
              <a:defRPr sz="1767" baseline="0">
                <a:solidFill>
                  <a:schemeClr val="tx2"/>
                </a:solidFill>
                <a:latin typeface="Segoe UI" pitchFamily="34" charset="0"/>
                <a:cs typeface="Segoe UI" pitchFamily="34" charset="0"/>
              </a:defRPr>
            </a:lvl1pPr>
            <a:lvl2pPr marL="447635" indent="-223818" defTabSz="1243431">
              <a:lnSpc>
                <a:spcPct val="110000"/>
              </a:lnSpc>
              <a:buClr>
                <a:schemeClr val="accent2"/>
              </a:buClr>
              <a:buFont typeface="Arial" pitchFamily="34" charset="0"/>
              <a:buChar char="•"/>
              <a:tabLst>
                <a:tab pos="223818" algn="l"/>
                <a:tab pos="447635" algn="l"/>
                <a:tab pos="671453" algn="l"/>
              </a:tabLst>
              <a:defRPr sz="1767">
                <a:solidFill>
                  <a:schemeClr val="tx2"/>
                </a:solidFill>
                <a:latin typeface="Segoe UI" pitchFamily="34" charset="0"/>
                <a:cs typeface="Segoe UI" pitchFamily="34" charset="0"/>
              </a:defRPr>
            </a:lvl2pPr>
            <a:lvl3pPr marL="671453" indent="-223818" defTabSz="1243431">
              <a:lnSpc>
                <a:spcPct val="110000"/>
              </a:lnSpc>
              <a:buClr>
                <a:schemeClr val="accent2"/>
              </a:buClr>
              <a:buFont typeface="Arial" pitchFamily="34" charset="0"/>
              <a:buChar char="•"/>
              <a:tabLst>
                <a:tab pos="223818" algn="l"/>
                <a:tab pos="447635" algn="l"/>
                <a:tab pos="671453" algn="l"/>
              </a:tabLst>
              <a:defRPr sz="1767">
                <a:solidFill>
                  <a:schemeClr val="tx2"/>
                </a:solidFill>
                <a:latin typeface="Segoe UI" pitchFamily="34" charset="0"/>
                <a:cs typeface="Segoe UI" pitchFamily="34" charset="0"/>
              </a:defRPr>
            </a:lvl3pPr>
            <a:lvl4pPr marL="895270" indent="-223818" defTabSz="1243431">
              <a:lnSpc>
                <a:spcPct val="110000"/>
              </a:lnSpc>
              <a:buClr>
                <a:schemeClr val="accent2"/>
              </a:buClr>
              <a:buFont typeface="Arial" pitchFamily="34" charset="0"/>
              <a:buChar char="•"/>
              <a:tabLst>
                <a:tab pos="223818" algn="l"/>
                <a:tab pos="447635" algn="l"/>
                <a:tab pos="671453" algn="l"/>
              </a:tabLst>
              <a:defRPr sz="1767">
                <a:solidFill>
                  <a:schemeClr val="tx2"/>
                </a:solidFill>
                <a:latin typeface="Segoe UI" pitchFamily="34" charset="0"/>
                <a:cs typeface="Segoe UI" pitchFamily="34" charset="0"/>
              </a:defRPr>
            </a:lvl4pPr>
            <a:lvl5pPr marL="1119088" indent="-223818" algn="l" defTabSz="1243431">
              <a:lnSpc>
                <a:spcPct val="110000"/>
              </a:lnSpc>
              <a:buClr>
                <a:schemeClr val="accent2"/>
              </a:buClr>
              <a:buFont typeface="Arial" pitchFamily="34" charset="0"/>
              <a:buChar char="•"/>
              <a:tabLst>
                <a:tab pos="223818" algn="l"/>
                <a:tab pos="447635" algn="l"/>
                <a:tab pos="671453" algn="l"/>
              </a:tabLst>
              <a:defRPr sz="1767">
                <a:solidFill>
                  <a:schemeClr val="tx2"/>
                </a:soli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Right Triangle 11"/>
          <p:cNvSpPr/>
          <p:nvPr userDrawn="1"/>
        </p:nvSpPr>
        <p:spPr>
          <a:xfrm flipH="1" flipV="1">
            <a:off x="10971133" y="6"/>
            <a:ext cx="1465349" cy="926128"/>
          </a:xfrm>
          <a:prstGeom prst="r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555019"/>
            <a:endParaRPr lang="en-US" sz="2175">
              <a:solidFill>
                <a:prstClr val="white"/>
              </a:solidFill>
            </a:endParaRPr>
          </a:p>
        </p:txBody>
      </p:sp>
    </p:spTree>
    <p:extLst>
      <p:ext uri="{BB962C8B-B14F-4D97-AF65-F5344CB8AC3E}">
        <p14:creationId xmlns:p14="http://schemas.microsoft.com/office/powerpoint/2010/main" val="2771808143"/>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blank pag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7883528"/>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4_Title Slide 3">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
            <a:ext cx="12434710" cy="6994524"/>
          </a:xfrm>
          <a:prstGeom prst="rect">
            <a:avLst/>
          </a:prstGeom>
        </p:spPr>
      </p:pic>
      <p:pic>
        <p:nvPicPr>
          <p:cNvPr id="7" name="Picture 6" descr="VS_Purp526_rgb.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50907" y="1924373"/>
            <a:ext cx="3217432" cy="901047"/>
          </a:xfrm>
          <a:prstGeom prst="rect">
            <a:avLst/>
          </a:prstGeom>
        </p:spPr>
      </p:pic>
      <p:sp>
        <p:nvSpPr>
          <p:cNvPr id="5" name="Text Placeholder 4"/>
          <p:cNvSpPr>
            <a:spLocks noGrp="1"/>
          </p:cNvSpPr>
          <p:nvPr>
            <p:ph type="body" sz="quarter" idx="12" hasCustomPrompt="1"/>
          </p:nvPr>
        </p:nvSpPr>
        <p:spPr>
          <a:xfrm>
            <a:off x="276543" y="5600699"/>
            <a:ext cx="7315200" cy="1393827"/>
          </a:xfrm>
          <a:prstGeom prst="rect">
            <a:avLst/>
          </a:prstGeom>
          <a:noFill/>
        </p:spPr>
        <p:txBody>
          <a:bodyPr lIns="146260" tIns="109696" rIns="146260" bIns="109696">
            <a:noAutofit/>
          </a:bodyPr>
          <a:lstStyle>
            <a:lvl1pPr marL="0" indent="0">
              <a:spcBef>
                <a:spcPts val="0"/>
              </a:spcBef>
              <a:buNone/>
              <a:defRPr sz="3000" spc="0" baseline="0">
                <a:solidFill>
                  <a:schemeClr val="tx1">
                    <a:lumMod val="50000"/>
                  </a:schemeClr>
                </a:solidFill>
                <a:latin typeface="+mj-lt"/>
              </a:defRPr>
            </a:lvl1pPr>
          </a:lstStyle>
          <a:p>
            <a:pPr lvl="0"/>
            <a:r>
              <a:rPr lang="en-US" dirty="0" smtClean="0"/>
              <a:t>Speaker Name</a:t>
            </a:r>
          </a:p>
        </p:txBody>
      </p:sp>
      <p:sp>
        <p:nvSpPr>
          <p:cNvPr id="9" name="Title 1"/>
          <p:cNvSpPr>
            <a:spLocks noGrp="1"/>
          </p:cNvSpPr>
          <p:nvPr>
            <p:ph type="title" hasCustomPrompt="1"/>
          </p:nvPr>
        </p:nvSpPr>
        <p:spPr>
          <a:xfrm>
            <a:off x="274704" y="3763403"/>
            <a:ext cx="7315200" cy="1837298"/>
          </a:xfrm>
          <a:prstGeom prst="rect">
            <a:avLst/>
          </a:prstGeom>
          <a:noFill/>
        </p:spPr>
        <p:txBody>
          <a:bodyPr lIns="146260" tIns="91413" rIns="146260" bIns="91413" anchor="t" anchorCtr="0"/>
          <a:lstStyle>
            <a:lvl1pPr>
              <a:defRPr sz="5000" spc="-100" baseline="0">
                <a:solidFill>
                  <a:schemeClr val="accent2"/>
                </a:solidFill>
              </a:defRPr>
            </a:lvl1pPr>
          </a:lstStyle>
          <a:p>
            <a:r>
              <a:rPr lang="en-US" dirty="0" smtClean="0"/>
              <a:t>Presentation title</a:t>
            </a:r>
            <a:endParaRPr lang="en-US" dirty="0"/>
          </a:p>
        </p:txBody>
      </p:sp>
      <p:pic>
        <p:nvPicPr>
          <p:cNvPr id="8" name="Picture 7" descr="MSFT_logo_rgb_C-Gray.png"/>
          <p:cNvPicPr>
            <a:picLocks noChangeAspect="1"/>
          </p:cNvPicPr>
          <p:nvPr userDrawn="1"/>
        </p:nvPicPr>
        <p:blipFill rotWithShape="1">
          <a:blip r:embed="rId4" cstate="print">
            <a:extLst>
              <a:ext uri="{28A0092B-C50C-407E-A947-70E740481C1C}">
                <a14:useLocalDpi xmlns:a14="http://schemas.microsoft.com/office/drawing/2010/main" val="0"/>
              </a:ext>
            </a:extLst>
          </a:blip>
          <a:srcRect l="30316" t="23386" b="23386"/>
          <a:stretch/>
        </p:blipFill>
        <p:spPr>
          <a:xfrm>
            <a:off x="10126764" y="6434577"/>
            <a:ext cx="1254513" cy="352486"/>
          </a:xfrm>
          <a:prstGeom prst="rect">
            <a:avLst/>
          </a:prstGeom>
        </p:spPr>
      </p:pic>
    </p:spTree>
    <p:extLst>
      <p:ext uri="{BB962C8B-B14F-4D97-AF65-F5344CB8AC3E}">
        <p14:creationId xmlns:p14="http://schemas.microsoft.com/office/powerpoint/2010/main" val="21390301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1_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a:xfrm>
            <a:off x="274642" y="295278"/>
            <a:ext cx="11889564" cy="917575"/>
          </a:xfrm>
          <a:prstGeom prst="rect">
            <a:avLst/>
          </a:prstGeom>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74639" y="1212851"/>
            <a:ext cx="11887200" cy="2052338"/>
          </a:xfrm>
          <a:prstGeom prst="rect">
            <a:avLst/>
          </a:prstGeom>
        </p:spPr>
        <p:txBody>
          <a:bodyPr/>
          <a:lstStyle>
            <a:lvl1pPr marL="0" indent="0">
              <a:buNone/>
              <a:defRPr>
                <a:solidFill>
                  <a:schemeClr val="tx2"/>
                </a:solidFill>
              </a:defRPr>
            </a:lvl1pPr>
            <a:lvl2pPr marL="0" indent="0">
              <a:buFontTx/>
              <a:buNone/>
              <a:defRPr sz="2000"/>
            </a:lvl2pPr>
            <a:lvl3pPr marL="228489" indent="0">
              <a:buNone/>
              <a:defRPr/>
            </a:lvl3pPr>
            <a:lvl4pPr marL="456977" indent="0">
              <a:buNone/>
              <a:defRPr/>
            </a:lvl4pPr>
            <a:lvl5pPr marL="685467"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29204870"/>
      </p:ext>
    </p:extLst>
  </p:cSld>
  <p:clrMapOvr>
    <a:masterClrMapping/>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642" y="295278"/>
            <a:ext cx="11889564" cy="917575"/>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1725856878"/>
      </p:ext>
    </p:extLst>
  </p:cSld>
  <p:clrMapOvr>
    <a:masterClrMapping/>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6_Section Title Accent Color 2">
    <p:bg>
      <p:bgPr>
        <a:solidFill>
          <a:schemeClr val="accent2"/>
        </a:solidFill>
        <a:effectLst/>
      </p:bgPr>
    </p:bg>
    <p:spTree>
      <p:nvGrpSpPr>
        <p:cNvPr id="1" name=""/>
        <p:cNvGrpSpPr/>
        <p:nvPr/>
      </p:nvGrpSpPr>
      <p:grpSpPr>
        <a:xfrm>
          <a:off x="0" y="0"/>
          <a:ext cx="0" cy="0"/>
          <a:chOff x="0" y="0"/>
          <a:chExt cx="0" cy="0"/>
        </a:xfrm>
      </p:grpSpPr>
      <p:pic>
        <p:nvPicPr>
          <p:cNvPr id="4" name="Picture 3" descr="announcing.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12436475" cy="6992345"/>
          </a:xfrm>
          <a:prstGeom prst="rect">
            <a:avLst/>
          </a:prstGeom>
        </p:spPr>
      </p:pic>
      <p:sp>
        <p:nvSpPr>
          <p:cNvPr id="2" name="Title 1"/>
          <p:cNvSpPr>
            <a:spLocks noGrp="1"/>
          </p:cNvSpPr>
          <p:nvPr>
            <p:ph type="title" hasCustomPrompt="1"/>
          </p:nvPr>
        </p:nvSpPr>
        <p:spPr>
          <a:xfrm>
            <a:off x="274639" y="274321"/>
            <a:ext cx="7315200" cy="1831975"/>
          </a:xfrm>
          <a:noFill/>
        </p:spPr>
        <p:txBody>
          <a:bodyPr tIns="91413" bIns="91413" anchor="t" anchorCtr="0"/>
          <a:lstStyle>
            <a:lvl1pPr>
              <a:defRPr sz="8799" spc="-100" baseline="0">
                <a:gradFill>
                  <a:gsLst>
                    <a:gs pos="100000">
                      <a:schemeClr val="tx1"/>
                    </a:gs>
                    <a:gs pos="0">
                      <a:schemeClr val="tx1"/>
                    </a:gs>
                  </a:gsLst>
                  <a:lin ang="5400000" scaled="0"/>
                </a:gradFill>
              </a:defRPr>
            </a:lvl1pPr>
          </a:lstStyle>
          <a:p>
            <a:r>
              <a:rPr lang="en-US" dirty="0" smtClean="0"/>
              <a:t>Announcing</a:t>
            </a:r>
            <a:endParaRPr lang="en-US" dirty="0"/>
          </a:p>
        </p:txBody>
      </p:sp>
    </p:spTree>
    <p:extLst>
      <p:ext uri="{BB962C8B-B14F-4D97-AF65-F5344CB8AC3E}">
        <p14:creationId xmlns:p14="http://schemas.microsoft.com/office/powerpoint/2010/main" val="92275593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261358710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image" Target="../media/image1.png"/><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6" Type="http://schemas.openxmlformats.org/officeDocument/2006/relationships/image" Target="../media/image1.png"/><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theme" Target="../theme/theme3.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54.xml"/><Relationship Id="rId18" Type="http://schemas.openxmlformats.org/officeDocument/2006/relationships/slideLayout" Target="../slideLayouts/slideLayout59.xml"/><Relationship Id="rId26" Type="http://schemas.openxmlformats.org/officeDocument/2006/relationships/slideLayout" Target="../slideLayouts/slideLayout67.xml"/><Relationship Id="rId39" Type="http://schemas.openxmlformats.org/officeDocument/2006/relationships/slideLayout" Target="../slideLayouts/slideLayout80.xml"/><Relationship Id="rId21" Type="http://schemas.openxmlformats.org/officeDocument/2006/relationships/slideLayout" Target="../slideLayouts/slideLayout62.xml"/><Relationship Id="rId34" Type="http://schemas.openxmlformats.org/officeDocument/2006/relationships/slideLayout" Target="../slideLayouts/slideLayout75.xml"/><Relationship Id="rId42" Type="http://schemas.openxmlformats.org/officeDocument/2006/relationships/slideLayout" Target="../slideLayouts/slideLayout83.xml"/><Relationship Id="rId7" Type="http://schemas.openxmlformats.org/officeDocument/2006/relationships/slideLayout" Target="../slideLayouts/slideLayout48.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29" Type="http://schemas.openxmlformats.org/officeDocument/2006/relationships/slideLayout" Target="../slideLayouts/slideLayout70.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24" Type="http://schemas.openxmlformats.org/officeDocument/2006/relationships/slideLayout" Target="../slideLayouts/slideLayout65.xml"/><Relationship Id="rId32" Type="http://schemas.openxmlformats.org/officeDocument/2006/relationships/slideLayout" Target="../slideLayouts/slideLayout73.xml"/><Relationship Id="rId37" Type="http://schemas.openxmlformats.org/officeDocument/2006/relationships/slideLayout" Target="../slideLayouts/slideLayout78.xml"/><Relationship Id="rId40" Type="http://schemas.openxmlformats.org/officeDocument/2006/relationships/slideLayout" Target="../slideLayouts/slideLayout81.xml"/><Relationship Id="rId45" Type="http://schemas.openxmlformats.org/officeDocument/2006/relationships/theme" Target="../theme/theme4.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23" Type="http://schemas.openxmlformats.org/officeDocument/2006/relationships/slideLayout" Target="../slideLayouts/slideLayout64.xml"/><Relationship Id="rId28" Type="http://schemas.openxmlformats.org/officeDocument/2006/relationships/slideLayout" Target="../slideLayouts/slideLayout69.xml"/><Relationship Id="rId36" Type="http://schemas.openxmlformats.org/officeDocument/2006/relationships/slideLayout" Target="../slideLayouts/slideLayout77.xml"/><Relationship Id="rId10" Type="http://schemas.openxmlformats.org/officeDocument/2006/relationships/slideLayout" Target="../slideLayouts/slideLayout51.xml"/><Relationship Id="rId19" Type="http://schemas.openxmlformats.org/officeDocument/2006/relationships/slideLayout" Target="../slideLayouts/slideLayout60.xml"/><Relationship Id="rId31" Type="http://schemas.openxmlformats.org/officeDocument/2006/relationships/slideLayout" Target="../slideLayouts/slideLayout72.xml"/><Relationship Id="rId44" Type="http://schemas.openxmlformats.org/officeDocument/2006/relationships/slideLayout" Target="../slideLayouts/slideLayout85.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 Id="rId22" Type="http://schemas.openxmlformats.org/officeDocument/2006/relationships/slideLayout" Target="../slideLayouts/slideLayout63.xml"/><Relationship Id="rId27" Type="http://schemas.openxmlformats.org/officeDocument/2006/relationships/slideLayout" Target="../slideLayouts/slideLayout68.xml"/><Relationship Id="rId30" Type="http://schemas.openxmlformats.org/officeDocument/2006/relationships/slideLayout" Target="../slideLayouts/slideLayout71.xml"/><Relationship Id="rId35" Type="http://schemas.openxmlformats.org/officeDocument/2006/relationships/slideLayout" Target="../slideLayouts/slideLayout76.xml"/><Relationship Id="rId43" Type="http://schemas.openxmlformats.org/officeDocument/2006/relationships/slideLayout" Target="../slideLayouts/slideLayout84.xml"/><Relationship Id="rId8" Type="http://schemas.openxmlformats.org/officeDocument/2006/relationships/slideLayout" Target="../slideLayouts/slideLayout49.xml"/><Relationship Id="rId3" Type="http://schemas.openxmlformats.org/officeDocument/2006/relationships/slideLayout" Target="../slideLayouts/slideLayout44.xml"/><Relationship Id="rId12" Type="http://schemas.openxmlformats.org/officeDocument/2006/relationships/slideLayout" Target="../slideLayouts/slideLayout53.xml"/><Relationship Id="rId17" Type="http://schemas.openxmlformats.org/officeDocument/2006/relationships/slideLayout" Target="../slideLayouts/slideLayout58.xml"/><Relationship Id="rId25" Type="http://schemas.openxmlformats.org/officeDocument/2006/relationships/slideLayout" Target="../slideLayouts/slideLayout66.xml"/><Relationship Id="rId33" Type="http://schemas.openxmlformats.org/officeDocument/2006/relationships/slideLayout" Target="../slideLayouts/slideLayout74.xml"/><Relationship Id="rId38" Type="http://schemas.openxmlformats.org/officeDocument/2006/relationships/slideLayout" Target="../slideLayouts/slideLayout79.xml"/><Relationship Id="rId20" Type="http://schemas.openxmlformats.org/officeDocument/2006/relationships/slideLayout" Target="../slideLayouts/slideLayout61.xml"/><Relationship Id="rId41" Type="http://schemas.openxmlformats.org/officeDocument/2006/relationships/slideLayout" Target="../slideLayouts/slideLayout8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67" r:id="rId1"/>
    <p:sldLayoutId id="2147484214" r:id="rId2"/>
    <p:sldLayoutId id="2147484086" r:id="rId3"/>
    <p:sldLayoutId id="2147484206" r:id="rId4"/>
    <p:sldLayoutId id="2147484195" r:id="rId5"/>
    <p:sldLayoutId id="2147484207" r:id="rId6"/>
    <p:sldLayoutId id="2147484216" r:id="rId7"/>
    <p:sldLayoutId id="2147484217" r:id="rId8"/>
    <p:sldLayoutId id="2147484218" r:id="rId9"/>
    <p:sldLayoutId id="2147484212" r:id="rId10"/>
    <p:sldLayoutId id="2147484093" r:id="rId11"/>
    <p:sldLayoutId id="2147484213" r:id="rId12"/>
    <p:sldLayoutId id="2147484215" r:id="rId13"/>
    <p:sldLayoutId id="2147484203" r:id="rId1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980749296"/>
      </p:ext>
    </p:extLst>
  </p:cSld>
  <p:clrMap bg1="dk1" tx1="lt1" bg2="dk2" tx2="lt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2" r:id="rId12"/>
    <p:sldLayoutId id="2147484233"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336435930"/>
      </p:ext>
    </p:extLst>
  </p:cSld>
  <p:clrMap bg1="lt1" tx1="dk1" bg2="lt2" tx2="dk2" accent1="accent1" accent2="accent2" accent3="accent3" accent4="accent4" accent5="accent5" accent6="accent6" hlink="hlink" folHlink="folHlink"/>
  <p:sldLayoutIdLst>
    <p:sldLayoutId id="2147484235" r:id="rId1"/>
    <p:sldLayoutId id="2147484236" r:id="rId2"/>
    <p:sldLayoutId id="2147484237" r:id="rId3"/>
    <p:sldLayoutId id="2147484238" r:id="rId4"/>
    <p:sldLayoutId id="2147484239" r:id="rId5"/>
    <p:sldLayoutId id="2147484240" r:id="rId6"/>
    <p:sldLayoutId id="2147484241" r:id="rId7"/>
    <p:sldLayoutId id="2147484242" r:id="rId8"/>
    <p:sldLayoutId id="2147484243" r:id="rId9"/>
    <p:sldLayoutId id="2147484244" r:id="rId10"/>
    <p:sldLayoutId id="2147484245" r:id="rId11"/>
    <p:sldLayoutId id="2147484246" r:id="rId12"/>
    <p:sldLayoutId id="2147484247" r:id="rId13"/>
    <p:sldLayoutId id="2147484248" r:id="rId1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42" y="295278"/>
            <a:ext cx="11889564" cy="917575"/>
          </a:xfrm>
          <a:prstGeom prst="rect">
            <a:avLst/>
          </a:prstGeom>
        </p:spPr>
        <p:txBody>
          <a:bodyPr vert="horz" wrap="square" lIns="146260" tIns="91413" rIns="146260" bIns="91413"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1" y="1212855"/>
            <a:ext cx="11887198" cy="2121397"/>
          </a:xfrm>
          <a:prstGeom prst="rect">
            <a:avLst/>
          </a:prstGeom>
        </p:spPr>
        <p:txBody>
          <a:bodyPr vert="horz" wrap="square" lIns="146260" tIns="91413" rIns="146260" bIns="91413"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880502"/>
      </p:ext>
    </p:extLst>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 id="2147484261" r:id="rId12"/>
    <p:sldLayoutId id="2147484262" r:id="rId13"/>
    <p:sldLayoutId id="2147484263" r:id="rId14"/>
    <p:sldLayoutId id="2147484264" r:id="rId15"/>
    <p:sldLayoutId id="2147484265" r:id="rId16"/>
    <p:sldLayoutId id="2147484266" r:id="rId17"/>
    <p:sldLayoutId id="2147484267" r:id="rId18"/>
    <p:sldLayoutId id="2147484268" r:id="rId19"/>
    <p:sldLayoutId id="2147484269" r:id="rId20"/>
    <p:sldLayoutId id="2147484270" r:id="rId21"/>
    <p:sldLayoutId id="2147484271" r:id="rId22"/>
    <p:sldLayoutId id="2147484272" r:id="rId23"/>
    <p:sldLayoutId id="2147484273" r:id="rId24"/>
    <p:sldLayoutId id="2147484274" r:id="rId25"/>
    <p:sldLayoutId id="2147484275" r:id="rId26"/>
    <p:sldLayoutId id="2147484276" r:id="rId27"/>
    <p:sldLayoutId id="2147484277" r:id="rId28"/>
    <p:sldLayoutId id="2147484278" r:id="rId29"/>
    <p:sldLayoutId id="2147484279" r:id="rId30"/>
    <p:sldLayoutId id="2147484280" r:id="rId31"/>
    <p:sldLayoutId id="2147484281" r:id="rId32"/>
    <p:sldLayoutId id="2147484282" r:id="rId33"/>
    <p:sldLayoutId id="2147484283" r:id="rId34"/>
    <p:sldLayoutId id="2147484284" r:id="rId35"/>
    <p:sldLayoutId id="2147484285" r:id="rId36"/>
    <p:sldLayoutId id="2147484286" r:id="rId37"/>
    <p:sldLayoutId id="2147484287" r:id="rId38"/>
    <p:sldLayoutId id="2147484288" r:id="rId39"/>
    <p:sldLayoutId id="2147484289" r:id="rId40"/>
    <p:sldLayoutId id="2147484290" r:id="rId41"/>
    <p:sldLayoutId id="2147484291" r:id="rId42"/>
    <p:sldLayoutId id="2147484292" r:id="rId43"/>
    <p:sldLayoutId id="2147484293" r:id="rId44"/>
  </p:sldLayoutIdLst>
  <p:transition>
    <p:fade/>
  </p:transition>
  <p:timing>
    <p:tnLst>
      <p:par>
        <p:cTn id="1" dur="indefinite" restart="never" nodeType="tmRoot"/>
      </p:par>
    </p:tnLst>
  </p:timing>
  <p:txStyles>
    <p:titleStyle>
      <a:lvl1pPr algn="l" defTabSz="932289"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734" marR="0" indent="-342734" algn="l" defTabSz="932289"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3917" marR="0" indent="-241183" algn="l" defTabSz="932289"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713" marR="0" indent="-228489" algn="l" defTabSz="932289"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200" marR="0" indent="-228489" algn="l" defTabSz="932289"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6687" marR="0" indent="-228489" algn="l" defTabSz="932289"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3794" indent="-233073" algn="l" defTabSz="932289"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29939" indent="-233073" algn="l" defTabSz="932289"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6084" indent="-233073" algn="l" defTabSz="932289"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2229" indent="-233073" algn="l" defTabSz="932289"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289" rtl="0" eaLnBrk="1" latinLnBrk="0" hangingPunct="1">
        <a:defRPr sz="1800" kern="1200">
          <a:solidFill>
            <a:schemeClr val="tx1"/>
          </a:solidFill>
          <a:latin typeface="+mn-lt"/>
          <a:ea typeface="+mn-ea"/>
          <a:cs typeface="+mn-cs"/>
        </a:defRPr>
      </a:lvl1pPr>
      <a:lvl2pPr marL="466145" algn="l" defTabSz="932289" rtl="0" eaLnBrk="1" latinLnBrk="0" hangingPunct="1">
        <a:defRPr sz="1800" kern="1200">
          <a:solidFill>
            <a:schemeClr val="tx1"/>
          </a:solidFill>
          <a:latin typeface="+mn-lt"/>
          <a:ea typeface="+mn-ea"/>
          <a:cs typeface="+mn-cs"/>
        </a:defRPr>
      </a:lvl2pPr>
      <a:lvl3pPr marL="932289" algn="l" defTabSz="932289" rtl="0" eaLnBrk="1" latinLnBrk="0" hangingPunct="1">
        <a:defRPr sz="1800" kern="1200">
          <a:solidFill>
            <a:schemeClr val="tx1"/>
          </a:solidFill>
          <a:latin typeface="+mn-lt"/>
          <a:ea typeface="+mn-ea"/>
          <a:cs typeface="+mn-cs"/>
        </a:defRPr>
      </a:lvl3pPr>
      <a:lvl4pPr marL="1398434" algn="l" defTabSz="932289" rtl="0" eaLnBrk="1" latinLnBrk="0" hangingPunct="1">
        <a:defRPr sz="1800" kern="1200">
          <a:solidFill>
            <a:schemeClr val="tx1"/>
          </a:solidFill>
          <a:latin typeface="+mn-lt"/>
          <a:ea typeface="+mn-ea"/>
          <a:cs typeface="+mn-cs"/>
        </a:defRPr>
      </a:lvl4pPr>
      <a:lvl5pPr marL="1864578" algn="l" defTabSz="932289" rtl="0" eaLnBrk="1" latinLnBrk="0" hangingPunct="1">
        <a:defRPr sz="1800" kern="1200">
          <a:solidFill>
            <a:schemeClr val="tx1"/>
          </a:solidFill>
          <a:latin typeface="+mn-lt"/>
          <a:ea typeface="+mn-ea"/>
          <a:cs typeface="+mn-cs"/>
        </a:defRPr>
      </a:lvl5pPr>
      <a:lvl6pPr marL="2330722" algn="l" defTabSz="932289" rtl="0" eaLnBrk="1" latinLnBrk="0" hangingPunct="1">
        <a:defRPr sz="1800" kern="1200">
          <a:solidFill>
            <a:schemeClr val="tx1"/>
          </a:solidFill>
          <a:latin typeface="+mn-lt"/>
          <a:ea typeface="+mn-ea"/>
          <a:cs typeface="+mn-cs"/>
        </a:defRPr>
      </a:lvl6pPr>
      <a:lvl7pPr marL="2796867" algn="l" defTabSz="932289" rtl="0" eaLnBrk="1" latinLnBrk="0" hangingPunct="1">
        <a:defRPr sz="1800" kern="1200">
          <a:solidFill>
            <a:schemeClr val="tx1"/>
          </a:solidFill>
          <a:latin typeface="+mn-lt"/>
          <a:ea typeface="+mn-ea"/>
          <a:cs typeface="+mn-cs"/>
        </a:defRPr>
      </a:lvl7pPr>
      <a:lvl8pPr marL="3263011" algn="l" defTabSz="932289" rtl="0" eaLnBrk="1" latinLnBrk="0" hangingPunct="1">
        <a:defRPr sz="1800" kern="1200">
          <a:solidFill>
            <a:schemeClr val="tx1"/>
          </a:solidFill>
          <a:latin typeface="+mn-lt"/>
          <a:ea typeface="+mn-ea"/>
          <a:cs typeface="+mn-cs"/>
        </a:defRPr>
      </a:lvl8pPr>
      <a:lvl9pPr marL="3729156" algn="l" defTabSz="9322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2.xml.rels><?xml version="1.0" encoding="UTF-8" standalone="yes"?>
<Relationships xmlns="http://schemas.openxmlformats.org/package/2006/relationships"><Relationship Id="rId3" Type="http://schemas.openxmlformats.org/officeDocument/2006/relationships/hyperlink" Target="http://visualstudiogallery.msdn.microsoft.com/dbcb8670-889e-4a54-a226-a48a15e4cace" TargetMode="External"/><Relationship Id="rId7" Type="http://schemas.openxmlformats.org/officeDocument/2006/relationships/hyperlink" Target="http://visualstudiogallery.msdn.microsoft.com/" TargetMode="External"/><Relationship Id="rId2" Type="http://schemas.openxmlformats.org/officeDocument/2006/relationships/notesSlide" Target="../notesSlides/notesSlide11.xml"/><Relationship Id="rId1" Type="http://schemas.openxmlformats.org/officeDocument/2006/relationships/slideLayout" Target="../slideLayouts/slideLayout31.xml"/><Relationship Id="rId6" Type="http://schemas.openxmlformats.org/officeDocument/2006/relationships/hyperlink" Target="http://visualstudiogallery.msdn.microsoft.com/3260eed5-c3c2-44f8-b705-a332d3a9f64b" TargetMode="External"/><Relationship Id="rId5" Type="http://schemas.openxmlformats.org/officeDocument/2006/relationships/hyperlink" Target="http://visualstudiogallery.msdn.microsoft.com/dfcb2438-180c-4f8a-983b-62d89e141fe3" TargetMode="External"/><Relationship Id="rId4" Type="http://schemas.openxmlformats.org/officeDocument/2006/relationships/hyperlink" Target="http://visualstudiogallery.msdn.microsoft.com/a1166718-a2d9-4a48-a5fd-504ff4ad1b65"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visualstudio.uservoice.com/" TargetMode="External"/><Relationship Id="rId2" Type="http://schemas.openxmlformats.org/officeDocument/2006/relationships/notesSlide" Target="../notesSlides/notesSlide12.xml"/><Relationship Id="rId1" Type="http://schemas.openxmlformats.org/officeDocument/2006/relationships/slideLayout" Target="../slideLayouts/slideLayout31.xml"/><Relationship Id="rId5" Type="http://schemas.openxmlformats.org/officeDocument/2006/relationships/image" Target="../media/image17.png"/><Relationship Id="rId4" Type="http://schemas.openxmlformats.org/officeDocument/2006/relationships/hyperlink" Target="http://connect.microsoft.com/VisualStudio/feedback/details/792529/unable-to-update-my-license-for-visual-studio-2013-preview#tabs"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blogs.msdn.com/b/visualstudio/" TargetMode="External"/><Relationship Id="rId2" Type="http://schemas.openxmlformats.org/officeDocument/2006/relationships/hyperlink" Target="http://aka.ms/VSTipsandTricks" TargetMode="External"/><Relationship Id="rId1" Type="http://schemas.openxmlformats.org/officeDocument/2006/relationships/slideLayout" Target="../slideLayouts/slideLayout30.xml"/><Relationship Id="rId5" Type="http://schemas.openxmlformats.org/officeDocument/2006/relationships/hyperlink" Target="http://blogs.msdn.com/b/somasegar/" TargetMode="External"/><Relationship Id="rId4" Type="http://schemas.openxmlformats.org/officeDocument/2006/relationships/hyperlink" Target="http://channel9.msdn.com/Shows/Visual-Studio-Toolbox"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22.png"/><Relationship Id="rId13" Type="http://schemas.openxmlformats.org/officeDocument/2006/relationships/image" Target="../media/image27.png"/><Relationship Id="rId18" Type="http://schemas.openxmlformats.org/officeDocument/2006/relationships/image" Target="../media/image32.png"/><Relationship Id="rId3" Type="http://schemas.openxmlformats.org/officeDocument/2006/relationships/hyperlink" Target="http://msdn.microsoft.com/specialoffers" TargetMode="External"/><Relationship Id="rId21" Type="http://schemas.openxmlformats.org/officeDocument/2006/relationships/image" Target="../media/image34.png"/><Relationship Id="rId7" Type="http://schemas.openxmlformats.org/officeDocument/2006/relationships/image" Target="../media/image21.png"/><Relationship Id="rId12" Type="http://schemas.openxmlformats.org/officeDocument/2006/relationships/image" Target="../media/image26.png"/><Relationship Id="rId17" Type="http://schemas.openxmlformats.org/officeDocument/2006/relationships/image" Target="../media/image31.jpg"/><Relationship Id="rId2" Type="http://schemas.openxmlformats.org/officeDocument/2006/relationships/notesSlide" Target="../notesSlides/notesSlide13.xml"/><Relationship Id="rId16" Type="http://schemas.openxmlformats.org/officeDocument/2006/relationships/image" Target="../media/image30.png"/><Relationship Id="rId20" Type="http://schemas.openxmlformats.org/officeDocument/2006/relationships/image" Target="../media/image33.png"/><Relationship Id="rId1" Type="http://schemas.openxmlformats.org/officeDocument/2006/relationships/slideLayout" Target="../slideLayouts/slideLayout59.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jpeg"/><Relationship Id="rId15" Type="http://schemas.openxmlformats.org/officeDocument/2006/relationships/image" Target="../media/image29.png"/><Relationship Id="rId10" Type="http://schemas.openxmlformats.org/officeDocument/2006/relationships/image" Target="../media/image24.jpg"/><Relationship Id="rId19" Type="http://schemas.openxmlformats.org/officeDocument/2006/relationships/image" Target="../media/image5.wmf"/><Relationship Id="rId4" Type="http://schemas.openxmlformats.org/officeDocument/2006/relationships/image" Target="../media/image18.png"/><Relationship Id="rId9" Type="http://schemas.openxmlformats.org/officeDocument/2006/relationships/image" Target="../media/image23.png"/><Relationship Id="rId14" Type="http://schemas.openxmlformats.org/officeDocument/2006/relationships/image" Target="../media/image28.png"/><Relationship Id="rId22"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942794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148" y="1394165"/>
            <a:ext cx="11878690" cy="5029200"/>
          </a:xfrm>
        </p:spPr>
        <p:txBody>
          <a:bodyPr/>
          <a:lstStyle/>
          <a:p>
            <a:r>
              <a:rPr lang="en-US" sz="3200" dirty="0" smtClean="0"/>
              <a:t>Auto Brace Completion </a:t>
            </a:r>
            <a:r>
              <a:rPr lang="en-US" sz="2800" dirty="0" smtClean="0">
                <a:solidFill>
                  <a:schemeClr val="accent5"/>
                </a:solidFill>
              </a:rPr>
              <a:t>[13]</a:t>
            </a:r>
            <a:endParaRPr lang="en-US" sz="2800" dirty="0" smtClean="0"/>
          </a:p>
          <a:p>
            <a:r>
              <a:rPr lang="en-US" sz="3200" dirty="0" smtClean="0"/>
              <a:t>Move line up and down </a:t>
            </a:r>
            <a:r>
              <a:rPr lang="en-US" sz="2800" dirty="0" smtClean="0">
                <a:solidFill>
                  <a:schemeClr val="accent5"/>
                </a:solidFill>
              </a:rPr>
              <a:t>[13]</a:t>
            </a:r>
            <a:endParaRPr lang="en-US" sz="2800" dirty="0" smtClean="0"/>
          </a:p>
          <a:p>
            <a:pPr lvl="1"/>
            <a:r>
              <a:rPr lang="en-US" sz="2000" dirty="0" smtClean="0"/>
              <a:t>Select line or multiple lines </a:t>
            </a:r>
            <a:r>
              <a:rPr lang="en-US" sz="2000" dirty="0" smtClean="0">
                <a:solidFill>
                  <a:srgbClr val="0072C6"/>
                </a:solidFill>
              </a:rPr>
              <a:t>(</a:t>
            </a:r>
            <a:r>
              <a:rPr lang="en-US" sz="2000" dirty="0" err="1" smtClean="0">
                <a:solidFill>
                  <a:srgbClr val="0072C6"/>
                </a:solidFill>
              </a:rPr>
              <a:t>Alt+Up</a:t>
            </a:r>
            <a:r>
              <a:rPr lang="en-US" sz="2000" dirty="0" smtClean="0">
                <a:solidFill>
                  <a:srgbClr val="0072C6"/>
                </a:solidFill>
              </a:rPr>
              <a:t>/Down)</a:t>
            </a:r>
          </a:p>
          <a:p>
            <a:r>
              <a:rPr lang="en-US" sz="3600" dirty="0" smtClean="0"/>
              <a:t>Enhanced Scrollbar </a:t>
            </a:r>
            <a:r>
              <a:rPr lang="en-US" sz="3200" dirty="0">
                <a:solidFill>
                  <a:schemeClr val="accent5"/>
                </a:solidFill>
              </a:rPr>
              <a:t>[13</a:t>
            </a:r>
            <a:r>
              <a:rPr lang="en-US" sz="3200" dirty="0" smtClean="0">
                <a:solidFill>
                  <a:schemeClr val="accent5"/>
                </a:solidFill>
              </a:rPr>
              <a:t>]</a:t>
            </a:r>
          </a:p>
          <a:p>
            <a:pPr lvl="1"/>
            <a:r>
              <a:rPr lang="en-US" sz="2000" dirty="0" smtClean="0"/>
              <a:t>Right-click on scrollbar to customize in Tools | Options</a:t>
            </a:r>
          </a:p>
          <a:p>
            <a:r>
              <a:rPr lang="en-US" sz="3200" dirty="0" smtClean="0"/>
              <a:t>Navigate To </a:t>
            </a:r>
            <a:r>
              <a:rPr lang="en-US" sz="2800" dirty="0" smtClean="0">
                <a:solidFill>
                  <a:schemeClr val="accent5"/>
                </a:solidFill>
              </a:rPr>
              <a:t>[13]</a:t>
            </a:r>
            <a:endParaRPr lang="en-US" sz="2800" dirty="0" smtClean="0"/>
          </a:p>
          <a:p>
            <a:pPr lvl="1"/>
            <a:r>
              <a:rPr lang="en-US" sz="2000" dirty="0" smtClean="0"/>
              <a:t>Invoke </a:t>
            </a:r>
            <a:r>
              <a:rPr lang="en-US" sz="2000" dirty="0" err="1" smtClean="0"/>
              <a:t>NavigateTo</a:t>
            </a:r>
            <a:r>
              <a:rPr lang="en-US" sz="2000" dirty="0" smtClean="0"/>
              <a:t> </a:t>
            </a:r>
            <a:r>
              <a:rPr lang="en-US" sz="2000" dirty="0" smtClean="0">
                <a:solidFill>
                  <a:srgbClr val="0072C6"/>
                </a:solidFill>
              </a:rPr>
              <a:t>(Ctrl+,)</a:t>
            </a:r>
          </a:p>
          <a:p>
            <a:pPr lvl="1"/>
            <a:r>
              <a:rPr lang="en-US" sz="2000" dirty="0" smtClean="0">
                <a:solidFill>
                  <a:schemeClr val="tx1"/>
                </a:solidFill>
              </a:rPr>
              <a:t>Close </a:t>
            </a:r>
            <a:r>
              <a:rPr lang="en-US" sz="2000" dirty="0" err="1" smtClean="0">
                <a:solidFill>
                  <a:schemeClr val="tx1"/>
                </a:solidFill>
              </a:rPr>
              <a:t>NavigateTo</a:t>
            </a:r>
            <a:r>
              <a:rPr lang="en-US" sz="2000" dirty="0" smtClean="0">
                <a:solidFill>
                  <a:schemeClr val="tx1"/>
                </a:solidFill>
              </a:rPr>
              <a:t> </a:t>
            </a:r>
            <a:r>
              <a:rPr lang="en-US" sz="2000" dirty="0" smtClean="0">
                <a:solidFill>
                  <a:srgbClr val="0072C6"/>
                </a:solidFill>
              </a:rPr>
              <a:t>(Esc)</a:t>
            </a:r>
          </a:p>
          <a:p>
            <a:r>
              <a:rPr lang="en-US" sz="3200" dirty="0" smtClean="0"/>
              <a:t>Peek </a:t>
            </a:r>
            <a:r>
              <a:rPr lang="en-US" sz="2800" dirty="0" smtClean="0">
                <a:solidFill>
                  <a:schemeClr val="accent5"/>
                </a:solidFill>
              </a:rPr>
              <a:t>[13]</a:t>
            </a:r>
            <a:endParaRPr lang="en-US" sz="2800" dirty="0" smtClean="0"/>
          </a:p>
          <a:p>
            <a:pPr lvl="1"/>
            <a:r>
              <a:rPr lang="en-US" sz="2000" dirty="0" smtClean="0"/>
              <a:t>Invoke Peek </a:t>
            </a:r>
            <a:r>
              <a:rPr lang="en-US" sz="2000" dirty="0" smtClean="0">
                <a:solidFill>
                  <a:srgbClr val="0072C6"/>
                </a:solidFill>
              </a:rPr>
              <a:t>(Alt+F12)</a:t>
            </a:r>
          </a:p>
          <a:p>
            <a:pPr lvl="1"/>
            <a:r>
              <a:rPr lang="en-US" sz="2000" dirty="0" smtClean="0">
                <a:solidFill>
                  <a:schemeClr val="tx1"/>
                </a:solidFill>
              </a:rPr>
              <a:t>Peek Backward </a:t>
            </a:r>
            <a:r>
              <a:rPr lang="en-US" sz="2000" dirty="0" smtClean="0">
                <a:solidFill>
                  <a:srgbClr val="0072C6"/>
                </a:solidFill>
              </a:rPr>
              <a:t>(</a:t>
            </a:r>
            <a:r>
              <a:rPr lang="en-US" sz="2000" dirty="0" err="1" smtClean="0">
                <a:solidFill>
                  <a:srgbClr val="0072C6"/>
                </a:solidFill>
              </a:rPr>
              <a:t>Ctrl+Alt</a:t>
            </a:r>
            <a:r>
              <a:rPr lang="en-US" sz="2000" dirty="0" smtClean="0">
                <a:solidFill>
                  <a:srgbClr val="0072C6"/>
                </a:solidFill>
              </a:rPr>
              <a:t>+-)</a:t>
            </a:r>
          </a:p>
          <a:p>
            <a:pPr lvl="1"/>
            <a:r>
              <a:rPr lang="en-US" sz="2000" dirty="0" smtClean="0">
                <a:solidFill>
                  <a:schemeClr val="tx1"/>
                </a:solidFill>
              </a:rPr>
              <a:t>Peek Forward </a:t>
            </a:r>
            <a:r>
              <a:rPr lang="en-US" sz="2000" dirty="0" smtClean="0">
                <a:solidFill>
                  <a:srgbClr val="0072C6"/>
                </a:solidFill>
              </a:rPr>
              <a:t>(</a:t>
            </a:r>
            <a:r>
              <a:rPr lang="en-US" sz="2000" dirty="0" err="1" smtClean="0">
                <a:solidFill>
                  <a:srgbClr val="0072C6"/>
                </a:solidFill>
              </a:rPr>
              <a:t>Ctrl+Alt</a:t>
            </a:r>
            <a:r>
              <a:rPr lang="en-US" sz="2000" dirty="0" smtClean="0">
                <a:solidFill>
                  <a:srgbClr val="0072C6"/>
                </a:solidFill>
              </a:rPr>
              <a:t>+=)</a:t>
            </a:r>
          </a:p>
          <a:p>
            <a:pPr lvl="1"/>
            <a:r>
              <a:rPr lang="en-US" sz="2000" dirty="0" smtClean="0">
                <a:solidFill>
                  <a:schemeClr val="tx1"/>
                </a:solidFill>
              </a:rPr>
              <a:t>Close Peek </a:t>
            </a:r>
            <a:r>
              <a:rPr lang="en-US" sz="2000" dirty="0" smtClean="0">
                <a:solidFill>
                  <a:srgbClr val="0072C6"/>
                </a:solidFill>
              </a:rPr>
              <a:t>(Esc)</a:t>
            </a:r>
          </a:p>
          <a:p>
            <a:pPr lvl="1"/>
            <a:endParaRPr lang="en-US" sz="2000" dirty="0" smtClean="0">
              <a:solidFill>
                <a:srgbClr val="0072C6"/>
              </a:solidFill>
            </a:endParaRPr>
          </a:p>
        </p:txBody>
      </p:sp>
      <p:sp>
        <p:nvSpPr>
          <p:cNvPr id="3" name="Title 2"/>
          <p:cNvSpPr>
            <a:spLocks noGrp="1"/>
          </p:cNvSpPr>
          <p:nvPr>
            <p:ph type="title"/>
          </p:nvPr>
        </p:nvSpPr>
        <p:spPr/>
        <p:txBody>
          <a:bodyPr/>
          <a:lstStyle/>
          <a:p>
            <a:r>
              <a:rPr lang="en-US" dirty="0" smtClean="0"/>
              <a:t>Editor Productivity</a:t>
            </a:r>
            <a:endParaRPr lang="en-US" dirty="0"/>
          </a:p>
        </p:txBody>
      </p:sp>
    </p:spTree>
    <p:extLst>
      <p:ext uri="{BB962C8B-B14F-4D97-AF65-F5344CB8AC3E}">
        <p14:creationId xmlns:p14="http://schemas.microsoft.com/office/powerpoint/2010/main" val="595118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148" y="1668463"/>
            <a:ext cx="11878690" cy="5029200"/>
          </a:xfrm>
        </p:spPr>
        <p:txBody>
          <a:bodyPr/>
          <a:lstStyle/>
          <a:p>
            <a:r>
              <a:rPr lang="en-US" sz="3200" dirty="0" err="1" smtClean="0"/>
              <a:t>CodeLens</a:t>
            </a:r>
            <a:r>
              <a:rPr lang="en-US" sz="3200" dirty="0" smtClean="0"/>
              <a:t> </a:t>
            </a:r>
            <a:r>
              <a:rPr lang="en-US" sz="2800" dirty="0">
                <a:solidFill>
                  <a:schemeClr val="accent5"/>
                </a:solidFill>
              </a:rPr>
              <a:t>[13</a:t>
            </a:r>
            <a:r>
              <a:rPr lang="en-US" sz="2800" dirty="0" smtClean="0">
                <a:solidFill>
                  <a:schemeClr val="accent5"/>
                </a:solidFill>
              </a:rPr>
              <a:t>]</a:t>
            </a:r>
            <a:endParaRPr lang="en-US" sz="3200" dirty="0" smtClean="0"/>
          </a:p>
          <a:p>
            <a:pPr lvl="1"/>
            <a:r>
              <a:rPr lang="en-US" sz="2000" dirty="0" smtClean="0"/>
              <a:t>Invoke a lens </a:t>
            </a:r>
            <a:r>
              <a:rPr lang="en-US" sz="2000" dirty="0" smtClean="0">
                <a:solidFill>
                  <a:srgbClr val="0072C6"/>
                </a:solidFill>
              </a:rPr>
              <a:t>(</a:t>
            </a:r>
            <a:r>
              <a:rPr lang="en-US" sz="2000" dirty="0" err="1" smtClean="0">
                <a:solidFill>
                  <a:srgbClr val="0072C6"/>
                </a:solidFill>
              </a:rPr>
              <a:t>Alt+indicator</a:t>
            </a:r>
            <a:r>
              <a:rPr lang="en-US" sz="2000" dirty="0" smtClean="0">
                <a:solidFill>
                  <a:srgbClr val="0072C6"/>
                </a:solidFill>
              </a:rPr>
              <a:t> number that appears over the lens)</a:t>
            </a:r>
          </a:p>
          <a:p>
            <a:pPr lvl="2"/>
            <a:r>
              <a:rPr lang="en-US" sz="2000" dirty="0" smtClean="0"/>
              <a:t>Show Test Status </a:t>
            </a:r>
            <a:r>
              <a:rPr lang="en-US" sz="2000" dirty="0" smtClean="0">
                <a:solidFill>
                  <a:srgbClr val="0072C6"/>
                </a:solidFill>
              </a:rPr>
              <a:t>(Alt+1)</a:t>
            </a:r>
          </a:p>
          <a:p>
            <a:pPr lvl="2"/>
            <a:r>
              <a:rPr lang="en-US" sz="2000" dirty="0" smtClean="0"/>
              <a:t>Show References </a:t>
            </a:r>
            <a:r>
              <a:rPr lang="en-US" sz="2000" dirty="0" smtClean="0">
                <a:solidFill>
                  <a:srgbClr val="0072C6"/>
                </a:solidFill>
              </a:rPr>
              <a:t>(Alt+2)</a:t>
            </a:r>
          </a:p>
          <a:p>
            <a:pPr lvl="2"/>
            <a:r>
              <a:rPr lang="en-US" sz="2000" dirty="0" smtClean="0"/>
              <a:t>Show Tested By </a:t>
            </a:r>
            <a:r>
              <a:rPr lang="en-US" sz="2000" dirty="0" smtClean="0">
                <a:solidFill>
                  <a:srgbClr val="0072C6"/>
                </a:solidFill>
              </a:rPr>
              <a:t>(Alt+3)</a:t>
            </a:r>
          </a:p>
          <a:p>
            <a:pPr lvl="2"/>
            <a:r>
              <a:rPr lang="en-US" sz="2000" dirty="0"/>
              <a:t>Show </a:t>
            </a:r>
            <a:r>
              <a:rPr lang="en-US" sz="2000" dirty="0" smtClean="0"/>
              <a:t>Author </a:t>
            </a:r>
            <a:r>
              <a:rPr lang="en-US" sz="2000" dirty="0">
                <a:solidFill>
                  <a:srgbClr val="0072C6"/>
                </a:solidFill>
              </a:rPr>
              <a:t>(</a:t>
            </a:r>
            <a:r>
              <a:rPr lang="en-US" sz="2000" dirty="0" smtClean="0">
                <a:solidFill>
                  <a:srgbClr val="0072C6"/>
                </a:solidFill>
              </a:rPr>
              <a:t>Alt+4)</a:t>
            </a:r>
          </a:p>
          <a:p>
            <a:pPr lvl="2"/>
            <a:r>
              <a:rPr lang="en-US" sz="2000" dirty="0" smtClean="0"/>
              <a:t>Show Changes </a:t>
            </a:r>
            <a:r>
              <a:rPr lang="en-US" sz="2000" dirty="0" smtClean="0">
                <a:solidFill>
                  <a:srgbClr val="0072C6"/>
                </a:solidFill>
              </a:rPr>
              <a:t>(Alt+5)</a:t>
            </a:r>
          </a:p>
          <a:p>
            <a:pPr lvl="2"/>
            <a:r>
              <a:rPr lang="en-US" sz="2000" dirty="0" smtClean="0"/>
              <a:t>Show Bugs </a:t>
            </a:r>
            <a:r>
              <a:rPr lang="en-US" sz="2000" dirty="0">
                <a:solidFill>
                  <a:srgbClr val="0072C6"/>
                </a:solidFill>
              </a:rPr>
              <a:t>(</a:t>
            </a:r>
            <a:r>
              <a:rPr lang="en-US" sz="2000" dirty="0" smtClean="0">
                <a:solidFill>
                  <a:srgbClr val="0072C6"/>
                </a:solidFill>
              </a:rPr>
              <a:t>Alt+6)</a:t>
            </a:r>
          </a:p>
          <a:p>
            <a:pPr lvl="2"/>
            <a:r>
              <a:rPr lang="en-US" sz="2000" dirty="0" smtClean="0"/>
              <a:t>Show Work Items </a:t>
            </a:r>
            <a:r>
              <a:rPr lang="en-US" sz="2000" dirty="0">
                <a:solidFill>
                  <a:srgbClr val="0072C6"/>
                </a:solidFill>
              </a:rPr>
              <a:t>(</a:t>
            </a:r>
            <a:r>
              <a:rPr lang="en-US" sz="2000" dirty="0" smtClean="0">
                <a:solidFill>
                  <a:srgbClr val="0072C6"/>
                </a:solidFill>
              </a:rPr>
              <a:t>Alt+7)</a:t>
            </a:r>
          </a:p>
          <a:p>
            <a:pPr lvl="2"/>
            <a:r>
              <a:rPr lang="en-US" sz="2000" dirty="0"/>
              <a:t>Show </a:t>
            </a:r>
            <a:r>
              <a:rPr lang="en-US" sz="2000" dirty="0" smtClean="0"/>
              <a:t>Code Reviews </a:t>
            </a:r>
            <a:r>
              <a:rPr lang="en-US" sz="2000" dirty="0" smtClean="0">
                <a:solidFill>
                  <a:srgbClr val="0072C6"/>
                </a:solidFill>
              </a:rPr>
              <a:t>(Alt+8)</a:t>
            </a:r>
          </a:p>
          <a:p>
            <a:pPr lvl="1"/>
            <a:r>
              <a:rPr lang="en-US" sz="2000" dirty="0" smtClean="0"/>
              <a:t>Refresh Team Indicators </a:t>
            </a:r>
            <a:r>
              <a:rPr lang="en-US" sz="2000" dirty="0" smtClean="0">
                <a:solidFill>
                  <a:srgbClr val="0072C6"/>
                </a:solidFill>
              </a:rPr>
              <a:t>(Right-click on </a:t>
            </a:r>
            <a:r>
              <a:rPr lang="en-US" sz="2000" dirty="0" err="1" smtClean="0">
                <a:solidFill>
                  <a:srgbClr val="0072C6"/>
                </a:solidFill>
              </a:rPr>
              <a:t>CodeLens</a:t>
            </a:r>
            <a:r>
              <a:rPr lang="en-US" sz="2000" dirty="0" smtClean="0">
                <a:solidFill>
                  <a:srgbClr val="0072C6"/>
                </a:solidFill>
              </a:rPr>
              <a:t>)</a:t>
            </a:r>
          </a:p>
          <a:p>
            <a:pPr lvl="1"/>
            <a:r>
              <a:rPr lang="en-US" sz="2000" dirty="0" err="1" smtClean="0"/>
              <a:t>CodeLens</a:t>
            </a:r>
            <a:r>
              <a:rPr lang="en-US" sz="2000" dirty="0" smtClean="0"/>
              <a:t> Options </a:t>
            </a:r>
            <a:r>
              <a:rPr lang="en-US" sz="2000" dirty="0">
                <a:solidFill>
                  <a:srgbClr val="0072C6"/>
                </a:solidFill>
              </a:rPr>
              <a:t>(Right-click on </a:t>
            </a:r>
            <a:r>
              <a:rPr lang="en-US" sz="2000" dirty="0" err="1">
                <a:solidFill>
                  <a:srgbClr val="0072C6"/>
                </a:solidFill>
              </a:rPr>
              <a:t>CodeLens</a:t>
            </a:r>
            <a:r>
              <a:rPr lang="en-US" sz="2000" dirty="0" smtClean="0">
                <a:solidFill>
                  <a:srgbClr val="0072C6"/>
                </a:solidFill>
              </a:rPr>
              <a:t>)</a:t>
            </a:r>
          </a:p>
          <a:p>
            <a:pPr lvl="1"/>
            <a:r>
              <a:rPr lang="en-US" sz="2000" dirty="0" smtClean="0"/>
              <a:t>Dock </a:t>
            </a:r>
            <a:r>
              <a:rPr lang="en-US" sz="2000" dirty="0" err="1" smtClean="0"/>
              <a:t>CodeLens</a:t>
            </a:r>
            <a:endParaRPr lang="en-US" sz="2000" dirty="0" smtClean="0"/>
          </a:p>
          <a:p>
            <a:pPr lvl="1"/>
            <a:r>
              <a:rPr lang="en-US" sz="2000" dirty="0"/>
              <a:t>More: </a:t>
            </a:r>
            <a:r>
              <a:rPr lang="en-US" sz="2000" dirty="0">
                <a:solidFill>
                  <a:srgbClr val="0072C6"/>
                </a:solidFill>
              </a:rPr>
              <a:t>http://msdn.microsoft.com/library/dn269218.aspx#NoIndicators</a:t>
            </a:r>
          </a:p>
        </p:txBody>
      </p:sp>
      <p:sp>
        <p:nvSpPr>
          <p:cNvPr id="3" name="Title 2"/>
          <p:cNvSpPr>
            <a:spLocks noGrp="1"/>
          </p:cNvSpPr>
          <p:nvPr>
            <p:ph type="title"/>
          </p:nvPr>
        </p:nvSpPr>
        <p:spPr/>
        <p:txBody>
          <a:bodyPr/>
          <a:lstStyle/>
          <a:p>
            <a:r>
              <a:rPr lang="en-US" dirty="0" smtClean="0"/>
              <a:t>Code Information</a:t>
            </a:r>
            <a:endParaRPr lang="en-US" dirty="0"/>
          </a:p>
        </p:txBody>
      </p:sp>
    </p:spTree>
    <p:extLst>
      <p:ext uri="{BB962C8B-B14F-4D97-AF65-F5344CB8AC3E}">
        <p14:creationId xmlns:p14="http://schemas.microsoft.com/office/powerpoint/2010/main" val="3534034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148" y="1668463"/>
            <a:ext cx="11878690" cy="5029200"/>
          </a:xfrm>
        </p:spPr>
        <p:txBody>
          <a:bodyPr/>
          <a:lstStyle/>
          <a:p>
            <a:r>
              <a:rPr lang="en-US" sz="3200" dirty="0" smtClean="0"/>
              <a:t>Productivity Power Tools for Visual Studio 2013 (</a:t>
            </a:r>
            <a:r>
              <a:rPr lang="en-US" sz="3200" dirty="0" smtClean="0">
                <a:hlinkClick r:id="rId3"/>
              </a:rPr>
              <a:t>link</a:t>
            </a:r>
            <a:r>
              <a:rPr lang="en-US" sz="3200" dirty="0" smtClean="0"/>
              <a:t>) </a:t>
            </a:r>
            <a:r>
              <a:rPr lang="en-US" sz="2800" dirty="0" smtClean="0">
                <a:solidFill>
                  <a:schemeClr val="accent5"/>
                </a:solidFill>
              </a:rPr>
              <a:t>[12PPT] [13PPT]</a:t>
            </a:r>
          </a:p>
          <a:p>
            <a:pPr lvl="1">
              <a:buClr>
                <a:srgbClr val="404040"/>
              </a:buClr>
            </a:pPr>
            <a:r>
              <a:rPr lang="en-US" sz="2000" dirty="0">
                <a:gradFill>
                  <a:gsLst>
                    <a:gs pos="1250">
                      <a:srgbClr val="404040"/>
                    </a:gs>
                    <a:gs pos="100000">
                      <a:srgbClr val="404040"/>
                    </a:gs>
                  </a:gsLst>
                  <a:lin ang="5400000" scaled="0"/>
                </a:gradFill>
              </a:rPr>
              <a:t>Peek Help </a:t>
            </a:r>
            <a:r>
              <a:rPr lang="en-US" sz="2000" dirty="0">
                <a:solidFill>
                  <a:srgbClr val="FF8C00"/>
                </a:solidFill>
              </a:rPr>
              <a:t>[13PPT</a:t>
            </a:r>
            <a:r>
              <a:rPr lang="en-US" sz="2000" dirty="0" smtClean="0">
                <a:solidFill>
                  <a:srgbClr val="FF8C00"/>
                </a:solidFill>
              </a:rPr>
              <a:t>]</a:t>
            </a:r>
            <a:endParaRPr lang="en-US" sz="2000" dirty="0" smtClean="0">
              <a:gradFill>
                <a:gsLst>
                  <a:gs pos="1250">
                    <a:srgbClr val="404040"/>
                  </a:gs>
                  <a:gs pos="100000">
                    <a:srgbClr val="404040"/>
                  </a:gs>
                </a:gsLst>
                <a:lin ang="5400000" scaled="0"/>
              </a:gradFill>
            </a:endParaRPr>
          </a:p>
          <a:p>
            <a:pPr lvl="2">
              <a:buClr>
                <a:srgbClr val="404040"/>
              </a:buClr>
            </a:pPr>
            <a:r>
              <a:rPr lang="en-US" sz="1800" dirty="0" smtClean="0">
                <a:gradFill>
                  <a:gsLst>
                    <a:gs pos="1250">
                      <a:srgbClr val="404040"/>
                    </a:gs>
                    <a:gs pos="100000">
                      <a:srgbClr val="404040"/>
                    </a:gs>
                  </a:gsLst>
                  <a:lin ang="5400000" scaled="0"/>
                </a:gradFill>
              </a:rPr>
              <a:t>Invoke Peek Help </a:t>
            </a:r>
            <a:r>
              <a:rPr lang="en-US" sz="1800" dirty="0" smtClean="0">
                <a:solidFill>
                  <a:srgbClr val="0072C6"/>
                </a:solidFill>
              </a:rPr>
              <a:t>(Alt+F1)</a:t>
            </a:r>
            <a:endParaRPr lang="en-US" sz="1800" dirty="0">
              <a:solidFill>
                <a:srgbClr val="0072C6"/>
              </a:solidFill>
            </a:endParaRPr>
          </a:p>
          <a:p>
            <a:pPr lvl="1">
              <a:buClr>
                <a:srgbClr val="404040"/>
              </a:buClr>
            </a:pPr>
            <a:r>
              <a:rPr lang="en-US" sz="2000" dirty="0">
                <a:gradFill>
                  <a:gsLst>
                    <a:gs pos="1250">
                      <a:srgbClr val="404040"/>
                    </a:gs>
                    <a:gs pos="100000">
                      <a:srgbClr val="404040"/>
                    </a:gs>
                  </a:gsLst>
                  <a:lin ang="5400000" scaled="0"/>
                </a:gradFill>
              </a:rPr>
              <a:t>Solution Explorer Errors </a:t>
            </a:r>
            <a:r>
              <a:rPr lang="en-US" sz="2000" dirty="0">
                <a:solidFill>
                  <a:srgbClr val="FF8C00"/>
                </a:solidFill>
              </a:rPr>
              <a:t>[13PPT]</a:t>
            </a:r>
            <a:endParaRPr lang="en-US" sz="2000" dirty="0">
              <a:gradFill>
                <a:gsLst>
                  <a:gs pos="1250">
                    <a:srgbClr val="404040"/>
                  </a:gs>
                  <a:gs pos="100000">
                    <a:srgbClr val="404040"/>
                  </a:gs>
                </a:gsLst>
                <a:lin ang="5400000" scaled="0"/>
              </a:gradFill>
            </a:endParaRPr>
          </a:p>
          <a:p>
            <a:pPr lvl="2">
              <a:buClr>
                <a:srgbClr val="404040"/>
              </a:buClr>
            </a:pPr>
            <a:r>
              <a:rPr lang="en-US" sz="1800" dirty="0">
                <a:gradFill>
                  <a:gsLst>
                    <a:gs pos="1250">
                      <a:srgbClr val="404040"/>
                    </a:gs>
                    <a:gs pos="100000">
                      <a:srgbClr val="404040"/>
                    </a:gs>
                  </a:gsLst>
                  <a:lin ang="5400000" scaled="0"/>
                </a:gradFill>
              </a:rPr>
              <a:t>Inline errors</a:t>
            </a:r>
          </a:p>
          <a:p>
            <a:pPr lvl="2">
              <a:buClr>
                <a:srgbClr val="404040"/>
              </a:buClr>
            </a:pPr>
            <a:r>
              <a:rPr lang="en-US" sz="1800" dirty="0" smtClean="0">
                <a:gradFill>
                  <a:gsLst>
                    <a:gs pos="1250">
                      <a:srgbClr val="404040"/>
                    </a:gs>
                    <a:gs pos="100000">
                      <a:srgbClr val="404040"/>
                    </a:gs>
                  </a:gsLst>
                  <a:lin ang="5400000" scaled="0"/>
                </a:gradFill>
              </a:rPr>
              <a:t>Filtering</a:t>
            </a:r>
          </a:p>
          <a:p>
            <a:pPr lvl="1">
              <a:buClr>
                <a:srgbClr val="404040"/>
              </a:buClr>
            </a:pPr>
            <a:r>
              <a:rPr lang="en-US" sz="1800" dirty="0" smtClean="0">
                <a:gradFill>
                  <a:gsLst>
                    <a:gs pos="1250">
                      <a:srgbClr val="404040"/>
                    </a:gs>
                    <a:gs pos="100000">
                      <a:srgbClr val="404040"/>
                    </a:gs>
                  </a:gsLst>
                  <a:lin ang="5400000" scaled="0"/>
                </a:gradFill>
              </a:rPr>
              <a:t>Open Command Prompt </a:t>
            </a:r>
            <a:r>
              <a:rPr lang="en-US" sz="1800" dirty="0" smtClean="0">
                <a:solidFill>
                  <a:srgbClr val="0072C6"/>
                </a:solidFill>
              </a:rPr>
              <a:t>(Right-click in Solution Explorer on files)</a:t>
            </a:r>
            <a:endParaRPr lang="en-US" sz="1800" dirty="0" smtClean="0">
              <a:gradFill>
                <a:gsLst>
                  <a:gs pos="1250">
                    <a:srgbClr val="404040"/>
                  </a:gs>
                  <a:gs pos="100000">
                    <a:srgbClr val="404040"/>
                  </a:gs>
                </a:gsLst>
                <a:lin ang="5400000" scaled="0"/>
              </a:gradFill>
            </a:endParaRPr>
          </a:p>
          <a:p>
            <a:pPr lvl="1">
              <a:buClr>
                <a:srgbClr val="404040"/>
              </a:buClr>
            </a:pPr>
            <a:r>
              <a:rPr lang="en-US" sz="1800" dirty="0" smtClean="0">
                <a:gradFill>
                  <a:gsLst>
                    <a:gs pos="1250">
                      <a:srgbClr val="404040"/>
                    </a:gs>
                    <a:gs pos="100000">
                      <a:srgbClr val="404040"/>
                    </a:gs>
                  </a:gsLst>
                  <a:lin ang="5400000" scaled="0"/>
                </a:gradFill>
              </a:rPr>
              <a:t>Open Containing Folder </a:t>
            </a:r>
            <a:r>
              <a:rPr lang="en-US" sz="1800" dirty="0" smtClean="0">
                <a:solidFill>
                  <a:srgbClr val="0072C6"/>
                </a:solidFill>
              </a:rPr>
              <a:t>(</a:t>
            </a:r>
            <a:r>
              <a:rPr lang="en-US" sz="1800" dirty="0">
                <a:solidFill>
                  <a:srgbClr val="0072C6"/>
                </a:solidFill>
              </a:rPr>
              <a:t>Right-click in Solution </a:t>
            </a:r>
            <a:r>
              <a:rPr lang="en-US" sz="1800" dirty="0" smtClean="0">
                <a:solidFill>
                  <a:srgbClr val="0072C6"/>
                </a:solidFill>
              </a:rPr>
              <a:t>Explorer </a:t>
            </a:r>
            <a:r>
              <a:rPr lang="en-US" sz="1800" dirty="0">
                <a:solidFill>
                  <a:srgbClr val="0072C6"/>
                </a:solidFill>
              </a:rPr>
              <a:t>on files</a:t>
            </a:r>
            <a:r>
              <a:rPr lang="en-US" sz="1800" dirty="0" smtClean="0">
                <a:solidFill>
                  <a:srgbClr val="0072C6"/>
                </a:solidFill>
              </a:rPr>
              <a:t>)</a:t>
            </a:r>
          </a:p>
          <a:p>
            <a:pPr lvl="1">
              <a:buClr>
                <a:srgbClr val="404040"/>
              </a:buClr>
            </a:pPr>
            <a:r>
              <a:rPr lang="en-US" sz="1800" dirty="0" smtClean="0">
                <a:solidFill>
                  <a:schemeClr val="tx1"/>
                </a:solidFill>
              </a:rPr>
              <a:t>And </a:t>
            </a:r>
            <a:r>
              <a:rPr lang="en-US" sz="1800" dirty="0" smtClean="0">
                <a:solidFill>
                  <a:schemeClr val="tx1"/>
                </a:solidFill>
                <a:hlinkClick r:id="rId3"/>
              </a:rPr>
              <a:t>many more</a:t>
            </a:r>
            <a:r>
              <a:rPr lang="en-US" sz="1800" dirty="0" smtClean="0">
                <a:solidFill>
                  <a:schemeClr val="tx1"/>
                </a:solidFill>
              </a:rPr>
              <a:t>…</a:t>
            </a:r>
            <a:endParaRPr lang="en-US" sz="1800" dirty="0">
              <a:solidFill>
                <a:schemeClr val="tx1"/>
              </a:solidFill>
            </a:endParaRPr>
          </a:p>
          <a:p>
            <a:r>
              <a:rPr lang="en-US" sz="3200" dirty="0" smtClean="0"/>
              <a:t>Bing Code Search for C# (</a:t>
            </a:r>
            <a:r>
              <a:rPr lang="en-US" sz="3200" dirty="0" smtClean="0">
                <a:hlinkClick r:id="rId4"/>
              </a:rPr>
              <a:t>link</a:t>
            </a:r>
            <a:r>
              <a:rPr lang="en-US" sz="3200" dirty="0" smtClean="0"/>
              <a:t>) </a:t>
            </a:r>
            <a:r>
              <a:rPr lang="en-US" sz="3200" dirty="0" smtClean="0">
                <a:solidFill>
                  <a:schemeClr val="accent5"/>
                </a:solidFill>
              </a:rPr>
              <a:t>[13]</a:t>
            </a:r>
            <a:endParaRPr lang="en-US" sz="3200" dirty="0" smtClean="0"/>
          </a:p>
          <a:p>
            <a:r>
              <a:rPr lang="en-US" sz="3200" dirty="0" err="1" smtClean="0"/>
              <a:t>AutoHistory</a:t>
            </a:r>
            <a:r>
              <a:rPr lang="en-US" sz="3200" dirty="0" smtClean="0"/>
              <a:t> (</a:t>
            </a:r>
            <a:r>
              <a:rPr lang="en-US" sz="3200" dirty="0" smtClean="0">
                <a:hlinkClick r:id="rId5"/>
              </a:rPr>
              <a:t>link</a:t>
            </a:r>
            <a:r>
              <a:rPr lang="en-US" sz="3200" dirty="0" smtClean="0"/>
              <a:t>) </a:t>
            </a:r>
            <a:r>
              <a:rPr lang="en-US" sz="2800" dirty="0" smtClean="0">
                <a:solidFill>
                  <a:schemeClr val="accent5"/>
                </a:solidFill>
              </a:rPr>
              <a:t>[12] [13]</a:t>
            </a:r>
          </a:p>
          <a:p>
            <a:r>
              <a:rPr lang="en-US" sz="3200" dirty="0" err="1"/>
              <a:t>Snippetizer</a:t>
            </a:r>
            <a:r>
              <a:rPr lang="en-US" sz="3200" dirty="0"/>
              <a:t> (</a:t>
            </a:r>
            <a:r>
              <a:rPr lang="en-US" sz="3200" dirty="0">
                <a:hlinkClick r:id="rId6"/>
              </a:rPr>
              <a:t>link</a:t>
            </a:r>
            <a:r>
              <a:rPr lang="en-US" sz="3200" dirty="0"/>
              <a:t>) </a:t>
            </a:r>
            <a:r>
              <a:rPr lang="en-US" sz="2800" dirty="0">
                <a:solidFill>
                  <a:schemeClr val="accent5"/>
                </a:solidFill>
              </a:rPr>
              <a:t>[13</a:t>
            </a:r>
            <a:r>
              <a:rPr lang="en-US" sz="2800" dirty="0" smtClean="0">
                <a:solidFill>
                  <a:schemeClr val="accent5"/>
                </a:solidFill>
              </a:rPr>
              <a:t>]</a:t>
            </a:r>
          </a:p>
          <a:p>
            <a:endParaRPr lang="en-US" sz="2800" dirty="0">
              <a:solidFill>
                <a:schemeClr val="accent5"/>
              </a:solidFill>
            </a:endParaRPr>
          </a:p>
          <a:p>
            <a:pPr marL="0" indent="0" algn="ctr">
              <a:buNone/>
            </a:pPr>
            <a:endParaRPr lang="en-US" sz="2800" dirty="0" smtClean="0">
              <a:solidFill>
                <a:schemeClr val="accent5"/>
              </a:solidFill>
              <a:hlinkClick r:id="rId7"/>
            </a:endParaRPr>
          </a:p>
          <a:p>
            <a:pPr marL="0" indent="0" algn="ctr">
              <a:buNone/>
            </a:pPr>
            <a:r>
              <a:rPr lang="en-US" sz="2800" dirty="0" smtClean="0">
                <a:solidFill>
                  <a:srgbClr val="68217A"/>
                </a:solidFill>
              </a:rPr>
              <a:t>Get them from the: </a:t>
            </a:r>
            <a:r>
              <a:rPr lang="en-US" sz="2800" dirty="0" smtClean="0">
                <a:solidFill>
                  <a:schemeClr val="accent5"/>
                </a:solidFill>
                <a:hlinkClick r:id="rId7"/>
              </a:rPr>
              <a:t>Visual Studio Gallery</a:t>
            </a:r>
            <a:endParaRPr lang="en-US" sz="2800" dirty="0">
              <a:solidFill>
                <a:srgbClr val="68217A"/>
              </a:solidFill>
            </a:endParaRPr>
          </a:p>
        </p:txBody>
      </p:sp>
      <p:sp>
        <p:nvSpPr>
          <p:cNvPr id="3" name="Title 2"/>
          <p:cNvSpPr>
            <a:spLocks noGrp="1"/>
          </p:cNvSpPr>
          <p:nvPr>
            <p:ph type="title"/>
          </p:nvPr>
        </p:nvSpPr>
        <p:spPr/>
        <p:txBody>
          <a:bodyPr/>
          <a:lstStyle/>
          <a:p>
            <a:r>
              <a:rPr lang="en-US" dirty="0" smtClean="0"/>
              <a:t>Must have extensions</a:t>
            </a:r>
            <a:endParaRPr lang="en-US" dirty="0"/>
          </a:p>
        </p:txBody>
      </p:sp>
    </p:spTree>
    <p:extLst>
      <p:ext uri="{BB962C8B-B14F-4D97-AF65-F5344CB8AC3E}">
        <p14:creationId xmlns:p14="http://schemas.microsoft.com/office/powerpoint/2010/main" val="273376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148" y="1668463"/>
            <a:ext cx="11878690" cy="5029200"/>
          </a:xfrm>
        </p:spPr>
        <p:txBody>
          <a:bodyPr/>
          <a:lstStyle/>
          <a:p>
            <a:r>
              <a:rPr lang="en-US" sz="3200" dirty="0" smtClean="0"/>
              <a:t>UserVoice</a:t>
            </a:r>
            <a:br>
              <a:rPr lang="en-US" sz="3200" dirty="0" smtClean="0"/>
            </a:br>
            <a:r>
              <a:rPr lang="en-US" sz="3200" dirty="0">
                <a:hlinkClick r:id="rId3"/>
              </a:rPr>
              <a:t>http://</a:t>
            </a:r>
            <a:r>
              <a:rPr lang="en-US" sz="3200" dirty="0" smtClean="0">
                <a:hlinkClick r:id="rId3"/>
              </a:rPr>
              <a:t>VisualStudio.uservoice.com</a:t>
            </a:r>
            <a:r>
              <a:rPr lang="en-US" sz="3200" dirty="0" smtClean="0"/>
              <a:t/>
            </a:r>
            <a:br>
              <a:rPr lang="en-US" sz="3200" dirty="0" smtClean="0"/>
            </a:br>
            <a:endParaRPr lang="en-US" sz="3200" dirty="0"/>
          </a:p>
          <a:p>
            <a:r>
              <a:rPr lang="en-US" sz="3200" dirty="0" smtClean="0"/>
              <a:t>Connect</a:t>
            </a:r>
            <a:br>
              <a:rPr lang="en-US" sz="3200" dirty="0" smtClean="0"/>
            </a:br>
            <a:r>
              <a:rPr lang="en-US" sz="3200" dirty="0">
                <a:hlinkClick r:id="rId4"/>
              </a:rPr>
              <a:t>http://connect.microsoft.com/VisualStudio</a:t>
            </a:r>
            <a:endParaRPr lang="en-US" sz="3200" dirty="0"/>
          </a:p>
          <a:p>
            <a:endParaRPr lang="en-US" sz="3200" dirty="0" smtClean="0"/>
          </a:p>
          <a:p>
            <a:r>
              <a:rPr lang="en-US" sz="3200" dirty="0" smtClean="0"/>
              <a:t>Send a Smile</a:t>
            </a:r>
          </a:p>
          <a:p>
            <a:pPr marL="0" indent="0">
              <a:buNone/>
            </a:pPr>
            <a:endParaRPr lang="en-US" sz="3200" dirty="0" smtClean="0"/>
          </a:p>
        </p:txBody>
      </p:sp>
      <p:sp>
        <p:nvSpPr>
          <p:cNvPr id="3" name="Title 2"/>
          <p:cNvSpPr>
            <a:spLocks noGrp="1"/>
          </p:cNvSpPr>
          <p:nvPr>
            <p:ph type="title"/>
          </p:nvPr>
        </p:nvSpPr>
        <p:spPr/>
        <p:txBody>
          <a:bodyPr/>
          <a:lstStyle/>
          <a:p>
            <a:r>
              <a:rPr lang="en-US" dirty="0" smtClean="0"/>
              <a:t>Share your feedback</a:t>
            </a:r>
            <a:endParaRPr lang="en-US" dirty="0"/>
          </a:p>
        </p:txBody>
      </p:sp>
      <p:pic>
        <p:nvPicPr>
          <p:cNvPr id="4" name="Picture 3"/>
          <p:cNvPicPr>
            <a:picLocks noChangeAspect="1"/>
          </p:cNvPicPr>
          <p:nvPr/>
        </p:nvPicPr>
        <p:blipFill>
          <a:blip r:embed="rId5"/>
          <a:stretch>
            <a:fillRect/>
          </a:stretch>
        </p:blipFill>
        <p:spPr>
          <a:xfrm>
            <a:off x="823336" y="5252709"/>
            <a:ext cx="3799800" cy="822951"/>
          </a:xfrm>
          <a:prstGeom prst="rect">
            <a:avLst/>
          </a:prstGeom>
          <a:ln>
            <a:solidFill>
              <a:srgbClr val="6AACF5"/>
            </a:solidFill>
          </a:ln>
          <a:effectLst>
            <a:outerShdw blurRad="190500" algn="tl" rotWithShape="0">
              <a:srgbClr val="000000">
                <a:alpha val="70000"/>
              </a:srgbClr>
            </a:outerShdw>
          </a:effectLst>
        </p:spPr>
      </p:pic>
    </p:spTree>
    <p:extLst>
      <p:ext uri="{BB962C8B-B14F-4D97-AF65-F5344CB8AC3E}">
        <p14:creationId xmlns:p14="http://schemas.microsoft.com/office/powerpoint/2010/main" val="3700372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5453801"/>
          </a:xfrm>
        </p:spPr>
        <p:txBody>
          <a:bodyPr/>
          <a:lstStyle/>
          <a:p>
            <a:r>
              <a:rPr lang="en-US" sz="3200" dirty="0" smtClean="0"/>
              <a:t>Visual Studio Tips &amp; Tricks</a:t>
            </a:r>
            <a:br>
              <a:rPr lang="en-US" sz="3200" dirty="0" smtClean="0"/>
            </a:br>
            <a:r>
              <a:rPr lang="en-US" sz="3200" dirty="0" smtClean="0">
                <a:hlinkClick r:id="rId2"/>
              </a:rPr>
              <a:t>http</a:t>
            </a:r>
            <a:r>
              <a:rPr lang="en-US" sz="3200" dirty="0">
                <a:hlinkClick r:id="rId2"/>
              </a:rPr>
              <a:t>://</a:t>
            </a:r>
            <a:r>
              <a:rPr lang="en-US" sz="3200" dirty="0" smtClean="0">
                <a:hlinkClick r:id="rId2"/>
              </a:rPr>
              <a:t>aka.ms/VSTipsandTricks</a:t>
            </a:r>
            <a:r>
              <a:rPr lang="en-US" sz="3200" dirty="0" smtClean="0"/>
              <a:t/>
            </a:r>
            <a:br>
              <a:rPr lang="en-US" sz="3200" dirty="0" smtClean="0"/>
            </a:br>
            <a:endParaRPr lang="en-US" sz="3200" dirty="0" smtClean="0"/>
          </a:p>
          <a:p>
            <a:r>
              <a:rPr lang="en-US" sz="3200" dirty="0"/>
              <a:t>Visual Studio Blog</a:t>
            </a:r>
            <a:br>
              <a:rPr lang="en-US" sz="3200" dirty="0"/>
            </a:br>
            <a:r>
              <a:rPr lang="en-US" sz="3200" dirty="0">
                <a:hlinkClick r:id="rId3"/>
              </a:rPr>
              <a:t>http://blogs.msdn.com/b/visualstudio</a:t>
            </a:r>
            <a:r>
              <a:rPr lang="en-US" sz="3200" dirty="0" smtClean="0">
                <a:hlinkClick r:id="rId3"/>
              </a:rPr>
              <a:t>/</a:t>
            </a:r>
            <a:r>
              <a:rPr lang="en-US" sz="3200" dirty="0" smtClean="0"/>
              <a:t/>
            </a:r>
            <a:br>
              <a:rPr lang="en-US" sz="3200" dirty="0" smtClean="0"/>
            </a:br>
            <a:endParaRPr lang="en-US" sz="3200" dirty="0"/>
          </a:p>
          <a:p>
            <a:r>
              <a:rPr lang="en-US" sz="3200" dirty="0"/>
              <a:t>Visual Studio Toolbox on Channel </a:t>
            </a:r>
            <a:r>
              <a:rPr lang="en-US" sz="3200" dirty="0" smtClean="0"/>
              <a:t>9</a:t>
            </a:r>
            <a:br>
              <a:rPr lang="en-US" sz="3200" dirty="0" smtClean="0"/>
            </a:br>
            <a:r>
              <a:rPr lang="en-US" sz="3200" dirty="0" smtClean="0">
                <a:hlinkClick r:id="rId4"/>
              </a:rPr>
              <a:t>http</a:t>
            </a:r>
            <a:r>
              <a:rPr lang="en-US" sz="3200" dirty="0">
                <a:hlinkClick r:id="rId4"/>
              </a:rPr>
              <a:t>://</a:t>
            </a:r>
            <a:r>
              <a:rPr lang="en-US" sz="3200" dirty="0" smtClean="0">
                <a:hlinkClick r:id="rId4"/>
              </a:rPr>
              <a:t>channel9.msdn.com/Shows/Visual-Studio-Toolbox</a:t>
            </a:r>
            <a:r>
              <a:rPr lang="en-US" sz="3200" dirty="0" smtClean="0"/>
              <a:t/>
            </a:r>
            <a:br>
              <a:rPr lang="en-US" sz="3200" dirty="0" smtClean="0"/>
            </a:br>
            <a:endParaRPr lang="en-US" sz="3200" dirty="0"/>
          </a:p>
          <a:p>
            <a:r>
              <a:rPr lang="en-US" sz="3200" dirty="0" err="1"/>
              <a:t>Somasegar’s</a:t>
            </a:r>
            <a:r>
              <a:rPr lang="en-US" sz="3200" dirty="0"/>
              <a:t> blog</a:t>
            </a:r>
            <a:br>
              <a:rPr lang="en-US" sz="3200" dirty="0"/>
            </a:br>
            <a:r>
              <a:rPr lang="en-US" sz="3200" dirty="0">
                <a:hlinkClick r:id="rId5"/>
              </a:rPr>
              <a:t>http://blogs.msdn.com/b/somasegar</a:t>
            </a:r>
            <a:r>
              <a:rPr lang="en-US" sz="3200" dirty="0" smtClean="0">
                <a:hlinkClick r:id="rId5"/>
              </a:rPr>
              <a:t>/</a:t>
            </a:r>
            <a:endParaRPr lang="en-US" sz="3200" dirty="0"/>
          </a:p>
        </p:txBody>
      </p:sp>
      <p:sp>
        <p:nvSpPr>
          <p:cNvPr id="2" name="Title 1"/>
          <p:cNvSpPr>
            <a:spLocks noGrp="1"/>
          </p:cNvSpPr>
          <p:nvPr>
            <p:ph type="title"/>
          </p:nvPr>
        </p:nvSpPr>
        <p:spPr/>
        <p:txBody>
          <a:bodyPr/>
          <a:lstStyle/>
          <a:p>
            <a:r>
              <a:rPr lang="en-US" dirty="0" smtClean="0"/>
              <a:t>Resources</a:t>
            </a:r>
            <a:endParaRPr lang="en-US" dirty="0"/>
          </a:p>
        </p:txBody>
      </p:sp>
    </p:spTree>
    <p:extLst>
      <p:ext uri="{BB962C8B-B14F-4D97-AF65-F5344CB8AC3E}">
        <p14:creationId xmlns:p14="http://schemas.microsoft.com/office/powerpoint/2010/main" val="129357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flipH="1">
            <a:off x="880" y="1517611"/>
            <a:ext cx="3038960" cy="359475"/>
          </a:xfrm>
          <a:prstGeom prst="rect">
            <a:avLst/>
          </a:prstGeom>
          <a:solidFill>
            <a:srgbClr val="6821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9907" defTabSz="932597"/>
            <a:endParaRPr lang="en-US" sz="1836" dirty="0">
              <a:solidFill>
                <a:srgbClr val="FFFFFF"/>
              </a:solidFill>
              <a:latin typeface="Segoe UI Light"/>
            </a:endParaRPr>
          </a:p>
        </p:txBody>
      </p:sp>
      <p:sp>
        <p:nvSpPr>
          <p:cNvPr id="3" name="TextBox 2"/>
          <p:cNvSpPr txBox="1"/>
          <p:nvPr/>
        </p:nvSpPr>
        <p:spPr>
          <a:xfrm>
            <a:off x="-158826" y="1769707"/>
            <a:ext cx="12434710" cy="820073"/>
          </a:xfrm>
          <a:prstGeom prst="rect">
            <a:avLst/>
          </a:prstGeom>
          <a:noFill/>
        </p:spPr>
        <p:txBody>
          <a:bodyPr wrap="square" lIns="186521" tIns="149217" rIns="373041" bIns="149217" rtlCol="0">
            <a:spAutoFit/>
          </a:bodyPr>
          <a:lstStyle/>
          <a:p>
            <a:pPr algn="r" defTabSz="932597">
              <a:lnSpc>
                <a:spcPct val="90000"/>
              </a:lnSpc>
            </a:pPr>
            <a:r>
              <a:rPr lang="en-US" sz="3672" dirty="0">
                <a:solidFill>
                  <a:srgbClr val="000000"/>
                </a:solidFill>
                <a:latin typeface="Segoe UI Light"/>
                <a:cs typeface="Segoe UI Semilight" panose="020B0402040204020203" pitchFamily="34" charset="0"/>
              </a:rPr>
              <a:t>for MSDN Ultimate subscribers</a:t>
            </a:r>
          </a:p>
        </p:txBody>
      </p:sp>
      <p:sp>
        <p:nvSpPr>
          <p:cNvPr id="13" name="TextBox 12"/>
          <p:cNvSpPr txBox="1"/>
          <p:nvPr/>
        </p:nvSpPr>
        <p:spPr>
          <a:xfrm>
            <a:off x="384712" y="5983939"/>
            <a:ext cx="11887878" cy="820073"/>
          </a:xfrm>
          <a:prstGeom prst="rect">
            <a:avLst/>
          </a:prstGeom>
          <a:noFill/>
        </p:spPr>
        <p:txBody>
          <a:bodyPr wrap="square" lIns="186521" tIns="149217" rIns="186521" bIns="149217" rtlCol="0">
            <a:spAutoFit/>
          </a:bodyPr>
          <a:lstStyle/>
          <a:p>
            <a:pPr algn="ctr" defTabSz="932597">
              <a:lnSpc>
                <a:spcPct val="90000"/>
              </a:lnSpc>
            </a:pPr>
            <a:r>
              <a:rPr lang="en-US" sz="3672" b="1" dirty="0">
                <a:solidFill>
                  <a:srgbClr val="68217A"/>
                </a:solidFill>
                <a:latin typeface="Segoe UI Semilight" panose="020B0402040204020203" pitchFamily="34" charset="0"/>
                <a:cs typeface="Segoe UI Semilight" panose="020B0402040204020203" pitchFamily="34" charset="0"/>
              </a:rPr>
              <a:t>Go to </a:t>
            </a:r>
            <a:r>
              <a:rPr lang="en-US" sz="3672" b="1" dirty="0">
                <a:solidFill>
                  <a:srgbClr val="68217A"/>
                </a:solidFill>
                <a:latin typeface="Segoe UI Semilight" panose="020B0402040204020203" pitchFamily="34" charset="0"/>
                <a:cs typeface="Segoe UI Semilight" panose="020B0402040204020203" pitchFamily="34" charset="0"/>
                <a:hlinkClick r:id="rId3"/>
              </a:rPr>
              <a:t>http://msdn.Microsoft.com/specialoffers</a:t>
            </a:r>
            <a:endParaRPr lang="en-US" sz="3672" b="1" dirty="0">
              <a:solidFill>
                <a:srgbClr val="68217A"/>
              </a:solidFill>
              <a:latin typeface="Segoe UI Semilight" panose="020B0402040204020203" pitchFamily="34" charset="0"/>
              <a:cs typeface="Segoe UI Semilight" panose="020B0402040204020203" pitchFamily="34" charset="0"/>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94465" y="3273411"/>
            <a:ext cx="1475403" cy="1025864"/>
          </a:xfrm>
          <a:prstGeom prst="rect">
            <a:avLst/>
          </a:prstGeom>
        </p:spPr>
      </p:pic>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48431" y="2871137"/>
            <a:ext cx="1816489" cy="559562"/>
          </a:xfrm>
          <a:prstGeom prst="rect">
            <a:avLst/>
          </a:prstGeom>
        </p:spPr>
      </p:pic>
      <p:pic>
        <p:nvPicPr>
          <p:cNvPr id="18" name="Pictur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11451" y="3363366"/>
            <a:ext cx="1636060" cy="652822"/>
          </a:xfrm>
          <a:prstGeom prst="rect">
            <a:avLst/>
          </a:prstGeom>
        </p:spPr>
      </p:pic>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70806" y="2913955"/>
            <a:ext cx="1492165" cy="373041"/>
          </a:xfrm>
          <a:prstGeom prst="rect">
            <a:avLst/>
          </a:prstGeom>
        </p:spPr>
      </p:pic>
      <p:pic>
        <p:nvPicPr>
          <p:cNvPr id="20" name="Picture 1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11037" y="3624904"/>
            <a:ext cx="1147370" cy="1212384"/>
          </a:xfrm>
          <a:prstGeom prst="rect">
            <a:avLst/>
          </a:prstGeom>
        </p:spPr>
      </p:pic>
      <p:pic>
        <p:nvPicPr>
          <p:cNvPr id="21" name="Picture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321933" y="4082076"/>
            <a:ext cx="1293988" cy="466302"/>
          </a:xfrm>
          <a:prstGeom prst="rect">
            <a:avLst/>
          </a:prstGeom>
        </p:spPr>
      </p:pic>
      <p:pic>
        <p:nvPicPr>
          <p:cNvPr id="22" name="Picture 2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566685" y="5021317"/>
            <a:ext cx="1472531" cy="559562"/>
          </a:xfrm>
          <a:prstGeom prst="rect">
            <a:avLst/>
          </a:prstGeom>
        </p:spPr>
      </p:pic>
      <p:pic>
        <p:nvPicPr>
          <p:cNvPr id="23" name="Picture 2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25603" y="4473328"/>
            <a:ext cx="1828989" cy="466302"/>
          </a:xfrm>
          <a:prstGeom prst="rect">
            <a:avLst/>
          </a:prstGeom>
        </p:spPr>
      </p:pic>
      <p:pic>
        <p:nvPicPr>
          <p:cNvPr id="24" name="Picture 2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020364" y="4902990"/>
            <a:ext cx="2131668" cy="746083"/>
          </a:xfrm>
          <a:prstGeom prst="rect">
            <a:avLst/>
          </a:prstGeom>
        </p:spPr>
      </p:pic>
      <p:pic>
        <p:nvPicPr>
          <p:cNvPr id="25" name="Picture 24"/>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331115" y="2774042"/>
            <a:ext cx="1553292" cy="839343"/>
          </a:xfrm>
          <a:prstGeom prst="rect">
            <a:avLst/>
          </a:prstGeom>
        </p:spPr>
      </p:pic>
      <p:pic>
        <p:nvPicPr>
          <p:cNvPr id="26" name="Picture 2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8541457" y="5009699"/>
            <a:ext cx="2148928" cy="373041"/>
          </a:xfrm>
          <a:prstGeom prst="rect">
            <a:avLst/>
          </a:prstGeom>
        </p:spPr>
      </p:pic>
      <p:pic>
        <p:nvPicPr>
          <p:cNvPr id="27" name="Picture 26"/>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516082" y="5080452"/>
            <a:ext cx="2253162" cy="466302"/>
          </a:xfrm>
          <a:prstGeom prst="rect">
            <a:avLst/>
          </a:prstGeom>
        </p:spPr>
      </p:pic>
      <p:pic>
        <p:nvPicPr>
          <p:cNvPr id="28" name="Picture 27"/>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8618860" y="2801098"/>
            <a:ext cx="2393847" cy="373041"/>
          </a:xfrm>
          <a:prstGeom prst="rect">
            <a:avLst/>
          </a:prstGeom>
        </p:spPr>
      </p:pic>
      <p:pic>
        <p:nvPicPr>
          <p:cNvPr id="29" name="Picture 2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9796270" y="4028932"/>
            <a:ext cx="1216438" cy="746083"/>
          </a:xfrm>
          <a:prstGeom prst="rect">
            <a:avLst/>
          </a:prstGeom>
        </p:spPr>
      </p:pic>
      <p:pic>
        <p:nvPicPr>
          <p:cNvPr id="15" name="Picture 14"/>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8870310" y="3466803"/>
            <a:ext cx="2142397" cy="373041"/>
          </a:xfrm>
          <a:prstGeom prst="rect">
            <a:avLst/>
          </a:prstGeom>
        </p:spPr>
      </p:pic>
      <p:sp>
        <p:nvSpPr>
          <p:cNvPr id="30" name="Rectangle 29"/>
          <p:cNvSpPr/>
          <p:nvPr/>
        </p:nvSpPr>
        <p:spPr>
          <a:xfrm>
            <a:off x="2884408" y="761634"/>
            <a:ext cx="9551183" cy="1115452"/>
          </a:xfrm>
          <a:prstGeom prst="rect">
            <a:avLst/>
          </a:prstGeom>
          <a:solidFill>
            <a:srgbClr val="6821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59907" defTabSz="932597"/>
            <a:endParaRPr lang="en-US" sz="1836" dirty="0">
              <a:solidFill>
                <a:srgbClr val="FFFFFF"/>
              </a:solidFill>
              <a:latin typeface="Segoe UI Light"/>
            </a:endParaRPr>
          </a:p>
        </p:txBody>
      </p:sp>
      <p:sp>
        <p:nvSpPr>
          <p:cNvPr id="31" name="Rectangle 30"/>
          <p:cNvSpPr/>
          <p:nvPr/>
        </p:nvSpPr>
        <p:spPr>
          <a:xfrm>
            <a:off x="3296786" y="868929"/>
            <a:ext cx="8726425" cy="958518"/>
          </a:xfrm>
          <a:prstGeom prst="rect">
            <a:avLst/>
          </a:prstGeom>
        </p:spPr>
        <p:txBody>
          <a:bodyPr wrap="square">
            <a:spAutoFit/>
          </a:bodyPr>
          <a:lstStyle/>
          <a:p>
            <a:pPr algn="r" defTabSz="932597"/>
            <a:r>
              <a:rPr lang="en-US" sz="5507" dirty="0">
                <a:solidFill>
                  <a:srgbClr val="FFFFFF"/>
                </a:solidFill>
                <a:latin typeface="Segoe UI Light"/>
              </a:rPr>
              <a:t>SPECIAL OFFERS</a:t>
            </a:r>
            <a:endParaRPr lang="en-US" sz="3264" dirty="0">
              <a:solidFill>
                <a:srgbClr val="FFFFFF"/>
              </a:solidFill>
            </a:endParaRPr>
          </a:p>
        </p:txBody>
      </p:sp>
      <p:pic>
        <p:nvPicPr>
          <p:cNvPr id="32" name="Picture 31" descr="VS_Wht_rgb.wmf"/>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988391" y="738411"/>
            <a:ext cx="1398905" cy="246867"/>
          </a:xfrm>
          <a:prstGeom prst="rect">
            <a:avLst/>
          </a:prstGeom>
        </p:spPr>
      </p:pic>
      <p:pic>
        <p:nvPicPr>
          <p:cNvPr id="34" name="Picture 33" descr="VS_Purp526_rgb.png"/>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145279" y="826852"/>
            <a:ext cx="2550243" cy="714198"/>
          </a:xfrm>
          <a:prstGeom prst="rect">
            <a:avLst/>
          </a:prstGeom>
        </p:spPr>
      </p:pic>
      <p:sp>
        <p:nvSpPr>
          <p:cNvPr id="35" name="Rectangle 34"/>
          <p:cNvSpPr/>
          <p:nvPr/>
        </p:nvSpPr>
        <p:spPr>
          <a:xfrm>
            <a:off x="467185" y="1505961"/>
            <a:ext cx="1969660" cy="382308"/>
          </a:xfrm>
          <a:prstGeom prst="rect">
            <a:avLst/>
          </a:prstGeom>
        </p:spPr>
        <p:txBody>
          <a:bodyPr wrap="square">
            <a:spAutoFit/>
          </a:bodyPr>
          <a:lstStyle/>
          <a:p>
            <a:pPr algn="ctr" defTabSz="932597"/>
            <a:r>
              <a:rPr lang="en-US" sz="1836" dirty="0">
                <a:solidFill>
                  <a:srgbClr val="FFFFFF"/>
                </a:solidFill>
              </a:rPr>
              <a:t>Partner Program</a:t>
            </a:r>
          </a:p>
        </p:txBody>
      </p:sp>
      <p:pic>
        <p:nvPicPr>
          <p:cNvPr id="36" name="Picture 35"/>
          <p:cNvPicPr>
            <a:picLocks noChangeAspect="1"/>
          </p:cNvPicPr>
          <p:nvPr/>
        </p:nvPicPr>
        <p:blipFill rotWithShape="1">
          <a:blip r:embed="rId21" cstate="print">
            <a:clrChange>
              <a:clrFrom>
                <a:srgbClr val="68217A"/>
              </a:clrFrom>
              <a:clrTo>
                <a:srgbClr val="68217A">
                  <a:alpha val="0"/>
                </a:srgbClr>
              </a:clrTo>
            </a:clrChange>
            <a:extLst>
              <a:ext uri="{28A0092B-C50C-407E-A947-70E740481C1C}">
                <a14:useLocalDpi xmlns:a14="http://schemas.microsoft.com/office/drawing/2010/main" val="0"/>
              </a:ext>
            </a:extLst>
          </a:blip>
          <a:srcRect l="53807" t="28858" r="1936" b="8910"/>
          <a:stretch/>
        </p:blipFill>
        <p:spPr>
          <a:xfrm>
            <a:off x="2289003" y="28705"/>
            <a:ext cx="2461767" cy="1947190"/>
          </a:xfrm>
          <a:prstGeom prst="rect">
            <a:avLst/>
          </a:prstGeom>
        </p:spPr>
      </p:pic>
      <p:pic>
        <p:nvPicPr>
          <p:cNvPr id="2" name="Picture 1"/>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214221" y="4146917"/>
            <a:ext cx="2207425" cy="652822"/>
          </a:xfrm>
          <a:prstGeom prst="rect">
            <a:avLst/>
          </a:prstGeom>
        </p:spPr>
      </p:pic>
    </p:spTree>
    <p:extLst>
      <p:ext uri="{BB962C8B-B14F-4D97-AF65-F5344CB8AC3E}">
        <p14:creationId xmlns:p14="http://schemas.microsoft.com/office/powerpoint/2010/main" val="438067644"/>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99437" y="2735262"/>
            <a:ext cx="4224528" cy="4224528"/>
          </a:xfrm>
          <a:prstGeom prst="rect">
            <a:avLst/>
          </a:prstGeom>
        </p:spPr>
      </p:pic>
      <p:sp>
        <p:nvSpPr>
          <p:cNvPr id="18" name="Title 1"/>
          <p:cNvSpPr txBox="1">
            <a:spLocks/>
          </p:cNvSpPr>
          <p:nvPr/>
        </p:nvSpPr>
        <p:spPr>
          <a:xfrm>
            <a:off x="274639" y="295274"/>
            <a:ext cx="11889564" cy="917575"/>
          </a:xfrm>
          <a:prstGeom prst="rect">
            <a:avLst/>
          </a:prstGeom>
        </p:spPr>
        <p:txBody>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6000">
                <a:gradFill>
                  <a:gsLst>
                    <a:gs pos="1087">
                      <a:srgbClr val="00188F"/>
                    </a:gs>
                    <a:gs pos="100000">
                      <a:srgbClr val="00188F"/>
                    </a:gs>
                  </a:gsLst>
                  <a:lin ang="5400000" scaled="0"/>
                </a:gradFill>
              </a:rPr>
              <a:t>Your Feedback is Important</a:t>
            </a:r>
          </a:p>
        </p:txBody>
      </p:sp>
      <p:sp>
        <p:nvSpPr>
          <p:cNvPr id="19" name="Text Placeholder 2"/>
          <p:cNvSpPr txBox="1">
            <a:spLocks/>
          </p:cNvSpPr>
          <p:nvPr/>
        </p:nvSpPr>
        <p:spPr>
          <a:xfrm>
            <a:off x="274638" y="1778483"/>
            <a:ext cx="11887200" cy="2175980"/>
          </a:xfrm>
          <a:prstGeom prst="rect">
            <a:avLst/>
          </a:prstGeom>
        </p:spPr>
        <p:txBody>
          <a:bodyPr lIns="182880" tIns="146304" rIns="182880" bIns="146304"/>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Clr>
                <a:srgbClr val="404040"/>
              </a:buClr>
              <a:buFont typeface="Wingdings" panose="05000000000000000000" pitchFamily="2" charset="2"/>
              <a:buNone/>
            </a:pPr>
            <a:r>
              <a:rPr lang="en-US" sz="3600" dirty="0" smtClean="0">
                <a:gradFill>
                  <a:gsLst>
                    <a:gs pos="5435">
                      <a:srgbClr val="404040"/>
                    </a:gs>
                    <a:gs pos="100000">
                      <a:srgbClr val="404040"/>
                    </a:gs>
                  </a:gsLst>
                  <a:lin ang="5400000" scaled="0"/>
                </a:gradFill>
              </a:rPr>
              <a:t>Fill out an evaluation of this session </a:t>
            </a:r>
            <a:br>
              <a:rPr lang="en-US" sz="3600" dirty="0" smtClean="0">
                <a:gradFill>
                  <a:gsLst>
                    <a:gs pos="5435">
                      <a:srgbClr val="404040"/>
                    </a:gs>
                    <a:gs pos="100000">
                      <a:srgbClr val="404040"/>
                    </a:gs>
                  </a:gsLst>
                  <a:lin ang="5400000" scaled="0"/>
                </a:gradFill>
              </a:rPr>
            </a:br>
            <a:r>
              <a:rPr lang="en-US" sz="3600" dirty="0" smtClean="0">
                <a:gradFill>
                  <a:gsLst>
                    <a:gs pos="5435">
                      <a:srgbClr val="404040"/>
                    </a:gs>
                    <a:gs pos="100000">
                      <a:srgbClr val="404040"/>
                    </a:gs>
                  </a:gsLst>
                  <a:lin ang="5400000" scaled="0"/>
                </a:gradFill>
              </a:rPr>
              <a:t>and help shape future events. </a:t>
            </a:r>
          </a:p>
          <a:p>
            <a:pPr marL="0" indent="0">
              <a:lnSpc>
                <a:spcPct val="80000"/>
              </a:lnSpc>
              <a:spcBef>
                <a:spcPts val="2200"/>
              </a:spcBef>
              <a:buClr>
                <a:srgbClr val="404040"/>
              </a:buClr>
              <a:buFont typeface="Wingdings" panose="05000000000000000000" pitchFamily="2" charset="2"/>
              <a:buNone/>
            </a:pPr>
            <a:r>
              <a:rPr lang="en-US" sz="3600" dirty="0" smtClean="0">
                <a:gradFill>
                  <a:gsLst>
                    <a:gs pos="5435">
                      <a:srgbClr val="404040"/>
                    </a:gs>
                    <a:gs pos="100000">
                      <a:srgbClr val="404040"/>
                    </a:gs>
                  </a:gsLst>
                  <a:lin ang="5400000" scaled="0"/>
                </a:gradFill>
                <a:latin typeface="Segoe UI"/>
              </a:rPr>
              <a:t>Scan the QR code </a:t>
            </a:r>
            <a:r>
              <a:rPr lang="en-US" sz="3600" dirty="0" smtClean="0">
                <a:gradFill>
                  <a:gsLst>
                    <a:gs pos="5435">
                      <a:srgbClr val="404040"/>
                    </a:gs>
                    <a:gs pos="100000">
                      <a:srgbClr val="404040"/>
                    </a:gs>
                  </a:gsLst>
                  <a:lin ang="5400000" scaled="0"/>
                </a:gradFill>
              </a:rPr>
              <a:t>to evaluate </a:t>
            </a:r>
            <a:br>
              <a:rPr lang="en-US" sz="3600" dirty="0" smtClean="0">
                <a:gradFill>
                  <a:gsLst>
                    <a:gs pos="5435">
                      <a:srgbClr val="404040"/>
                    </a:gs>
                    <a:gs pos="100000">
                      <a:srgbClr val="404040"/>
                    </a:gs>
                  </a:gsLst>
                  <a:lin ang="5400000" scaled="0"/>
                </a:gradFill>
              </a:rPr>
            </a:br>
            <a:r>
              <a:rPr lang="en-US" sz="3600" dirty="0" smtClean="0">
                <a:gradFill>
                  <a:gsLst>
                    <a:gs pos="5435">
                      <a:srgbClr val="404040"/>
                    </a:gs>
                    <a:gs pos="100000">
                      <a:srgbClr val="404040"/>
                    </a:gs>
                  </a:gsLst>
                  <a:lin ang="5400000" scaled="0"/>
                </a:gradFill>
              </a:rPr>
              <a:t>this session on your mobile device. </a:t>
            </a:r>
          </a:p>
          <a:p>
            <a:pPr marL="0" indent="0">
              <a:spcBef>
                <a:spcPts val="1800"/>
              </a:spcBef>
              <a:buClr>
                <a:srgbClr val="404040"/>
              </a:buClr>
              <a:buFont typeface="Wingdings" panose="05000000000000000000" pitchFamily="2" charset="2"/>
              <a:buNone/>
            </a:pPr>
            <a:r>
              <a:rPr lang="en-US" sz="3200" dirty="0" smtClean="0">
                <a:gradFill>
                  <a:gsLst>
                    <a:gs pos="3261">
                      <a:srgbClr val="00188F"/>
                    </a:gs>
                    <a:gs pos="100000">
                      <a:srgbClr val="00188F"/>
                    </a:gs>
                  </a:gsLst>
                  <a:lin ang="5400000" scaled="0"/>
                </a:gradFill>
                <a:latin typeface="Segoe UI"/>
              </a:rPr>
              <a:t>You’ll also be entered into </a:t>
            </a:r>
            <a:br>
              <a:rPr lang="en-US" sz="3200" dirty="0" smtClean="0">
                <a:gradFill>
                  <a:gsLst>
                    <a:gs pos="3261">
                      <a:srgbClr val="00188F"/>
                    </a:gs>
                    <a:gs pos="100000">
                      <a:srgbClr val="00188F"/>
                    </a:gs>
                  </a:gsLst>
                  <a:lin ang="5400000" scaled="0"/>
                </a:gradFill>
                <a:latin typeface="Segoe UI"/>
              </a:rPr>
            </a:br>
            <a:r>
              <a:rPr lang="en-US" sz="3200" dirty="0" smtClean="0">
                <a:gradFill>
                  <a:gsLst>
                    <a:gs pos="3261">
                      <a:srgbClr val="00188F"/>
                    </a:gs>
                    <a:gs pos="100000">
                      <a:srgbClr val="00188F"/>
                    </a:gs>
                  </a:gsLst>
                  <a:lin ang="5400000" scaled="0"/>
                </a:gradFill>
                <a:latin typeface="Segoe UI"/>
              </a:rPr>
              <a:t>a daily prize drawing!</a:t>
            </a:r>
            <a:endParaRPr lang="en-US" sz="3200" dirty="0">
              <a:gradFill>
                <a:gsLst>
                  <a:gs pos="3261">
                    <a:srgbClr val="00188F"/>
                  </a:gs>
                  <a:gs pos="100000">
                    <a:srgbClr val="00188F"/>
                  </a:gs>
                </a:gsLst>
                <a:lin ang="5400000" scaled="0"/>
              </a:gradFill>
              <a:latin typeface="Segoe UI"/>
            </a:endParaRPr>
          </a:p>
        </p:txBody>
      </p:sp>
      <p:sp>
        <p:nvSpPr>
          <p:cNvPr id="25" name="Freeform 24"/>
          <p:cNvSpPr>
            <a:spLocks noChangeAspect="1" noEditPoints="1"/>
          </p:cNvSpPr>
          <p:nvPr/>
        </p:nvSpPr>
        <p:spPr bwMode="black">
          <a:xfrm>
            <a:off x="475560"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237076342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273050" y="6079032"/>
            <a:ext cx="118887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 </a:t>
            </a:r>
            <a:r>
              <a:rPr lang="en-US" sz="700" dirty="0" smtClean="0">
                <a:gradFill>
                  <a:gsLst>
                    <a:gs pos="0">
                      <a:srgbClr val="404040">
                        <a:lumMod val="75000"/>
                        <a:lumOff val="25000"/>
                      </a:srgbClr>
                    </a:gs>
                    <a:gs pos="100000">
                      <a:srgbClr val="404040">
                        <a:lumMod val="75000"/>
                        <a:lumOff val="25000"/>
                      </a:srgbClr>
                    </a:gs>
                  </a:gsLst>
                  <a:lin ang="5400000" scaled="0"/>
                </a:gradFill>
                <a:cs typeface="Segoe UI" pitchFamily="34" charset="0"/>
              </a:rPr>
              <a:t>2014 </a:t>
            </a:r>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590582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2"/>
          </p:nvPr>
        </p:nvSpPr>
        <p:spPr/>
        <p:txBody>
          <a:bodyPr/>
          <a:lstStyle/>
          <a:p>
            <a:r>
              <a:rPr lang="en-US" dirty="0"/>
              <a:t>Cathy Sullivan (@</a:t>
            </a:r>
            <a:r>
              <a:rPr lang="en-US" dirty="0" err="1"/>
              <a:t>cathysull</a:t>
            </a:r>
            <a:r>
              <a:rPr lang="en-US" dirty="0"/>
              <a:t>)</a:t>
            </a:r>
          </a:p>
          <a:p>
            <a:r>
              <a:rPr lang="en-US" dirty="0"/>
              <a:t>Program Manager</a:t>
            </a:r>
          </a:p>
          <a:p>
            <a:r>
              <a:rPr lang="en-US" dirty="0"/>
              <a:t>Visual Studio</a:t>
            </a:r>
          </a:p>
        </p:txBody>
      </p:sp>
      <p:sp>
        <p:nvSpPr>
          <p:cNvPr id="2" name="Title 1"/>
          <p:cNvSpPr>
            <a:spLocks noGrp="1"/>
          </p:cNvSpPr>
          <p:nvPr>
            <p:ph type="ctrTitle"/>
          </p:nvPr>
        </p:nvSpPr>
        <p:spPr/>
        <p:txBody>
          <a:bodyPr/>
          <a:lstStyle/>
          <a:p>
            <a:r>
              <a:rPr lang="en-US" dirty="0"/>
              <a:t>Tips &amp; Tricks in Visual Studio 2013</a:t>
            </a:r>
          </a:p>
        </p:txBody>
      </p:sp>
      <p:sp>
        <p:nvSpPr>
          <p:cNvPr id="6" name="Text Placeholder 5"/>
          <p:cNvSpPr>
            <a:spLocks noGrp="1"/>
          </p:cNvSpPr>
          <p:nvPr>
            <p:ph type="body" sz="quarter" idx="13"/>
          </p:nvPr>
        </p:nvSpPr>
        <p:spPr/>
        <p:txBody>
          <a:bodyPr/>
          <a:lstStyle/>
          <a:p>
            <a:r>
              <a:rPr lang="en-US" dirty="0" smtClean="0"/>
              <a:t>2-582</a:t>
            </a:r>
            <a:endParaRPr lang="en-US" dirty="0"/>
          </a:p>
        </p:txBody>
      </p:sp>
    </p:spTree>
    <p:extLst>
      <p:ext uri="{BB962C8B-B14F-4D97-AF65-F5344CB8AC3E}">
        <p14:creationId xmlns:p14="http://schemas.microsoft.com/office/powerpoint/2010/main" val="1257474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r>
              <a:rPr lang="en-US" dirty="0"/>
              <a:t>Getting started with VS2013</a:t>
            </a:r>
          </a:p>
          <a:p>
            <a:r>
              <a:rPr lang="en-US" dirty="0" smtClean="0"/>
              <a:t>Window Management</a:t>
            </a:r>
          </a:p>
          <a:p>
            <a:r>
              <a:rPr lang="en-US" dirty="0" smtClean="0"/>
              <a:t>Search and Find</a:t>
            </a:r>
          </a:p>
          <a:p>
            <a:r>
              <a:rPr lang="en-US" dirty="0"/>
              <a:t>Editor Productivity</a:t>
            </a:r>
          </a:p>
          <a:p>
            <a:r>
              <a:rPr lang="en-US" dirty="0" smtClean="0"/>
              <a:t>Code Navigation &amp; Information</a:t>
            </a:r>
          </a:p>
          <a:p>
            <a:r>
              <a:rPr lang="en-US" dirty="0" smtClean="0"/>
              <a:t>Must have extensions</a:t>
            </a:r>
          </a:p>
          <a:p>
            <a:r>
              <a:rPr lang="en-US" dirty="0" smtClean="0"/>
              <a:t>Feedback</a:t>
            </a:r>
            <a:endParaRPr lang="en-US" dirty="0"/>
          </a:p>
        </p:txBody>
      </p:sp>
      <p:pic>
        <p:nvPicPr>
          <p:cNvPr id="4" name="Picture Placeholder 3"/>
          <p:cNvPicPr>
            <a:picLocks noGrp="1" noChangeAspect="1"/>
          </p:cNvPicPr>
          <p:nvPr>
            <p:ph type="pic" sz="quarter" idx="16"/>
          </p:nvPr>
        </p:nvPicPr>
        <p:blipFill>
          <a:blip r:embed="rId3">
            <a:extLst>
              <a:ext uri="{28A0092B-C50C-407E-A947-70E740481C1C}">
                <a14:useLocalDpi xmlns:a14="http://schemas.microsoft.com/office/drawing/2010/main" val="0"/>
              </a:ext>
            </a:extLst>
          </a:blip>
          <a:stretch>
            <a:fillRect/>
          </a:stretch>
        </p:blipFill>
        <p:spPr>
          <a:xfrm>
            <a:off x="963457" y="1844492"/>
            <a:ext cx="2554281" cy="3305541"/>
          </a:xfrm>
        </p:spPr>
      </p:pic>
      <p:sp>
        <p:nvSpPr>
          <p:cNvPr id="5" name="Title 4"/>
          <p:cNvSpPr>
            <a:spLocks noGrp="1"/>
          </p:cNvSpPr>
          <p:nvPr>
            <p:ph type="title"/>
          </p:nvPr>
        </p:nvSpPr>
        <p:spPr/>
        <p:txBody>
          <a:bodyPr/>
          <a:lstStyle/>
          <a:p>
            <a:r>
              <a:rPr lang="en-US" dirty="0" smtClean="0"/>
              <a:t>What we’ll be covering…</a:t>
            </a:r>
            <a:br>
              <a:rPr lang="en-US" dirty="0" smtClean="0"/>
            </a:br>
            <a:endParaRPr lang="en-US" dirty="0"/>
          </a:p>
        </p:txBody>
      </p:sp>
    </p:spTree>
    <p:extLst>
      <p:ext uri="{BB962C8B-B14F-4D97-AF65-F5344CB8AC3E}">
        <p14:creationId xmlns:p14="http://schemas.microsoft.com/office/powerpoint/2010/main" val="243827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148" y="1668463"/>
            <a:ext cx="11878690" cy="5029200"/>
          </a:xfrm>
        </p:spPr>
        <p:txBody>
          <a:bodyPr/>
          <a:lstStyle/>
          <a:p>
            <a:r>
              <a:rPr lang="en-US" dirty="0" smtClean="0">
                <a:solidFill>
                  <a:schemeClr val="accent5"/>
                </a:solidFill>
              </a:rPr>
              <a:t>[</a:t>
            </a:r>
            <a:r>
              <a:rPr lang="en-US" dirty="0">
                <a:solidFill>
                  <a:schemeClr val="accent5"/>
                </a:solidFill>
              </a:rPr>
              <a:t>12]</a:t>
            </a:r>
            <a:r>
              <a:rPr lang="en-US" dirty="0"/>
              <a:t> Visual Studio </a:t>
            </a:r>
            <a:r>
              <a:rPr lang="en-US" dirty="0" smtClean="0"/>
              <a:t>2012</a:t>
            </a:r>
          </a:p>
          <a:p>
            <a:r>
              <a:rPr lang="en-US" dirty="0">
                <a:solidFill>
                  <a:schemeClr val="accent5"/>
                </a:solidFill>
              </a:rPr>
              <a:t>[</a:t>
            </a:r>
            <a:r>
              <a:rPr lang="en-US" dirty="0" smtClean="0">
                <a:solidFill>
                  <a:schemeClr val="accent5"/>
                </a:solidFill>
              </a:rPr>
              <a:t>12PPT]</a:t>
            </a:r>
            <a:r>
              <a:rPr lang="en-US" dirty="0" smtClean="0"/>
              <a:t> </a:t>
            </a:r>
            <a:r>
              <a:rPr lang="en-US" dirty="0"/>
              <a:t>Visual Studio </a:t>
            </a:r>
            <a:r>
              <a:rPr lang="en-US" dirty="0" smtClean="0"/>
              <a:t>2012</a:t>
            </a:r>
            <a:r>
              <a:rPr lang="en-US" dirty="0"/>
              <a:t> </a:t>
            </a:r>
            <a:r>
              <a:rPr lang="en-US" dirty="0" smtClean="0"/>
              <a:t>+ Pro Power Tools</a:t>
            </a:r>
          </a:p>
          <a:p>
            <a:r>
              <a:rPr lang="en-US" dirty="0">
                <a:solidFill>
                  <a:schemeClr val="accent5"/>
                </a:solidFill>
              </a:rPr>
              <a:t>[</a:t>
            </a:r>
            <a:r>
              <a:rPr lang="en-US" dirty="0" smtClean="0">
                <a:solidFill>
                  <a:schemeClr val="accent5"/>
                </a:solidFill>
              </a:rPr>
              <a:t>13]</a:t>
            </a:r>
            <a:r>
              <a:rPr lang="en-US" dirty="0" smtClean="0"/>
              <a:t> </a:t>
            </a:r>
            <a:r>
              <a:rPr lang="en-US" dirty="0"/>
              <a:t>Visual Studio </a:t>
            </a:r>
            <a:r>
              <a:rPr lang="en-US" dirty="0" smtClean="0"/>
              <a:t>2013</a:t>
            </a:r>
          </a:p>
          <a:p>
            <a:r>
              <a:rPr lang="en-US" dirty="0">
                <a:solidFill>
                  <a:schemeClr val="accent5"/>
                </a:solidFill>
              </a:rPr>
              <a:t>[</a:t>
            </a:r>
            <a:r>
              <a:rPr lang="en-US" dirty="0" smtClean="0">
                <a:solidFill>
                  <a:schemeClr val="accent5"/>
                </a:solidFill>
              </a:rPr>
              <a:t>13.2]</a:t>
            </a:r>
            <a:r>
              <a:rPr lang="en-US" dirty="0" smtClean="0"/>
              <a:t> </a:t>
            </a:r>
            <a:r>
              <a:rPr lang="en-US" dirty="0"/>
              <a:t>Visual Studio </a:t>
            </a:r>
            <a:r>
              <a:rPr lang="en-US" dirty="0" smtClean="0"/>
              <a:t>2013 Update 2</a:t>
            </a:r>
            <a:endParaRPr lang="en-US" dirty="0"/>
          </a:p>
          <a:p>
            <a:r>
              <a:rPr lang="en-US" dirty="0">
                <a:solidFill>
                  <a:schemeClr val="accent5"/>
                </a:solidFill>
              </a:rPr>
              <a:t>[</a:t>
            </a:r>
            <a:r>
              <a:rPr lang="en-US" dirty="0" smtClean="0">
                <a:solidFill>
                  <a:schemeClr val="accent5"/>
                </a:solidFill>
              </a:rPr>
              <a:t>13PPT</a:t>
            </a:r>
            <a:r>
              <a:rPr lang="en-US" dirty="0">
                <a:solidFill>
                  <a:schemeClr val="accent5"/>
                </a:solidFill>
              </a:rPr>
              <a:t>]</a:t>
            </a:r>
            <a:r>
              <a:rPr lang="en-US" dirty="0"/>
              <a:t> Visual Studio </a:t>
            </a:r>
            <a:r>
              <a:rPr lang="en-US" dirty="0" smtClean="0"/>
              <a:t>2013 </a:t>
            </a:r>
            <a:r>
              <a:rPr lang="en-US" dirty="0"/>
              <a:t>+ Pro Power </a:t>
            </a:r>
            <a:r>
              <a:rPr lang="en-US" dirty="0" smtClean="0"/>
              <a:t>Tools</a:t>
            </a:r>
            <a:endParaRPr lang="en-US" dirty="0"/>
          </a:p>
        </p:txBody>
      </p:sp>
      <p:sp>
        <p:nvSpPr>
          <p:cNvPr id="3" name="Title 2"/>
          <p:cNvSpPr>
            <a:spLocks noGrp="1"/>
          </p:cNvSpPr>
          <p:nvPr>
            <p:ph type="title"/>
          </p:nvPr>
        </p:nvSpPr>
        <p:spPr/>
        <p:txBody>
          <a:bodyPr/>
          <a:lstStyle/>
          <a:p>
            <a:r>
              <a:rPr lang="en-US" dirty="0" smtClean="0"/>
              <a:t>Visual Studio Version “Legend”</a:t>
            </a:r>
            <a:endParaRPr lang="en-US" dirty="0"/>
          </a:p>
        </p:txBody>
      </p:sp>
    </p:spTree>
    <p:extLst>
      <p:ext uri="{BB962C8B-B14F-4D97-AF65-F5344CB8AC3E}">
        <p14:creationId xmlns:p14="http://schemas.microsoft.com/office/powerpoint/2010/main" val="771094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148" y="1668463"/>
            <a:ext cx="11878690" cy="5029200"/>
          </a:xfrm>
        </p:spPr>
        <p:txBody>
          <a:bodyPr/>
          <a:lstStyle/>
          <a:p>
            <a:r>
              <a:rPr lang="en-US" sz="3200" dirty="0" smtClean="0"/>
              <a:t>Upgrade to Visual Studio 2013</a:t>
            </a:r>
          </a:p>
          <a:p>
            <a:r>
              <a:rPr lang="en-US" sz="3200" dirty="0" smtClean="0"/>
              <a:t>Synchronize your settings </a:t>
            </a:r>
            <a:r>
              <a:rPr lang="en-US" sz="2800" dirty="0">
                <a:solidFill>
                  <a:schemeClr val="accent5"/>
                </a:solidFill>
              </a:rPr>
              <a:t>[</a:t>
            </a:r>
            <a:r>
              <a:rPr lang="en-US" sz="2800" dirty="0" smtClean="0">
                <a:solidFill>
                  <a:schemeClr val="accent5"/>
                </a:solidFill>
              </a:rPr>
              <a:t>13]</a:t>
            </a:r>
            <a:endParaRPr lang="en-US" sz="2800" dirty="0" smtClean="0"/>
          </a:p>
          <a:p>
            <a:r>
              <a:rPr lang="en-US" sz="3200" dirty="0" smtClean="0"/>
              <a:t>Customize your IDE theme</a:t>
            </a:r>
            <a:endParaRPr lang="en-US" sz="2400" dirty="0" smtClean="0">
              <a:solidFill>
                <a:schemeClr val="accent5"/>
              </a:solidFill>
            </a:endParaRPr>
          </a:p>
          <a:p>
            <a:pPr lvl="1"/>
            <a:r>
              <a:rPr lang="en-US" sz="1800" dirty="0" smtClean="0"/>
              <a:t>Light, Blue, or Dark </a:t>
            </a:r>
            <a:r>
              <a:rPr lang="en-US" sz="1800" dirty="0">
                <a:solidFill>
                  <a:schemeClr val="accent5"/>
                </a:solidFill>
              </a:rPr>
              <a:t>[13</a:t>
            </a:r>
            <a:r>
              <a:rPr lang="en-US" sz="1800" dirty="0" smtClean="0">
                <a:solidFill>
                  <a:schemeClr val="accent5"/>
                </a:solidFill>
              </a:rPr>
              <a:t>]</a:t>
            </a:r>
            <a:endParaRPr lang="en-US" sz="1800" dirty="0" smtClean="0"/>
          </a:p>
          <a:p>
            <a:pPr lvl="1"/>
            <a:r>
              <a:rPr lang="en-US" sz="1800" dirty="0" smtClean="0"/>
              <a:t>Visual Studio Color Theme Editor </a:t>
            </a:r>
            <a:r>
              <a:rPr lang="en-US" sz="1800" dirty="0" smtClean="0">
                <a:solidFill>
                  <a:schemeClr val="accent5"/>
                </a:solidFill>
              </a:rPr>
              <a:t>[12] [13]</a:t>
            </a:r>
            <a:endParaRPr lang="en-US" sz="1800" dirty="0" smtClean="0"/>
          </a:p>
          <a:p>
            <a:r>
              <a:rPr lang="en-US" sz="3200" dirty="0" smtClean="0"/>
              <a:t>Notifications hub </a:t>
            </a:r>
            <a:r>
              <a:rPr lang="en-US" sz="2400" dirty="0" smtClean="0">
                <a:solidFill>
                  <a:schemeClr val="accent5"/>
                </a:solidFill>
              </a:rPr>
              <a:t>[13]</a:t>
            </a:r>
            <a:endParaRPr lang="en-US" sz="2400" dirty="0" smtClean="0"/>
          </a:p>
          <a:p>
            <a:r>
              <a:rPr lang="en-US" sz="3200" dirty="0" smtClean="0"/>
              <a:t>Tools | Options </a:t>
            </a:r>
            <a:r>
              <a:rPr lang="en-US" sz="3200" dirty="0"/>
              <a:t>improvements </a:t>
            </a:r>
            <a:r>
              <a:rPr lang="en-US" sz="2400" dirty="0">
                <a:solidFill>
                  <a:schemeClr val="accent5"/>
                </a:solidFill>
              </a:rPr>
              <a:t>[</a:t>
            </a:r>
            <a:r>
              <a:rPr lang="en-US" sz="2400" dirty="0" smtClean="0">
                <a:solidFill>
                  <a:schemeClr val="accent5"/>
                </a:solidFill>
              </a:rPr>
              <a:t>13]</a:t>
            </a:r>
            <a:endParaRPr lang="en-US" sz="2800" dirty="0" smtClean="0"/>
          </a:p>
        </p:txBody>
      </p:sp>
      <p:sp>
        <p:nvSpPr>
          <p:cNvPr id="3" name="Title 2"/>
          <p:cNvSpPr>
            <a:spLocks noGrp="1"/>
          </p:cNvSpPr>
          <p:nvPr>
            <p:ph type="title"/>
          </p:nvPr>
        </p:nvSpPr>
        <p:spPr/>
        <p:txBody>
          <a:bodyPr/>
          <a:lstStyle/>
          <a:p>
            <a:r>
              <a:rPr lang="en-US" dirty="0" smtClean="0"/>
              <a:t>Getting started with VS2013</a:t>
            </a:r>
            <a:endParaRPr lang="en-US" dirty="0"/>
          </a:p>
        </p:txBody>
      </p:sp>
    </p:spTree>
    <p:extLst>
      <p:ext uri="{BB962C8B-B14F-4D97-AF65-F5344CB8AC3E}">
        <p14:creationId xmlns:p14="http://schemas.microsoft.com/office/powerpoint/2010/main" val="926952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148" y="1363662"/>
            <a:ext cx="11878690" cy="5334001"/>
          </a:xfrm>
        </p:spPr>
        <p:txBody>
          <a:bodyPr/>
          <a:lstStyle/>
          <a:p>
            <a:r>
              <a:rPr lang="en-US" sz="2400" dirty="0" smtClean="0"/>
              <a:t>Floating Tab Wells</a:t>
            </a:r>
            <a:endParaRPr lang="en-US" sz="2400" dirty="0"/>
          </a:p>
          <a:p>
            <a:pPr lvl="1"/>
            <a:r>
              <a:rPr lang="en-US" sz="1800" dirty="0"/>
              <a:t>Drag Off Floating Tab Wells </a:t>
            </a:r>
            <a:r>
              <a:rPr lang="en-US" sz="1800" dirty="0">
                <a:solidFill>
                  <a:srgbClr val="0072C6"/>
                </a:solidFill>
              </a:rPr>
              <a:t>(</a:t>
            </a:r>
            <a:r>
              <a:rPr lang="en-US" sz="1800" dirty="0" err="1" smtClean="0">
                <a:solidFill>
                  <a:srgbClr val="0072C6"/>
                </a:solidFill>
              </a:rPr>
              <a:t>Ctrl+click</a:t>
            </a:r>
            <a:r>
              <a:rPr lang="en-US" sz="1800" dirty="0" smtClean="0">
                <a:solidFill>
                  <a:srgbClr val="0072C6"/>
                </a:solidFill>
              </a:rPr>
              <a:t> </a:t>
            </a:r>
            <a:r>
              <a:rPr lang="en-US" sz="1800" dirty="0">
                <a:solidFill>
                  <a:srgbClr val="0072C6"/>
                </a:solidFill>
              </a:rPr>
              <a:t>for multi-select)</a:t>
            </a:r>
          </a:p>
          <a:p>
            <a:pPr lvl="1"/>
            <a:r>
              <a:rPr lang="en-US" sz="1800" dirty="0"/>
              <a:t>Maximize Floating Window </a:t>
            </a:r>
            <a:r>
              <a:rPr lang="en-US" sz="1800" dirty="0">
                <a:solidFill>
                  <a:srgbClr val="0072C6"/>
                </a:solidFill>
              </a:rPr>
              <a:t>(double-click on title bar)</a:t>
            </a:r>
          </a:p>
          <a:p>
            <a:pPr lvl="1"/>
            <a:r>
              <a:rPr lang="en-US" sz="1800" dirty="0"/>
              <a:t>Re-dock Floating Window </a:t>
            </a:r>
            <a:r>
              <a:rPr lang="en-US" sz="1800" dirty="0">
                <a:solidFill>
                  <a:srgbClr val="0072C6"/>
                </a:solidFill>
              </a:rPr>
              <a:t>(</a:t>
            </a:r>
            <a:r>
              <a:rPr lang="en-US" sz="1800" dirty="0" err="1" smtClean="0">
                <a:solidFill>
                  <a:srgbClr val="0072C6"/>
                </a:solidFill>
              </a:rPr>
              <a:t>Ctrl+double-click</a:t>
            </a:r>
            <a:r>
              <a:rPr lang="en-US" sz="1800" dirty="0" smtClean="0">
                <a:solidFill>
                  <a:srgbClr val="0072C6"/>
                </a:solidFill>
              </a:rPr>
              <a:t> </a:t>
            </a:r>
            <a:r>
              <a:rPr lang="en-US" sz="1800" dirty="0">
                <a:solidFill>
                  <a:srgbClr val="0072C6"/>
                </a:solidFill>
              </a:rPr>
              <a:t>on title bar</a:t>
            </a:r>
            <a:r>
              <a:rPr lang="en-US" sz="1800" dirty="0" smtClean="0">
                <a:solidFill>
                  <a:srgbClr val="0072C6"/>
                </a:solidFill>
              </a:rPr>
              <a:t>)</a:t>
            </a:r>
          </a:p>
          <a:p>
            <a:pPr lvl="1"/>
            <a:r>
              <a:rPr lang="en-US" sz="1800" dirty="0" smtClean="0">
                <a:solidFill>
                  <a:schemeClr val="tx1"/>
                </a:solidFill>
              </a:rPr>
              <a:t>Close Active Document </a:t>
            </a:r>
            <a:r>
              <a:rPr lang="en-US" sz="1800" dirty="0" smtClean="0">
                <a:solidFill>
                  <a:srgbClr val="0072C6"/>
                </a:solidFill>
              </a:rPr>
              <a:t>(Ctrl+F4)</a:t>
            </a:r>
            <a:endParaRPr lang="en-US" sz="1400" dirty="0">
              <a:solidFill>
                <a:srgbClr val="0072C6"/>
              </a:solidFill>
            </a:endParaRPr>
          </a:p>
          <a:p>
            <a:r>
              <a:rPr lang="en-US" sz="2400" dirty="0"/>
              <a:t>Windows shortcuts</a:t>
            </a:r>
          </a:p>
          <a:p>
            <a:pPr lvl="1"/>
            <a:r>
              <a:rPr lang="en-US" sz="1800" dirty="0"/>
              <a:t>Move/Dock Floating Windows </a:t>
            </a:r>
            <a:r>
              <a:rPr lang="en-US" sz="1800" dirty="0">
                <a:solidFill>
                  <a:srgbClr val="0072C6"/>
                </a:solidFill>
              </a:rPr>
              <a:t>(</a:t>
            </a:r>
            <a:r>
              <a:rPr lang="en-US" sz="1800" dirty="0" err="1" smtClean="0">
                <a:solidFill>
                  <a:srgbClr val="0072C6"/>
                </a:solidFill>
              </a:rPr>
              <a:t>Win+Left</a:t>
            </a:r>
            <a:r>
              <a:rPr lang="en-US" sz="1800" dirty="0" smtClean="0">
                <a:solidFill>
                  <a:srgbClr val="0072C6"/>
                </a:solidFill>
              </a:rPr>
              <a:t>/Right</a:t>
            </a:r>
            <a:r>
              <a:rPr lang="en-US" sz="1800" dirty="0">
                <a:solidFill>
                  <a:srgbClr val="0072C6"/>
                </a:solidFill>
              </a:rPr>
              <a:t>)</a:t>
            </a:r>
          </a:p>
          <a:p>
            <a:pPr lvl="1"/>
            <a:r>
              <a:rPr lang="en-US" sz="1800" dirty="0" smtClean="0"/>
              <a:t>Maximize/Minimize Floating Windows </a:t>
            </a:r>
            <a:r>
              <a:rPr lang="en-US" sz="1800" dirty="0" smtClean="0">
                <a:solidFill>
                  <a:srgbClr val="0072C6"/>
                </a:solidFill>
              </a:rPr>
              <a:t>(</a:t>
            </a:r>
            <a:r>
              <a:rPr lang="en-US" sz="1800" dirty="0" err="1" smtClean="0">
                <a:solidFill>
                  <a:srgbClr val="0072C6"/>
                </a:solidFill>
              </a:rPr>
              <a:t>Win+Up</a:t>
            </a:r>
            <a:r>
              <a:rPr lang="en-US" sz="1800" dirty="0" smtClean="0">
                <a:solidFill>
                  <a:srgbClr val="0072C6"/>
                </a:solidFill>
              </a:rPr>
              <a:t>/Down)</a:t>
            </a:r>
          </a:p>
          <a:p>
            <a:pPr lvl="1"/>
            <a:r>
              <a:rPr lang="en-US" sz="1800" dirty="0" smtClean="0"/>
              <a:t>Show </a:t>
            </a:r>
            <a:r>
              <a:rPr lang="en-US" sz="1800" dirty="0" err="1"/>
              <a:t>Jumplist</a:t>
            </a:r>
            <a:r>
              <a:rPr lang="en-US" sz="1800" dirty="0"/>
              <a:t> </a:t>
            </a:r>
            <a:r>
              <a:rPr lang="en-US" sz="1800" dirty="0">
                <a:solidFill>
                  <a:srgbClr val="0072C6"/>
                </a:solidFill>
              </a:rPr>
              <a:t>(</a:t>
            </a:r>
            <a:r>
              <a:rPr lang="en-US" sz="1800" dirty="0" err="1" smtClean="0">
                <a:solidFill>
                  <a:srgbClr val="0072C6"/>
                </a:solidFill>
              </a:rPr>
              <a:t>Win+Alt+n</a:t>
            </a:r>
            <a:r>
              <a:rPr lang="en-US" sz="1800" dirty="0">
                <a:solidFill>
                  <a:srgbClr val="0072C6"/>
                </a:solidFill>
              </a:rPr>
              <a:t>)</a:t>
            </a:r>
          </a:p>
          <a:p>
            <a:pPr lvl="1"/>
            <a:r>
              <a:rPr lang="en-US" sz="1800" dirty="0"/>
              <a:t>Start </a:t>
            </a:r>
            <a:r>
              <a:rPr lang="en-US" sz="1800" dirty="0" smtClean="0"/>
              <a:t>New VS </a:t>
            </a:r>
            <a:r>
              <a:rPr lang="en-US" sz="1800" dirty="0"/>
              <a:t>Instance </a:t>
            </a:r>
            <a:r>
              <a:rPr lang="en-US" sz="1800" dirty="0">
                <a:solidFill>
                  <a:srgbClr val="0072C6"/>
                </a:solidFill>
              </a:rPr>
              <a:t>(</a:t>
            </a:r>
            <a:r>
              <a:rPr lang="en-US" sz="1800" dirty="0" err="1" smtClean="0">
                <a:solidFill>
                  <a:srgbClr val="0072C6"/>
                </a:solidFill>
              </a:rPr>
              <a:t>Win+Shift+n</a:t>
            </a:r>
            <a:r>
              <a:rPr lang="en-US" sz="1800" dirty="0">
                <a:solidFill>
                  <a:srgbClr val="0072C6"/>
                </a:solidFill>
              </a:rPr>
              <a:t>)</a:t>
            </a:r>
          </a:p>
          <a:p>
            <a:pPr lvl="1"/>
            <a:r>
              <a:rPr lang="en-US" sz="1800" dirty="0"/>
              <a:t>Switch Between Windows </a:t>
            </a:r>
            <a:r>
              <a:rPr lang="en-US" sz="1800" dirty="0">
                <a:solidFill>
                  <a:srgbClr val="0072C6"/>
                </a:solidFill>
              </a:rPr>
              <a:t>(</a:t>
            </a:r>
            <a:r>
              <a:rPr lang="en-US" sz="1800" dirty="0" err="1" smtClean="0">
                <a:solidFill>
                  <a:srgbClr val="0072C6"/>
                </a:solidFill>
              </a:rPr>
              <a:t>Win+n</a:t>
            </a:r>
            <a:r>
              <a:rPr lang="en-US" sz="1800" dirty="0" smtClean="0">
                <a:solidFill>
                  <a:srgbClr val="0072C6"/>
                </a:solidFill>
              </a:rPr>
              <a:t>)</a:t>
            </a:r>
          </a:p>
          <a:p>
            <a:pPr marL="346075" lvl="1" indent="-346075"/>
            <a:r>
              <a:rPr lang="en-US" dirty="0">
                <a:latin typeface="+mj-lt"/>
              </a:rPr>
              <a:t>Cycle Tool Windows </a:t>
            </a:r>
            <a:r>
              <a:rPr lang="en-US" dirty="0">
                <a:solidFill>
                  <a:srgbClr val="0072C6"/>
                </a:solidFill>
                <a:latin typeface="+mj-lt"/>
              </a:rPr>
              <a:t>(Alt+F6</a:t>
            </a:r>
            <a:r>
              <a:rPr lang="en-US" dirty="0">
                <a:latin typeface="+mj-lt"/>
              </a:rPr>
              <a:t> and </a:t>
            </a:r>
            <a:r>
              <a:rPr lang="en-US" dirty="0">
                <a:solidFill>
                  <a:srgbClr val="0072C6"/>
                </a:solidFill>
                <a:latin typeface="+mj-lt"/>
              </a:rPr>
              <a:t>Shift+Alt+F6)</a:t>
            </a:r>
          </a:p>
          <a:p>
            <a:pPr marL="346075" lvl="1" indent="-346075"/>
            <a:r>
              <a:rPr lang="en-US" dirty="0">
                <a:latin typeface="+mj-lt"/>
              </a:rPr>
              <a:t>Focus Tool Window Toolbar </a:t>
            </a:r>
            <a:r>
              <a:rPr lang="en-US" dirty="0">
                <a:solidFill>
                  <a:srgbClr val="0072C6"/>
                </a:solidFill>
                <a:latin typeface="+mj-lt"/>
              </a:rPr>
              <a:t>(</a:t>
            </a:r>
            <a:r>
              <a:rPr lang="en-US" dirty="0" err="1">
                <a:solidFill>
                  <a:srgbClr val="0072C6"/>
                </a:solidFill>
                <a:latin typeface="+mj-lt"/>
              </a:rPr>
              <a:t>Shift+Alt</a:t>
            </a:r>
            <a:r>
              <a:rPr lang="en-US" dirty="0">
                <a:solidFill>
                  <a:srgbClr val="0072C6"/>
                </a:solidFill>
                <a:latin typeface="+mj-lt"/>
              </a:rPr>
              <a:t>)</a:t>
            </a:r>
          </a:p>
          <a:p>
            <a:r>
              <a:rPr lang="en-US" sz="2400" dirty="0" smtClean="0"/>
              <a:t>Pinned Tabs </a:t>
            </a:r>
            <a:r>
              <a:rPr lang="en-US" sz="1800" dirty="0">
                <a:solidFill>
                  <a:schemeClr val="accent5"/>
                </a:solidFill>
              </a:rPr>
              <a:t>[12]</a:t>
            </a:r>
            <a:endParaRPr lang="en-US" sz="1800" dirty="0" smtClean="0"/>
          </a:p>
          <a:p>
            <a:r>
              <a:rPr lang="en-US" sz="2400" dirty="0" smtClean="0"/>
              <a:t>Preview Tab </a:t>
            </a:r>
            <a:r>
              <a:rPr lang="en-US" sz="1800" dirty="0">
                <a:solidFill>
                  <a:schemeClr val="accent5"/>
                </a:solidFill>
              </a:rPr>
              <a:t>[12]</a:t>
            </a:r>
            <a:endParaRPr lang="en-US" sz="1800" dirty="0" smtClean="0"/>
          </a:p>
          <a:p>
            <a:pPr lvl="1"/>
            <a:r>
              <a:rPr lang="en-US" sz="1800" dirty="0" smtClean="0"/>
              <a:t>Promote the file to a regular document tab </a:t>
            </a:r>
            <a:r>
              <a:rPr lang="en-US" sz="1800" dirty="0" smtClean="0">
                <a:solidFill>
                  <a:srgbClr val="0072C6"/>
                </a:solidFill>
              </a:rPr>
              <a:t>(</a:t>
            </a:r>
            <a:r>
              <a:rPr lang="en-US" sz="1800" dirty="0" err="1" smtClean="0">
                <a:solidFill>
                  <a:srgbClr val="0072C6"/>
                </a:solidFill>
              </a:rPr>
              <a:t>Ctrl+Alt+Home</a:t>
            </a:r>
            <a:r>
              <a:rPr lang="en-US" sz="1800" dirty="0" smtClean="0">
                <a:solidFill>
                  <a:srgbClr val="0072C6"/>
                </a:solidFill>
              </a:rPr>
              <a:t>)</a:t>
            </a:r>
          </a:p>
        </p:txBody>
      </p:sp>
      <p:sp>
        <p:nvSpPr>
          <p:cNvPr id="3" name="Title 2"/>
          <p:cNvSpPr>
            <a:spLocks noGrp="1"/>
          </p:cNvSpPr>
          <p:nvPr>
            <p:ph type="title"/>
          </p:nvPr>
        </p:nvSpPr>
        <p:spPr/>
        <p:txBody>
          <a:bodyPr/>
          <a:lstStyle/>
          <a:p>
            <a:r>
              <a:rPr lang="en-US" dirty="0" smtClean="0"/>
              <a:t>Window Management</a:t>
            </a:r>
            <a:endParaRPr lang="en-US" dirty="0"/>
          </a:p>
        </p:txBody>
      </p:sp>
    </p:spTree>
    <p:extLst>
      <p:ext uri="{BB962C8B-B14F-4D97-AF65-F5344CB8AC3E}">
        <p14:creationId xmlns:p14="http://schemas.microsoft.com/office/powerpoint/2010/main" val="1751553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148" y="1668463"/>
            <a:ext cx="11878690" cy="5029200"/>
          </a:xfrm>
        </p:spPr>
        <p:txBody>
          <a:bodyPr/>
          <a:lstStyle/>
          <a:p>
            <a:r>
              <a:rPr lang="en-US" sz="3200" dirty="0" smtClean="0"/>
              <a:t>Quick Launch </a:t>
            </a:r>
            <a:r>
              <a:rPr lang="en-US" sz="2800" dirty="0" smtClean="0">
                <a:solidFill>
                  <a:schemeClr val="accent5"/>
                </a:solidFill>
              </a:rPr>
              <a:t>[12] </a:t>
            </a:r>
            <a:r>
              <a:rPr lang="en-US" sz="2800" dirty="0" smtClean="0">
                <a:solidFill>
                  <a:srgbClr val="0072C6"/>
                </a:solidFill>
              </a:rPr>
              <a:t>(</a:t>
            </a:r>
            <a:r>
              <a:rPr lang="en-US" sz="2800" dirty="0" err="1" smtClean="0">
                <a:solidFill>
                  <a:srgbClr val="0072C6"/>
                </a:solidFill>
              </a:rPr>
              <a:t>Ctrl+Q</a:t>
            </a:r>
            <a:r>
              <a:rPr lang="en-US" sz="2800" dirty="0" smtClean="0">
                <a:solidFill>
                  <a:srgbClr val="0072C6"/>
                </a:solidFill>
              </a:rPr>
              <a:t>)</a:t>
            </a:r>
          </a:p>
          <a:p>
            <a:pPr lvl="1"/>
            <a:r>
              <a:rPr lang="en-US" sz="2000" dirty="0" smtClean="0"/>
              <a:t>Scope results by using @ prefix to filter search </a:t>
            </a:r>
            <a:r>
              <a:rPr lang="en-US" sz="2000" dirty="0" smtClean="0">
                <a:solidFill>
                  <a:srgbClr val="0072C6"/>
                </a:solidFill>
              </a:rPr>
              <a:t>(e.g. @menu, @</a:t>
            </a:r>
            <a:r>
              <a:rPr lang="en-US" sz="2000" dirty="0" err="1" smtClean="0">
                <a:solidFill>
                  <a:srgbClr val="0072C6"/>
                </a:solidFill>
              </a:rPr>
              <a:t>mru</a:t>
            </a:r>
            <a:r>
              <a:rPr lang="en-US" sz="2000" dirty="0" smtClean="0">
                <a:solidFill>
                  <a:srgbClr val="0072C6"/>
                </a:solidFill>
              </a:rPr>
              <a:t>, @opt</a:t>
            </a:r>
            <a:r>
              <a:rPr lang="en-US" sz="2000" dirty="0">
                <a:solidFill>
                  <a:srgbClr val="0072C6"/>
                </a:solidFill>
              </a:rPr>
              <a:t>, </a:t>
            </a:r>
            <a:r>
              <a:rPr lang="en-US" sz="2000" dirty="0" smtClean="0">
                <a:solidFill>
                  <a:srgbClr val="0072C6"/>
                </a:solidFill>
              </a:rPr>
              <a:t>@doc)</a:t>
            </a:r>
          </a:p>
          <a:p>
            <a:r>
              <a:rPr lang="en-US" sz="3200" dirty="0"/>
              <a:t>Visual Studio Windows</a:t>
            </a:r>
          </a:p>
          <a:p>
            <a:pPr lvl="1"/>
            <a:r>
              <a:rPr lang="en-US" sz="2000" dirty="0"/>
              <a:t>Place Focus in Search </a:t>
            </a:r>
            <a:r>
              <a:rPr lang="en-US" sz="2000" dirty="0">
                <a:solidFill>
                  <a:srgbClr val="0072C6"/>
                </a:solidFill>
              </a:rPr>
              <a:t>(Alt+` when tool window has focus)</a:t>
            </a:r>
          </a:p>
          <a:p>
            <a:pPr lvl="1"/>
            <a:r>
              <a:rPr lang="en-US" sz="2000" dirty="0" smtClean="0"/>
              <a:t>Solution </a:t>
            </a:r>
            <a:r>
              <a:rPr lang="en-US" sz="2000" dirty="0"/>
              <a:t>Explorer </a:t>
            </a:r>
            <a:r>
              <a:rPr lang="en-US" sz="2000" dirty="0">
                <a:solidFill>
                  <a:schemeClr val="accent5"/>
                </a:solidFill>
              </a:rPr>
              <a:t>[</a:t>
            </a:r>
            <a:r>
              <a:rPr lang="en-US" sz="2000" dirty="0" smtClean="0">
                <a:solidFill>
                  <a:schemeClr val="accent5"/>
                </a:solidFill>
              </a:rPr>
              <a:t>12] </a:t>
            </a:r>
            <a:r>
              <a:rPr lang="en-US" sz="2000" dirty="0">
                <a:solidFill>
                  <a:srgbClr val="0072C6"/>
                </a:solidFill>
              </a:rPr>
              <a:t>(Ctrl + ;)</a:t>
            </a:r>
          </a:p>
          <a:p>
            <a:pPr lvl="1"/>
            <a:r>
              <a:rPr lang="en-US" sz="2000" dirty="0"/>
              <a:t>Team Explorer </a:t>
            </a:r>
            <a:r>
              <a:rPr lang="en-US" sz="2000" dirty="0">
                <a:solidFill>
                  <a:schemeClr val="accent5"/>
                </a:solidFill>
              </a:rPr>
              <a:t>[12] </a:t>
            </a:r>
            <a:r>
              <a:rPr lang="en-US" sz="2000" dirty="0">
                <a:solidFill>
                  <a:srgbClr val="0072C6"/>
                </a:solidFill>
              </a:rPr>
              <a:t>(Ctrl + ')</a:t>
            </a:r>
          </a:p>
          <a:p>
            <a:pPr lvl="1"/>
            <a:r>
              <a:rPr lang="en-US" sz="2000" dirty="0"/>
              <a:t>Error List </a:t>
            </a:r>
            <a:r>
              <a:rPr lang="en-US" sz="2000" dirty="0">
                <a:solidFill>
                  <a:schemeClr val="accent5"/>
                </a:solidFill>
              </a:rPr>
              <a:t>[12]</a:t>
            </a:r>
          </a:p>
          <a:p>
            <a:pPr lvl="1"/>
            <a:r>
              <a:rPr lang="en-US" dirty="0"/>
              <a:t>T</a:t>
            </a:r>
            <a:r>
              <a:rPr lang="en-US" sz="2000" dirty="0"/>
              <a:t>oolbox </a:t>
            </a:r>
            <a:r>
              <a:rPr lang="en-US" sz="2000" dirty="0">
                <a:solidFill>
                  <a:schemeClr val="accent5"/>
                </a:solidFill>
              </a:rPr>
              <a:t>[12]</a:t>
            </a:r>
          </a:p>
          <a:p>
            <a:pPr lvl="1"/>
            <a:r>
              <a:rPr lang="en-US" sz="2000" dirty="0"/>
              <a:t>Reference Manager </a:t>
            </a:r>
            <a:r>
              <a:rPr lang="en-US" sz="2000" dirty="0">
                <a:solidFill>
                  <a:schemeClr val="accent5"/>
                </a:solidFill>
              </a:rPr>
              <a:t>[</a:t>
            </a:r>
            <a:r>
              <a:rPr lang="en-US" sz="2000" dirty="0" smtClean="0">
                <a:solidFill>
                  <a:schemeClr val="accent5"/>
                </a:solidFill>
              </a:rPr>
              <a:t>12] </a:t>
            </a:r>
            <a:r>
              <a:rPr lang="en-US" sz="2000" dirty="0">
                <a:solidFill>
                  <a:srgbClr val="0072C6"/>
                </a:solidFill>
              </a:rPr>
              <a:t>(Ctrl + E)</a:t>
            </a:r>
          </a:p>
          <a:p>
            <a:pPr lvl="1"/>
            <a:r>
              <a:rPr lang="en-US" sz="2000" dirty="0"/>
              <a:t>New Project/File </a:t>
            </a:r>
            <a:r>
              <a:rPr lang="en-US" sz="2000" dirty="0" smtClean="0">
                <a:solidFill>
                  <a:srgbClr val="0072C6"/>
                </a:solidFill>
              </a:rPr>
              <a:t>(</a:t>
            </a:r>
            <a:r>
              <a:rPr lang="en-US" sz="2000" dirty="0">
                <a:solidFill>
                  <a:srgbClr val="0072C6"/>
                </a:solidFill>
              </a:rPr>
              <a:t>Ctrl + E)</a:t>
            </a:r>
          </a:p>
        </p:txBody>
      </p:sp>
      <p:sp>
        <p:nvSpPr>
          <p:cNvPr id="3" name="Title 2"/>
          <p:cNvSpPr>
            <a:spLocks noGrp="1"/>
          </p:cNvSpPr>
          <p:nvPr>
            <p:ph type="title"/>
          </p:nvPr>
        </p:nvSpPr>
        <p:spPr/>
        <p:txBody>
          <a:bodyPr/>
          <a:lstStyle/>
          <a:p>
            <a:r>
              <a:rPr lang="en-US" dirty="0" smtClean="0"/>
              <a:t>Search</a:t>
            </a:r>
            <a:endParaRPr lang="en-US" dirty="0"/>
          </a:p>
        </p:txBody>
      </p:sp>
    </p:spTree>
    <p:extLst>
      <p:ext uri="{BB962C8B-B14F-4D97-AF65-F5344CB8AC3E}">
        <p14:creationId xmlns:p14="http://schemas.microsoft.com/office/powerpoint/2010/main" val="1133340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148" y="1668463"/>
            <a:ext cx="11878690" cy="5029200"/>
          </a:xfrm>
        </p:spPr>
        <p:txBody>
          <a:bodyPr/>
          <a:lstStyle/>
          <a:p>
            <a:r>
              <a:rPr lang="en-US" sz="3600" dirty="0" smtClean="0"/>
              <a:t>Streamlined Find UI </a:t>
            </a:r>
            <a:r>
              <a:rPr lang="en-US" sz="3600" dirty="0">
                <a:solidFill>
                  <a:schemeClr val="accent5"/>
                </a:solidFill>
              </a:rPr>
              <a:t>[12</a:t>
            </a:r>
            <a:r>
              <a:rPr lang="en-US" sz="3600" dirty="0" smtClean="0">
                <a:solidFill>
                  <a:schemeClr val="accent5"/>
                </a:solidFill>
              </a:rPr>
              <a:t>]</a:t>
            </a:r>
            <a:r>
              <a:rPr lang="en-US" sz="3600" dirty="0" smtClean="0"/>
              <a:t> </a:t>
            </a:r>
            <a:r>
              <a:rPr lang="en-US" sz="3600" dirty="0">
                <a:solidFill>
                  <a:srgbClr val="0072C6"/>
                </a:solidFill>
              </a:rPr>
              <a:t>(</a:t>
            </a:r>
            <a:r>
              <a:rPr lang="en-US" sz="3600" dirty="0" err="1">
                <a:solidFill>
                  <a:srgbClr val="0072C6"/>
                </a:solidFill>
              </a:rPr>
              <a:t>Ctrl+F</a:t>
            </a:r>
            <a:r>
              <a:rPr lang="en-US" sz="3600" dirty="0" smtClean="0">
                <a:solidFill>
                  <a:srgbClr val="0072C6"/>
                </a:solidFill>
              </a:rPr>
              <a:t>) </a:t>
            </a:r>
            <a:endParaRPr lang="en-US" sz="3600" dirty="0">
              <a:solidFill>
                <a:srgbClr val="0072C6"/>
              </a:solidFill>
            </a:endParaRPr>
          </a:p>
          <a:p>
            <a:r>
              <a:rPr lang="en-US" sz="3600" dirty="0"/>
              <a:t>.NET Regular Expressions </a:t>
            </a:r>
            <a:r>
              <a:rPr lang="en-US" sz="3600" dirty="0">
                <a:solidFill>
                  <a:srgbClr val="0072C6"/>
                </a:solidFill>
              </a:rPr>
              <a:t>(</a:t>
            </a:r>
            <a:r>
              <a:rPr lang="en-US" sz="3600" dirty="0" err="1">
                <a:solidFill>
                  <a:srgbClr val="0072C6"/>
                </a:solidFill>
              </a:rPr>
              <a:t>Ctrl+F</a:t>
            </a:r>
            <a:r>
              <a:rPr lang="en-US" sz="3600" dirty="0">
                <a:solidFill>
                  <a:srgbClr val="0072C6"/>
                </a:solidFill>
              </a:rPr>
              <a:t>-&gt;</a:t>
            </a:r>
            <a:r>
              <a:rPr lang="en-US" sz="3600" dirty="0" err="1">
                <a:solidFill>
                  <a:srgbClr val="0072C6"/>
                </a:solidFill>
              </a:rPr>
              <a:t>Alt+Down</a:t>
            </a:r>
            <a:r>
              <a:rPr lang="en-US" sz="3600" dirty="0">
                <a:solidFill>
                  <a:srgbClr val="0072C6"/>
                </a:solidFill>
              </a:rPr>
              <a:t>-&gt;</a:t>
            </a:r>
            <a:r>
              <a:rPr lang="en-US" sz="3600" dirty="0" err="1">
                <a:solidFill>
                  <a:srgbClr val="0072C6"/>
                </a:solidFill>
              </a:rPr>
              <a:t>Alt+E</a:t>
            </a:r>
            <a:r>
              <a:rPr lang="en-US" sz="3600" dirty="0">
                <a:solidFill>
                  <a:srgbClr val="0072C6"/>
                </a:solidFill>
              </a:rPr>
              <a:t>)</a:t>
            </a:r>
          </a:p>
          <a:p>
            <a:r>
              <a:rPr lang="en-US" sz="3600" dirty="0"/>
              <a:t>Expand Drop-down </a:t>
            </a:r>
            <a:r>
              <a:rPr lang="en-US" sz="3600" dirty="0">
                <a:solidFill>
                  <a:srgbClr val="0072C6"/>
                </a:solidFill>
              </a:rPr>
              <a:t>(</a:t>
            </a:r>
            <a:r>
              <a:rPr lang="en-US" sz="3600" dirty="0" err="1">
                <a:solidFill>
                  <a:srgbClr val="0072C6"/>
                </a:solidFill>
              </a:rPr>
              <a:t>Alt+Down</a:t>
            </a:r>
            <a:r>
              <a:rPr lang="en-US" sz="3600" dirty="0">
                <a:solidFill>
                  <a:srgbClr val="0072C6"/>
                </a:solidFill>
              </a:rPr>
              <a:t>)</a:t>
            </a:r>
          </a:p>
          <a:p>
            <a:r>
              <a:rPr lang="en-US" sz="3600" dirty="0"/>
              <a:t>Replace </a:t>
            </a:r>
            <a:r>
              <a:rPr lang="en-US" sz="3600" dirty="0">
                <a:solidFill>
                  <a:srgbClr val="0072C6"/>
                </a:solidFill>
              </a:rPr>
              <a:t>(</a:t>
            </a:r>
            <a:r>
              <a:rPr lang="en-US" sz="3600" dirty="0" err="1">
                <a:solidFill>
                  <a:srgbClr val="0072C6"/>
                </a:solidFill>
              </a:rPr>
              <a:t>Ctrl+H</a:t>
            </a:r>
            <a:r>
              <a:rPr lang="en-US" sz="3600" dirty="0" smtClean="0">
                <a:solidFill>
                  <a:srgbClr val="0072C6"/>
                </a:solidFill>
              </a:rPr>
              <a:t>)</a:t>
            </a:r>
            <a:r>
              <a:rPr lang="en-US" sz="3600" dirty="0" smtClean="0">
                <a:solidFill>
                  <a:schemeClr val="tx1"/>
                </a:solidFill>
              </a:rPr>
              <a:t>,</a:t>
            </a:r>
            <a:r>
              <a:rPr lang="en-US" sz="3600" dirty="0" smtClean="0">
                <a:solidFill>
                  <a:srgbClr val="0072C6"/>
                </a:solidFill>
              </a:rPr>
              <a:t> </a:t>
            </a:r>
            <a:r>
              <a:rPr lang="en-US" sz="3600" dirty="0" smtClean="0"/>
              <a:t>Replace </a:t>
            </a:r>
            <a:r>
              <a:rPr lang="en-US" sz="3600" dirty="0"/>
              <a:t>Next </a:t>
            </a:r>
            <a:r>
              <a:rPr lang="en-US" sz="3600" dirty="0">
                <a:solidFill>
                  <a:srgbClr val="0072C6"/>
                </a:solidFill>
              </a:rPr>
              <a:t>(</a:t>
            </a:r>
            <a:r>
              <a:rPr lang="en-US" sz="3600" dirty="0" err="1">
                <a:solidFill>
                  <a:srgbClr val="0072C6"/>
                </a:solidFill>
              </a:rPr>
              <a:t>Alt+R</a:t>
            </a:r>
            <a:r>
              <a:rPr lang="en-US" sz="3600" dirty="0" smtClean="0">
                <a:solidFill>
                  <a:srgbClr val="0072C6"/>
                </a:solidFill>
              </a:rPr>
              <a:t>)</a:t>
            </a:r>
            <a:r>
              <a:rPr lang="en-US" sz="3600" dirty="0" smtClean="0">
                <a:solidFill>
                  <a:schemeClr val="tx1"/>
                </a:solidFill>
              </a:rPr>
              <a:t>,</a:t>
            </a:r>
            <a:r>
              <a:rPr lang="en-US" sz="3600" dirty="0" smtClean="0">
                <a:solidFill>
                  <a:srgbClr val="0072C6"/>
                </a:solidFill>
              </a:rPr>
              <a:t> </a:t>
            </a:r>
            <a:r>
              <a:rPr lang="en-US" sz="3600" dirty="0" smtClean="0"/>
              <a:t>Replace </a:t>
            </a:r>
            <a:r>
              <a:rPr lang="en-US" sz="3600" dirty="0"/>
              <a:t>All </a:t>
            </a:r>
            <a:r>
              <a:rPr lang="en-US" sz="3600" dirty="0">
                <a:solidFill>
                  <a:srgbClr val="0072C6"/>
                </a:solidFill>
              </a:rPr>
              <a:t>(</a:t>
            </a:r>
            <a:r>
              <a:rPr lang="en-US" sz="3600" dirty="0" err="1">
                <a:solidFill>
                  <a:srgbClr val="0072C6"/>
                </a:solidFill>
              </a:rPr>
              <a:t>Alt+A</a:t>
            </a:r>
            <a:r>
              <a:rPr lang="en-US" sz="3600" dirty="0">
                <a:solidFill>
                  <a:srgbClr val="0072C6"/>
                </a:solidFill>
              </a:rPr>
              <a:t>)</a:t>
            </a:r>
          </a:p>
          <a:p>
            <a:r>
              <a:rPr lang="en-US" sz="3600" dirty="0"/>
              <a:t>Find in Files </a:t>
            </a:r>
            <a:r>
              <a:rPr lang="en-US" sz="3600" dirty="0">
                <a:solidFill>
                  <a:srgbClr val="0072C6"/>
                </a:solidFill>
              </a:rPr>
              <a:t>(</a:t>
            </a:r>
            <a:r>
              <a:rPr lang="en-US" sz="3600" dirty="0" err="1">
                <a:solidFill>
                  <a:srgbClr val="0072C6"/>
                </a:solidFill>
              </a:rPr>
              <a:t>Ctrl+Shift+F</a:t>
            </a:r>
            <a:r>
              <a:rPr lang="en-US" sz="3600" dirty="0">
                <a:solidFill>
                  <a:srgbClr val="0072C6"/>
                </a:solidFill>
              </a:rPr>
              <a:t>)</a:t>
            </a:r>
          </a:p>
          <a:p>
            <a:r>
              <a:rPr lang="en-US" sz="3600" dirty="0"/>
              <a:t>Replace in Files </a:t>
            </a:r>
            <a:r>
              <a:rPr lang="en-US" sz="3600" dirty="0">
                <a:solidFill>
                  <a:srgbClr val="0072C6"/>
                </a:solidFill>
              </a:rPr>
              <a:t>(</a:t>
            </a:r>
            <a:r>
              <a:rPr lang="en-US" sz="3600" dirty="0" err="1">
                <a:solidFill>
                  <a:srgbClr val="0072C6"/>
                </a:solidFill>
              </a:rPr>
              <a:t>Ctrl+Shift+H</a:t>
            </a:r>
            <a:r>
              <a:rPr lang="en-US" sz="3600" dirty="0" smtClean="0">
                <a:solidFill>
                  <a:srgbClr val="0072C6"/>
                </a:solidFill>
              </a:rPr>
              <a:t>)</a:t>
            </a:r>
            <a:endParaRPr lang="en-US" sz="3600" dirty="0">
              <a:solidFill>
                <a:srgbClr val="0072C6"/>
              </a:solidFill>
            </a:endParaRPr>
          </a:p>
        </p:txBody>
      </p:sp>
      <p:sp>
        <p:nvSpPr>
          <p:cNvPr id="3" name="Title 2"/>
          <p:cNvSpPr>
            <a:spLocks noGrp="1"/>
          </p:cNvSpPr>
          <p:nvPr>
            <p:ph type="title"/>
          </p:nvPr>
        </p:nvSpPr>
        <p:spPr/>
        <p:txBody>
          <a:bodyPr/>
          <a:lstStyle/>
          <a:p>
            <a:r>
              <a:rPr lang="en-US" dirty="0" smtClean="0"/>
              <a:t>Find</a:t>
            </a:r>
            <a:endParaRPr lang="en-US" dirty="0"/>
          </a:p>
        </p:txBody>
      </p:sp>
    </p:spTree>
    <p:extLst>
      <p:ext uri="{BB962C8B-B14F-4D97-AF65-F5344CB8AC3E}">
        <p14:creationId xmlns:p14="http://schemas.microsoft.com/office/powerpoint/2010/main" val="4139419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148" y="1668463"/>
            <a:ext cx="11878690" cy="5029200"/>
          </a:xfrm>
        </p:spPr>
        <p:txBody>
          <a:bodyPr/>
          <a:lstStyle/>
          <a:p>
            <a:r>
              <a:rPr lang="en-US" sz="3200" dirty="0" smtClean="0"/>
              <a:t>Drill </a:t>
            </a:r>
            <a:r>
              <a:rPr lang="en-US" sz="3200" dirty="0"/>
              <a:t>down into types and </a:t>
            </a:r>
            <a:r>
              <a:rPr lang="en-US" sz="3200" dirty="0" smtClean="0"/>
              <a:t>members </a:t>
            </a:r>
            <a:r>
              <a:rPr lang="en-US" sz="3200" dirty="0">
                <a:solidFill>
                  <a:schemeClr val="accent5"/>
                </a:solidFill>
              </a:rPr>
              <a:t>[</a:t>
            </a:r>
            <a:r>
              <a:rPr lang="en-US" sz="3200" dirty="0" smtClean="0">
                <a:solidFill>
                  <a:schemeClr val="accent5"/>
                </a:solidFill>
              </a:rPr>
              <a:t>12]</a:t>
            </a:r>
            <a:endParaRPr lang="en-US" sz="3200" dirty="0"/>
          </a:p>
          <a:p>
            <a:r>
              <a:rPr lang="en-US" sz="3200" dirty="0" smtClean="0"/>
              <a:t>Multi-instancing </a:t>
            </a:r>
            <a:r>
              <a:rPr lang="en-US" sz="3200" dirty="0">
                <a:solidFill>
                  <a:schemeClr val="accent5"/>
                </a:solidFill>
              </a:rPr>
              <a:t>[</a:t>
            </a:r>
            <a:r>
              <a:rPr lang="en-US" sz="3200" dirty="0" smtClean="0">
                <a:solidFill>
                  <a:schemeClr val="accent5"/>
                </a:solidFill>
              </a:rPr>
              <a:t>12]</a:t>
            </a:r>
            <a:endParaRPr lang="en-US" sz="3200" dirty="0"/>
          </a:p>
          <a:p>
            <a:r>
              <a:rPr lang="en-US" sz="3200" dirty="0" smtClean="0"/>
              <a:t>Pivots </a:t>
            </a:r>
            <a:r>
              <a:rPr lang="en-US" sz="3200" dirty="0">
                <a:solidFill>
                  <a:schemeClr val="accent5"/>
                </a:solidFill>
              </a:rPr>
              <a:t>[</a:t>
            </a:r>
            <a:r>
              <a:rPr lang="en-US" sz="3200" dirty="0" smtClean="0">
                <a:solidFill>
                  <a:schemeClr val="accent5"/>
                </a:solidFill>
              </a:rPr>
              <a:t>12]</a:t>
            </a:r>
            <a:endParaRPr lang="en-US" sz="3200" dirty="0"/>
          </a:p>
          <a:p>
            <a:r>
              <a:rPr lang="en-US" sz="3200" dirty="0"/>
              <a:t>Collapse </a:t>
            </a:r>
            <a:r>
              <a:rPr lang="en-US" sz="3200" dirty="0" smtClean="0"/>
              <a:t>projects </a:t>
            </a:r>
            <a:r>
              <a:rPr lang="en-US" sz="3200" dirty="0">
                <a:solidFill>
                  <a:schemeClr val="accent5"/>
                </a:solidFill>
              </a:rPr>
              <a:t>[</a:t>
            </a:r>
            <a:r>
              <a:rPr lang="en-US" sz="3200" dirty="0" smtClean="0">
                <a:solidFill>
                  <a:schemeClr val="accent5"/>
                </a:solidFill>
              </a:rPr>
              <a:t>12]</a:t>
            </a:r>
            <a:endParaRPr lang="en-US" sz="3200" dirty="0"/>
          </a:p>
          <a:p>
            <a:r>
              <a:rPr lang="en-US" sz="3200" dirty="0"/>
              <a:t>Track Active Item in Solution </a:t>
            </a:r>
            <a:r>
              <a:rPr lang="en-US" sz="3200" dirty="0" smtClean="0"/>
              <a:t>Explorer</a:t>
            </a:r>
            <a:endParaRPr lang="en-US" sz="3200" dirty="0"/>
          </a:p>
          <a:p>
            <a:r>
              <a:rPr lang="en-US" sz="3200" dirty="0"/>
              <a:t>Sync to Active Document </a:t>
            </a:r>
            <a:r>
              <a:rPr lang="en-US" sz="3200" dirty="0">
                <a:solidFill>
                  <a:schemeClr val="accent5"/>
                </a:solidFill>
              </a:rPr>
              <a:t>[</a:t>
            </a:r>
            <a:r>
              <a:rPr lang="en-US" sz="3200" dirty="0" smtClean="0">
                <a:solidFill>
                  <a:schemeClr val="accent5"/>
                </a:solidFill>
              </a:rPr>
              <a:t>12]</a:t>
            </a:r>
            <a:r>
              <a:rPr lang="en-US" sz="3200" dirty="0" smtClean="0"/>
              <a:t> </a:t>
            </a:r>
            <a:r>
              <a:rPr lang="en-US" sz="3200" dirty="0" smtClean="0">
                <a:solidFill>
                  <a:srgbClr val="0072C6"/>
                </a:solidFill>
              </a:rPr>
              <a:t>(Ctrl+[, </a:t>
            </a:r>
            <a:r>
              <a:rPr lang="en-US" sz="3200" dirty="0">
                <a:solidFill>
                  <a:srgbClr val="0072C6"/>
                </a:solidFill>
              </a:rPr>
              <a:t>S</a:t>
            </a:r>
            <a:r>
              <a:rPr lang="en-US" sz="3200" dirty="0" smtClean="0">
                <a:solidFill>
                  <a:srgbClr val="0072C6"/>
                </a:solidFill>
              </a:rPr>
              <a:t>)</a:t>
            </a:r>
            <a:endParaRPr lang="en-US" sz="3200" dirty="0">
              <a:solidFill>
                <a:srgbClr val="0072C6"/>
              </a:solidFill>
            </a:endParaRPr>
          </a:p>
          <a:p>
            <a:r>
              <a:rPr lang="en-US" sz="3200" dirty="0" smtClean="0"/>
              <a:t>Filters </a:t>
            </a:r>
            <a:r>
              <a:rPr lang="en-US" sz="3200" dirty="0">
                <a:solidFill>
                  <a:schemeClr val="accent5"/>
                </a:solidFill>
              </a:rPr>
              <a:t>[</a:t>
            </a:r>
            <a:r>
              <a:rPr lang="en-US" sz="3200" dirty="0" smtClean="0">
                <a:solidFill>
                  <a:schemeClr val="accent5"/>
                </a:solidFill>
              </a:rPr>
              <a:t>12]</a:t>
            </a:r>
            <a:endParaRPr lang="en-US" sz="3200" dirty="0"/>
          </a:p>
          <a:p>
            <a:pPr lvl="1"/>
            <a:r>
              <a:rPr lang="en-US" sz="1800" dirty="0"/>
              <a:t>Pending </a:t>
            </a:r>
            <a:r>
              <a:rPr lang="en-US" sz="1800" dirty="0" smtClean="0"/>
              <a:t>Changes </a:t>
            </a:r>
            <a:r>
              <a:rPr lang="en-US" sz="1800" dirty="0">
                <a:solidFill>
                  <a:srgbClr val="0072C6"/>
                </a:solidFill>
              </a:rPr>
              <a:t>(</a:t>
            </a:r>
            <a:r>
              <a:rPr lang="en-US" sz="1800" dirty="0" smtClean="0">
                <a:solidFill>
                  <a:srgbClr val="0072C6"/>
                </a:solidFill>
              </a:rPr>
              <a:t>Ctrl+[, P)</a:t>
            </a:r>
            <a:endParaRPr lang="en-US" sz="1800" dirty="0"/>
          </a:p>
          <a:p>
            <a:pPr lvl="1"/>
            <a:r>
              <a:rPr lang="en-US" sz="1800" dirty="0"/>
              <a:t>Open </a:t>
            </a:r>
            <a:r>
              <a:rPr lang="en-US" sz="1800" dirty="0" smtClean="0"/>
              <a:t>Files </a:t>
            </a:r>
            <a:r>
              <a:rPr lang="en-US" sz="1800" dirty="0">
                <a:solidFill>
                  <a:srgbClr val="0072C6"/>
                </a:solidFill>
              </a:rPr>
              <a:t>(</a:t>
            </a:r>
            <a:r>
              <a:rPr lang="en-US" sz="1800" dirty="0" smtClean="0">
                <a:solidFill>
                  <a:srgbClr val="0072C6"/>
                </a:solidFill>
              </a:rPr>
              <a:t>Ctrl+[, O)</a:t>
            </a:r>
          </a:p>
          <a:p>
            <a:r>
              <a:rPr lang="en-US" sz="3200" dirty="0"/>
              <a:t>Smart Rename </a:t>
            </a:r>
            <a:r>
              <a:rPr lang="en-US" sz="3200" dirty="0">
                <a:solidFill>
                  <a:schemeClr val="accent5"/>
                </a:solidFill>
              </a:rPr>
              <a:t>[</a:t>
            </a:r>
            <a:r>
              <a:rPr lang="en-US" sz="3200" dirty="0" smtClean="0">
                <a:solidFill>
                  <a:schemeClr val="accent5"/>
                </a:solidFill>
              </a:rPr>
              <a:t>12]</a:t>
            </a:r>
            <a:r>
              <a:rPr lang="en-US" sz="3200" dirty="0" smtClean="0"/>
              <a:t> </a:t>
            </a:r>
            <a:r>
              <a:rPr lang="en-US" sz="3200" dirty="0" smtClean="0">
                <a:solidFill>
                  <a:srgbClr val="0072C6"/>
                </a:solidFill>
              </a:rPr>
              <a:t>(F2)</a:t>
            </a:r>
          </a:p>
        </p:txBody>
      </p:sp>
      <p:sp>
        <p:nvSpPr>
          <p:cNvPr id="3" name="Title 2"/>
          <p:cNvSpPr>
            <a:spLocks noGrp="1"/>
          </p:cNvSpPr>
          <p:nvPr>
            <p:ph type="title"/>
          </p:nvPr>
        </p:nvSpPr>
        <p:spPr/>
        <p:txBody>
          <a:bodyPr/>
          <a:lstStyle/>
          <a:p>
            <a:r>
              <a:rPr lang="en-US" dirty="0" smtClean="0"/>
              <a:t>Solution Explorer</a:t>
            </a:r>
            <a:endParaRPr lang="en-US" dirty="0"/>
          </a:p>
        </p:txBody>
      </p:sp>
    </p:spTree>
    <p:extLst>
      <p:ext uri="{BB962C8B-B14F-4D97-AF65-F5344CB8AC3E}">
        <p14:creationId xmlns:p14="http://schemas.microsoft.com/office/powerpoint/2010/main" val="895600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536_Build_2014_Breakout_Template_White_16x9">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Template.potx" id="{39E59A6A-D504-4212-89A7-01891365F18E}" vid="{A4136940-2F30-4F5C-9ED6-88F2C49C1AE1}"/>
    </a:ext>
  </a:extLst>
</a:theme>
</file>

<file path=ppt/theme/theme2.xml><?xml version="1.0" encoding="utf-8"?>
<a:theme xmlns:a="http://schemas.openxmlformats.org/drawingml/2006/main" name="1_5-30536_Build_2014_Breakout_Template_Blue_16x9">
  <a:themeElements>
    <a:clrScheme name="Build 2014">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3"/>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ct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Template.potx" id="{39E59A6A-D504-4212-89A7-01891365F18E}" vid="{C5418590-2BCF-48C6-AF37-67DC4D4291A7}"/>
    </a:ext>
  </a:extLst>
</a:theme>
</file>

<file path=ppt/theme/theme3.xml><?xml version="1.0" encoding="utf-8"?>
<a:theme xmlns:a="http://schemas.openxmlformats.org/drawingml/2006/main" name="1_5-30536_Build_2014_Breakout_Template_White_16x9">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 Tips and Tricks" id="{ABD6C0D1-7243-43D1-84DC-236B7F13215B}" vid="{D1F0617A-9849-41BE-9E2A-492195CD8B7A}"/>
    </a:ext>
  </a:extLst>
</a:theme>
</file>

<file path=ppt/theme/theme4.xml><?xml version="1.0" encoding="utf-8"?>
<a:theme xmlns:a="http://schemas.openxmlformats.org/drawingml/2006/main" name="MSVID_White_16x9_2012-08-18">
  <a:themeElements>
    <a:clrScheme name="Custom 9">
      <a:dk1>
        <a:srgbClr val="000000"/>
      </a:dk1>
      <a:lt1>
        <a:srgbClr val="FFFFFF"/>
      </a:lt1>
      <a:dk2>
        <a:srgbClr val="3F3F3F"/>
      </a:dk2>
      <a:lt2>
        <a:srgbClr val="F2F2F2"/>
      </a:lt2>
      <a:accent1>
        <a:srgbClr val="442359"/>
      </a:accent1>
      <a:accent2>
        <a:srgbClr val="68217A"/>
      </a:accent2>
      <a:accent3>
        <a:srgbClr val="55C5E9"/>
      </a:accent3>
      <a:accent4>
        <a:srgbClr val="0072C6"/>
      </a:accent4>
      <a:accent5>
        <a:srgbClr val="7FBA00"/>
      </a:accent5>
      <a:accent6>
        <a:srgbClr val="BAD80A"/>
      </a:accent6>
      <a:hlink>
        <a:srgbClr val="00188F"/>
      </a:hlink>
      <a:folHlink>
        <a:srgbClr val="00188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none" lIns="182880" tIns="146304" rIns="182880" bIns="146304" rtlCol="0">
        <a:spAutoFit/>
      </a:bodyPr>
      <a:lstStyle>
        <a:defPPr>
          <a:lnSpc>
            <a:spcPct val="90000"/>
          </a:lnSpc>
          <a:defRPr sz="2400" dirty="0"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 Tips and Tricks" id="{ABD6C0D1-7243-43D1-84DC-236B7F13215B}" vid="{9634022E-8EAE-4C32-A6EB-BA13200EF561}"/>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59190252e8f6b8110360cee8e4044d5b">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ce62f3e539b6767ca1e323fb703a26fd"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27</Value>
      <Value>55</Value>
      <Value>28</Value>
      <Value>6</Value>
    </TaxCatchAll>
    <Event_x0020_End_x0020_Date xmlns="e36bfbf9-5e42-489c-a259-4c54eb22cb57">2014-04-04T07:00:00+00:00</Event_x0020_End_x0020_Date>
    <Event_x0020_Start_x0020_Date xmlns="e36bfbf9-5e42-489c-a259-4c54eb22cb57">2014-04-02T07:00:00+00:00</Event_x0020_Start_x0020_Date>
    <MS_x0020_Speaker xmlns="e36bfbf9-5e42-489c-a259-4c54eb22cb57">
      <UserInfo>
        <DisplayName/>
        <AccountId xsi:nil="true"/>
        <AccountType/>
      </UserInfo>
    </MS_x0020_Speaker>
    <External_x0020_Speaker xmlns="e36bfbf9-5e42-489c-a259-4c54eb22cb57">Cathy Sullivan </External_x0020_Speaker>
    <Session_x0020_Code xmlns="e36bfbf9-5e42-489c-a259-4c54eb22cb57">2-582</Session_x0020_Code>
    <Presentation_x0020_Date xmlns="e36bfbf9-5e42-489c-a259-4c54eb22cb57">2014-04-02T00:00:00-07:00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Moscone Center</TermName>
          <TermId xmlns="http://schemas.microsoft.com/office/infopath/2007/PartnerControls">d4f36a2e-dd0d-4424-990f-7c93b4e9f063</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ermInfo xmlns="http://schemas.microsoft.com/office/infopath/2007/PartnerControls">
          <TermName xmlns="http://schemas.microsoft.com/office/infopath/2007/PartnerControls">Build 2014</TermName>
          <TermId xmlns="http://schemas.microsoft.com/office/infopath/2007/PartnerControls">8770012f-d296-48ca-a06e-3861b41b8494</TermId>
        </TermInfo>
      </Terms>
    </TaxKeywordTaxHTField>
    <RatedBy xmlns="http://schemas.microsoft.com/sharepoint/v3">
      <UserInfo>
        <DisplayName/>
        <AccountId xsi:nil="true"/>
        <AccountType/>
      </UserInfo>
    </RatedBy>
  </documentManagement>
</p:properties>
</file>

<file path=customXml/itemProps1.xml><?xml version="1.0" encoding="utf-8"?>
<ds:datastoreItem xmlns:ds="http://schemas.openxmlformats.org/officeDocument/2006/customXml" ds:itemID="{08D1A452-E14D-4855-86D9-B23C243AD4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6bfbf9-5e42-489c-a259-4c54eb22cb57"/>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230e9df3-be65-4c73-a93b-d1236ebd677e"/>
    <ds:schemaRef ds:uri="http://schemas.openxmlformats.org/package/2006/metadata/core-properties"/>
    <ds:schemaRef ds:uri="http://purl.org/dc/elements/1.1/"/>
    <ds:schemaRef ds:uri="e36bfbf9-5e42-489c-a259-4c54eb22cb57"/>
    <ds:schemaRef ds:uri="http://schemas.microsoft.com/office/2006/documentManagement/types"/>
    <ds:schemaRef ds:uri="http://schemas.microsoft.com/office/infopath/2007/PartnerControls"/>
    <ds:schemaRef ds:uri="http://schemas.microsoft.com/sharepoint/v3"/>
    <ds:schemaRef ds:uri="http://www.w3.org/XML/1998/namespace"/>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Build_2014_Template</Template>
  <TotalTime>21</TotalTime>
  <Words>2448</Words>
  <Application>Microsoft Office PowerPoint</Application>
  <PresentationFormat>Custom</PresentationFormat>
  <Paragraphs>191</Paragraphs>
  <Slides>17</Slides>
  <Notes>14</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17</vt:i4>
      </vt:variant>
    </vt:vector>
  </HeadingPairs>
  <TitlesOfParts>
    <vt:vector size="30" baseType="lpstr">
      <vt:lpstr>ＭＳ Ｐゴシック</vt:lpstr>
      <vt:lpstr>Arial</vt:lpstr>
      <vt:lpstr>Avenir LT Pro 45 Book</vt:lpstr>
      <vt:lpstr>Calibri</vt:lpstr>
      <vt:lpstr>Consolas</vt:lpstr>
      <vt:lpstr>Segoe UI</vt:lpstr>
      <vt:lpstr>Segoe UI Light</vt:lpstr>
      <vt:lpstr>Segoe UI Semilight</vt:lpstr>
      <vt:lpstr>Wingdings</vt:lpstr>
      <vt:lpstr>5-30536_Build_2014_Breakout_Template_White_16x9</vt:lpstr>
      <vt:lpstr>1_5-30536_Build_2014_Breakout_Template_Blue_16x9</vt:lpstr>
      <vt:lpstr>1_5-30536_Build_2014_Breakout_Template_White_16x9</vt:lpstr>
      <vt:lpstr>MSVID_White_16x9_2012-08-18</vt:lpstr>
      <vt:lpstr>PowerPoint Presentation</vt:lpstr>
      <vt:lpstr>Tips &amp; Tricks in Visual Studio 2013</vt:lpstr>
      <vt:lpstr>What we’ll be covering… </vt:lpstr>
      <vt:lpstr>Visual Studio Version “Legend”</vt:lpstr>
      <vt:lpstr>Getting started with VS2013</vt:lpstr>
      <vt:lpstr>Window Management</vt:lpstr>
      <vt:lpstr>Search</vt:lpstr>
      <vt:lpstr>Find</vt:lpstr>
      <vt:lpstr>Solution Explorer</vt:lpstr>
      <vt:lpstr>Editor Productivity</vt:lpstr>
      <vt:lpstr>Code Information</vt:lpstr>
      <vt:lpstr>Must have extensions</vt:lpstr>
      <vt:lpstr>Share your feedback</vt:lpstr>
      <vt:lpstr>Resources</vt:lpstr>
      <vt:lpstr>PowerPoint Presentation</vt:lpstr>
      <vt:lpstr>PowerPoint Presentation</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Tips &amp; Tricks in Visual Studio 2013</dc:title>
  <dc:subject>Build 2014</dc:subject>
  <dc:creator>Administrator</dc:creator>
  <cp:keywords>Build 2014</cp:keywords>
  <dc:description>Template: Mitchell Derrey, Silver Fox Productions
Formatting: 
Event Dates: April 2nd - 4th, 2014
Event Location: Moscone Conference Center, San Francisco, CA
Audience Type: Internal</dc:description>
  <cp:lastModifiedBy>Administrator</cp:lastModifiedBy>
  <cp:revision>3</cp:revision>
  <dcterms:created xsi:type="dcterms:W3CDTF">2014-04-02T17:46:05Z</dcterms:created>
  <dcterms:modified xsi:type="dcterms:W3CDTF">2014-04-02T23:30:34Z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28;#Moscone Center|d4f36a2e-dd0d-4424-990f-7c93b4e9f063</vt:lpwstr>
  </property>
  <property fmtid="{D5CDD505-2E9C-101B-9397-08002B2CF9AE}" pid="7" name="Track">
    <vt:lpwstr/>
  </property>
  <property fmtid="{D5CDD505-2E9C-101B-9397-08002B2CF9AE}" pid="8" name="Event Location">
    <vt:lpwstr>6;#San Francisco|84dfcb53-432b-499d-8965-93d483d36b4a</vt:lpwstr>
  </property>
  <property fmtid="{D5CDD505-2E9C-101B-9397-08002B2CF9AE}" pid="9" name="Campaign">
    <vt:lpwstr/>
  </property>
  <property fmtid="{D5CDD505-2E9C-101B-9397-08002B2CF9AE}" pid="10" name="Audience1">
    <vt:lpwstr/>
  </property>
  <property fmtid="{D5CDD505-2E9C-101B-9397-08002B2CF9AE}" pid="11" name="Event Name">
    <vt:lpwstr>27;#BUILD|58542b36-5bf5-46a6-a53f-a41fb7a73785</vt:lpwstr>
  </property>
  <property fmtid="{D5CDD505-2E9C-101B-9397-08002B2CF9AE}" pid="12" name="TaxKeyword">
    <vt:lpwstr>55;#Build 2014|8770012f-d296-48ca-a06e-3861b41b8494</vt:lpwstr>
  </property>
</Properties>
</file>