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9" r:id="rId5"/>
    <p:sldMasterId id="2147484234" r:id="rId6"/>
    <p:sldMasterId id="2147484249" r:id="rId7"/>
  </p:sldMasterIdLst>
  <p:notesMasterIdLst>
    <p:notesMasterId r:id="rId18"/>
  </p:notesMasterIdLst>
  <p:handoutMasterIdLst>
    <p:handoutMasterId r:id="rId19"/>
  </p:handoutMasterIdLst>
  <p:sldIdLst>
    <p:sldId id="284" r:id="rId8"/>
    <p:sldId id="285" r:id="rId9"/>
    <p:sldId id="286" r:id="rId10"/>
    <p:sldId id="287" r:id="rId11"/>
    <p:sldId id="288" r:id="rId12"/>
    <p:sldId id="289" r:id="rId13"/>
    <p:sldId id="290" r:id="rId14"/>
    <p:sldId id="291" r:id="rId15"/>
    <p:sldId id="283" r:id="rId16"/>
    <p:sldId id="292" r:id="rId17"/>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Build 2014 Breakout Template" id="{5CF46F38-2ECC-4583-8D7D-57BEA9520F7C}">
          <p14:sldIdLst>
            <p14:sldId id="284"/>
            <p14:sldId id="285"/>
            <p14:sldId id="286"/>
            <p14:sldId id="287"/>
            <p14:sldId id="288"/>
            <p14:sldId id="289"/>
            <p14:sldId id="290"/>
            <p14:sldId id="291"/>
            <p14:sldId id="283"/>
            <p14:sldId id="292"/>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A00"/>
    <a:srgbClr val="8C8C8C"/>
    <a:srgbClr val="505050"/>
    <a:srgbClr val="D2D2D2"/>
    <a:srgbClr val="BAD80A"/>
    <a:srgbClr val="7FBA00"/>
    <a:srgbClr val="FFFFFF"/>
    <a:srgbClr val="FFB900"/>
    <a:srgbClr val="DC3C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241" autoAdjust="0"/>
    <p:restoredTop sz="95747" autoAdjust="0"/>
  </p:normalViewPr>
  <p:slideViewPr>
    <p:cSldViewPr snapToObjects="1">
      <p:cViewPr varScale="1">
        <p:scale>
          <a:sx n="107" d="100"/>
          <a:sy n="107" d="100"/>
        </p:scale>
        <p:origin x="540" y="108"/>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Objects="1" showGuides="1">
      <p:cViewPr varScale="1">
        <p:scale>
          <a:sx n="65" d="100"/>
          <a:sy n="65" d="100"/>
        </p:scale>
        <p:origin x="3276" y="66"/>
      </p:cViewPr>
      <p:guideLst>
        <p:guide orient="horz" pos="2880"/>
        <p:guide pos="2160"/>
      </p:guideLst>
    </p:cSldViewPr>
  </p:notesViewPr>
  <p:gridSpacing cx="91439" cy="91439"/>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0172694-61BA-4353-BA89-77A3A7646F9B}" type="datetime1">
              <a:rPr lang="en-US" smtClean="0">
                <a:latin typeface="Segoe UI" pitchFamily="34" charset="0"/>
              </a:rPr>
              <a:t>4/3/2014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
        <p:nvSpPr>
          <p:cNvPr id="5"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Build 2014</a:t>
            </a:r>
            <a:endParaRPr lang="en-US"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Build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9F00D60D-1703-4D24-8308-FEE06A50A69C}" type="datetime1">
              <a:rPr lang="en-US" smtClean="0"/>
              <a:t>4/3/2014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C6996B83-60CF-42A8-BA06-F99D0BEC30B3}" type="datetime1">
              <a:rPr lang="en-US" smtClean="0">
                <a:solidFill>
                  <a:prstClr val="black"/>
                </a:solidFill>
              </a:rPr>
              <a:pPr/>
              <a:t>4/3/2014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7" name="Header Placeholder 6"/>
          <p:cNvSpPr>
            <a:spLocks noGrp="1"/>
          </p:cNvSpPr>
          <p:nvPr>
            <p:ph type="hdr" sz="quarter" idx="13"/>
          </p:nvPr>
        </p:nvSpPr>
        <p:spPr/>
        <p:txBody>
          <a:bodyPr/>
          <a:lstStyle/>
          <a:p>
            <a:r>
              <a:rPr lang="en-US" dirty="0" smtClean="0">
                <a:solidFill>
                  <a:prstClr val="black"/>
                </a:solidFill>
              </a:rPr>
              <a:t>Build 2014</a:t>
            </a:r>
            <a:endParaRPr lang="en-US" dirty="0">
              <a:solidFill>
                <a:prstClr val="black"/>
              </a:solidFill>
            </a:endParaRPr>
          </a:p>
        </p:txBody>
      </p:sp>
    </p:spTree>
    <p:extLst>
      <p:ext uri="{BB962C8B-B14F-4D97-AF65-F5344CB8AC3E}">
        <p14:creationId xmlns:p14="http://schemas.microsoft.com/office/powerpoint/2010/main" val="34810456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Build 2014</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F00D60D-1703-4D24-8308-FEE06A50A69C}" type="datetime1">
              <a:rPr lang="en-US" smtClean="0"/>
              <a:t>4/3/2014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9</a:t>
            </a:fld>
            <a:endParaRPr lang="en-US" dirty="0"/>
          </a:p>
        </p:txBody>
      </p:sp>
    </p:spTree>
    <p:extLst>
      <p:ext uri="{BB962C8B-B14F-4D97-AF65-F5344CB8AC3E}">
        <p14:creationId xmlns:p14="http://schemas.microsoft.com/office/powerpoint/2010/main" val="36875004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
        <p:nvSpPr>
          <p:cNvPr id="3" name="Text Placeholder 2"/>
          <p:cNvSpPr>
            <a:spLocks noGrp="1"/>
          </p:cNvSpPr>
          <p:nvPr>
            <p:ph type="body" sz="quarter" idx="13" hasCustomPrompt="1"/>
          </p:nvPr>
        </p:nvSpPr>
        <p:spPr>
          <a:xfrm>
            <a:off x="274702" y="307621"/>
            <a:ext cx="3656013" cy="572464"/>
          </a:xfrm>
        </p:spPr>
        <p:txBody>
          <a:bodyPr lIns="182880" tIns="146304" rIns="182880" bIns="146304"/>
          <a:lstStyle>
            <a:lvl1pPr marL="0" indent="0">
              <a:buNone/>
              <a:defRPr sz="2000"/>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Tree>
    <p:extLst>
      <p:ext uri="{BB962C8B-B14F-4D97-AF65-F5344CB8AC3E}">
        <p14:creationId xmlns:p14="http://schemas.microsoft.com/office/powerpoint/2010/main" val="288605353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4" orient="horz" pos="4406" userDrawn="1">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 Cod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1534779"/>
          </a:xfrm>
        </p:spPr>
        <p:txBody>
          <a:bodyPr>
            <a:spAutoFit/>
          </a:bodyPr>
          <a:lstStyle>
            <a:lvl1pPr>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1pPr>
            <a:lvl2pPr marL="584200" indent="-241300">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2pPr>
            <a:lvl3pPr marL="571441" indent="-342900">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3pPr>
            <a:lvl4pPr>
              <a:defRPr sz="2000"/>
            </a:lvl4pPr>
            <a:lvl5pPr>
              <a:defRPr sz="2000"/>
            </a:lvl5pPr>
          </a:lstStyle>
          <a:p>
            <a:pPr marL="0" lvl="0" indent="0" algn="l" defTabSz="914166" rtl="0" eaLnBrk="1" latinLnBrk="0" hangingPunct="1">
              <a:spcBef>
                <a:spcPct val="20000"/>
              </a:spcBef>
              <a:spcAft>
                <a:spcPts val="816"/>
              </a:spcAft>
              <a:buFont typeface="Arial" pitchFamily="34" charset="0"/>
              <a:buNone/>
            </a:pPr>
            <a:r>
              <a:rPr lang="en-US" dirty="0" smtClean="0"/>
              <a:t>Click to edit Master text styles</a:t>
            </a:r>
          </a:p>
          <a:p>
            <a:pPr marL="0" marR="0" lvl="1" indent="0" algn="l" defTabSz="914166" rtl="0" eaLnBrk="1" fontAlgn="auto" latinLnBrk="0" hangingPunct="1">
              <a:lnSpc>
                <a:spcPct val="90000"/>
              </a:lnSpc>
              <a:spcBef>
                <a:spcPct val="20000"/>
              </a:spcBef>
              <a:spcAft>
                <a:spcPts val="816"/>
              </a:spcAft>
              <a:buClr>
                <a:schemeClr val="tx1"/>
              </a:buClr>
              <a:buSzPct val="90000"/>
              <a:buFont typeface="Arial" pitchFamily="34" charset="0"/>
              <a:buNone/>
              <a:tabLst/>
            </a:pPr>
            <a:r>
              <a:rPr lang="en-US" dirty="0" smtClean="0"/>
              <a:t>Second level</a:t>
            </a:r>
          </a:p>
          <a:p>
            <a:pPr marL="457082" lvl="2" indent="-228541" algn="l" defTabSz="914166" rtl="0" eaLnBrk="1" latinLnBrk="0" hangingPunct="1">
              <a:spcBef>
                <a:spcPct val="20000"/>
              </a:spcBef>
              <a:spcAft>
                <a:spcPts val="816"/>
              </a:spcAft>
              <a:buFont typeface="Arial" pitchFamily="34" charset="0"/>
              <a:buChar char="•"/>
            </a:pPr>
            <a:r>
              <a:rPr lang="en-US" dirty="0" smtClean="0"/>
              <a:t>Third level</a:t>
            </a:r>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06697334"/>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alk-in">
    <p:bg>
      <p:bgPr>
        <a:solidFill>
          <a:schemeClr val="bg1"/>
        </a:solidFill>
        <a:effectLst/>
      </p:bgPr>
    </p:bg>
    <p:spTree>
      <p:nvGrpSpPr>
        <p:cNvPr id="1" name=""/>
        <p:cNvGrpSpPr/>
        <p:nvPr/>
      </p:nvGrpSpPr>
      <p:grpSpPr>
        <a:xfrm>
          <a:off x="0" y="0"/>
          <a:ext cx="0" cy="0"/>
          <a:chOff x="0" y="0"/>
          <a:chExt cx="0" cy="0"/>
        </a:xfrm>
      </p:grpSpPr>
      <p:sp>
        <p:nvSpPr>
          <p:cNvPr id="2" name="Freeform 1"/>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323232"/>
          </a:solidFill>
          <a:ln>
            <a:noFill/>
          </a:ln>
        </p:spPr>
        <p:txBody>
          <a:bodyPr vert="horz" wrap="square" lIns="91440" tIns="45720" rIns="91440" bIns="45720" numCol="1" anchor="t" anchorCtr="0" compatLnSpc="1">
            <a:prstTxWarp prst="textNoShape">
              <a:avLst/>
            </a:prstTxWarp>
          </a:bodyPr>
          <a:lstStyle/>
          <a:p>
            <a:endParaRPr lang="en-US"/>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Tree>
    <p:extLst>
      <p:ext uri="{BB962C8B-B14F-4D97-AF65-F5344CB8AC3E}">
        <p14:creationId xmlns:p14="http://schemas.microsoft.com/office/powerpoint/2010/main" val="390312070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554597292"/>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118852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Tree>
    <p:extLst>
      <p:ext uri="{BB962C8B-B14F-4D97-AF65-F5344CB8AC3E}">
        <p14:creationId xmlns:p14="http://schemas.microsoft.com/office/powerpoint/2010/main" val="8619209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 2">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4" name="Freeform 3"/>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Tree>
    <p:extLst>
      <p:ext uri="{BB962C8B-B14F-4D97-AF65-F5344CB8AC3E}">
        <p14:creationId xmlns:p14="http://schemas.microsoft.com/office/powerpoint/2010/main" val="121382685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0182529"/>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 2">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383628" y="1668463"/>
            <a:ext cx="8778210" cy="5029200"/>
          </a:xfrm>
        </p:spPr>
        <p:txBody>
          <a:bodyPr wrap="square">
            <a:noAutofit/>
          </a:bodyPr>
          <a:lstStyle>
            <a:lvl3pPr>
              <a:defRPr sz="24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p:nvPr>
        </p:nvSpPr>
        <p:spPr>
          <a:xfrm>
            <a:off x="283148" y="1668463"/>
            <a:ext cx="2743200" cy="5029200"/>
          </a:xfrm>
        </p:spPr>
        <p:txBody>
          <a:bodyPr>
            <a:noAutofit/>
          </a:bodyPr>
          <a:lstStyle>
            <a:lvl1pPr marL="0" indent="0">
              <a:buNone/>
              <a:defRPr kumimoji="0" lang="en-US" sz="2400" b="0" i="0" u="none" strike="noStrike" kern="1200" cap="none" spc="0" normalizeH="0" baseline="0" dirty="0" smtClean="0">
                <a:ln>
                  <a:noFill/>
                </a:ln>
                <a:gradFill>
                  <a:gsLst>
                    <a:gs pos="100000">
                      <a:schemeClr val="tx1"/>
                    </a:gs>
                    <a:gs pos="0">
                      <a:schemeClr val="tx1"/>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dirty="0" smtClean="0"/>
              <a:t>Click to edit Master text styles</a:t>
            </a:r>
          </a:p>
        </p:txBody>
      </p:sp>
    </p:spTree>
    <p:extLst>
      <p:ext uri="{BB962C8B-B14F-4D97-AF65-F5344CB8AC3E}">
        <p14:creationId xmlns:p14="http://schemas.microsoft.com/office/powerpoint/2010/main" val="1372855731"/>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Only Large">
    <p:spTree>
      <p:nvGrpSpPr>
        <p:cNvPr id="1" name=""/>
        <p:cNvGrpSpPr/>
        <p:nvPr/>
      </p:nvGrpSpPr>
      <p:grpSpPr>
        <a:xfrm>
          <a:off x="0" y="0"/>
          <a:ext cx="0" cy="0"/>
          <a:chOff x="0" y="0"/>
          <a:chExt cx="0" cy="0"/>
        </a:xfrm>
      </p:grpSpPr>
      <p:sp>
        <p:nvSpPr>
          <p:cNvPr id="2" name="Title 1"/>
          <p:cNvSpPr>
            <a:spLocks noGrp="1"/>
          </p:cNvSpPr>
          <p:nvPr>
            <p:ph type="title"/>
          </p:nvPr>
        </p:nvSpPr>
        <p:spPr>
          <a:xfrm>
            <a:off x="1189038" y="2125663"/>
            <a:ext cx="10058399" cy="1828800"/>
          </a:xfrm>
        </p:spPr>
        <p:txBody>
          <a:bodyPr/>
          <a:lstStyle>
            <a:lvl1pPr>
              <a:defRPr sz="4800" baseline="0"/>
            </a:lvl1pPr>
          </a:lstStyle>
          <a:p>
            <a:r>
              <a:rPr lang="en-US" dirty="0" smtClean="0"/>
              <a:t>Click to edit Master title style</a:t>
            </a:r>
            <a:endParaRPr lang="en-US" dirty="0"/>
          </a:p>
        </p:txBody>
      </p:sp>
    </p:spTree>
    <p:extLst>
      <p:ext uri="{BB962C8B-B14F-4D97-AF65-F5344CB8AC3E}">
        <p14:creationId xmlns:p14="http://schemas.microsoft.com/office/powerpoint/2010/main" val="3322279723"/>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2">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4" name="Freeform 3"/>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6" name="Text Placeholder 2"/>
          <p:cNvSpPr>
            <a:spLocks noGrp="1"/>
          </p:cNvSpPr>
          <p:nvPr>
            <p:ph type="body" sz="quarter" idx="13" hasCustomPrompt="1"/>
          </p:nvPr>
        </p:nvSpPr>
        <p:spPr>
          <a:xfrm>
            <a:off x="274702" y="307621"/>
            <a:ext cx="3656013" cy="572464"/>
          </a:xfrm>
        </p:spPr>
        <p:txBody>
          <a:bodyPr lIns="182880" tIns="146304" rIns="182880" bIns="146304"/>
          <a:lstStyle>
            <a:lvl1pPr marL="0" indent="0">
              <a:buNone/>
              <a:defRPr sz="2000"/>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Tree>
    <p:extLst>
      <p:ext uri="{BB962C8B-B14F-4D97-AF65-F5344CB8AC3E}">
        <p14:creationId xmlns:p14="http://schemas.microsoft.com/office/powerpoint/2010/main" val="362156117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p:nvPr>
        </p:nvSpPr>
        <p:spPr>
          <a:xfrm>
            <a:off x="283148" y="1668463"/>
            <a:ext cx="2743200" cy="5029200"/>
          </a:xfrm>
        </p:spPr>
        <p:txBody>
          <a:bodyPr>
            <a:noAutofit/>
          </a:bodyPr>
          <a:lstStyle>
            <a:lvl1pPr>
              <a:defRPr kumimoji="0" lang="en-US" sz="2400" b="0" i="0" u="none" strike="noStrike" kern="1200" cap="none" spc="0" normalizeH="0" baseline="0" dirty="0" smtClean="0">
                <a:ln>
                  <a:noFill/>
                </a:ln>
                <a:gradFill>
                  <a:gsLst>
                    <a:gs pos="92208">
                      <a:schemeClr val="tx1"/>
                    </a:gs>
                    <a:gs pos="0">
                      <a:schemeClr val="tx1"/>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buFont typeface="Arial" pitchFamily="34" charset="0"/>
              <a:buNone/>
              <a:tabLst/>
              <a:defRPr/>
            </a:pPr>
            <a:r>
              <a:rPr lang="en-US" dirty="0" smtClean="0"/>
              <a:t>Click to edit Master text styles</a:t>
            </a:r>
          </a:p>
        </p:txBody>
      </p:sp>
    </p:spTree>
    <p:extLst>
      <p:ext uri="{BB962C8B-B14F-4D97-AF65-F5344CB8AC3E}">
        <p14:creationId xmlns:p14="http://schemas.microsoft.com/office/powerpoint/2010/main" val="1462853086"/>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608567953"/>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marL="0" indent="0"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72181136"/>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noAutofit/>
          </a:bodyPr>
          <a:lstStyle>
            <a:lvl1pPr marL="0" indent="0">
              <a:buNone/>
              <a:defRPr/>
            </a:lvl1pPr>
          </a:lstStyle>
          <a:p>
            <a:r>
              <a:rPr lang="en-US" dirty="0" smtClean="0"/>
              <a:t>Click icon to add picture</a:t>
            </a:r>
            <a:endParaRPr lang="en-US" dirty="0"/>
          </a:p>
        </p:txBody>
      </p:sp>
      <p:sp>
        <p:nvSpPr>
          <p:cNvPr id="3" name="Title 2"/>
          <p:cNvSpPr>
            <a:spLocks noGrp="1"/>
          </p:cNvSpPr>
          <p:nvPr>
            <p:ph type="title"/>
          </p:nvPr>
        </p:nvSpPr>
        <p:spPr/>
        <p:txBody>
          <a:bodyPr wrap="none" lIns="182880" tIns="146304" rIns="182880" bIns="146304"/>
          <a:lstStyle/>
          <a:p>
            <a:r>
              <a:rPr lang="en-US" dirty="0" smtClean="0"/>
              <a:t>Click to edit Master title style</a:t>
            </a:r>
            <a:endParaRPr lang="en-US" dirty="0"/>
          </a:p>
        </p:txBody>
      </p:sp>
    </p:spTree>
    <p:extLst>
      <p:ext uri="{BB962C8B-B14F-4D97-AF65-F5344CB8AC3E}">
        <p14:creationId xmlns:p14="http://schemas.microsoft.com/office/powerpoint/2010/main" val="2796109379"/>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Content - Cod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1534779"/>
          </a:xfrm>
        </p:spPr>
        <p:txBody>
          <a:bodyPr>
            <a:spAutoFit/>
          </a:bodyPr>
          <a:lstStyle>
            <a:lvl1pPr>
              <a:defRPr lang="en-US" sz="2400" kern="1200" dirty="0" smtClean="0">
                <a:gradFill>
                  <a:gsLst>
                    <a:gs pos="66981">
                      <a:schemeClr val="tx1">
                        <a:lumMod val="75000"/>
                        <a:lumOff val="25000"/>
                      </a:schemeClr>
                    </a:gs>
                    <a:gs pos="0">
                      <a:schemeClr val="tx1">
                        <a:lumMod val="75000"/>
                        <a:lumOff val="25000"/>
                      </a:schemeClr>
                    </a:gs>
                  </a:gsLst>
                  <a:lin ang="5400000" scaled="0"/>
                </a:gradFill>
                <a:latin typeface="Consolas" pitchFamily="49" charset="0"/>
                <a:ea typeface="+mn-ea"/>
                <a:cs typeface="Consolas" pitchFamily="49" charset="0"/>
              </a:defRPr>
            </a:lvl1pPr>
            <a:lvl2pPr marL="584200" indent="-241300">
              <a:defRPr lang="en-US" sz="2400" kern="1200" dirty="0" smtClean="0">
                <a:gradFill>
                  <a:gsLst>
                    <a:gs pos="66981">
                      <a:schemeClr val="tx1">
                        <a:lumMod val="75000"/>
                        <a:lumOff val="25000"/>
                      </a:schemeClr>
                    </a:gs>
                    <a:gs pos="0">
                      <a:schemeClr val="tx1">
                        <a:lumMod val="75000"/>
                        <a:lumOff val="25000"/>
                      </a:schemeClr>
                    </a:gs>
                  </a:gsLst>
                  <a:lin ang="5400000" scaled="0"/>
                </a:gradFill>
                <a:latin typeface="Consolas" pitchFamily="49" charset="0"/>
                <a:ea typeface="+mn-ea"/>
                <a:cs typeface="Consolas" pitchFamily="49" charset="0"/>
              </a:defRPr>
            </a:lvl2pPr>
            <a:lvl3pPr marL="571441" indent="-342900">
              <a:defRPr lang="en-US" sz="2400" kern="1200" dirty="0" smtClean="0">
                <a:gradFill>
                  <a:gsLst>
                    <a:gs pos="66981">
                      <a:schemeClr val="tx1">
                        <a:lumMod val="75000"/>
                        <a:lumOff val="25000"/>
                      </a:schemeClr>
                    </a:gs>
                    <a:gs pos="0">
                      <a:schemeClr val="tx1">
                        <a:lumMod val="75000"/>
                        <a:lumOff val="25000"/>
                      </a:schemeClr>
                    </a:gs>
                  </a:gsLst>
                  <a:lin ang="5400000" scaled="0"/>
                </a:gradFill>
                <a:latin typeface="Consolas" pitchFamily="49" charset="0"/>
                <a:ea typeface="+mn-ea"/>
                <a:cs typeface="Consolas" pitchFamily="49" charset="0"/>
              </a:defRPr>
            </a:lvl3pPr>
            <a:lvl4pPr>
              <a:defRPr sz="2000"/>
            </a:lvl4pPr>
            <a:lvl5pPr>
              <a:defRPr sz="2000"/>
            </a:lvl5pPr>
          </a:lstStyle>
          <a:p>
            <a:pPr marL="0" lvl="0" indent="0" algn="l" defTabSz="914166" rtl="0" eaLnBrk="1" latinLnBrk="0" hangingPunct="1">
              <a:spcBef>
                <a:spcPct val="20000"/>
              </a:spcBef>
              <a:spcAft>
                <a:spcPts val="816"/>
              </a:spcAft>
              <a:buFont typeface="Arial" pitchFamily="34" charset="0"/>
              <a:buNone/>
            </a:pPr>
            <a:r>
              <a:rPr lang="en-US" dirty="0" smtClean="0"/>
              <a:t>Click to edit Master text styles</a:t>
            </a:r>
          </a:p>
          <a:p>
            <a:pPr marL="0" marR="0" lvl="1" indent="0" algn="l" defTabSz="914166" rtl="0" eaLnBrk="1" fontAlgn="auto" latinLnBrk="0" hangingPunct="1">
              <a:lnSpc>
                <a:spcPct val="90000"/>
              </a:lnSpc>
              <a:spcBef>
                <a:spcPct val="20000"/>
              </a:spcBef>
              <a:spcAft>
                <a:spcPts val="816"/>
              </a:spcAft>
              <a:buClr>
                <a:schemeClr val="tx1"/>
              </a:buClr>
              <a:buSzPct val="90000"/>
              <a:buFont typeface="Arial" pitchFamily="34" charset="0"/>
              <a:buNone/>
              <a:tabLst/>
            </a:pPr>
            <a:r>
              <a:rPr lang="en-US" dirty="0" smtClean="0"/>
              <a:t>Second level</a:t>
            </a:r>
          </a:p>
          <a:p>
            <a:pPr marL="457082" lvl="2" indent="-228541" algn="l" defTabSz="914166" rtl="0" eaLnBrk="1" latinLnBrk="0" hangingPunct="1">
              <a:spcBef>
                <a:spcPct val="20000"/>
              </a:spcBef>
              <a:spcAft>
                <a:spcPts val="816"/>
              </a:spcAft>
              <a:buFont typeface="Arial" pitchFamily="34" charset="0"/>
              <a:buChar char="•"/>
            </a:pPr>
            <a:r>
              <a:rPr lang="en-US" dirty="0" smtClean="0"/>
              <a:t>Third level</a:t>
            </a:r>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49634120"/>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7113524"/>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991420366"/>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165911206"/>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Tree>
    <p:extLst>
      <p:ext uri="{BB962C8B-B14F-4D97-AF65-F5344CB8AC3E}">
        <p14:creationId xmlns:p14="http://schemas.microsoft.com/office/powerpoint/2010/main" val="8556881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slide - 2">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4" name="Freeform 3"/>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Tree>
    <p:extLst>
      <p:ext uri="{BB962C8B-B14F-4D97-AF65-F5344CB8AC3E}">
        <p14:creationId xmlns:p14="http://schemas.microsoft.com/office/powerpoint/2010/main" val="310938942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04213810"/>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2">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383628" y="1668463"/>
            <a:ext cx="8778210" cy="5029200"/>
          </a:xfrm>
        </p:spPr>
        <p:txBody>
          <a:bodyPr wrap="square">
            <a:no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p:nvPr>
        </p:nvSpPr>
        <p:spPr>
          <a:xfrm>
            <a:off x="283148" y="1668463"/>
            <a:ext cx="2743200" cy="5029200"/>
          </a:xfrm>
        </p:spPr>
        <p:txBody>
          <a:bodyPr>
            <a:noAutofit/>
          </a:bodyPr>
          <a:lstStyle>
            <a:lvl1pPr marL="0" indent="0">
              <a:buNone/>
              <a:defRPr kumimoji="0" lang="en-US" sz="2400" b="0" i="0" u="none" strike="noStrike" kern="1200" cap="none" spc="0" normalizeH="0" baseline="0" dirty="0" smtClean="0">
                <a:ln>
                  <a:noFill/>
                </a:ln>
                <a:gradFill>
                  <a:gsLst>
                    <a:gs pos="100000">
                      <a:srgbClr val="000000">
                        <a:lumMod val="75000"/>
                        <a:lumOff val="25000"/>
                      </a:srgbClr>
                    </a:gs>
                    <a:gs pos="0">
                      <a:srgbClr val="000000">
                        <a:lumMod val="75000"/>
                        <a:lumOff val="25000"/>
                      </a:srgbClr>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smtClean="0"/>
              <a:t>Click to edit Master text styles</a:t>
            </a:r>
          </a:p>
        </p:txBody>
      </p:sp>
    </p:spTree>
    <p:extLst>
      <p:ext uri="{BB962C8B-B14F-4D97-AF65-F5344CB8AC3E}">
        <p14:creationId xmlns:p14="http://schemas.microsoft.com/office/powerpoint/2010/main" val="3885537080"/>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 Only Large">
    <p:spTree>
      <p:nvGrpSpPr>
        <p:cNvPr id="1" name=""/>
        <p:cNvGrpSpPr/>
        <p:nvPr/>
      </p:nvGrpSpPr>
      <p:grpSpPr>
        <a:xfrm>
          <a:off x="0" y="0"/>
          <a:ext cx="0" cy="0"/>
          <a:chOff x="0" y="0"/>
          <a:chExt cx="0" cy="0"/>
        </a:xfrm>
      </p:grpSpPr>
      <p:sp>
        <p:nvSpPr>
          <p:cNvPr id="2" name="Title 1"/>
          <p:cNvSpPr>
            <a:spLocks noGrp="1"/>
          </p:cNvSpPr>
          <p:nvPr>
            <p:ph type="title"/>
          </p:nvPr>
        </p:nvSpPr>
        <p:spPr>
          <a:xfrm>
            <a:off x="1189038" y="2125663"/>
            <a:ext cx="10058399" cy="1828800"/>
          </a:xfrm>
        </p:spPr>
        <p:txBody>
          <a:bodyPr/>
          <a:lstStyle>
            <a:lvl1pPr>
              <a:defRPr sz="4800" baseline="0"/>
            </a:lvl1pPr>
          </a:lstStyle>
          <a:p>
            <a:r>
              <a:rPr lang="en-US" smtClean="0"/>
              <a:t>Click to edit Master title style</a:t>
            </a:r>
            <a:endParaRPr lang="en-US" dirty="0"/>
          </a:p>
        </p:txBody>
      </p:sp>
    </p:spTree>
    <p:extLst>
      <p:ext uri="{BB962C8B-B14F-4D97-AF65-F5344CB8AC3E}">
        <p14:creationId xmlns:p14="http://schemas.microsoft.com/office/powerpoint/2010/main" val="1353779012"/>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hasCustomPrompt="1"/>
          </p:nvPr>
        </p:nvSpPr>
        <p:spPr>
          <a:xfrm>
            <a:off x="283148" y="1668463"/>
            <a:ext cx="2743200" cy="5029200"/>
          </a:xfrm>
        </p:spPr>
        <p:txBody>
          <a:bodyPr>
            <a:noAutofit/>
          </a:bodyPr>
          <a:lstStyle>
            <a:lvl1pPr marL="342900" indent="-342900">
              <a:buNone/>
              <a:defRPr kumimoji="0" lang="en-US" sz="2400" b="0" i="0" u="none" strike="noStrike" kern="1200" cap="none" spc="0" normalizeH="0" baseline="0" dirty="0" smtClean="0">
                <a:ln>
                  <a:noFill/>
                </a:ln>
                <a:gradFill>
                  <a:gsLst>
                    <a:gs pos="100000">
                      <a:srgbClr val="000000">
                        <a:lumMod val="75000"/>
                        <a:lumOff val="25000"/>
                      </a:srgbClr>
                    </a:gs>
                    <a:gs pos="0">
                      <a:srgbClr val="000000">
                        <a:lumMod val="75000"/>
                        <a:lumOff val="25000"/>
                      </a:srgbClr>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dirty="0" smtClean="0"/>
              <a:t>Click to edit</a:t>
            </a:r>
            <a:br>
              <a:rPr lang="en-US" dirty="0" smtClean="0"/>
            </a:br>
            <a:r>
              <a:rPr lang="en-US" dirty="0" smtClean="0"/>
              <a:t>Master text styles</a:t>
            </a:r>
          </a:p>
        </p:txBody>
      </p:sp>
    </p:spTree>
    <p:extLst>
      <p:ext uri="{BB962C8B-B14F-4D97-AF65-F5344CB8AC3E}">
        <p14:creationId xmlns:p14="http://schemas.microsoft.com/office/powerpoint/2010/main" val="3842792715"/>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marL="0" indent="0">
              <a:lnSpc>
                <a:spcPct val="95000"/>
              </a:lnSpc>
              <a:spcBef>
                <a:spcPts val="0"/>
              </a:spcBef>
              <a:spcAft>
                <a:spcPts val="1632"/>
              </a:spcAft>
              <a:buNone/>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068909951"/>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marL="0" indent="0">
              <a:buNone/>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marL="0" indent="0"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819544109"/>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marL="0" indent="0">
              <a:buFont typeface="Arial" panose="020B0604020202020204" pitchFamily="34" charset="0"/>
              <a:buNone/>
              <a:defRPr lang="en-US" sz="3600" kern="1200" dirty="0" smtClean="0">
                <a:gradFill>
                  <a:gsLst>
                    <a:gs pos="1299">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noAutofit/>
          </a:bodyPr>
          <a:lstStyle>
            <a:lvl1pPr marL="0" indent="0">
              <a:buNone/>
              <a:defRPr/>
            </a:lvl1pPr>
          </a:lstStyle>
          <a:p>
            <a:r>
              <a:rPr lang="en-US" smtClean="0"/>
              <a:t>Click icon to add picture</a:t>
            </a:r>
            <a:endParaRPr lang="en-US" dirty="0"/>
          </a:p>
        </p:txBody>
      </p:sp>
      <p:sp>
        <p:nvSpPr>
          <p:cNvPr id="3" name="Title 2"/>
          <p:cNvSpPr>
            <a:spLocks noGrp="1"/>
          </p:cNvSpPr>
          <p:nvPr>
            <p:ph type="title"/>
          </p:nvPr>
        </p:nvSpPr>
        <p:spPr/>
        <p:txBody>
          <a:bodyPr wrap="none" lIns="182880" tIns="146304" rIns="182880" bIns="146304"/>
          <a:lstStyle/>
          <a:p>
            <a:r>
              <a:rPr lang="en-US" smtClean="0"/>
              <a:t>Click to edit Master title style</a:t>
            </a:r>
            <a:endParaRPr lang="en-US" dirty="0"/>
          </a:p>
        </p:txBody>
      </p:sp>
    </p:spTree>
    <p:extLst>
      <p:ext uri="{BB962C8B-B14F-4D97-AF65-F5344CB8AC3E}">
        <p14:creationId xmlns:p14="http://schemas.microsoft.com/office/powerpoint/2010/main" val="3776436680"/>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Content - Cod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1534779"/>
          </a:xfrm>
        </p:spPr>
        <p:txBody>
          <a:bodyPr>
            <a:spAutoFit/>
          </a:bodyPr>
          <a:lstStyle>
            <a:lvl1pPr>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1pPr>
            <a:lvl2pPr marL="584200" indent="-241300">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2pPr>
            <a:lvl3pPr marL="571441" indent="-342900">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3pPr>
            <a:lvl4pPr>
              <a:defRPr sz="2000"/>
            </a:lvl4pPr>
            <a:lvl5pPr>
              <a:defRPr sz="2000"/>
            </a:lvl5pPr>
          </a:lstStyle>
          <a:p>
            <a:pPr marL="0" lvl="0" indent="0" algn="l" defTabSz="914166" rtl="0" eaLnBrk="1" latinLnBrk="0" hangingPunct="1">
              <a:spcBef>
                <a:spcPct val="20000"/>
              </a:spcBef>
              <a:spcAft>
                <a:spcPts val="816"/>
              </a:spcAft>
              <a:buFont typeface="Arial" pitchFamily="34" charset="0"/>
              <a:buNone/>
            </a:pPr>
            <a:r>
              <a:rPr lang="en-US" smtClean="0"/>
              <a:t>Click to edit Master text styles</a:t>
            </a:r>
          </a:p>
          <a:p>
            <a:pPr marL="0" lvl="1" indent="0" algn="l" defTabSz="914166" rtl="0" eaLnBrk="1" latinLnBrk="0" hangingPunct="1">
              <a:spcBef>
                <a:spcPct val="20000"/>
              </a:spcBef>
              <a:spcAft>
                <a:spcPts val="816"/>
              </a:spcAft>
              <a:buFont typeface="Arial" pitchFamily="34" charset="0"/>
              <a:buNone/>
            </a:pPr>
            <a:r>
              <a:rPr lang="en-US" smtClean="0"/>
              <a:t>Second level</a:t>
            </a:r>
          </a:p>
          <a:p>
            <a:pPr marL="0" lvl="2" indent="0" algn="l" defTabSz="914166" rtl="0" eaLnBrk="1" latinLnBrk="0" hangingPunct="1">
              <a:spcBef>
                <a:spcPct val="20000"/>
              </a:spcBef>
              <a:spcAft>
                <a:spcPts val="816"/>
              </a:spcAft>
              <a:buFont typeface="Arial" pitchFamily="34" charset="0"/>
              <a:buNone/>
            </a:pPr>
            <a:r>
              <a:rPr lang="en-US" smtClean="0"/>
              <a:t>Third level</a:t>
            </a:r>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39572157"/>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5332708"/>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Walk-in">
    <p:bg>
      <p:bgPr>
        <a:solidFill>
          <a:schemeClr val="bg1"/>
        </a:solidFill>
        <a:effectLst/>
      </p:bgPr>
    </p:bg>
    <p:spTree>
      <p:nvGrpSpPr>
        <p:cNvPr id="1" name=""/>
        <p:cNvGrpSpPr/>
        <p:nvPr/>
      </p:nvGrpSpPr>
      <p:grpSpPr>
        <a:xfrm>
          <a:off x="0" y="0"/>
          <a:ext cx="0" cy="0"/>
          <a:chOff x="0" y="0"/>
          <a:chExt cx="0" cy="0"/>
        </a:xfrm>
      </p:grpSpPr>
      <p:sp>
        <p:nvSpPr>
          <p:cNvPr id="2" name="Freeform 1"/>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323232"/>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Tree>
    <p:extLst>
      <p:ext uri="{BB962C8B-B14F-4D97-AF65-F5344CB8AC3E}">
        <p14:creationId xmlns:p14="http://schemas.microsoft.com/office/powerpoint/2010/main" val="1343520486"/>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 2">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383628" y="1668463"/>
            <a:ext cx="8778210" cy="5029200"/>
          </a:xfrm>
        </p:spPr>
        <p:txBody>
          <a:bodyPr wrap="square">
            <a:noAutofit/>
          </a:bodyPr>
          <a:lstStyle>
            <a:lvl3pPr>
              <a:defRPr sz="24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p:nvPr>
        </p:nvSpPr>
        <p:spPr>
          <a:xfrm>
            <a:off x="283148" y="1668463"/>
            <a:ext cx="2743200" cy="5029200"/>
          </a:xfrm>
        </p:spPr>
        <p:txBody>
          <a:bodyPr>
            <a:noAutofit/>
          </a:bodyPr>
          <a:lstStyle>
            <a:lvl1pPr marL="0" indent="0">
              <a:buNone/>
              <a:defRPr kumimoji="0" lang="en-US" sz="2400" b="0" i="0" u="none" strike="noStrike" kern="1200" cap="none" spc="0" normalizeH="0" baseline="0" dirty="0" smtClean="0">
                <a:ln>
                  <a:noFill/>
                </a:ln>
                <a:gradFill>
                  <a:gsLst>
                    <a:gs pos="100000">
                      <a:srgbClr val="000000">
                        <a:lumMod val="75000"/>
                        <a:lumOff val="25000"/>
                      </a:srgbClr>
                    </a:gs>
                    <a:gs pos="0">
                      <a:srgbClr val="000000">
                        <a:lumMod val="75000"/>
                        <a:lumOff val="25000"/>
                      </a:srgbClr>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dirty="0" smtClean="0"/>
              <a:t>Click to edit Master text styles</a:t>
            </a:r>
          </a:p>
        </p:txBody>
      </p:sp>
    </p:spTree>
    <p:extLst>
      <p:ext uri="{BB962C8B-B14F-4D97-AF65-F5344CB8AC3E}">
        <p14:creationId xmlns:p14="http://schemas.microsoft.com/office/powerpoint/2010/main" val="2428715814"/>
      </p:ext>
    </p:extLst>
  </p:cSld>
  <p:clrMapOvr>
    <a:masterClrMapping/>
  </p:clrMapOvr>
  <p:transition>
    <p:fade/>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834760141"/>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17443826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18330" y="1144706"/>
            <a:ext cx="11255709" cy="2435131"/>
          </a:xfrm>
        </p:spPr>
        <p:txBody>
          <a:bodyPr anchor="b"/>
          <a:lstStyle>
            <a:lvl1pPr algn="l">
              <a:defRPr sz="6119"/>
            </a:lvl1pPr>
          </a:lstStyle>
          <a:p>
            <a:r>
              <a:rPr lang="en-US" dirty="0" smtClean="0"/>
              <a:t>Click to edit Master title style</a:t>
            </a:r>
            <a:endParaRPr lang="en-US" dirty="0"/>
          </a:p>
        </p:txBody>
      </p:sp>
      <p:sp>
        <p:nvSpPr>
          <p:cNvPr id="3" name="Subtitle 2"/>
          <p:cNvSpPr>
            <a:spLocks noGrp="1"/>
          </p:cNvSpPr>
          <p:nvPr>
            <p:ph type="subTitle" idx="1"/>
          </p:nvPr>
        </p:nvSpPr>
        <p:spPr>
          <a:xfrm>
            <a:off x="618330" y="3673745"/>
            <a:ext cx="11255709" cy="1688724"/>
          </a:xfrm>
        </p:spPr>
        <p:txBody>
          <a:bodyPr>
            <a:normAutofit/>
          </a:bodyPr>
          <a:lstStyle>
            <a:lvl1pPr marL="0" indent="0" algn="l">
              <a:buNone/>
              <a:defRPr sz="3672">
                <a:solidFill>
                  <a:schemeClr val="tx1"/>
                </a:solidFill>
              </a:defRPr>
            </a:lvl1pPr>
            <a:lvl2pPr marL="466298" indent="0" algn="ctr">
              <a:buNone/>
              <a:defRPr sz="2040"/>
            </a:lvl2pPr>
            <a:lvl3pPr marL="932597" indent="0" algn="ctr">
              <a:buNone/>
              <a:defRPr sz="1836"/>
            </a:lvl3pPr>
            <a:lvl4pPr marL="1398895" indent="0" algn="ctr">
              <a:buNone/>
              <a:defRPr sz="1632"/>
            </a:lvl4pPr>
            <a:lvl5pPr marL="1865193" indent="0" algn="ctr">
              <a:buNone/>
              <a:defRPr sz="1632"/>
            </a:lvl5pPr>
            <a:lvl6pPr marL="2331491" indent="0" algn="ctr">
              <a:buNone/>
              <a:defRPr sz="1632"/>
            </a:lvl6pPr>
            <a:lvl7pPr marL="2797790" indent="0" algn="ctr">
              <a:buNone/>
              <a:defRPr sz="1632"/>
            </a:lvl7pPr>
            <a:lvl8pPr marL="3264088" indent="0" algn="ctr">
              <a:buNone/>
              <a:defRPr sz="1632"/>
            </a:lvl8pPr>
            <a:lvl9pPr marL="3730386" indent="0" algn="ctr">
              <a:buNone/>
              <a:defRPr sz="1632"/>
            </a:lvl9pPr>
          </a:lstStyle>
          <a:p>
            <a:r>
              <a:rPr lang="en-US" dirty="0" smtClean="0"/>
              <a:t>Click to edit Master subtitle style</a:t>
            </a:r>
            <a:endParaRPr lang="en-US" dirty="0"/>
          </a:p>
        </p:txBody>
      </p:sp>
    </p:spTree>
    <p:extLst>
      <p:ext uri="{BB962C8B-B14F-4D97-AF65-F5344CB8AC3E}">
        <p14:creationId xmlns:p14="http://schemas.microsoft.com/office/powerpoint/2010/main" val="3453294057"/>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sp>
        <p:nvSpPr>
          <p:cNvPr id="4" name="Rectangle 3"/>
          <p:cNvSpPr/>
          <p:nvPr userDrawn="1"/>
        </p:nvSpPr>
        <p:spPr>
          <a:xfrm>
            <a:off x="0" y="0"/>
            <a:ext cx="12436475" cy="6994525"/>
          </a:xfrm>
          <a:prstGeom prst="rect">
            <a:avLst/>
          </a:prstGeom>
          <a:solidFill>
            <a:srgbClr val="1D43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srgbClr val="FFFFFF"/>
              </a:solidFill>
            </a:endParaRPr>
          </a:p>
        </p:txBody>
      </p:sp>
      <p:sp>
        <p:nvSpPr>
          <p:cNvPr id="2" name="Title 1"/>
          <p:cNvSpPr>
            <a:spLocks noGrp="1"/>
          </p:cNvSpPr>
          <p:nvPr>
            <p:ph type="ctrTitle"/>
          </p:nvPr>
        </p:nvSpPr>
        <p:spPr>
          <a:xfrm>
            <a:off x="618330" y="1144706"/>
            <a:ext cx="11255709" cy="2435131"/>
          </a:xfrm>
        </p:spPr>
        <p:txBody>
          <a:bodyPr anchor="b"/>
          <a:lstStyle>
            <a:lvl1pPr algn="l">
              <a:defRPr sz="6119"/>
            </a:lvl1pPr>
          </a:lstStyle>
          <a:p>
            <a:r>
              <a:rPr lang="en-US" dirty="0" smtClean="0"/>
              <a:t>Click to edit Master title style</a:t>
            </a:r>
            <a:endParaRPr lang="en-US" dirty="0"/>
          </a:p>
        </p:txBody>
      </p:sp>
      <p:sp>
        <p:nvSpPr>
          <p:cNvPr id="3" name="Subtitle 2"/>
          <p:cNvSpPr>
            <a:spLocks noGrp="1"/>
          </p:cNvSpPr>
          <p:nvPr>
            <p:ph type="subTitle" idx="1"/>
          </p:nvPr>
        </p:nvSpPr>
        <p:spPr>
          <a:xfrm>
            <a:off x="618330" y="3673745"/>
            <a:ext cx="11255709" cy="1688724"/>
          </a:xfrm>
        </p:spPr>
        <p:txBody>
          <a:bodyPr>
            <a:normAutofit/>
          </a:bodyPr>
          <a:lstStyle>
            <a:lvl1pPr marL="0" indent="0" algn="l">
              <a:buNone/>
              <a:defRPr sz="3672">
                <a:solidFill>
                  <a:schemeClr val="tx1"/>
                </a:solidFill>
              </a:defRPr>
            </a:lvl1pPr>
            <a:lvl2pPr marL="466298" indent="0" algn="ctr">
              <a:buNone/>
              <a:defRPr sz="2040"/>
            </a:lvl2pPr>
            <a:lvl3pPr marL="932597" indent="0" algn="ctr">
              <a:buNone/>
              <a:defRPr sz="1836"/>
            </a:lvl3pPr>
            <a:lvl4pPr marL="1398895" indent="0" algn="ctr">
              <a:buNone/>
              <a:defRPr sz="1632"/>
            </a:lvl4pPr>
            <a:lvl5pPr marL="1865193" indent="0" algn="ctr">
              <a:buNone/>
              <a:defRPr sz="1632"/>
            </a:lvl5pPr>
            <a:lvl6pPr marL="2331491" indent="0" algn="ctr">
              <a:buNone/>
              <a:defRPr sz="1632"/>
            </a:lvl6pPr>
            <a:lvl7pPr marL="2797790" indent="0" algn="ctr">
              <a:buNone/>
              <a:defRPr sz="1632"/>
            </a:lvl7pPr>
            <a:lvl8pPr marL="3264088" indent="0" algn="ctr">
              <a:buNone/>
              <a:defRPr sz="1632"/>
            </a:lvl8pPr>
            <a:lvl9pPr marL="3730386" indent="0" algn="ctr">
              <a:buNone/>
              <a:defRPr sz="1632"/>
            </a:lvl9pPr>
          </a:lstStyle>
          <a:p>
            <a:r>
              <a:rPr lang="en-US" dirty="0" smtClean="0"/>
              <a:t>Click to edit Master subtitle style</a:t>
            </a:r>
            <a:endParaRPr lang="en-US" dirty="0"/>
          </a:p>
        </p:txBody>
      </p:sp>
    </p:spTree>
    <p:extLst>
      <p:ext uri="{BB962C8B-B14F-4D97-AF65-F5344CB8AC3E}">
        <p14:creationId xmlns:p14="http://schemas.microsoft.com/office/powerpoint/2010/main" val="4145962831"/>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4" name="Rectangle 3"/>
          <p:cNvSpPr/>
          <p:nvPr userDrawn="1"/>
        </p:nvSpPr>
        <p:spPr>
          <a:xfrm>
            <a:off x="0" y="0"/>
            <a:ext cx="12436475" cy="699452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srgbClr val="FFFFFF"/>
              </a:solidFill>
            </a:endParaRPr>
          </a:p>
        </p:txBody>
      </p:sp>
      <p:sp>
        <p:nvSpPr>
          <p:cNvPr id="2" name="Title 1"/>
          <p:cNvSpPr>
            <a:spLocks noGrp="1"/>
          </p:cNvSpPr>
          <p:nvPr>
            <p:ph type="ctrTitle" hasCustomPrompt="1"/>
          </p:nvPr>
        </p:nvSpPr>
        <p:spPr>
          <a:xfrm>
            <a:off x="618330" y="2279697"/>
            <a:ext cx="11255709" cy="2435131"/>
          </a:xfrm>
        </p:spPr>
        <p:txBody>
          <a:bodyPr anchor="b">
            <a:normAutofit/>
          </a:bodyPr>
          <a:lstStyle>
            <a:lvl1pPr algn="l">
              <a:defRPr sz="14075"/>
            </a:lvl1pPr>
          </a:lstStyle>
          <a:p>
            <a:r>
              <a:rPr lang="en-US" dirty="0" smtClean="0"/>
              <a:t>Video</a:t>
            </a:r>
            <a:endParaRPr lang="en-US" dirty="0"/>
          </a:p>
        </p:txBody>
      </p:sp>
    </p:spTree>
    <p:extLst>
      <p:ext uri="{BB962C8B-B14F-4D97-AF65-F5344CB8AC3E}">
        <p14:creationId xmlns:p14="http://schemas.microsoft.com/office/powerpoint/2010/main" val="2054214018"/>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2_Title Slide">
    <p:bg>
      <p:bgPr>
        <a:solidFill>
          <a:srgbClr val="000000"/>
        </a:solidFill>
        <a:effectLst/>
      </p:bgPr>
    </p:bg>
    <p:spTree>
      <p:nvGrpSpPr>
        <p:cNvPr id="1" name=""/>
        <p:cNvGrpSpPr/>
        <p:nvPr/>
      </p:nvGrpSpPr>
      <p:grpSpPr>
        <a:xfrm>
          <a:off x="0" y="0"/>
          <a:ext cx="0" cy="0"/>
          <a:chOff x="0" y="0"/>
          <a:chExt cx="0" cy="0"/>
        </a:xfrm>
      </p:grpSpPr>
      <p:sp>
        <p:nvSpPr>
          <p:cNvPr id="5" name="Rectangle 4"/>
          <p:cNvSpPr/>
          <p:nvPr userDrawn="1"/>
        </p:nvSpPr>
        <p:spPr>
          <a:xfrm>
            <a:off x="0" y="0"/>
            <a:ext cx="12436475" cy="6994525"/>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srgbClr val="FFFFFF"/>
              </a:solidFill>
            </a:endParaRPr>
          </a:p>
        </p:txBody>
      </p:sp>
      <p:sp>
        <p:nvSpPr>
          <p:cNvPr id="2" name="Title 1"/>
          <p:cNvSpPr>
            <a:spLocks noGrp="1"/>
          </p:cNvSpPr>
          <p:nvPr>
            <p:ph type="ctrTitle"/>
          </p:nvPr>
        </p:nvSpPr>
        <p:spPr>
          <a:xfrm>
            <a:off x="618330" y="1564890"/>
            <a:ext cx="11255709" cy="1027952"/>
          </a:xfrm>
        </p:spPr>
        <p:txBody>
          <a:bodyPr anchor="b"/>
          <a:lstStyle>
            <a:lvl1pPr algn="l">
              <a:defRPr sz="6119">
                <a:solidFill>
                  <a:schemeClr val="bg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618330" y="2910542"/>
            <a:ext cx="11255709" cy="2451927"/>
          </a:xfrm>
        </p:spPr>
        <p:txBody>
          <a:bodyPr>
            <a:normAutofit/>
          </a:bodyPr>
          <a:lstStyle>
            <a:lvl1pPr marL="0" indent="0" algn="l">
              <a:buNone/>
              <a:defRPr sz="3672"/>
            </a:lvl1pPr>
            <a:lvl2pPr marL="466298" indent="0" algn="ctr">
              <a:buNone/>
              <a:defRPr sz="2040"/>
            </a:lvl2pPr>
            <a:lvl3pPr marL="932597" indent="0" algn="ctr">
              <a:buNone/>
              <a:defRPr sz="1836"/>
            </a:lvl3pPr>
            <a:lvl4pPr marL="1398895" indent="0" algn="ctr">
              <a:buNone/>
              <a:defRPr sz="1632"/>
            </a:lvl4pPr>
            <a:lvl5pPr marL="1865193" indent="0" algn="ctr">
              <a:buNone/>
              <a:defRPr sz="1632"/>
            </a:lvl5pPr>
            <a:lvl6pPr marL="2331491" indent="0" algn="ctr">
              <a:buNone/>
              <a:defRPr sz="1632"/>
            </a:lvl6pPr>
            <a:lvl7pPr marL="2797790" indent="0" algn="ctr">
              <a:buNone/>
              <a:defRPr sz="1632"/>
            </a:lvl7pPr>
            <a:lvl8pPr marL="3264088" indent="0" algn="ctr">
              <a:buNone/>
              <a:defRPr sz="1632"/>
            </a:lvl8pPr>
            <a:lvl9pPr marL="3730386" indent="0" algn="ctr">
              <a:buNone/>
              <a:defRPr sz="1632"/>
            </a:lvl9pPr>
          </a:lstStyle>
          <a:p>
            <a:r>
              <a:rPr lang="en-US" dirty="0" smtClean="0"/>
              <a:t>Click to edit Master subtitle style</a:t>
            </a:r>
            <a:endParaRPr lang="en-US" dirty="0"/>
          </a:p>
        </p:txBody>
      </p:sp>
      <p:sp>
        <p:nvSpPr>
          <p:cNvPr id="9" name="Rectangle 8"/>
          <p:cNvSpPr/>
          <p:nvPr userDrawn="1"/>
        </p:nvSpPr>
        <p:spPr>
          <a:xfrm>
            <a:off x="27946" y="0"/>
            <a:ext cx="12436475" cy="6994525"/>
          </a:xfrm>
          <a:prstGeom prst="rect">
            <a:avLst/>
          </a:prstGeom>
          <a:gradFill flip="none" rotWithShape="1">
            <a:gsLst>
              <a:gs pos="100000">
                <a:srgbClr val="000000">
                  <a:alpha val="20000"/>
                </a:srgbClr>
              </a:gs>
              <a:gs pos="0">
                <a:srgbClr val="000000">
                  <a:lumMod val="100000"/>
                  <a:alpha val="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srgbClr val="FFFFFF"/>
              </a:solidFill>
            </a:endParaRPr>
          </a:p>
        </p:txBody>
      </p:sp>
    </p:spTree>
    <p:extLst>
      <p:ext uri="{BB962C8B-B14F-4D97-AF65-F5344CB8AC3E}">
        <p14:creationId xmlns:p14="http://schemas.microsoft.com/office/powerpoint/2010/main" val="2598273303"/>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18330" y="2873017"/>
            <a:ext cx="11255709" cy="2435131"/>
          </a:xfrm>
        </p:spPr>
        <p:txBody>
          <a:bodyPr anchor="b">
            <a:noAutofit/>
          </a:bodyPr>
          <a:lstStyle>
            <a:lvl1pPr algn="l">
              <a:defRPr sz="24376">
                <a:solidFill>
                  <a:schemeClr val="bg1"/>
                </a:solidFill>
              </a:defRPr>
            </a:lvl1pPr>
          </a:lstStyle>
          <a:p>
            <a:r>
              <a:rPr lang="en-US" dirty="0" smtClean="0"/>
              <a:t>web</a:t>
            </a:r>
            <a:endParaRPr lang="en-US" dirty="0"/>
          </a:p>
        </p:txBody>
      </p:sp>
    </p:spTree>
    <p:extLst>
      <p:ext uri="{BB962C8B-B14F-4D97-AF65-F5344CB8AC3E}">
        <p14:creationId xmlns:p14="http://schemas.microsoft.com/office/powerpoint/2010/main" val="3851333555"/>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a:xfrm>
            <a:off x="9075832" y="6380761"/>
            <a:ext cx="2798207" cy="372394"/>
          </a:xfrm>
          <a:prstGeom prst="rect">
            <a:avLst/>
          </a:prstGeom>
        </p:spPr>
        <p:txBody>
          <a:bodyPr/>
          <a:lstStyle/>
          <a:p>
            <a:fld id="{0A164282-434E-41D4-9582-783D542A7B68}" type="slidenum">
              <a:rPr lang="en-US" smtClean="0"/>
              <a:pPr/>
              <a:t>‹#›</a:t>
            </a:fld>
            <a:endParaRPr lang="en-US"/>
          </a:p>
        </p:txBody>
      </p:sp>
    </p:spTree>
    <p:extLst>
      <p:ext uri="{BB962C8B-B14F-4D97-AF65-F5344CB8AC3E}">
        <p14:creationId xmlns:p14="http://schemas.microsoft.com/office/powerpoint/2010/main" val="3329983764"/>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572043" y="2153641"/>
            <a:ext cx="11301996" cy="40602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a:xfrm>
            <a:off x="9075832" y="6380761"/>
            <a:ext cx="2798207" cy="372394"/>
          </a:xfrm>
          <a:prstGeom prst="rect">
            <a:avLst/>
          </a:prstGeom>
        </p:spPr>
        <p:txBody>
          <a:bodyPr/>
          <a:lstStyle/>
          <a:p>
            <a:fld id="{0A164282-434E-41D4-9582-783D542A7B68}" type="slidenum">
              <a:rPr lang="en-US" smtClean="0"/>
              <a:pPr/>
              <a:t>‹#›</a:t>
            </a:fld>
            <a:endParaRPr lang="en-US"/>
          </a:p>
        </p:txBody>
      </p:sp>
      <p:sp>
        <p:nvSpPr>
          <p:cNvPr id="5" name="Text Placeholder 4"/>
          <p:cNvSpPr>
            <a:spLocks noGrp="1"/>
          </p:cNvSpPr>
          <p:nvPr>
            <p:ph type="body" sz="quarter" idx="13" hasCustomPrompt="1"/>
          </p:nvPr>
        </p:nvSpPr>
        <p:spPr>
          <a:xfrm>
            <a:off x="571625" y="1564636"/>
            <a:ext cx="11302942" cy="446305"/>
          </a:xfrm>
        </p:spPr>
        <p:txBody>
          <a:bodyPr>
            <a:normAutofit/>
          </a:bodyPr>
          <a:lstStyle>
            <a:lvl1pPr marL="0" indent="0">
              <a:buFontTx/>
              <a:buNone/>
              <a:defRPr sz="2040" cap="all" baseline="0"/>
            </a:lvl1pPr>
            <a:lvl5pPr>
              <a:defRPr/>
            </a:lvl5pPr>
          </a:lstStyle>
          <a:p>
            <a:pPr lvl="0"/>
            <a:r>
              <a:rPr lang="en-US" dirty="0" smtClean="0"/>
              <a:t>Secondary refining headline</a:t>
            </a:r>
            <a:endParaRPr lang="en-US" dirty="0"/>
          </a:p>
        </p:txBody>
      </p:sp>
    </p:spTree>
    <p:extLst>
      <p:ext uri="{BB962C8B-B14F-4D97-AF65-F5344CB8AC3E}">
        <p14:creationId xmlns:p14="http://schemas.microsoft.com/office/powerpoint/2010/main" val="2947998217"/>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a:xfrm>
            <a:off x="9075832" y="6380761"/>
            <a:ext cx="2798207" cy="372394"/>
          </a:xfrm>
          <a:prstGeom prst="rect">
            <a:avLst/>
          </a:prstGeom>
        </p:spPr>
        <p:txBody>
          <a:bodyPr/>
          <a:lstStyle/>
          <a:p>
            <a:fld id="{0A164282-434E-41D4-9582-783D542A7B68}" type="slidenum">
              <a:rPr lang="en-US" smtClean="0"/>
              <a:pPr/>
              <a:t>‹#›</a:t>
            </a:fld>
            <a:endParaRPr lang="en-US"/>
          </a:p>
        </p:txBody>
      </p:sp>
    </p:spTree>
    <p:extLst>
      <p:ext uri="{BB962C8B-B14F-4D97-AF65-F5344CB8AC3E}">
        <p14:creationId xmlns:p14="http://schemas.microsoft.com/office/powerpoint/2010/main" val="220826354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Only Large">
    <p:spTree>
      <p:nvGrpSpPr>
        <p:cNvPr id="1" name=""/>
        <p:cNvGrpSpPr/>
        <p:nvPr/>
      </p:nvGrpSpPr>
      <p:grpSpPr>
        <a:xfrm>
          <a:off x="0" y="0"/>
          <a:ext cx="0" cy="0"/>
          <a:chOff x="0" y="0"/>
          <a:chExt cx="0" cy="0"/>
        </a:xfrm>
      </p:grpSpPr>
      <p:sp>
        <p:nvSpPr>
          <p:cNvPr id="2" name="Title 1"/>
          <p:cNvSpPr>
            <a:spLocks noGrp="1"/>
          </p:cNvSpPr>
          <p:nvPr>
            <p:ph type="title"/>
          </p:nvPr>
        </p:nvSpPr>
        <p:spPr>
          <a:xfrm>
            <a:off x="1189038" y="2125663"/>
            <a:ext cx="10058399" cy="1828800"/>
          </a:xfrm>
        </p:spPr>
        <p:txBody>
          <a:bodyPr/>
          <a:lstStyle>
            <a:lvl1pPr>
              <a:defRPr sz="4800" baseline="0"/>
            </a:lvl1pPr>
          </a:lstStyle>
          <a:p>
            <a:r>
              <a:rPr lang="en-US" dirty="0"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572043" y="424788"/>
            <a:ext cx="11301996" cy="940467"/>
          </a:xfrm>
        </p:spPr>
        <p:txBody>
          <a:bodyPr>
            <a:normAutofit/>
          </a:bodyPr>
          <a:lstStyle>
            <a:lvl1pPr>
              <a:defRPr sz="4488"/>
            </a:lvl1pPr>
          </a:lstStyle>
          <a:p>
            <a:r>
              <a:rPr lang="en-US" smtClean="0"/>
              <a:t>Click to edit Master title style</a:t>
            </a:r>
            <a:endParaRPr lang="en-US"/>
          </a:p>
        </p:txBody>
      </p:sp>
      <p:sp>
        <p:nvSpPr>
          <p:cNvPr id="5" name="Slide Number Placeholder 4"/>
          <p:cNvSpPr>
            <a:spLocks noGrp="1"/>
          </p:cNvSpPr>
          <p:nvPr>
            <p:ph type="sldNum" sz="quarter" idx="12"/>
          </p:nvPr>
        </p:nvSpPr>
        <p:spPr>
          <a:xfrm>
            <a:off x="9075832" y="6380761"/>
            <a:ext cx="2798207" cy="372394"/>
          </a:xfrm>
          <a:prstGeom prst="rect">
            <a:avLst/>
          </a:prstGeom>
        </p:spPr>
        <p:txBody>
          <a:bodyPr/>
          <a:lstStyle/>
          <a:p>
            <a:fld id="{0A164282-434E-41D4-9582-783D542A7B68}" type="slidenum">
              <a:rPr lang="en-US" smtClean="0"/>
              <a:pPr/>
              <a:t>‹#›</a:t>
            </a:fld>
            <a:endParaRPr lang="en-US"/>
          </a:p>
        </p:txBody>
      </p:sp>
    </p:spTree>
    <p:extLst>
      <p:ext uri="{BB962C8B-B14F-4D97-AF65-F5344CB8AC3E}">
        <p14:creationId xmlns:p14="http://schemas.microsoft.com/office/powerpoint/2010/main" val="4059074412"/>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9081946" y="6380761"/>
            <a:ext cx="2798207" cy="372394"/>
          </a:xfrm>
          <a:prstGeom prst="rect">
            <a:avLst/>
          </a:prstGeom>
        </p:spPr>
        <p:txBody>
          <a:bodyPr/>
          <a:lstStyle/>
          <a:p>
            <a:fld id="{0A164282-434E-41D4-9582-783D542A7B68}" type="slidenum">
              <a:rPr lang="en-US" smtClean="0"/>
              <a:pPr/>
              <a:t>‹#›</a:t>
            </a:fld>
            <a:endParaRPr lang="en-US"/>
          </a:p>
        </p:txBody>
      </p:sp>
    </p:spTree>
    <p:extLst>
      <p:ext uri="{BB962C8B-B14F-4D97-AF65-F5344CB8AC3E}">
        <p14:creationId xmlns:p14="http://schemas.microsoft.com/office/powerpoint/2010/main" val="1877610914"/>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1627834"/>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976"/>
            <a:ext cx="12436475" cy="6988574"/>
          </a:xfrm>
          <a:prstGeom prst="rect">
            <a:avLst/>
          </a:prstGeom>
        </p:spPr>
      </p:pic>
      <p:sp>
        <p:nvSpPr>
          <p:cNvPr id="3" name="Rectangle 2"/>
          <p:cNvSpPr/>
          <p:nvPr userDrawn="1"/>
        </p:nvSpPr>
        <p:spPr>
          <a:xfrm>
            <a:off x="0" y="0"/>
            <a:ext cx="12436475" cy="6994525"/>
          </a:xfrm>
          <a:prstGeom prst="rect">
            <a:avLst/>
          </a:prstGeom>
          <a:gradFill flip="none" rotWithShape="1">
            <a:gsLst>
              <a:gs pos="100000">
                <a:srgbClr val="000000">
                  <a:alpha val="48000"/>
                </a:srgbClr>
              </a:gs>
              <a:gs pos="0">
                <a:srgbClr val="000000">
                  <a:lumMod val="100000"/>
                  <a:alpha val="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srgbClr val="FFFFFF"/>
              </a:solidFill>
            </a:endParaRPr>
          </a:p>
        </p:txBody>
      </p:sp>
    </p:spTree>
    <p:extLst>
      <p:ext uri="{BB962C8B-B14F-4D97-AF65-F5344CB8AC3E}">
        <p14:creationId xmlns:p14="http://schemas.microsoft.com/office/powerpoint/2010/main" val="1423078733"/>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72044" y="466301"/>
            <a:ext cx="4295671" cy="1975233"/>
          </a:xfrm>
        </p:spPr>
        <p:txBody>
          <a:bodyPr anchor="b">
            <a:noAutofit/>
          </a:bodyPr>
          <a:lstStyle>
            <a:lvl1pPr>
              <a:defRPr sz="4080"/>
            </a:lvl1pPr>
          </a:lstStyle>
          <a:p>
            <a:r>
              <a:rPr lang="en-US" smtClean="0"/>
              <a:t>Click to edit Master title style</a:t>
            </a:r>
            <a:endParaRPr lang="en-US"/>
          </a:p>
        </p:txBody>
      </p:sp>
      <p:sp>
        <p:nvSpPr>
          <p:cNvPr id="3" name="Content Placeholder 2"/>
          <p:cNvSpPr>
            <a:spLocks noGrp="1"/>
          </p:cNvSpPr>
          <p:nvPr>
            <p:ph idx="1"/>
          </p:nvPr>
        </p:nvSpPr>
        <p:spPr>
          <a:xfrm>
            <a:off x="5287122" y="1007083"/>
            <a:ext cx="6586917" cy="4970646"/>
          </a:xfrm>
        </p:spPr>
        <p:txBody>
          <a:bodyPr/>
          <a:lstStyle>
            <a:lvl1pPr>
              <a:defRPr sz="3264">
                <a:latin typeface="+mj-lt"/>
              </a:defRPr>
            </a:lvl1pPr>
            <a:lvl2pPr>
              <a:defRPr sz="2856">
                <a:latin typeface="+mj-lt"/>
              </a:defRPr>
            </a:lvl2pPr>
            <a:lvl3pPr>
              <a:defRPr sz="2448">
                <a:latin typeface="+mj-lt"/>
              </a:defRPr>
            </a:lvl3pPr>
            <a:lvl4pPr>
              <a:defRPr sz="2040">
                <a:latin typeface="+mj-lt"/>
              </a:defRPr>
            </a:lvl4pPr>
            <a:lvl5pPr>
              <a:defRPr sz="2040">
                <a:latin typeface="+mj-lt"/>
              </a:defRPr>
            </a:lvl5pPr>
            <a:lvl6pPr>
              <a:defRPr sz="2040"/>
            </a:lvl6pPr>
            <a:lvl7pPr>
              <a:defRPr sz="2040"/>
            </a:lvl7pPr>
            <a:lvl8pPr>
              <a:defRPr sz="2040"/>
            </a:lvl8pPr>
            <a:lvl9pPr>
              <a:defRPr sz="204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72044" y="2655911"/>
            <a:ext cx="4295671" cy="3329913"/>
          </a:xfrm>
        </p:spPr>
        <p:txBody>
          <a:bodyPr>
            <a:normAutofit/>
          </a:bodyPr>
          <a:lstStyle>
            <a:lvl1pPr marL="0" indent="0">
              <a:buNone/>
              <a:defRPr sz="2040"/>
            </a:lvl1pPr>
            <a:lvl2pPr marL="466298" indent="0">
              <a:buNone/>
              <a:defRPr sz="1428"/>
            </a:lvl2pPr>
            <a:lvl3pPr marL="932597" indent="0">
              <a:buNone/>
              <a:defRPr sz="1224"/>
            </a:lvl3pPr>
            <a:lvl4pPr marL="1398895" indent="0">
              <a:buNone/>
              <a:defRPr sz="1020"/>
            </a:lvl4pPr>
            <a:lvl5pPr marL="1865193" indent="0">
              <a:buNone/>
              <a:defRPr sz="1020"/>
            </a:lvl5pPr>
            <a:lvl6pPr marL="2331491" indent="0">
              <a:buNone/>
              <a:defRPr sz="1020"/>
            </a:lvl6pPr>
            <a:lvl7pPr marL="2797790" indent="0">
              <a:buNone/>
              <a:defRPr sz="1020"/>
            </a:lvl7pPr>
            <a:lvl8pPr marL="3264088" indent="0">
              <a:buNone/>
              <a:defRPr sz="1020"/>
            </a:lvl8pPr>
            <a:lvl9pPr marL="3730386" indent="0">
              <a:buNone/>
              <a:defRPr sz="1020"/>
            </a:lvl9pPr>
          </a:lstStyle>
          <a:p>
            <a:pPr lvl="0"/>
            <a:r>
              <a:rPr lang="en-US" dirty="0" smtClean="0"/>
              <a:t>Click to edit Master text styles</a:t>
            </a:r>
          </a:p>
        </p:txBody>
      </p:sp>
      <p:sp>
        <p:nvSpPr>
          <p:cNvPr id="7" name="Slide Number Placeholder 6"/>
          <p:cNvSpPr>
            <a:spLocks noGrp="1"/>
          </p:cNvSpPr>
          <p:nvPr>
            <p:ph type="sldNum" sz="quarter" idx="12"/>
          </p:nvPr>
        </p:nvSpPr>
        <p:spPr>
          <a:xfrm>
            <a:off x="9075832" y="6380761"/>
            <a:ext cx="2798207" cy="372394"/>
          </a:xfrm>
          <a:prstGeom prst="rect">
            <a:avLst/>
          </a:prstGeom>
        </p:spPr>
        <p:txBody>
          <a:bodyPr/>
          <a:lstStyle/>
          <a:p>
            <a:fld id="{0A164282-434E-41D4-9582-783D542A7B68}" type="slidenum">
              <a:rPr lang="en-US" smtClean="0"/>
              <a:pPr/>
              <a:t>‹#›</a:t>
            </a:fld>
            <a:endParaRPr lang="en-US"/>
          </a:p>
        </p:txBody>
      </p:sp>
    </p:spTree>
    <p:extLst>
      <p:ext uri="{BB962C8B-B14F-4D97-AF65-F5344CB8AC3E}">
        <p14:creationId xmlns:p14="http://schemas.microsoft.com/office/powerpoint/2010/main" val="3675263698"/>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1_Logo on Background">
    <p:bg>
      <p:bgPr>
        <a:solidFill>
          <a:schemeClr val="tx2">
            <a:lumMod val="50000"/>
          </a:schemeClr>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12436475" cy="6994525"/>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srgbClr val="FFFFFF"/>
              </a:solidFill>
            </a:endParaRPr>
          </a:p>
        </p:txBody>
      </p:sp>
      <p:sp>
        <p:nvSpPr>
          <p:cNvPr id="3" name="Text Box 3"/>
          <p:cNvSpPr txBox="1">
            <a:spLocks noChangeArrowheads="1"/>
          </p:cNvSpPr>
          <p:nvPr userDrawn="1"/>
        </p:nvSpPr>
        <p:spPr bwMode="blackWhite">
          <a:xfrm>
            <a:off x="459230" y="5612731"/>
            <a:ext cx="8812606" cy="734889"/>
          </a:xfrm>
          <a:prstGeom prst="rect">
            <a:avLst/>
          </a:prstGeom>
          <a:noFill/>
          <a:ln w="12700">
            <a:noFill/>
            <a:miter lim="800000"/>
            <a:headEnd type="none" w="sm" len="sm"/>
            <a:tailEnd type="none" w="sm" len="sm"/>
          </a:ln>
          <a:effectLst/>
        </p:spPr>
        <p:txBody>
          <a:bodyPr vert="horz" wrap="square" lIns="182854" tIns="146283" rIns="182854" bIns="146283" numCol="1" anchor="t" anchorCtr="0" compatLnSpc="1">
            <a:prstTxWarp prst="textNoShape">
              <a:avLst/>
            </a:prstTxWarp>
            <a:spAutoFit/>
          </a:bodyPr>
          <a:lstStyle/>
          <a:p>
            <a:pPr defTabSz="932111"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111"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invGray">
          <a:xfrm>
            <a:off x="681310" y="3027177"/>
            <a:ext cx="3288506" cy="704445"/>
          </a:xfrm>
          <a:prstGeom prst="rect">
            <a:avLst/>
          </a:prstGeom>
        </p:spPr>
      </p:pic>
    </p:spTree>
    <p:extLst>
      <p:ext uri="{BB962C8B-B14F-4D97-AF65-F5344CB8AC3E}">
        <p14:creationId xmlns:p14="http://schemas.microsoft.com/office/powerpoint/2010/main" val="834911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1_Title Slide 3">
    <p:bg>
      <p:bgPr>
        <a:solidFill>
          <a:srgbClr val="002060"/>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125060" y="197449"/>
            <a:ext cx="10058336" cy="735156"/>
          </a:xfrm>
          <a:noFill/>
        </p:spPr>
        <p:txBody>
          <a:bodyPr lIns="143407" tIns="89629" rIns="143407" bIns="89629" anchor="t" anchorCtr="0">
            <a:normAutofit/>
          </a:bodyPr>
          <a:lstStyle>
            <a:lvl1pPr>
              <a:defRPr sz="4080" spc="-100" baseline="0">
                <a:solidFill>
                  <a:srgbClr val="00B0F0"/>
                </a:solidFill>
              </a:defRPr>
            </a:lvl1pPr>
          </a:lstStyle>
          <a:p>
            <a:r>
              <a:rPr lang="en-US" dirty="0" smtClean="0"/>
              <a:t>Presentation title</a:t>
            </a:r>
            <a:endParaRPr lang="en-US" dirty="0"/>
          </a:p>
        </p:txBody>
      </p:sp>
      <p:grpSp>
        <p:nvGrpSpPr>
          <p:cNvPr id="28" name="Group 27"/>
          <p:cNvGrpSpPr/>
          <p:nvPr userDrawn="1"/>
        </p:nvGrpSpPr>
        <p:grpSpPr>
          <a:xfrm>
            <a:off x="284156" y="1123745"/>
            <a:ext cx="11852399" cy="5482197"/>
            <a:chOff x="269233" y="1101809"/>
            <a:chExt cx="11616380" cy="5375191"/>
          </a:xfrm>
        </p:grpSpPr>
        <p:sp>
          <p:nvSpPr>
            <p:cNvPr id="3" name="Rectangle 2"/>
            <p:cNvSpPr/>
            <p:nvPr userDrawn="1"/>
          </p:nvSpPr>
          <p:spPr>
            <a:xfrm>
              <a:off x="269233" y="1101809"/>
              <a:ext cx="11616379" cy="5375189"/>
            </a:xfrm>
            <a:prstGeom prst="rect">
              <a:avLst/>
            </a:prstGeom>
            <a:noFill/>
            <a:ln w="12700">
              <a:solidFill>
                <a:srgbClr val="0069B8">
                  <a:alpha val="25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91440" rIns="91440" bIns="9144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grpSp>
          <p:nvGrpSpPr>
            <p:cNvPr id="27" name="Group 26"/>
            <p:cNvGrpSpPr/>
            <p:nvPr userDrawn="1"/>
          </p:nvGrpSpPr>
          <p:grpSpPr>
            <a:xfrm>
              <a:off x="276440" y="1101810"/>
              <a:ext cx="11609172" cy="5375190"/>
              <a:chOff x="276440" y="1101810"/>
              <a:chExt cx="11609172" cy="4572000"/>
            </a:xfrm>
          </p:grpSpPr>
          <p:cxnSp>
            <p:nvCxnSpPr>
              <p:cNvPr id="6" name="Straight Connector 5"/>
              <p:cNvCxnSpPr/>
              <p:nvPr userDrawn="1"/>
            </p:nvCxnSpPr>
            <p:spPr>
              <a:xfrm>
                <a:off x="1437357" y="1101810"/>
                <a:ext cx="0" cy="4572000"/>
              </a:xfrm>
              <a:prstGeom prst="line">
                <a:avLst/>
              </a:prstGeom>
              <a:ln>
                <a:solidFill>
                  <a:srgbClr val="0069B8">
                    <a:alpha val="25000"/>
                  </a:srgb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a:off x="2598274" y="1101810"/>
                <a:ext cx="0" cy="4572000"/>
              </a:xfrm>
              <a:prstGeom prst="line">
                <a:avLst/>
              </a:prstGeom>
              <a:ln>
                <a:solidFill>
                  <a:srgbClr val="0069B8">
                    <a:alpha val="25000"/>
                  </a:srgb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3759191" y="1101810"/>
                <a:ext cx="0" cy="4572000"/>
              </a:xfrm>
              <a:prstGeom prst="line">
                <a:avLst/>
              </a:prstGeom>
              <a:ln>
                <a:solidFill>
                  <a:srgbClr val="0069B8">
                    <a:alpha val="25000"/>
                  </a:srgb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a:off x="4920108" y="1101810"/>
                <a:ext cx="0" cy="4572000"/>
              </a:xfrm>
              <a:prstGeom prst="line">
                <a:avLst/>
              </a:prstGeom>
              <a:ln>
                <a:solidFill>
                  <a:srgbClr val="0069B8">
                    <a:alpha val="25000"/>
                  </a:srgb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a:xfrm>
                <a:off x="6081025" y="1101810"/>
                <a:ext cx="0" cy="4572000"/>
              </a:xfrm>
              <a:prstGeom prst="line">
                <a:avLst/>
              </a:prstGeom>
              <a:ln>
                <a:solidFill>
                  <a:srgbClr val="0069B8">
                    <a:alpha val="25000"/>
                  </a:srgb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7241942" y="1101810"/>
                <a:ext cx="0" cy="4572000"/>
              </a:xfrm>
              <a:prstGeom prst="line">
                <a:avLst/>
              </a:prstGeom>
              <a:ln>
                <a:solidFill>
                  <a:srgbClr val="0069B8">
                    <a:alpha val="25000"/>
                  </a:srgb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userDrawn="1"/>
            </p:nvCxnSpPr>
            <p:spPr>
              <a:xfrm>
                <a:off x="8402859" y="1101810"/>
                <a:ext cx="0" cy="4572000"/>
              </a:xfrm>
              <a:prstGeom prst="line">
                <a:avLst/>
              </a:prstGeom>
              <a:ln>
                <a:solidFill>
                  <a:srgbClr val="0069B8">
                    <a:alpha val="25000"/>
                  </a:srgb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userDrawn="1"/>
            </p:nvCxnSpPr>
            <p:spPr>
              <a:xfrm>
                <a:off x="9563776" y="1101810"/>
                <a:ext cx="0" cy="4572000"/>
              </a:xfrm>
              <a:prstGeom prst="line">
                <a:avLst/>
              </a:prstGeom>
              <a:ln>
                <a:solidFill>
                  <a:srgbClr val="0069B8">
                    <a:alpha val="25000"/>
                  </a:srgb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a:xfrm>
                <a:off x="10724693" y="1101810"/>
                <a:ext cx="0" cy="4572000"/>
              </a:xfrm>
              <a:prstGeom prst="line">
                <a:avLst/>
              </a:prstGeom>
              <a:ln>
                <a:solidFill>
                  <a:srgbClr val="0069B8">
                    <a:alpha val="25000"/>
                  </a:srgb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11885612" y="1101810"/>
                <a:ext cx="0" cy="4572000"/>
              </a:xfrm>
              <a:prstGeom prst="line">
                <a:avLst/>
              </a:prstGeom>
              <a:ln>
                <a:solidFill>
                  <a:srgbClr val="0069B8">
                    <a:alpha val="25000"/>
                  </a:srgb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userDrawn="1"/>
            </p:nvCxnSpPr>
            <p:spPr>
              <a:xfrm>
                <a:off x="276440" y="1101810"/>
                <a:ext cx="0" cy="4572000"/>
              </a:xfrm>
              <a:prstGeom prst="line">
                <a:avLst/>
              </a:prstGeom>
              <a:ln>
                <a:solidFill>
                  <a:srgbClr val="0069B8">
                    <a:alpha val="25000"/>
                  </a:srgbClr>
                </a:solidFill>
              </a:ln>
            </p:spPr>
            <p:style>
              <a:lnRef idx="1">
                <a:schemeClr val="accent1"/>
              </a:lnRef>
              <a:fillRef idx="0">
                <a:schemeClr val="accent1"/>
              </a:fillRef>
              <a:effectRef idx="0">
                <a:schemeClr val="accent1"/>
              </a:effectRef>
              <a:fontRef idx="minor">
                <a:schemeClr val="tx1"/>
              </a:fontRef>
            </p:style>
          </p:cxnSp>
        </p:grpSp>
        <p:cxnSp>
          <p:nvCxnSpPr>
            <p:cNvPr id="20" name="Straight Connector 19"/>
            <p:cNvCxnSpPr/>
            <p:nvPr userDrawn="1"/>
          </p:nvCxnSpPr>
          <p:spPr>
            <a:xfrm flipH="1">
              <a:off x="269233" y="1101810"/>
              <a:ext cx="11616380" cy="0"/>
            </a:xfrm>
            <a:prstGeom prst="line">
              <a:avLst/>
            </a:prstGeom>
            <a:ln>
              <a:solidFill>
                <a:srgbClr val="0069B8">
                  <a:alpha val="25000"/>
                </a:srgb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flipH="1">
              <a:off x="269233" y="2176848"/>
              <a:ext cx="11616380" cy="0"/>
            </a:xfrm>
            <a:prstGeom prst="line">
              <a:avLst/>
            </a:prstGeom>
            <a:ln>
              <a:solidFill>
                <a:srgbClr val="0069B8">
                  <a:alpha val="25000"/>
                </a:srgb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flipH="1">
              <a:off x="269233" y="3251886"/>
              <a:ext cx="11616380" cy="0"/>
            </a:xfrm>
            <a:prstGeom prst="line">
              <a:avLst/>
            </a:prstGeom>
            <a:ln>
              <a:solidFill>
                <a:srgbClr val="0069B8">
                  <a:alpha val="25000"/>
                </a:srgb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flipH="1">
              <a:off x="269233" y="4326924"/>
              <a:ext cx="11616380" cy="0"/>
            </a:xfrm>
            <a:prstGeom prst="line">
              <a:avLst/>
            </a:prstGeom>
            <a:ln>
              <a:solidFill>
                <a:srgbClr val="0069B8">
                  <a:alpha val="25000"/>
                </a:srgb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flipH="1">
              <a:off x="269233" y="5401962"/>
              <a:ext cx="11616380" cy="0"/>
            </a:xfrm>
            <a:prstGeom prst="line">
              <a:avLst/>
            </a:prstGeom>
            <a:ln>
              <a:solidFill>
                <a:srgbClr val="0069B8">
                  <a:alpha val="25000"/>
                </a:srgb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flipH="1">
              <a:off x="269233" y="6477000"/>
              <a:ext cx="11616380" cy="0"/>
            </a:xfrm>
            <a:prstGeom prst="line">
              <a:avLst/>
            </a:prstGeom>
            <a:ln w="38100">
              <a:solidFill>
                <a:srgbClr val="0069B8">
                  <a:alpha val="25000"/>
                </a:srgb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3995546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302">
          <p15:clr>
            <a:srgbClr val="C35EA4"/>
          </p15:clr>
        </p15:guide>
        <p15:guide id="2" orient="horz" pos="4104">
          <p15:clr>
            <a:srgbClr val="C35EA4"/>
          </p15:clr>
        </p15:guide>
        <p15:guide id="3" pos="288">
          <p15:clr>
            <a:srgbClr val="C35EA4"/>
          </p15:clr>
        </p15:guide>
        <p15:guide id="4" pos="7546">
          <p15:clr>
            <a:srgbClr val="C35EA4"/>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hasCustomPrompt="1"/>
          </p:nvPr>
        </p:nvSpPr>
        <p:spPr>
          <a:xfrm>
            <a:off x="283148" y="1668463"/>
            <a:ext cx="2743200" cy="5029200"/>
          </a:xfrm>
        </p:spPr>
        <p:txBody>
          <a:bodyPr>
            <a:noAutofit/>
          </a:bodyPr>
          <a:lstStyle>
            <a:lvl1pPr marL="342900" indent="-342900">
              <a:buNone/>
              <a:defRPr kumimoji="0" lang="en-US" sz="2400" b="0" i="0" u="none" strike="noStrike" kern="1200" cap="none" spc="0" normalizeH="0" baseline="0" dirty="0" smtClean="0">
                <a:ln>
                  <a:noFill/>
                </a:ln>
                <a:gradFill>
                  <a:gsLst>
                    <a:gs pos="100000">
                      <a:srgbClr val="000000">
                        <a:lumMod val="75000"/>
                        <a:lumOff val="25000"/>
                      </a:srgbClr>
                    </a:gs>
                    <a:gs pos="0">
                      <a:srgbClr val="000000">
                        <a:lumMod val="75000"/>
                        <a:lumOff val="25000"/>
                      </a:srgbClr>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dirty="0" smtClean="0"/>
              <a:t>Click to edit</a:t>
            </a:r>
            <a:br>
              <a:rPr lang="en-US" dirty="0" smtClean="0"/>
            </a:br>
            <a:r>
              <a:rPr lang="en-US" dirty="0" smtClean="0"/>
              <a:t>Master text styles</a:t>
            </a:r>
          </a:p>
        </p:txBody>
      </p:sp>
    </p:spTree>
    <p:extLst>
      <p:ext uri="{BB962C8B-B14F-4D97-AF65-F5344CB8AC3E}">
        <p14:creationId xmlns:p14="http://schemas.microsoft.com/office/powerpoint/2010/main" val="367358941"/>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marL="0" indent="0">
              <a:lnSpc>
                <a:spcPct val="95000"/>
              </a:lnSpc>
              <a:spcBef>
                <a:spcPts val="0"/>
              </a:spcBef>
              <a:spcAft>
                <a:spcPts val="1632"/>
              </a:spcAft>
              <a:buNone/>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pPr>
            <a:r>
              <a:rPr lang="en-US" dirty="0"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4106875086"/>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marL="0" indent="0">
              <a:buNone/>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pPr>
            <a:r>
              <a:rPr lang="en-US" dirty="0"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marL="0" indent="0"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661050439"/>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marL="0" indent="0">
              <a:buFont typeface="Arial" panose="020B0604020202020204" pitchFamily="34" charset="0"/>
              <a:buNone/>
              <a:defRPr lang="en-US" sz="3600" kern="1200" dirty="0" smtClean="0">
                <a:gradFill>
                  <a:gsLst>
                    <a:gs pos="1299">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pPr>
            <a:r>
              <a:rPr lang="en-US" dirty="0"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noAutofit/>
          </a:bodyPr>
          <a:lstStyle>
            <a:lvl1pPr marL="0" indent="0">
              <a:buNone/>
              <a:defRPr/>
            </a:lvl1pPr>
          </a:lstStyle>
          <a:p>
            <a:r>
              <a:rPr lang="en-US" dirty="0" smtClean="0"/>
              <a:t>Click icon to add picture</a:t>
            </a:r>
            <a:endParaRPr lang="en-US" dirty="0"/>
          </a:p>
        </p:txBody>
      </p:sp>
      <p:sp>
        <p:nvSpPr>
          <p:cNvPr id="3" name="Title 2"/>
          <p:cNvSpPr>
            <a:spLocks noGrp="1"/>
          </p:cNvSpPr>
          <p:nvPr>
            <p:ph type="title"/>
          </p:nvPr>
        </p:nvSpPr>
        <p:spPr/>
        <p:txBody>
          <a:bodyPr wrap="none" lIns="182880" tIns="146304" rIns="182880" bIns="146304"/>
          <a:lstStyle/>
          <a:p>
            <a:r>
              <a:rPr lang="en-US" dirty="0" smtClean="0"/>
              <a:t>Click to edit Master title style</a:t>
            </a:r>
            <a:endParaRPr lang="en-US" dirty="0"/>
          </a:p>
        </p:txBody>
      </p:sp>
    </p:spTree>
    <p:extLst>
      <p:ext uri="{BB962C8B-B14F-4D97-AF65-F5344CB8AC3E}">
        <p14:creationId xmlns:p14="http://schemas.microsoft.com/office/powerpoint/2010/main" val="2613587105"/>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1.pn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6" Type="http://schemas.openxmlformats.org/officeDocument/2006/relationships/image" Target="../media/image1.png"/><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theme" Target="../theme/theme3.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18" Type="http://schemas.openxmlformats.org/officeDocument/2006/relationships/image" Target="../media/image4.emf"/><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17" Type="http://schemas.openxmlformats.org/officeDocument/2006/relationships/image" Target="../media/image3.png"/><Relationship Id="rId2" Type="http://schemas.openxmlformats.org/officeDocument/2006/relationships/slideLayout" Target="../slideLayouts/slideLayout43.xml"/><Relationship Id="rId16" Type="http://schemas.openxmlformats.org/officeDocument/2006/relationships/theme" Target="../theme/theme4.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5" Type="http://schemas.openxmlformats.org/officeDocument/2006/relationships/slideLayout" Target="../slideLayouts/slideLayout5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5" name="Picture 4"/>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167" r:id="rId1"/>
    <p:sldLayoutId id="2147484214" r:id="rId2"/>
    <p:sldLayoutId id="2147484086" r:id="rId3"/>
    <p:sldLayoutId id="2147484206" r:id="rId4"/>
    <p:sldLayoutId id="2147484195" r:id="rId5"/>
    <p:sldLayoutId id="2147484207" r:id="rId6"/>
    <p:sldLayoutId id="2147484216" r:id="rId7"/>
    <p:sldLayoutId id="2147484217" r:id="rId8"/>
    <p:sldLayoutId id="2147484218" r:id="rId9"/>
    <p:sldLayoutId id="2147484212" r:id="rId10"/>
    <p:sldLayoutId id="2147484093" r:id="rId11"/>
    <p:sldLayoutId id="2147484213" r:id="rId12"/>
    <p:sldLayoutId id="2147484215" r:id="rId13"/>
    <p:sldLayoutId id="2147484203" r:id="rId14"/>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5" name="Picture 4"/>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2980749296"/>
      </p:ext>
    </p:extLst>
  </p:cSld>
  <p:clrMap bg1="dk1" tx1="lt1" bg2="dk2" tx2="lt2" accent1="accent1" accent2="accent2" accent3="accent3" accent4="accent4" accent5="accent5" accent6="accent6" hlink="hlink" folHlink="folHlink"/>
  <p:sldLayoutIdLst>
    <p:sldLayoutId id="2147484220" r:id="rId1"/>
    <p:sldLayoutId id="2147484221" r:id="rId2"/>
    <p:sldLayoutId id="2147484222" r:id="rId3"/>
    <p:sldLayoutId id="2147484223" r:id="rId4"/>
    <p:sldLayoutId id="2147484224" r:id="rId5"/>
    <p:sldLayoutId id="2147484225" r:id="rId6"/>
    <p:sldLayoutId id="2147484226" r:id="rId7"/>
    <p:sldLayoutId id="2147484227" r:id="rId8"/>
    <p:sldLayoutId id="2147484228" r:id="rId9"/>
    <p:sldLayoutId id="2147484229" r:id="rId10"/>
    <p:sldLayoutId id="2147484230" r:id="rId11"/>
    <p:sldLayoutId id="2147484232" r:id="rId12"/>
    <p:sldLayoutId id="2147484233" r:id="rId1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3382870426"/>
      </p:ext>
    </p:extLst>
  </p:cSld>
  <p:clrMap bg1="lt1" tx1="dk1" bg2="lt2" tx2="dk2" accent1="accent1" accent2="accent2" accent3="accent3" accent4="accent4" accent5="accent5" accent6="accent6" hlink="hlink" folHlink="folHlink"/>
  <p:sldLayoutIdLst>
    <p:sldLayoutId id="2147484235" r:id="rId1"/>
    <p:sldLayoutId id="2147484236" r:id="rId2"/>
    <p:sldLayoutId id="2147484237" r:id="rId3"/>
    <p:sldLayoutId id="2147484238" r:id="rId4"/>
    <p:sldLayoutId id="2147484239" r:id="rId5"/>
    <p:sldLayoutId id="2147484240" r:id="rId6"/>
    <p:sldLayoutId id="2147484241" r:id="rId7"/>
    <p:sldLayoutId id="2147484242" r:id="rId8"/>
    <p:sldLayoutId id="2147484243" r:id="rId9"/>
    <p:sldLayoutId id="2147484244" r:id="rId10"/>
    <p:sldLayoutId id="2147484245" r:id="rId11"/>
    <p:sldLayoutId id="2147484246" r:id="rId12"/>
    <p:sldLayoutId id="2147484247" r:id="rId13"/>
    <p:sldLayoutId id="2147484248" r:id="rId14"/>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1D4380"/>
        </a:solidFill>
        <a:effectLst/>
      </p:bgPr>
    </p:bg>
    <p:spTree>
      <p:nvGrpSpPr>
        <p:cNvPr id="1" name=""/>
        <p:cNvGrpSpPr/>
        <p:nvPr/>
      </p:nvGrpSpPr>
      <p:grpSpPr>
        <a:xfrm>
          <a:off x="0" y="0"/>
          <a:ext cx="0" cy="0"/>
          <a:chOff x="0" y="0"/>
          <a:chExt cx="0" cy="0"/>
        </a:xfrm>
      </p:grpSpPr>
      <p:sp>
        <p:nvSpPr>
          <p:cNvPr id="15" name="Rectangle 14"/>
          <p:cNvSpPr/>
          <p:nvPr userDrawn="1"/>
        </p:nvSpPr>
        <p:spPr>
          <a:xfrm>
            <a:off x="0" y="0"/>
            <a:ext cx="12436475" cy="6994525"/>
          </a:xfrm>
          <a:prstGeom prst="rect">
            <a:avLst/>
          </a:prstGeom>
          <a:gradFill flip="none" rotWithShape="1">
            <a:gsLst>
              <a:gs pos="100000">
                <a:srgbClr val="000000">
                  <a:alpha val="20000"/>
                </a:srgbClr>
              </a:gs>
              <a:gs pos="0">
                <a:srgbClr val="000000">
                  <a:lumMod val="100000"/>
                  <a:alpha val="0"/>
                </a:srgb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srgbClr val="FFFFFF"/>
              </a:solidFill>
            </a:endParaRPr>
          </a:p>
        </p:txBody>
      </p:sp>
      <p:pic>
        <p:nvPicPr>
          <p:cNvPr id="16" name="Picture 15"/>
          <p:cNvPicPr>
            <a:picLocks noChangeAspect="1"/>
          </p:cNvPicPr>
          <p:nvPr userDrawn="1"/>
        </p:nvPicPr>
        <p:blipFill rotWithShape="1">
          <a:blip r:embed="rId17" cstate="print">
            <a:extLst>
              <a:ext uri="{28A0092B-C50C-407E-A947-70E740481C1C}">
                <a14:useLocalDpi xmlns:a14="http://schemas.microsoft.com/office/drawing/2010/main" val="0"/>
              </a:ext>
            </a:extLst>
          </a:blip>
          <a:srcRect r="3957" b="4063"/>
          <a:stretch/>
        </p:blipFill>
        <p:spPr>
          <a:xfrm>
            <a:off x="11167" y="993"/>
            <a:ext cx="12414142" cy="6993533"/>
          </a:xfrm>
          <a:prstGeom prst="rect">
            <a:avLst/>
          </a:prstGeom>
        </p:spPr>
      </p:pic>
      <p:sp>
        <p:nvSpPr>
          <p:cNvPr id="2" name="Title Placeholder 1"/>
          <p:cNvSpPr>
            <a:spLocks noGrp="1"/>
          </p:cNvSpPr>
          <p:nvPr>
            <p:ph type="title"/>
          </p:nvPr>
        </p:nvSpPr>
        <p:spPr>
          <a:xfrm>
            <a:off x="572043" y="349171"/>
            <a:ext cx="11301996" cy="976663"/>
          </a:xfrm>
          <a:prstGeom prst="rect">
            <a:avLst/>
          </a:prstGeom>
        </p:spPr>
        <p:txBody>
          <a:bodyPr vert="horz" lIns="91440" tIns="45720" rIns="91440" bIns="45720" rtlCol="0" anchor="t">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72043" y="1512331"/>
            <a:ext cx="11301996" cy="4507719"/>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7" name="Picture 6"/>
          <p:cNvPicPr>
            <a:picLocks noChangeAspect="1"/>
          </p:cNvPicPr>
          <p:nvPr userDrawn="1"/>
        </p:nvPicPr>
        <p:blipFill>
          <a:blip r:embed="rId18"/>
          <a:stretch>
            <a:fillRect/>
          </a:stretch>
        </p:blipFill>
        <p:spPr>
          <a:xfrm>
            <a:off x="457629" y="-1954867"/>
            <a:ext cx="1955144" cy="1954867"/>
          </a:xfrm>
          <a:prstGeom prst="rect">
            <a:avLst/>
          </a:prstGeom>
        </p:spPr>
      </p:pic>
      <p:sp>
        <p:nvSpPr>
          <p:cNvPr id="8" name="Rectangle 7"/>
          <p:cNvSpPr/>
          <p:nvPr userDrawn="1"/>
        </p:nvSpPr>
        <p:spPr>
          <a:xfrm>
            <a:off x="2566627" y="-1325831"/>
            <a:ext cx="865425" cy="696798"/>
          </a:xfrm>
          <a:prstGeom prst="rect">
            <a:avLst/>
          </a:prstGeom>
          <a:solidFill>
            <a:srgbClr val="289F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srgbClr val="FFFFFF"/>
              </a:solidFill>
            </a:endParaRPr>
          </a:p>
        </p:txBody>
      </p:sp>
      <p:sp>
        <p:nvSpPr>
          <p:cNvPr id="9" name="Rectangle 8"/>
          <p:cNvSpPr/>
          <p:nvPr userDrawn="1"/>
        </p:nvSpPr>
        <p:spPr>
          <a:xfrm>
            <a:off x="3537826" y="-1325831"/>
            <a:ext cx="865425" cy="696798"/>
          </a:xfrm>
          <a:prstGeom prst="rect">
            <a:avLst/>
          </a:prstGeom>
          <a:solidFill>
            <a:srgbClr val="80B9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srgbClr val="FFFFFF"/>
              </a:solidFill>
            </a:endParaRPr>
          </a:p>
        </p:txBody>
      </p:sp>
      <p:sp>
        <p:nvSpPr>
          <p:cNvPr id="10" name="Rectangle 9"/>
          <p:cNvSpPr/>
          <p:nvPr userDrawn="1"/>
        </p:nvSpPr>
        <p:spPr>
          <a:xfrm>
            <a:off x="4557105" y="-1325831"/>
            <a:ext cx="865425" cy="696798"/>
          </a:xfrm>
          <a:prstGeom prst="rect">
            <a:avLst/>
          </a:prstGeom>
          <a:solidFill>
            <a:srgbClr val="3C45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srgbClr val="FFFFFF"/>
              </a:solidFill>
            </a:endParaRPr>
          </a:p>
        </p:txBody>
      </p:sp>
      <p:sp>
        <p:nvSpPr>
          <p:cNvPr id="11" name="Rectangle 10"/>
          <p:cNvSpPr/>
          <p:nvPr userDrawn="1"/>
        </p:nvSpPr>
        <p:spPr>
          <a:xfrm>
            <a:off x="5509072" y="-1325831"/>
            <a:ext cx="865425" cy="696798"/>
          </a:xfrm>
          <a:prstGeom prst="rect">
            <a:avLst/>
          </a:prstGeom>
          <a:solidFill>
            <a:srgbClr val="E34F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srgbClr val="FFFFFF"/>
              </a:solidFill>
            </a:endParaRPr>
          </a:p>
        </p:txBody>
      </p:sp>
      <p:sp>
        <p:nvSpPr>
          <p:cNvPr id="12" name="Rectangle 11"/>
          <p:cNvSpPr/>
          <p:nvPr userDrawn="1"/>
        </p:nvSpPr>
        <p:spPr>
          <a:xfrm>
            <a:off x="6461038" y="-1325831"/>
            <a:ext cx="865425" cy="696798"/>
          </a:xfrm>
          <a:prstGeom prst="rect">
            <a:avLst/>
          </a:prstGeom>
          <a:solidFill>
            <a:srgbClr val="0171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srgbClr val="FFFFFF"/>
              </a:solidFill>
            </a:endParaRPr>
          </a:p>
        </p:txBody>
      </p:sp>
      <p:sp>
        <p:nvSpPr>
          <p:cNvPr id="13" name="Rectangle 12"/>
          <p:cNvSpPr/>
          <p:nvPr userDrawn="1"/>
        </p:nvSpPr>
        <p:spPr>
          <a:xfrm>
            <a:off x="7451468" y="-1325831"/>
            <a:ext cx="865425" cy="696798"/>
          </a:xfrm>
          <a:prstGeom prst="rect">
            <a:avLst/>
          </a:prstGeom>
          <a:solidFill>
            <a:srgbClr val="1D43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597"/>
            <a:endParaRPr lang="en-US" sz="1836">
              <a:solidFill>
                <a:srgbClr val="FFFFFF"/>
              </a:solidFill>
            </a:endParaRPr>
          </a:p>
        </p:txBody>
      </p:sp>
      <p:sp>
        <p:nvSpPr>
          <p:cNvPr id="18" name="Slide Number Placeholder 17"/>
          <p:cNvSpPr>
            <a:spLocks noGrp="1"/>
          </p:cNvSpPr>
          <p:nvPr>
            <p:ph type="sldNum" sz="quarter" idx="4"/>
          </p:nvPr>
        </p:nvSpPr>
        <p:spPr>
          <a:xfrm>
            <a:off x="9075832" y="6399061"/>
            <a:ext cx="2798207" cy="372394"/>
          </a:xfrm>
          <a:prstGeom prst="rect">
            <a:avLst/>
          </a:prstGeom>
        </p:spPr>
        <p:txBody>
          <a:bodyPr vert="horz" lIns="91440" tIns="45720" rIns="91440" bIns="45720" rtlCol="0" anchor="ctr"/>
          <a:lstStyle>
            <a:lvl1pPr algn="r">
              <a:defRPr sz="2040">
                <a:solidFill>
                  <a:srgbClr val="289FD7"/>
                </a:solidFill>
                <a:latin typeface="+mj-lt"/>
              </a:defRPr>
            </a:lvl1pPr>
          </a:lstStyle>
          <a:p>
            <a:pPr defTabSz="932597"/>
            <a:fld id="{0D099E2A-118A-4377-8F98-2DF40BCBA9FE}" type="slidenum">
              <a:rPr lang="en-US" smtClean="0"/>
              <a:pPr defTabSz="932597"/>
              <a:t>‹#›</a:t>
            </a:fld>
            <a:endParaRPr lang="en-US"/>
          </a:p>
        </p:txBody>
      </p:sp>
    </p:spTree>
    <p:extLst>
      <p:ext uri="{BB962C8B-B14F-4D97-AF65-F5344CB8AC3E}">
        <p14:creationId xmlns:p14="http://schemas.microsoft.com/office/powerpoint/2010/main" val="768709734"/>
      </p:ext>
    </p:extLst>
  </p:cSld>
  <p:clrMap bg1="lt1" tx1="dk1" bg2="lt2" tx2="dk2" accent1="accent1" accent2="accent2" accent3="accent3" accent4="accent4" accent5="accent5" accent6="accent6" hlink="hlink" folHlink="folHlink"/>
  <p:sldLayoutIdLst>
    <p:sldLayoutId id="2147484250" r:id="rId1"/>
    <p:sldLayoutId id="2147484251" r:id="rId2"/>
    <p:sldLayoutId id="2147484252" r:id="rId3"/>
    <p:sldLayoutId id="2147484253" r:id="rId4"/>
    <p:sldLayoutId id="2147484254" r:id="rId5"/>
    <p:sldLayoutId id="2147484255" r:id="rId6"/>
    <p:sldLayoutId id="2147484256" r:id="rId7"/>
    <p:sldLayoutId id="2147484257" r:id="rId8"/>
    <p:sldLayoutId id="2147484258" r:id="rId9"/>
    <p:sldLayoutId id="2147484259" r:id="rId10"/>
    <p:sldLayoutId id="2147484260" r:id="rId11"/>
    <p:sldLayoutId id="2147484261" r:id="rId12"/>
    <p:sldLayoutId id="2147484262" r:id="rId13"/>
    <p:sldLayoutId id="2147484263" r:id="rId14"/>
    <p:sldLayoutId id="2147484264" r:id="rId15"/>
  </p:sldLayoutIdLst>
  <p:timing>
    <p:tnLst>
      <p:par>
        <p:cTn id="1" dur="indefinite" restart="never" nodeType="tmRoot"/>
      </p:par>
    </p:tnLst>
  </p:timing>
  <p:hf hdr="0" ftr="0" dt="0"/>
  <p:txStyles>
    <p:titleStyle>
      <a:lvl1pPr algn="l" defTabSz="932597" rtl="0" eaLnBrk="1" latinLnBrk="0" hangingPunct="1">
        <a:lnSpc>
          <a:spcPct val="90000"/>
        </a:lnSpc>
        <a:spcBef>
          <a:spcPct val="0"/>
        </a:spcBef>
        <a:buNone/>
        <a:defRPr sz="5507" kern="1200">
          <a:solidFill>
            <a:schemeClr val="bg1"/>
          </a:solidFill>
          <a:latin typeface="+mj-lt"/>
          <a:ea typeface="+mj-ea"/>
          <a:cs typeface="+mj-cs"/>
        </a:defRPr>
      </a:lvl1pPr>
    </p:titleStyle>
    <p:bodyStyle>
      <a:lvl1pPr marL="233149" indent="-233149" algn="l" defTabSz="932597" rtl="0" eaLnBrk="1" latinLnBrk="0" hangingPunct="1">
        <a:lnSpc>
          <a:spcPct val="90000"/>
        </a:lnSpc>
        <a:spcBef>
          <a:spcPts val="1020"/>
        </a:spcBef>
        <a:buFont typeface="Arial" panose="020B0604020202020204" pitchFamily="34" charset="0"/>
        <a:buChar char="•"/>
        <a:defRPr sz="3672" kern="1200">
          <a:solidFill>
            <a:schemeClr val="bg1"/>
          </a:solidFill>
          <a:latin typeface="+mn-lt"/>
          <a:ea typeface="+mn-ea"/>
          <a:cs typeface="+mn-cs"/>
        </a:defRPr>
      </a:lvl1pPr>
      <a:lvl2pPr marL="699447" indent="-233149" algn="l" defTabSz="932597" rtl="0" eaLnBrk="1" latinLnBrk="0" hangingPunct="1">
        <a:lnSpc>
          <a:spcPct val="90000"/>
        </a:lnSpc>
        <a:spcBef>
          <a:spcPts val="510"/>
        </a:spcBef>
        <a:buFont typeface="Arial" panose="020B0604020202020204" pitchFamily="34" charset="0"/>
        <a:buChar char="•"/>
        <a:defRPr sz="3264" kern="1200">
          <a:solidFill>
            <a:schemeClr val="bg1"/>
          </a:solidFill>
          <a:latin typeface="+mn-lt"/>
          <a:ea typeface="+mn-ea"/>
          <a:cs typeface="+mn-cs"/>
        </a:defRPr>
      </a:lvl2pPr>
      <a:lvl3pPr marL="1165746" indent="-233149" algn="l" defTabSz="932597" rtl="0" eaLnBrk="1" latinLnBrk="0" hangingPunct="1">
        <a:lnSpc>
          <a:spcPct val="90000"/>
        </a:lnSpc>
        <a:spcBef>
          <a:spcPts val="510"/>
        </a:spcBef>
        <a:buFont typeface="Arial" panose="020B0604020202020204" pitchFamily="34" charset="0"/>
        <a:buChar char="•"/>
        <a:defRPr sz="2856" kern="1200">
          <a:solidFill>
            <a:schemeClr val="bg1"/>
          </a:solidFill>
          <a:latin typeface="+mn-lt"/>
          <a:ea typeface="+mn-ea"/>
          <a:cs typeface="+mn-cs"/>
        </a:defRPr>
      </a:lvl3pPr>
      <a:lvl4pPr marL="1632044" indent="-233149" algn="l" defTabSz="932597" rtl="0" eaLnBrk="1" latinLnBrk="0" hangingPunct="1">
        <a:lnSpc>
          <a:spcPct val="90000"/>
        </a:lnSpc>
        <a:spcBef>
          <a:spcPts val="510"/>
        </a:spcBef>
        <a:buFont typeface="Arial" panose="020B0604020202020204" pitchFamily="34" charset="0"/>
        <a:buChar char="•"/>
        <a:defRPr sz="2448" kern="1200">
          <a:solidFill>
            <a:schemeClr val="bg1"/>
          </a:solidFill>
          <a:latin typeface="+mn-lt"/>
          <a:ea typeface="+mn-ea"/>
          <a:cs typeface="+mn-cs"/>
        </a:defRPr>
      </a:lvl4pPr>
      <a:lvl5pPr marL="2098342" indent="-233149" algn="l" defTabSz="932597" rtl="0" eaLnBrk="1" latinLnBrk="0" hangingPunct="1">
        <a:lnSpc>
          <a:spcPct val="90000"/>
        </a:lnSpc>
        <a:spcBef>
          <a:spcPts val="510"/>
        </a:spcBef>
        <a:buFont typeface="Arial" panose="020B0604020202020204" pitchFamily="34" charset="0"/>
        <a:buChar char="•"/>
        <a:defRPr sz="2448" kern="1200">
          <a:solidFill>
            <a:schemeClr val="bg1"/>
          </a:solidFill>
          <a:latin typeface="+mn-lt"/>
          <a:ea typeface="+mn-ea"/>
          <a:cs typeface="+mn-cs"/>
        </a:defRPr>
      </a:lvl5pPr>
      <a:lvl6pPr marL="2564641"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6pPr>
      <a:lvl7pPr marL="3030939"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7pPr>
      <a:lvl8pPr marL="3497237"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8pPr>
      <a:lvl9pPr marL="3963535"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9pPr>
    </p:bodyStyle>
    <p:otherStyle>
      <a:defPPr>
        <a:defRPr lang="en-US"/>
      </a:defPPr>
      <a:lvl1pPr marL="0" algn="l" defTabSz="932597" rtl="0" eaLnBrk="1" latinLnBrk="0" hangingPunct="1">
        <a:defRPr sz="1836" kern="1200">
          <a:solidFill>
            <a:schemeClr val="tx1"/>
          </a:solidFill>
          <a:latin typeface="+mn-lt"/>
          <a:ea typeface="+mn-ea"/>
          <a:cs typeface="+mn-cs"/>
        </a:defRPr>
      </a:lvl1pPr>
      <a:lvl2pPr marL="466298" algn="l" defTabSz="932597" rtl="0" eaLnBrk="1" latinLnBrk="0" hangingPunct="1">
        <a:defRPr sz="1836" kern="1200">
          <a:solidFill>
            <a:schemeClr val="tx1"/>
          </a:solidFill>
          <a:latin typeface="+mn-lt"/>
          <a:ea typeface="+mn-ea"/>
          <a:cs typeface="+mn-cs"/>
        </a:defRPr>
      </a:lvl2pPr>
      <a:lvl3pPr marL="932597" algn="l" defTabSz="932597" rtl="0" eaLnBrk="1" latinLnBrk="0" hangingPunct="1">
        <a:defRPr sz="1836" kern="1200">
          <a:solidFill>
            <a:schemeClr val="tx1"/>
          </a:solidFill>
          <a:latin typeface="+mn-lt"/>
          <a:ea typeface="+mn-ea"/>
          <a:cs typeface="+mn-cs"/>
        </a:defRPr>
      </a:lvl3pPr>
      <a:lvl4pPr marL="1398895" algn="l" defTabSz="932597" rtl="0" eaLnBrk="1" latinLnBrk="0" hangingPunct="1">
        <a:defRPr sz="1836" kern="1200">
          <a:solidFill>
            <a:schemeClr val="tx1"/>
          </a:solidFill>
          <a:latin typeface="+mn-lt"/>
          <a:ea typeface="+mn-ea"/>
          <a:cs typeface="+mn-cs"/>
        </a:defRPr>
      </a:lvl4pPr>
      <a:lvl5pPr marL="1865193" algn="l" defTabSz="932597" rtl="0" eaLnBrk="1" latinLnBrk="0" hangingPunct="1">
        <a:defRPr sz="1836" kern="1200">
          <a:solidFill>
            <a:schemeClr val="tx1"/>
          </a:solidFill>
          <a:latin typeface="+mn-lt"/>
          <a:ea typeface="+mn-ea"/>
          <a:cs typeface="+mn-cs"/>
        </a:defRPr>
      </a:lvl5pPr>
      <a:lvl6pPr marL="2331491" algn="l" defTabSz="932597" rtl="0" eaLnBrk="1" latinLnBrk="0" hangingPunct="1">
        <a:defRPr sz="1836" kern="1200">
          <a:solidFill>
            <a:schemeClr val="tx1"/>
          </a:solidFill>
          <a:latin typeface="+mn-lt"/>
          <a:ea typeface="+mn-ea"/>
          <a:cs typeface="+mn-cs"/>
        </a:defRPr>
      </a:lvl6pPr>
      <a:lvl7pPr marL="2797790" algn="l" defTabSz="932597" rtl="0" eaLnBrk="1" latinLnBrk="0" hangingPunct="1">
        <a:defRPr sz="1836" kern="1200">
          <a:solidFill>
            <a:schemeClr val="tx1"/>
          </a:solidFill>
          <a:latin typeface="+mn-lt"/>
          <a:ea typeface="+mn-ea"/>
          <a:cs typeface="+mn-cs"/>
        </a:defRPr>
      </a:lvl7pPr>
      <a:lvl8pPr marL="3264088" algn="l" defTabSz="932597" rtl="0" eaLnBrk="1" latinLnBrk="0" hangingPunct="1">
        <a:defRPr sz="1836" kern="1200">
          <a:solidFill>
            <a:schemeClr val="tx1"/>
          </a:solidFill>
          <a:latin typeface="+mn-lt"/>
          <a:ea typeface="+mn-ea"/>
          <a:cs typeface="+mn-cs"/>
        </a:defRPr>
      </a:lvl8pPr>
      <a:lvl9pPr marL="3730386" algn="l" defTabSz="932597" rtl="0" eaLnBrk="1" latinLnBrk="0" hangingPunct="1">
        <a:defRPr sz="183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8.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8.xml"/><Relationship Id="rId4" Type="http://schemas.openxmlformats.org/officeDocument/2006/relationships/image" Target="../media/image8.jpg"/></Relationships>
</file>

<file path=ppt/slides/_rels/slide3.xml.rels><?xml version="1.0" encoding="UTF-8" standalone="yes"?>
<Relationships xmlns="http://schemas.openxmlformats.org/package/2006/relationships"><Relationship Id="rId8" Type="http://schemas.openxmlformats.org/officeDocument/2006/relationships/image" Target="../media/image15.emf"/><Relationship Id="rId3" Type="http://schemas.openxmlformats.org/officeDocument/2006/relationships/image" Target="../media/image10.emf"/><Relationship Id="rId7" Type="http://schemas.openxmlformats.org/officeDocument/2006/relationships/image" Target="../media/image14.emf"/><Relationship Id="rId2" Type="http://schemas.openxmlformats.org/officeDocument/2006/relationships/image" Target="../media/image9.emf"/><Relationship Id="rId1" Type="http://schemas.openxmlformats.org/officeDocument/2006/relationships/slideLayout" Target="../slideLayouts/slideLayout47.xml"/><Relationship Id="rId6" Type="http://schemas.openxmlformats.org/officeDocument/2006/relationships/image" Target="../media/image13.emf"/><Relationship Id="rId11" Type="http://schemas.openxmlformats.org/officeDocument/2006/relationships/image" Target="../media/image18.emf"/><Relationship Id="rId5" Type="http://schemas.openxmlformats.org/officeDocument/2006/relationships/image" Target="../media/image12.emf"/><Relationship Id="rId10" Type="http://schemas.openxmlformats.org/officeDocument/2006/relationships/image" Target="../media/image17.emf"/><Relationship Id="rId4" Type="http://schemas.openxmlformats.org/officeDocument/2006/relationships/image" Target="../media/image11.emf"/><Relationship Id="rId9" Type="http://schemas.openxmlformats.org/officeDocument/2006/relationships/image" Target="../media/image16.emf"/></Relationships>
</file>

<file path=ppt/slides/_rels/slide4.xml.rels><?xml version="1.0" encoding="UTF-8" standalone="yes"?>
<Relationships xmlns="http://schemas.openxmlformats.org/package/2006/relationships"><Relationship Id="rId8" Type="http://schemas.openxmlformats.org/officeDocument/2006/relationships/image" Target="../media/image15.emf"/><Relationship Id="rId3" Type="http://schemas.openxmlformats.org/officeDocument/2006/relationships/image" Target="../media/image12.emf"/><Relationship Id="rId7" Type="http://schemas.openxmlformats.org/officeDocument/2006/relationships/image" Target="../media/image10.emf"/><Relationship Id="rId2" Type="http://schemas.openxmlformats.org/officeDocument/2006/relationships/image" Target="../media/image11.emf"/><Relationship Id="rId1" Type="http://schemas.openxmlformats.org/officeDocument/2006/relationships/slideLayout" Target="../slideLayouts/slideLayout47.xml"/><Relationship Id="rId6" Type="http://schemas.openxmlformats.org/officeDocument/2006/relationships/image" Target="../media/image9.emf"/><Relationship Id="rId11" Type="http://schemas.openxmlformats.org/officeDocument/2006/relationships/image" Target="../media/image18.emf"/><Relationship Id="rId5" Type="http://schemas.openxmlformats.org/officeDocument/2006/relationships/image" Target="../media/image14.emf"/><Relationship Id="rId10" Type="http://schemas.openxmlformats.org/officeDocument/2006/relationships/image" Target="../media/image17.emf"/><Relationship Id="rId4" Type="http://schemas.openxmlformats.org/officeDocument/2006/relationships/image" Target="../media/image13.emf"/><Relationship Id="rId9" Type="http://schemas.openxmlformats.org/officeDocument/2006/relationships/image" Target="../media/image16.emf"/></Relationships>
</file>

<file path=ppt/slides/_rels/slide5.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image" Target="../media/image15.emf"/><Relationship Id="rId7" Type="http://schemas.openxmlformats.org/officeDocument/2006/relationships/image" Target="../media/image11.emf"/><Relationship Id="rId2" Type="http://schemas.openxmlformats.org/officeDocument/2006/relationships/image" Target="../media/image9.emf"/><Relationship Id="rId1" Type="http://schemas.openxmlformats.org/officeDocument/2006/relationships/slideLayout" Target="../slideLayouts/slideLayout47.xml"/><Relationship Id="rId6" Type="http://schemas.openxmlformats.org/officeDocument/2006/relationships/image" Target="../media/image18.emf"/><Relationship Id="rId11" Type="http://schemas.openxmlformats.org/officeDocument/2006/relationships/image" Target="../media/image10.emf"/><Relationship Id="rId5" Type="http://schemas.openxmlformats.org/officeDocument/2006/relationships/image" Target="../media/image17.emf"/><Relationship Id="rId10" Type="http://schemas.openxmlformats.org/officeDocument/2006/relationships/image" Target="../media/image14.emf"/><Relationship Id="rId4" Type="http://schemas.openxmlformats.org/officeDocument/2006/relationships/image" Target="../media/image16.emf"/><Relationship Id="rId9" Type="http://schemas.openxmlformats.org/officeDocument/2006/relationships/image" Target="../media/image13.emf"/></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1.png"/><Relationship Id="rId1" Type="http://schemas.openxmlformats.org/officeDocument/2006/relationships/slideLayout" Target="../slideLayouts/slideLayout32.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60443612"/>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blackWhite">
          <a:xfrm>
            <a:off x="273050" y="6079032"/>
            <a:ext cx="118887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404040">
                        <a:lumMod val="75000"/>
                        <a:lumOff val="25000"/>
                      </a:srgbClr>
                    </a:gs>
                    <a:gs pos="100000">
                      <a:srgbClr val="404040">
                        <a:lumMod val="75000"/>
                        <a:lumOff val="25000"/>
                      </a:srgbClr>
                    </a:gs>
                  </a:gsLst>
                  <a:lin ang="5400000" scaled="0"/>
                </a:gradFill>
                <a:cs typeface="Segoe UI" pitchFamily="34" charset="0"/>
              </a:rPr>
              <a:t>© </a:t>
            </a:r>
            <a:r>
              <a:rPr lang="en-US" sz="700" dirty="0" smtClean="0">
                <a:gradFill>
                  <a:gsLst>
                    <a:gs pos="0">
                      <a:srgbClr val="404040">
                        <a:lumMod val="75000"/>
                        <a:lumOff val="25000"/>
                      </a:srgbClr>
                    </a:gs>
                    <a:gs pos="100000">
                      <a:srgbClr val="404040">
                        <a:lumMod val="75000"/>
                        <a:lumOff val="25000"/>
                      </a:srgbClr>
                    </a:gs>
                  </a:gsLst>
                  <a:lin ang="5400000" scaled="0"/>
                </a:gradFill>
                <a:cs typeface="Segoe UI" pitchFamily="34" charset="0"/>
              </a:rPr>
              <a:t>2014 </a:t>
            </a:r>
            <a:r>
              <a:rPr lang="en-US" sz="700" dirty="0">
                <a:gradFill>
                  <a:gsLst>
                    <a:gs pos="0">
                      <a:srgbClr val="404040">
                        <a:lumMod val="75000"/>
                        <a:lumOff val="25000"/>
                      </a:srgbClr>
                    </a:gs>
                    <a:gs pos="100000">
                      <a:srgbClr val="404040">
                        <a:lumMod val="75000"/>
                        <a:lumOff val="25000"/>
                      </a:srgbClr>
                    </a:gs>
                  </a:gsLst>
                  <a:lin ang="5400000" scaled="0"/>
                </a:gradFill>
                <a:cs typeface="Segoe UI" pitchFamily="34" charset="0"/>
              </a:rPr>
              <a:t>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404040">
                        <a:lumMod val="75000"/>
                        <a:lumOff val="25000"/>
                      </a:srgbClr>
                    </a:gs>
                    <a:gs pos="100000">
                      <a:srgbClr val="404040">
                        <a:lumMod val="75000"/>
                        <a:lumOff val="25000"/>
                      </a:srgbClr>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9232" y="3103733"/>
            <a:ext cx="3687046" cy="787059"/>
          </a:xfrm>
          <a:prstGeom prst="rect">
            <a:avLst/>
          </a:prstGeom>
        </p:spPr>
      </p:pic>
    </p:spTree>
    <p:extLst>
      <p:ext uri="{BB962C8B-B14F-4D97-AF65-F5344CB8AC3E}">
        <p14:creationId xmlns:p14="http://schemas.microsoft.com/office/powerpoint/2010/main" val="7382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4702" y="1964764"/>
            <a:ext cx="11887135" cy="1837298"/>
          </a:xfrm>
        </p:spPr>
        <p:txBody>
          <a:bodyPr/>
          <a:lstStyle/>
          <a:p>
            <a:r>
              <a:rPr lang="en-US" sz="4000" b="1" cap="all" dirty="0">
                <a:solidFill>
                  <a:schemeClr val="bg1">
                    <a:lumMod val="75000"/>
                  </a:schemeClr>
                </a:solidFill>
                <a:latin typeface="Segoe UI Semibold" panose="020B0702040204020203" pitchFamily="34" charset="0"/>
                <a:cs typeface="Segoe UI Semibold" panose="020B0702040204020203" pitchFamily="34" charset="0"/>
              </a:rPr>
              <a:t>The future of Azure devops: </a:t>
            </a:r>
            <a:r>
              <a:rPr lang="en-US" sz="4000" b="1" cap="all" dirty="0" smtClean="0">
                <a:solidFill>
                  <a:schemeClr val="bg1">
                    <a:lumMod val="75000"/>
                  </a:schemeClr>
                </a:solidFill>
                <a:latin typeface="Segoe UI Semibold" panose="020B0702040204020203" pitchFamily="34" charset="0"/>
                <a:cs typeface="Segoe UI Semibold" panose="020B0702040204020203" pitchFamily="34" charset="0"/>
              </a:rPr>
              <a:t/>
            </a:r>
            <a:br>
              <a:rPr lang="en-US" sz="4000" b="1" cap="all" dirty="0" smtClean="0">
                <a:solidFill>
                  <a:schemeClr val="bg1">
                    <a:lumMod val="75000"/>
                  </a:schemeClr>
                </a:solidFill>
                <a:latin typeface="Segoe UI Semibold" panose="020B0702040204020203" pitchFamily="34" charset="0"/>
                <a:cs typeface="Segoe UI Semibold" panose="020B0702040204020203" pitchFamily="34" charset="0"/>
              </a:rPr>
            </a:br>
            <a:r>
              <a:rPr lang="en-US" dirty="0" smtClean="0"/>
              <a:t>Building </a:t>
            </a:r>
            <a:r>
              <a:rPr lang="en-US" dirty="0"/>
              <a:t>and managing cloud applications lifecycle across your teams</a:t>
            </a:r>
          </a:p>
        </p:txBody>
      </p:sp>
      <p:grpSp>
        <p:nvGrpSpPr>
          <p:cNvPr id="10" name="Group 9"/>
          <p:cNvGrpSpPr/>
          <p:nvPr/>
        </p:nvGrpSpPr>
        <p:grpSpPr>
          <a:xfrm>
            <a:off x="427037" y="4710905"/>
            <a:ext cx="10895012" cy="931069"/>
            <a:chOff x="427037" y="4710905"/>
            <a:chExt cx="10895012" cy="931069"/>
          </a:xfrm>
        </p:grpSpPr>
        <p:grpSp>
          <p:nvGrpSpPr>
            <p:cNvPr id="9" name="Group 8"/>
            <p:cNvGrpSpPr/>
            <p:nvPr/>
          </p:nvGrpSpPr>
          <p:grpSpPr>
            <a:xfrm>
              <a:off x="427037" y="4716462"/>
              <a:ext cx="5256212" cy="925512"/>
              <a:chOff x="427037" y="5173662"/>
              <a:chExt cx="5256212" cy="925512"/>
            </a:xfrm>
          </p:grpSpPr>
          <p:pic>
            <p:nvPicPr>
              <p:cNvPr id="4" name="Picture 3"/>
              <p:cNvPicPr>
                <a:picLocks noChangeAspect="1"/>
              </p:cNvPicPr>
              <p:nvPr/>
            </p:nvPicPr>
            <p:blipFill>
              <a:blip r:embed="rId3"/>
              <a:stretch>
                <a:fillRect/>
              </a:stretch>
            </p:blipFill>
            <p:spPr>
              <a:xfrm>
                <a:off x="427037" y="5173662"/>
                <a:ext cx="914400" cy="914400"/>
              </a:xfrm>
              <a:prstGeom prst="rect">
                <a:avLst/>
              </a:prstGeom>
            </p:spPr>
          </p:pic>
          <p:sp>
            <p:nvSpPr>
              <p:cNvPr id="5" name="Subtitle 2"/>
              <p:cNvSpPr txBox="1">
                <a:spLocks/>
              </p:cNvSpPr>
              <p:nvPr/>
            </p:nvSpPr>
            <p:spPr>
              <a:xfrm>
                <a:off x="1341437" y="5184774"/>
                <a:ext cx="4341812" cy="914400"/>
              </a:xfrm>
              <a:prstGeom prst="rect">
                <a:avLst/>
              </a:prstGeom>
              <a:noFill/>
            </p:spPr>
            <p:txBody>
              <a:bodyPr vert="horz" wrap="square" lIns="146304" tIns="109728" rIns="146304" bIns="109728" rtlCol="0" anchor="b">
                <a:noAutofit/>
              </a:bodyPr>
              <a:lstStyle>
                <a:lvl1pPr marL="0" marR="0" indent="0" algn="l" defTabSz="932742" rtl="0" eaLnBrk="1" fontAlgn="auto" latinLnBrk="0" hangingPunct="1">
                  <a:lnSpc>
                    <a:spcPct val="90000"/>
                  </a:lnSpc>
                  <a:spcBef>
                    <a:spcPts val="0"/>
                  </a:spcBef>
                  <a:spcAft>
                    <a:spcPts val="0"/>
                  </a:spcAft>
                  <a:buClr>
                    <a:schemeClr val="tx1"/>
                  </a:buClr>
                  <a:buSzPct val="90000"/>
                  <a:buFont typeface="Wingdings" panose="05000000000000000000" pitchFamily="2" charset="2"/>
                  <a:buNone/>
                  <a:tabLst/>
                  <a:defRPr sz="2000" kern="1200" spc="0" baseline="0">
                    <a:gradFill>
                      <a:gsLst>
                        <a:gs pos="0">
                          <a:schemeClr val="tx1"/>
                        </a:gs>
                        <a:gs pos="100000">
                          <a:schemeClr val="tx1"/>
                        </a:gs>
                      </a:gsLst>
                      <a:lin ang="5400000" scaled="0"/>
                    </a:gradFill>
                    <a:latin typeface="+mn-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404040"/>
                  </a:buClr>
                </a:pPr>
                <a:r>
                  <a:rPr lang="en-US" dirty="0" smtClean="0">
                    <a:gradFill>
                      <a:gsLst>
                        <a:gs pos="0">
                          <a:srgbClr val="404040"/>
                        </a:gs>
                        <a:gs pos="100000">
                          <a:srgbClr val="404040"/>
                        </a:gs>
                      </a:gsLst>
                      <a:lin ang="5400000" scaled="0"/>
                    </a:gradFill>
                  </a:rPr>
                  <a:t>Bradley Millington</a:t>
                </a:r>
              </a:p>
              <a:p>
                <a:pPr>
                  <a:buClr>
                    <a:srgbClr val="404040"/>
                  </a:buClr>
                </a:pPr>
                <a:r>
                  <a:rPr lang="en-US" dirty="0" smtClean="0">
                    <a:gradFill>
                      <a:gsLst>
                        <a:gs pos="0">
                          <a:srgbClr val="404040"/>
                        </a:gs>
                        <a:gs pos="100000">
                          <a:srgbClr val="404040"/>
                        </a:gs>
                      </a:gsLst>
                      <a:lin ang="5400000" scaled="0"/>
                    </a:gradFill>
                  </a:rPr>
                  <a:t>Program Manager, Microsoft Azure</a:t>
                </a:r>
              </a:p>
            </p:txBody>
          </p:sp>
        </p:grpSp>
        <p:grpSp>
          <p:nvGrpSpPr>
            <p:cNvPr id="8" name="Group 7"/>
            <p:cNvGrpSpPr/>
            <p:nvPr/>
          </p:nvGrpSpPr>
          <p:grpSpPr>
            <a:xfrm>
              <a:off x="6065837" y="4710905"/>
              <a:ext cx="5256212" cy="914400"/>
              <a:chOff x="5525444" y="5168105"/>
              <a:chExt cx="5256212" cy="914400"/>
            </a:xfrm>
          </p:grpSpPr>
          <p:sp>
            <p:nvSpPr>
              <p:cNvPr id="6" name="Subtitle 2"/>
              <p:cNvSpPr txBox="1">
                <a:spLocks/>
              </p:cNvSpPr>
              <p:nvPr/>
            </p:nvSpPr>
            <p:spPr>
              <a:xfrm>
                <a:off x="6439844" y="5179218"/>
                <a:ext cx="4341812" cy="903287"/>
              </a:xfrm>
              <a:prstGeom prst="rect">
                <a:avLst/>
              </a:prstGeom>
              <a:noFill/>
            </p:spPr>
            <p:txBody>
              <a:bodyPr vert="horz" wrap="square" lIns="146304" tIns="109728" rIns="146304" bIns="109728" rtlCol="0" anchor="b">
                <a:noAutofit/>
              </a:bodyPr>
              <a:lstStyle>
                <a:lvl1pPr marL="0" marR="0" indent="0" algn="l" defTabSz="932742" rtl="0" eaLnBrk="1" fontAlgn="auto" latinLnBrk="0" hangingPunct="1">
                  <a:lnSpc>
                    <a:spcPct val="90000"/>
                  </a:lnSpc>
                  <a:spcBef>
                    <a:spcPts val="0"/>
                  </a:spcBef>
                  <a:spcAft>
                    <a:spcPts val="0"/>
                  </a:spcAft>
                  <a:buClr>
                    <a:schemeClr val="tx1"/>
                  </a:buClr>
                  <a:buSzPct val="90000"/>
                  <a:buFont typeface="Wingdings" panose="05000000000000000000" pitchFamily="2" charset="2"/>
                  <a:buNone/>
                  <a:tabLst/>
                  <a:defRPr sz="2000" kern="1200" spc="0" baseline="0">
                    <a:gradFill>
                      <a:gsLst>
                        <a:gs pos="0">
                          <a:schemeClr val="tx1"/>
                        </a:gs>
                        <a:gs pos="100000">
                          <a:schemeClr val="tx1"/>
                        </a:gs>
                      </a:gsLst>
                      <a:lin ang="5400000" scaled="0"/>
                    </a:gradFill>
                    <a:latin typeface="+mn-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404040"/>
                  </a:buClr>
                </a:pPr>
                <a:r>
                  <a:rPr lang="en-US" dirty="0" smtClean="0">
                    <a:gradFill>
                      <a:gsLst>
                        <a:gs pos="0">
                          <a:srgbClr val="404040"/>
                        </a:gs>
                        <a:gs pos="100000">
                          <a:srgbClr val="404040"/>
                        </a:gs>
                      </a:gsLst>
                      <a:lin ang="5400000" scaled="0"/>
                    </a:gradFill>
                  </a:rPr>
                  <a:t>Michael </a:t>
                </a:r>
                <a:r>
                  <a:rPr lang="en-US" dirty="0" err="1" smtClean="0">
                    <a:gradFill>
                      <a:gsLst>
                        <a:gs pos="0">
                          <a:srgbClr val="404040"/>
                        </a:gs>
                        <a:gs pos="100000">
                          <a:srgbClr val="404040"/>
                        </a:gs>
                      </a:gsLst>
                      <a:lin ang="5400000" scaled="0"/>
                    </a:gradFill>
                  </a:rPr>
                  <a:t>Flanakin</a:t>
                </a:r>
                <a:endParaRPr lang="en-US" dirty="0" smtClean="0">
                  <a:gradFill>
                    <a:gsLst>
                      <a:gs pos="0">
                        <a:srgbClr val="404040"/>
                      </a:gs>
                      <a:gs pos="100000">
                        <a:srgbClr val="404040"/>
                      </a:gs>
                    </a:gsLst>
                    <a:lin ang="5400000" scaled="0"/>
                  </a:gradFill>
                </a:endParaRPr>
              </a:p>
              <a:p>
                <a:pPr>
                  <a:buClr>
                    <a:srgbClr val="404040"/>
                  </a:buClr>
                </a:pPr>
                <a:r>
                  <a:rPr lang="en-US" dirty="0" smtClean="0">
                    <a:gradFill>
                      <a:gsLst>
                        <a:gs pos="0">
                          <a:srgbClr val="404040"/>
                        </a:gs>
                        <a:gs pos="100000">
                          <a:srgbClr val="404040"/>
                        </a:gs>
                      </a:gsLst>
                      <a:lin ang="5400000" scaled="0"/>
                    </a:gradFill>
                  </a:rPr>
                  <a:t>Program Manager, Microsoft Azure</a:t>
                </a: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25444" y="5168105"/>
                <a:ext cx="914400" cy="914400"/>
              </a:xfrm>
              <a:prstGeom prst="rect">
                <a:avLst/>
              </a:prstGeom>
            </p:spPr>
          </p:pic>
        </p:grpSp>
      </p:grpSp>
      <p:sp>
        <p:nvSpPr>
          <p:cNvPr id="11" name="TextBox 10"/>
          <p:cNvSpPr txBox="1"/>
          <p:nvPr/>
        </p:nvSpPr>
        <p:spPr>
          <a:xfrm>
            <a:off x="276225" y="296863"/>
            <a:ext cx="2741613" cy="572464"/>
          </a:xfrm>
          <a:prstGeom prst="rect">
            <a:avLst/>
          </a:prstGeom>
          <a:noFill/>
        </p:spPr>
        <p:txBody>
          <a:bodyPr wrap="square" lIns="182880" tIns="146304" rIns="182880" bIns="146304" rtlCol="0">
            <a:spAutoFit/>
          </a:bodyPr>
          <a:lstStyle/>
          <a:p>
            <a:pPr>
              <a:lnSpc>
                <a:spcPct val="90000"/>
              </a:lnSpc>
              <a:spcAft>
                <a:spcPts val="600"/>
              </a:spcAft>
            </a:pPr>
            <a:r>
              <a:rPr lang="en-US" sz="2000" dirty="0" smtClean="0">
                <a:gradFill>
                  <a:gsLst>
                    <a:gs pos="2917">
                      <a:schemeClr val="tx1"/>
                    </a:gs>
                    <a:gs pos="30000">
                      <a:schemeClr val="tx1"/>
                    </a:gs>
                  </a:gsLst>
                  <a:lin ang="5400000" scaled="0"/>
                </a:gradFill>
                <a:latin typeface="+mj-lt"/>
              </a:rPr>
              <a:t>2-609</a:t>
            </a:r>
          </a:p>
        </p:txBody>
      </p:sp>
    </p:spTree>
    <p:extLst>
      <p:ext uri="{BB962C8B-B14F-4D97-AF65-F5344CB8AC3E}">
        <p14:creationId xmlns:p14="http://schemas.microsoft.com/office/powerpoint/2010/main" val="2802656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ight Arrow 5"/>
          <p:cNvSpPr/>
          <p:nvPr/>
        </p:nvSpPr>
        <p:spPr>
          <a:xfrm>
            <a:off x="2901687" y="1865207"/>
            <a:ext cx="1772730" cy="1042079"/>
          </a:xfrm>
          <a:prstGeom prst="rightArrow">
            <a:avLst>
              <a:gd name="adj1" fmla="val 50000"/>
              <a:gd name="adj2" fmla="val 73537"/>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sp>
        <p:nvSpPr>
          <p:cNvPr id="7" name="Right Arrow 6"/>
          <p:cNvSpPr/>
          <p:nvPr/>
        </p:nvSpPr>
        <p:spPr>
          <a:xfrm>
            <a:off x="5483890" y="1865207"/>
            <a:ext cx="1811050" cy="1042079"/>
          </a:xfrm>
          <a:prstGeom prst="rightArrow">
            <a:avLst>
              <a:gd name="adj1" fmla="val 50000"/>
              <a:gd name="adj2" fmla="val 73537"/>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sp>
        <p:nvSpPr>
          <p:cNvPr id="8" name="Right Arrow 7"/>
          <p:cNvSpPr/>
          <p:nvPr/>
        </p:nvSpPr>
        <p:spPr>
          <a:xfrm>
            <a:off x="8104414" y="1865207"/>
            <a:ext cx="1128250" cy="1042079"/>
          </a:xfrm>
          <a:prstGeom prst="rightArrow">
            <a:avLst>
              <a:gd name="adj1" fmla="val 50000"/>
              <a:gd name="adj2" fmla="val 73537"/>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sp>
        <p:nvSpPr>
          <p:cNvPr id="9" name="Oval 8"/>
          <p:cNvSpPr/>
          <p:nvPr/>
        </p:nvSpPr>
        <p:spPr>
          <a:xfrm>
            <a:off x="9507627" y="1488401"/>
            <a:ext cx="2020641" cy="2020641"/>
          </a:xfrm>
          <a:prstGeom prst="ellipse">
            <a:avLst/>
          </a:prstGeom>
          <a:noFill/>
          <a:ln w="444500">
            <a:solidFill>
              <a:srgbClr val="16549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sp>
        <p:nvSpPr>
          <p:cNvPr id="10" name="Title 1"/>
          <p:cNvSpPr>
            <a:spLocks noGrp="1"/>
          </p:cNvSpPr>
          <p:nvPr>
            <p:ph type="title"/>
          </p:nvPr>
        </p:nvSpPr>
        <p:spPr>
          <a:xfrm>
            <a:off x="125892" y="197447"/>
            <a:ext cx="10054290" cy="735156"/>
          </a:xfrm>
        </p:spPr>
        <p:txBody>
          <a:bodyPr>
            <a:normAutofit fontScale="90000"/>
          </a:bodyPr>
          <a:lstStyle/>
          <a:p>
            <a:r>
              <a:rPr lang="en-US" dirty="0" err="1" smtClean="0"/>
              <a:t>DevOps</a:t>
            </a:r>
            <a:endParaRPr lang="en-US" dirty="0"/>
          </a:p>
        </p:txBody>
      </p:sp>
      <p:grpSp>
        <p:nvGrpSpPr>
          <p:cNvPr id="11" name="Group 10"/>
          <p:cNvGrpSpPr/>
          <p:nvPr/>
        </p:nvGrpSpPr>
        <p:grpSpPr>
          <a:xfrm>
            <a:off x="1233019" y="1165754"/>
            <a:ext cx="9452417" cy="3774163"/>
            <a:chOff x="1370012" y="1295400"/>
            <a:chExt cx="9267917" cy="3700496"/>
          </a:xfrm>
        </p:grpSpPr>
        <p:sp>
          <p:nvSpPr>
            <p:cNvPr id="12" name="TextBox 11"/>
            <p:cNvSpPr txBox="1"/>
            <p:nvPr/>
          </p:nvSpPr>
          <p:spPr>
            <a:xfrm>
              <a:off x="1370012" y="1295400"/>
              <a:ext cx="1981200" cy="381000"/>
            </a:xfrm>
            <a:prstGeom prst="rect">
              <a:avLst/>
            </a:prstGeom>
          </p:spPr>
          <p:txBody>
            <a:bodyPr vert="horz" wrap="square" lIns="93260" tIns="93260" rIns="93260" bIns="93260" rtlCol="0" anchor="t">
              <a:noAutofit/>
            </a:bodyPr>
            <a:lstStyle/>
            <a:p>
              <a:pPr marL="238007" indent="-238007" defTabSz="932597"/>
              <a:r>
                <a:rPr lang="en-US" sz="1632" dirty="0">
                  <a:solidFill>
                    <a:srgbClr val="FFFFFF"/>
                  </a:solidFill>
                  <a:ea typeface="Segoe UI" pitchFamily="34" charset="0"/>
                  <a:cs typeface="Segoe UI" pitchFamily="34" charset="0"/>
                </a:rPr>
                <a:t>2) Code Repository</a:t>
              </a:r>
            </a:p>
          </p:txBody>
        </p:sp>
        <p:sp>
          <p:nvSpPr>
            <p:cNvPr id="13" name="TextBox 12"/>
            <p:cNvSpPr txBox="1"/>
            <p:nvPr/>
          </p:nvSpPr>
          <p:spPr>
            <a:xfrm>
              <a:off x="3129869" y="4614896"/>
              <a:ext cx="1676400" cy="381000"/>
            </a:xfrm>
            <a:prstGeom prst="rect">
              <a:avLst/>
            </a:prstGeom>
          </p:spPr>
          <p:txBody>
            <a:bodyPr vert="horz" wrap="square" lIns="93260" tIns="93260" rIns="93260" bIns="93260" rtlCol="0" anchor="t">
              <a:noAutofit/>
            </a:bodyPr>
            <a:lstStyle/>
            <a:p>
              <a:pPr defTabSz="932597"/>
              <a:r>
                <a:rPr lang="en-US" sz="1632" dirty="0">
                  <a:solidFill>
                    <a:srgbClr val="FFFFFF"/>
                  </a:solidFill>
                  <a:ea typeface="Segoe UI" pitchFamily="34" charset="0"/>
                  <a:cs typeface="Segoe UI" pitchFamily="34" charset="0"/>
                </a:rPr>
                <a:t>1) Developers</a:t>
              </a:r>
            </a:p>
          </p:txBody>
        </p:sp>
        <p:sp>
          <p:nvSpPr>
            <p:cNvPr id="14" name="TextBox 13"/>
            <p:cNvSpPr txBox="1"/>
            <p:nvPr/>
          </p:nvSpPr>
          <p:spPr>
            <a:xfrm>
              <a:off x="3960812" y="1295400"/>
              <a:ext cx="1981200" cy="381000"/>
            </a:xfrm>
            <a:prstGeom prst="rect">
              <a:avLst/>
            </a:prstGeom>
          </p:spPr>
          <p:txBody>
            <a:bodyPr vert="horz" wrap="square" lIns="93260" tIns="93260" rIns="93260" bIns="93260" rtlCol="0" anchor="t">
              <a:noAutofit/>
            </a:bodyPr>
            <a:lstStyle/>
            <a:p>
              <a:pPr marL="238007" indent="-238007" defTabSz="932597"/>
              <a:r>
                <a:rPr lang="en-US" sz="1632" dirty="0">
                  <a:solidFill>
                    <a:srgbClr val="FFFFFF"/>
                  </a:solidFill>
                  <a:ea typeface="Segoe UI" pitchFamily="34" charset="0"/>
                  <a:cs typeface="Segoe UI" pitchFamily="34" charset="0"/>
                </a:rPr>
                <a:t>3) Build</a:t>
              </a:r>
            </a:p>
          </p:txBody>
        </p:sp>
        <p:sp>
          <p:nvSpPr>
            <p:cNvPr id="15" name="TextBox 14"/>
            <p:cNvSpPr txBox="1"/>
            <p:nvPr/>
          </p:nvSpPr>
          <p:spPr>
            <a:xfrm>
              <a:off x="6475412" y="1295400"/>
              <a:ext cx="1981200" cy="381000"/>
            </a:xfrm>
            <a:prstGeom prst="rect">
              <a:avLst/>
            </a:prstGeom>
          </p:spPr>
          <p:txBody>
            <a:bodyPr vert="horz" wrap="square" lIns="93260" tIns="93260" rIns="93260" bIns="93260" rtlCol="0" anchor="t">
              <a:noAutofit/>
            </a:bodyPr>
            <a:lstStyle/>
            <a:p>
              <a:pPr marL="238007" indent="-238007" defTabSz="932597"/>
              <a:r>
                <a:rPr lang="en-US" sz="1632" dirty="0">
                  <a:solidFill>
                    <a:srgbClr val="FFFFFF"/>
                  </a:solidFill>
                  <a:ea typeface="Segoe UI" pitchFamily="34" charset="0"/>
                  <a:cs typeface="Segoe UI" pitchFamily="34" charset="0"/>
                </a:rPr>
                <a:t>4) Test</a:t>
              </a:r>
            </a:p>
          </p:txBody>
        </p:sp>
        <p:sp>
          <p:nvSpPr>
            <p:cNvPr id="16" name="TextBox 15"/>
            <p:cNvSpPr txBox="1"/>
            <p:nvPr/>
          </p:nvSpPr>
          <p:spPr>
            <a:xfrm>
              <a:off x="8656729" y="1295400"/>
              <a:ext cx="1981200" cy="381000"/>
            </a:xfrm>
            <a:prstGeom prst="rect">
              <a:avLst/>
            </a:prstGeom>
          </p:spPr>
          <p:txBody>
            <a:bodyPr vert="horz" wrap="square" lIns="93260" tIns="93260" rIns="93260" bIns="93260" rtlCol="0" anchor="t">
              <a:noAutofit/>
            </a:bodyPr>
            <a:lstStyle/>
            <a:p>
              <a:pPr marL="238007" indent="-238007" defTabSz="932597"/>
              <a:r>
                <a:rPr lang="en-US" sz="1632" dirty="0">
                  <a:solidFill>
                    <a:srgbClr val="FFFFFF"/>
                  </a:solidFill>
                  <a:ea typeface="Segoe UI" pitchFamily="34" charset="0"/>
                  <a:cs typeface="Segoe UI" pitchFamily="34" charset="0"/>
                </a:rPr>
                <a:t>5) Deploy to Cloud</a:t>
              </a:r>
            </a:p>
          </p:txBody>
        </p:sp>
      </p:grpSp>
      <p:sp>
        <p:nvSpPr>
          <p:cNvPr id="17" name="TextBox 16"/>
          <p:cNvSpPr txBox="1"/>
          <p:nvPr/>
        </p:nvSpPr>
        <p:spPr>
          <a:xfrm>
            <a:off x="4922981" y="5517902"/>
            <a:ext cx="2496086" cy="388585"/>
          </a:xfrm>
          <a:prstGeom prst="rect">
            <a:avLst/>
          </a:prstGeom>
        </p:spPr>
        <p:txBody>
          <a:bodyPr vert="horz" wrap="square" lIns="93260" tIns="93260" rIns="93260" bIns="93260" rtlCol="0" anchor="t">
            <a:noAutofit/>
          </a:bodyPr>
          <a:lstStyle/>
          <a:p>
            <a:pPr defTabSz="932597"/>
            <a:r>
              <a:rPr lang="en-US" sz="1632" dirty="0">
                <a:solidFill>
                  <a:srgbClr val="FFFFFF"/>
                </a:solidFill>
                <a:ea typeface="Segoe UI" pitchFamily="34" charset="0"/>
                <a:cs typeface="Segoe UI" pitchFamily="34" charset="0"/>
              </a:rPr>
              <a:t>6) Monitor and Improve</a:t>
            </a:r>
          </a:p>
        </p:txBody>
      </p:sp>
      <p:sp>
        <p:nvSpPr>
          <p:cNvPr id="18" name="Rounded Rectangle 17"/>
          <p:cNvSpPr/>
          <p:nvPr/>
        </p:nvSpPr>
        <p:spPr>
          <a:xfrm>
            <a:off x="1311944" y="1632055"/>
            <a:ext cx="1632056" cy="1632056"/>
          </a:xfrm>
          <a:prstGeom prst="roundRect">
            <a:avLst>
              <a:gd name="adj" fmla="val 5783"/>
            </a:avLst>
          </a:prstGeom>
          <a:solidFill>
            <a:srgbClr val="1D438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sp>
        <p:nvSpPr>
          <p:cNvPr id="19" name="Right Arrow 18"/>
          <p:cNvSpPr/>
          <p:nvPr/>
        </p:nvSpPr>
        <p:spPr>
          <a:xfrm rot="16200000">
            <a:off x="1391236" y="4516017"/>
            <a:ext cx="2254967" cy="452828"/>
          </a:xfrm>
          <a:prstGeom prst="rightArrow">
            <a:avLst>
              <a:gd name="adj1" fmla="val 50000"/>
              <a:gd name="adj2" fmla="val 73537"/>
            </a:avLst>
          </a:prstGeom>
          <a:solidFill>
            <a:srgbClr val="00B0F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sp>
        <p:nvSpPr>
          <p:cNvPr id="20" name="Right Arrow 19"/>
          <p:cNvSpPr/>
          <p:nvPr/>
        </p:nvSpPr>
        <p:spPr>
          <a:xfrm rot="16200000">
            <a:off x="627390" y="4516017"/>
            <a:ext cx="2254967" cy="452828"/>
          </a:xfrm>
          <a:prstGeom prst="rightArrow">
            <a:avLst>
              <a:gd name="adj1" fmla="val 50000"/>
              <a:gd name="adj2" fmla="val 73537"/>
            </a:avLst>
          </a:prstGeom>
          <a:solidFill>
            <a:srgbClr val="00B0F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pic>
        <p:nvPicPr>
          <p:cNvPr id="21" name="Picture 20"/>
          <p:cNvPicPr>
            <a:picLocks noChangeAspect="1"/>
          </p:cNvPicPr>
          <p:nvPr/>
        </p:nvPicPr>
        <p:blipFill>
          <a:blip r:embed="rId2"/>
          <a:stretch>
            <a:fillRect/>
          </a:stretch>
        </p:blipFill>
        <p:spPr>
          <a:xfrm>
            <a:off x="1472330" y="4551333"/>
            <a:ext cx="565085" cy="591368"/>
          </a:xfrm>
          <a:prstGeom prst="rect">
            <a:avLst/>
          </a:prstGeom>
        </p:spPr>
      </p:pic>
      <p:pic>
        <p:nvPicPr>
          <p:cNvPr id="22" name="Picture 21"/>
          <p:cNvPicPr>
            <a:picLocks noChangeAspect="1"/>
          </p:cNvPicPr>
          <p:nvPr/>
        </p:nvPicPr>
        <p:blipFill>
          <a:blip r:embed="rId3"/>
          <a:stretch>
            <a:fillRect/>
          </a:stretch>
        </p:blipFill>
        <p:spPr>
          <a:xfrm>
            <a:off x="533566" y="4973884"/>
            <a:ext cx="3194532" cy="1084782"/>
          </a:xfrm>
          <a:prstGeom prst="rect">
            <a:avLst/>
          </a:prstGeom>
        </p:spPr>
      </p:pic>
      <p:sp>
        <p:nvSpPr>
          <p:cNvPr id="23" name="Rounded Rectangle 22"/>
          <p:cNvSpPr/>
          <p:nvPr/>
        </p:nvSpPr>
        <p:spPr>
          <a:xfrm>
            <a:off x="3914558" y="1632055"/>
            <a:ext cx="1632056" cy="1632056"/>
          </a:xfrm>
          <a:prstGeom prst="roundRect">
            <a:avLst>
              <a:gd name="adj" fmla="val 5783"/>
            </a:avLst>
          </a:prstGeom>
          <a:solidFill>
            <a:srgbClr val="1D438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sp>
        <p:nvSpPr>
          <p:cNvPr id="24" name="Rounded Rectangle 23"/>
          <p:cNvSpPr/>
          <p:nvPr/>
        </p:nvSpPr>
        <p:spPr>
          <a:xfrm>
            <a:off x="6517172" y="1632055"/>
            <a:ext cx="1632056" cy="1632056"/>
          </a:xfrm>
          <a:prstGeom prst="roundRect">
            <a:avLst>
              <a:gd name="adj" fmla="val 5783"/>
            </a:avLst>
          </a:prstGeom>
          <a:solidFill>
            <a:srgbClr val="1D438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pic>
        <p:nvPicPr>
          <p:cNvPr id="25" name="Picture 24"/>
          <p:cNvPicPr>
            <a:picLocks noChangeAspect="1"/>
          </p:cNvPicPr>
          <p:nvPr/>
        </p:nvPicPr>
        <p:blipFill>
          <a:blip r:embed="rId4"/>
          <a:stretch>
            <a:fillRect/>
          </a:stretch>
        </p:blipFill>
        <p:spPr>
          <a:xfrm>
            <a:off x="10719714" y="932603"/>
            <a:ext cx="1315960" cy="816493"/>
          </a:xfrm>
          <a:prstGeom prst="rect">
            <a:avLst/>
          </a:prstGeom>
        </p:spPr>
      </p:pic>
      <p:grpSp>
        <p:nvGrpSpPr>
          <p:cNvPr id="26" name="Group 25"/>
          <p:cNvGrpSpPr/>
          <p:nvPr/>
        </p:nvGrpSpPr>
        <p:grpSpPr>
          <a:xfrm>
            <a:off x="9450199" y="2018241"/>
            <a:ext cx="2166163" cy="1323588"/>
            <a:chOff x="9426803" y="2131247"/>
            <a:chExt cx="2123882" cy="1297753"/>
          </a:xfrm>
        </p:grpSpPr>
        <p:sp>
          <p:nvSpPr>
            <p:cNvPr id="27" name="TextBox 26"/>
            <p:cNvSpPr txBox="1"/>
            <p:nvPr/>
          </p:nvSpPr>
          <p:spPr>
            <a:xfrm>
              <a:off x="9447212" y="3048000"/>
              <a:ext cx="1981200" cy="381000"/>
            </a:xfrm>
            <a:prstGeom prst="rect">
              <a:avLst/>
            </a:prstGeom>
          </p:spPr>
          <p:txBody>
            <a:bodyPr vert="horz" wrap="square" lIns="93260" tIns="93260" rIns="93260" bIns="93260" rtlCol="0" anchor="t">
              <a:noAutofit/>
            </a:bodyPr>
            <a:lstStyle/>
            <a:p>
              <a:pPr marL="238007" indent="-238007" algn="ctr" defTabSz="932597"/>
              <a:r>
                <a:rPr lang="en-US" sz="1836" dirty="0">
                  <a:solidFill>
                    <a:srgbClr val="FFFFFF"/>
                  </a:solidFill>
                  <a:ea typeface="Segoe UI" pitchFamily="34" charset="0"/>
                  <a:cs typeface="Segoe UI" pitchFamily="34" charset="0"/>
                </a:rPr>
                <a:t>Contoso App</a:t>
              </a:r>
            </a:p>
          </p:txBody>
        </p:sp>
        <p:grpSp>
          <p:nvGrpSpPr>
            <p:cNvPr id="28" name="Group 27"/>
            <p:cNvGrpSpPr/>
            <p:nvPr/>
          </p:nvGrpSpPr>
          <p:grpSpPr>
            <a:xfrm>
              <a:off x="9426803" y="2131247"/>
              <a:ext cx="2123882" cy="964640"/>
              <a:chOff x="9426803" y="2131247"/>
              <a:chExt cx="2123882" cy="964640"/>
            </a:xfrm>
          </p:grpSpPr>
          <p:pic>
            <p:nvPicPr>
              <p:cNvPr id="29" name="Picture 28"/>
              <p:cNvPicPr>
                <a:picLocks noChangeAspect="1"/>
              </p:cNvPicPr>
              <p:nvPr/>
            </p:nvPicPr>
            <p:blipFill>
              <a:blip r:embed="rId5"/>
              <a:stretch>
                <a:fillRect/>
              </a:stretch>
            </p:blipFill>
            <p:spPr>
              <a:xfrm>
                <a:off x="9426803" y="2201188"/>
                <a:ext cx="835116" cy="835116"/>
              </a:xfrm>
              <a:prstGeom prst="rect">
                <a:avLst/>
              </a:prstGeom>
            </p:spPr>
          </p:pic>
          <p:pic>
            <p:nvPicPr>
              <p:cNvPr id="30" name="Picture 29"/>
              <p:cNvPicPr>
                <a:picLocks noChangeAspect="1"/>
              </p:cNvPicPr>
              <p:nvPr/>
            </p:nvPicPr>
            <p:blipFill>
              <a:blip r:embed="rId6"/>
              <a:stretch>
                <a:fillRect/>
              </a:stretch>
            </p:blipFill>
            <p:spPr>
              <a:xfrm>
                <a:off x="10818889" y="2131247"/>
                <a:ext cx="731796" cy="964640"/>
              </a:xfrm>
              <a:prstGeom prst="rect">
                <a:avLst/>
              </a:prstGeom>
            </p:spPr>
          </p:pic>
          <p:grpSp>
            <p:nvGrpSpPr>
              <p:cNvPr id="31" name="Group 30"/>
              <p:cNvGrpSpPr/>
              <p:nvPr/>
            </p:nvGrpSpPr>
            <p:grpSpPr>
              <a:xfrm>
                <a:off x="10391219" y="2492069"/>
                <a:ext cx="280591" cy="280591"/>
                <a:chOff x="8563291" y="1676400"/>
                <a:chExt cx="2020388" cy="2020388"/>
              </a:xfrm>
              <a:solidFill>
                <a:schemeClr val="tx1"/>
              </a:solidFill>
            </p:grpSpPr>
            <p:sp>
              <p:nvSpPr>
                <p:cNvPr id="32" name="Rectangle 31"/>
                <p:cNvSpPr/>
                <p:nvPr/>
              </p:nvSpPr>
              <p:spPr>
                <a:xfrm>
                  <a:off x="9335802" y="1676400"/>
                  <a:ext cx="475365" cy="20203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sp>
              <p:nvSpPr>
                <p:cNvPr id="33" name="Rectangle 32"/>
                <p:cNvSpPr/>
                <p:nvPr/>
              </p:nvSpPr>
              <p:spPr>
                <a:xfrm rot="5400000">
                  <a:off x="9335802" y="1676400"/>
                  <a:ext cx="475365" cy="20203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grpSp>
        </p:grpSp>
      </p:grpSp>
      <p:sp>
        <p:nvSpPr>
          <p:cNvPr id="34" name="Bent Arrow 33"/>
          <p:cNvSpPr/>
          <p:nvPr/>
        </p:nvSpPr>
        <p:spPr>
          <a:xfrm rot="10800000">
            <a:off x="4510656" y="3723212"/>
            <a:ext cx="6069374" cy="1950124"/>
          </a:xfrm>
          <a:prstGeom prst="bentArrow">
            <a:avLst>
              <a:gd name="adj1" fmla="val 4873"/>
              <a:gd name="adj2" fmla="val 8600"/>
              <a:gd name="adj3" fmla="val 13322"/>
              <a:gd name="adj4" fmla="val 2947"/>
            </a:avLst>
          </a:prstGeom>
          <a:solidFill>
            <a:srgbClr val="16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00B0F0"/>
              </a:solidFill>
            </a:endParaRPr>
          </a:p>
        </p:txBody>
      </p:sp>
      <p:pic>
        <p:nvPicPr>
          <p:cNvPr id="35" name="Picture 34"/>
          <p:cNvPicPr>
            <a:picLocks noChangeAspect="1"/>
          </p:cNvPicPr>
          <p:nvPr/>
        </p:nvPicPr>
        <p:blipFill>
          <a:blip r:embed="rId2"/>
          <a:stretch>
            <a:fillRect/>
          </a:stretch>
        </p:blipFill>
        <p:spPr>
          <a:xfrm>
            <a:off x="2242269" y="4551333"/>
            <a:ext cx="565085" cy="591368"/>
          </a:xfrm>
          <a:prstGeom prst="rect">
            <a:avLst/>
          </a:prstGeom>
        </p:spPr>
      </p:pic>
      <p:pic>
        <p:nvPicPr>
          <p:cNvPr id="36" name="Picture 35"/>
          <p:cNvPicPr>
            <a:picLocks noChangeAspect="1"/>
          </p:cNvPicPr>
          <p:nvPr/>
        </p:nvPicPr>
        <p:blipFill>
          <a:blip r:embed="rId7"/>
          <a:stretch>
            <a:fillRect/>
          </a:stretch>
        </p:blipFill>
        <p:spPr>
          <a:xfrm>
            <a:off x="7994286" y="4650042"/>
            <a:ext cx="2276347" cy="1662577"/>
          </a:xfrm>
          <a:prstGeom prst="rect">
            <a:avLst/>
          </a:prstGeom>
        </p:spPr>
      </p:pic>
      <p:sp>
        <p:nvSpPr>
          <p:cNvPr id="37" name="TextBox 36"/>
          <p:cNvSpPr txBox="1"/>
          <p:nvPr/>
        </p:nvSpPr>
        <p:spPr>
          <a:xfrm>
            <a:off x="8120479" y="4925773"/>
            <a:ext cx="1894555" cy="388585"/>
          </a:xfrm>
          <a:prstGeom prst="rect">
            <a:avLst/>
          </a:prstGeom>
        </p:spPr>
        <p:txBody>
          <a:bodyPr vert="horz" wrap="square" lIns="93260" tIns="93260" rIns="93260" bIns="93260" rtlCol="0" anchor="t">
            <a:noAutofit/>
          </a:bodyPr>
          <a:lstStyle/>
          <a:p>
            <a:pPr defTabSz="932597"/>
            <a:r>
              <a:rPr lang="en-US" sz="1632" dirty="0">
                <a:solidFill>
                  <a:srgbClr val="00B0F0"/>
                </a:solidFill>
                <a:ea typeface="Segoe UI" pitchFamily="34" charset="0"/>
                <a:cs typeface="Segoe UI" pitchFamily="34" charset="0"/>
              </a:rPr>
              <a:t>Azure</a:t>
            </a:r>
          </a:p>
        </p:txBody>
      </p:sp>
      <p:grpSp>
        <p:nvGrpSpPr>
          <p:cNvPr id="38" name="Group 37"/>
          <p:cNvGrpSpPr/>
          <p:nvPr/>
        </p:nvGrpSpPr>
        <p:grpSpPr>
          <a:xfrm>
            <a:off x="1389992" y="1980547"/>
            <a:ext cx="1128727" cy="1231182"/>
            <a:chOff x="1523922" y="2094289"/>
            <a:chExt cx="1106696" cy="1207151"/>
          </a:xfrm>
        </p:grpSpPr>
        <p:pic>
          <p:nvPicPr>
            <p:cNvPr id="39" name="Picture 38"/>
            <p:cNvPicPr>
              <a:picLocks noChangeAspect="1"/>
            </p:cNvPicPr>
            <p:nvPr/>
          </p:nvPicPr>
          <p:blipFill>
            <a:blip r:embed="rId8"/>
            <a:stretch>
              <a:fillRect/>
            </a:stretch>
          </p:blipFill>
          <p:spPr>
            <a:xfrm>
              <a:off x="1523922" y="2666999"/>
              <a:ext cx="455690" cy="634441"/>
            </a:xfrm>
            <a:prstGeom prst="rect">
              <a:avLst/>
            </a:prstGeom>
          </p:spPr>
        </p:pic>
        <p:pic>
          <p:nvPicPr>
            <p:cNvPr id="40" name="Picture 39"/>
            <p:cNvPicPr>
              <a:picLocks noChangeAspect="1"/>
            </p:cNvPicPr>
            <p:nvPr/>
          </p:nvPicPr>
          <p:blipFill>
            <a:blip r:embed="rId9"/>
            <a:stretch>
              <a:fillRect/>
            </a:stretch>
          </p:blipFill>
          <p:spPr>
            <a:xfrm>
              <a:off x="1903412" y="2094289"/>
              <a:ext cx="727206" cy="725111"/>
            </a:xfrm>
            <a:prstGeom prst="rect">
              <a:avLst/>
            </a:prstGeom>
          </p:spPr>
        </p:pic>
      </p:grpSp>
      <p:pic>
        <p:nvPicPr>
          <p:cNvPr id="41" name="Picture 40"/>
          <p:cNvPicPr>
            <a:picLocks noChangeAspect="1"/>
          </p:cNvPicPr>
          <p:nvPr/>
        </p:nvPicPr>
        <p:blipFill>
          <a:blip r:embed="rId10"/>
          <a:stretch>
            <a:fillRect/>
          </a:stretch>
        </p:blipFill>
        <p:spPr>
          <a:xfrm>
            <a:off x="4108545" y="1865206"/>
            <a:ext cx="1243471" cy="1042178"/>
          </a:xfrm>
          <a:prstGeom prst="rect">
            <a:avLst/>
          </a:prstGeom>
        </p:spPr>
      </p:pic>
      <p:pic>
        <p:nvPicPr>
          <p:cNvPr id="42" name="Picture 41"/>
          <p:cNvPicPr>
            <a:picLocks noChangeAspect="1"/>
          </p:cNvPicPr>
          <p:nvPr/>
        </p:nvPicPr>
        <p:blipFill>
          <a:blip r:embed="rId11"/>
          <a:stretch>
            <a:fillRect/>
          </a:stretch>
        </p:blipFill>
        <p:spPr>
          <a:xfrm>
            <a:off x="6718468" y="1939939"/>
            <a:ext cx="1198208" cy="935587"/>
          </a:xfrm>
          <a:prstGeom prst="rect">
            <a:avLst/>
          </a:prstGeom>
        </p:spPr>
      </p:pic>
    </p:spTree>
    <p:extLst>
      <p:ext uri="{BB962C8B-B14F-4D97-AF65-F5344CB8AC3E}">
        <p14:creationId xmlns:p14="http://schemas.microsoft.com/office/powerpoint/2010/main" val="3642740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val 8"/>
          <p:cNvSpPr/>
          <p:nvPr/>
        </p:nvSpPr>
        <p:spPr>
          <a:xfrm>
            <a:off x="9507627" y="1488401"/>
            <a:ext cx="2020641" cy="2020641"/>
          </a:xfrm>
          <a:prstGeom prst="ellipse">
            <a:avLst/>
          </a:prstGeom>
          <a:noFill/>
          <a:ln w="444500">
            <a:solidFill>
              <a:srgbClr val="16549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sp>
        <p:nvSpPr>
          <p:cNvPr id="16" name="TextBox 15"/>
          <p:cNvSpPr txBox="1"/>
          <p:nvPr/>
        </p:nvSpPr>
        <p:spPr>
          <a:xfrm>
            <a:off x="8664795" y="1165754"/>
            <a:ext cx="2020641" cy="388585"/>
          </a:xfrm>
          <a:prstGeom prst="rect">
            <a:avLst/>
          </a:prstGeom>
        </p:spPr>
        <p:txBody>
          <a:bodyPr vert="horz" wrap="square" lIns="93260" tIns="93260" rIns="93260" bIns="93260" rtlCol="0" anchor="t">
            <a:noAutofit/>
          </a:bodyPr>
          <a:lstStyle/>
          <a:p>
            <a:pPr marL="238007" indent="-238007" defTabSz="932597"/>
            <a:r>
              <a:rPr lang="en-US" sz="1632" dirty="0">
                <a:solidFill>
                  <a:srgbClr val="FFFFFF"/>
                </a:solidFill>
                <a:ea typeface="Segoe UI" pitchFamily="34" charset="0"/>
                <a:cs typeface="Segoe UI" pitchFamily="34" charset="0"/>
              </a:rPr>
              <a:t>5) Deploy to Cloud</a:t>
            </a:r>
          </a:p>
        </p:txBody>
      </p:sp>
      <p:sp>
        <p:nvSpPr>
          <p:cNvPr id="17" name="TextBox 16"/>
          <p:cNvSpPr txBox="1"/>
          <p:nvPr/>
        </p:nvSpPr>
        <p:spPr>
          <a:xfrm>
            <a:off x="4922981" y="5517902"/>
            <a:ext cx="2496086" cy="388585"/>
          </a:xfrm>
          <a:prstGeom prst="rect">
            <a:avLst/>
          </a:prstGeom>
        </p:spPr>
        <p:txBody>
          <a:bodyPr vert="horz" wrap="square" lIns="93260" tIns="93260" rIns="93260" bIns="93260" rtlCol="0" anchor="t">
            <a:noAutofit/>
          </a:bodyPr>
          <a:lstStyle/>
          <a:p>
            <a:pPr defTabSz="932597"/>
            <a:r>
              <a:rPr lang="en-US" sz="1632" dirty="0">
                <a:solidFill>
                  <a:srgbClr val="FFFFFF"/>
                </a:solidFill>
                <a:ea typeface="Segoe UI" pitchFamily="34" charset="0"/>
                <a:cs typeface="Segoe UI" pitchFamily="34" charset="0"/>
              </a:rPr>
              <a:t>6) Monitor and Improve</a:t>
            </a:r>
          </a:p>
        </p:txBody>
      </p:sp>
      <p:pic>
        <p:nvPicPr>
          <p:cNvPr id="25" name="Picture 24"/>
          <p:cNvPicPr>
            <a:picLocks noChangeAspect="1"/>
          </p:cNvPicPr>
          <p:nvPr/>
        </p:nvPicPr>
        <p:blipFill>
          <a:blip r:embed="rId2"/>
          <a:stretch>
            <a:fillRect/>
          </a:stretch>
        </p:blipFill>
        <p:spPr>
          <a:xfrm>
            <a:off x="10719714" y="932603"/>
            <a:ext cx="1315960" cy="816493"/>
          </a:xfrm>
          <a:prstGeom prst="rect">
            <a:avLst/>
          </a:prstGeom>
        </p:spPr>
      </p:pic>
      <p:grpSp>
        <p:nvGrpSpPr>
          <p:cNvPr id="26" name="Group 25"/>
          <p:cNvGrpSpPr/>
          <p:nvPr/>
        </p:nvGrpSpPr>
        <p:grpSpPr>
          <a:xfrm>
            <a:off x="9450199" y="2018241"/>
            <a:ext cx="2166163" cy="1323588"/>
            <a:chOff x="9426803" y="2131247"/>
            <a:chExt cx="2123882" cy="1297753"/>
          </a:xfrm>
        </p:grpSpPr>
        <p:sp>
          <p:nvSpPr>
            <p:cNvPr id="27" name="TextBox 26"/>
            <p:cNvSpPr txBox="1"/>
            <p:nvPr/>
          </p:nvSpPr>
          <p:spPr>
            <a:xfrm>
              <a:off x="9447212" y="3048000"/>
              <a:ext cx="1981200" cy="381000"/>
            </a:xfrm>
            <a:prstGeom prst="rect">
              <a:avLst/>
            </a:prstGeom>
          </p:spPr>
          <p:txBody>
            <a:bodyPr vert="horz" wrap="square" lIns="93260" tIns="93260" rIns="93260" bIns="93260" rtlCol="0" anchor="t">
              <a:noAutofit/>
            </a:bodyPr>
            <a:lstStyle/>
            <a:p>
              <a:pPr marL="238007" indent="-238007" algn="ctr" defTabSz="932597"/>
              <a:r>
                <a:rPr lang="en-US" sz="1836" dirty="0">
                  <a:solidFill>
                    <a:srgbClr val="FFFFFF"/>
                  </a:solidFill>
                  <a:ea typeface="Segoe UI" pitchFamily="34" charset="0"/>
                  <a:cs typeface="Segoe UI" pitchFamily="34" charset="0"/>
                </a:rPr>
                <a:t>Contoso App</a:t>
              </a:r>
            </a:p>
          </p:txBody>
        </p:sp>
        <p:grpSp>
          <p:nvGrpSpPr>
            <p:cNvPr id="28" name="Group 27"/>
            <p:cNvGrpSpPr/>
            <p:nvPr/>
          </p:nvGrpSpPr>
          <p:grpSpPr>
            <a:xfrm>
              <a:off x="9426803" y="2131247"/>
              <a:ext cx="2123882" cy="964640"/>
              <a:chOff x="9426803" y="2131247"/>
              <a:chExt cx="2123882" cy="964640"/>
            </a:xfrm>
          </p:grpSpPr>
          <p:pic>
            <p:nvPicPr>
              <p:cNvPr id="29" name="Picture 28"/>
              <p:cNvPicPr>
                <a:picLocks noChangeAspect="1"/>
              </p:cNvPicPr>
              <p:nvPr/>
            </p:nvPicPr>
            <p:blipFill>
              <a:blip r:embed="rId3"/>
              <a:stretch>
                <a:fillRect/>
              </a:stretch>
            </p:blipFill>
            <p:spPr>
              <a:xfrm>
                <a:off x="9426803" y="2201188"/>
                <a:ext cx="835116" cy="835116"/>
              </a:xfrm>
              <a:prstGeom prst="rect">
                <a:avLst/>
              </a:prstGeom>
            </p:spPr>
          </p:pic>
          <p:pic>
            <p:nvPicPr>
              <p:cNvPr id="30" name="Picture 29"/>
              <p:cNvPicPr>
                <a:picLocks noChangeAspect="1"/>
              </p:cNvPicPr>
              <p:nvPr/>
            </p:nvPicPr>
            <p:blipFill>
              <a:blip r:embed="rId4"/>
              <a:stretch>
                <a:fillRect/>
              </a:stretch>
            </p:blipFill>
            <p:spPr>
              <a:xfrm>
                <a:off x="10818889" y="2131247"/>
                <a:ext cx="731796" cy="964640"/>
              </a:xfrm>
              <a:prstGeom prst="rect">
                <a:avLst/>
              </a:prstGeom>
            </p:spPr>
          </p:pic>
          <p:grpSp>
            <p:nvGrpSpPr>
              <p:cNvPr id="31" name="Group 30"/>
              <p:cNvGrpSpPr/>
              <p:nvPr/>
            </p:nvGrpSpPr>
            <p:grpSpPr>
              <a:xfrm>
                <a:off x="10391219" y="2492069"/>
                <a:ext cx="280591" cy="280591"/>
                <a:chOff x="8563291" y="1676400"/>
                <a:chExt cx="2020388" cy="2020388"/>
              </a:xfrm>
              <a:solidFill>
                <a:schemeClr val="tx1"/>
              </a:solidFill>
            </p:grpSpPr>
            <p:sp>
              <p:nvSpPr>
                <p:cNvPr id="32" name="Rectangle 31"/>
                <p:cNvSpPr/>
                <p:nvPr/>
              </p:nvSpPr>
              <p:spPr>
                <a:xfrm>
                  <a:off x="9335802" y="1676400"/>
                  <a:ext cx="475365" cy="20203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sp>
              <p:nvSpPr>
                <p:cNvPr id="33" name="Rectangle 32"/>
                <p:cNvSpPr/>
                <p:nvPr/>
              </p:nvSpPr>
              <p:spPr>
                <a:xfrm rot="5400000">
                  <a:off x="9335802" y="1676400"/>
                  <a:ext cx="475365" cy="20203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grpSp>
        </p:grpSp>
      </p:grpSp>
      <p:sp>
        <p:nvSpPr>
          <p:cNvPr id="34" name="Bent Arrow 33"/>
          <p:cNvSpPr/>
          <p:nvPr/>
        </p:nvSpPr>
        <p:spPr>
          <a:xfrm rot="10800000">
            <a:off x="4510656" y="3723212"/>
            <a:ext cx="6069374" cy="1950124"/>
          </a:xfrm>
          <a:prstGeom prst="bentArrow">
            <a:avLst>
              <a:gd name="adj1" fmla="val 4873"/>
              <a:gd name="adj2" fmla="val 8600"/>
              <a:gd name="adj3" fmla="val 13322"/>
              <a:gd name="adj4" fmla="val 2947"/>
            </a:avLst>
          </a:prstGeom>
          <a:solidFill>
            <a:srgbClr val="16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00B0F0"/>
              </a:solidFill>
            </a:endParaRPr>
          </a:p>
        </p:txBody>
      </p:sp>
      <p:pic>
        <p:nvPicPr>
          <p:cNvPr id="36" name="Picture 35"/>
          <p:cNvPicPr>
            <a:picLocks noChangeAspect="1"/>
          </p:cNvPicPr>
          <p:nvPr/>
        </p:nvPicPr>
        <p:blipFill>
          <a:blip r:embed="rId5"/>
          <a:stretch>
            <a:fillRect/>
          </a:stretch>
        </p:blipFill>
        <p:spPr>
          <a:xfrm>
            <a:off x="7994286" y="4650042"/>
            <a:ext cx="2276347" cy="1662577"/>
          </a:xfrm>
          <a:prstGeom prst="rect">
            <a:avLst/>
          </a:prstGeom>
        </p:spPr>
      </p:pic>
      <p:sp>
        <p:nvSpPr>
          <p:cNvPr id="37" name="TextBox 36"/>
          <p:cNvSpPr txBox="1"/>
          <p:nvPr/>
        </p:nvSpPr>
        <p:spPr>
          <a:xfrm>
            <a:off x="8120479" y="4925773"/>
            <a:ext cx="1894555" cy="388585"/>
          </a:xfrm>
          <a:prstGeom prst="rect">
            <a:avLst/>
          </a:prstGeom>
        </p:spPr>
        <p:txBody>
          <a:bodyPr vert="horz" wrap="square" lIns="93260" tIns="93260" rIns="93260" bIns="93260" rtlCol="0" anchor="t">
            <a:noAutofit/>
          </a:bodyPr>
          <a:lstStyle/>
          <a:p>
            <a:pPr defTabSz="932597"/>
            <a:r>
              <a:rPr lang="en-US" sz="1632" dirty="0">
                <a:solidFill>
                  <a:srgbClr val="00B0F0"/>
                </a:solidFill>
                <a:ea typeface="Segoe UI" pitchFamily="34" charset="0"/>
                <a:cs typeface="Segoe UI" pitchFamily="34" charset="0"/>
              </a:rPr>
              <a:t>Azure</a:t>
            </a:r>
          </a:p>
        </p:txBody>
      </p:sp>
      <p:sp>
        <p:nvSpPr>
          <p:cNvPr id="2" name="Rectangle 1"/>
          <p:cNvSpPr/>
          <p:nvPr/>
        </p:nvSpPr>
        <p:spPr>
          <a:xfrm>
            <a:off x="0" y="0"/>
            <a:ext cx="12436475" cy="6994525"/>
          </a:xfrm>
          <a:prstGeom prst="rect">
            <a:avLst/>
          </a:prstGeom>
          <a:solidFill>
            <a:srgbClr val="18386B">
              <a:alpha val="8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6" name="Right Arrow 5"/>
          <p:cNvSpPr/>
          <p:nvPr/>
        </p:nvSpPr>
        <p:spPr>
          <a:xfrm>
            <a:off x="2901687" y="1865207"/>
            <a:ext cx="1772730" cy="1042079"/>
          </a:xfrm>
          <a:prstGeom prst="rightArrow">
            <a:avLst>
              <a:gd name="adj1" fmla="val 50000"/>
              <a:gd name="adj2" fmla="val 73537"/>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sp>
        <p:nvSpPr>
          <p:cNvPr id="7" name="Right Arrow 6"/>
          <p:cNvSpPr/>
          <p:nvPr/>
        </p:nvSpPr>
        <p:spPr>
          <a:xfrm>
            <a:off x="5483890" y="1865207"/>
            <a:ext cx="1811050" cy="1042079"/>
          </a:xfrm>
          <a:prstGeom prst="rightArrow">
            <a:avLst>
              <a:gd name="adj1" fmla="val 50000"/>
              <a:gd name="adj2" fmla="val 73537"/>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sp>
        <p:nvSpPr>
          <p:cNvPr id="8" name="Right Arrow 7"/>
          <p:cNvSpPr/>
          <p:nvPr/>
        </p:nvSpPr>
        <p:spPr>
          <a:xfrm>
            <a:off x="8104414" y="1865207"/>
            <a:ext cx="1128250" cy="1042079"/>
          </a:xfrm>
          <a:prstGeom prst="rightArrow">
            <a:avLst>
              <a:gd name="adj1" fmla="val 50000"/>
              <a:gd name="adj2" fmla="val 73537"/>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sp>
        <p:nvSpPr>
          <p:cNvPr id="18" name="Rounded Rectangle 17"/>
          <p:cNvSpPr/>
          <p:nvPr/>
        </p:nvSpPr>
        <p:spPr>
          <a:xfrm>
            <a:off x="1311944" y="1632055"/>
            <a:ext cx="1632056" cy="1632056"/>
          </a:xfrm>
          <a:prstGeom prst="roundRect">
            <a:avLst>
              <a:gd name="adj" fmla="val 5783"/>
            </a:avLst>
          </a:prstGeom>
          <a:solidFill>
            <a:srgbClr val="1D438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sp>
        <p:nvSpPr>
          <p:cNvPr id="19" name="Right Arrow 18"/>
          <p:cNvSpPr/>
          <p:nvPr/>
        </p:nvSpPr>
        <p:spPr>
          <a:xfrm rot="16200000">
            <a:off x="1391236" y="4516017"/>
            <a:ext cx="2254967" cy="452828"/>
          </a:xfrm>
          <a:prstGeom prst="rightArrow">
            <a:avLst>
              <a:gd name="adj1" fmla="val 50000"/>
              <a:gd name="adj2" fmla="val 73537"/>
            </a:avLst>
          </a:prstGeom>
          <a:solidFill>
            <a:srgbClr val="00B0F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sp>
        <p:nvSpPr>
          <p:cNvPr id="20" name="Right Arrow 19"/>
          <p:cNvSpPr/>
          <p:nvPr/>
        </p:nvSpPr>
        <p:spPr>
          <a:xfrm rot="16200000">
            <a:off x="627390" y="4516017"/>
            <a:ext cx="2254967" cy="452828"/>
          </a:xfrm>
          <a:prstGeom prst="rightArrow">
            <a:avLst>
              <a:gd name="adj1" fmla="val 50000"/>
              <a:gd name="adj2" fmla="val 73537"/>
            </a:avLst>
          </a:prstGeom>
          <a:solidFill>
            <a:srgbClr val="00B0F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pic>
        <p:nvPicPr>
          <p:cNvPr id="21" name="Picture 20"/>
          <p:cNvPicPr>
            <a:picLocks noChangeAspect="1"/>
          </p:cNvPicPr>
          <p:nvPr/>
        </p:nvPicPr>
        <p:blipFill>
          <a:blip r:embed="rId6"/>
          <a:stretch>
            <a:fillRect/>
          </a:stretch>
        </p:blipFill>
        <p:spPr>
          <a:xfrm>
            <a:off x="1472330" y="4551333"/>
            <a:ext cx="565085" cy="591368"/>
          </a:xfrm>
          <a:prstGeom prst="rect">
            <a:avLst/>
          </a:prstGeom>
        </p:spPr>
      </p:pic>
      <p:pic>
        <p:nvPicPr>
          <p:cNvPr id="22" name="Picture 21"/>
          <p:cNvPicPr>
            <a:picLocks noChangeAspect="1"/>
          </p:cNvPicPr>
          <p:nvPr/>
        </p:nvPicPr>
        <p:blipFill>
          <a:blip r:embed="rId7"/>
          <a:stretch>
            <a:fillRect/>
          </a:stretch>
        </p:blipFill>
        <p:spPr>
          <a:xfrm>
            <a:off x="533566" y="4973884"/>
            <a:ext cx="3194532" cy="1084782"/>
          </a:xfrm>
          <a:prstGeom prst="rect">
            <a:avLst/>
          </a:prstGeom>
        </p:spPr>
      </p:pic>
      <p:sp>
        <p:nvSpPr>
          <p:cNvPr id="23" name="Rounded Rectangle 22"/>
          <p:cNvSpPr/>
          <p:nvPr/>
        </p:nvSpPr>
        <p:spPr>
          <a:xfrm>
            <a:off x="3914558" y="1632055"/>
            <a:ext cx="1632056" cy="1632056"/>
          </a:xfrm>
          <a:prstGeom prst="roundRect">
            <a:avLst>
              <a:gd name="adj" fmla="val 5783"/>
            </a:avLst>
          </a:prstGeom>
          <a:solidFill>
            <a:srgbClr val="1D438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sp>
        <p:nvSpPr>
          <p:cNvPr id="24" name="Rounded Rectangle 23"/>
          <p:cNvSpPr/>
          <p:nvPr/>
        </p:nvSpPr>
        <p:spPr>
          <a:xfrm>
            <a:off x="6517172" y="1632055"/>
            <a:ext cx="1632056" cy="1632056"/>
          </a:xfrm>
          <a:prstGeom prst="roundRect">
            <a:avLst>
              <a:gd name="adj" fmla="val 5783"/>
            </a:avLst>
          </a:prstGeom>
          <a:solidFill>
            <a:srgbClr val="1D438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pic>
        <p:nvPicPr>
          <p:cNvPr id="35" name="Picture 34"/>
          <p:cNvPicPr>
            <a:picLocks noChangeAspect="1"/>
          </p:cNvPicPr>
          <p:nvPr/>
        </p:nvPicPr>
        <p:blipFill>
          <a:blip r:embed="rId6"/>
          <a:stretch>
            <a:fillRect/>
          </a:stretch>
        </p:blipFill>
        <p:spPr>
          <a:xfrm>
            <a:off x="2242269" y="4551333"/>
            <a:ext cx="565085" cy="591368"/>
          </a:xfrm>
          <a:prstGeom prst="rect">
            <a:avLst/>
          </a:prstGeom>
        </p:spPr>
      </p:pic>
      <p:grpSp>
        <p:nvGrpSpPr>
          <p:cNvPr id="38" name="Group 37"/>
          <p:cNvGrpSpPr/>
          <p:nvPr/>
        </p:nvGrpSpPr>
        <p:grpSpPr>
          <a:xfrm>
            <a:off x="1389992" y="1980547"/>
            <a:ext cx="1128727" cy="1231182"/>
            <a:chOff x="1523922" y="2094289"/>
            <a:chExt cx="1106696" cy="1207151"/>
          </a:xfrm>
        </p:grpSpPr>
        <p:pic>
          <p:nvPicPr>
            <p:cNvPr id="39" name="Picture 38"/>
            <p:cNvPicPr>
              <a:picLocks noChangeAspect="1"/>
            </p:cNvPicPr>
            <p:nvPr/>
          </p:nvPicPr>
          <p:blipFill>
            <a:blip r:embed="rId8"/>
            <a:stretch>
              <a:fillRect/>
            </a:stretch>
          </p:blipFill>
          <p:spPr>
            <a:xfrm>
              <a:off x="1523922" y="2666999"/>
              <a:ext cx="455690" cy="634441"/>
            </a:xfrm>
            <a:prstGeom prst="rect">
              <a:avLst/>
            </a:prstGeom>
          </p:spPr>
        </p:pic>
        <p:pic>
          <p:nvPicPr>
            <p:cNvPr id="40" name="Picture 39"/>
            <p:cNvPicPr>
              <a:picLocks noChangeAspect="1"/>
            </p:cNvPicPr>
            <p:nvPr/>
          </p:nvPicPr>
          <p:blipFill>
            <a:blip r:embed="rId9"/>
            <a:stretch>
              <a:fillRect/>
            </a:stretch>
          </p:blipFill>
          <p:spPr>
            <a:xfrm>
              <a:off x="1903412" y="2094289"/>
              <a:ext cx="727206" cy="725111"/>
            </a:xfrm>
            <a:prstGeom prst="rect">
              <a:avLst/>
            </a:prstGeom>
          </p:spPr>
        </p:pic>
      </p:grpSp>
      <p:pic>
        <p:nvPicPr>
          <p:cNvPr id="41" name="Picture 40"/>
          <p:cNvPicPr>
            <a:picLocks noChangeAspect="1"/>
          </p:cNvPicPr>
          <p:nvPr/>
        </p:nvPicPr>
        <p:blipFill>
          <a:blip r:embed="rId10"/>
          <a:stretch>
            <a:fillRect/>
          </a:stretch>
        </p:blipFill>
        <p:spPr>
          <a:xfrm>
            <a:off x="4108545" y="1865206"/>
            <a:ext cx="1243471" cy="1042178"/>
          </a:xfrm>
          <a:prstGeom prst="rect">
            <a:avLst/>
          </a:prstGeom>
        </p:spPr>
      </p:pic>
      <p:pic>
        <p:nvPicPr>
          <p:cNvPr id="42" name="Picture 41"/>
          <p:cNvPicPr>
            <a:picLocks noChangeAspect="1"/>
          </p:cNvPicPr>
          <p:nvPr/>
        </p:nvPicPr>
        <p:blipFill>
          <a:blip r:embed="rId11"/>
          <a:stretch>
            <a:fillRect/>
          </a:stretch>
        </p:blipFill>
        <p:spPr>
          <a:xfrm>
            <a:off x="6718468" y="1939939"/>
            <a:ext cx="1198208" cy="935587"/>
          </a:xfrm>
          <a:prstGeom prst="rect">
            <a:avLst/>
          </a:prstGeom>
        </p:spPr>
      </p:pic>
      <p:sp>
        <p:nvSpPr>
          <p:cNvPr id="10" name="Title 1"/>
          <p:cNvSpPr>
            <a:spLocks noGrp="1"/>
          </p:cNvSpPr>
          <p:nvPr>
            <p:ph type="title"/>
          </p:nvPr>
        </p:nvSpPr>
        <p:spPr>
          <a:xfrm>
            <a:off x="125892" y="197447"/>
            <a:ext cx="10054290" cy="735156"/>
          </a:xfrm>
        </p:spPr>
        <p:txBody>
          <a:bodyPr>
            <a:normAutofit fontScale="90000"/>
          </a:bodyPr>
          <a:lstStyle/>
          <a:p>
            <a:r>
              <a:rPr lang="en-US" dirty="0" err="1" smtClean="0"/>
              <a:t>DevOps</a:t>
            </a:r>
            <a:endParaRPr lang="en-US" dirty="0"/>
          </a:p>
        </p:txBody>
      </p:sp>
      <p:grpSp>
        <p:nvGrpSpPr>
          <p:cNvPr id="3" name="Group 2"/>
          <p:cNvGrpSpPr/>
          <p:nvPr/>
        </p:nvGrpSpPr>
        <p:grpSpPr>
          <a:xfrm>
            <a:off x="1233019" y="1165754"/>
            <a:ext cx="7227676" cy="3774163"/>
            <a:chOff x="1233019" y="1165754"/>
            <a:chExt cx="7227676" cy="3774163"/>
          </a:xfrm>
        </p:grpSpPr>
        <p:sp>
          <p:nvSpPr>
            <p:cNvPr id="12" name="TextBox 11"/>
            <p:cNvSpPr txBox="1"/>
            <p:nvPr/>
          </p:nvSpPr>
          <p:spPr>
            <a:xfrm>
              <a:off x="1233019" y="1165754"/>
              <a:ext cx="2020641" cy="388585"/>
            </a:xfrm>
            <a:prstGeom prst="rect">
              <a:avLst/>
            </a:prstGeom>
          </p:spPr>
          <p:txBody>
            <a:bodyPr vert="horz" wrap="square" lIns="93260" tIns="93260" rIns="93260" bIns="93260" rtlCol="0" anchor="t">
              <a:noAutofit/>
            </a:bodyPr>
            <a:lstStyle/>
            <a:p>
              <a:pPr marL="238007" indent="-238007" defTabSz="932597"/>
              <a:r>
                <a:rPr lang="en-US" sz="1632" dirty="0">
                  <a:solidFill>
                    <a:srgbClr val="FFFFFF"/>
                  </a:solidFill>
                  <a:ea typeface="Segoe UI" pitchFamily="34" charset="0"/>
                  <a:cs typeface="Segoe UI" pitchFamily="34" charset="0"/>
                </a:rPr>
                <a:t>2) Code Repository</a:t>
              </a:r>
            </a:p>
          </p:txBody>
        </p:sp>
        <p:sp>
          <p:nvSpPr>
            <p:cNvPr id="13" name="TextBox 12"/>
            <p:cNvSpPr txBox="1"/>
            <p:nvPr/>
          </p:nvSpPr>
          <p:spPr>
            <a:xfrm>
              <a:off x="3027910" y="4551332"/>
              <a:ext cx="1709773" cy="388585"/>
            </a:xfrm>
            <a:prstGeom prst="rect">
              <a:avLst/>
            </a:prstGeom>
          </p:spPr>
          <p:txBody>
            <a:bodyPr vert="horz" wrap="square" lIns="93260" tIns="93260" rIns="93260" bIns="93260" rtlCol="0" anchor="t">
              <a:noAutofit/>
            </a:bodyPr>
            <a:lstStyle/>
            <a:p>
              <a:pPr defTabSz="932597"/>
              <a:r>
                <a:rPr lang="en-US" sz="1632" dirty="0">
                  <a:solidFill>
                    <a:srgbClr val="FFFFFF"/>
                  </a:solidFill>
                  <a:ea typeface="Segoe UI" pitchFamily="34" charset="0"/>
                  <a:cs typeface="Segoe UI" pitchFamily="34" charset="0"/>
                </a:rPr>
                <a:t>1) Developers</a:t>
              </a:r>
            </a:p>
          </p:txBody>
        </p:sp>
        <p:sp>
          <p:nvSpPr>
            <p:cNvPr id="14" name="TextBox 13"/>
            <p:cNvSpPr txBox="1"/>
            <p:nvPr/>
          </p:nvSpPr>
          <p:spPr>
            <a:xfrm>
              <a:off x="3875395" y="1165754"/>
              <a:ext cx="2020641" cy="388585"/>
            </a:xfrm>
            <a:prstGeom prst="rect">
              <a:avLst/>
            </a:prstGeom>
          </p:spPr>
          <p:txBody>
            <a:bodyPr vert="horz" wrap="square" lIns="93260" tIns="93260" rIns="93260" bIns="93260" rtlCol="0" anchor="t">
              <a:noAutofit/>
            </a:bodyPr>
            <a:lstStyle/>
            <a:p>
              <a:pPr marL="238007" indent="-238007" defTabSz="932597"/>
              <a:r>
                <a:rPr lang="en-US" sz="1632" dirty="0">
                  <a:solidFill>
                    <a:srgbClr val="FFFFFF"/>
                  </a:solidFill>
                  <a:ea typeface="Segoe UI" pitchFamily="34" charset="0"/>
                  <a:cs typeface="Segoe UI" pitchFamily="34" charset="0"/>
                </a:rPr>
                <a:t>3) Build</a:t>
              </a:r>
            </a:p>
          </p:txBody>
        </p:sp>
        <p:sp>
          <p:nvSpPr>
            <p:cNvPr id="15" name="TextBox 14"/>
            <p:cNvSpPr txBox="1"/>
            <p:nvPr/>
          </p:nvSpPr>
          <p:spPr>
            <a:xfrm>
              <a:off x="6440054" y="1165754"/>
              <a:ext cx="2020641" cy="388585"/>
            </a:xfrm>
            <a:prstGeom prst="rect">
              <a:avLst/>
            </a:prstGeom>
          </p:spPr>
          <p:txBody>
            <a:bodyPr vert="horz" wrap="square" lIns="93260" tIns="93260" rIns="93260" bIns="93260" rtlCol="0" anchor="t">
              <a:noAutofit/>
            </a:bodyPr>
            <a:lstStyle/>
            <a:p>
              <a:pPr marL="238007" indent="-238007" defTabSz="932597"/>
              <a:r>
                <a:rPr lang="en-US" sz="1632" dirty="0">
                  <a:solidFill>
                    <a:srgbClr val="FFFFFF"/>
                  </a:solidFill>
                  <a:ea typeface="Segoe UI" pitchFamily="34" charset="0"/>
                  <a:cs typeface="Segoe UI" pitchFamily="34" charset="0"/>
                </a:rPr>
                <a:t>4) Test</a:t>
              </a:r>
            </a:p>
          </p:txBody>
        </p:sp>
      </p:grpSp>
    </p:spTree>
    <p:extLst>
      <p:ext uri="{BB962C8B-B14F-4D97-AF65-F5344CB8AC3E}">
        <p14:creationId xmlns:p14="http://schemas.microsoft.com/office/powerpoint/2010/main" val="916149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ight Arrow 7"/>
          <p:cNvSpPr/>
          <p:nvPr/>
        </p:nvSpPr>
        <p:spPr>
          <a:xfrm>
            <a:off x="8104414" y="1865207"/>
            <a:ext cx="1128250" cy="1042079"/>
          </a:xfrm>
          <a:prstGeom prst="rightArrow">
            <a:avLst>
              <a:gd name="adj1" fmla="val 50000"/>
              <a:gd name="adj2" fmla="val 73537"/>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sp>
        <p:nvSpPr>
          <p:cNvPr id="12" name="TextBox 11"/>
          <p:cNvSpPr txBox="1"/>
          <p:nvPr/>
        </p:nvSpPr>
        <p:spPr>
          <a:xfrm>
            <a:off x="1233019" y="1165754"/>
            <a:ext cx="2020641" cy="388585"/>
          </a:xfrm>
          <a:prstGeom prst="rect">
            <a:avLst/>
          </a:prstGeom>
        </p:spPr>
        <p:txBody>
          <a:bodyPr vert="horz" wrap="square" lIns="93260" tIns="93260" rIns="93260" bIns="93260" rtlCol="0" anchor="t">
            <a:noAutofit/>
          </a:bodyPr>
          <a:lstStyle/>
          <a:p>
            <a:pPr marL="238007" indent="-238007" defTabSz="932597"/>
            <a:r>
              <a:rPr lang="en-US" sz="1632" dirty="0">
                <a:solidFill>
                  <a:srgbClr val="FFFFFF"/>
                </a:solidFill>
                <a:ea typeface="Segoe UI" pitchFamily="34" charset="0"/>
                <a:cs typeface="Segoe UI" pitchFamily="34" charset="0"/>
              </a:rPr>
              <a:t>2) Code Repository</a:t>
            </a:r>
          </a:p>
        </p:txBody>
      </p:sp>
      <p:sp>
        <p:nvSpPr>
          <p:cNvPr id="14" name="TextBox 13"/>
          <p:cNvSpPr txBox="1"/>
          <p:nvPr/>
        </p:nvSpPr>
        <p:spPr>
          <a:xfrm>
            <a:off x="3875395" y="1165754"/>
            <a:ext cx="2020641" cy="388585"/>
          </a:xfrm>
          <a:prstGeom prst="rect">
            <a:avLst/>
          </a:prstGeom>
        </p:spPr>
        <p:txBody>
          <a:bodyPr vert="horz" wrap="square" lIns="93260" tIns="93260" rIns="93260" bIns="93260" rtlCol="0" anchor="t">
            <a:noAutofit/>
          </a:bodyPr>
          <a:lstStyle/>
          <a:p>
            <a:pPr marL="238007" indent="-238007" defTabSz="932597"/>
            <a:r>
              <a:rPr lang="en-US" sz="1632" dirty="0">
                <a:solidFill>
                  <a:srgbClr val="FFFFFF"/>
                </a:solidFill>
                <a:ea typeface="Segoe UI" pitchFamily="34" charset="0"/>
                <a:cs typeface="Segoe UI" pitchFamily="34" charset="0"/>
              </a:rPr>
              <a:t>3) Build</a:t>
            </a:r>
          </a:p>
        </p:txBody>
      </p:sp>
      <p:sp>
        <p:nvSpPr>
          <p:cNvPr id="15" name="TextBox 14"/>
          <p:cNvSpPr txBox="1"/>
          <p:nvPr/>
        </p:nvSpPr>
        <p:spPr>
          <a:xfrm>
            <a:off x="6440054" y="1165754"/>
            <a:ext cx="2020641" cy="388585"/>
          </a:xfrm>
          <a:prstGeom prst="rect">
            <a:avLst/>
          </a:prstGeom>
        </p:spPr>
        <p:txBody>
          <a:bodyPr vert="horz" wrap="square" lIns="93260" tIns="93260" rIns="93260" bIns="93260" rtlCol="0" anchor="t">
            <a:noAutofit/>
          </a:bodyPr>
          <a:lstStyle/>
          <a:p>
            <a:pPr marL="238007" indent="-238007" defTabSz="932597"/>
            <a:r>
              <a:rPr lang="en-US" sz="1632" dirty="0">
                <a:solidFill>
                  <a:srgbClr val="FFFFFF"/>
                </a:solidFill>
                <a:ea typeface="Segoe UI" pitchFamily="34" charset="0"/>
                <a:cs typeface="Segoe UI" pitchFamily="34" charset="0"/>
              </a:rPr>
              <a:t>4) Test</a:t>
            </a:r>
          </a:p>
        </p:txBody>
      </p:sp>
      <p:sp>
        <p:nvSpPr>
          <p:cNvPr id="6" name="Right Arrow 5"/>
          <p:cNvSpPr/>
          <p:nvPr/>
        </p:nvSpPr>
        <p:spPr>
          <a:xfrm>
            <a:off x="2901687" y="1865207"/>
            <a:ext cx="1772730" cy="1042079"/>
          </a:xfrm>
          <a:prstGeom prst="rightArrow">
            <a:avLst>
              <a:gd name="adj1" fmla="val 50000"/>
              <a:gd name="adj2" fmla="val 73537"/>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sp>
        <p:nvSpPr>
          <p:cNvPr id="7" name="Right Arrow 6"/>
          <p:cNvSpPr/>
          <p:nvPr/>
        </p:nvSpPr>
        <p:spPr>
          <a:xfrm>
            <a:off x="5483890" y="1865207"/>
            <a:ext cx="1811050" cy="1042079"/>
          </a:xfrm>
          <a:prstGeom prst="rightArrow">
            <a:avLst>
              <a:gd name="adj1" fmla="val 50000"/>
              <a:gd name="adj2" fmla="val 73537"/>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sp>
        <p:nvSpPr>
          <p:cNvPr id="18" name="Rounded Rectangle 17"/>
          <p:cNvSpPr/>
          <p:nvPr/>
        </p:nvSpPr>
        <p:spPr>
          <a:xfrm>
            <a:off x="1311944" y="1632055"/>
            <a:ext cx="1632056" cy="1632056"/>
          </a:xfrm>
          <a:prstGeom prst="roundRect">
            <a:avLst>
              <a:gd name="adj" fmla="val 5783"/>
            </a:avLst>
          </a:prstGeom>
          <a:solidFill>
            <a:srgbClr val="1D438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sp>
        <p:nvSpPr>
          <p:cNvPr id="19" name="Right Arrow 18"/>
          <p:cNvSpPr/>
          <p:nvPr/>
        </p:nvSpPr>
        <p:spPr>
          <a:xfrm rot="16200000">
            <a:off x="1391236" y="4516017"/>
            <a:ext cx="2254967" cy="452828"/>
          </a:xfrm>
          <a:prstGeom prst="rightArrow">
            <a:avLst>
              <a:gd name="adj1" fmla="val 50000"/>
              <a:gd name="adj2" fmla="val 73537"/>
            </a:avLst>
          </a:prstGeom>
          <a:solidFill>
            <a:srgbClr val="00B0F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sp>
        <p:nvSpPr>
          <p:cNvPr id="20" name="Right Arrow 19"/>
          <p:cNvSpPr/>
          <p:nvPr/>
        </p:nvSpPr>
        <p:spPr>
          <a:xfrm rot="16200000">
            <a:off x="627390" y="4516017"/>
            <a:ext cx="2254967" cy="452828"/>
          </a:xfrm>
          <a:prstGeom prst="rightArrow">
            <a:avLst>
              <a:gd name="adj1" fmla="val 50000"/>
              <a:gd name="adj2" fmla="val 73537"/>
            </a:avLst>
          </a:prstGeom>
          <a:solidFill>
            <a:srgbClr val="00B0F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pic>
        <p:nvPicPr>
          <p:cNvPr id="21" name="Picture 20"/>
          <p:cNvPicPr>
            <a:picLocks noChangeAspect="1"/>
          </p:cNvPicPr>
          <p:nvPr/>
        </p:nvPicPr>
        <p:blipFill>
          <a:blip r:embed="rId2"/>
          <a:stretch>
            <a:fillRect/>
          </a:stretch>
        </p:blipFill>
        <p:spPr>
          <a:xfrm>
            <a:off x="1472330" y="4551333"/>
            <a:ext cx="565085" cy="591368"/>
          </a:xfrm>
          <a:prstGeom prst="rect">
            <a:avLst/>
          </a:prstGeom>
        </p:spPr>
      </p:pic>
      <p:sp>
        <p:nvSpPr>
          <p:cNvPr id="23" name="Rounded Rectangle 22"/>
          <p:cNvSpPr/>
          <p:nvPr/>
        </p:nvSpPr>
        <p:spPr>
          <a:xfrm>
            <a:off x="3914558" y="1632055"/>
            <a:ext cx="1632056" cy="1632056"/>
          </a:xfrm>
          <a:prstGeom prst="roundRect">
            <a:avLst>
              <a:gd name="adj" fmla="val 5783"/>
            </a:avLst>
          </a:prstGeom>
          <a:solidFill>
            <a:srgbClr val="1D438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sp>
        <p:nvSpPr>
          <p:cNvPr id="24" name="Rounded Rectangle 23"/>
          <p:cNvSpPr/>
          <p:nvPr/>
        </p:nvSpPr>
        <p:spPr>
          <a:xfrm>
            <a:off x="6517172" y="1632055"/>
            <a:ext cx="1632056" cy="1632056"/>
          </a:xfrm>
          <a:prstGeom prst="roundRect">
            <a:avLst>
              <a:gd name="adj" fmla="val 5783"/>
            </a:avLst>
          </a:prstGeom>
          <a:solidFill>
            <a:srgbClr val="1D438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pic>
        <p:nvPicPr>
          <p:cNvPr id="35" name="Picture 34"/>
          <p:cNvPicPr>
            <a:picLocks noChangeAspect="1"/>
          </p:cNvPicPr>
          <p:nvPr/>
        </p:nvPicPr>
        <p:blipFill>
          <a:blip r:embed="rId2"/>
          <a:stretch>
            <a:fillRect/>
          </a:stretch>
        </p:blipFill>
        <p:spPr>
          <a:xfrm>
            <a:off x="2242269" y="4551333"/>
            <a:ext cx="565085" cy="591368"/>
          </a:xfrm>
          <a:prstGeom prst="rect">
            <a:avLst/>
          </a:prstGeom>
        </p:spPr>
      </p:pic>
      <p:grpSp>
        <p:nvGrpSpPr>
          <p:cNvPr id="38" name="Group 37"/>
          <p:cNvGrpSpPr/>
          <p:nvPr/>
        </p:nvGrpSpPr>
        <p:grpSpPr>
          <a:xfrm>
            <a:off x="1389992" y="1980547"/>
            <a:ext cx="1128727" cy="1231182"/>
            <a:chOff x="1523922" y="2094289"/>
            <a:chExt cx="1106696" cy="1207151"/>
          </a:xfrm>
        </p:grpSpPr>
        <p:pic>
          <p:nvPicPr>
            <p:cNvPr id="39" name="Picture 38"/>
            <p:cNvPicPr>
              <a:picLocks noChangeAspect="1"/>
            </p:cNvPicPr>
            <p:nvPr/>
          </p:nvPicPr>
          <p:blipFill>
            <a:blip r:embed="rId3"/>
            <a:stretch>
              <a:fillRect/>
            </a:stretch>
          </p:blipFill>
          <p:spPr>
            <a:xfrm>
              <a:off x="1523922" y="2666999"/>
              <a:ext cx="455690" cy="634441"/>
            </a:xfrm>
            <a:prstGeom prst="rect">
              <a:avLst/>
            </a:prstGeom>
          </p:spPr>
        </p:pic>
        <p:pic>
          <p:nvPicPr>
            <p:cNvPr id="40" name="Picture 39"/>
            <p:cNvPicPr>
              <a:picLocks noChangeAspect="1"/>
            </p:cNvPicPr>
            <p:nvPr/>
          </p:nvPicPr>
          <p:blipFill>
            <a:blip r:embed="rId4"/>
            <a:stretch>
              <a:fillRect/>
            </a:stretch>
          </p:blipFill>
          <p:spPr>
            <a:xfrm>
              <a:off x="1903412" y="2094289"/>
              <a:ext cx="727206" cy="725111"/>
            </a:xfrm>
            <a:prstGeom prst="rect">
              <a:avLst/>
            </a:prstGeom>
          </p:spPr>
        </p:pic>
      </p:grpSp>
      <p:pic>
        <p:nvPicPr>
          <p:cNvPr id="41" name="Picture 40"/>
          <p:cNvPicPr>
            <a:picLocks noChangeAspect="1"/>
          </p:cNvPicPr>
          <p:nvPr/>
        </p:nvPicPr>
        <p:blipFill>
          <a:blip r:embed="rId5"/>
          <a:stretch>
            <a:fillRect/>
          </a:stretch>
        </p:blipFill>
        <p:spPr>
          <a:xfrm>
            <a:off x="4108545" y="1865206"/>
            <a:ext cx="1243471" cy="1042178"/>
          </a:xfrm>
          <a:prstGeom prst="rect">
            <a:avLst/>
          </a:prstGeom>
        </p:spPr>
      </p:pic>
      <p:pic>
        <p:nvPicPr>
          <p:cNvPr id="42" name="Picture 41"/>
          <p:cNvPicPr>
            <a:picLocks noChangeAspect="1"/>
          </p:cNvPicPr>
          <p:nvPr/>
        </p:nvPicPr>
        <p:blipFill>
          <a:blip r:embed="rId6"/>
          <a:stretch>
            <a:fillRect/>
          </a:stretch>
        </p:blipFill>
        <p:spPr>
          <a:xfrm>
            <a:off x="6718468" y="1939939"/>
            <a:ext cx="1198208" cy="935587"/>
          </a:xfrm>
          <a:prstGeom prst="rect">
            <a:avLst/>
          </a:prstGeom>
        </p:spPr>
      </p:pic>
      <p:sp>
        <p:nvSpPr>
          <p:cNvPr id="2" name="Rectangle 1"/>
          <p:cNvSpPr/>
          <p:nvPr/>
        </p:nvSpPr>
        <p:spPr>
          <a:xfrm>
            <a:off x="0" y="0"/>
            <a:ext cx="12436475" cy="6994525"/>
          </a:xfrm>
          <a:prstGeom prst="rect">
            <a:avLst/>
          </a:prstGeom>
          <a:solidFill>
            <a:srgbClr val="18386B">
              <a:alpha val="9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0" name="Title 1"/>
          <p:cNvSpPr>
            <a:spLocks noGrp="1"/>
          </p:cNvSpPr>
          <p:nvPr>
            <p:ph type="title"/>
          </p:nvPr>
        </p:nvSpPr>
        <p:spPr>
          <a:xfrm>
            <a:off x="125892" y="197447"/>
            <a:ext cx="10054290" cy="735156"/>
          </a:xfrm>
        </p:spPr>
        <p:txBody>
          <a:bodyPr>
            <a:normAutofit fontScale="90000"/>
          </a:bodyPr>
          <a:lstStyle/>
          <a:p>
            <a:r>
              <a:rPr lang="en-US" dirty="0" err="1" smtClean="0"/>
              <a:t>DevOps</a:t>
            </a:r>
            <a:r>
              <a:rPr lang="en-US" dirty="0" smtClean="0"/>
              <a:t/>
            </a:r>
            <a:br>
              <a:rPr lang="en-US" dirty="0" smtClean="0"/>
            </a:br>
            <a:endParaRPr lang="en-US" sz="3100" dirty="0"/>
          </a:p>
        </p:txBody>
      </p:sp>
      <p:sp>
        <p:nvSpPr>
          <p:cNvPr id="9" name="Oval 8"/>
          <p:cNvSpPr/>
          <p:nvPr/>
        </p:nvSpPr>
        <p:spPr>
          <a:xfrm>
            <a:off x="9507627" y="1488401"/>
            <a:ext cx="2020641" cy="2020641"/>
          </a:xfrm>
          <a:prstGeom prst="ellipse">
            <a:avLst/>
          </a:prstGeom>
          <a:noFill/>
          <a:ln w="444500">
            <a:solidFill>
              <a:srgbClr val="165496"/>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sp>
        <p:nvSpPr>
          <p:cNvPr id="16" name="TextBox 15"/>
          <p:cNvSpPr txBox="1"/>
          <p:nvPr/>
        </p:nvSpPr>
        <p:spPr>
          <a:xfrm>
            <a:off x="8664795" y="1165754"/>
            <a:ext cx="2020641" cy="388585"/>
          </a:xfrm>
          <a:prstGeom prst="rect">
            <a:avLst/>
          </a:prstGeom>
        </p:spPr>
        <p:txBody>
          <a:bodyPr vert="horz" wrap="square" lIns="93260" tIns="93260" rIns="93260" bIns="93260" rtlCol="0" anchor="t">
            <a:noAutofit/>
          </a:bodyPr>
          <a:lstStyle/>
          <a:p>
            <a:pPr marL="238007" indent="-238007" defTabSz="932597"/>
            <a:r>
              <a:rPr lang="en-US" sz="1632" dirty="0">
                <a:solidFill>
                  <a:srgbClr val="FFFFFF"/>
                </a:solidFill>
                <a:ea typeface="Segoe UI" pitchFamily="34" charset="0"/>
                <a:cs typeface="Segoe UI" pitchFamily="34" charset="0"/>
              </a:rPr>
              <a:t>5) Deploy to Cloud</a:t>
            </a:r>
          </a:p>
        </p:txBody>
      </p:sp>
      <p:pic>
        <p:nvPicPr>
          <p:cNvPr id="25" name="Picture 24"/>
          <p:cNvPicPr>
            <a:picLocks noChangeAspect="1"/>
          </p:cNvPicPr>
          <p:nvPr/>
        </p:nvPicPr>
        <p:blipFill>
          <a:blip r:embed="rId7"/>
          <a:stretch>
            <a:fillRect/>
          </a:stretch>
        </p:blipFill>
        <p:spPr>
          <a:xfrm>
            <a:off x="10719714" y="932603"/>
            <a:ext cx="1315960" cy="816493"/>
          </a:xfrm>
          <a:prstGeom prst="rect">
            <a:avLst/>
          </a:prstGeom>
        </p:spPr>
      </p:pic>
      <p:grpSp>
        <p:nvGrpSpPr>
          <p:cNvPr id="26" name="Group 25"/>
          <p:cNvGrpSpPr/>
          <p:nvPr/>
        </p:nvGrpSpPr>
        <p:grpSpPr>
          <a:xfrm>
            <a:off x="9450199" y="2018241"/>
            <a:ext cx="2166163" cy="1323588"/>
            <a:chOff x="9426803" y="2131247"/>
            <a:chExt cx="2123882" cy="1297753"/>
          </a:xfrm>
        </p:grpSpPr>
        <p:sp>
          <p:nvSpPr>
            <p:cNvPr id="27" name="TextBox 26"/>
            <p:cNvSpPr txBox="1"/>
            <p:nvPr/>
          </p:nvSpPr>
          <p:spPr>
            <a:xfrm>
              <a:off x="9447212" y="3048000"/>
              <a:ext cx="1981200" cy="381000"/>
            </a:xfrm>
            <a:prstGeom prst="rect">
              <a:avLst/>
            </a:prstGeom>
          </p:spPr>
          <p:txBody>
            <a:bodyPr vert="horz" wrap="square" lIns="93260" tIns="93260" rIns="93260" bIns="93260" rtlCol="0" anchor="t">
              <a:noAutofit/>
            </a:bodyPr>
            <a:lstStyle/>
            <a:p>
              <a:pPr marL="238007" indent="-238007" algn="ctr" defTabSz="932597"/>
              <a:r>
                <a:rPr lang="en-US" sz="1836" dirty="0">
                  <a:solidFill>
                    <a:srgbClr val="FFFFFF"/>
                  </a:solidFill>
                  <a:ea typeface="Segoe UI" pitchFamily="34" charset="0"/>
                  <a:cs typeface="Segoe UI" pitchFamily="34" charset="0"/>
                </a:rPr>
                <a:t>Contoso App</a:t>
              </a:r>
            </a:p>
          </p:txBody>
        </p:sp>
        <p:grpSp>
          <p:nvGrpSpPr>
            <p:cNvPr id="28" name="Group 27"/>
            <p:cNvGrpSpPr/>
            <p:nvPr/>
          </p:nvGrpSpPr>
          <p:grpSpPr>
            <a:xfrm>
              <a:off x="9426803" y="2131247"/>
              <a:ext cx="2123882" cy="964640"/>
              <a:chOff x="9426803" y="2131247"/>
              <a:chExt cx="2123882" cy="964640"/>
            </a:xfrm>
          </p:grpSpPr>
          <p:pic>
            <p:nvPicPr>
              <p:cNvPr id="29" name="Picture 28"/>
              <p:cNvPicPr>
                <a:picLocks noChangeAspect="1"/>
              </p:cNvPicPr>
              <p:nvPr/>
            </p:nvPicPr>
            <p:blipFill>
              <a:blip r:embed="rId8"/>
              <a:stretch>
                <a:fillRect/>
              </a:stretch>
            </p:blipFill>
            <p:spPr>
              <a:xfrm>
                <a:off x="9426803" y="2201188"/>
                <a:ext cx="835116" cy="835116"/>
              </a:xfrm>
              <a:prstGeom prst="rect">
                <a:avLst/>
              </a:prstGeom>
            </p:spPr>
          </p:pic>
          <p:pic>
            <p:nvPicPr>
              <p:cNvPr id="30" name="Picture 29"/>
              <p:cNvPicPr>
                <a:picLocks noChangeAspect="1"/>
              </p:cNvPicPr>
              <p:nvPr/>
            </p:nvPicPr>
            <p:blipFill>
              <a:blip r:embed="rId9"/>
              <a:stretch>
                <a:fillRect/>
              </a:stretch>
            </p:blipFill>
            <p:spPr>
              <a:xfrm>
                <a:off x="10818889" y="2131247"/>
                <a:ext cx="731796" cy="964640"/>
              </a:xfrm>
              <a:prstGeom prst="rect">
                <a:avLst/>
              </a:prstGeom>
            </p:spPr>
          </p:pic>
          <p:grpSp>
            <p:nvGrpSpPr>
              <p:cNvPr id="31" name="Group 30"/>
              <p:cNvGrpSpPr/>
              <p:nvPr/>
            </p:nvGrpSpPr>
            <p:grpSpPr>
              <a:xfrm>
                <a:off x="10391219" y="2492069"/>
                <a:ext cx="280591" cy="280591"/>
                <a:chOff x="8563291" y="1676400"/>
                <a:chExt cx="2020388" cy="2020388"/>
              </a:xfrm>
              <a:solidFill>
                <a:schemeClr val="tx1"/>
              </a:solidFill>
            </p:grpSpPr>
            <p:sp>
              <p:nvSpPr>
                <p:cNvPr id="32" name="Rectangle 31"/>
                <p:cNvSpPr/>
                <p:nvPr/>
              </p:nvSpPr>
              <p:spPr>
                <a:xfrm>
                  <a:off x="9335802" y="1676400"/>
                  <a:ext cx="475365" cy="20203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sp>
              <p:nvSpPr>
                <p:cNvPr id="33" name="Rectangle 32"/>
                <p:cNvSpPr/>
                <p:nvPr/>
              </p:nvSpPr>
              <p:spPr>
                <a:xfrm rot="5400000">
                  <a:off x="9335802" y="1676400"/>
                  <a:ext cx="475365" cy="20203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FFFFFF"/>
                    </a:solidFill>
                  </a:endParaRPr>
                </a:p>
              </p:txBody>
            </p:sp>
          </p:grpSp>
        </p:grpSp>
      </p:grpSp>
      <p:sp>
        <p:nvSpPr>
          <p:cNvPr id="34" name="Bent Arrow 33"/>
          <p:cNvSpPr/>
          <p:nvPr/>
        </p:nvSpPr>
        <p:spPr>
          <a:xfrm rot="10800000">
            <a:off x="4510656" y="3723212"/>
            <a:ext cx="6069374" cy="1950124"/>
          </a:xfrm>
          <a:prstGeom prst="bentArrow">
            <a:avLst>
              <a:gd name="adj1" fmla="val 4873"/>
              <a:gd name="adj2" fmla="val 8600"/>
              <a:gd name="adj3" fmla="val 13322"/>
              <a:gd name="adj4" fmla="val 2947"/>
            </a:avLst>
          </a:prstGeom>
          <a:solidFill>
            <a:srgbClr val="16549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3260" tIns="93260" rIns="93260" bIns="93260" numCol="1" spcCol="0" rtlCol="0" fromWordArt="0" anchor="b" anchorCtr="0" forceAA="0" compatLnSpc="1">
            <a:prstTxWarp prst="textNoShape">
              <a:avLst/>
            </a:prstTxWarp>
            <a:noAutofit/>
          </a:bodyPr>
          <a:lstStyle/>
          <a:p>
            <a:pPr algn="r" defTabSz="932597"/>
            <a:endParaRPr lang="en-US" sz="1224" dirty="0" err="1">
              <a:solidFill>
                <a:srgbClr val="00B0F0"/>
              </a:solidFill>
            </a:endParaRPr>
          </a:p>
        </p:txBody>
      </p:sp>
      <p:sp>
        <p:nvSpPr>
          <p:cNvPr id="17" name="TextBox 16"/>
          <p:cNvSpPr txBox="1"/>
          <p:nvPr/>
        </p:nvSpPr>
        <p:spPr>
          <a:xfrm>
            <a:off x="4922981" y="5517902"/>
            <a:ext cx="2496086" cy="388585"/>
          </a:xfrm>
          <a:prstGeom prst="rect">
            <a:avLst/>
          </a:prstGeom>
        </p:spPr>
        <p:txBody>
          <a:bodyPr vert="horz" wrap="square" lIns="93260" tIns="93260" rIns="93260" bIns="93260" rtlCol="0" anchor="t">
            <a:noAutofit/>
          </a:bodyPr>
          <a:lstStyle/>
          <a:p>
            <a:pPr defTabSz="932597"/>
            <a:r>
              <a:rPr lang="en-US" sz="1632" dirty="0">
                <a:solidFill>
                  <a:srgbClr val="FFFFFF"/>
                </a:solidFill>
                <a:ea typeface="Segoe UI" pitchFamily="34" charset="0"/>
                <a:cs typeface="Segoe UI" pitchFamily="34" charset="0"/>
              </a:rPr>
              <a:t>6) Monitor and Improve</a:t>
            </a:r>
          </a:p>
        </p:txBody>
      </p:sp>
      <p:pic>
        <p:nvPicPr>
          <p:cNvPr id="36" name="Picture 35"/>
          <p:cNvPicPr>
            <a:picLocks noChangeAspect="1"/>
          </p:cNvPicPr>
          <p:nvPr/>
        </p:nvPicPr>
        <p:blipFill>
          <a:blip r:embed="rId10"/>
          <a:stretch>
            <a:fillRect/>
          </a:stretch>
        </p:blipFill>
        <p:spPr>
          <a:xfrm>
            <a:off x="7994286" y="4650042"/>
            <a:ext cx="2276347" cy="1662577"/>
          </a:xfrm>
          <a:prstGeom prst="rect">
            <a:avLst/>
          </a:prstGeom>
        </p:spPr>
      </p:pic>
      <p:sp>
        <p:nvSpPr>
          <p:cNvPr id="37" name="TextBox 36"/>
          <p:cNvSpPr txBox="1"/>
          <p:nvPr/>
        </p:nvSpPr>
        <p:spPr>
          <a:xfrm>
            <a:off x="8120479" y="4925773"/>
            <a:ext cx="1894555" cy="388585"/>
          </a:xfrm>
          <a:prstGeom prst="rect">
            <a:avLst/>
          </a:prstGeom>
        </p:spPr>
        <p:txBody>
          <a:bodyPr vert="horz" wrap="square" lIns="93260" tIns="93260" rIns="93260" bIns="93260" rtlCol="0" anchor="t">
            <a:noAutofit/>
          </a:bodyPr>
          <a:lstStyle/>
          <a:p>
            <a:pPr defTabSz="932597"/>
            <a:r>
              <a:rPr lang="en-US" sz="1632" dirty="0">
                <a:solidFill>
                  <a:srgbClr val="00B0F0"/>
                </a:solidFill>
                <a:ea typeface="Segoe UI" pitchFamily="34" charset="0"/>
                <a:cs typeface="Segoe UI" pitchFamily="34" charset="0"/>
              </a:rPr>
              <a:t>Azure</a:t>
            </a:r>
          </a:p>
        </p:txBody>
      </p:sp>
      <p:sp>
        <p:nvSpPr>
          <p:cNvPr id="46" name="Title 1"/>
          <p:cNvSpPr txBox="1">
            <a:spLocks/>
          </p:cNvSpPr>
          <p:nvPr/>
        </p:nvSpPr>
        <p:spPr>
          <a:xfrm>
            <a:off x="174233" y="1608676"/>
            <a:ext cx="8825988" cy="2461757"/>
          </a:xfrm>
          <a:prstGeom prst="rect">
            <a:avLst/>
          </a:prstGeom>
        </p:spPr>
        <p:txBody>
          <a:bodyPr vert="horz" lIns="91440" tIns="45720" rIns="91440" bIns="45720" rtlCol="0" anchor="t">
            <a:noAutofit/>
          </a:bodyPr>
          <a:lstStyle>
            <a:lvl1pPr algn="l" defTabSz="932597" rtl="0" eaLnBrk="1" latinLnBrk="0" hangingPunct="1">
              <a:lnSpc>
                <a:spcPct val="90000"/>
              </a:lnSpc>
              <a:spcBef>
                <a:spcPct val="0"/>
              </a:spcBef>
              <a:buNone/>
              <a:defRPr sz="5507" kern="1200">
                <a:solidFill>
                  <a:schemeClr val="bg1"/>
                </a:solidFill>
                <a:latin typeface="+mj-lt"/>
                <a:ea typeface="+mj-ea"/>
                <a:cs typeface="+mj-cs"/>
              </a:defRPr>
            </a:lvl1pPr>
          </a:lstStyle>
          <a:p>
            <a:r>
              <a:rPr lang="en-US" sz="2400" cap="all" dirty="0" smtClean="0">
                <a:solidFill>
                  <a:srgbClr val="00B0F0"/>
                </a:solidFill>
                <a:latin typeface="Segoe UI Semibold" panose="020B0702040204020203" pitchFamily="34" charset="0"/>
                <a:cs typeface="Segoe UI Semibold" panose="020B0702040204020203" pitchFamily="34" charset="0"/>
              </a:rPr>
              <a:t>The </a:t>
            </a:r>
            <a:r>
              <a:rPr lang="en-US" sz="2400" cap="all" dirty="0">
                <a:solidFill>
                  <a:srgbClr val="00B0F0"/>
                </a:solidFill>
                <a:latin typeface="Segoe UI Semibold" panose="020B0702040204020203" pitchFamily="34" charset="0"/>
                <a:cs typeface="Segoe UI Semibold" panose="020B0702040204020203" pitchFamily="34" charset="0"/>
              </a:rPr>
              <a:t>future of Azure </a:t>
            </a:r>
            <a:r>
              <a:rPr lang="en-US" sz="2400" cap="all" dirty="0" err="1">
                <a:solidFill>
                  <a:srgbClr val="00B0F0"/>
                </a:solidFill>
                <a:latin typeface="Segoe UI Semibold" panose="020B0702040204020203" pitchFamily="34" charset="0"/>
                <a:cs typeface="Segoe UI Semibold" panose="020B0702040204020203" pitchFamily="34" charset="0"/>
              </a:rPr>
              <a:t>devops</a:t>
            </a:r>
            <a:r>
              <a:rPr lang="en-US" sz="2400" cap="all" dirty="0">
                <a:solidFill>
                  <a:srgbClr val="00B0F0"/>
                </a:solidFill>
                <a:latin typeface="Segoe UI Semibold" panose="020B0702040204020203" pitchFamily="34" charset="0"/>
                <a:cs typeface="Segoe UI Semibold" panose="020B0702040204020203" pitchFamily="34" charset="0"/>
              </a:rPr>
              <a:t>: </a:t>
            </a:r>
            <a:endParaRPr lang="en-US" sz="2400" cap="all" dirty="0" smtClean="0">
              <a:solidFill>
                <a:srgbClr val="00B0F0"/>
              </a:solidFill>
              <a:latin typeface="Segoe UI Semibold" panose="020B0702040204020203" pitchFamily="34" charset="0"/>
              <a:cs typeface="Segoe UI Semibold" panose="020B0702040204020203" pitchFamily="34" charset="0"/>
            </a:endParaRPr>
          </a:p>
          <a:p>
            <a:r>
              <a:rPr lang="en-US" sz="4000" dirty="0" smtClean="0">
                <a:solidFill>
                  <a:srgbClr val="FFFFFF"/>
                </a:solidFill>
              </a:rPr>
              <a:t>Deploying</a:t>
            </a:r>
            <a:r>
              <a:rPr lang="en-US" sz="4000" dirty="0">
                <a:solidFill>
                  <a:srgbClr val="FFFFFF"/>
                </a:solidFill>
              </a:rPr>
              <a:t>, managing and monitoring your cloud </a:t>
            </a:r>
            <a:r>
              <a:rPr lang="en-US" sz="4000" dirty="0" smtClean="0">
                <a:solidFill>
                  <a:srgbClr val="FFFFFF"/>
                </a:solidFill>
              </a:rPr>
              <a:t>applications (2-608)</a:t>
            </a:r>
            <a:endParaRPr lang="en-US" sz="4000" dirty="0">
              <a:solidFill>
                <a:srgbClr val="FFFFFF"/>
              </a:solidFill>
            </a:endParaRPr>
          </a:p>
        </p:txBody>
      </p:sp>
      <p:pic>
        <p:nvPicPr>
          <p:cNvPr id="22" name="Picture 21"/>
          <p:cNvPicPr>
            <a:picLocks noChangeAspect="1"/>
          </p:cNvPicPr>
          <p:nvPr/>
        </p:nvPicPr>
        <p:blipFill>
          <a:blip r:embed="rId11"/>
          <a:stretch>
            <a:fillRect/>
          </a:stretch>
        </p:blipFill>
        <p:spPr>
          <a:xfrm>
            <a:off x="533566" y="4973884"/>
            <a:ext cx="3194532" cy="1084782"/>
          </a:xfrm>
          <a:prstGeom prst="rect">
            <a:avLst/>
          </a:prstGeom>
        </p:spPr>
      </p:pic>
      <p:sp>
        <p:nvSpPr>
          <p:cNvPr id="13" name="TextBox 12"/>
          <p:cNvSpPr txBox="1"/>
          <p:nvPr/>
        </p:nvSpPr>
        <p:spPr>
          <a:xfrm>
            <a:off x="3027910" y="4551332"/>
            <a:ext cx="1709773" cy="388585"/>
          </a:xfrm>
          <a:prstGeom prst="rect">
            <a:avLst/>
          </a:prstGeom>
        </p:spPr>
        <p:txBody>
          <a:bodyPr vert="horz" wrap="square" lIns="93260" tIns="93260" rIns="93260" bIns="93260" rtlCol="0" anchor="t">
            <a:noAutofit/>
          </a:bodyPr>
          <a:lstStyle/>
          <a:p>
            <a:pPr defTabSz="932597"/>
            <a:r>
              <a:rPr lang="en-US" sz="1632" dirty="0">
                <a:solidFill>
                  <a:srgbClr val="18386C"/>
                </a:solidFill>
                <a:ea typeface="Segoe UI" pitchFamily="34" charset="0"/>
                <a:cs typeface="Segoe UI" pitchFamily="34" charset="0"/>
              </a:rPr>
              <a:t>1)</a:t>
            </a:r>
            <a:r>
              <a:rPr lang="en-US" sz="1632" dirty="0">
                <a:solidFill>
                  <a:srgbClr val="FFFFFF"/>
                </a:solidFill>
                <a:ea typeface="Segoe UI" pitchFamily="34" charset="0"/>
                <a:cs typeface="Segoe UI" pitchFamily="34" charset="0"/>
              </a:rPr>
              <a:t> Developers</a:t>
            </a:r>
          </a:p>
        </p:txBody>
      </p:sp>
    </p:spTree>
    <p:extLst>
      <p:ext uri="{BB962C8B-B14F-4D97-AF65-F5344CB8AC3E}">
        <p14:creationId xmlns:p14="http://schemas.microsoft.com/office/powerpoint/2010/main" val="1128798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52054" y="1808826"/>
            <a:ext cx="3411784" cy="3411784"/>
          </a:xfrm>
          <a:prstGeom prst="rect">
            <a:avLst/>
          </a:prstGeom>
        </p:spPr>
      </p:pic>
      <p:sp>
        <p:nvSpPr>
          <p:cNvPr id="10" name="Title 3"/>
          <p:cNvSpPr txBox="1">
            <a:spLocks/>
          </p:cNvSpPr>
          <p:nvPr/>
        </p:nvSpPr>
        <p:spPr>
          <a:xfrm>
            <a:off x="274639" y="2492412"/>
            <a:ext cx="11889564" cy="2345914"/>
          </a:xfrm>
          <a:prstGeom prst="rect">
            <a:avLst/>
          </a:prstGeom>
        </p:spPr>
        <p:txBody>
          <a:bodyPr vert="horz" wrap="none" lIns="182880" tIns="146304" rIns="182880" bIns="146304" rtlCol="0" anchor="ctr">
            <a:noAutofit/>
          </a:bodyPr>
          <a:lst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algn="ctr"/>
            <a:r>
              <a:rPr sz="9600" b="1">
                <a:solidFill>
                  <a:srgbClr val="FFFFFF">
                    <a:lumMod val="85000"/>
                  </a:srgbClr>
                </a:solidFill>
                <a:latin typeface="Segoe UI Symbol" panose="020B0502040204020203" pitchFamily="34" charset="0"/>
                <a:ea typeface="Segoe UI Symbol" panose="020B0502040204020203" pitchFamily="34" charset="0"/>
              </a:rPr>
              <a:t></a:t>
            </a:r>
            <a:endParaRPr sz="9600" b="1">
              <a:solidFill>
                <a:srgbClr val="FFFFFF">
                  <a:lumMod val="85000"/>
                </a:srgbClr>
              </a:solidFill>
            </a:endParaRPr>
          </a:p>
        </p:txBody>
      </p:sp>
      <p:pic>
        <p:nvPicPr>
          <p:cNvPr id="11" name="Picture 10"/>
          <p:cNvPicPr>
            <a:picLocks noChangeAspect="1"/>
          </p:cNvPicPr>
          <p:nvPr/>
        </p:nvPicPr>
        <p:blipFill rotWithShape="1">
          <a:blip r:embed="rId3">
            <a:extLst>
              <a:ext uri="{28A0092B-C50C-407E-A947-70E740481C1C}">
                <a14:useLocalDpi xmlns:a14="http://schemas.microsoft.com/office/drawing/2010/main" val="0"/>
              </a:ext>
            </a:extLst>
          </a:blip>
          <a:srcRect l="5838" r="76928"/>
          <a:stretch/>
        </p:blipFill>
        <p:spPr>
          <a:xfrm>
            <a:off x="1375054" y="905178"/>
            <a:ext cx="3211735" cy="5219081"/>
          </a:xfrm>
          <a:prstGeom prst="rect">
            <a:avLst/>
          </a:prstGeom>
        </p:spPr>
      </p:pic>
    </p:spTree>
    <p:extLst>
      <p:ext uri="{BB962C8B-B14F-4D97-AF65-F5344CB8AC3E}">
        <p14:creationId xmlns:p14="http://schemas.microsoft.com/office/powerpoint/2010/main" val="296758536"/>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Using Visual Studio Online to manage development lifecycle in Azure portal</a:t>
            </a:r>
            <a:br>
              <a:rPr lang="en-US" dirty="0" smtClean="0"/>
            </a:br>
            <a:r>
              <a:rPr lang="en-US" dirty="0"/>
              <a:t/>
            </a:r>
            <a:br>
              <a:rPr lang="en-US" dirty="0"/>
            </a:br>
            <a:r>
              <a:rPr lang="en-US" dirty="0" smtClean="0"/>
              <a:t>DEMO</a:t>
            </a:r>
            <a:endParaRPr lang="en-US" dirty="0"/>
          </a:p>
        </p:txBody>
      </p:sp>
    </p:spTree>
    <p:extLst>
      <p:ext uri="{BB962C8B-B14F-4D97-AF65-F5344CB8AC3E}">
        <p14:creationId xmlns:p14="http://schemas.microsoft.com/office/powerpoint/2010/main" val="1764163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1837" y="754062"/>
            <a:ext cx="10820400" cy="1828800"/>
          </a:xfrm>
        </p:spPr>
        <p:txBody>
          <a:bodyPr/>
          <a:lstStyle/>
          <a:p>
            <a:r>
              <a:rPr lang="en-US" sz="3600" b="1" cap="all" dirty="0" smtClean="0">
                <a:solidFill>
                  <a:schemeClr val="tx1">
                    <a:lumMod val="60000"/>
                    <a:lumOff val="40000"/>
                  </a:schemeClr>
                </a:solidFill>
                <a:latin typeface="Segoe UI Semibold" panose="020B0702040204020203" pitchFamily="34" charset="0"/>
                <a:cs typeface="Segoe UI Semibold" panose="020B0702040204020203" pitchFamily="34" charset="0"/>
              </a:rPr>
              <a:t>Next up:</a:t>
            </a:r>
            <a:endParaRPr lang="en-US" sz="3600" cap="all" dirty="0">
              <a:solidFill>
                <a:schemeClr val="tx1">
                  <a:lumMod val="60000"/>
                  <a:lumOff val="40000"/>
                </a:schemeClr>
              </a:solidFill>
              <a:latin typeface="Segoe UI Semibold" panose="020B0702040204020203" pitchFamily="34" charset="0"/>
              <a:cs typeface="Segoe UI Semibold" panose="020B0702040204020203" pitchFamily="34"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8135" y="4564062"/>
            <a:ext cx="1463040" cy="1170432"/>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1391" y="2049462"/>
            <a:ext cx="1463040" cy="1463040"/>
          </a:xfrm>
          <a:prstGeom prst="rect">
            <a:avLst/>
          </a:prstGeom>
        </p:spPr>
      </p:pic>
      <p:sp>
        <p:nvSpPr>
          <p:cNvPr id="5" name="Title 1"/>
          <p:cNvSpPr txBox="1">
            <a:spLocks/>
          </p:cNvSpPr>
          <p:nvPr/>
        </p:nvSpPr>
        <p:spPr>
          <a:xfrm>
            <a:off x="2636837" y="1668462"/>
            <a:ext cx="8752679" cy="1828800"/>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4800" b="0" kern="1200" cap="none" spc="-102" baseline="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2800" dirty="0" smtClean="0">
                <a:solidFill>
                  <a:srgbClr val="FFFFFF">
                    <a:lumMod val="75000"/>
                  </a:srgbClr>
                </a:solidFill>
                <a:latin typeface="Segoe UI Semibold" panose="020B0702040204020203" pitchFamily="34" charset="0"/>
                <a:cs typeface="Segoe UI Semibold" panose="020B0702040204020203" pitchFamily="34" charset="0"/>
              </a:rPr>
              <a:t>2-608</a:t>
            </a:r>
          </a:p>
          <a:p>
            <a:r>
              <a:rPr sz="4000" dirty="0" smtClean="0">
                <a:gradFill>
                  <a:gsLst>
                    <a:gs pos="1250">
                      <a:srgbClr val="404040"/>
                    </a:gs>
                    <a:gs pos="100000">
                      <a:srgbClr val="404040"/>
                    </a:gs>
                  </a:gsLst>
                  <a:lin ang="5400000" scaled="0"/>
                </a:gradFill>
              </a:rPr>
              <a:t>The future of Azure </a:t>
            </a:r>
            <a:r>
              <a:rPr sz="4000" dirty="0" err="1" smtClean="0">
                <a:gradFill>
                  <a:gsLst>
                    <a:gs pos="1250">
                      <a:srgbClr val="404040"/>
                    </a:gs>
                    <a:gs pos="100000">
                      <a:srgbClr val="404040"/>
                    </a:gs>
                  </a:gsLst>
                  <a:lin ang="5400000" scaled="0"/>
                </a:gradFill>
              </a:rPr>
              <a:t>devops</a:t>
            </a:r>
            <a:r>
              <a:rPr sz="4000" dirty="0" smtClean="0">
                <a:gradFill>
                  <a:gsLst>
                    <a:gs pos="1250">
                      <a:srgbClr val="404040"/>
                    </a:gs>
                    <a:gs pos="100000">
                      <a:srgbClr val="404040"/>
                    </a:gs>
                  </a:gsLst>
                  <a:lin ang="5400000" scaled="0"/>
                </a:gradFill>
              </a:rPr>
              <a:t>:</a:t>
            </a:r>
          </a:p>
          <a:p>
            <a:r>
              <a:rPr sz="4000" dirty="0" smtClean="0">
                <a:gradFill>
                  <a:gsLst>
                    <a:gs pos="1250">
                      <a:srgbClr val="404040"/>
                    </a:gs>
                    <a:gs pos="100000">
                      <a:srgbClr val="404040"/>
                    </a:gs>
                  </a:gsLst>
                  <a:lin ang="5400000" scaled="0"/>
                </a:gradFill>
              </a:rPr>
              <a:t>Deploying, managing and monitoring your cloud applications</a:t>
            </a:r>
          </a:p>
          <a:p>
            <a:endParaRPr sz="4400" dirty="0">
              <a:solidFill>
                <a:srgbClr val="FFFFFF">
                  <a:lumMod val="75000"/>
                </a:srgbClr>
              </a:solidFill>
              <a:latin typeface="Segoe UI Semibold" panose="020B0702040204020203" pitchFamily="34" charset="0"/>
              <a:cs typeface="Segoe UI Semibold" panose="020B0702040204020203" pitchFamily="34" charset="0"/>
            </a:endParaRPr>
          </a:p>
          <a:p>
            <a:r>
              <a:rPr sz="2800" dirty="0" smtClean="0">
                <a:solidFill>
                  <a:srgbClr val="FFFFFF">
                    <a:lumMod val="75000"/>
                  </a:srgbClr>
                </a:solidFill>
                <a:latin typeface="Segoe UI Semibold" panose="020B0702040204020203" pitchFamily="34" charset="0"/>
                <a:cs typeface="Segoe UI Semibold" panose="020B0702040204020203" pitchFamily="34" charset="0"/>
              </a:rPr>
              <a:t>2-607</a:t>
            </a:r>
            <a:endParaRPr sz="2800" dirty="0">
              <a:solidFill>
                <a:srgbClr val="FFFFFF">
                  <a:lumMod val="75000"/>
                </a:srgbClr>
              </a:solidFill>
              <a:latin typeface="Segoe UI Semibold" panose="020B0702040204020203" pitchFamily="34" charset="0"/>
              <a:cs typeface="Segoe UI Semibold" panose="020B0702040204020203" pitchFamily="34" charset="0"/>
            </a:endParaRPr>
          </a:p>
          <a:p>
            <a:r>
              <a:rPr sz="4000" dirty="0">
                <a:gradFill>
                  <a:gsLst>
                    <a:gs pos="1250">
                      <a:srgbClr val="404040"/>
                    </a:gs>
                    <a:gs pos="100000">
                      <a:srgbClr val="404040"/>
                    </a:gs>
                  </a:gsLst>
                  <a:lin ang="5400000" scaled="0"/>
                </a:gradFill>
              </a:rPr>
              <a:t>Azure Resource Group Model: Modern management for modern </a:t>
            </a:r>
            <a:r>
              <a:rPr sz="4000" dirty="0" smtClean="0">
                <a:gradFill>
                  <a:gsLst>
                    <a:gs pos="1250">
                      <a:srgbClr val="404040"/>
                    </a:gs>
                    <a:gs pos="100000">
                      <a:srgbClr val="404040"/>
                    </a:gs>
                  </a:gsLst>
                  <a:lin ang="5400000" scaled="0"/>
                </a:gradFill>
              </a:rPr>
              <a:t>cloud</a:t>
            </a:r>
            <a:endParaRPr sz="4000" dirty="0">
              <a:gradFill>
                <a:gsLst>
                  <a:gs pos="1250">
                    <a:srgbClr val="404040"/>
                  </a:gs>
                  <a:gs pos="100000">
                    <a:srgbClr val="404040"/>
                  </a:gs>
                </a:gsLst>
                <a:lin ang="5400000" scaled="0"/>
              </a:gradFill>
            </a:endParaRPr>
          </a:p>
        </p:txBody>
      </p:sp>
    </p:spTree>
    <p:extLst>
      <p:ext uri="{BB962C8B-B14F-4D97-AF65-F5344CB8AC3E}">
        <p14:creationId xmlns:p14="http://schemas.microsoft.com/office/powerpoint/2010/main" val="2611783090"/>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p:cNvSpPr txBox="1">
            <a:spLocks/>
          </p:cNvSpPr>
          <p:nvPr/>
        </p:nvSpPr>
        <p:spPr>
          <a:xfrm>
            <a:off x="274639" y="295274"/>
            <a:ext cx="11889564" cy="917575"/>
          </a:xfrm>
          <a:prstGeom prst="rect">
            <a:avLst/>
          </a:prstGeom>
        </p:spPr>
        <p:txBody>
          <a:bodyPr/>
          <a:lst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6000" dirty="0" smtClean="0">
                <a:gradFill>
                  <a:gsLst>
                    <a:gs pos="1087">
                      <a:schemeClr val="tx2"/>
                    </a:gs>
                    <a:gs pos="100000">
                      <a:schemeClr val="tx2"/>
                    </a:gs>
                  </a:gsLst>
                  <a:lin ang="5400000" scaled="0"/>
                </a:gradFill>
              </a:rPr>
              <a:t>Your Feedback is Important</a:t>
            </a:r>
            <a:endParaRPr lang="en-US" sz="6000" dirty="0">
              <a:gradFill>
                <a:gsLst>
                  <a:gs pos="1087">
                    <a:schemeClr val="tx2"/>
                  </a:gs>
                  <a:gs pos="100000">
                    <a:schemeClr val="tx2"/>
                  </a:gs>
                </a:gsLst>
                <a:lin ang="5400000" scaled="0"/>
              </a:gradFill>
            </a:endParaRPr>
          </a:p>
        </p:txBody>
      </p:sp>
      <p:sp>
        <p:nvSpPr>
          <p:cNvPr id="19" name="Text Placeholder 2"/>
          <p:cNvSpPr txBox="1">
            <a:spLocks/>
          </p:cNvSpPr>
          <p:nvPr/>
        </p:nvSpPr>
        <p:spPr>
          <a:xfrm>
            <a:off x="274638" y="1778483"/>
            <a:ext cx="11887200" cy="2175980"/>
          </a:xfrm>
          <a:prstGeom prst="rect">
            <a:avLst/>
          </a:prstGeom>
        </p:spPr>
        <p:txBody>
          <a:bodyPr lIns="182880" tIns="146304" rIns="182880" bIns="146304"/>
          <a:lst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80000"/>
              </a:lnSpc>
              <a:buFont typeface="Wingdings" panose="05000000000000000000" pitchFamily="2" charset="2"/>
              <a:buNone/>
            </a:pPr>
            <a:r>
              <a:rPr lang="en-US" sz="3600" dirty="0" smtClean="0">
                <a:gradFill>
                  <a:gsLst>
                    <a:gs pos="5435">
                      <a:schemeClr val="tx1"/>
                    </a:gs>
                    <a:gs pos="100000">
                      <a:schemeClr val="tx1"/>
                    </a:gs>
                  </a:gsLst>
                  <a:lin ang="5400000" scaled="0"/>
                </a:gradFill>
              </a:rPr>
              <a:t>Fill out an evaluation of this session </a:t>
            </a:r>
            <a:br>
              <a:rPr lang="en-US" sz="3600" dirty="0" smtClean="0">
                <a:gradFill>
                  <a:gsLst>
                    <a:gs pos="5435">
                      <a:schemeClr val="tx1"/>
                    </a:gs>
                    <a:gs pos="100000">
                      <a:schemeClr val="tx1"/>
                    </a:gs>
                  </a:gsLst>
                  <a:lin ang="5400000" scaled="0"/>
                </a:gradFill>
              </a:rPr>
            </a:br>
            <a:r>
              <a:rPr lang="en-US" sz="3600" dirty="0" smtClean="0">
                <a:gradFill>
                  <a:gsLst>
                    <a:gs pos="5435">
                      <a:schemeClr val="tx1"/>
                    </a:gs>
                    <a:gs pos="100000">
                      <a:schemeClr val="tx1"/>
                    </a:gs>
                  </a:gsLst>
                  <a:lin ang="5400000" scaled="0"/>
                </a:gradFill>
              </a:rPr>
              <a:t>and help shape future events. </a:t>
            </a:r>
          </a:p>
          <a:p>
            <a:pPr marL="0" indent="0">
              <a:lnSpc>
                <a:spcPct val="80000"/>
              </a:lnSpc>
              <a:spcBef>
                <a:spcPts val="2200"/>
              </a:spcBef>
              <a:buFont typeface="Wingdings" panose="05000000000000000000" pitchFamily="2" charset="2"/>
              <a:buNone/>
            </a:pPr>
            <a:r>
              <a:rPr lang="en-US" sz="3600" dirty="0" smtClean="0">
                <a:gradFill>
                  <a:gsLst>
                    <a:gs pos="5435">
                      <a:schemeClr val="tx1"/>
                    </a:gs>
                    <a:gs pos="100000">
                      <a:schemeClr val="tx1"/>
                    </a:gs>
                  </a:gsLst>
                  <a:lin ang="5400000" scaled="0"/>
                </a:gradFill>
                <a:latin typeface="+mn-lt"/>
              </a:rPr>
              <a:t>Scan the QR code </a:t>
            </a:r>
            <a:r>
              <a:rPr lang="en-US" sz="3600" dirty="0" smtClean="0">
                <a:gradFill>
                  <a:gsLst>
                    <a:gs pos="5435">
                      <a:schemeClr val="tx1"/>
                    </a:gs>
                    <a:gs pos="100000">
                      <a:schemeClr val="tx1"/>
                    </a:gs>
                  </a:gsLst>
                  <a:lin ang="5400000" scaled="0"/>
                </a:gradFill>
              </a:rPr>
              <a:t>to evaluate </a:t>
            </a:r>
            <a:br>
              <a:rPr lang="en-US" sz="3600" dirty="0" smtClean="0">
                <a:gradFill>
                  <a:gsLst>
                    <a:gs pos="5435">
                      <a:schemeClr val="tx1"/>
                    </a:gs>
                    <a:gs pos="100000">
                      <a:schemeClr val="tx1"/>
                    </a:gs>
                  </a:gsLst>
                  <a:lin ang="5400000" scaled="0"/>
                </a:gradFill>
              </a:rPr>
            </a:br>
            <a:r>
              <a:rPr lang="en-US" sz="3600" dirty="0" smtClean="0">
                <a:gradFill>
                  <a:gsLst>
                    <a:gs pos="5435">
                      <a:schemeClr val="tx1"/>
                    </a:gs>
                    <a:gs pos="100000">
                      <a:schemeClr val="tx1"/>
                    </a:gs>
                  </a:gsLst>
                  <a:lin ang="5400000" scaled="0"/>
                </a:gradFill>
              </a:rPr>
              <a:t>this session on your mobile device. </a:t>
            </a:r>
          </a:p>
          <a:p>
            <a:pPr marL="0" indent="0">
              <a:spcBef>
                <a:spcPts val="1800"/>
              </a:spcBef>
              <a:buFont typeface="Wingdings" panose="05000000000000000000" pitchFamily="2" charset="2"/>
              <a:buNone/>
            </a:pPr>
            <a:r>
              <a:rPr lang="en-US" sz="3200" dirty="0" smtClean="0">
                <a:gradFill>
                  <a:gsLst>
                    <a:gs pos="3261">
                      <a:schemeClr val="tx2"/>
                    </a:gs>
                    <a:gs pos="100000">
                      <a:schemeClr val="tx2"/>
                    </a:gs>
                  </a:gsLst>
                  <a:lin ang="5400000" scaled="0"/>
                </a:gradFill>
                <a:latin typeface="+mn-lt"/>
              </a:rPr>
              <a:t>You’ll also be entered into </a:t>
            </a:r>
            <a:br>
              <a:rPr lang="en-US" sz="3200" dirty="0" smtClean="0">
                <a:gradFill>
                  <a:gsLst>
                    <a:gs pos="3261">
                      <a:schemeClr val="tx2"/>
                    </a:gs>
                    <a:gs pos="100000">
                      <a:schemeClr val="tx2"/>
                    </a:gs>
                  </a:gsLst>
                  <a:lin ang="5400000" scaled="0"/>
                </a:gradFill>
                <a:latin typeface="+mn-lt"/>
              </a:rPr>
            </a:br>
            <a:r>
              <a:rPr lang="en-US" sz="3200" dirty="0" smtClean="0">
                <a:gradFill>
                  <a:gsLst>
                    <a:gs pos="3261">
                      <a:schemeClr val="tx2"/>
                    </a:gs>
                    <a:gs pos="100000">
                      <a:schemeClr val="tx2"/>
                    </a:gs>
                  </a:gsLst>
                  <a:lin ang="5400000" scaled="0"/>
                </a:gradFill>
                <a:latin typeface="+mn-lt"/>
              </a:rPr>
              <a:t>a daily prize drawing!</a:t>
            </a:r>
            <a:endParaRPr lang="en-US" sz="3200" dirty="0">
              <a:gradFill>
                <a:gsLst>
                  <a:gs pos="3261">
                    <a:schemeClr val="tx2"/>
                  </a:gs>
                  <a:gs pos="100000">
                    <a:schemeClr val="tx2"/>
                  </a:gs>
                </a:gsLst>
                <a:lin ang="5400000" scaled="0"/>
              </a:gradFill>
              <a:latin typeface="+mn-lt"/>
            </a:endParaRPr>
          </a:p>
        </p:txBody>
      </p:sp>
      <p:pic>
        <p:nvPicPr>
          <p:cNvPr id="22" name="Picture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04239" y="3027946"/>
            <a:ext cx="3657600" cy="3657600"/>
          </a:xfrm>
          <a:prstGeom prst="rect">
            <a:avLst/>
          </a:prstGeom>
          <a:ln>
            <a:solidFill>
              <a:srgbClr val="8C8C8C"/>
            </a:solidFill>
          </a:ln>
        </p:spPr>
      </p:pic>
      <p:sp>
        <p:nvSpPr>
          <p:cNvPr id="25" name="Freeform 24"/>
          <p:cNvSpPr>
            <a:spLocks noChangeAspect="1" noEditPoints="1"/>
          </p:cNvSpPr>
          <p:nvPr/>
        </p:nvSpPr>
        <p:spPr bwMode="black">
          <a:xfrm>
            <a:off x="475560"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Tree>
    <p:extLst>
      <p:ext uri="{BB962C8B-B14F-4D97-AF65-F5344CB8AC3E}">
        <p14:creationId xmlns:p14="http://schemas.microsoft.com/office/powerpoint/2010/main" val="3699186120"/>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536_Build_2014_Breakout_Template_White_16x9">
  <a:themeElements>
    <a:clrScheme name="Build 2014">
      <a:dk1>
        <a:srgbClr val="40404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uild_2014_Template.potx" id="{39E59A6A-D504-4212-89A7-01891365F18E}" vid="{A4136940-2F30-4F5C-9ED6-88F2C49C1AE1}"/>
    </a:ext>
  </a:extLst>
</a:theme>
</file>

<file path=ppt/theme/theme2.xml><?xml version="1.0" encoding="utf-8"?>
<a:theme xmlns:a="http://schemas.openxmlformats.org/drawingml/2006/main" name="1_5-30536_Build_2014_Breakout_Template_Blue_16x9">
  <a:themeElements>
    <a:clrScheme name="Build 2014">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3"/>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ctr" defTabSz="932472" fontAlgn="base">
          <a:lnSpc>
            <a:spcPct val="90000"/>
          </a:lnSpc>
          <a:spcBef>
            <a:spcPct val="0"/>
          </a:spcBef>
          <a:spcAft>
            <a:spcPct val="0"/>
          </a:spcAft>
          <a:defRPr sz="24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uild_2014_Template.potx" id="{39E59A6A-D504-4212-89A7-01891365F18E}" vid="{C5418590-2BCF-48C6-AF37-67DC4D4291A7}"/>
    </a:ext>
  </a:extLst>
</a:theme>
</file>

<file path=ppt/theme/theme3.xml><?xml version="1.0" encoding="utf-8"?>
<a:theme xmlns:a="http://schemas.openxmlformats.org/drawingml/2006/main" name="Build_2014_Breakout_Template">
  <a:themeElements>
    <a:clrScheme name="Build 2014">
      <a:dk1>
        <a:srgbClr val="40404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uild_2014_Breakout_Template.potx" id="{AF7916F5-B6CE-4446-87D4-7A61BEF9288B}" vid="{F2E341AB-B1C9-4A03-98B5-82D7F8BB090B}"/>
    </a:ext>
  </a:extLst>
</a:theme>
</file>

<file path=ppt/theme/theme4.xml><?xml version="1.0" encoding="utf-8"?>
<a:theme xmlns:a="http://schemas.openxmlformats.org/drawingml/2006/main" name="Azure Medium">
  <a:themeElements>
    <a:clrScheme name="Azure Basic">
      <a:dk1>
        <a:srgbClr val="00B0F0"/>
      </a:dk1>
      <a:lt1>
        <a:srgbClr val="FFFFFF"/>
      </a:lt1>
      <a:dk2>
        <a:srgbClr val="44546A"/>
      </a:dk2>
      <a:lt2>
        <a:srgbClr val="FFFFFF"/>
      </a:lt2>
      <a:accent1>
        <a:srgbClr val="00B0F0"/>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Windows Azure">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CBE8A0D253ED1A4AAAE93FF9B973EB7E0027C1F5D9CEFE6046B3BCA4D310D11AA7" ma:contentTypeVersion="25" ma:contentTypeDescription="" ma:contentTypeScope="" ma:versionID="59190252e8f6b8110360cee8e4044d5b">
  <xsd:schema xmlns:xsd="http://www.w3.org/2001/XMLSchema" xmlns:xs="http://www.w3.org/2001/XMLSchema" xmlns:p="http://schemas.microsoft.com/office/2006/metadata/properties" xmlns:ns1="http://schemas.microsoft.com/sharepoint/v3" xmlns:ns2="e36bfbf9-5e42-489c-a259-4c54eb22cb57" xmlns:ns3="230e9df3-be65-4c73-a93b-d1236ebd677e" targetNamespace="http://schemas.microsoft.com/office/2006/metadata/properties" ma:root="true" ma:fieldsID="ce62f3e539b6767ca1e323fb703a26fd" ns1:_="" ns2:_="" ns3:_="">
    <xsd:import namespace="http://schemas.microsoft.com/sharepoint/v3"/>
    <xsd:import namespace="e36bfbf9-5e42-489c-a259-4c54eb22cb57"/>
    <xsd:import namespace="230e9df3-be65-4c73-a93b-d1236ebd677e"/>
    <xsd:element name="properties">
      <xsd:complexType>
        <xsd:sequence>
          <xsd:element name="documentManagement">
            <xsd:complexType>
              <xsd:all>
                <xsd:element ref="ns2:i23d7ba649194ae1bace8707520bbe5b" minOccurs="0"/>
                <xsd:element ref="ns3:TaxCatchAll" minOccurs="0"/>
                <xsd:element ref="ns3:TaxCatchAllLabel" minOccurs="0"/>
                <xsd:element ref="ns2:l3c4e8b902d24cac82560b32d42c7cb4" minOccurs="0"/>
                <xsd:element ref="ns2:o359a72c0e394a2bbc3ef6c803acc180" minOccurs="0"/>
                <xsd:element ref="ns2:Event_x0020_Start_x0020_Date" minOccurs="0"/>
                <xsd:element ref="ns2:Event_x0020_End_x0020_Date" minOccurs="0"/>
                <xsd:element ref="ns2:Presentation_x0020_Date" minOccurs="0"/>
                <xsd:element ref="ns2:MS_x0020_Speaker" minOccurs="0"/>
                <xsd:element ref="ns2:External_x0020_Speaker" minOccurs="0"/>
                <xsd:element ref="ns2:o915802bd8fb417bbe5f6f423fd076a0" minOccurs="0"/>
                <xsd:element ref="ns2:g9dd8d57dc62470db6c80d9bb76f6f98" minOccurs="0"/>
                <xsd:element ref="ns2:ha6fe286c6b34f98b7bef39f1ccb86a0" minOccurs="0"/>
                <xsd:element ref="ns2:Session_x0020_Code" minOccurs="0"/>
                <xsd:element ref="ns2:MS_x0020_Content_x0020_Owner" minOccurs="0"/>
                <xsd:element ref="ns2:o05f84fa51b8493184c53e88c1048d4a" minOccurs="0"/>
                <xsd:element ref="ns2:SharedWithUsers" minOccurs="0"/>
                <xsd:element ref="ns3:TaxKeywordTaxHTField" minOccurs="0"/>
                <xsd:element ref="ns1:AverageRating" minOccurs="0"/>
                <xsd:element ref="ns1:RatingCount" minOccurs="0"/>
                <xsd:element ref="ns1:RatedBy" minOccurs="0"/>
                <xsd:element ref="ns1:Ratings" minOccurs="0"/>
                <xsd:element ref="ns1:LikesCount" minOccurs="0"/>
                <xsd:element ref="ns1:LikedB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34" nillable="true" ma:displayName="Rating (0-5)" ma:decimals="2" ma:description="Average value of all the ratings that have been submitted" ma:internalName="AverageRating" ma:readOnly="true">
      <xsd:simpleType>
        <xsd:restriction base="dms:Number"/>
      </xsd:simpleType>
    </xsd:element>
    <xsd:element name="RatingCount" ma:index="35" nillable="true" ma:displayName="Number of Ratings" ma:decimals="0" ma:description="Number of ratings submitted" ma:internalName="RatingCount" ma:readOnly="true">
      <xsd:simpleType>
        <xsd:restriction base="dms:Number"/>
      </xsd:simpleType>
    </xsd:element>
    <xsd:element name="RatedBy" ma:index="36" nillable="true" ma:displayName="Rated By" ma:description="Users rated the item." ma:hidden="true" ma:list="UserInfo" ma:internalName="Rat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Ratings" ma:index="37" nillable="true" ma:displayName="User ratings" ma:description="User ratings for the item" ma:hidden="true" ma:internalName="Ratings">
      <xsd:simpleType>
        <xsd:restriction base="dms:Note"/>
      </xsd:simpleType>
    </xsd:element>
    <xsd:element name="LikesCount" ma:index="38" nillable="true" ma:displayName="Number of Likes" ma:internalName="LikesCount">
      <xsd:simpleType>
        <xsd:restriction base="dms:Unknown"/>
      </xsd:simpleType>
    </xsd:element>
    <xsd:element name="LikedBy" ma:index="39" nillable="true" ma:displayName="Liked By" ma:hidden="true" ma:list="UserInfo" ma:internalName="Lik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36bfbf9-5e42-489c-a259-4c54eb22cb57" elementFormDefault="qualified">
    <xsd:import namespace="http://schemas.microsoft.com/office/2006/documentManagement/types"/>
    <xsd:import namespace="http://schemas.microsoft.com/office/infopath/2007/PartnerControls"/>
    <xsd:element name="i23d7ba649194ae1bace8707520bbe5b" ma:index="8" nillable="true" ma:taxonomy="true" ma:internalName="i23d7ba649194ae1bace8707520bbe5b" ma:taxonomyFieldName="Event_x0020_Name" ma:displayName="Event Name" ma:default="" ma:fieldId="{223d7ba6-4919-4ae1-bace-8707520bbe5b}" ma:sspId="e385fb40-52d4-4fae-9c5b-3e8ff8a5878e" ma:termSetId="32cfb7b5-aebe-4989-95ed-0d5619f5d6c0" ma:anchorId="eaa4d92a-3824-4a49-92be-7ef169e4e325" ma:open="false" ma:isKeyword="false">
      <xsd:complexType>
        <xsd:sequence>
          <xsd:element ref="pc:Terms" minOccurs="0" maxOccurs="1"/>
        </xsd:sequence>
      </xsd:complexType>
    </xsd:element>
    <xsd:element name="l3c4e8b902d24cac82560b32d42c7cb4" ma:index="12" nillable="true" ma:taxonomy="true" ma:internalName="l3c4e8b902d24cac82560b32d42c7cb4" ma:taxonomyFieldName="Event_x0020_Location" ma:displayName="Event Location" ma:default="" ma:fieldId="{53c4e8b9-02d2-4cac-8256-0b32d42c7cb4}" ma:sspId="e385fb40-52d4-4fae-9c5b-3e8ff8a5878e" ma:termSetId="ff02addd-433e-4baa-a831-22be402789db" ma:anchorId="00000000-0000-0000-0000-000000000000" ma:open="false" ma:isKeyword="false">
      <xsd:complexType>
        <xsd:sequence>
          <xsd:element ref="pc:Terms" minOccurs="0" maxOccurs="1"/>
        </xsd:sequence>
      </xsd:complexType>
    </xsd:element>
    <xsd:element name="o359a72c0e394a2bbc3ef6c803acc180" ma:index="14" nillable="true" ma:taxonomy="true" ma:internalName="o359a72c0e394a2bbc3ef6c803acc180" ma:taxonomyFieldName="Event_x0020_Venue" ma:displayName="Event Venue" ma:default="" ma:fieldId="{8359a72c-0e39-4a2b-bc3e-f6c803acc180}" ma:sspId="e385fb40-52d4-4fae-9c5b-3e8ff8a5878e" ma:termSetId="ff02addd-433e-4baa-a831-22be402789db" ma:anchorId="d989be80-0593-11e1-be50-0800200c9a66" ma:open="false" ma:isKeyword="false">
      <xsd:complexType>
        <xsd:sequence>
          <xsd:element ref="pc:Terms" minOccurs="0" maxOccurs="1"/>
        </xsd:sequence>
      </xsd:complexType>
    </xsd:element>
    <xsd:element name="Event_x0020_Start_x0020_Date" ma:index="16" nillable="true" ma:displayName="Event Start Date" ma:format="DateOnly" ma:internalName="Event_x0020_Start_x0020_Date">
      <xsd:simpleType>
        <xsd:restriction base="dms:DateTime"/>
      </xsd:simpleType>
    </xsd:element>
    <xsd:element name="Event_x0020_End_x0020_Date" ma:index="17" nillable="true" ma:displayName="Event End Date" ma:format="DateOnly" ma:internalName="Event_x0020_End_x0020_Date">
      <xsd:simpleType>
        <xsd:restriction base="dms:DateTime"/>
      </xsd:simpleType>
    </xsd:element>
    <xsd:element name="Presentation_x0020_Date" ma:index="18" nillable="true" ma:displayName="Presentation Date" ma:format="DateOnly" ma:internalName="Presentation_x0020_Date">
      <xsd:simpleType>
        <xsd:restriction base="dms:DateTime"/>
      </xsd:simpleType>
    </xsd:element>
    <xsd:element name="MS_x0020_Speaker" ma:index="19" nillable="true" ma:displayName="MS Speaker" ma:list="UserInfo" ma:SharePointGroup="0" ma:internalName="MS_x0020_Speak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20" nillable="true" ma:displayName="External Speaker" ma:internalName="External_x0020_Speaker">
      <xsd:simpleType>
        <xsd:restriction base="dms:Text">
          <xsd:maxLength value="255"/>
        </xsd:restriction>
      </xsd:simpleType>
    </xsd:element>
    <xsd:element name="o915802bd8fb417bbe5f6f423fd076a0" ma:index="21" nillable="true" ma:taxonomy="true" ma:internalName="o915802bd8fb417bbe5f6f423fd076a0" ma:taxonomyFieldName="Audience1" ma:displayName="Audience" ma:default="" ma:fieldId="{8915802b-d8fb-417b-be5f-6f423fd076a0}" ma:taxonomyMulti="true" ma:sspId="e385fb40-52d4-4fae-9c5b-3e8ff8a5878e" ma:termSetId="02c0b350-7782-44ed-b079-a5ef0c1b9fe9" ma:anchorId="00000000-0000-0000-0000-000000000000" ma:open="false" ma:isKeyword="false">
      <xsd:complexType>
        <xsd:sequence>
          <xsd:element ref="pc:Terms" minOccurs="0" maxOccurs="1"/>
        </xsd:sequence>
      </xsd:complexType>
    </xsd:element>
    <xsd:element name="g9dd8d57dc62470db6c80d9bb76f6f98" ma:index="23" nillable="true" ma:taxonomy="true" ma:internalName="g9dd8d57dc62470db6c80d9bb76f6f98" ma:taxonomyFieldName="Product" ma:displayName="Product" ma:default="" ma:fieldId="{09dd8d57-dc62-470d-b6c8-0d9bb76f6f98}" ma:taxonomyMulti="true" ma:sspId="e385fb40-52d4-4fae-9c5b-3e8ff8a5878e" ma:termSetId="9bb0a48c-16c3-4e7a-9e9e-0bc708463e1a" ma:anchorId="00000000-0000-0000-0000-000000000000" ma:open="false" ma:isKeyword="false">
      <xsd:complexType>
        <xsd:sequence>
          <xsd:element ref="pc:Terms" minOccurs="0" maxOccurs="1"/>
        </xsd:sequence>
      </xsd:complexType>
    </xsd:element>
    <xsd:element name="ha6fe286c6b34f98b7bef39f1ccb86a0" ma:index="25" nillable="true" ma:taxonomy="true" ma:internalName="ha6fe286c6b34f98b7bef39f1ccb86a0" ma:taxonomyFieldName="Campaign" ma:displayName="Campaign" ma:default="" ma:fieldId="{1a6fe286-c6b3-4f98-b7be-f39f1ccb86a0}" ma:sspId="e385fb40-52d4-4fae-9c5b-3e8ff8a5878e" ma:termSetId="eb6054b1-3a98-4c79-97b4-d20150dd266e" ma:anchorId="00000000-0000-0000-0000-000000000000" ma:open="false" ma:isKeyword="false">
      <xsd:complexType>
        <xsd:sequence>
          <xsd:element ref="pc:Terms" minOccurs="0" maxOccurs="1"/>
        </xsd:sequence>
      </xsd:complexType>
    </xsd:element>
    <xsd:element name="Session_x0020_Code" ma:index="27" nillable="true" ma:displayName="Session Code" ma:internalName="Session_x0020_Code">
      <xsd:simpleType>
        <xsd:restriction base="dms:Text">
          <xsd:maxLength value="255"/>
        </xsd:restriction>
      </xsd:simpleType>
    </xsd:element>
    <xsd:element name="MS_x0020_Content_x0020_Owner" ma:index="28"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o05f84fa51b8493184c53e88c1048d4a" ma:index="29" nillable="true" ma:taxonomy="true" ma:internalName="o05f84fa51b8493184c53e88c1048d4a" ma:taxonomyFieldName="Track" ma:displayName="Track" ma:default="" ma:fieldId="{805f84fa-51b8-4931-84c5-3e88c1048d4a}" ma:sspId="e385fb40-52d4-4fae-9c5b-3e8ff8a5878e" ma:termSetId="da6d8183-76e5-42e9-8164-851f077ee475" ma:anchorId="00000000-0000-0000-0000-000000000000" ma:open="true" ma:isKeyword="false">
      <xsd:complexType>
        <xsd:sequence>
          <xsd:element ref="pc:Terms" minOccurs="0" maxOccurs="1"/>
        </xsd:sequence>
      </xsd:complexType>
    </xsd:element>
    <xsd:element name="SharedWithUsers" ma:index="3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9" nillable="true" ma:displayName="Taxonomy Catch All Column" ma:hidden="true" ma:list="{7c5dec5b-b2d6-455d-9cd7-2e081f89458c}" ma:internalName="TaxCatchAll" ma:showField="CatchAllData" ma:web="e36bfbf9-5e42-489c-a259-4c54eb22cb57">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7c5dec5b-b2d6-455d-9cd7-2e081f89458c}" ma:internalName="TaxCatchAllLabel" ma:readOnly="true" ma:showField="CatchAllDataLabel" ma:web="e36bfbf9-5e42-489c-a259-4c54eb22cb57">
      <xsd:complexType>
        <xsd:complexContent>
          <xsd:extension base="dms:MultiChoiceLookup">
            <xsd:sequence>
              <xsd:element name="Value" type="dms:Lookup" maxOccurs="unbounded" minOccurs="0" nillable="true"/>
            </xsd:sequence>
          </xsd:extension>
        </xsd:complexContent>
      </xsd:complexType>
    </xsd:element>
    <xsd:element name="TaxKeywordTaxHTField" ma:index="33" nillable="true" ma:taxonomy="true" ma:internalName="TaxKeywordTaxHTField" ma:taxonomyFieldName="TaxKeyword" ma:displayName="Enterprise Keywords" ma:fieldId="{23f27201-bee3-471e-b2e7-b64fd8b7ca38}" ma:taxonomyMulti="true" ma:sspId="e385fb40-52d4-4fae-9c5b-3e8ff8a5878e"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230e9df3-be65-4c73-a93b-d1236ebd677e">
      <Value>27</Value>
      <Value>55</Value>
      <Value>28</Value>
      <Value>6</Value>
    </TaxCatchAll>
    <Event_x0020_End_x0020_Date xmlns="e36bfbf9-5e42-489c-a259-4c54eb22cb57">2014-04-04T07:00:00+00:00</Event_x0020_End_x0020_Date>
    <Event_x0020_Start_x0020_Date xmlns="e36bfbf9-5e42-489c-a259-4c54eb22cb57">2014-04-02T07:00:00+00:00</Event_x0020_Start_x0020_Date>
    <MS_x0020_Speaker xmlns="e36bfbf9-5e42-489c-a259-4c54eb22cb57">
      <UserInfo>
        <DisplayName/>
        <AccountId xsi:nil="true"/>
        <AccountType/>
      </UserInfo>
    </MS_x0020_Speaker>
    <External_x0020_Speaker xmlns="e36bfbf9-5e42-489c-a259-4c54eb22cb57">Bradley Millington;  Michael Flanakin</External_x0020_Speaker>
    <Session_x0020_Code xmlns="e36bfbf9-5e42-489c-a259-4c54eb22cb57">2-609</Session_x0020_Code>
    <Presentation_x0020_Date xmlns="e36bfbf9-5e42-489c-a259-4c54eb22cb57">2014-04-03T00:00:00-07:00</Presentation_x0020_Date>
    <MS_x0020_Content_x0020_Owner xmlns="e36bfbf9-5e42-489c-a259-4c54eb22cb57">
      <UserInfo>
        <DisplayName/>
        <AccountId xsi:nil="true"/>
        <AccountType/>
      </UserInfo>
    </MS_x0020_Content_x0020_Owner>
    <o359a72c0e394a2bbc3ef6c803acc180 xmlns="e36bfbf9-5e42-489c-a259-4c54eb22cb57">
      <Terms xmlns="http://schemas.microsoft.com/office/infopath/2007/PartnerControls">
        <TermInfo xmlns="http://schemas.microsoft.com/office/infopath/2007/PartnerControls">
          <TermName xmlns="http://schemas.microsoft.com/office/infopath/2007/PartnerControls">Moscone Center</TermName>
          <TermId xmlns="http://schemas.microsoft.com/office/infopath/2007/PartnerControls">d4f36a2e-dd0d-4424-990f-7c93b4e9f063</TermId>
        </TermInfo>
      </Terms>
    </o359a72c0e394a2bbc3ef6c803acc180>
    <o05f84fa51b8493184c53e88c1048d4a xmlns="e36bfbf9-5e42-489c-a259-4c54eb22cb57">
      <Terms xmlns="http://schemas.microsoft.com/office/infopath/2007/PartnerControls"/>
    </o05f84fa51b8493184c53e88c1048d4a>
    <g9dd8d57dc62470db6c80d9bb76f6f98 xmlns="e36bfbf9-5e42-489c-a259-4c54eb22cb57">
      <Terms xmlns="http://schemas.microsoft.com/office/infopath/2007/PartnerControls"/>
    </g9dd8d57dc62470db6c80d9bb76f6f98>
    <ha6fe286c6b34f98b7bef39f1ccb86a0 xmlns="e36bfbf9-5e42-489c-a259-4c54eb22cb57">
      <Terms xmlns="http://schemas.microsoft.com/office/infopath/2007/PartnerControls"/>
    </ha6fe286c6b34f98b7bef39f1ccb86a0>
    <o915802bd8fb417bbe5f6f423fd076a0 xmlns="e36bfbf9-5e42-489c-a259-4c54eb22cb57">
      <Terms xmlns="http://schemas.microsoft.com/office/infopath/2007/PartnerControls"/>
    </o915802bd8fb417bbe5f6f423fd076a0>
    <i23d7ba649194ae1bace8707520bbe5b xmlns="e36bfbf9-5e42-489c-a259-4c54eb22cb57">
      <Terms xmlns="http://schemas.microsoft.com/office/infopath/2007/PartnerControls">
        <TermInfo xmlns="http://schemas.microsoft.com/office/infopath/2007/PartnerControls">
          <TermName xmlns="http://schemas.microsoft.com/office/infopath/2007/PartnerControls">BUILD</TermName>
          <TermId xmlns="http://schemas.microsoft.com/office/infopath/2007/PartnerControls">58542b36-5bf5-46a6-a53f-a41fb7a73785</TermId>
        </TermInfo>
      </Terms>
    </i23d7ba649194ae1bace8707520bbe5b>
    <l3c4e8b902d24cac82560b32d42c7cb4 xmlns="e36bfbf9-5e42-489c-a259-4c54eb22cb57">
      <Terms xmlns="http://schemas.microsoft.com/office/infopath/2007/PartnerControls">
        <TermInfo xmlns="http://schemas.microsoft.com/office/infopath/2007/PartnerControls">
          <TermName xmlns="http://schemas.microsoft.com/office/infopath/2007/PartnerControls">San Francisco</TermName>
          <TermId xmlns="http://schemas.microsoft.com/office/infopath/2007/PartnerControls">84dfcb53-432b-499d-8965-93d483d36b4a</TermId>
        </TermInfo>
      </Terms>
    </l3c4e8b902d24cac82560b32d42c7cb4>
    <LikesCount xmlns="http://schemas.microsoft.com/sharepoint/v3" xsi:nil="true"/>
    <Ratings xmlns="http://schemas.microsoft.com/sharepoint/v3" xsi:nil="true"/>
    <LikedBy xmlns="http://schemas.microsoft.com/sharepoint/v3">
      <UserInfo>
        <DisplayName/>
        <AccountId xsi:nil="true"/>
        <AccountType/>
      </UserInfo>
    </LikedBy>
    <TaxKeywordTaxHTField xmlns="230e9df3-be65-4c73-a93b-d1236ebd677e">
      <Terms xmlns="http://schemas.microsoft.com/office/infopath/2007/PartnerControls">
        <TermInfo xmlns="http://schemas.microsoft.com/office/infopath/2007/PartnerControls">
          <TermName xmlns="http://schemas.microsoft.com/office/infopath/2007/PartnerControls">Build 2014</TermName>
          <TermId xmlns="http://schemas.microsoft.com/office/infopath/2007/PartnerControls">8770012f-d296-48ca-a06e-3861b41b8494</TermId>
        </TermInfo>
      </Terms>
    </TaxKeywordTaxHTField>
    <RatedBy xmlns="http://schemas.microsoft.com/sharepoint/v3">
      <UserInfo>
        <DisplayName/>
        <AccountId xsi:nil="true"/>
        <AccountType/>
      </UserInfo>
    </RatedBy>
  </documentManagement>
</p:properties>
</file>

<file path=customXml/itemProps1.xml><?xml version="1.0" encoding="utf-8"?>
<ds:datastoreItem xmlns:ds="http://schemas.openxmlformats.org/officeDocument/2006/customXml" ds:itemID="{08D1A452-E14D-4855-86D9-B23C243AD42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36bfbf9-5e42-489c-a259-4c54eb22cb57"/>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F990F116-B58F-4255-B05B-DA3808E0E5C6}">
  <ds:schemaRefs>
    <ds:schemaRef ds:uri="230e9df3-be65-4c73-a93b-d1236ebd677e"/>
    <ds:schemaRef ds:uri="http://schemas.microsoft.com/office/2006/documentManagement/types"/>
    <ds:schemaRef ds:uri="http://schemas.microsoft.com/sharepoint/v3"/>
    <ds:schemaRef ds:uri="http://purl.org/dc/dcmitype/"/>
    <ds:schemaRef ds:uri="http://schemas.microsoft.com/office/infopath/2007/PartnerControls"/>
    <ds:schemaRef ds:uri="http://purl.org/dc/elements/1.1/"/>
    <ds:schemaRef ds:uri="http://schemas.openxmlformats.org/package/2006/metadata/core-properties"/>
    <ds:schemaRef ds:uri="http://purl.org/dc/terms/"/>
    <ds:schemaRef ds:uri="e36bfbf9-5e42-489c-a259-4c54eb22cb57"/>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3789</TotalTime>
  <Words>532</Words>
  <Application>Microsoft Office PowerPoint</Application>
  <PresentationFormat>Custom</PresentationFormat>
  <Paragraphs>58</Paragraphs>
  <Slides>10</Slides>
  <Notes>2</Notes>
  <HiddenSlides>0</HiddenSlides>
  <MMClips>0</MMClips>
  <ScaleCrop>false</ScaleCrop>
  <HeadingPairs>
    <vt:vector size="6" baseType="variant">
      <vt:variant>
        <vt:lpstr>Fonts Used</vt:lpstr>
      </vt:variant>
      <vt:variant>
        <vt:i4>10</vt:i4>
      </vt:variant>
      <vt:variant>
        <vt:lpstr>Theme</vt:lpstr>
      </vt:variant>
      <vt:variant>
        <vt:i4>4</vt:i4>
      </vt:variant>
      <vt:variant>
        <vt:lpstr>Slide Titles</vt:lpstr>
      </vt:variant>
      <vt:variant>
        <vt:i4>10</vt:i4>
      </vt:variant>
    </vt:vector>
  </HeadingPairs>
  <TitlesOfParts>
    <vt:vector size="24" baseType="lpstr">
      <vt:lpstr>ＭＳ Ｐゴシック</vt:lpstr>
      <vt:lpstr>Arial</vt:lpstr>
      <vt:lpstr>Avenir LT Pro 45 Book</vt:lpstr>
      <vt:lpstr>Calibri</vt:lpstr>
      <vt:lpstr>Consolas</vt:lpstr>
      <vt:lpstr>Segoe UI</vt:lpstr>
      <vt:lpstr>Segoe UI Light</vt:lpstr>
      <vt:lpstr>Segoe UI Semibold</vt:lpstr>
      <vt:lpstr>Segoe UI Symbol</vt:lpstr>
      <vt:lpstr>Wingdings</vt:lpstr>
      <vt:lpstr>5-30536_Build_2014_Breakout_Template_White_16x9</vt:lpstr>
      <vt:lpstr>1_5-30536_Build_2014_Breakout_Template_Blue_16x9</vt:lpstr>
      <vt:lpstr>Build_2014_Breakout_Template</vt:lpstr>
      <vt:lpstr>Azure Medium</vt:lpstr>
      <vt:lpstr>PowerPoint Presentation</vt:lpstr>
      <vt:lpstr>The future of Azure devops:  Building and managing cloud applications lifecycle across your teams</vt:lpstr>
      <vt:lpstr>DevOps</vt:lpstr>
      <vt:lpstr>DevOps</vt:lpstr>
      <vt:lpstr>DevOps </vt:lpstr>
      <vt:lpstr>PowerPoint Presentation</vt:lpstr>
      <vt:lpstr>Using Visual Studio Online to manage development lifecycle in Azure portal  DEMO</vt:lpstr>
      <vt:lpstr>Next up:</vt:lpstr>
      <vt:lpstr>PowerPoint Presentation</vt:lpstr>
      <vt:lpstr>PowerPoint Presentation</vt:lpstr>
    </vt:vector>
  </TitlesOfParts>
  <Manager>&lt;Speech writer name goes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future of Azure devops: Building and managing cloud applications lifecycle across your teams</dc:title>
  <dc:subject>Build 2014</dc:subject>
  <dc:creator>&lt;Speaker name goes here&gt;</dc:creator>
  <cp:keywords>Build 2014</cp:keywords>
  <dc:description>Template: Mitchell Derrey, Silver Fox Productions
Formatting: 
Event Dates: April 2nd - 4th, 2014
Event Location: Moscone Conference Center, San Francisco, CA
Audience Type: Internal</dc:description>
  <cp:lastModifiedBy>Lynette Spears (Silver Fox)</cp:lastModifiedBy>
  <cp:revision>204</cp:revision>
  <dcterms:created xsi:type="dcterms:W3CDTF">2013-10-21T21:40:33Z</dcterms:created>
  <dcterms:modified xsi:type="dcterms:W3CDTF">2014-04-04T00:42:32Z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0x010100CBE8A0D253ED1A4AAAE93FF9B973EB7E0027C1F5D9CEFE6046B3BCA4D310D11AA7</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28;#Moscone Center|d4f36a2e-dd0d-4424-990f-7c93b4e9f063</vt:lpwstr>
  </property>
  <property fmtid="{D5CDD505-2E9C-101B-9397-08002B2CF9AE}" pid="7" name="Track">
    <vt:lpwstr/>
  </property>
  <property fmtid="{D5CDD505-2E9C-101B-9397-08002B2CF9AE}" pid="8" name="Event Location">
    <vt:lpwstr>6;#San Francisco|84dfcb53-432b-499d-8965-93d483d36b4a</vt:lpwstr>
  </property>
  <property fmtid="{D5CDD505-2E9C-101B-9397-08002B2CF9AE}" pid="9" name="Campaign">
    <vt:lpwstr/>
  </property>
  <property fmtid="{D5CDD505-2E9C-101B-9397-08002B2CF9AE}" pid="10" name="Audience1">
    <vt:lpwstr/>
  </property>
  <property fmtid="{D5CDD505-2E9C-101B-9397-08002B2CF9AE}" pid="11" name="Event Name">
    <vt:lpwstr>27;#BUILD|58542b36-5bf5-46a6-a53f-a41fb7a73785</vt:lpwstr>
  </property>
  <property fmtid="{D5CDD505-2E9C-101B-9397-08002B2CF9AE}" pid="12" name="TaxKeyword">
    <vt:lpwstr>55;#Build 2014|8770012f-d296-48ca-a06e-3861b41b8494</vt:lpwstr>
  </property>
</Properties>
</file>