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19" r:id="rId5"/>
    <p:sldMasterId id="2147484234" r:id="rId6"/>
  </p:sldMasterIdLst>
  <p:notesMasterIdLst>
    <p:notesMasterId r:id="rId42"/>
  </p:notesMasterIdLst>
  <p:handoutMasterIdLst>
    <p:handoutMasterId r:id="rId43"/>
  </p:handoutMasterIdLst>
  <p:sldIdLst>
    <p:sldId id="282"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8" r:id="rId20"/>
    <p:sldId id="299" r:id="rId21"/>
    <p:sldId id="300"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6" r:id="rId35"/>
    <p:sldId id="317" r:id="rId36"/>
    <p:sldId id="318" r:id="rId37"/>
    <p:sldId id="319" r:id="rId38"/>
    <p:sldId id="320" r:id="rId39"/>
    <p:sldId id="283" r:id="rId40"/>
    <p:sldId id="322" r:id="rId4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4 Breakout Template" id="{5CF46F38-2ECC-4583-8D7D-57BEA9520F7C}">
          <p14:sldIdLst>
            <p14:sldId id="282"/>
            <p14:sldId id="284"/>
            <p14:sldId id="285"/>
            <p14:sldId id="286"/>
            <p14:sldId id="287"/>
            <p14:sldId id="288"/>
            <p14:sldId id="289"/>
            <p14:sldId id="290"/>
            <p14:sldId id="291"/>
            <p14:sldId id="292"/>
            <p14:sldId id="293"/>
            <p14:sldId id="294"/>
            <p14:sldId id="295"/>
            <p14:sldId id="298"/>
            <p14:sldId id="299"/>
            <p14:sldId id="300"/>
            <p14:sldId id="302"/>
            <p14:sldId id="303"/>
            <p14:sldId id="304"/>
            <p14:sldId id="305"/>
            <p14:sldId id="306"/>
            <p14:sldId id="307"/>
            <p14:sldId id="308"/>
            <p14:sldId id="309"/>
            <p14:sldId id="310"/>
            <p14:sldId id="311"/>
            <p14:sldId id="312"/>
            <p14:sldId id="313"/>
            <p14:sldId id="316"/>
            <p14:sldId id="317"/>
            <p14:sldId id="318"/>
            <p14:sldId id="319"/>
            <p14:sldId id="320"/>
            <p14:sldId id="283"/>
            <p14:sldId id="32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747" autoAdjust="0"/>
  </p:normalViewPr>
  <p:slideViewPr>
    <p:cSldViewPr snapToObjects="1">
      <p:cViewPr varScale="1">
        <p:scale>
          <a:sx n="112" d="100"/>
          <a:sy n="112" d="100"/>
        </p:scale>
        <p:origin x="294"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4/3/2014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4/3/2014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u="none" dirty="0" smtClean="0"/>
          </a:p>
        </p:txBody>
      </p:sp>
      <p:sp>
        <p:nvSpPr>
          <p:cNvPr id="4" name="Slide Number Placeholder 3"/>
          <p:cNvSpPr>
            <a:spLocks noGrp="1"/>
          </p:cNvSpPr>
          <p:nvPr>
            <p:ph type="sldNum" sz="quarter" idx="10"/>
          </p:nvPr>
        </p:nvSpPr>
        <p:spPr/>
        <p:txBody>
          <a:bodyPr/>
          <a:lstStyle/>
          <a:p>
            <a:fld id="{12CD74F5-B551-394F-8576-2611B469BEB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74410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88679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782455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27151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56660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98466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728820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61769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E44A07-7A8E-4680-A313-A87BC618105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57970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36859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D89263-7347-CA4F-AF25-A19DE2D0D78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51316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D74F5-B551-394F-8576-2611B469BEB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630615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D89263-7347-CA4F-AF25-A19DE2D0D78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905590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D89263-7347-CA4F-AF25-A19DE2D0D78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9323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46938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D74F5-B551-394F-8576-2611B469BEB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751391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D74F5-B551-394F-8576-2611B469BEB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682211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u="none" dirty="0" smtClean="0"/>
          </a:p>
        </p:txBody>
      </p:sp>
      <p:sp>
        <p:nvSpPr>
          <p:cNvPr id="4" name="Slide Number Placeholder 3"/>
          <p:cNvSpPr>
            <a:spLocks noGrp="1"/>
          </p:cNvSpPr>
          <p:nvPr>
            <p:ph type="sldNum" sz="quarter" idx="10"/>
          </p:nvPr>
        </p:nvSpPr>
        <p:spPr/>
        <p:txBody>
          <a:bodyPr/>
          <a:lstStyle/>
          <a:p>
            <a:fld id="{12CD74F5-B551-394F-8576-2611B469BEB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46055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567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D74F5-B551-394F-8576-2611B469BEB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16284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83372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204811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CD74F5-B551-394F-8576-2611B469BEB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3826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7102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829260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D89263-7347-CA4F-AF25-A19DE2D0D78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376699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3.xml"/><Relationship Id="rId4" Type="http://schemas.openxmlformats.org/officeDocument/2006/relationships/image" Target="../media/image7.w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descr="Visuals_02.jpg"/>
          <p:cNvPicPr>
            <a:picLocks noChangeAspect="1"/>
          </p:cNvPicPr>
          <p:nvPr userDrawn="1"/>
        </p:nvPicPr>
        <p:blipFill>
          <a:blip r:embed="rId2"/>
          <a:stretch>
            <a:fillRect/>
          </a:stretch>
        </p:blipFill>
        <p:spPr>
          <a:xfrm>
            <a:off x="0" y="2"/>
            <a:ext cx="12436475" cy="6994524"/>
          </a:xfrm>
          <a:prstGeom prst="rect">
            <a:avLst/>
          </a:prstGeom>
        </p:spPr>
      </p:pic>
      <p:sp>
        <p:nvSpPr>
          <p:cNvPr id="2" name="Title 1"/>
          <p:cNvSpPr>
            <a:spLocks noGrp="1"/>
          </p:cNvSpPr>
          <p:nvPr>
            <p:ph type="title"/>
          </p:nvPr>
        </p:nvSpPr>
        <p:spPr>
          <a:xfrm>
            <a:off x="621824" y="769196"/>
            <a:ext cx="6730683" cy="3559598"/>
          </a:xfrm>
          <a:prstGeom prst="rect">
            <a:avLst/>
          </a:prstGeom>
        </p:spPr>
        <p:txBody>
          <a:bodyPr vert="horz" lIns="124358" tIns="62179" rIns="124358" bIns="62179"/>
          <a:lstStyle>
            <a:lvl1pPr>
              <a:defRPr sz="6500">
                <a:solidFill>
                  <a:srgbClr val="FFFFFF"/>
                </a:solidFill>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4" name="Text Placeholder 3"/>
          <p:cNvSpPr>
            <a:spLocks noGrp="1"/>
          </p:cNvSpPr>
          <p:nvPr>
            <p:ph type="body" sz="quarter" idx="10" hasCustomPrompt="1"/>
          </p:nvPr>
        </p:nvSpPr>
        <p:spPr>
          <a:xfrm>
            <a:off x="625119" y="4374931"/>
            <a:ext cx="6238739" cy="1215406"/>
          </a:xfrm>
          <a:prstGeom prst="rect">
            <a:avLst/>
          </a:prstGeom>
        </p:spPr>
        <p:txBody>
          <a:bodyPr vert="horz" lIns="124358" tIns="62179" rIns="124358" bIns="62179" anchor="b"/>
          <a:lstStyle>
            <a:lvl1pPr marL="0" indent="0">
              <a:lnSpc>
                <a:spcPct val="80000"/>
              </a:lnSpc>
              <a:buNone/>
              <a:defRPr b="0" i="0" baseline="0">
                <a:solidFill>
                  <a:srgbClr val="FFFFFF"/>
                </a:solidFill>
                <a:latin typeface="Nokia Pure Text Light"/>
                <a:cs typeface="Nokia Pure Text Light"/>
              </a:defRPr>
            </a:lvl1pPr>
          </a:lstStyle>
          <a:p>
            <a:pPr lvl="0"/>
            <a:r>
              <a:rPr lang="fi-FI" dirty="0" err="1" smtClean="0"/>
              <a:t>Presenter</a:t>
            </a:r>
            <a:r>
              <a:rPr lang="fi-FI" dirty="0" smtClean="0"/>
              <a:t> </a:t>
            </a:r>
            <a:r>
              <a:rPr lang="fi-FI" dirty="0" err="1" smtClean="0"/>
              <a:t>name</a:t>
            </a:r>
            <a:endParaRPr lang="fi-FI" dirty="0" smtClean="0"/>
          </a:p>
        </p:txBody>
      </p:sp>
      <p:pic>
        <p:nvPicPr>
          <p:cNvPr id="6" name="Picture 5"/>
          <p:cNvPicPr>
            <a:picLocks noChangeAspect="1" noChangeArrowheads="1"/>
          </p:cNvPicPr>
          <p:nvPr userDrawn="1"/>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11431626" y="6662475"/>
            <a:ext cx="760700" cy="1231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413456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826" y="493202"/>
            <a:ext cx="5116993" cy="945896"/>
          </a:xfrm>
          <a:prstGeom prst="rect">
            <a:avLst/>
          </a:prstGeom>
        </p:spPr>
        <p:txBody>
          <a:bodyPr wrap="square" lIns="124358" tIns="62179" rIns="124358" bIns="62179">
            <a:spAutoFit/>
          </a:bodyPr>
          <a:lstStyle>
            <a:lvl1pPr>
              <a:lnSpc>
                <a:spcPct val="80000"/>
              </a:lnSpc>
              <a:defRPr sz="3300"/>
            </a:lvl1pPr>
          </a:lstStyle>
          <a:p>
            <a:r>
              <a:rPr lang="fi-FI" dirty="0" smtClean="0"/>
              <a:t>Click to edit master title style</a:t>
            </a:r>
            <a:endParaRPr lang="en-US" dirty="0"/>
          </a:p>
        </p:txBody>
      </p:sp>
      <p:sp>
        <p:nvSpPr>
          <p:cNvPr id="3" name="Content Placeholder 2"/>
          <p:cNvSpPr>
            <a:spLocks noGrp="1"/>
          </p:cNvSpPr>
          <p:nvPr>
            <p:ph idx="1"/>
          </p:nvPr>
        </p:nvSpPr>
        <p:spPr>
          <a:xfrm>
            <a:off x="621824" y="1877680"/>
            <a:ext cx="6582951" cy="4068502"/>
          </a:xfrm>
          <a:prstGeom prst="rect">
            <a:avLst/>
          </a:prstGeom>
        </p:spPr>
        <p:txBody>
          <a:bodyPr lIns="124358" tIns="62179" rIns="124358" bIns="62179">
            <a:normAutofit/>
          </a:bodyPr>
          <a:lstStyle>
            <a:lvl1pPr marL="0" indent="0">
              <a:buFont typeface="Arial"/>
              <a:buNone/>
              <a:defRPr sz="1900" b="0" i="0">
                <a:latin typeface="Nokia Pure Text Light"/>
                <a:cs typeface="Nokia Pure Text Light"/>
              </a:defRPr>
            </a:lvl1pPr>
            <a:lvl2pPr marL="354076" indent="0" defTabSz="492252">
              <a:buNone/>
              <a:defRPr sz="1600" b="0" i="0">
                <a:latin typeface="Nokia Pure Text Light"/>
                <a:cs typeface="Nokia Pure Text Light"/>
              </a:defRPr>
            </a:lvl2pPr>
            <a:lvl3pPr marL="729742" indent="0" defTabSz="492252">
              <a:buNone/>
              <a:defRPr sz="1500" b="0" i="0">
                <a:latin typeface="Nokia Pure Text Light"/>
                <a:cs typeface="Nokia Pure Text Light"/>
              </a:defRPr>
            </a:lvl3pPr>
            <a:lvl4pPr>
              <a:defRPr sz="1600"/>
            </a:lvl4pPr>
            <a:lvl5pPr>
              <a:defRPr sz="1600"/>
            </a:lvl5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p:txBody>
      </p:sp>
    </p:spTree>
    <p:extLst>
      <p:ext uri="{BB962C8B-B14F-4D97-AF65-F5344CB8AC3E}">
        <p14:creationId xmlns:p14="http://schemas.microsoft.com/office/powerpoint/2010/main" val="78224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1 Column">
    <p:spTree>
      <p:nvGrpSpPr>
        <p:cNvPr id="1" name=""/>
        <p:cNvGrpSpPr/>
        <p:nvPr/>
      </p:nvGrpSpPr>
      <p:grpSpPr>
        <a:xfrm>
          <a:off x="0" y="0"/>
          <a:ext cx="0" cy="0"/>
          <a:chOff x="0" y="0"/>
          <a:chExt cx="0" cy="0"/>
        </a:xfrm>
      </p:grpSpPr>
      <p:pic>
        <p:nvPicPr>
          <p:cNvPr id="4" name="Picture 3" descr="Visuals_02.jpg"/>
          <p:cNvPicPr>
            <a:picLocks noChangeAspect="1"/>
          </p:cNvPicPr>
          <p:nvPr userDrawn="1"/>
        </p:nvPicPr>
        <p:blipFill>
          <a:blip r:embed="rId2"/>
          <a:stretch>
            <a:fillRect/>
          </a:stretch>
        </p:blipFill>
        <p:spPr>
          <a:xfrm>
            <a:off x="0" y="2"/>
            <a:ext cx="12436475" cy="6994524"/>
          </a:xfrm>
          <a:prstGeom prst="rect">
            <a:avLst/>
          </a:prstGeom>
        </p:spPr>
      </p:pic>
      <p:sp>
        <p:nvSpPr>
          <p:cNvPr id="2" name="Title 1"/>
          <p:cNvSpPr>
            <a:spLocks noGrp="1"/>
          </p:cNvSpPr>
          <p:nvPr>
            <p:ph type="title" hasCustomPrompt="1"/>
          </p:nvPr>
        </p:nvSpPr>
        <p:spPr>
          <a:xfrm>
            <a:off x="621826" y="493202"/>
            <a:ext cx="5116993" cy="945896"/>
          </a:xfrm>
          <a:prstGeom prst="rect">
            <a:avLst/>
          </a:prstGeom>
        </p:spPr>
        <p:txBody>
          <a:bodyPr wrap="square" lIns="124358" tIns="62179" rIns="124358" bIns="62179">
            <a:spAutoFit/>
          </a:bodyPr>
          <a:lstStyle>
            <a:lvl1pPr>
              <a:lnSpc>
                <a:spcPct val="80000"/>
              </a:lnSpc>
              <a:defRPr sz="3300">
                <a:solidFill>
                  <a:schemeClr val="bg1"/>
                </a:solidFill>
              </a:defRPr>
            </a:lvl1pPr>
          </a:lstStyle>
          <a:p>
            <a:r>
              <a:rPr lang="fi-FI" dirty="0" smtClean="0"/>
              <a:t>Click to edit master title style</a:t>
            </a:r>
            <a:endParaRPr lang="en-US" dirty="0"/>
          </a:p>
        </p:txBody>
      </p:sp>
      <p:sp>
        <p:nvSpPr>
          <p:cNvPr id="3" name="Content Placeholder 2"/>
          <p:cNvSpPr>
            <a:spLocks noGrp="1"/>
          </p:cNvSpPr>
          <p:nvPr>
            <p:ph idx="1"/>
          </p:nvPr>
        </p:nvSpPr>
        <p:spPr>
          <a:xfrm>
            <a:off x="621824" y="1985381"/>
            <a:ext cx="6571586" cy="4409831"/>
          </a:xfrm>
          <a:prstGeom prst="rect">
            <a:avLst/>
          </a:prstGeom>
        </p:spPr>
        <p:txBody>
          <a:bodyPr lIns="124358" tIns="62179" rIns="124358" bIns="62179">
            <a:normAutofit/>
          </a:bodyPr>
          <a:lstStyle>
            <a:lvl1pPr>
              <a:buClr>
                <a:schemeClr val="bg1"/>
              </a:buClr>
              <a:buNone/>
              <a:defRPr sz="1900" b="0" i="0">
                <a:solidFill>
                  <a:srgbClr val="FFFFFF"/>
                </a:solidFill>
                <a:latin typeface="Nokia Pure Text Light"/>
                <a:cs typeface="Nokia Pure Text Light"/>
              </a:defRPr>
            </a:lvl1pPr>
            <a:lvl2pPr marL="354076" indent="0" defTabSz="492252">
              <a:buClr>
                <a:schemeClr val="bg1"/>
              </a:buClr>
              <a:buNone/>
              <a:defRPr sz="1600" b="0" i="0">
                <a:solidFill>
                  <a:srgbClr val="FFFFFF"/>
                </a:solidFill>
                <a:latin typeface="Nokia Pure Text Light"/>
                <a:cs typeface="Nokia Pure Text Light"/>
              </a:defRPr>
            </a:lvl2pPr>
            <a:lvl3pPr marL="729742" indent="0" defTabSz="492252">
              <a:buClr>
                <a:schemeClr val="bg1"/>
              </a:buClr>
              <a:buNone/>
              <a:defRPr sz="1500" b="0" i="0">
                <a:solidFill>
                  <a:srgbClr val="FFFFFF"/>
                </a:solidFill>
                <a:latin typeface="Nokia Pure Text Light"/>
                <a:cs typeface="Nokia Pure Text Light"/>
              </a:defRPr>
            </a:lvl3pPr>
            <a:lvl4pPr>
              <a:defRPr sz="1600"/>
            </a:lvl4pPr>
            <a:lvl5pPr>
              <a:defRPr sz="1600"/>
            </a:lvl5pPr>
          </a:lstStyle>
          <a:p>
            <a:pPr lvl="0"/>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text</a:t>
            </a:r>
            <a:r>
              <a:rPr lang="fi-FI" dirty="0" smtClean="0"/>
              <a:t> </a:t>
            </a:r>
            <a:r>
              <a:rPr lang="fi-FI" dirty="0" err="1" smtClean="0"/>
              <a:t>styles</a:t>
            </a:r>
            <a:endParaRPr lang="fi-FI" dirty="0" smtClean="0"/>
          </a:p>
        </p:txBody>
      </p:sp>
    </p:spTree>
    <p:extLst>
      <p:ext uri="{BB962C8B-B14F-4D97-AF65-F5344CB8AC3E}">
        <p14:creationId xmlns:p14="http://schemas.microsoft.com/office/powerpoint/2010/main" val="25621546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1 Column">
    <p:spTree>
      <p:nvGrpSpPr>
        <p:cNvPr id="1" name=""/>
        <p:cNvGrpSpPr/>
        <p:nvPr/>
      </p:nvGrpSpPr>
      <p:grpSpPr>
        <a:xfrm>
          <a:off x="0" y="0"/>
          <a:ext cx="0" cy="0"/>
          <a:chOff x="0" y="0"/>
          <a:chExt cx="0" cy="0"/>
        </a:xfrm>
      </p:grpSpPr>
      <p:pic>
        <p:nvPicPr>
          <p:cNvPr id="4" name="Picture 3" descr="Visuals_02.jpg"/>
          <p:cNvPicPr>
            <a:picLocks noChangeAspect="1"/>
          </p:cNvPicPr>
          <p:nvPr userDrawn="1"/>
        </p:nvPicPr>
        <p:blipFill>
          <a:blip r:embed="rId2"/>
          <a:stretch>
            <a:fillRect/>
          </a:stretch>
        </p:blipFill>
        <p:spPr>
          <a:xfrm>
            <a:off x="0" y="2"/>
            <a:ext cx="12436475" cy="6994524"/>
          </a:xfrm>
          <a:prstGeom prst="rect">
            <a:avLst/>
          </a:prstGeom>
        </p:spPr>
      </p:pic>
    </p:spTree>
    <p:extLst>
      <p:ext uri="{BB962C8B-B14F-4D97-AF65-F5344CB8AC3E}">
        <p14:creationId xmlns:p14="http://schemas.microsoft.com/office/powerpoint/2010/main" val="29040786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1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507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 Accent Color 2">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3044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NTENT_NORMAL_1-ROW-HEADER">
    <p:bg>
      <p:bgPr>
        <a:solidFill>
          <a:schemeClr val="bg1"/>
        </a:solidFill>
        <a:effectLst/>
      </p:bgPr>
    </p:bg>
    <p:spTree>
      <p:nvGrpSpPr>
        <p:cNvPr id="1" name=""/>
        <p:cNvGrpSpPr/>
        <p:nvPr/>
      </p:nvGrpSpPr>
      <p:grpSpPr>
        <a:xfrm>
          <a:off x="0" y="0"/>
          <a:ext cx="0" cy="0"/>
          <a:chOff x="0" y="0"/>
          <a:chExt cx="0" cy="0"/>
        </a:xfrm>
      </p:grpSpPr>
      <p:sp>
        <p:nvSpPr>
          <p:cNvPr id="13" name="Content Placeholder 2"/>
          <p:cNvSpPr>
            <a:spLocks noGrp="1"/>
          </p:cNvSpPr>
          <p:nvPr>
            <p:ph idx="1"/>
          </p:nvPr>
        </p:nvSpPr>
        <p:spPr>
          <a:xfrm>
            <a:off x="585124" y="1519798"/>
            <a:ext cx="11265251" cy="4663017"/>
          </a:xfrm>
          <a:prstGeom prst="rect">
            <a:avLst/>
          </a:prstGeom>
        </p:spPr>
        <p:txBody>
          <a:bodyPr lIns="0" tIns="149218" rIns="0" bIns="62179">
            <a:noAutofit/>
          </a:bodyPr>
          <a:lstStyle>
            <a:lvl1pPr marL="309044" marR="0" indent="-309044" algn="l" defTabSz="529795" rtl="0" eaLnBrk="1" fontAlgn="auto" latinLnBrk="0" hangingPunct="1">
              <a:lnSpc>
                <a:spcPct val="100000"/>
              </a:lnSpc>
              <a:spcBef>
                <a:spcPct val="20000"/>
              </a:spcBef>
              <a:spcAft>
                <a:spcPts val="0"/>
              </a:spcAft>
              <a:buClrTx/>
              <a:buSzPct val="80000"/>
              <a:buFontTx/>
              <a:buNone/>
              <a:tabLst/>
              <a:defRPr sz="2000" b="0" i="0" spc="-46">
                <a:solidFill>
                  <a:srgbClr val="404040"/>
                </a:solidFill>
                <a:latin typeface="+mn-lt"/>
                <a:cs typeface="Arial"/>
              </a:defRPr>
            </a:lvl1pPr>
            <a:lvl2pPr marL="860911" marR="0" indent="-331119" algn="l" defTabSz="529795" rtl="0" eaLnBrk="1" fontAlgn="auto" latinLnBrk="0" hangingPunct="1">
              <a:lnSpc>
                <a:spcPct val="100000"/>
              </a:lnSpc>
              <a:spcBef>
                <a:spcPct val="20000"/>
              </a:spcBef>
              <a:spcAft>
                <a:spcPts val="0"/>
              </a:spcAft>
              <a:buClrTx/>
              <a:buSzPct val="75000"/>
              <a:buFontTx/>
              <a:buNone/>
              <a:tabLst/>
              <a:defRPr sz="2300" b="0" i="0" spc="-69">
                <a:solidFill>
                  <a:srgbClr val="124191"/>
                </a:solidFill>
                <a:latin typeface="Nokia Pure Headline Extra Bold"/>
                <a:cs typeface="Nokia Pure Headline Extra Bold"/>
              </a:defRPr>
            </a:lvl2pPr>
            <a:lvl3pPr marL="1324480" marR="0" indent="-264897" algn="l" defTabSz="529795" rtl="0" eaLnBrk="1" fontAlgn="auto" latinLnBrk="0" hangingPunct="1">
              <a:lnSpc>
                <a:spcPct val="100000"/>
              </a:lnSpc>
              <a:spcBef>
                <a:spcPct val="20000"/>
              </a:spcBef>
              <a:spcAft>
                <a:spcPts val="0"/>
              </a:spcAft>
              <a:buClrTx/>
              <a:buSzPct val="100000"/>
              <a:buFont typeface="Arial" pitchFamily="34" charset="0"/>
              <a:buChar char="•"/>
              <a:tabLst/>
              <a:defRPr sz="2200" b="0" i="0" spc="-69" baseline="0">
                <a:solidFill>
                  <a:srgbClr val="124191"/>
                </a:solidFill>
                <a:latin typeface="+mn-lt"/>
                <a:cs typeface="Arial"/>
              </a:defRPr>
            </a:lvl3pPr>
            <a:lvl4pPr marL="1854268" marR="0" indent="-264897" algn="l" defTabSz="529795" rtl="0" eaLnBrk="1" fontAlgn="auto" latinLnBrk="0" hangingPunct="1">
              <a:lnSpc>
                <a:spcPct val="100000"/>
              </a:lnSpc>
              <a:spcBef>
                <a:spcPct val="20000"/>
              </a:spcBef>
              <a:spcAft>
                <a:spcPts val="0"/>
              </a:spcAft>
              <a:buClrTx/>
              <a:buSzPct val="100000"/>
              <a:buFont typeface="Arial" pitchFamily="34" charset="0"/>
              <a:buChar char="•"/>
              <a:tabLst/>
              <a:defRPr sz="1900" b="0" i="0" spc="-69">
                <a:solidFill>
                  <a:schemeClr val="tx1"/>
                </a:solidFill>
                <a:latin typeface="+mn-lt"/>
                <a:cs typeface="Arial"/>
              </a:defRPr>
            </a:lvl4pPr>
            <a:lvl5pPr marL="2384061" marR="0" indent="-264897" algn="l" defTabSz="529795" rtl="0" eaLnBrk="1" fontAlgn="auto" latinLnBrk="0" hangingPunct="1">
              <a:lnSpc>
                <a:spcPct val="100000"/>
              </a:lnSpc>
              <a:spcBef>
                <a:spcPct val="20000"/>
              </a:spcBef>
              <a:spcAft>
                <a:spcPts val="0"/>
              </a:spcAft>
              <a:buClrTx/>
              <a:buSzPct val="100000"/>
              <a:buFont typeface="Arial" pitchFamily="34" charset="0"/>
              <a:buChar char="•"/>
              <a:tabLst/>
              <a:defRPr sz="2000" b="0" i="0" spc="-69">
                <a:solidFill>
                  <a:schemeClr val="tx1"/>
                </a:solidFill>
                <a:latin typeface="+mn-lt"/>
                <a:cs typeface="Arial"/>
              </a:defRPr>
            </a:lvl5pPr>
            <a:lvl6pPr marL="209711" indent="-209711">
              <a:lnSpc>
                <a:spcPts val="2086"/>
              </a:lnSpc>
              <a:spcBef>
                <a:spcPts val="1274"/>
              </a:spcBef>
              <a:buSzPct val="90000"/>
              <a:buFontTx/>
              <a:buBlip>
                <a:blip r:embed="rId2"/>
              </a:buBlip>
              <a:defRPr sz="2000" b="0" i="0" spc="-69">
                <a:latin typeface="+mn-lt"/>
                <a:cs typeface="Arial"/>
              </a:defRPr>
            </a:lvl6pPr>
          </a:lstStyle>
          <a:p>
            <a:pPr marL="309044" marR="0" lvl="0" indent="-309044" algn="l" defTabSz="529795" rtl="0" eaLnBrk="1" fontAlgn="auto" latinLnBrk="0" hangingPunct="1">
              <a:lnSpc>
                <a:spcPct val="100000"/>
              </a:lnSpc>
              <a:spcBef>
                <a:spcPct val="20000"/>
              </a:spcBef>
              <a:spcAft>
                <a:spcPts val="0"/>
              </a:spcAft>
              <a:buClrTx/>
              <a:buSzPct val="80000"/>
              <a:buFontTx/>
              <a:buNone/>
              <a:tabLst/>
              <a:defRPr/>
            </a:pPr>
            <a:r>
              <a:rPr kumimoji="0" lang="fi-FI" sz="2700" b="0" i="0" u="none" strike="noStrike" kern="1000" cap="none" spc="0" normalizeH="0" baseline="0" noProof="0" dirty="0" smtClean="0">
                <a:ln>
                  <a:noFill/>
                </a:ln>
                <a:solidFill>
                  <a:srgbClr val="124191"/>
                </a:solidFill>
                <a:effectLst/>
                <a:uLnTx/>
                <a:uFillTx/>
                <a:latin typeface="Nokia Pure Headline"/>
                <a:ea typeface="+mn-ea"/>
                <a:cs typeface="Aharoni" pitchFamily="2" charset="-79"/>
              </a:rPr>
              <a:t>Click to edit Master text styles</a:t>
            </a:r>
          </a:p>
          <a:p>
            <a:pPr marL="860911" marR="0" lvl="1" indent="-331119" algn="l" defTabSz="529795" rtl="0" eaLnBrk="1" fontAlgn="auto" latinLnBrk="0" hangingPunct="1">
              <a:lnSpc>
                <a:spcPct val="100000"/>
              </a:lnSpc>
              <a:spcBef>
                <a:spcPct val="20000"/>
              </a:spcBef>
              <a:spcAft>
                <a:spcPts val="0"/>
              </a:spcAft>
              <a:buClrTx/>
              <a:buSzPct val="75000"/>
              <a:buFontTx/>
              <a:buNone/>
              <a:tabLst/>
              <a:defRPr/>
            </a:pPr>
            <a:r>
              <a:rPr kumimoji="0" lang="fi-FI" sz="2300" b="0" i="0" u="none" strike="noStrike" kern="1000" cap="none" spc="0" normalizeH="0" baseline="0" noProof="0" dirty="0" smtClean="0">
                <a:ln>
                  <a:noFill/>
                </a:ln>
                <a:solidFill>
                  <a:srgbClr val="124191"/>
                </a:solidFill>
                <a:effectLst/>
                <a:uLnTx/>
                <a:uFillTx/>
                <a:latin typeface="Nokia Pure Text"/>
                <a:ea typeface="+mn-ea"/>
              </a:rPr>
              <a:t>Second level</a:t>
            </a:r>
          </a:p>
          <a:p>
            <a:pPr marL="1324480" marR="0" lvl="2" indent="-264897" algn="l" defTabSz="529795" rtl="0" eaLnBrk="1" fontAlgn="auto" latinLnBrk="0" hangingPunct="1">
              <a:lnSpc>
                <a:spcPct val="100000"/>
              </a:lnSpc>
              <a:spcBef>
                <a:spcPct val="20000"/>
              </a:spcBef>
              <a:spcAft>
                <a:spcPts val="0"/>
              </a:spcAft>
              <a:buClrTx/>
              <a:buSzPct val="100000"/>
              <a:buFont typeface="Arial" pitchFamily="34" charset="0"/>
              <a:buChar char="•"/>
              <a:tabLst/>
              <a:defRPr/>
            </a:pPr>
            <a:r>
              <a:rPr kumimoji="0" lang="fi-FI" sz="2000" b="0" i="0" u="none" strike="noStrike" kern="1000" cap="none" spc="0" normalizeH="0" baseline="0" noProof="0" dirty="0" smtClean="0">
                <a:ln>
                  <a:noFill/>
                </a:ln>
                <a:solidFill>
                  <a:srgbClr val="124191"/>
                </a:solidFill>
                <a:effectLst/>
                <a:uLnTx/>
                <a:uFillTx/>
                <a:latin typeface="+mn-lt"/>
                <a:ea typeface="+mn-ea"/>
                <a:cs typeface="Arial"/>
              </a:rPr>
              <a:t>Third level</a:t>
            </a:r>
          </a:p>
          <a:p>
            <a:pPr marL="1854268" marR="0" lvl="3" indent="-264897" algn="l" defTabSz="529795" rtl="0" eaLnBrk="1" fontAlgn="auto" latinLnBrk="0" hangingPunct="1">
              <a:lnSpc>
                <a:spcPct val="100000"/>
              </a:lnSpc>
              <a:spcBef>
                <a:spcPct val="20000"/>
              </a:spcBef>
              <a:spcAft>
                <a:spcPts val="0"/>
              </a:spcAft>
              <a:buClrTx/>
              <a:buSzPct val="100000"/>
              <a:buFont typeface="Arial" pitchFamily="34" charset="0"/>
              <a:buChar char="•"/>
              <a:tabLst/>
              <a:defRPr/>
            </a:pPr>
            <a:r>
              <a:rPr kumimoji="0" lang="fi-FI" sz="1900" b="0" i="0" u="none" strike="noStrike" kern="1000" cap="none" spc="0" normalizeH="0" baseline="0" noProof="0" dirty="0" smtClean="0">
                <a:ln>
                  <a:noFill/>
                </a:ln>
                <a:solidFill>
                  <a:srgbClr val="124191"/>
                </a:solidFill>
                <a:effectLst/>
                <a:uLnTx/>
                <a:uFillTx/>
                <a:latin typeface="+mn-lt"/>
                <a:ea typeface="+mn-ea"/>
                <a:cs typeface="Arial"/>
              </a:rPr>
              <a:t>Fourth level</a:t>
            </a:r>
          </a:p>
          <a:p>
            <a:pPr marL="2384061" marR="0" lvl="4" indent="-264897" algn="l" defTabSz="529795" rtl="0" eaLnBrk="1" fontAlgn="auto" latinLnBrk="0" hangingPunct="1">
              <a:lnSpc>
                <a:spcPct val="100000"/>
              </a:lnSpc>
              <a:spcBef>
                <a:spcPct val="20000"/>
              </a:spcBef>
              <a:spcAft>
                <a:spcPts val="0"/>
              </a:spcAft>
              <a:buClrTx/>
              <a:buSzPct val="100000"/>
              <a:buFont typeface="Arial" pitchFamily="34" charset="0"/>
              <a:buChar char="•"/>
              <a:tabLst/>
              <a:defRPr/>
            </a:pPr>
            <a:r>
              <a:rPr kumimoji="0" lang="fi-FI" sz="1900" b="0" i="0" u="none" strike="noStrike" kern="1000" cap="none" spc="0" normalizeH="0" baseline="0" noProof="0" dirty="0" smtClean="0">
                <a:ln>
                  <a:noFill/>
                </a:ln>
                <a:solidFill>
                  <a:srgbClr val="124191"/>
                </a:solidFill>
                <a:effectLst/>
                <a:uLnTx/>
                <a:uFillTx/>
                <a:latin typeface="+mn-lt"/>
                <a:ea typeface="+mn-ea"/>
                <a:cs typeface="Arial"/>
              </a:rPr>
              <a:t>Fifth level</a:t>
            </a:r>
            <a:endParaRPr kumimoji="0" lang="fi-FI" sz="1900" b="0" i="0" u="none" strike="noStrike" kern="1000" cap="none" spc="0" normalizeH="0" baseline="0" noProof="0" dirty="0">
              <a:ln>
                <a:noFill/>
              </a:ln>
              <a:solidFill>
                <a:srgbClr val="124191"/>
              </a:solidFill>
              <a:effectLst/>
              <a:uLnTx/>
              <a:uFillTx/>
              <a:latin typeface="+mn-lt"/>
              <a:ea typeface="+mn-ea"/>
              <a:cs typeface="Arial"/>
            </a:endParaRPr>
          </a:p>
        </p:txBody>
      </p:sp>
      <p:sp>
        <p:nvSpPr>
          <p:cNvPr id="37" name="Title 1"/>
          <p:cNvSpPr>
            <a:spLocks noGrp="1"/>
          </p:cNvSpPr>
          <p:nvPr>
            <p:ph type="ctrTitle"/>
          </p:nvPr>
        </p:nvSpPr>
        <p:spPr>
          <a:xfrm>
            <a:off x="585951" y="604474"/>
            <a:ext cx="11280519" cy="898058"/>
          </a:xfrm>
          <a:prstGeom prst="rect">
            <a:avLst/>
          </a:prstGeom>
        </p:spPr>
        <p:txBody>
          <a:bodyPr lIns="0" tIns="0" rIns="0" bIns="0" anchor="t" anchorCtr="0">
            <a:noAutofit/>
          </a:bodyPr>
          <a:lstStyle>
            <a:lvl1pPr algn="l">
              <a:lnSpc>
                <a:spcPts val="5984"/>
              </a:lnSpc>
              <a:defRPr sz="5400" b="0" cap="all" spc="-116" baseline="0">
                <a:solidFill>
                  <a:srgbClr val="124191"/>
                </a:solidFill>
                <a:latin typeface="Nokia Pure Headline Extra Bold"/>
                <a:cs typeface="Nokia Pure Headline Extra Bold"/>
              </a:defRPr>
            </a:lvl1pPr>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1" name="Date Placeholder 3"/>
          <p:cNvSpPr>
            <a:spLocks noGrp="1"/>
          </p:cNvSpPr>
          <p:nvPr>
            <p:ph type="dt" sz="half" idx="2"/>
          </p:nvPr>
        </p:nvSpPr>
        <p:spPr>
          <a:xfrm>
            <a:off x="7116430" y="6493683"/>
            <a:ext cx="1520014" cy="449031"/>
          </a:xfrm>
          <a:prstGeom prst="rect">
            <a:avLst/>
          </a:prstGeom>
        </p:spPr>
        <p:txBody>
          <a:bodyPr vert="horz" wrap="none" lIns="0" tIns="0" rIns="0" bIns="0" rtlCol="0" anchor="t"/>
          <a:lstStyle>
            <a:lvl1pPr algn="r">
              <a:defRPr sz="1100" b="0" i="0" kern="800" baseline="0">
                <a:solidFill>
                  <a:srgbClr val="124191"/>
                </a:solidFill>
                <a:latin typeface="+mn-lt"/>
                <a:cs typeface="Nokia Standard"/>
              </a:defRPr>
            </a:lvl1pPr>
          </a:lstStyle>
          <a:p>
            <a:pPr defTabSz="621792"/>
            <a:fld id="{BD964DC3-70F5-604A-B8A7-476A504EB81B}" type="datetime1">
              <a:rPr lang="en-US" smtClean="0"/>
              <a:pPr defTabSz="621792"/>
              <a:t>4/3/2014</a:t>
            </a:fld>
            <a:endParaRPr lang="en-US" dirty="0"/>
          </a:p>
        </p:txBody>
      </p:sp>
      <p:sp>
        <p:nvSpPr>
          <p:cNvPr id="12" name="Footer Placeholder 4"/>
          <p:cNvSpPr>
            <a:spLocks noGrp="1"/>
          </p:cNvSpPr>
          <p:nvPr>
            <p:ph type="ftr" sz="quarter" idx="3"/>
          </p:nvPr>
        </p:nvSpPr>
        <p:spPr>
          <a:xfrm>
            <a:off x="2556389" y="6489104"/>
            <a:ext cx="2608205" cy="453611"/>
          </a:xfrm>
          <a:prstGeom prst="rect">
            <a:avLst/>
          </a:prstGeom>
        </p:spPr>
        <p:txBody>
          <a:bodyPr vert="horz" wrap="none" lIns="0" tIns="0" rIns="0" bIns="0" rtlCol="0" anchor="t"/>
          <a:lstStyle>
            <a:lvl1pPr algn="l">
              <a:defRPr sz="1100" b="0" i="0" kern="800" baseline="0">
                <a:solidFill>
                  <a:srgbClr val="124191"/>
                </a:solidFill>
                <a:latin typeface="+mn-lt"/>
                <a:cs typeface="Nokia Standard"/>
              </a:defRPr>
            </a:lvl1pPr>
          </a:lstStyle>
          <a:p>
            <a:pPr defTabSz="621792"/>
            <a:r>
              <a:rPr lang="en-US" smtClean="0"/>
              <a:t>© 2012 Nokia. All rights reserved.</a:t>
            </a:r>
          </a:p>
          <a:p>
            <a:pPr defTabSz="621792"/>
            <a:r>
              <a:rPr lang="en-US" smtClean="0"/>
              <a:t>© 2012 Microsoft. All rights reserved.</a:t>
            </a:r>
          </a:p>
          <a:p>
            <a:pPr defTabSz="621792"/>
            <a:endParaRPr lang="en-US" dirty="0"/>
          </a:p>
        </p:txBody>
      </p:sp>
      <p:sp>
        <p:nvSpPr>
          <p:cNvPr id="14" name="Slide Number Placeholder 5"/>
          <p:cNvSpPr>
            <a:spLocks noGrp="1"/>
          </p:cNvSpPr>
          <p:nvPr>
            <p:ph type="sldNum" sz="quarter" idx="4"/>
          </p:nvPr>
        </p:nvSpPr>
        <p:spPr>
          <a:xfrm>
            <a:off x="6494615" y="6489106"/>
            <a:ext cx="585120" cy="453613"/>
          </a:xfrm>
          <a:prstGeom prst="rect">
            <a:avLst/>
          </a:prstGeom>
        </p:spPr>
        <p:txBody>
          <a:bodyPr vert="horz" wrap="none" lIns="0" tIns="0" rIns="0" bIns="0" rtlCol="0" anchor="t"/>
          <a:lstStyle>
            <a:lvl1pPr algn="ctr">
              <a:defRPr sz="1100" b="1" i="0">
                <a:solidFill>
                  <a:srgbClr val="124191"/>
                </a:solidFill>
                <a:latin typeface="+mn-lt"/>
                <a:cs typeface="Nokia Standard"/>
              </a:defRPr>
            </a:lvl1pPr>
          </a:lstStyle>
          <a:p>
            <a:pPr defTabSz="621792"/>
            <a:fld id="{898032D9-EB7F-6C4C-8DCA-7DADE4B88EFA}" type="slidenum">
              <a:rPr lang="en-US" smtClean="0"/>
              <a:pPr defTabSz="621792"/>
              <a:t>‹#›</a:t>
            </a:fld>
            <a:endParaRPr lang="en-US" dirty="0"/>
          </a:p>
        </p:txBody>
      </p:sp>
      <p:pic>
        <p:nvPicPr>
          <p:cNvPr id="15" name="Picture 14" descr="WinPhone_blue-temp_D.wmf"/>
          <p:cNvPicPr>
            <a:picLocks noChangeAspect="1"/>
          </p:cNvPicPr>
          <p:nvPr userDrawn="1"/>
        </p:nvPicPr>
        <p:blipFill>
          <a:blip r:embed="rId3"/>
          <a:stretch>
            <a:fillRect/>
          </a:stretch>
        </p:blipFill>
        <p:spPr>
          <a:xfrm>
            <a:off x="552735" y="6500322"/>
            <a:ext cx="1718652" cy="252422"/>
          </a:xfrm>
          <a:prstGeom prst="rect">
            <a:avLst/>
          </a:prstGeom>
        </p:spPr>
      </p:pic>
      <p:pic>
        <p:nvPicPr>
          <p:cNvPr id="9" name="Picture 8" descr="Nokia_Developer_logo-lockup.wmf"/>
          <p:cNvPicPr>
            <a:picLocks noChangeAspect="1"/>
          </p:cNvPicPr>
          <p:nvPr userDrawn="1"/>
        </p:nvPicPr>
        <p:blipFill>
          <a:blip r:embed="rId4"/>
          <a:stretch>
            <a:fillRect/>
          </a:stretch>
        </p:blipFill>
        <p:spPr>
          <a:xfrm>
            <a:off x="9660474" y="6528847"/>
            <a:ext cx="2250409" cy="246236"/>
          </a:xfrm>
          <a:prstGeom prst="rect">
            <a:avLst/>
          </a:prstGeom>
        </p:spPr>
      </p:pic>
    </p:spTree>
    <p:extLst>
      <p:ext uri="{BB962C8B-B14F-4D97-AF65-F5344CB8AC3E}">
        <p14:creationId xmlns:p14="http://schemas.microsoft.com/office/powerpoint/2010/main" val="1696596372"/>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PLAIN_TITLE">
    <p:spTree>
      <p:nvGrpSpPr>
        <p:cNvPr id="1" name=""/>
        <p:cNvGrpSpPr/>
        <p:nvPr/>
      </p:nvGrpSpPr>
      <p:grpSpPr>
        <a:xfrm>
          <a:off x="0" y="0"/>
          <a:ext cx="0" cy="0"/>
          <a:chOff x="0" y="0"/>
          <a:chExt cx="0" cy="0"/>
        </a:xfrm>
      </p:grpSpPr>
      <p:sp>
        <p:nvSpPr>
          <p:cNvPr id="2" name="Title 1"/>
          <p:cNvSpPr>
            <a:spLocks noGrp="1"/>
          </p:cNvSpPr>
          <p:nvPr>
            <p:ph type="title"/>
          </p:nvPr>
        </p:nvSpPr>
        <p:spPr>
          <a:xfrm>
            <a:off x="585130" y="621736"/>
            <a:ext cx="11261417" cy="1542100"/>
          </a:xfrm>
          <a:prstGeom prst="rect">
            <a:avLst/>
          </a:prstGeom>
        </p:spPr>
        <p:txBody>
          <a:bodyPr lIns="124358" tIns="62179" rIns="124358" bIns="62179"/>
          <a:lstStyle/>
          <a:p>
            <a:r>
              <a:rPr lang="fi-FI" dirty="0" err="1" smtClean="0"/>
              <a:t>Click</a:t>
            </a:r>
            <a:r>
              <a:rPr lang="fi-FI" dirty="0" smtClean="0"/>
              <a:t> to </a:t>
            </a:r>
            <a:r>
              <a:rPr lang="fi-FI" dirty="0" err="1" smtClean="0"/>
              <a:t>edit</a:t>
            </a:r>
            <a:r>
              <a:rPr lang="fi-FI" dirty="0" smtClean="0"/>
              <a:t> </a:t>
            </a:r>
            <a:r>
              <a:rPr lang="fi-FI" dirty="0" err="1" smtClean="0"/>
              <a:t>Master</a:t>
            </a:r>
            <a:r>
              <a:rPr lang="fi-FI" dirty="0" smtClean="0"/>
              <a:t> </a:t>
            </a:r>
            <a:r>
              <a:rPr lang="fi-FI" dirty="0" err="1" smtClean="0"/>
              <a:t>title</a:t>
            </a:r>
            <a:r>
              <a:rPr lang="fi-FI" dirty="0" smtClean="0"/>
              <a:t> </a:t>
            </a:r>
            <a:r>
              <a:rPr lang="fi-FI" dirty="0" err="1" smtClean="0"/>
              <a:t>style</a:t>
            </a:r>
            <a:endParaRPr lang="en-US" dirty="0"/>
          </a:p>
        </p:txBody>
      </p:sp>
      <p:sp>
        <p:nvSpPr>
          <p:cNvPr id="10" name="Date Placeholder 3"/>
          <p:cNvSpPr>
            <a:spLocks noGrp="1"/>
          </p:cNvSpPr>
          <p:nvPr>
            <p:ph type="dt" sz="half" idx="2"/>
          </p:nvPr>
        </p:nvSpPr>
        <p:spPr>
          <a:xfrm>
            <a:off x="7116430" y="6493683"/>
            <a:ext cx="1520014" cy="449031"/>
          </a:xfrm>
          <a:prstGeom prst="rect">
            <a:avLst/>
          </a:prstGeom>
        </p:spPr>
        <p:txBody>
          <a:bodyPr vert="horz" wrap="none" lIns="0" tIns="0" rIns="0" bIns="0" rtlCol="0" anchor="t"/>
          <a:lstStyle>
            <a:lvl1pPr algn="r">
              <a:defRPr sz="1100" b="0" i="0" kern="800" baseline="0">
                <a:solidFill>
                  <a:srgbClr val="124191"/>
                </a:solidFill>
                <a:latin typeface="+mn-lt"/>
                <a:cs typeface="Nokia Standard"/>
              </a:defRPr>
            </a:lvl1pPr>
          </a:lstStyle>
          <a:p>
            <a:pPr defTabSz="621792"/>
            <a:fld id="{4D0E6502-C62E-8946-8F02-EC835C430E70}" type="datetime1">
              <a:rPr lang="en-US" smtClean="0"/>
              <a:pPr defTabSz="621792"/>
              <a:t>4/3/2014</a:t>
            </a:fld>
            <a:endParaRPr lang="en-US" dirty="0"/>
          </a:p>
        </p:txBody>
      </p:sp>
      <p:sp>
        <p:nvSpPr>
          <p:cNvPr id="11" name="Footer Placeholder 4"/>
          <p:cNvSpPr>
            <a:spLocks noGrp="1"/>
          </p:cNvSpPr>
          <p:nvPr>
            <p:ph type="ftr" sz="quarter" idx="3"/>
          </p:nvPr>
        </p:nvSpPr>
        <p:spPr>
          <a:xfrm>
            <a:off x="2556389" y="6489104"/>
            <a:ext cx="2608205" cy="453611"/>
          </a:xfrm>
          <a:prstGeom prst="rect">
            <a:avLst/>
          </a:prstGeom>
        </p:spPr>
        <p:txBody>
          <a:bodyPr vert="horz" wrap="none" lIns="0" tIns="0" rIns="0" bIns="0" rtlCol="0" anchor="t"/>
          <a:lstStyle>
            <a:lvl1pPr algn="l">
              <a:defRPr sz="1100" b="0" i="0" kern="800" baseline="0">
                <a:solidFill>
                  <a:srgbClr val="124191"/>
                </a:solidFill>
                <a:latin typeface="+mn-lt"/>
                <a:cs typeface="Nokia Standard"/>
              </a:defRPr>
            </a:lvl1pPr>
          </a:lstStyle>
          <a:p>
            <a:pPr defTabSz="621792"/>
            <a:r>
              <a:rPr lang="en-US" smtClean="0"/>
              <a:t>© 2012 Nokia. All rights reserved.</a:t>
            </a:r>
          </a:p>
          <a:p>
            <a:pPr defTabSz="621792"/>
            <a:r>
              <a:rPr lang="en-US" smtClean="0"/>
              <a:t>© 2012 Microsoft. All rights reserved.</a:t>
            </a:r>
          </a:p>
          <a:p>
            <a:pPr defTabSz="621792"/>
            <a:endParaRPr lang="en-US" dirty="0"/>
          </a:p>
        </p:txBody>
      </p:sp>
      <p:sp>
        <p:nvSpPr>
          <p:cNvPr id="12" name="Slide Number Placeholder 5"/>
          <p:cNvSpPr>
            <a:spLocks noGrp="1"/>
          </p:cNvSpPr>
          <p:nvPr>
            <p:ph type="sldNum" sz="quarter" idx="4"/>
          </p:nvPr>
        </p:nvSpPr>
        <p:spPr>
          <a:xfrm>
            <a:off x="6494615" y="6489106"/>
            <a:ext cx="585120" cy="453613"/>
          </a:xfrm>
          <a:prstGeom prst="rect">
            <a:avLst/>
          </a:prstGeom>
        </p:spPr>
        <p:txBody>
          <a:bodyPr vert="horz" wrap="none" lIns="0" tIns="0" rIns="0" bIns="0" rtlCol="0" anchor="t"/>
          <a:lstStyle>
            <a:lvl1pPr algn="ctr">
              <a:defRPr sz="1100" b="1" i="0">
                <a:solidFill>
                  <a:srgbClr val="124191"/>
                </a:solidFill>
                <a:latin typeface="+mn-lt"/>
                <a:cs typeface="Nokia Standard"/>
              </a:defRPr>
            </a:lvl1pPr>
          </a:lstStyle>
          <a:p>
            <a:pPr defTabSz="621792"/>
            <a:fld id="{898032D9-EB7F-6C4C-8DCA-7DADE4B88EFA}" type="slidenum">
              <a:rPr lang="en-US" smtClean="0"/>
              <a:pPr defTabSz="621792"/>
              <a:t>‹#›</a:t>
            </a:fld>
            <a:endParaRPr lang="en-US" dirty="0"/>
          </a:p>
        </p:txBody>
      </p:sp>
      <p:pic>
        <p:nvPicPr>
          <p:cNvPr id="13" name="Picture 12" descr="WinPhone_blue-temp_D.wmf"/>
          <p:cNvPicPr>
            <a:picLocks noChangeAspect="1"/>
          </p:cNvPicPr>
          <p:nvPr userDrawn="1"/>
        </p:nvPicPr>
        <p:blipFill>
          <a:blip r:embed="rId2"/>
          <a:stretch>
            <a:fillRect/>
          </a:stretch>
        </p:blipFill>
        <p:spPr>
          <a:xfrm>
            <a:off x="552735" y="6500322"/>
            <a:ext cx="1718652" cy="252422"/>
          </a:xfrm>
          <a:prstGeom prst="rect">
            <a:avLst/>
          </a:prstGeom>
        </p:spPr>
      </p:pic>
      <p:pic>
        <p:nvPicPr>
          <p:cNvPr id="8" name="Picture 7" descr="Nokia_Developer_logo-lockup.wmf"/>
          <p:cNvPicPr>
            <a:picLocks noChangeAspect="1"/>
          </p:cNvPicPr>
          <p:nvPr userDrawn="1"/>
        </p:nvPicPr>
        <p:blipFill>
          <a:blip r:embed="rId3"/>
          <a:stretch>
            <a:fillRect/>
          </a:stretch>
        </p:blipFill>
        <p:spPr>
          <a:xfrm>
            <a:off x="9660474" y="6528847"/>
            <a:ext cx="2250409" cy="246236"/>
          </a:xfrm>
          <a:prstGeom prst="rect">
            <a:avLst/>
          </a:prstGeom>
        </p:spPr>
      </p:pic>
    </p:spTree>
    <p:extLst>
      <p:ext uri="{BB962C8B-B14F-4D97-AF65-F5344CB8AC3E}">
        <p14:creationId xmlns:p14="http://schemas.microsoft.com/office/powerpoint/2010/main" val="3034246972"/>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9"/>
            <a:ext cx="11889564" cy="917575"/>
          </a:xfrm>
          <a:prstGeom prst="rect">
            <a:avLst/>
          </a:prstGeom>
        </p:spPr>
        <p:txBody>
          <a:bodyPr lIns="124358" tIns="62179" rIns="124358" bIns="62179"/>
          <a:lstStyle>
            <a:lvl1pPr>
              <a:defRPr>
                <a:gradFill>
                  <a:gsLst>
                    <a:gs pos="0">
                      <a:schemeClr val="tx1">
                        <a:lumMod val="65000"/>
                        <a:lumOff val="35000"/>
                      </a:schemeClr>
                    </a:gs>
                    <a:gs pos="83000">
                      <a:schemeClr val="tx1">
                        <a:lumMod val="65000"/>
                        <a:lumOff val="35000"/>
                      </a:schemeClr>
                    </a:gs>
                  </a:gsLst>
                </a:gra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a:xfrm>
            <a:off x="274641" y="6684370"/>
            <a:ext cx="9143998" cy="310155"/>
          </a:xfrm>
          <a:prstGeom prst="rect">
            <a:avLst/>
          </a:prstGeom>
        </p:spPr>
        <p:txBody>
          <a:bodyPr lIns="124358" tIns="62179" rIns="124358" bIns="62179"/>
          <a:lstStyle>
            <a:lvl1pPr>
              <a:defRPr>
                <a:latin typeface="Nokia Pure Text Light"/>
              </a:defRPr>
            </a:lvl1pPr>
          </a:lstStyle>
          <a:p>
            <a:pPr defTabSz="621792"/>
            <a:r>
              <a:rPr lang="en-US" sz="2400" smtClean="0">
                <a:gradFill>
                  <a:gsLst>
                    <a:gs pos="1250">
                      <a:srgbClr val="000000">
                        <a:lumMod val="50000"/>
                        <a:lumOff val="50000"/>
                      </a:srgbClr>
                    </a:gs>
                    <a:gs pos="100000">
                      <a:srgbClr val="000000">
                        <a:lumMod val="50000"/>
                        <a:lumOff val="50000"/>
                      </a:srgbClr>
                    </a:gs>
                  </a:gsLst>
                  <a:lin ang="5400000" scaled="0"/>
                </a:gradFill>
              </a:rPr>
              <a:t>Microsoft confidential</a:t>
            </a:r>
            <a:endParaRPr lang="en-US" sz="2400" dirty="0">
              <a:gradFill>
                <a:gsLst>
                  <a:gs pos="1250">
                    <a:srgbClr val="000000">
                      <a:lumMod val="50000"/>
                      <a:lumOff val="50000"/>
                    </a:srgbClr>
                  </a:gs>
                  <a:gs pos="100000">
                    <a:srgbClr val="000000">
                      <a:lumMod val="50000"/>
                      <a:lumOff val="50000"/>
                    </a:srgbClr>
                  </a:gs>
                </a:gsLst>
                <a:lin ang="5400000" scaled="0"/>
              </a:gradFill>
            </a:endParaRPr>
          </a:p>
        </p:txBody>
      </p:sp>
    </p:spTree>
    <p:extLst>
      <p:ext uri="{BB962C8B-B14F-4D97-AF65-F5344CB8AC3E}">
        <p14:creationId xmlns:p14="http://schemas.microsoft.com/office/powerpoint/2010/main" val="224984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c" descr="Nokia Internal Use Only"/>
          <p:cNvSpPr txBox="1"/>
          <p:nvPr userDrawn="1"/>
        </p:nvSpPr>
        <p:spPr>
          <a:xfrm>
            <a:off x="0" y="6778625"/>
            <a:ext cx="12436475" cy="246221"/>
          </a:xfrm>
          <a:prstGeom prst="rect">
            <a:avLst/>
          </a:prstGeom>
          <a:noFill/>
        </p:spPr>
        <p:txBody>
          <a:bodyPr vert="horz" rtlCol="0">
            <a:spAutoFit/>
          </a:bodyPr>
          <a:lstStyle/>
          <a:p>
            <a:pPr algn="ctr" defTabSz="621792"/>
            <a:r>
              <a:rPr lang="en-US" sz="1000" b="1" smtClean="0">
                <a:solidFill>
                  <a:srgbClr val="3E8430"/>
                </a:solidFill>
                <a:latin typeface="arial" panose="020B0604020202020204" pitchFamily="34" charset="0"/>
              </a:rPr>
              <a:t>Nokia Internal Use Only</a:t>
            </a:r>
            <a:endParaRPr lang="en-US" sz="1000" b="1">
              <a:solidFill>
                <a:srgbClr val="3E8430"/>
              </a:solidFill>
              <a:latin typeface="arial" panose="020B0604020202020204" pitchFamily="34" charset="0"/>
            </a:endParaRPr>
          </a:p>
        </p:txBody>
      </p:sp>
    </p:spTree>
    <p:extLst>
      <p:ext uri="{BB962C8B-B14F-4D97-AF65-F5344CB8AC3E}">
        <p14:creationId xmlns:p14="http://schemas.microsoft.com/office/powerpoint/2010/main" val="1399203930"/>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sldNum="0" hdr="0" ftr="0" dt="0"/>
  <p:txStyles>
    <p:title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p:titleStyle>
    <p:body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21792" rtl="0" eaLnBrk="1" latinLnBrk="0" hangingPunct="1">
        <a:defRPr sz="2400" kern="1200">
          <a:solidFill>
            <a:schemeClr val="tx1"/>
          </a:solidFill>
          <a:latin typeface="+mn-lt"/>
          <a:ea typeface="+mn-ea"/>
          <a:cs typeface="+mn-cs"/>
        </a:defRPr>
      </a:lvl1pPr>
      <a:lvl2pPr marL="621792" algn="l" defTabSz="621792" rtl="0" eaLnBrk="1" latinLnBrk="0" hangingPunct="1">
        <a:defRPr sz="2400" kern="1200">
          <a:solidFill>
            <a:schemeClr val="tx1"/>
          </a:solidFill>
          <a:latin typeface="+mn-lt"/>
          <a:ea typeface="+mn-ea"/>
          <a:cs typeface="+mn-cs"/>
        </a:defRPr>
      </a:lvl2pPr>
      <a:lvl3pPr marL="1243584" algn="l" defTabSz="621792" rtl="0" eaLnBrk="1" latinLnBrk="0" hangingPunct="1">
        <a:defRPr sz="2400" kern="1200">
          <a:solidFill>
            <a:schemeClr val="tx1"/>
          </a:solidFill>
          <a:latin typeface="+mn-lt"/>
          <a:ea typeface="+mn-ea"/>
          <a:cs typeface="+mn-cs"/>
        </a:defRPr>
      </a:lvl3pPr>
      <a:lvl4pPr marL="1865376" algn="l" defTabSz="621792" rtl="0" eaLnBrk="1" latinLnBrk="0" hangingPunct="1">
        <a:defRPr sz="2400" kern="1200">
          <a:solidFill>
            <a:schemeClr val="tx1"/>
          </a:solidFill>
          <a:latin typeface="+mn-lt"/>
          <a:ea typeface="+mn-ea"/>
          <a:cs typeface="+mn-cs"/>
        </a:defRPr>
      </a:lvl4pPr>
      <a:lvl5pPr marL="2487168" algn="l" defTabSz="621792" rtl="0" eaLnBrk="1" latinLnBrk="0" hangingPunct="1">
        <a:defRPr sz="2400" kern="1200">
          <a:solidFill>
            <a:schemeClr val="tx1"/>
          </a:solidFill>
          <a:latin typeface="+mn-lt"/>
          <a:ea typeface="+mn-ea"/>
          <a:cs typeface="+mn-cs"/>
        </a:defRPr>
      </a:lvl5pPr>
      <a:lvl6pPr marL="3108960" algn="l" defTabSz="621792" rtl="0" eaLnBrk="1" latinLnBrk="0" hangingPunct="1">
        <a:defRPr sz="2400" kern="1200">
          <a:solidFill>
            <a:schemeClr val="tx1"/>
          </a:solidFill>
          <a:latin typeface="+mn-lt"/>
          <a:ea typeface="+mn-ea"/>
          <a:cs typeface="+mn-cs"/>
        </a:defRPr>
      </a:lvl6pPr>
      <a:lvl7pPr marL="3730752" algn="l" defTabSz="621792" rtl="0" eaLnBrk="1" latinLnBrk="0" hangingPunct="1">
        <a:defRPr sz="2400" kern="1200">
          <a:solidFill>
            <a:schemeClr val="tx1"/>
          </a:solidFill>
          <a:latin typeface="+mn-lt"/>
          <a:ea typeface="+mn-ea"/>
          <a:cs typeface="+mn-cs"/>
        </a:defRPr>
      </a:lvl7pPr>
      <a:lvl8pPr marL="4352544" algn="l" defTabSz="621792" rtl="0" eaLnBrk="1" latinLnBrk="0" hangingPunct="1">
        <a:defRPr sz="2400" kern="1200">
          <a:solidFill>
            <a:schemeClr val="tx1"/>
          </a:solidFill>
          <a:latin typeface="+mn-lt"/>
          <a:ea typeface="+mn-ea"/>
          <a:cs typeface="+mn-cs"/>
        </a:defRPr>
      </a:lvl8pPr>
      <a:lvl9pPr marL="4974336" algn="l" defTabSz="62179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29.jpe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g"/><Relationship Id="rId1" Type="http://schemas.openxmlformats.org/officeDocument/2006/relationships/slideLayout" Target="../slideLayouts/slideLayout3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hyperlink" Target="http://developer.nokia.com/resources/library/Lumia/" TargetMode="External"/><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5.wmf"/></Relationships>
</file>

<file path=ppt/slides/_rels/slide2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7547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449334" y="1646079"/>
            <a:ext cx="6857304" cy="4413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39" y="1652026"/>
            <a:ext cx="3557199" cy="236759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330" y="4032805"/>
            <a:ext cx="3557199" cy="2028455"/>
          </a:xfrm>
          <a:prstGeom prst="rect">
            <a:avLst/>
          </a:prstGeom>
        </p:spPr>
      </p:pic>
      <p:sp>
        <p:nvSpPr>
          <p:cNvPr id="10" name="Nuoli oikealle 9"/>
          <p:cNvSpPr/>
          <p:nvPr/>
        </p:nvSpPr>
        <p:spPr bwMode="auto">
          <a:xfrm>
            <a:off x="4184600" y="3653442"/>
            <a:ext cx="648142" cy="742428"/>
          </a:xfrm>
          <a:prstGeom prst="rightArrow">
            <a:avLst>
              <a:gd name="adj1" fmla="val 64454"/>
              <a:gd name="adj2" fmla="val 58220"/>
            </a:avLst>
          </a:prstGeom>
          <a:solidFill>
            <a:srgbClr val="FFFFFF"/>
          </a:solidFill>
          <a:ln w="9525">
            <a:noFill/>
            <a:round/>
            <a:headEnd/>
            <a:tailEnd/>
          </a:ln>
          <a:effectLst/>
        </p:spPr>
        <p:txBody>
          <a:bodyPr vert="horz" wrap="square" lIns="124358" tIns="62179" rIns="124358" bIns="62179" numCol="1" rtlCol="0" anchor="t" anchorCtr="0" compatLnSpc="1">
            <a:prstTxWarp prst="textNoShape">
              <a:avLst/>
            </a:prstTxWarp>
          </a:bodyPr>
          <a:lstStyle/>
          <a:p>
            <a:pPr algn="ctr" defTabSz="621792"/>
            <a:endParaRPr lang="fi-FI" sz="2400">
              <a:solidFill>
                <a:srgbClr val="124191"/>
              </a:solidFill>
            </a:endParaRPr>
          </a:p>
        </p:txBody>
      </p:sp>
      <p:sp>
        <p:nvSpPr>
          <p:cNvPr id="12"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a:solidFill>
                  <a:srgbClr val="FFFFFF"/>
                </a:solidFill>
              </a:rPr>
              <a:t>CHROMAKEY</a:t>
            </a:r>
          </a:p>
        </p:txBody>
      </p:sp>
    </p:spTree>
    <p:extLst>
      <p:ext uri="{BB962C8B-B14F-4D97-AF65-F5344CB8AC3E}">
        <p14:creationId xmlns:p14="http://schemas.microsoft.com/office/powerpoint/2010/main" val="59640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39" y="1652026"/>
            <a:ext cx="3557199" cy="2367590"/>
          </a:xfrm>
          <a:prstGeom prst="rect">
            <a:avLst/>
          </a:prstGeom>
        </p:spPr>
      </p:pic>
      <p:grpSp>
        <p:nvGrpSpPr>
          <p:cNvPr id="20" name="Ryhmitä 19"/>
          <p:cNvGrpSpPr/>
          <p:nvPr/>
        </p:nvGrpSpPr>
        <p:grpSpPr>
          <a:xfrm>
            <a:off x="4453477" y="1652196"/>
            <a:ext cx="7139113" cy="4422425"/>
            <a:chOff x="5242183" y="343973"/>
            <a:chExt cx="2593749" cy="1606962"/>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6928"/>
            <a:stretch/>
          </p:blipFill>
          <p:spPr>
            <a:xfrm>
              <a:off x="5242183" y="343973"/>
              <a:ext cx="2593749" cy="1606962"/>
            </a:xfrm>
            <a:prstGeom prst="rect">
              <a:avLst/>
            </a:prstGeom>
          </p:spPr>
        </p:pic>
        <p:sp>
          <p:nvSpPr>
            <p:cNvPr id="10" name="TextBox 9"/>
            <p:cNvSpPr txBox="1"/>
            <p:nvPr/>
          </p:nvSpPr>
          <p:spPr>
            <a:xfrm>
              <a:off x="5246223" y="366967"/>
              <a:ext cx="1850400" cy="156570"/>
            </a:xfrm>
            <a:prstGeom prst="rect">
              <a:avLst/>
            </a:prstGeom>
            <a:noFill/>
          </p:spPr>
          <p:txBody>
            <a:bodyPr wrap="square" rtlCol="0">
              <a:spAutoFit/>
            </a:bodyPr>
            <a:lstStyle/>
            <a:p>
              <a:pPr defTabSz="621792"/>
              <a:r>
                <a:rPr lang="en-US" sz="2200" dirty="0" smtClean="0">
                  <a:solidFill>
                    <a:srgbClr val="FFFFFF"/>
                  </a:solidFill>
                  <a:latin typeface="Nokia Pure Headline Extra Bold"/>
                  <a:cs typeface="Nokia Pure Headline Extra Bold"/>
                </a:rPr>
                <a:t>BLEND MODE: COLOR BURN</a:t>
              </a:r>
              <a:endParaRPr lang="en-US" sz="2200" dirty="0">
                <a:solidFill>
                  <a:srgbClr val="FFFFFF"/>
                </a:solidFill>
                <a:latin typeface="Nokia Pure Headline Extra Bold"/>
                <a:cs typeface="Nokia Pure Headline Extra Bold"/>
              </a:endParaRPr>
            </a:p>
          </p:txBody>
        </p:sp>
      </p:grpSp>
      <p:grpSp>
        <p:nvGrpSpPr>
          <p:cNvPr id="21" name="Ryhmitä 20"/>
          <p:cNvGrpSpPr/>
          <p:nvPr/>
        </p:nvGrpSpPr>
        <p:grpSpPr>
          <a:xfrm>
            <a:off x="4460894" y="1652196"/>
            <a:ext cx="7111938" cy="4402550"/>
            <a:chOff x="3279997" y="2327126"/>
            <a:chExt cx="2594701" cy="1606443"/>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6958"/>
            <a:stretch/>
          </p:blipFill>
          <p:spPr>
            <a:xfrm>
              <a:off x="3280951" y="2327126"/>
              <a:ext cx="2593747" cy="1606443"/>
            </a:xfrm>
            <a:prstGeom prst="rect">
              <a:avLst/>
            </a:prstGeom>
          </p:spPr>
        </p:pic>
        <p:sp>
          <p:nvSpPr>
            <p:cNvPr id="11" name="TextBox 10"/>
            <p:cNvSpPr txBox="1"/>
            <p:nvPr/>
          </p:nvSpPr>
          <p:spPr>
            <a:xfrm>
              <a:off x="3279997" y="2345057"/>
              <a:ext cx="1850400" cy="157226"/>
            </a:xfrm>
            <a:prstGeom prst="rect">
              <a:avLst/>
            </a:prstGeom>
            <a:noFill/>
          </p:spPr>
          <p:txBody>
            <a:bodyPr wrap="square" rtlCol="0">
              <a:spAutoFit/>
            </a:bodyPr>
            <a:lstStyle/>
            <a:p>
              <a:pPr defTabSz="621792"/>
              <a:r>
                <a:rPr lang="en-US" sz="2200" dirty="0" smtClean="0">
                  <a:solidFill>
                    <a:srgbClr val="FFFFFF"/>
                  </a:solidFill>
                  <a:latin typeface="Nokia Pure Headline Extra Bold"/>
                  <a:cs typeface="Nokia Pure Headline Extra Bold"/>
                </a:rPr>
                <a:t>BLEND MODE: </a:t>
              </a:r>
              <a:r>
                <a:rPr lang="en-US" sz="2200" b="1" dirty="0" smtClean="0">
                  <a:solidFill>
                    <a:srgbClr val="FFFFFF"/>
                  </a:solidFill>
                  <a:latin typeface="Nokia Pure Headline Extra Bold"/>
                  <a:cs typeface="Nokia Pure Headline Extra Bold"/>
                </a:rPr>
                <a:t>COLOR</a:t>
              </a:r>
              <a:endParaRPr lang="en-US" sz="2200" b="1" dirty="0">
                <a:solidFill>
                  <a:srgbClr val="FFFFFF"/>
                </a:solidFill>
                <a:latin typeface="Nokia Pure Headline Extra Bold"/>
                <a:cs typeface="Nokia Pure Headline Extra Bold"/>
              </a:endParaRPr>
            </a:p>
          </p:txBody>
        </p:sp>
      </p:grpSp>
      <p:grpSp>
        <p:nvGrpSpPr>
          <p:cNvPr id="22" name="Ryhmitä 21"/>
          <p:cNvGrpSpPr/>
          <p:nvPr/>
        </p:nvGrpSpPr>
        <p:grpSpPr>
          <a:xfrm>
            <a:off x="4453079" y="1652196"/>
            <a:ext cx="7146326" cy="4416403"/>
            <a:chOff x="6205020" y="2418334"/>
            <a:chExt cx="2587729" cy="1599434"/>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7149"/>
            <a:stretch/>
          </p:blipFill>
          <p:spPr>
            <a:xfrm>
              <a:off x="6205020" y="2418334"/>
              <a:ext cx="2587729" cy="1599434"/>
            </a:xfrm>
            <a:prstGeom prst="rect">
              <a:avLst/>
            </a:prstGeom>
          </p:spPr>
        </p:pic>
        <p:sp>
          <p:nvSpPr>
            <p:cNvPr id="12" name="TextBox 11"/>
            <p:cNvSpPr txBox="1"/>
            <p:nvPr/>
          </p:nvSpPr>
          <p:spPr>
            <a:xfrm>
              <a:off x="6208949" y="2437443"/>
              <a:ext cx="1850400" cy="144903"/>
            </a:xfrm>
            <a:prstGeom prst="rect">
              <a:avLst/>
            </a:prstGeom>
            <a:noFill/>
          </p:spPr>
          <p:txBody>
            <a:bodyPr wrap="square" rtlCol="0">
              <a:spAutoFit/>
            </a:bodyPr>
            <a:lstStyle/>
            <a:p>
              <a:pPr defTabSz="621792"/>
              <a:r>
                <a:rPr lang="en-US" sz="2000" dirty="0" smtClean="0">
                  <a:solidFill>
                    <a:srgbClr val="5F5F5F"/>
                  </a:solidFill>
                  <a:latin typeface="Nokia Pure Headline Extra Bold"/>
                  <a:cs typeface="Nokia Pure Headline Extra Bold"/>
                </a:rPr>
                <a:t>BLEND MODE: </a:t>
              </a:r>
              <a:r>
                <a:rPr lang="en-US" sz="2000" b="1" dirty="0" smtClean="0">
                  <a:solidFill>
                    <a:srgbClr val="5F5F5F"/>
                  </a:solidFill>
                  <a:latin typeface="Nokia Pure Headline Extra Bold"/>
                  <a:cs typeface="Nokia Pure Headline Extra Bold"/>
                </a:rPr>
                <a:t>ADD</a:t>
              </a:r>
              <a:endParaRPr lang="en-US" sz="2000" b="1" dirty="0">
                <a:solidFill>
                  <a:srgbClr val="5F5F5F"/>
                </a:solidFill>
                <a:latin typeface="Nokia Pure Headline Extra Bold"/>
                <a:cs typeface="Nokia Pure Headline Extra Bold"/>
              </a:endParaRPr>
            </a:p>
          </p:txBody>
        </p:sp>
      </p:gr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13495"/>
          <a:stretch/>
        </p:blipFill>
        <p:spPr>
          <a:xfrm>
            <a:off x="890218" y="4032806"/>
            <a:ext cx="3546668" cy="2032720"/>
          </a:xfrm>
          <a:prstGeom prst="rect">
            <a:avLst/>
          </a:prstGeom>
        </p:spPr>
      </p:pic>
      <p:sp>
        <p:nvSpPr>
          <p:cNvPr id="16"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a:solidFill>
                  <a:srgbClr val="FFFFFF"/>
                </a:solidFill>
              </a:rPr>
              <a:t>BLEND MODES</a:t>
            </a:r>
          </a:p>
        </p:txBody>
      </p:sp>
      <p:sp>
        <p:nvSpPr>
          <p:cNvPr id="19" name="Nuoli oikealle 9"/>
          <p:cNvSpPr/>
          <p:nvPr/>
        </p:nvSpPr>
        <p:spPr bwMode="auto">
          <a:xfrm>
            <a:off x="4184600" y="3653442"/>
            <a:ext cx="648142" cy="742428"/>
          </a:xfrm>
          <a:prstGeom prst="rightArrow">
            <a:avLst>
              <a:gd name="adj1" fmla="val 64454"/>
              <a:gd name="adj2" fmla="val 58220"/>
            </a:avLst>
          </a:prstGeom>
          <a:solidFill>
            <a:srgbClr val="FFFFFF"/>
          </a:solidFill>
          <a:ln w="9525">
            <a:noFill/>
            <a:round/>
            <a:headEnd/>
            <a:tailEnd/>
          </a:ln>
          <a:effectLst/>
        </p:spPr>
        <p:txBody>
          <a:bodyPr vert="horz" wrap="square" lIns="124358" tIns="62179" rIns="124358" bIns="62179" numCol="1" rtlCol="0" anchor="t" anchorCtr="0" compatLnSpc="1">
            <a:prstTxWarp prst="textNoShape">
              <a:avLst/>
            </a:prstTxWarp>
          </a:bodyPr>
          <a:lstStyle/>
          <a:p>
            <a:pPr algn="ctr" defTabSz="621792"/>
            <a:endParaRPr lang="fi-FI" sz="2400">
              <a:solidFill>
                <a:srgbClr val="5F5F5F"/>
              </a:solidFill>
              <a:latin typeface="Nokia Pure Headline Extra Bold"/>
              <a:cs typeface="Nokia Pure Headline Extra Bold"/>
            </a:endParaRPr>
          </a:p>
        </p:txBody>
      </p:sp>
    </p:spTree>
    <p:extLst>
      <p:ext uri="{BB962C8B-B14F-4D97-AF65-F5344CB8AC3E}">
        <p14:creationId xmlns:p14="http://schemas.microsoft.com/office/powerpoint/2010/main" val="336458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uoli oikealle 9"/>
          <p:cNvSpPr/>
          <p:nvPr/>
        </p:nvSpPr>
        <p:spPr bwMode="auto">
          <a:xfrm rot="5400000">
            <a:off x="9620199" y="4836240"/>
            <a:ext cx="533302" cy="570726"/>
          </a:xfrm>
          <a:prstGeom prst="rightArrow">
            <a:avLst/>
          </a:prstGeom>
          <a:solidFill>
            <a:srgbClr val="FFFFFF"/>
          </a:solidFill>
          <a:ln w="9525">
            <a:noFill/>
            <a:round/>
            <a:headEnd/>
            <a:tailEnd/>
          </a:ln>
          <a:effectLst/>
        </p:spPr>
        <p:txBody>
          <a:bodyPr vert="horz" wrap="square" lIns="124358" tIns="62179" rIns="124358" bIns="62179" numCol="1" rtlCol="0" anchor="t" anchorCtr="0" compatLnSpc="1">
            <a:prstTxWarp prst="textNoShape">
              <a:avLst/>
            </a:prstTxWarp>
          </a:bodyPr>
          <a:lstStyle/>
          <a:p>
            <a:pPr algn="ctr" defTabSz="621792"/>
            <a:endParaRPr lang="fi-FI" sz="2400">
              <a:solidFill>
                <a:srgbClr val="124191"/>
              </a:solidFill>
            </a:endParaRPr>
          </a:p>
        </p:txBody>
      </p:sp>
      <p:sp>
        <p:nvSpPr>
          <p:cNvPr id="10" name="Content Placeholder 9"/>
          <p:cNvSpPr>
            <a:spLocks noGrp="1"/>
          </p:cNvSpPr>
          <p:nvPr>
            <p:ph idx="4294967295"/>
          </p:nvPr>
        </p:nvSpPr>
        <p:spPr>
          <a:xfrm>
            <a:off x="776643" y="1748375"/>
            <a:ext cx="6744620" cy="3843534"/>
          </a:xfrm>
          <a:prstGeom prst="rect">
            <a:avLst/>
          </a:prstGeom>
        </p:spPr>
        <p:txBody>
          <a:bodyPr/>
          <a:lstStyle/>
          <a:p>
            <a:pPr marL="0" indent="0">
              <a:lnSpc>
                <a:spcPct val="90000"/>
              </a:lnSpc>
              <a:buClrTx/>
              <a:buNone/>
            </a:pPr>
            <a:r>
              <a:rPr lang="en-US" dirty="0" smtClean="0">
                <a:solidFill>
                  <a:srgbClr val="FFFFFF"/>
                </a:solidFill>
                <a:latin typeface="Nokia Pure Text Light"/>
                <a:cs typeface="Nokia Pure Text Light"/>
              </a:rPr>
              <a:t>Library contains three architectural building blocks:</a:t>
            </a:r>
          </a:p>
          <a:p>
            <a:pPr marL="940527" lvl="1" indent="-388620">
              <a:lnSpc>
                <a:spcPct val="90000"/>
              </a:lnSpc>
              <a:buClrTx/>
              <a:buFont typeface="Arial"/>
              <a:buChar char="•"/>
            </a:pPr>
            <a:r>
              <a:rPr lang="en-US" sz="2000" b="1" dirty="0">
                <a:solidFill>
                  <a:srgbClr val="FFFFFF"/>
                </a:solidFill>
                <a:latin typeface="Nokia Pure Text"/>
                <a:cs typeface="Nokia Pure Text"/>
              </a:rPr>
              <a:t>Image sources (such as bitmaps, streams, files)</a:t>
            </a:r>
          </a:p>
          <a:p>
            <a:pPr marL="940527" lvl="1" indent="-388620">
              <a:lnSpc>
                <a:spcPct val="90000"/>
              </a:lnSpc>
              <a:buClrTx/>
              <a:buFont typeface="Arial"/>
              <a:buChar char="•"/>
            </a:pPr>
            <a:r>
              <a:rPr lang="en-US" sz="2000" b="1" dirty="0">
                <a:solidFill>
                  <a:srgbClr val="FFFFFF"/>
                </a:solidFill>
                <a:latin typeface="Nokia Pure Text"/>
                <a:cs typeface="Nokia Pure Text"/>
              </a:rPr>
              <a:t>Effects (built-in or custom)</a:t>
            </a:r>
          </a:p>
          <a:p>
            <a:pPr marL="940527" lvl="1" indent="-388620">
              <a:lnSpc>
                <a:spcPct val="90000"/>
              </a:lnSpc>
              <a:buClrTx/>
              <a:buFont typeface="Arial"/>
              <a:buChar char="•"/>
            </a:pPr>
            <a:r>
              <a:rPr lang="en-US" sz="2000" b="1" dirty="0">
                <a:solidFill>
                  <a:srgbClr val="FFFFFF"/>
                </a:solidFill>
                <a:latin typeface="Nokia Pure Text"/>
                <a:cs typeface="Nokia Pure Text"/>
              </a:rPr>
              <a:t>Renderers (outputs bitmaps or files)</a:t>
            </a:r>
          </a:p>
          <a:p>
            <a:pPr marL="940527" lvl="1" indent="-388620">
              <a:lnSpc>
                <a:spcPct val="90000"/>
              </a:lnSpc>
              <a:buClrTx/>
              <a:buFont typeface="Arial"/>
              <a:buChar char="•"/>
            </a:pPr>
            <a:endParaRPr lang="en-US" sz="2000" dirty="0">
              <a:solidFill>
                <a:srgbClr val="FFFFFF"/>
              </a:solidFill>
              <a:latin typeface="Nokia Pure Text Light"/>
              <a:cs typeface="Nokia Pure Text Light"/>
            </a:endParaRPr>
          </a:p>
          <a:p>
            <a:pPr marL="0" indent="0">
              <a:lnSpc>
                <a:spcPct val="90000"/>
              </a:lnSpc>
              <a:buClrTx/>
              <a:buNone/>
            </a:pPr>
            <a:r>
              <a:rPr lang="en-US" dirty="0" smtClean="0">
                <a:solidFill>
                  <a:srgbClr val="FFFFFF"/>
                </a:solidFill>
                <a:latin typeface="Nokia Pure Text Light"/>
                <a:cs typeface="Nokia Pure Text Light"/>
              </a:rPr>
              <a:t>Combining these building blocks, developer creates rendering pipeline</a:t>
            </a:r>
          </a:p>
          <a:p>
            <a:pPr marL="388620" indent="-388620">
              <a:lnSpc>
                <a:spcPct val="90000"/>
              </a:lnSpc>
              <a:buClrTx/>
              <a:buFont typeface="Arial"/>
              <a:buChar char="•"/>
            </a:pPr>
            <a:endParaRPr lang="en-US" dirty="0" smtClean="0">
              <a:solidFill>
                <a:srgbClr val="FFFFFF"/>
              </a:solidFill>
              <a:latin typeface="Nokia Pure Text Light"/>
              <a:cs typeface="Nokia Pure Text Light"/>
            </a:endParaRPr>
          </a:p>
          <a:p>
            <a:pPr marL="0" indent="0">
              <a:lnSpc>
                <a:spcPct val="90000"/>
              </a:lnSpc>
              <a:buClrTx/>
              <a:buNone/>
            </a:pPr>
            <a:r>
              <a:rPr lang="en-US" dirty="0" smtClean="0">
                <a:solidFill>
                  <a:srgbClr val="FFFFFF"/>
                </a:solidFill>
                <a:latin typeface="Nokia Pure Text Light"/>
                <a:cs typeface="Nokia Pure Text Light"/>
              </a:rPr>
              <a:t>Once pipeline is created, it is possible to change filter parameters, or their sequence.</a:t>
            </a:r>
          </a:p>
        </p:txBody>
      </p:sp>
      <p:sp>
        <p:nvSpPr>
          <p:cNvPr id="2" name="Rectangle 1"/>
          <p:cNvSpPr/>
          <p:nvPr/>
        </p:nvSpPr>
        <p:spPr bwMode="auto">
          <a:xfrm>
            <a:off x="8271740" y="1608174"/>
            <a:ext cx="3265812" cy="767363"/>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defTabSz="621792"/>
            <a:r>
              <a:rPr lang="en-US" sz="2400" dirty="0" smtClean="0">
                <a:solidFill>
                  <a:srgbClr val="124191"/>
                </a:solidFill>
                <a:latin typeface="Nokia Pure Headline Extra Bold"/>
                <a:cs typeface="Nokia Pure Headline Extra Bold"/>
              </a:rPr>
              <a:t>IMAGE SOURCE</a:t>
            </a:r>
            <a:endParaRPr lang="en-US" sz="2400" dirty="0">
              <a:solidFill>
                <a:srgbClr val="124191"/>
              </a:solidFill>
              <a:latin typeface="Nokia Pure Headline Extra Bold"/>
              <a:cs typeface="Nokia Pure Headline Extra Bold"/>
            </a:endParaRPr>
          </a:p>
        </p:txBody>
      </p:sp>
      <p:sp>
        <p:nvSpPr>
          <p:cNvPr id="19" name="Rectangle 18"/>
          <p:cNvSpPr/>
          <p:nvPr/>
        </p:nvSpPr>
        <p:spPr bwMode="auto">
          <a:xfrm>
            <a:off x="8269112" y="2864401"/>
            <a:ext cx="3251970" cy="2132351"/>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defTabSz="621792"/>
            <a:r>
              <a:rPr lang="en-US" sz="2400" dirty="0" smtClean="0">
                <a:solidFill>
                  <a:srgbClr val="124191"/>
                </a:solidFill>
                <a:latin typeface="Nokia Pure Headline Extra Bold"/>
                <a:cs typeface="Nokia Pure Headline Extra Bold"/>
              </a:rPr>
              <a:t>FILTER EFFECTS</a:t>
            </a:r>
            <a:endParaRPr lang="en-US" sz="2400" dirty="0">
              <a:solidFill>
                <a:srgbClr val="124191"/>
              </a:solidFill>
              <a:latin typeface="Nokia Pure Headline Extra Bold"/>
              <a:cs typeface="Nokia Pure Headline Extra Bold"/>
            </a:endParaRPr>
          </a:p>
        </p:txBody>
      </p:sp>
      <p:sp>
        <p:nvSpPr>
          <p:cNvPr id="20" name="Rectangle 19"/>
          <p:cNvSpPr/>
          <p:nvPr/>
        </p:nvSpPr>
        <p:spPr bwMode="auto">
          <a:xfrm>
            <a:off x="8402779" y="3380871"/>
            <a:ext cx="1440000" cy="866357"/>
          </a:xfrm>
          <a:prstGeom prst="rect">
            <a:avLst/>
          </a:prstGeom>
          <a:solidFill>
            <a:schemeClr val="tx2"/>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defTabSz="621792"/>
            <a:r>
              <a:rPr lang="en-US" dirty="0" smtClean="0">
                <a:solidFill>
                  <a:srgbClr val="FFFFFF"/>
                </a:solidFill>
                <a:latin typeface="Nokia Pure Headline Extra Bold"/>
                <a:cs typeface="Nokia Pure Headline Extra Bold"/>
              </a:rPr>
              <a:t>CARTOON FILTER</a:t>
            </a:r>
            <a:endParaRPr lang="en-US" dirty="0">
              <a:solidFill>
                <a:srgbClr val="FFFFFF"/>
              </a:solidFill>
              <a:latin typeface="Nokia Pure Headline Extra Bold"/>
              <a:cs typeface="Nokia Pure Headline Extra Bold"/>
            </a:endParaRPr>
          </a:p>
        </p:txBody>
      </p:sp>
      <p:sp>
        <p:nvSpPr>
          <p:cNvPr id="21" name="Rectangle 20"/>
          <p:cNvSpPr/>
          <p:nvPr/>
        </p:nvSpPr>
        <p:spPr bwMode="auto">
          <a:xfrm>
            <a:off x="9933482" y="3378110"/>
            <a:ext cx="1440000" cy="860872"/>
          </a:xfrm>
          <a:prstGeom prst="rect">
            <a:avLst/>
          </a:prstGeom>
          <a:solidFill>
            <a:schemeClr val="tx2"/>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defTabSz="621792"/>
            <a:r>
              <a:rPr lang="en-US" dirty="0" smtClean="0">
                <a:solidFill>
                  <a:srgbClr val="FFFFFF"/>
                </a:solidFill>
                <a:latin typeface="Nokia Pure Headline Extra Bold"/>
                <a:cs typeface="Nokia Pure Headline Extra Bold"/>
              </a:rPr>
              <a:t>FOG FILTER</a:t>
            </a:r>
            <a:endParaRPr lang="en-US" dirty="0">
              <a:solidFill>
                <a:srgbClr val="FFFFFF"/>
              </a:solidFill>
              <a:latin typeface="Nokia Pure Headline Extra Bold"/>
              <a:cs typeface="Nokia Pure Headline Extra Bold"/>
            </a:endParaRPr>
          </a:p>
        </p:txBody>
      </p:sp>
      <p:sp>
        <p:nvSpPr>
          <p:cNvPr id="22" name="Rectangle 21"/>
          <p:cNvSpPr/>
          <p:nvPr/>
        </p:nvSpPr>
        <p:spPr bwMode="auto">
          <a:xfrm>
            <a:off x="8401732" y="4319247"/>
            <a:ext cx="2970879" cy="480534"/>
          </a:xfrm>
          <a:prstGeom prst="rect">
            <a:avLst/>
          </a:prstGeom>
          <a:solidFill>
            <a:schemeClr val="tx2"/>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defTabSz="621792"/>
            <a:r>
              <a:rPr lang="en-US" sz="2400" dirty="0" smtClean="0">
                <a:solidFill>
                  <a:srgbClr val="FFFFFF"/>
                </a:solidFill>
                <a:latin typeface="Nokia Pure Headline Extra Bold"/>
                <a:cs typeface="Nokia Pure Headline Extra Bold"/>
              </a:rPr>
              <a:t>…</a:t>
            </a:r>
            <a:endParaRPr lang="en-US" sz="2400" dirty="0">
              <a:solidFill>
                <a:srgbClr val="FFFFFF"/>
              </a:solidFill>
              <a:latin typeface="Nokia Pure Headline Extra Bold"/>
              <a:cs typeface="Nokia Pure Headline Extra Bold"/>
            </a:endParaRPr>
          </a:p>
        </p:txBody>
      </p:sp>
      <p:sp>
        <p:nvSpPr>
          <p:cNvPr id="25" name="Rectangle 24"/>
          <p:cNvSpPr/>
          <p:nvPr/>
        </p:nvSpPr>
        <p:spPr bwMode="auto">
          <a:xfrm>
            <a:off x="8269112" y="5492562"/>
            <a:ext cx="3251970" cy="791999"/>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defTabSz="621792"/>
            <a:r>
              <a:rPr lang="en-US" sz="2400" dirty="0" smtClean="0">
                <a:solidFill>
                  <a:srgbClr val="124191"/>
                </a:solidFill>
                <a:latin typeface="Nokia Pure Headline Extra Bold"/>
                <a:cs typeface="Nokia Pure Headline Extra Bold"/>
              </a:rPr>
              <a:t>RENDERER</a:t>
            </a:r>
            <a:endParaRPr lang="en-US" sz="2400" dirty="0">
              <a:solidFill>
                <a:srgbClr val="124191"/>
              </a:solidFill>
              <a:latin typeface="Nokia Pure Headline Extra Bold"/>
              <a:cs typeface="Nokia Pure Headline Extra Bold"/>
            </a:endParaRPr>
          </a:p>
        </p:txBody>
      </p:sp>
      <p:sp>
        <p:nvSpPr>
          <p:cNvPr id="14"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a:solidFill>
                  <a:srgbClr val="FFFFFF"/>
                </a:solidFill>
              </a:rPr>
              <a:t>GENERAL ARCHITECTURE OVERVIEW</a:t>
            </a:r>
          </a:p>
        </p:txBody>
      </p:sp>
      <p:sp>
        <p:nvSpPr>
          <p:cNvPr id="15" name="Nuoli oikealle 9"/>
          <p:cNvSpPr/>
          <p:nvPr/>
        </p:nvSpPr>
        <p:spPr bwMode="auto">
          <a:xfrm rot="5400000">
            <a:off x="9620199" y="2219160"/>
            <a:ext cx="533302" cy="570726"/>
          </a:xfrm>
          <a:prstGeom prst="rightArrow">
            <a:avLst/>
          </a:prstGeom>
          <a:solidFill>
            <a:srgbClr val="FFFFFF"/>
          </a:solidFill>
          <a:ln w="9525">
            <a:noFill/>
            <a:round/>
            <a:headEnd/>
            <a:tailEnd/>
          </a:ln>
          <a:effectLst/>
        </p:spPr>
        <p:txBody>
          <a:bodyPr vert="horz" wrap="square" lIns="124358" tIns="62179" rIns="124358" bIns="62179" numCol="1" rtlCol="0" anchor="t" anchorCtr="0" compatLnSpc="1">
            <a:prstTxWarp prst="textNoShape">
              <a:avLst/>
            </a:prstTxWarp>
          </a:bodyPr>
          <a:lstStyle/>
          <a:p>
            <a:pPr algn="ctr" defTabSz="621792"/>
            <a:endParaRPr lang="fi-FI" sz="2400">
              <a:solidFill>
                <a:srgbClr val="124191"/>
              </a:solidFill>
            </a:endParaRPr>
          </a:p>
        </p:txBody>
      </p:sp>
      <p:sp>
        <p:nvSpPr>
          <p:cNvPr id="23" name="Rectangle 22"/>
          <p:cNvSpPr/>
          <p:nvPr/>
        </p:nvSpPr>
        <p:spPr>
          <a:xfrm>
            <a:off x="776643" y="6104858"/>
            <a:ext cx="7056789" cy="53605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sp>
        <p:nvSpPr>
          <p:cNvPr id="24" name="Content Placeholder 9"/>
          <p:cNvSpPr txBox="1">
            <a:spLocks/>
          </p:cNvSpPr>
          <p:nvPr/>
        </p:nvSpPr>
        <p:spPr>
          <a:xfrm>
            <a:off x="145021" y="5547704"/>
            <a:ext cx="8124091" cy="1114308"/>
          </a:xfrm>
          <a:prstGeom prst="rect">
            <a:avLst/>
          </a:prstGeom>
        </p:spPr>
        <p:txBody>
          <a:bodyPr/>
          <a:lst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lnSpc>
                <a:spcPct val="130000"/>
              </a:lnSpc>
              <a:buClrTx/>
              <a:buFont typeface="Arial"/>
              <a:buNone/>
            </a:pPr>
            <a:r>
              <a:rPr lang="en-US" dirty="0" smtClean="0">
                <a:solidFill>
                  <a:srgbClr val="FFFFFF"/>
                </a:solidFill>
                <a:latin typeface="Nokia Pure Text Light"/>
                <a:cs typeface="Nokia Pure Text Light"/>
              </a:rPr>
              <a:t>Full details in Lumia Developer Library</a:t>
            </a:r>
            <a:endParaRPr lang="en-US" dirty="0">
              <a:solidFill>
                <a:srgbClr val="FFFFFF"/>
              </a:solidFill>
              <a:latin typeface="Nokia Pure Text Light"/>
              <a:cs typeface="Nokia Pure Text Light"/>
            </a:endParaRPr>
          </a:p>
          <a:p>
            <a:pPr marL="0" indent="0" algn="ctr">
              <a:lnSpc>
                <a:spcPct val="130000"/>
              </a:lnSpc>
              <a:buClrTx/>
              <a:buFont typeface="Arial"/>
              <a:buNone/>
            </a:pPr>
            <a:r>
              <a:rPr lang="en-US" dirty="0" smtClean="0">
                <a:solidFill>
                  <a:srgbClr val="1BA1E2"/>
                </a:solidFill>
                <a:latin typeface="Nokia Pure Text Light"/>
                <a:cs typeface="Nokia Pure Text Light"/>
                <a:hlinkClick r:id="rId3"/>
              </a:rPr>
              <a:t>http</a:t>
            </a:r>
            <a:r>
              <a:rPr lang="en-US" dirty="0">
                <a:solidFill>
                  <a:srgbClr val="1BA1E2"/>
                </a:solidFill>
                <a:latin typeface="Nokia Pure Text Light"/>
                <a:cs typeface="Nokia Pure Text Light"/>
                <a:hlinkClick r:id="rId3"/>
              </a:rPr>
              <a:t>://</a:t>
            </a:r>
            <a:r>
              <a:rPr lang="en-US" dirty="0" smtClean="0">
                <a:solidFill>
                  <a:srgbClr val="1BA1E2"/>
                </a:solidFill>
                <a:latin typeface="Nokia Pure Text Light"/>
                <a:cs typeface="Nokia Pure Text Light"/>
                <a:hlinkClick r:id="rId3"/>
              </a:rPr>
              <a:t>developer.nokia.com/resources/library/Lumia/</a:t>
            </a:r>
            <a:endParaRPr lang="en-US" dirty="0">
              <a:solidFill>
                <a:srgbClr val="1BA1E2"/>
              </a:solidFill>
              <a:latin typeface="Nokia Pure Text Light"/>
              <a:cs typeface="Nokia Pure Text Light"/>
            </a:endParaRPr>
          </a:p>
        </p:txBody>
      </p:sp>
    </p:spTree>
    <p:extLst>
      <p:ext uri="{BB962C8B-B14F-4D97-AF65-F5344CB8AC3E}">
        <p14:creationId xmlns:p14="http://schemas.microsoft.com/office/powerpoint/2010/main" val="426844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fade">
                                      <p:cBhvr>
                                        <p:cTn id="11" dur="500"/>
                                        <p:tgtEl>
                                          <p:spTgt spid="10">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500"/>
                                        <p:tgtEl>
                                          <p:spTgt spid="10">
                                            <p:txEl>
                                              <p:pRg st="5" end="5"/>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animEffect transition="in" filter="fade">
                                      <p:cBhvr>
                                        <p:cTn id="23"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is_Lumia_Persona_045.jpg"/>
          <p:cNvPicPr>
            <a:picLocks noChangeAspect="1"/>
          </p:cNvPicPr>
          <p:nvPr/>
        </p:nvPicPr>
        <p:blipFill rotWithShape="1">
          <a:blip r:embed="rId3">
            <a:extLst>
              <a:ext uri="{28A0092B-C50C-407E-A947-70E740481C1C}">
                <a14:useLocalDpi xmlns:a14="http://schemas.microsoft.com/office/drawing/2010/main" val="0"/>
              </a:ext>
            </a:extLst>
          </a:blip>
          <a:srcRect t="19615" r="4717"/>
          <a:stretch/>
        </p:blipFill>
        <p:spPr>
          <a:xfrm>
            <a:off x="-1" y="0"/>
            <a:ext cx="12436475" cy="6994525"/>
          </a:xfrm>
          <a:prstGeom prst="rect">
            <a:avLst/>
          </a:prstGeom>
        </p:spPr>
      </p:pic>
      <p:sp>
        <p:nvSpPr>
          <p:cNvPr id="6" name="Title 3"/>
          <p:cNvSpPr txBox="1">
            <a:spLocks/>
          </p:cNvSpPr>
          <p:nvPr/>
        </p:nvSpPr>
        <p:spPr>
          <a:xfrm>
            <a:off x="861425" y="2057102"/>
            <a:ext cx="5668924" cy="879034"/>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11500" dirty="0"/>
              <a:t>demo</a:t>
            </a:r>
          </a:p>
        </p:txBody>
      </p:sp>
      <p:sp>
        <p:nvSpPr>
          <p:cNvPr id="5" name="Text Placeholder 8"/>
          <p:cNvSpPr txBox="1">
            <a:spLocks/>
          </p:cNvSpPr>
          <p:nvPr/>
        </p:nvSpPr>
        <p:spPr>
          <a:xfrm>
            <a:off x="904027" y="3399347"/>
            <a:ext cx="5088549" cy="1813394"/>
          </a:xfrm>
          <a:prstGeom prst="rect">
            <a:avLst/>
          </a:prstGeom>
        </p:spPr>
        <p:txBody>
          <a:bodyPr lIns="124358" tIns="62179" rIns="124358" bIns="62179"/>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2000" b="0" i="0" kern="1000" baseline="0">
                <a:solidFill>
                  <a:srgbClr val="124191"/>
                </a:solidFill>
                <a:latin typeface="+mj-lt"/>
                <a:ea typeface="+mn-ea"/>
                <a:cs typeface="Aharoni" pitchFamily="2" charset="-79"/>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000" cap="none" baseline="0">
                <a:solidFill>
                  <a:srgbClr val="124191"/>
                </a:solidFill>
                <a:latin typeface="+mn-lt"/>
                <a:ea typeface="+mn-ea"/>
                <a:cs typeface="Nokia Pure Headline" pitchFamily="34" charset="0"/>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000"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5pPr>
            <a:lvl6pPr marL="2142698" indent="-194791" algn="l" defTabSz="389582" rtl="0" eaLnBrk="1" latinLnBrk="0" hangingPunct="1">
              <a:spcBef>
                <a:spcPct val="20000"/>
              </a:spcBef>
              <a:buFont typeface="Arial"/>
              <a:buChar char="•"/>
              <a:defRPr sz="1700" kern="1200">
                <a:solidFill>
                  <a:schemeClr val="tx1"/>
                </a:solidFill>
                <a:latin typeface="+mn-lt"/>
                <a:ea typeface="+mn-ea"/>
                <a:cs typeface="+mn-cs"/>
              </a:defRPr>
            </a:lvl6pPr>
            <a:lvl7pPr marL="2532280" indent="-194791" algn="l" defTabSz="389582" rtl="0" eaLnBrk="1" latinLnBrk="0" hangingPunct="1">
              <a:spcBef>
                <a:spcPct val="20000"/>
              </a:spcBef>
              <a:buFont typeface="Arial"/>
              <a:buChar char="•"/>
              <a:defRPr sz="1700" kern="1200">
                <a:solidFill>
                  <a:schemeClr val="tx1"/>
                </a:solidFill>
                <a:latin typeface="+mn-lt"/>
                <a:ea typeface="+mn-ea"/>
                <a:cs typeface="+mn-cs"/>
              </a:defRPr>
            </a:lvl7pPr>
            <a:lvl8pPr marL="2921861" indent="-194791" algn="l" defTabSz="389582" rtl="0" eaLnBrk="1" latinLnBrk="0" hangingPunct="1">
              <a:spcBef>
                <a:spcPct val="20000"/>
              </a:spcBef>
              <a:buFont typeface="Arial"/>
              <a:buChar char="•"/>
              <a:defRPr sz="1700" kern="1200">
                <a:solidFill>
                  <a:schemeClr val="tx1"/>
                </a:solidFill>
                <a:latin typeface="+mn-lt"/>
                <a:ea typeface="+mn-ea"/>
                <a:cs typeface="+mn-cs"/>
              </a:defRPr>
            </a:lvl8pPr>
            <a:lvl9pPr marL="3311443" indent="-194791" algn="l" defTabSz="389582" rtl="0" eaLnBrk="1" latinLnBrk="0" hangingPunct="1">
              <a:spcBef>
                <a:spcPct val="20000"/>
              </a:spcBef>
              <a:buFont typeface="Arial"/>
              <a:buChar char="•"/>
              <a:defRPr sz="1700" kern="1200">
                <a:solidFill>
                  <a:schemeClr val="tx1"/>
                </a:solidFill>
                <a:latin typeface="+mn-lt"/>
                <a:ea typeface="+mn-ea"/>
                <a:cs typeface="+mn-cs"/>
              </a:defRPr>
            </a:lvl9pPr>
          </a:lstStyle>
          <a:p>
            <a:pPr marL="0">
              <a:spcBef>
                <a:spcPts val="0"/>
              </a:spcBef>
            </a:pPr>
            <a:r>
              <a:rPr lang="en-US" sz="2800" dirty="0">
                <a:solidFill>
                  <a:srgbClr val="FFFFFF"/>
                </a:solidFill>
                <a:latin typeface="Nokia Pure Headline"/>
                <a:cs typeface="Nokia Pure Headline"/>
              </a:rPr>
              <a:t>Hands-On:</a:t>
            </a:r>
          </a:p>
          <a:p>
            <a:pPr marL="0">
              <a:spcBef>
                <a:spcPts val="0"/>
              </a:spcBef>
            </a:pPr>
            <a:r>
              <a:rPr lang="en-US" sz="2800" dirty="0">
                <a:solidFill>
                  <a:srgbClr val="FFFFFF"/>
                </a:solidFill>
                <a:latin typeface="Nokia Pure Headline"/>
                <a:cs typeface="Nokia Pure Headline"/>
              </a:rPr>
              <a:t>Taking the SDK into </a:t>
            </a:r>
            <a:endParaRPr lang="en-US" sz="2800" dirty="0" smtClean="0">
              <a:solidFill>
                <a:srgbClr val="FFFFFF"/>
              </a:solidFill>
              <a:latin typeface="Nokia Pure Headline"/>
              <a:cs typeface="Nokia Pure Headline"/>
            </a:endParaRPr>
          </a:p>
          <a:p>
            <a:pPr marL="0">
              <a:spcBef>
                <a:spcPts val="0"/>
              </a:spcBef>
            </a:pPr>
            <a:r>
              <a:rPr lang="en-US" sz="2800" dirty="0" smtClean="0">
                <a:solidFill>
                  <a:srgbClr val="FFFFFF"/>
                </a:solidFill>
                <a:latin typeface="Nokia Pure Headline"/>
                <a:cs typeface="Nokia Pure Headline"/>
              </a:rPr>
              <a:t>use, Applying </a:t>
            </a:r>
            <a:r>
              <a:rPr lang="en-US" sz="2800" dirty="0">
                <a:solidFill>
                  <a:srgbClr val="FFFFFF"/>
                </a:solidFill>
                <a:latin typeface="Nokia Pure Headline"/>
                <a:cs typeface="Nokia Pure Headline"/>
              </a:rPr>
              <a:t>filters</a:t>
            </a:r>
          </a:p>
        </p:txBody>
      </p:sp>
    </p:spTree>
    <p:extLst>
      <p:ext uri="{BB962C8B-B14F-4D97-AF65-F5344CB8AC3E}">
        <p14:creationId xmlns:p14="http://schemas.microsoft.com/office/powerpoint/2010/main" val="146815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035" y="1222347"/>
            <a:ext cx="7560000" cy="50317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035" y="1212937"/>
            <a:ext cx="7560000" cy="505058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0035" y="1212937"/>
            <a:ext cx="7560000" cy="505058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0035" y="1222346"/>
            <a:ext cx="7560000" cy="5040215"/>
          </a:xfrm>
          <a:prstGeom prst="rect">
            <a:avLst/>
          </a:prstGeom>
        </p:spPr>
      </p:pic>
      <p:sp>
        <p:nvSpPr>
          <p:cNvPr id="11"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a:solidFill>
                  <a:srgbClr val="FFFFFF"/>
                </a:solidFill>
              </a:rPr>
              <a:t>INTERACTIVE FOREGROUND SEGMENTER</a:t>
            </a:r>
          </a:p>
        </p:txBody>
      </p:sp>
    </p:spTree>
    <p:extLst>
      <p:ext uri="{BB962C8B-B14F-4D97-AF65-F5344CB8AC3E}">
        <p14:creationId xmlns:p14="http://schemas.microsoft.com/office/powerpoint/2010/main" val="217181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95" y="1629572"/>
            <a:ext cx="5616797" cy="4211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50" y="1629572"/>
            <a:ext cx="5616794" cy="4211999"/>
          </a:xfrm>
          <a:prstGeom prst="rect">
            <a:avLst/>
          </a:prstGeom>
        </p:spPr>
      </p:pic>
      <p:sp>
        <p:nvSpPr>
          <p:cNvPr id="8" name="Nuoli oikealle 7"/>
          <p:cNvSpPr/>
          <p:nvPr/>
        </p:nvSpPr>
        <p:spPr bwMode="auto">
          <a:xfrm>
            <a:off x="5895764" y="3365503"/>
            <a:ext cx="723900" cy="774700"/>
          </a:xfrm>
          <a:prstGeom prst="rightArrow">
            <a:avLst/>
          </a:prstGeom>
          <a:solidFill>
            <a:srgbClr val="FFFFFF"/>
          </a:solidFill>
          <a:ln w="9525">
            <a:noFill/>
            <a:round/>
            <a:headEnd/>
            <a:tailEnd/>
          </a:ln>
          <a:effectLst/>
        </p:spPr>
        <p:txBody>
          <a:bodyPr vert="horz" wrap="square" lIns="124358" tIns="62179" rIns="124358" bIns="62179" numCol="1" rtlCol="0" anchor="t" anchorCtr="0" compatLnSpc="1">
            <a:prstTxWarp prst="textNoShape">
              <a:avLst/>
            </a:prstTxWarp>
          </a:bodyPr>
          <a:lstStyle/>
          <a:p>
            <a:pPr algn="ctr" defTabSz="621792"/>
            <a:endParaRPr lang="fi-FI" sz="2400">
              <a:solidFill>
                <a:srgbClr val="124191"/>
              </a:solidFill>
            </a:endParaRPr>
          </a:p>
        </p:txBody>
      </p:sp>
      <p:sp>
        <p:nvSpPr>
          <p:cNvPr id="9"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a:solidFill>
                  <a:srgbClr val="FFFFFF"/>
                </a:solidFill>
              </a:rPr>
              <a:t>LENS BLUR</a:t>
            </a:r>
          </a:p>
        </p:txBody>
      </p:sp>
    </p:spTree>
    <p:extLst>
      <p:ext uri="{BB962C8B-B14F-4D97-AF65-F5344CB8AC3E}">
        <p14:creationId xmlns:p14="http://schemas.microsoft.com/office/powerpoint/2010/main" val="428088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is_Lumia_Persona_045.jpg"/>
          <p:cNvPicPr>
            <a:picLocks noChangeAspect="1"/>
          </p:cNvPicPr>
          <p:nvPr/>
        </p:nvPicPr>
        <p:blipFill rotWithShape="1">
          <a:blip r:embed="rId3">
            <a:extLst>
              <a:ext uri="{28A0092B-C50C-407E-A947-70E740481C1C}">
                <a14:useLocalDpi xmlns:a14="http://schemas.microsoft.com/office/drawing/2010/main" val="0"/>
              </a:ext>
            </a:extLst>
          </a:blip>
          <a:srcRect t="19615" r="4717"/>
          <a:stretch/>
        </p:blipFill>
        <p:spPr>
          <a:xfrm>
            <a:off x="-1" y="0"/>
            <a:ext cx="12436475" cy="6994525"/>
          </a:xfrm>
          <a:prstGeom prst="rect">
            <a:avLst/>
          </a:prstGeom>
        </p:spPr>
      </p:pic>
      <p:sp>
        <p:nvSpPr>
          <p:cNvPr id="6" name="Title 3"/>
          <p:cNvSpPr txBox="1">
            <a:spLocks/>
          </p:cNvSpPr>
          <p:nvPr/>
        </p:nvSpPr>
        <p:spPr>
          <a:xfrm>
            <a:off x="861425" y="2057102"/>
            <a:ext cx="5668924" cy="879034"/>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11500" dirty="0"/>
              <a:t>demo</a:t>
            </a:r>
          </a:p>
        </p:txBody>
      </p:sp>
      <p:sp>
        <p:nvSpPr>
          <p:cNvPr id="5" name="Text Placeholder 8"/>
          <p:cNvSpPr txBox="1">
            <a:spLocks/>
          </p:cNvSpPr>
          <p:nvPr/>
        </p:nvSpPr>
        <p:spPr>
          <a:xfrm>
            <a:off x="904027" y="3399347"/>
            <a:ext cx="5088549" cy="1813394"/>
          </a:xfrm>
          <a:prstGeom prst="rect">
            <a:avLst/>
          </a:prstGeom>
        </p:spPr>
        <p:txBody>
          <a:bodyPr lIns="124358" tIns="62179" rIns="124358" bIns="62179"/>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2000" b="0" i="0" kern="1000" baseline="0">
                <a:solidFill>
                  <a:srgbClr val="124191"/>
                </a:solidFill>
                <a:latin typeface="+mj-lt"/>
                <a:ea typeface="+mn-ea"/>
                <a:cs typeface="Aharoni" pitchFamily="2" charset="-79"/>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000" cap="none" baseline="0">
                <a:solidFill>
                  <a:srgbClr val="124191"/>
                </a:solidFill>
                <a:latin typeface="+mn-lt"/>
                <a:ea typeface="+mn-ea"/>
                <a:cs typeface="Nokia Pure Headline" pitchFamily="34" charset="0"/>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000"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5pPr>
            <a:lvl6pPr marL="2142698" indent="-194791" algn="l" defTabSz="389582" rtl="0" eaLnBrk="1" latinLnBrk="0" hangingPunct="1">
              <a:spcBef>
                <a:spcPct val="20000"/>
              </a:spcBef>
              <a:buFont typeface="Arial"/>
              <a:buChar char="•"/>
              <a:defRPr sz="1700" kern="1200">
                <a:solidFill>
                  <a:schemeClr val="tx1"/>
                </a:solidFill>
                <a:latin typeface="+mn-lt"/>
                <a:ea typeface="+mn-ea"/>
                <a:cs typeface="+mn-cs"/>
              </a:defRPr>
            </a:lvl6pPr>
            <a:lvl7pPr marL="2532280" indent="-194791" algn="l" defTabSz="389582" rtl="0" eaLnBrk="1" latinLnBrk="0" hangingPunct="1">
              <a:spcBef>
                <a:spcPct val="20000"/>
              </a:spcBef>
              <a:buFont typeface="Arial"/>
              <a:buChar char="•"/>
              <a:defRPr sz="1700" kern="1200">
                <a:solidFill>
                  <a:schemeClr val="tx1"/>
                </a:solidFill>
                <a:latin typeface="+mn-lt"/>
                <a:ea typeface="+mn-ea"/>
                <a:cs typeface="+mn-cs"/>
              </a:defRPr>
            </a:lvl7pPr>
            <a:lvl8pPr marL="2921861" indent="-194791" algn="l" defTabSz="389582" rtl="0" eaLnBrk="1" latinLnBrk="0" hangingPunct="1">
              <a:spcBef>
                <a:spcPct val="20000"/>
              </a:spcBef>
              <a:buFont typeface="Arial"/>
              <a:buChar char="•"/>
              <a:defRPr sz="1700" kern="1200">
                <a:solidFill>
                  <a:schemeClr val="tx1"/>
                </a:solidFill>
                <a:latin typeface="+mn-lt"/>
                <a:ea typeface="+mn-ea"/>
                <a:cs typeface="+mn-cs"/>
              </a:defRPr>
            </a:lvl8pPr>
            <a:lvl9pPr marL="3311443" indent="-194791" algn="l" defTabSz="389582" rtl="0" eaLnBrk="1" latinLnBrk="0" hangingPunct="1">
              <a:spcBef>
                <a:spcPct val="20000"/>
              </a:spcBef>
              <a:buFont typeface="Arial"/>
              <a:buChar char="•"/>
              <a:defRPr sz="1700" kern="1200">
                <a:solidFill>
                  <a:schemeClr val="tx1"/>
                </a:solidFill>
                <a:latin typeface="+mn-lt"/>
                <a:ea typeface="+mn-ea"/>
                <a:cs typeface="+mn-cs"/>
              </a:defRPr>
            </a:lvl9pPr>
          </a:lstStyle>
          <a:p>
            <a:pPr marL="0">
              <a:spcBef>
                <a:spcPts val="0"/>
              </a:spcBef>
            </a:pPr>
            <a:r>
              <a:rPr lang="en-US" sz="2800" dirty="0">
                <a:solidFill>
                  <a:srgbClr val="FFFFFF"/>
                </a:solidFill>
                <a:latin typeface="Nokia Pure Headline"/>
                <a:cs typeface="Nokia Pure Headline"/>
              </a:rPr>
              <a:t>Hands-On:</a:t>
            </a:r>
          </a:p>
          <a:p>
            <a:pPr marL="0">
              <a:spcBef>
                <a:spcPts val="0"/>
              </a:spcBef>
            </a:pPr>
            <a:r>
              <a:rPr lang="en-US" sz="2800" dirty="0" smtClean="0">
                <a:solidFill>
                  <a:srgbClr val="FFFFFF"/>
                </a:solidFill>
                <a:latin typeface="Nokia Pure Headline"/>
                <a:cs typeface="Nokia Pure Headline"/>
              </a:rPr>
              <a:t>Interactive Foreground </a:t>
            </a:r>
            <a:r>
              <a:rPr lang="en-US" sz="2800" dirty="0" err="1" smtClean="0">
                <a:solidFill>
                  <a:srgbClr val="FFFFFF"/>
                </a:solidFill>
                <a:latin typeface="Nokia Pure Headline"/>
                <a:cs typeface="Nokia Pure Headline"/>
              </a:rPr>
              <a:t>Segmenter</a:t>
            </a:r>
            <a:r>
              <a:rPr lang="en-US" sz="2800" dirty="0" smtClean="0">
                <a:solidFill>
                  <a:srgbClr val="FFFFFF"/>
                </a:solidFill>
                <a:latin typeface="Nokia Pure Headline"/>
                <a:cs typeface="Nokia Pure Headline"/>
              </a:rPr>
              <a:t> &amp; Lens Blur</a:t>
            </a:r>
            <a:endParaRPr lang="en-US" sz="2800" dirty="0">
              <a:solidFill>
                <a:srgbClr val="FFFFFF"/>
              </a:solidFill>
              <a:latin typeface="Nokia Pure Headline"/>
              <a:cs typeface="Nokia Pure Headline"/>
            </a:endParaRPr>
          </a:p>
        </p:txBody>
      </p:sp>
    </p:spTree>
    <p:extLst>
      <p:ext uri="{BB962C8B-B14F-4D97-AF65-F5344CB8AC3E}">
        <p14:creationId xmlns:p14="http://schemas.microsoft.com/office/powerpoint/2010/main" val="4767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aligner_align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37" y="1673255"/>
            <a:ext cx="7823200" cy="4241800"/>
          </a:xfrm>
          <a:prstGeom prst="rect">
            <a:avLst/>
          </a:prstGeom>
        </p:spPr>
      </p:pic>
      <p:sp>
        <p:nvSpPr>
          <p:cNvPr id="5"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a:solidFill>
                  <a:srgbClr val="FFFFFF"/>
                </a:solidFill>
              </a:rPr>
              <a:t>ANIMATED GIF RENDERER</a:t>
            </a:r>
          </a:p>
        </p:txBody>
      </p:sp>
    </p:spTree>
    <p:extLst>
      <p:ext uri="{BB962C8B-B14F-4D97-AF65-F5344CB8AC3E}">
        <p14:creationId xmlns:p14="http://schemas.microsoft.com/office/powerpoint/2010/main" val="364551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aligner_unalign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3389"/>
            <a:ext cx="6214860" cy="3408149"/>
          </a:xfrm>
          <a:prstGeom prst="rect">
            <a:avLst/>
          </a:prstGeom>
        </p:spPr>
      </p:pic>
      <p:pic>
        <p:nvPicPr>
          <p:cNvPr id="6" name="Kuva 5" descr="aligner_align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711" y="2053389"/>
            <a:ext cx="6174764" cy="3348005"/>
          </a:xfrm>
          <a:prstGeom prst="rect">
            <a:avLst/>
          </a:prstGeom>
        </p:spPr>
      </p:pic>
      <p:sp>
        <p:nvSpPr>
          <p:cNvPr id="7"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a:solidFill>
                  <a:srgbClr val="FFFFFF"/>
                </a:solidFill>
              </a:rPr>
              <a:t>IMAGE ALIGNER</a:t>
            </a:r>
          </a:p>
        </p:txBody>
      </p:sp>
      <p:sp>
        <p:nvSpPr>
          <p:cNvPr id="2" name="Oval 1"/>
          <p:cNvSpPr/>
          <p:nvPr/>
        </p:nvSpPr>
        <p:spPr>
          <a:xfrm>
            <a:off x="386772" y="1604848"/>
            <a:ext cx="1429842" cy="1396172"/>
          </a:xfrm>
          <a:prstGeom prst="ellipse">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sp>
        <p:nvSpPr>
          <p:cNvPr id="8" name="Oval 7"/>
          <p:cNvSpPr/>
          <p:nvPr/>
        </p:nvSpPr>
        <p:spPr>
          <a:xfrm>
            <a:off x="4716199" y="4511047"/>
            <a:ext cx="1423729" cy="1399032"/>
          </a:xfrm>
          <a:prstGeom prst="ellipse">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spTree>
    <p:extLst>
      <p:ext uri="{BB962C8B-B14F-4D97-AF65-F5344CB8AC3E}">
        <p14:creationId xmlns:p14="http://schemas.microsoft.com/office/powerpoint/2010/main" val="76454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is_Lumia_Persona_045.jpg"/>
          <p:cNvPicPr>
            <a:picLocks noChangeAspect="1"/>
          </p:cNvPicPr>
          <p:nvPr/>
        </p:nvPicPr>
        <p:blipFill rotWithShape="1">
          <a:blip r:embed="rId3">
            <a:extLst>
              <a:ext uri="{28A0092B-C50C-407E-A947-70E740481C1C}">
                <a14:useLocalDpi xmlns:a14="http://schemas.microsoft.com/office/drawing/2010/main" val="0"/>
              </a:ext>
            </a:extLst>
          </a:blip>
          <a:srcRect t="19615" r="4717"/>
          <a:stretch/>
        </p:blipFill>
        <p:spPr>
          <a:xfrm>
            <a:off x="-1" y="0"/>
            <a:ext cx="12436475" cy="6994525"/>
          </a:xfrm>
          <a:prstGeom prst="rect">
            <a:avLst/>
          </a:prstGeom>
        </p:spPr>
      </p:pic>
      <p:sp>
        <p:nvSpPr>
          <p:cNvPr id="6" name="Title 3"/>
          <p:cNvSpPr txBox="1">
            <a:spLocks/>
          </p:cNvSpPr>
          <p:nvPr/>
        </p:nvSpPr>
        <p:spPr>
          <a:xfrm>
            <a:off x="861425" y="2057102"/>
            <a:ext cx="5668924" cy="879034"/>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11500" dirty="0"/>
              <a:t>demo</a:t>
            </a:r>
          </a:p>
        </p:txBody>
      </p:sp>
      <p:sp>
        <p:nvSpPr>
          <p:cNvPr id="5" name="Text Placeholder 8"/>
          <p:cNvSpPr txBox="1">
            <a:spLocks/>
          </p:cNvSpPr>
          <p:nvPr/>
        </p:nvSpPr>
        <p:spPr>
          <a:xfrm>
            <a:off x="904027" y="3399347"/>
            <a:ext cx="5088549" cy="1813394"/>
          </a:xfrm>
          <a:prstGeom prst="rect">
            <a:avLst/>
          </a:prstGeom>
        </p:spPr>
        <p:txBody>
          <a:bodyPr lIns="124358" tIns="62179" rIns="124358" bIns="62179"/>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2000" b="0" i="0" kern="1000" baseline="0">
                <a:solidFill>
                  <a:srgbClr val="124191"/>
                </a:solidFill>
                <a:latin typeface="+mj-lt"/>
                <a:ea typeface="+mn-ea"/>
                <a:cs typeface="Aharoni" pitchFamily="2" charset="-79"/>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000" cap="none" baseline="0">
                <a:solidFill>
                  <a:srgbClr val="124191"/>
                </a:solidFill>
                <a:latin typeface="+mn-lt"/>
                <a:ea typeface="+mn-ea"/>
                <a:cs typeface="Nokia Pure Headline" pitchFamily="34" charset="0"/>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000"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5pPr>
            <a:lvl6pPr marL="2142698" indent="-194791" algn="l" defTabSz="389582" rtl="0" eaLnBrk="1" latinLnBrk="0" hangingPunct="1">
              <a:spcBef>
                <a:spcPct val="20000"/>
              </a:spcBef>
              <a:buFont typeface="Arial"/>
              <a:buChar char="•"/>
              <a:defRPr sz="1700" kern="1200">
                <a:solidFill>
                  <a:schemeClr val="tx1"/>
                </a:solidFill>
                <a:latin typeface="+mn-lt"/>
                <a:ea typeface="+mn-ea"/>
                <a:cs typeface="+mn-cs"/>
              </a:defRPr>
            </a:lvl6pPr>
            <a:lvl7pPr marL="2532280" indent="-194791" algn="l" defTabSz="389582" rtl="0" eaLnBrk="1" latinLnBrk="0" hangingPunct="1">
              <a:spcBef>
                <a:spcPct val="20000"/>
              </a:spcBef>
              <a:buFont typeface="Arial"/>
              <a:buChar char="•"/>
              <a:defRPr sz="1700" kern="1200">
                <a:solidFill>
                  <a:schemeClr val="tx1"/>
                </a:solidFill>
                <a:latin typeface="+mn-lt"/>
                <a:ea typeface="+mn-ea"/>
                <a:cs typeface="+mn-cs"/>
              </a:defRPr>
            </a:lvl7pPr>
            <a:lvl8pPr marL="2921861" indent="-194791" algn="l" defTabSz="389582" rtl="0" eaLnBrk="1" latinLnBrk="0" hangingPunct="1">
              <a:spcBef>
                <a:spcPct val="20000"/>
              </a:spcBef>
              <a:buFont typeface="Arial"/>
              <a:buChar char="•"/>
              <a:defRPr sz="1700" kern="1200">
                <a:solidFill>
                  <a:schemeClr val="tx1"/>
                </a:solidFill>
                <a:latin typeface="+mn-lt"/>
                <a:ea typeface="+mn-ea"/>
                <a:cs typeface="+mn-cs"/>
              </a:defRPr>
            </a:lvl8pPr>
            <a:lvl9pPr marL="3311443" indent="-194791" algn="l" defTabSz="389582" rtl="0" eaLnBrk="1" latinLnBrk="0" hangingPunct="1">
              <a:spcBef>
                <a:spcPct val="20000"/>
              </a:spcBef>
              <a:buFont typeface="Arial"/>
              <a:buChar char="•"/>
              <a:defRPr sz="1700" kern="1200">
                <a:solidFill>
                  <a:schemeClr val="tx1"/>
                </a:solidFill>
                <a:latin typeface="+mn-lt"/>
                <a:ea typeface="+mn-ea"/>
                <a:cs typeface="+mn-cs"/>
              </a:defRPr>
            </a:lvl9pPr>
          </a:lstStyle>
          <a:p>
            <a:pPr marL="0">
              <a:spcBef>
                <a:spcPts val="0"/>
              </a:spcBef>
            </a:pPr>
            <a:r>
              <a:rPr lang="en-US" sz="2800" dirty="0">
                <a:solidFill>
                  <a:srgbClr val="FFFFFF"/>
                </a:solidFill>
                <a:latin typeface="Nokia Pure Headline"/>
                <a:cs typeface="Nokia Pure Headline"/>
              </a:rPr>
              <a:t>Hands-On:</a:t>
            </a:r>
          </a:p>
          <a:p>
            <a:pPr marL="0">
              <a:spcBef>
                <a:spcPts val="0"/>
              </a:spcBef>
            </a:pPr>
            <a:r>
              <a:rPr lang="en-US" sz="2800" dirty="0" smtClean="0">
                <a:solidFill>
                  <a:srgbClr val="FFFFFF"/>
                </a:solidFill>
                <a:latin typeface="Nokia Pure Headline"/>
                <a:cs typeface="Nokia Pure Headline"/>
              </a:rPr>
              <a:t>Image Aligner &amp; GIF renderer</a:t>
            </a:r>
            <a:endParaRPr lang="en-US" sz="2800" dirty="0">
              <a:solidFill>
                <a:srgbClr val="FFFFFF"/>
              </a:solidFill>
              <a:latin typeface="Nokia Pure Headline"/>
              <a:cs typeface="Nokia Pure Headline"/>
            </a:endParaRPr>
          </a:p>
        </p:txBody>
      </p:sp>
    </p:spTree>
    <p:extLst>
      <p:ext uri="{BB962C8B-B14F-4D97-AF65-F5344CB8AC3E}">
        <p14:creationId xmlns:p14="http://schemas.microsoft.com/office/powerpoint/2010/main" val="375449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ernoon_s_visuals.png"/>
          <p:cNvPicPr>
            <a:picLocks noChangeAspect="1"/>
          </p:cNvPicPr>
          <p:nvPr/>
        </p:nvPicPr>
        <p:blipFill rotWithShape="1">
          <a:blip r:embed="rId3">
            <a:extLst>
              <a:ext uri="{28A0092B-C50C-407E-A947-70E740481C1C}">
                <a14:useLocalDpi xmlns:a14="http://schemas.microsoft.com/office/drawing/2010/main" val="0"/>
              </a:ext>
            </a:extLst>
          </a:blip>
          <a:srcRect r="16497"/>
          <a:stretch/>
        </p:blipFill>
        <p:spPr>
          <a:xfrm>
            <a:off x="2594028" y="364372"/>
            <a:ext cx="9842447" cy="6630153"/>
          </a:xfrm>
          <a:prstGeom prst="rect">
            <a:avLst/>
          </a:prstGeom>
        </p:spPr>
      </p:pic>
      <p:sp>
        <p:nvSpPr>
          <p:cNvPr id="5" name="Title 3"/>
          <p:cNvSpPr txBox="1">
            <a:spLocks/>
          </p:cNvSpPr>
          <p:nvPr/>
        </p:nvSpPr>
        <p:spPr>
          <a:xfrm>
            <a:off x="487479" y="1451737"/>
            <a:ext cx="11080823" cy="3122644"/>
          </a:xfrm>
          <a:prstGeom prst="rect">
            <a:avLst/>
          </a:prstGeom>
        </p:spPr>
        <p:txBody>
          <a:bodyPr vert="horz" lIns="124350" tIns="62175" rIns="124350" bIns="62175"/>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9600" b="0" cap="none" dirty="0"/>
              <a:t>NOKIA</a:t>
            </a:r>
          </a:p>
          <a:p>
            <a:pPr>
              <a:lnSpc>
                <a:spcPct val="70000"/>
              </a:lnSpc>
            </a:pPr>
            <a:r>
              <a:rPr lang="en-US" sz="9600" b="0" cap="none" dirty="0"/>
              <a:t>EXTENSIBILITY</a:t>
            </a:r>
          </a:p>
        </p:txBody>
      </p:sp>
      <p:sp>
        <p:nvSpPr>
          <p:cNvPr id="9" name="Text Placeholder 7"/>
          <p:cNvSpPr txBox="1">
            <a:spLocks/>
          </p:cNvSpPr>
          <p:nvPr/>
        </p:nvSpPr>
        <p:spPr>
          <a:xfrm>
            <a:off x="541305" y="5134358"/>
            <a:ext cx="7702141" cy="1215406"/>
          </a:xfrm>
          <a:prstGeom prst="rect">
            <a:avLst/>
          </a:prstGeom>
        </p:spPr>
        <p:txBody>
          <a:bodyPr vert="horz" lIns="124350" tIns="62175" rIns="124350" bIns="62175" anchor="b"/>
          <a:lstStyle>
            <a:lvl1pPr marL="0" indent="0" algn="l" defTabSz="457200" rtl="0" eaLnBrk="1" latinLnBrk="0" hangingPunct="1">
              <a:lnSpc>
                <a:spcPct val="80000"/>
              </a:lnSpc>
              <a:spcBef>
                <a:spcPts val="600"/>
              </a:spcBef>
              <a:buClr>
                <a:srgbClr val="124191"/>
              </a:buClr>
              <a:buFont typeface="Arial"/>
              <a:buNone/>
              <a:defRPr sz="1600" b="0" i="0" kern="1200">
                <a:solidFill>
                  <a:srgbClr val="FFFFFF"/>
                </a:solidFill>
                <a:latin typeface="Nokia Pure Headline Extra Bold"/>
                <a:ea typeface="+mn-ea"/>
                <a:cs typeface="Nokia Pure Headline Extra Bold"/>
              </a:defRPr>
            </a:lvl1pPr>
            <a:lvl2pPr marL="539750" indent="-271463" algn="l" defTabSz="457200" rtl="0" eaLnBrk="1" latinLnBrk="0" hangingPunct="1">
              <a:spcBef>
                <a:spcPts val="600"/>
              </a:spcBef>
              <a:buClr>
                <a:srgbClr val="124191"/>
              </a:buClr>
              <a:buFont typeface="Arial"/>
              <a:buChar char="•"/>
              <a:defRPr sz="1400" b="0" i="0" kern="1200">
                <a:solidFill>
                  <a:schemeClr val="bg2"/>
                </a:solidFill>
                <a:latin typeface="Nokia Pure Text"/>
                <a:ea typeface="+mn-ea"/>
                <a:cs typeface="Nokia Pure Text"/>
              </a:defRPr>
            </a:lvl2pPr>
            <a:lvl3pPr marL="808038" indent="-182563" algn="l" defTabSz="457200" rtl="0" eaLnBrk="1" latinLnBrk="0" hangingPunct="1">
              <a:spcBef>
                <a:spcPts val="600"/>
              </a:spcBef>
              <a:buClr>
                <a:srgbClr val="124191"/>
              </a:buClr>
              <a:buFont typeface="Arial"/>
              <a:buChar char="•"/>
              <a:defRPr sz="1200" b="0" i="0" kern="1200">
                <a:solidFill>
                  <a:schemeClr val="bg2"/>
                </a:solidFill>
                <a:latin typeface="Nokia Pure Text"/>
                <a:ea typeface="+mn-ea"/>
                <a:cs typeface="Nokia Pure Text"/>
              </a:defRPr>
            </a:lvl3pPr>
            <a:lvl4pPr marL="1600200" indent="-228600" algn="l" defTabSz="457200" rtl="0" eaLnBrk="1" latinLnBrk="0" hangingPunct="1">
              <a:spcBef>
                <a:spcPct val="20000"/>
              </a:spcBef>
              <a:buFont typeface="Arial"/>
              <a:buChar char="–"/>
              <a:defRPr sz="1400" b="0" i="0" kern="1200">
                <a:solidFill>
                  <a:schemeClr val="tx1">
                    <a:lumMod val="65000"/>
                    <a:lumOff val="35000"/>
                  </a:schemeClr>
                </a:solidFill>
                <a:latin typeface="Nokia Pure Text"/>
                <a:ea typeface="+mn-ea"/>
                <a:cs typeface="Nokia Pure Text"/>
              </a:defRPr>
            </a:lvl4pPr>
            <a:lvl5pPr marL="2057400" indent="-228600" algn="l" defTabSz="457200" rtl="0" eaLnBrk="1" latinLnBrk="0" hangingPunct="1">
              <a:spcBef>
                <a:spcPct val="20000"/>
              </a:spcBef>
              <a:buFont typeface="Arial"/>
              <a:buChar char="»"/>
              <a:defRPr sz="1400" b="0" i="0" kern="1200">
                <a:solidFill>
                  <a:schemeClr val="tx1">
                    <a:lumMod val="65000"/>
                    <a:lumOff val="35000"/>
                  </a:schemeClr>
                </a:solidFill>
                <a:latin typeface="Nokia Pure Text"/>
                <a:ea typeface="+mn-ea"/>
                <a:cs typeface="Nokia Pure Tex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400" b="1" dirty="0">
                <a:latin typeface="Nokia Pure Text"/>
                <a:cs typeface="Nokia Pure Text"/>
              </a:rPr>
              <a:t>Lucian Tomuta</a:t>
            </a:r>
            <a:br>
              <a:rPr lang="en-US" sz="2400" b="1" dirty="0">
                <a:latin typeface="Nokia Pure Text"/>
                <a:cs typeface="Nokia Pure Text"/>
              </a:rPr>
            </a:br>
            <a:r>
              <a:rPr lang="en-US" sz="1900" dirty="0">
                <a:latin typeface="Nokia Pure Text Light"/>
                <a:cs typeface="Nokia Pure Text"/>
              </a:rPr>
              <a:t>Chief Engineer, Developer </a:t>
            </a:r>
            <a:r>
              <a:rPr lang="en-US" sz="1900" dirty="0" smtClean="0">
                <a:latin typeface="Nokia Pure Text Light"/>
                <a:cs typeface="Nokia Pure Text"/>
              </a:rPr>
              <a:t>Experience, </a:t>
            </a:r>
            <a:r>
              <a:rPr lang="en-US" sz="1900" dirty="0" smtClean="0">
                <a:latin typeface="Nokia Pure Text Light"/>
                <a:cs typeface="Nokia Pure Text Light"/>
              </a:rPr>
              <a:t>Nokia</a:t>
            </a:r>
            <a:endParaRPr lang="en-US" sz="1900" dirty="0">
              <a:latin typeface="Nokia Pure Text Light"/>
              <a:cs typeface="Nokia Pure Text Light"/>
            </a:endParaRPr>
          </a:p>
        </p:txBody>
      </p:sp>
    </p:spTree>
    <p:extLst>
      <p:ext uri="{BB962C8B-B14F-4D97-AF65-F5344CB8AC3E}">
        <p14:creationId xmlns:p14="http://schemas.microsoft.com/office/powerpoint/2010/main" val="418795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436475" cy="6994525"/>
          </a:xfrm>
          <a:prstGeom prst="rect">
            <a:avLst/>
          </a:prstGeom>
        </p:spPr>
      </p:pic>
      <p:sp>
        <p:nvSpPr>
          <p:cNvPr id="9" name="Text Placeholder 3"/>
          <p:cNvSpPr>
            <a:spLocks noGrp="1"/>
          </p:cNvSpPr>
          <p:nvPr>
            <p:ph idx="1"/>
          </p:nvPr>
        </p:nvSpPr>
        <p:spPr>
          <a:xfrm>
            <a:off x="881931" y="4962525"/>
            <a:ext cx="5181599" cy="2032000"/>
          </a:xfrm>
          <a:prstGeom prst="rect">
            <a:avLst/>
          </a:prstGeom>
        </p:spPr>
        <p:txBody>
          <a:bodyPr/>
          <a:lstStyle/>
          <a:p>
            <a:pPr marL="0" indent="0">
              <a:lnSpc>
                <a:spcPct val="90000"/>
              </a:lnSpc>
            </a:pPr>
            <a:r>
              <a:rPr lang="en-US" sz="2400" dirty="0" smtClean="0">
                <a:solidFill>
                  <a:srgbClr val="FFFFFF"/>
                </a:solidFill>
                <a:latin typeface="Nokia Pure Text Light"/>
                <a:cs typeface="Nokia Pure Text Light"/>
              </a:rPr>
              <a:t>Create an outstanding imaging app </a:t>
            </a:r>
          </a:p>
          <a:p>
            <a:pPr marL="0" indent="0">
              <a:lnSpc>
                <a:spcPct val="90000"/>
              </a:lnSpc>
            </a:pPr>
            <a:r>
              <a:rPr lang="en-US" sz="2400" dirty="0">
                <a:solidFill>
                  <a:srgbClr val="FFFFFF"/>
                </a:solidFill>
                <a:latin typeface="Nokia Pure Text Light"/>
                <a:cs typeface="Nokia Pure Text Light"/>
              </a:rPr>
              <a:t>a</a:t>
            </a:r>
            <a:r>
              <a:rPr lang="en-US" sz="2400" dirty="0" smtClean="0">
                <a:solidFill>
                  <a:srgbClr val="FFFFFF"/>
                </a:solidFill>
                <a:latin typeface="Nokia Pure Text Light"/>
                <a:cs typeface="Nokia Pure Text Light"/>
              </a:rPr>
              <a:t>nd win a trip to experience zero gravity</a:t>
            </a:r>
          </a:p>
          <a:p>
            <a:pPr marL="0" indent="0">
              <a:lnSpc>
                <a:spcPct val="90000"/>
              </a:lnSpc>
            </a:pPr>
            <a:r>
              <a:rPr lang="en-US" sz="2400" b="1" dirty="0" smtClean="0">
                <a:solidFill>
                  <a:srgbClr val="FFFFFF"/>
                </a:solidFill>
                <a:latin typeface="Nokia Pure Text"/>
                <a:cs typeface="Nokia Pure Text"/>
              </a:rPr>
              <a:t>Nokia.ly/Imagin8</a:t>
            </a:r>
          </a:p>
          <a:p>
            <a:pPr marL="0" indent="0">
              <a:lnSpc>
                <a:spcPct val="90000"/>
              </a:lnSpc>
            </a:pPr>
            <a:endParaRPr lang="en-US" sz="2400" b="1" dirty="0" smtClean="0">
              <a:solidFill>
                <a:srgbClr val="FFFFFF"/>
              </a:solidFill>
              <a:latin typeface="Nokia Pure Text"/>
              <a:cs typeface="Nokia Pure Text"/>
            </a:endParaRPr>
          </a:p>
          <a:p>
            <a:pPr marL="0" indent="0">
              <a:lnSpc>
                <a:spcPct val="90000"/>
              </a:lnSpc>
            </a:pPr>
            <a:r>
              <a:rPr lang="en-US" sz="2400" b="1" dirty="0" smtClean="0">
                <a:solidFill>
                  <a:srgbClr val="FFFFFF"/>
                </a:solidFill>
                <a:latin typeface="Nokia Pure Text"/>
                <a:cs typeface="Nokia Pure Text"/>
              </a:rPr>
              <a:t>    </a:t>
            </a:r>
          </a:p>
        </p:txBody>
      </p:sp>
      <p:sp>
        <p:nvSpPr>
          <p:cNvPr id="6" name="Title 8"/>
          <p:cNvSpPr txBox="1">
            <a:spLocks/>
          </p:cNvSpPr>
          <p:nvPr/>
        </p:nvSpPr>
        <p:spPr>
          <a:xfrm>
            <a:off x="718584" y="1013539"/>
            <a:ext cx="6985645" cy="2875331"/>
          </a:xfrm>
          <a:prstGeom prst="rect">
            <a:avLst/>
          </a:prstGeom>
          <a:ln>
            <a:noFill/>
          </a:ln>
        </p:spPr>
        <p:txBody>
          <a:bodyPr lIns="124358" tIns="62179" rIns="124358" bIns="62179"/>
          <a:lstStyle>
            <a:lvl1pPr algn="l" defTabSz="457200" rtl="0" eaLnBrk="1" latinLnBrk="0" hangingPunct="1">
              <a:lnSpc>
                <a:spcPct val="75000"/>
              </a:lnSpc>
              <a:spcBef>
                <a:spcPct val="0"/>
              </a:spcBef>
              <a:buNone/>
              <a:defRPr sz="4400" b="1" i="0" kern="1200" cap="all">
                <a:solidFill>
                  <a:srgbClr val="004B9A"/>
                </a:solidFill>
                <a:latin typeface="Nokia Pure Headline Extra Bold"/>
                <a:ea typeface="+mj-ea"/>
                <a:cs typeface="Nokia Pure Headline Extra Bold"/>
              </a:defRPr>
            </a:lvl1pPr>
          </a:lstStyle>
          <a:p>
            <a:r>
              <a:rPr lang="en-US" sz="9600" b="0" cap="none" dirty="0">
                <a:solidFill>
                  <a:srgbClr val="FFFFFF"/>
                </a:solidFill>
              </a:rPr>
              <a:t>IMAGIN8</a:t>
            </a:r>
          </a:p>
          <a:p>
            <a:r>
              <a:rPr lang="en-US" sz="9600" b="0" cap="none" dirty="0">
                <a:solidFill>
                  <a:srgbClr val="FFFFFF"/>
                </a:solidFill>
              </a:rPr>
              <a:t>MISSION</a:t>
            </a:r>
          </a:p>
        </p:txBody>
      </p:sp>
      <p:pic>
        <p:nvPicPr>
          <p:cNvPr id="3" name="Picture 2" descr="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892" y="1086666"/>
            <a:ext cx="1808672" cy="2074542"/>
          </a:xfrm>
          <a:prstGeom prst="rect">
            <a:avLst/>
          </a:prstGeom>
        </p:spPr>
      </p:pic>
    </p:spTree>
    <p:extLst>
      <p:ext uri="{BB962C8B-B14F-4D97-AF65-F5344CB8AC3E}">
        <p14:creationId xmlns:p14="http://schemas.microsoft.com/office/powerpoint/2010/main" val="322271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4656910" y="2152571"/>
            <a:ext cx="7779565" cy="3693671"/>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8000" dirty="0"/>
              <a:t>Nokia</a:t>
            </a:r>
          </a:p>
          <a:p>
            <a:pPr>
              <a:lnSpc>
                <a:spcPct val="70000"/>
              </a:lnSpc>
            </a:pPr>
            <a:r>
              <a:rPr lang="en-US" sz="8000" dirty="0" err="1"/>
              <a:t>sensorcore</a:t>
            </a:r>
            <a:r>
              <a:rPr lang="en-US" sz="8000" dirty="0"/>
              <a:t> </a:t>
            </a:r>
            <a:r>
              <a:rPr lang="en-US" sz="8000" dirty="0" err="1"/>
              <a:t>sdk</a:t>
            </a:r>
            <a:endParaRPr lang="en-US" sz="8000" dirty="0"/>
          </a:p>
        </p:txBody>
      </p:sp>
      <p:pic>
        <p:nvPicPr>
          <p:cNvPr id="3" name="Picture 2" descr="SensorCore SDK Icon (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956" y="1872482"/>
            <a:ext cx="3165693" cy="3165693"/>
          </a:xfrm>
          <a:prstGeom prst="rect">
            <a:avLst/>
          </a:prstGeom>
        </p:spPr>
      </p:pic>
      <p:grpSp>
        <p:nvGrpSpPr>
          <p:cNvPr id="2" name="Group 1"/>
          <p:cNvGrpSpPr/>
          <p:nvPr/>
        </p:nvGrpSpPr>
        <p:grpSpPr>
          <a:xfrm>
            <a:off x="4708228" y="4772054"/>
            <a:ext cx="2603571" cy="538782"/>
            <a:chOff x="4708228" y="4772054"/>
            <a:chExt cx="2603571" cy="538782"/>
          </a:xfrm>
        </p:grpSpPr>
        <p:sp>
          <p:nvSpPr>
            <p:cNvPr id="7" name="Rectangle 6"/>
            <p:cNvSpPr/>
            <p:nvPr/>
          </p:nvSpPr>
          <p:spPr>
            <a:xfrm>
              <a:off x="4784741" y="4772054"/>
              <a:ext cx="2450093" cy="513125"/>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sp>
          <p:nvSpPr>
            <p:cNvPr id="5" name="Title 3"/>
            <p:cNvSpPr txBox="1">
              <a:spLocks/>
            </p:cNvSpPr>
            <p:nvPr/>
          </p:nvSpPr>
          <p:spPr>
            <a:xfrm>
              <a:off x="4708228" y="4841069"/>
              <a:ext cx="2603571" cy="469767"/>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gn="ctr">
                <a:lnSpc>
                  <a:spcPct val="70000"/>
                </a:lnSpc>
              </a:pPr>
              <a:r>
                <a:rPr lang="en-US" sz="2800" b="0" dirty="0" smtClean="0">
                  <a:solidFill>
                    <a:srgbClr val="124191"/>
                  </a:solidFill>
                  <a:latin typeface="Nokia Pure Headline Light"/>
                  <a:cs typeface="Nokia Pure Headline Light"/>
                </a:rPr>
                <a:t>Private BETA</a:t>
              </a:r>
              <a:endParaRPr lang="en-US" sz="2800" b="0" dirty="0">
                <a:solidFill>
                  <a:srgbClr val="124191"/>
                </a:solidFill>
                <a:latin typeface="Nokia Pure Headline Light"/>
                <a:cs typeface="Nokia Pure Headline Light"/>
              </a:endParaRPr>
            </a:p>
          </p:txBody>
        </p:sp>
      </p:grpSp>
    </p:spTree>
    <p:extLst>
      <p:ext uri="{BB962C8B-B14F-4D97-AF65-F5344CB8AC3E}">
        <p14:creationId xmlns:p14="http://schemas.microsoft.com/office/powerpoint/2010/main" val="188668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isuals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34711" cy="6994525"/>
          </a:xfrm>
          <a:prstGeom prst="rect">
            <a:avLst/>
          </a:prstGeom>
        </p:spPr>
      </p:pic>
      <p:sp>
        <p:nvSpPr>
          <p:cNvPr id="18" name="Rectangle 17"/>
          <p:cNvSpPr/>
          <p:nvPr/>
        </p:nvSpPr>
        <p:spPr bwMode="auto">
          <a:xfrm>
            <a:off x="0" y="0"/>
            <a:ext cx="12436475" cy="3302000"/>
          </a:xfrm>
          <a:prstGeom prst="rect">
            <a:avLst/>
          </a:prstGeom>
          <a:gradFill flip="none" rotWithShape="1">
            <a:gsLst>
              <a:gs pos="0">
                <a:schemeClr val="accent1">
                  <a:alpha val="0"/>
                </a:schemeClr>
              </a:gs>
              <a:gs pos="100000">
                <a:srgbClr val="000000">
                  <a:alpha val="40000"/>
                </a:srgbClr>
              </a:gs>
            </a:gsLst>
            <a:lin ang="16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326344" y="599935"/>
            <a:ext cx="11827556" cy="579646"/>
          </a:xfrm>
          <a:prstGeom prst="rect">
            <a:avLst/>
          </a:prstGeom>
        </p:spPr>
        <p:txBody>
          <a:bodyPr wrap="square">
            <a:spAutoFit/>
          </a:bodyPr>
          <a:lstStyle/>
          <a:p>
            <a:pPr algn="ctr" defTabSz="621792">
              <a:lnSpc>
                <a:spcPct val="75000"/>
              </a:lnSpc>
              <a:buClr>
                <a:srgbClr val="505050"/>
              </a:buClr>
              <a:buSzPct val="90000"/>
            </a:pPr>
            <a:r>
              <a:rPr lang="en-US" sz="4000" dirty="0" smtClean="0">
                <a:solidFill>
                  <a:srgbClr val="FFFFFF"/>
                </a:solidFill>
                <a:latin typeface="Nokia Pure Headline Extra Bold"/>
                <a:cs typeface="Nokia Pure Headline Extra Bold"/>
              </a:rPr>
              <a:t>SENSORCORE SDK</a:t>
            </a:r>
            <a:endParaRPr lang="en-US" sz="4000" dirty="0">
              <a:solidFill>
                <a:srgbClr val="FFFFFF"/>
              </a:solidFill>
              <a:latin typeface="Nokia Pure Headline Extra Bold"/>
              <a:cs typeface="Nokia Pure Headline Extra Bold"/>
            </a:endParaRPr>
          </a:p>
        </p:txBody>
      </p:sp>
      <p:sp>
        <p:nvSpPr>
          <p:cNvPr id="2" name="Oval 1"/>
          <p:cNvSpPr/>
          <p:nvPr/>
        </p:nvSpPr>
        <p:spPr>
          <a:xfrm>
            <a:off x="825500" y="2324100"/>
            <a:ext cx="3505200" cy="3505200"/>
          </a:xfrm>
          <a:prstGeom prst="ellipse">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432000" rIns="0" rtlCol="0" anchor="t"/>
          <a:lstStyle/>
          <a:p>
            <a:pPr algn="ctr" defTabSz="932472" fontAlgn="base">
              <a:lnSpc>
                <a:spcPct val="90000"/>
              </a:lnSpc>
              <a:spcBef>
                <a:spcPct val="0"/>
              </a:spcBef>
              <a:spcAft>
                <a:spcPct val="0"/>
              </a:spcAft>
            </a:pPr>
            <a:r>
              <a:rPr lang="en-US" sz="3600" dirty="0" smtClean="0">
                <a:solidFill>
                  <a:srgbClr val="FFFFFF"/>
                </a:solidFill>
                <a:latin typeface="Nokia Pure Headline Extra Bold"/>
                <a:ea typeface="Segoe UI" pitchFamily="34" charset="0"/>
                <a:cs typeface="Nokia Pure Headline Extra Bold"/>
              </a:rPr>
              <a:t>WHERE</a:t>
            </a:r>
          </a:p>
          <a:p>
            <a:pPr algn="ctr" defTabSz="932472" fontAlgn="base">
              <a:lnSpc>
                <a:spcPct val="90000"/>
              </a:lnSpc>
              <a:spcBef>
                <a:spcPct val="0"/>
              </a:spcBef>
              <a:spcAft>
                <a:spcPct val="0"/>
              </a:spcAft>
            </a:pPr>
            <a:r>
              <a:rPr lang="en-US" sz="2000" dirty="0" smtClean="0">
                <a:solidFill>
                  <a:srgbClr val="FFFFFF"/>
                </a:solidFill>
                <a:latin typeface="Nokia Pure Headline Light"/>
                <a:ea typeface="Segoe UI" pitchFamily="34" charset="0"/>
                <a:cs typeface="Nokia Pure Headline Light"/>
              </a:rPr>
              <a:t>Discover </a:t>
            </a:r>
            <a:r>
              <a:rPr lang="en-US" sz="2000" dirty="0">
                <a:solidFill>
                  <a:srgbClr val="FFFFFF"/>
                </a:solidFill>
                <a:latin typeface="Nokia Pure Headline Light"/>
                <a:ea typeface="Segoe UI" pitchFamily="34" charset="0"/>
                <a:cs typeface="Nokia Pure Headline Light"/>
              </a:rPr>
              <a:t>activity locations, favorite places, and routes to and from them</a:t>
            </a:r>
          </a:p>
        </p:txBody>
      </p:sp>
      <p:sp>
        <p:nvSpPr>
          <p:cNvPr id="9" name="Oval 8"/>
          <p:cNvSpPr/>
          <p:nvPr/>
        </p:nvSpPr>
        <p:spPr>
          <a:xfrm>
            <a:off x="4457700" y="2324100"/>
            <a:ext cx="3505200" cy="3505200"/>
          </a:xfrm>
          <a:prstGeom prst="ellipse">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432000" rIns="0" rtlCol="0" anchor="t"/>
          <a:lstStyle/>
          <a:p>
            <a:pPr algn="ctr" defTabSz="932472" fontAlgn="base">
              <a:lnSpc>
                <a:spcPct val="90000"/>
              </a:lnSpc>
              <a:spcBef>
                <a:spcPct val="0"/>
              </a:spcBef>
              <a:spcAft>
                <a:spcPct val="0"/>
              </a:spcAft>
            </a:pPr>
            <a:r>
              <a:rPr lang="en-US" sz="3600" dirty="0" smtClean="0">
                <a:solidFill>
                  <a:srgbClr val="FFFFFF"/>
                </a:solidFill>
                <a:latin typeface="Nokia Pure Headline Extra Bold"/>
                <a:ea typeface="Segoe UI" pitchFamily="34" charset="0"/>
                <a:cs typeface="Nokia Pure Headline Extra Bold"/>
              </a:rPr>
              <a:t>HOW</a:t>
            </a:r>
          </a:p>
          <a:p>
            <a:pPr algn="ctr" defTabSz="932472" fontAlgn="base">
              <a:lnSpc>
                <a:spcPct val="90000"/>
              </a:lnSpc>
              <a:spcBef>
                <a:spcPct val="0"/>
              </a:spcBef>
              <a:spcAft>
                <a:spcPct val="0"/>
              </a:spcAft>
            </a:pPr>
            <a:r>
              <a:rPr lang="en-US" sz="2000" dirty="0" smtClean="0">
                <a:solidFill>
                  <a:srgbClr val="FFFFFF"/>
                </a:solidFill>
                <a:latin typeface="Nokia Pure Headline Light"/>
                <a:ea typeface="Segoe UI" pitchFamily="34" charset="0"/>
                <a:cs typeface="Nokia Pure Headline Light"/>
              </a:rPr>
              <a:t>Sense </a:t>
            </a:r>
            <a:r>
              <a:rPr lang="en-US" sz="2000" dirty="0">
                <a:solidFill>
                  <a:srgbClr val="FFFFFF"/>
                </a:solidFill>
                <a:latin typeface="Nokia Pure Headline Light"/>
                <a:ea typeface="Segoe UI" pitchFamily="34" charset="0"/>
                <a:cs typeface="Nokia Pure Headline Light"/>
              </a:rPr>
              <a:t>if walking, running, driving, </a:t>
            </a:r>
            <a:endParaRPr lang="en-US" sz="2000" dirty="0" smtClean="0">
              <a:solidFill>
                <a:srgbClr val="FFFFFF"/>
              </a:solidFill>
              <a:latin typeface="Nokia Pure Headline Light"/>
              <a:ea typeface="Segoe UI" pitchFamily="34" charset="0"/>
              <a:cs typeface="Nokia Pure Headline Light"/>
            </a:endParaRPr>
          </a:p>
          <a:p>
            <a:pPr algn="ctr" defTabSz="932472" fontAlgn="base">
              <a:lnSpc>
                <a:spcPct val="90000"/>
              </a:lnSpc>
              <a:spcBef>
                <a:spcPct val="0"/>
              </a:spcBef>
              <a:spcAft>
                <a:spcPct val="0"/>
              </a:spcAft>
            </a:pPr>
            <a:r>
              <a:rPr lang="en-US" sz="2000" dirty="0" smtClean="0">
                <a:solidFill>
                  <a:srgbClr val="FFFFFF"/>
                </a:solidFill>
                <a:latin typeface="Nokia Pure Headline Light"/>
                <a:ea typeface="Segoe UI" pitchFamily="34" charset="0"/>
                <a:cs typeface="Nokia Pure Headline Light"/>
              </a:rPr>
              <a:t>or </a:t>
            </a:r>
            <a:r>
              <a:rPr lang="en-US" sz="2000" dirty="0">
                <a:solidFill>
                  <a:srgbClr val="FFFFFF"/>
                </a:solidFill>
                <a:latin typeface="Nokia Pure Headline Light"/>
                <a:ea typeface="Segoe UI" pitchFamily="34" charset="0"/>
                <a:cs typeface="Nokia Pure Headline Light"/>
              </a:rPr>
              <a:t>idle</a:t>
            </a:r>
          </a:p>
        </p:txBody>
      </p:sp>
      <p:sp>
        <p:nvSpPr>
          <p:cNvPr id="16" name="Oval 15"/>
          <p:cNvSpPr/>
          <p:nvPr/>
        </p:nvSpPr>
        <p:spPr>
          <a:xfrm>
            <a:off x="8089900" y="2324100"/>
            <a:ext cx="3505200" cy="3505200"/>
          </a:xfrm>
          <a:prstGeom prst="ellipse">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432000" rIns="0" rtlCol="0" anchor="t"/>
          <a:lstStyle/>
          <a:p>
            <a:pPr algn="ctr" defTabSz="932472" fontAlgn="base">
              <a:lnSpc>
                <a:spcPct val="90000"/>
              </a:lnSpc>
              <a:spcBef>
                <a:spcPct val="0"/>
              </a:spcBef>
              <a:spcAft>
                <a:spcPct val="0"/>
              </a:spcAft>
            </a:pPr>
            <a:r>
              <a:rPr lang="en-US" sz="3600" dirty="0" smtClean="0">
                <a:solidFill>
                  <a:srgbClr val="FFFFFF"/>
                </a:solidFill>
                <a:latin typeface="Nokia Pure Headline Extra Bold"/>
                <a:ea typeface="Segoe UI" pitchFamily="34" charset="0"/>
                <a:cs typeface="Nokia Pure Headline Extra Bold"/>
              </a:rPr>
              <a:t>WHEN</a:t>
            </a:r>
          </a:p>
          <a:p>
            <a:pPr algn="ctr" defTabSz="932472" fontAlgn="base">
              <a:lnSpc>
                <a:spcPct val="90000"/>
              </a:lnSpc>
              <a:spcBef>
                <a:spcPct val="0"/>
              </a:spcBef>
              <a:spcAft>
                <a:spcPct val="0"/>
              </a:spcAft>
            </a:pPr>
            <a:r>
              <a:rPr lang="en-US" sz="2000" dirty="0" smtClean="0">
                <a:solidFill>
                  <a:srgbClr val="FFFFFF"/>
                </a:solidFill>
                <a:latin typeface="Nokia Pure Headline Light"/>
                <a:ea typeface="Segoe UI" pitchFamily="34" charset="0"/>
                <a:cs typeface="Nokia Pure Headline Light"/>
              </a:rPr>
              <a:t>Play </a:t>
            </a:r>
            <a:r>
              <a:rPr lang="en-US" sz="2000" dirty="0">
                <a:solidFill>
                  <a:srgbClr val="FFFFFF"/>
                </a:solidFill>
                <a:latin typeface="Nokia Pure Headline Light"/>
                <a:ea typeface="Segoe UI" pitchFamily="34" charset="0"/>
                <a:cs typeface="Nokia Pure Headline Light"/>
              </a:rPr>
              <a:t>back activities up to 10 days past, even if your app was just installed</a:t>
            </a:r>
          </a:p>
        </p:txBody>
      </p:sp>
      <p:sp>
        <p:nvSpPr>
          <p:cNvPr id="3" name="Rectangle 2"/>
          <p:cNvSpPr/>
          <p:nvPr/>
        </p:nvSpPr>
        <p:spPr>
          <a:xfrm>
            <a:off x="3459444" y="1107431"/>
            <a:ext cx="5599405" cy="400110"/>
          </a:xfrm>
          <a:prstGeom prst="rect">
            <a:avLst/>
          </a:prstGeom>
        </p:spPr>
        <p:txBody>
          <a:bodyPr wrap="none">
            <a:spAutoFit/>
          </a:bodyPr>
          <a:lstStyle/>
          <a:p>
            <a:pPr algn="ctr" defTabSz="621792"/>
            <a:r>
              <a:rPr lang="en-US" sz="2000" dirty="0">
                <a:solidFill>
                  <a:srgbClr val="FFFFFF"/>
                </a:solidFill>
                <a:latin typeface="Nokia Pure Text Light"/>
                <a:cs typeface="Nokia Pure Text Light"/>
              </a:rPr>
              <a:t>Create the perfect experience for every context</a:t>
            </a:r>
          </a:p>
        </p:txBody>
      </p:sp>
      <p:pic>
        <p:nvPicPr>
          <p:cNvPr id="4" name="Picture 3" descr="SensorCore SDK Icon (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910" y="241812"/>
            <a:ext cx="1038225" cy="1038225"/>
          </a:xfrm>
          <a:prstGeom prst="rect">
            <a:avLst/>
          </a:prstGeom>
        </p:spPr>
      </p:pic>
    </p:spTree>
    <p:extLst>
      <p:ext uri="{BB962C8B-B14F-4D97-AF65-F5344CB8AC3E}">
        <p14:creationId xmlns:p14="http://schemas.microsoft.com/office/powerpoint/2010/main" val="510667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725" y="341231"/>
            <a:ext cx="10682903" cy="633825"/>
          </a:xfrm>
          <a:prstGeom prst="rect">
            <a:avLst/>
          </a:prstGeom>
        </p:spPr>
        <p:txBody>
          <a:bodyPr vert="horz" lIns="0" tIns="0" rIns="0" bIns="0" rtlCol="0" anchor="t" anchorCtr="0">
            <a:noAutofit/>
          </a:bodyPr>
          <a:lstStyle>
            <a:lvl1pPr algn="l" defTabSz="685800" rtl="0" eaLnBrk="1" latinLnBrk="0" hangingPunct="1">
              <a:lnSpc>
                <a:spcPts val="4400"/>
              </a:lnSpc>
              <a:spcBef>
                <a:spcPct val="0"/>
              </a:spcBef>
              <a:buNone/>
              <a:defRPr sz="4000" b="0" kern="1200" cap="all" spc="-85" baseline="0">
                <a:solidFill>
                  <a:srgbClr val="124191"/>
                </a:solidFill>
                <a:latin typeface="Nokia Pure Headline Extra Bold"/>
                <a:ea typeface="+mj-ea"/>
                <a:cs typeface="Nokia Pure Headline Extra Bold"/>
              </a:defRPr>
            </a:lvl1pPr>
          </a:lstStyle>
          <a:p>
            <a:pPr algn="ctr"/>
            <a:r>
              <a:rPr lang="en-US" dirty="0">
                <a:solidFill>
                  <a:srgbClr val="FFFFFF"/>
                </a:solidFill>
              </a:rPr>
              <a:t>WHAT’S IN THE PACKAGE?</a:t>
            </a:r>
          </a:p>
        </p:txBody>
      </p:sp>
      <p:sp>
        <p:nvSpPr>
          <p:cNvPr id="5" name="Content Placeholder 9"/>
          <p:cNvSpPr txBox="1">
            <a:spLocks/>
          </p:cNvSpPr>
          <p:nvPr/>
        </p:nvSpPr>
        <p:spPr>
          <a:xfrm>
            <a:off x="4713937" y="1930874"/>
            <a:ext cx="6391748" cy="3785394"/>
          </a:xfrm>
          <a:prstGeom prst="rect">
            <a:avLst/>
          </a:prstGeom>
        </p:spPr>
        <p:txBody>
          <a:bodyPr/>
          <a:lst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a:lstStyle>
          <a:p>
            <a:pPr marL="0" indent="0">
              <a:lnSpc>
                <a:spcPct val="90000"/>
              </a:lnSpc>
              <a:buClrTx/>
              <a:buFont typeface="Arial"/>
              <a:buNone/>
            </a:pPr>
            <a:r>
              <a:rPr lang="en-US" sz="2400" b="1" dirty="0" err="1" smtClean="0">
                <a:solidFill>
                  <a:srgbClr val="FFFFFF"/>
                </a:solidFill>
                <a:latin typeface="Nokia Pure Text Light"/>
                <a:cs typeface="Nokia Pure Text Light"/>
              </a:rPr>
              <a:t>SensorCore</a:t>
            </a:r>
            <a:r>
              <a:rPr lang="en-US" sz="2400" b="1" dirty="0" smtClean="0">
                <a:solidFill>
                  <a:srgbClr val="FFFFFF"/>
                </a:solidFill>
                <a:latin typeface="Nokia Pure Text Light"/>
                <a:cs typeface="Nokia Pure Text Light"/>
              </a:rPr>
              <a:t> </a:t>
            </a:r>
            <a:r>
              <a:rPr lang="en-US" sz="2400" b="1" dirty="0">
                <a:solidFill>
                  <a:srgbClr val="FFFFFF"/>
                </a:solidFill>
                <a:latin typeface="Nokia Pure Text Light"/>
                <a:cs typeface="Nokia Pure Text Light"/>
              </a:rPr>
              <a:t>SDK </a:t>
            </a:r>
            <a:r>
              <a:rPr lang="en-US" sz="2400" dirty="0">
                <a:solidFill>
                  <a:srgbClr val="FFFFFF"/>
                </a:solidFill>
                <a:latin typeface="Nokia Pure Text Light"/>
                <a:cs typeface="Nokia Pure Text Light"/>
              </a:rPr>
              <a:t>is a collection of </a:t>
            </a:r>
            <a:r>
              <a:rPr lang="en-US" sz="2400" dirty="0" smtClean="0">
                <a:solidFill>
                  <a:srgbClr val="FFFFFF"/>
                </a:solidFill>
                <a:latin typeface="Nokia Pure Text Light"/>
                <a:cs typeface="Nokia Pure Text Light"/>
              </a:rPr>
              <a:t>APIs </a:t>
            </a:r>
            <a:r>
              <a:rPr lang="en-US" sz="2400" dirty="0">
                <a:solidFill>
                  <a:srgbClr val="FFFFFF"/>
                </a:solidFill>
                <a:latin typeface="Nokia Pure Text Light"/>
                <a:cs typeface="Nokia Pure Text Light"/>
              </a:rPr>
              <a:t>for four different sensors:</a:t>
            </a:r>
          </a:p>
          <a:p>
            <a:pPr marL="940527" lvl="1" indent="-388620">
              <a:lnSpc>
                <a:spcPct val="90000"/>
              </a:lnSpc>
              <a:buClrTx/>
              <a:buFont typeface="Arial" panose="020B0604020202020204" pitchFamily="34" charset="0"/>
              <a:buChar char="•"/>
            </a:pPr>
            <a:r>
              <a:rPr lang="en-US" sz="2400" b="1" kern="1000" dirty="0">
                <a:solidFill>
                  <a:srgbClr val="FFFFFF"/>
                </a:solidFill>
              </a:rPr>
              <a:t>Step Counter </a:t>
            </a:r>
          </a:p>
          <a:p>
            <a:pPr marL="940527" lvl="1" indent="-388620">
              <a:lnSpc>
                <a:spcPct val="90000"/>
              </a:lnSpc>
              <a:buClrTx/>
              <a:buFont typeface="Arial" panose="020B0604020202020204" pitchFamily="34" charset="0"/>
              <a:buChar char="•"/>
            </a:pPr>
            <a:r>
              <a:rPr lang="en-US" sz="2400" b="1" kern="1000" dirty="0">
                <a:solidFill>
                  <a:srgbClr val="FFFFFF"/>
                </a:solidFill>
              </a:rPr>
              <a:t>Activity Monitor</a:t>
            </a:r>
          </a:p>
          <a:p>
            <a:pPr marL="940527" lvl="1" indent="-388620">
              <a:lnSpc>
                <a:spcPct val="90000"/>
              </a:lnSpc>
              <a:buClrTx/>
              <a:buFont typeface="Arial" panose="020B0604020202020204" pitchFamily="34" charset="0"/>
              <a:buChar char="•"/>
            </a:pPr>
            <a:r>
              <a:rPr lang="en-US" sz="2400" b="1" kern="1000" dirty="0">
                <a:solidFill>
                  <a:srgbClr val="FFFFFF"/>
                </a:solidFill>
              </a:rPr>
              <a:t>Place Monitor</a:t>
            </a:r>
          </a:p>
          <a:p>
            <a:pPr marL="940527" lvl="1" indent="-388620">
              <a:lnSpc>
                <a:spcPct val="90000"/>
              </a:lnSpc>
              <a:buClrTx/>
              <a:buFont typeface="Arial" panose="020B0604020202020204" pitchFamily="34" charset="0"/>
              <a:buChar char="•"/>
            </a:pPr>
            <a:r>
              <a:rPr lang="en-US" sz="2400" b="1" kern="1000" dirty="0">
                <a:solidFill>
                  <a:srgbClr val="FFFFFF"/>
                </a:solidFill>
              </a:rPr>
              <a:t>Route </a:t>
            </a:r>
            <a:r>
              <a:rPr lang="en-US" sz="2400" b="1" kern="1000" dirty="0" smtClean="0">
                <a:solidFill>
                  <a:srgbClr val="FFFFFF"/>
                </a:solidFill>
              </a:rPr>
              <a:t>Tracker</a:t>
            </a:r>
            <a:endParaRPr lang="en-US" sz="2400" b="1" kern="1000" dirty="0">
              <a:solidFill>
                <a:srgbClr val="FFFFFF"/>
              </a:solidFill>
            </a:endParaRPr>
          </a:p>
        </p:txBody>
      </p:sp>
      <p:pic>
        <p:nvPicPr>
          <p:cNvPr id="6" name="Picture 5" descr="SensorCore SDK Icon (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220" y="1718967"/>
            <a:ext cx="2880848" cy="2880846"/>
          </a:xfrm>
          <a:prstGeom prst="rect">
            <a:avLst/>
          </a:prstGeom>
        </p:spPr>
      </p:pic>
      <p:sp>
        <p:nvSpPr>
          <p:cNvPr id="7" name="Content Placeholder 9"/>
          <p:cNvSpPr txBox="1">
            <a:spLocks/>
          </p:cNvSpPr>
          <p:nvPr/>
        </p:nvSpPr>
        <p:spPr>
          <a:xfrm>
            <a:off x="1288169" y="4784774"/>
            <a:ext cx="10071493" cy="1418652"/>
          </a:xfrm>
          <a:prstGeom prst="rect">
            <a:avLst/>
          </a:prstGeom>
        </p:spPr>
        <p:txBody>
          <a:bodyPr/>
          <a:lst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a:lstStyle>
          <a:p>
            <a:pPr marL="551907" lvl="1" indent="0">
              <a:lnSpc>
                <a:spcPct val="120000"/>
              </a:lnSpc>
              <a:buClrTx/>
              <a:buFont typeface="Arial"/>
              <a:buNone/>
            </a:pPr>
            <a:r>
              <a:rPr lang="en-US" sz="2400" b="1" dirty="0">
                <a:solidFill>
                  <a:srgbClr val="FFFFFF"/>
                </a:solidFill>
                <a:latin typeface="Nokia Pure Text Light"/>
                <a:cs typeface="Nokia Pure Text Light"/>
              </a:rPr>
              <a:t>Enabled by always running low power mode </a:t>
            </a:r>
            <a:r>
              <a:rPr lang="en-US" sz="2400" b="1" dirty="0" smtClean="0">
                <a:solidFill>
                  <a:srgbClr val="FFFFFF"/>
                </a:solidFill>
                <a:latin typeface="Nokia Pure Text Light"/>
                <a:cs typeface="Nokia Pure Text Light"/>
              </a:rPr>
              <a:t>sensors</a:t>
            </a:r>
            <a:endParaRPr lang="en-US" sz="2400" b="1" dirty="0">
              <a:solidFill>
                <a:srgbClr val="FFFFFF"/>
              </a:solidFill>
              <a:latin typeface="Nokia Pure Text Light"/>
              <a:cs typeface="Nokia Pure Text Light"/>
            </a:endParaRPr>
          </a:p>
          <a:p>
            <a:pPr marL="551907" lvl="1" indent="0">
              <a:lnSpc>
                <a:spcPct val="120000"/>
              </a:lnSpc>
              <a:buClrTx/>
              <a:buFont typeface="Arial"/>
              <a:buNone/>
            </a:pPr>
            <a:r>
              <a:rPr lang="en-US" sz="2400" b="1" dirty="0">
                <a:solidFill>
                  <a:srgbClr val="FFFFFF"/>
                </a:solidFill>
                <a:latin typeface="Nokia Pure Text Light"/>
                <a:cs typeface="Nokia Pure Text Light"/>
              </a:rPr>
              <a:t>User has the option to turn the feature </a:t>
            </a:r>
            <a:r>
              <a:rPr lang="en-US" sz="2400" b="1" dirty="0" smtClean="0">
                <a:solidFill>
                  <a:srgbClr val="FFFFFF"/>
                </a:solidFill>
                <a:latin typeface="Nokia Pure Text Light"/>
                <a:cs typeface="Nokia Pure Text Light"/>
              </a:rPr>
              <a:t>on/off and to clear already collected data.</a:t>
            </a:r>
            <a:endParaRPr lang="en-US" sz="2400" b="1" dirty="0">
              <a:solidFill>
                <a:srgbClr val="FFFFFF"/>
              </a:solidFill>
              <a:latin typeface="Nokia Pure Text Light"/>
              <a:cs typeface="Nokia Pure Text Light"/>
            </a:endParaRPr>
          </a:p>
        </p:txBody>
      </p:sp>
    </p:spTree>
    <p:extLst>
      <p:ext uri="{BB962C8B-B14F-4D97-AF65-F5344CB8AC3E}">
        <p14:creationId xmlns:p14="http://schemas.microsoft.com/office/powerpoint/2010/main" val="141109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725" y="341231"/>
            <a:ext cx="10682903" cy="633825"/>
          </a:xfrm>
          <a:prstGeom prst="rect">
            <a:avLst/>
          </a:prstGeom>
        </p:spPr>
        <p:txBody>
          <a:bodyPr vert="horz" lIns="0" tIns="0" rIns="0" bIns="0" rtlCol="0" anchor="t" anchorCtr="0">
            <a:noAutofit/>
          </a:bodyPr>
          <a:lstStyle>
            <a:lvl1pPr algn="l" defTabSz="685800" rtl="0" eaLnBrk="1" latinLnBrk="0" hangingPunct="1">
              <a:lnSpc>
                <a:spcPts val="4400"/>
              </a:lnSpc>
              <a:spcBef>
                <a:spcPct val="0"/>
              </a:spcBef>
              <a:buNone/>
              <a:defRPr sz="4000" b="0" kern="1200" cap="all" spc="-85" baseline="0">
                <a:solidFill>
                  <a:srgbClr val="124191"/>
                </a:solidFill>
                <a:latin typeface="Nokia Pure Headline Extra Bold"/>
                <a:ea typeface="+mj-ea"/>
                <a:cs typeface="Nokia Pure Headline Extra Bold"/>
              </a:defRPr>
            </a:lvl1pPr>
          </a:lstStyle>
          <a:p>
            <a:r>
              <a:rPr lang="en-US" dirty="0">
                <a:solidFill>
                  <a:srgbClr val="FFFFFF"/>
                </a:solidFill>
              </a:rPr>
              <a:t>ALL </a:t>
            </a:r>
            <a:r>
              <a:rPr lang="en-US" dirty="0" smtClean="0">
                <a:solidFill>
                  <a:srgbClr val="FFFFFF"/>
                </a:solidFill>
              </a:rPr>
              <a:t>API</a:t>
            </a:r>
            <a:r>
              <a:rPr lang="en-US" cap="none" dirty="0" smtClean="0">
                <a:solidFill>
                  <a:srgbClr val="FFFFFF"/>
                </a:solidFill>
              </a:rPr>
              <a:t>s</a:t>
            </a:r>
            <a:r>
              <a:rPr lang="en-US" dirty="0" smtClean="0">
                <a:solidFill>
                  <a:srgbClr val="FFFFFF"/>
                </a:solidFill>
              </a:rPr>
              <a:t> </a:t>
            </a:r>
            <a:r>
              <a:rPr lang="en-US" dirty="0">
                <a:solidFill>
                  <a:srgbClr val="FFFFFF"/>
                </a:solidFill>
              </a:rPr>
              <a:t>HAVE…</a:t>
            </a:r>
          </a:p>
        </p:txBody>
      </p:sp>
      <p:sp>
        <p:nvSpPr>
          <p:cNvPr id="5" name="Rectangle 1"/>
          <p:cNvSpPr txBox="1">
            <a:spLocks noChangeArrowheads="1"/>
          </p:cNvSpPr>
          <p:nvPr/>
        </p:nvSpPr>
        <p:spPr bwMode="auto">
          <a:xfrm>
            <a:off x="606773" y="1594064"/>
            <a:ext cx="10128635" cy="3860750"/>
          </a:xfrm>
          <a:prstGeom prst="rect">
            <a:avLst/>
          </a:prstGeom>
          <a:solidFill>
            <a:schemeClr val="bg1">
              <a:lumMod val="95000"/>
            </a:schemeClr>
          </a:solidFill>
          <a:ln>
            <a:noFill/>
          </a:ln>
          <a:effectLst/>
        </p:spPr>
        <p:txBody>
          <a:bodyPr vert="horz" wrap="square" lIns="165811" tIns="82906" rIns="165811" bIns="82906" numCol="1" rtlCol="0" anchor="ctr" anchorCtr="0" compatLnSpc="1">
            <a:prstTxWarp prst="textNoShape">
              <a:avLst/>
            </a:prstTxWarp>
            <a:spAutoFit/>
          </a:bodyPr>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1500" b="0" i="0" kern="1200" spc="-34">
                <a:solidFill>
                  <a:srgbClr val="404040"/>
                </a:solidFill>
                <a:latin typeface="+mn-lt"/>
                <a:ea typeface="+mn-ea"/>
                <a:cs typeface="Arial"/>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200" spc="-51">
                <a:solidFill>
                  <a:srgbClr val="124191"/>
                </a:solidFill>
                <a:latin typeface="Nokia Pure Headline Extra Bold"/>
                <a:ea typeface="+mn-ea"/>
                <a:cs typeface="Nokia Pure Headline Extra Bold"/>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600" b="0" i="0" kern="1200" spc="-51"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200" spc="-51">
                <a:solidFill>
                  <a:schemeClr val="tx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200" spc="-51">
                <a:solidFill>
                  <a:schemeClr val="tx1"/>
                </a:solidFill>
                <a:latin typeface="+mn-lt"/>
                <a:ea typeface="+mn-ea"/>
                <a:cs typeface="Arial"/>
              </a:defRPr>
            </a:lvl5pPr>
            <a:lvl6pPr marL="154210" indent="-154210" algn="l" defTabSz="685800" rtl="0" eaLnBrk="1" latinLnBrk="0" hangingPunct="1">
              <a:lnSpc>
                <a:spcPts val="1534"/>
              </a:lnSpc>
              <a:spcBef>
                <a:spcPts val="937"/>
              </a:spcBef>
              <a:buSzPct val="90000"/>
              <a:buFontTx/>
              <a:buBlip>
                <a:blip r:embed="rId3"/>
              </a:buBlip>
              <a:defRPr sz="1500" b="0" i="0" kern="1200" spc="-51">
                <a:solidFill>
                  <a:schemeClr val="tx1"/>
                </a:solidFill>
                <a:latin typeface="+mn-lt"/>
                <a:ea typeface="+mn-ea"/>
                <a:cs typeface="Arial"/>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1658071" eaLnBrk="0" fontAlgn="base" hangingPunct="0">
              <a:spcBef>
                <a:spcPct val="0"/>
              </a:spcBef>
              <a:spcAft>
                <a:spcPct val="0"/>
              </a:spcAft>
              <a:buSzTx/>
            </a:pPr>
            <a:r>
              <a:rPr lang="en-US" altLang="en-US" sz="2000" dirty="0">
                <a:solidFill>
                  <a:srgbClr val="5F5F5F"/>
                </a:solidFill>
                <a:latin typeface="Nokia Pure Text Light"/>
                <a:cs typeface="Nokia Pure Text Light"/>
              </a:rPr>
              <a:t>// initialize</a:t>
            </a:r>
          </a:p>
          <a:p>
            <a:pPr marL="0" indent="0" defTabSz="1658071" eaLnBrk="0" fontAlgn="base" hangingPunct="0">
              <a:spcBef>
                <a:spcPct val="0"/>
              </a:spcBef>
              <a:spcAft>
                <a:spcPct val="0"/>
              </a:spcAft>
              <a:buSzTx/>
            </a:pPr>
            <a:r>
              <a:rPr lang="en-US" altLang="en-US" sz="2000" dirty="0" err="1">
                <a:solidFill>
                  <a:srgbClr val="5F5F5F"/>
                </a:solidFill>
                <a:latin typeface="Nokia Pure Text Light"/>
                <a:cs typeface="Nokia Pure Text Light"/>
              </a:rPr>
              <a:t>StepCounter</a:t>
            </a:r>
            <a:r>
              <a:rPr lang="en-US" altLang="en-US" sz="2000" dirty="0">
                <a:solidFill>
                  <a:srgbClr val="5F5F5F"/>
                </a:solidFill>
                <a:latin typeface="Nokia Pure Text Light"/>
                <a:cs typeface="Nokia Pure Text Light"/>
              </a:rPr>
              <a:t> </a:t>
            </a:r>
            <a:r>
              <a:rPr lang="en-US" altLang="en-US" sz="2000" dirty="0" err="1">
                <a:solidFill>
                  <a:srgbClr val="5F5F5F"/>
                </a:solidFill>
                <a:latin typeface="Nokia Pure Text Light"/>
                <a:cs typeface="Nokia Pure Text Light"/>
              </a:rPr>
              <a:t>stepCounter</a:t>
            </a:r>
            <a:r>
              <a:rPr lang="en-US" altLang="en-US" sz="2000" dirty="0">
                <a:solidFill>
                  <a:srgbClr val="5F5F5F"/>
                </a:solidFill>
                <a:latin typeface="Nokia Pure Text Light"/>
                <a:cs typeface="Nokia Pure Text Light"/>
              </a:rPr>
              <a:t> = await </a:t>
            </a:r>
            <a:r>
              <a:rPr lang="en-US" altLang="en-US" sz="2000" dirty="0" err="1">
                <a:solidFill>
                  <a:srgbClr val="5F5F5F"/>
                </a:solidFill>
                <a:latin typeface="Nokia Pure Text Light"/>
                <a:cs typeface="Nokia Pure Text Light"/>
              </a:rPr>
              <a:t>StepCounter.</a:t>
            </a:r>
            <a:r>
              <a:rPr lang="en-US" altLang="en-US" sz="2000" b="1" dirty="0" err="1">
                <a:solidFill>
                  <a:srgbClr val="5F5F5F"/>
                </a:solidFill>
                <a:latin typeface="Nokia Pure Text Light"/>
                <a:cs typeface="Nokia Pure Text Light"/>
              </a:rPr>
              <a:t>GetDefaultAsync</a:t>
            </a:r>
            <a:r>
              <a:rPr lang="en-US" altLang="en-US" sz="2000" dirty="0">
                <a:solidFill>
                  <a:srgbClr val="5F5F5F"/>
                </a:solidFill>
                <a:latin typeface="Nokia Pure Text Light"/>
                <a:cs typeface="Nokia Pure Text Light"/>
              </a:rPr>
              <a:t>();</a:t>
            </a:r>
          </a:p>
          <a:p>
            <a:pPr marL="0" indent="0" defTabSz="1658071" eaLnBrk="0" fontAlgn="base" hangingPunct="0">
              <a:spcBef>
                <a:spcPct val="0"/>
              </a:spcBef>
              <a:spcAft>
                <a:spcPct val="0"/>
              </a:spcAft>
              <a:buSzTx/>
            </a:pPr>
            <a:endParaRPr lang="en-US" altLang="en-US" sz="2000" dirty="0">
              <a:solidFill>
                <a:srgbClr val="5F5F5F"/>
              </a:solidFill>
              <a:latin typeface="Nokia Pure Text Light"/>
              <a:cs typeface="Nokia Pure Text Light"/>
            </a:endParaRPr>
          </a:p>
          <a:p>
            <a:pPr marL="0" indent="0" defTabSz="1658071" eaLnBrk="0" fontAlgn="base" hangingPunct="0">
              <a:spcBef>
                <a:spcPct val="0"/>
              </a:spcBef>
              <a:spcAft>
                <a:spcPct val="0"/>
              </a:spcAft>
              <a:buSzTx/>
            </a:pPr>
            <a:r>
              <a:rPr lang="en-US" altLang="en-US" sz="2000" dirty="0">
                <a:solidFill>
                  <a:srgbClr val="5F5F5F"/>
                </a:solidFill>
                <a:latin typeface="Nokia Pure Text Light"/>
                <a:cs typeface="Nokia Pure Text Light"/>
              </a:rPr>
              <a:t>// support check</a:t>
            </a:r>
          </a:p>
          <a:p>
            <a:pPr marL="0" indent="0" defTabSz="1658071" eaLnBrk="0" fontAlgn="base" hangingPunct="0">
              <a:spcBef>
                <a:spcPct val="0"/>
              </a:spcBef>
              <a:spcAft>
                <a:spcPct val="0"/>
              </a:spcAft>
              <a:buSzTx/>
            </a:pPr>
            <a:r>
              <a:rPr lang="en-US" altLang="en-US" sz="2000" dirty="0">
                <a:solidFill>
                  <a:srgbClr val="5F5F5F"/>
                </a:solidFill>
                <a:latin typeface="Nokia Pure Text Light"/>
                <a:cs typeface="Nokia Pure Text Light"/>
              </a:rPr>
              <a:t>if (await </a:t>
            </a:r>
            <a:r>
              <a:rPr lang="en-US" altLang="en-US" sz="2000" dirty="0" err="1">
                <a:solidFill>
                  <a:srgbClr val="5F5F5F"/>
                </a:solidFill>
                <a:latin typeface="Nokia Pure Text Light"/>
                <a:cs typeface="Nokia Pure Text Light"/>
              </a:rPr>
              <a:t>StepCounter.</a:t>
            </a:r>
            <a:r>
              <a:rPr lang="en-US" altLang="en-US" sz="2000" b="1" dirty="0" err="1">
                <a:solidFill>
                  <a:srgbClr val="5F5F5F"/>
                </a:solidFill>
                <a:latin typeface="Nokia Pure Text Light"/>
                <a:cs typeface="Nokia Pure Text Light"/>
              </a:rPr>
              <a:t>IsSupportedAsync</a:t>
            </a:r>
            <a:r>
              <a:rPr lang="en-US" altLang="en-US" sz="2000" dirty="0">
                <a:solidFill>
                  <a:srgbClr val="5F5F5F"/>
                </a:solidFill>
                <a:latin typeface="Nokia Pure Text Light"/>
                <a:cs typeface="Nokia Pure Text Light"/>
              </a:rPr>
              <a:t>()) …</a:t>
            </a:r>
          </a:p>
          <a:p>
            <a:pPr marL="0" indent="0" defTabSz="1658071" eaLnBrk="0" fontAlgn="base" hangingPunct="0">
              <a:spcBef>
                <a:spcPct val="0"/>
              </a:spcBef>
              <a:spcAft>
                <a:spcPct val="0"/>
              </a:spcAft>
              <a:buSzTx/>
            </a:pPr>
            <a:endParaRPr lang="en-US" altLang="en-US" sz="2000" dirty="0">
              <a:solidFill>
                <a:srgbClr val="5F5F5F"/>
              </a:solidFill>
              <a:latin typeface="Nokia Pure Text Light"/>
              <a:cs typeface="Nokia Pure Text Light"/>
            </a:endParaRPr>
          </a:p>
          <a:p>
            <a:pPr marL="0" indent="0" defTabSz="1658071" eaLnBrk="0" fontAlgn="base" hangingPunct="0">
              <a:spcBef>
                <a:spcPct val="0"/>
              </a:spcBef>
              <a:spcAft>
                <a:spcPct val="0"/>
              </a:spcAft>
              <a:buSzTx/>
            </a:pPr>
            <a:r>
              <a:rPr lang="en-US" altLang="en-US" sz="2000" dirty="0">
                <a:solidFill>
                  <a:srgbClr val="5F5F5F"/>
                </a:solidFill>
                <a:latin typeface="Nokia Pure Text Light"/>
                <a:cs typeface="Nokia Pure Text Light"/>
              </a:rPr>
              <a:t>// COM exceptions based error handling</a:t>
            </a:r>
          </a:p>
          <a:p>
            <a:pPr marL="0" indent="0" defTabSz="1658071" eaLnBrk="0" fontAlgn="base" hangingPunct="0">
              <a:spcBef>
                <a:spcPct val="0"/>
              </a:spcBef>
              <a:spcAft>
                <a:spcPct val="0"/>
              </a:spcAft>
              <a:buSzTx/>
            </a:pPr>
            <a:r>
              <a:rPr lang="en-US" altLang="en-US" sz="2000" dirty="0">
                <a:solidFill>
                  <a:srgbClr val="5F5F5F"/>
                </a:solidFill>
                <a:latin typeface="Nokia Pure Text Light"/>
                <a:cs typeface="Nokia Pure Text Light"/>
              </a:rPr>
              <a:t>switch (</a:t>
            </a:r>
            <a:r>
              <a:rPr lang="en-US" altLang="en-US" sz="2000" dirty="0" err="1">
                <a:solidFill>
                  <a:srgbClr val="5F5F5F"/>
                </a:solidFill>
                <a:latin typeface="Nokia Pure Text Light"/>
                <a:cs typeface="Nokia Pure Text Light"/>
              </a:rPr>
              <a:t>SenseHelper.</a:t>
            </a:r>
            <a:r>
              <a:rPr lang="en-US" altLang="en-US" sz="2000" b="1" dirty="0" err="1">
                <a:solidFill>
                  <a:srgbClr val="5F5F5F"/>
                </a:solidFill>
                <a:latin typeface="Nokia Pure Text Light"/>
                <a:cs typeface="Nokia Pure Text Light"/>
              </a:rPr>
              <a:t>GetSenseError</a:t>
            </a:r>
            <a:r>
              <a:rPr lang="en-US" altLang="en-US" sz="2000" dirty="0">
                <a:solidFill>
                  <a:srgbClr val="5F5F5F"/>
                </a:solidFill>
                <a:latin typeface="Nokia Pure Text Light"/>
                <a:cs typeface="Nokia Pure Text Light"/>
              </a:rPr>
              <a:t>(</a:t>
            </a:r>
            <a:r>
              <a:rPr lang="en-US" altLang="en-US" sz="2000" dirty="0" err="1">
                <a:solidFill>
                  <a:srgbClr val="5F5F5F"/>
                </a:solidFill>
                <a:latin typeface="Nokia Pure Text Light"/>
                <a:cs typeface="Nokia Pure Text Light"/>
              </a:rPr>
              <a:t>failure.HResult</a:t>
            </a:r>
            <a:r>
              <a:rPr lang="en-US" altLang="en-US" sz="2000" dirty="0" smtClean="0">
                <a:solidFill>
                  <a:srgbClr val="5F5F5F"/>
                </a:solidFill>
                <a:latin typeface="Nokia Pure Text Light"/>
                <a:cs typeface="Nokia Pure Text Light"/>
              </a:rPr>
              <a:t>))</a:t>
            </a:r>
          </a:p>
          <a:p>
            <a:pPr marL="0" indent="0" defTabSz="1658071" eaLnBrk="0" fontAlgn="base" hangingPunct="0">
              <a:spcBef>
                <a:spcPct val="0"/>
              </a:spcBef>
              <a:spcAft>
                <a:spcPct val="0"/>
              </a:spcAft>
              <a:buSzTx/>
            </a:pPr>
            <a:endParaRPr lang="en-US" altLang="en-US" sz="2000" dirty="0">
              <a:solidFill>
                <a:srgbClr val="5F5F5F"/>
              </a:solidFill>
              <a:latin typeface="Nokia Pure Text Light"/>
              <a:cs typeface="Nokia Pure Text Light"/>
            </a:endParaRPr>
          </a:p>
          <a:p>
            <a:pPr marL="0" indent="0" defTabSz="1658071" eaLnBrk="0" fontAlgn="base" hangingPunct="0">
              <a:spcBef>
                <a:spcPct val="0"/>
              </a:spcBef>
              <a:spcAft>
                <a:spcPct val="0"/>
              </a:spcAft>
              <a:buSzTx/>
            </a:pPr>
            <a:r>
              <a:rPr lang="en-US" altLang="en-US" sz="2000" dirty="0" smtClean="0">
                <a:solidFill>
                  <a:srgbClr val="5F5F5F"/>
                </a:solidFill>
                <a:latin typeface="Nokia Pure Text Light"/>
                <a:cs typeface="Nokia Pure Text Light"/>
              </a:rPr>
              <a:t>// activate &amp; deactivate methods for managing app lifecycle</a:t>
            </a:r>
          </a:p>
          <a:p>
            <a:pPr marL="0" indent="0" defTabSz="1658071" eaLnBrk="0" fontAlgn="base" hangingPunct="0">
              <a:spcBef>
                <a:spcPct val="0"/>
              </a:spcBef>
              <a:spcAft>
                <a:spcPct val="0"/>
              </a:spcAft>
              <a:buSzTx/>
            </a:pPr>
            <a:r>
              <a:rPr lang="en-US" altLang="en-US" sz="2000" dirty="0" err="1" smtClean="0">
                <a:solidFill>
                  <a:srgbClr val="5F5F5F"/>
                </a:solidFill>
                <a:latin typeface="Nokia Pure Text Light"/>
                <a:cs typeface="Nokia Pure Text Light"/>
              </a:rPr>
              <a:t>stepCounter.</a:t>
            </a:r>
            <a:r>
              <a:rPr lang="en-US" altLang="en-US" sz="2000" b="1" dirty="0" err="1" smtClean="0">
                <a:solidFill>
                  <a:srgbClr val="5F5F5F"/>
                </a:solidFill>
                <a:latin typeface="Nokia Pure Text Light"/>
                <a:cs typeface="Nokia Pure Text Light"/>
              </a:rPr>
              <a:t>ActivateAsync</a:t>
            </a:r>
            <a:r>
              <a:rPr lang="en-US" altLang="en-US" sz="2000" dirty="0" smtClean="0">
                <a:solidFill>
                  <a:srgbClr val="5F5F5F"/>
                </a:solidFill>
                <a:latin typeface="Nokia Pure Text Light"/>
                <a:cs typeface="Nokia Pure Text Light"/>
              </a:rPr>
              <a:t>();</a:t>
            </a:r>
          </a:p>
          <a:p>
            <a:pPr marL="0" indent="0" defTabSz="1658071" eaLnBrk="0" fontAlgn="base" hangingPunct="0">
              <a:spcBef>
                <a:spcPct val="0"/>
              </a:spcBef>
              <a:spcAft>
                <a:spcPct val="0"/>
              </a:spcAft>
              <a:buSzTx/>
            </a:pPr>
            <a:r>
              <a:rPr lang="en-US" altLang="en-US" sz="2000" dirty="0" err="1" smtClean="0">
                <a:solidFill>
                  <a:srgbClr val="5F5F5F"/>
                </a:solidFill>
                <a:latin typeface="Nokia Pure Text Light"/>
                <a:cs typeface="Nokia Pure Text Light"/>
              </a:rPr>
              <a:t>stepCounter.</a:t>
            </a:r>
            <a:r>
              <a:rPr lang="en-US" altLang="en-US" sz="2000" b="1" dirty="0" err="1" smtClean="0">
                <a:solidFill>
                  <a:srgbClr val="5F5F5F"/>
                </a:solidFill>
                <a:latin typeface="Nokia Pure Text Light"/>
                <a:cs typeface="Nokia Pure Text Light"/>
              </a:rPr>
              <a:t>DeactivateAsync</a:t>
            </a:r>
            <a:r>
              <a:rPr lang="en-US" altLang="en-US" sz="2000" dirty="0" smtClean="0">
                <a:solidFill>
                  <a:srgbClr val="5F5F5F"/>
                </a:solidFill>
                <a:latin typeface="Nokia Pure Text Light"/>
                <a:cs typeface="Nokia Pure Text Light"/>
              </a:rPr>
              <a:t>();</a:t>
            </a:r>
          </a:p>
        </p:txBody>
      </p:sp>
    </p:spTree>
    <p:extLst>
      <p:ext uri="{BB962C8B-B14F-4D97-AF65-F5344CB8AC3E}">
        <p14:creationId xmlns:p14="http://schemas.microsoft.com/office/powerpoint/2010/main" val="296727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19561" y="1379228"/>
            <a:ext cx="6713057" cy="711200"/>
          </a:xfrm>
          <a:prstGeom prst="rect">
            <a:avLst/>
          </a:prstGeom>
        </p:spPr>
        <p:txBody>
          <a:bodyPr/>
          <a:lstStyle/>
          <a:p>
            <a:pPr marL="0" indent="0">
              <a:buNone/>
            </a:pPr>
            <a:r>
              <a:rPr lang="en-US" dirty="0">
                <a:solidFill>
                  <a:srgbClr val="FFFFFF"/>
                </a:solidFill>
                <a:latin typeface="Nokia Pure Text Light"/>
                <a:cs typeface="Nokia Pure Text Light"/>
              </a:rPr>
              <a:t>It’s all about steps. Walking steps, running steps.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244" y="800064"/>
            <a:ext cx="3283993" cy="5473322"/>
          </a:xfrm>
          <a:prstGeom prst="rect">
            <a:avLst/>
          </a:prstGeom>
        </p:spPr>
      </p:pic>
      <p:sp>
        <p:nvSpPr>
          <p:cNvPr id="5" name="Title 1"/>
          <p:cNvSpPr txBox="1">
            <a:spLocks/>
          </p:cNvSpPr>
          <p:nvPr/>
        </p:nvSpPr>
        <p:spPr>
          <a:xfrm>
            <a:off x="583725" y="341231"/>
            <a:ext cx="10682903" cy="633825"/>
          </a:xfrm>
          <a:prstGeom prst="rect">
            <a:avLst/>
          </a:prstGeom>
        </p:spPr>
        <p:txBody>
          <a:bodyPr vert="horz" lIns="0" tIns="0" rIns="0" bIns="0" rtlCol="0" anchor="t" anchorCtr="0">
            <a:noAutofit/>
          </a:bodyPr>
          <a:lstStyle>
            <a:lvl1pPr algn="l" defTabSz="685800" rtl="0" eaLnBrk="1" latinLnBrk="0" hangingPunct="1">
              <a:lnSpc>
                <a:spcPts val="4400"/>
              </a:lnSpc>
              <a:spcBef>
                <a:spcPct val="0"/>
              </a:spcBef>
              <a:buNone/>
              <a:defRPr sz="4000" b="0" kern="1200" cap="all" spc="-85" baseline="0">
                <a:solidFill>
                  <a:srgbClr val="124191"/>
                </a:solidFill>
                <a:latin typeface="Nokia Pure Headline Extra Bold"/>
                <a:ea typeface="+mj-ea"/>
                <a:cs typeface="Nokia Pure Headline Extra Bold"/>
              </a:defRPr>
            </a:lvl1pPr>
          </a:lstStyle>
          <a:p>
            <a:r>
              <a:rPr lang="en-US" dirty="0">
                <a:solidFill>
                  <a:srgbClr val="FFFFFF"/>
                </a:solidFill>
              </a:rPr>
              <a:t>STEP COUNTER</a:t>
            </a:r>
          </a:p>
        </p:txBody>
      </p:sp>
      <p:sp>
        <p:nvSpPr>
          <p:cNvPr id="7" name="Rectangle 1"/>
          <p:cNvSpPr txBox="1">
            <a:spLocks noChangeArrowheads="1"/>
          </p:cNvSpPr>
          <p:nvPr/>
        </p:nvSpPr>
        <p:spPr bwMode="auto">
          <a:xfrm>
            <a:off x="606773" y="2229172"/>
            <a:ext cx="7798673" cy="1890980"/>
          </a:xfrm>
          <a:prstGeom prst="rect">
            <a:avLst/>
          </a:prstGeom>
          <a:solidFill>
            <a:schemeClr val="bg1">
              <a:lumMod val="95000"/>
            </a:schemeClr>
          </a:solidFill>
          <a:ln>
            <a:noFill/>
          </a:ln>
          <a:effectLst/>
        </p:spPr>
        <p:txBody>
          <a:bodyPr vert="horz" wrap="square" lIns="165811" tIns="82906" rIns="165811" bIns="82906" numCol="1" rtlCol="0" anchor="ctr" anchorCtr="0" compatLnSpc="1">
            <a:prstTxWarp prst="textNoShape">
              <a:avLst/>
            </a:prstTxWarp>
            <a:spAutoFit/>
          </a:bodyPr>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1500" b="0" i="0" kern="1200" spc="-34">
                <a:solidFill>
                  <a:srgbClr val="404040"/>
                </a:solidFill>
                <a:latin typeface="+mn-lt"/>
                <a:ea typeface="+mn-ea"/>
                <a:cs typeface="Arial"/>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200" spc="-51">
                <a:solidFill>
                  <a:srgbClr val="124191"/>
                </a:solidFill>
                <a:latin typeface="Nokia Pure Headline Extra Bold"/>
                <a:ea typeface="+mn-ea"/>
                <a:cs typeface="Nokia Pure Headline Extra Bold"/>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600" b="0" i="0" kern="1200" spc="-51"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200" spc="-51">
                <a:solidFill>
                  <a:schemeClr val="tx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200" spc="-51">
                <a:solidFill>
                  <a:schemeClr val="tx1"/>
                </a:solidFill>
                <a:latin typeface="+mn-lt"/>
                <a:ea typeface="+mn-ea"/>
                <a:cs typeface="Arial"/>
              </a:defRPr>
            </a:lvl5pPr>
            <a:lvl6pPr marL="154210" indent="-154210" algn="l" defTabSz="685800" rtl="0" eaLnBrk="1" latinLnBrk="0" hangingPunct="1">
              <a:lnSpc>
                <a:spcPts val="1534"/>
              </a:lnSpc>
              <a:spcBef>
                <a:spcPts val="937"/>
              </a:spcBef>
              <a:buSzPct val="90000"/>
              <a:buFontTx/>
              <a:buBlip>
                <a:blip r:embed="rId4"/>
              </a:buBlip>
              <a:defRPr sz="1500" b="0" i="0" kern="1200" spc="-51">
                <a:solidFill>
                  <a:schemeClr val="tx1"/>
                </a:solidFill>
                <a:latin typeface="+mn-lt"/>
                <a:ea typeface="+mn-ea"/>
                <a:cs typeface="Arial"/>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1658071" eaLnBrk="0" fontAlgn="base" hangingPunct="0">
              <a:spcBef>
                <a:spcPct val="0"/>
              </a:spcBef>
              <a:spcAft>
                <a:spcPct val="0"/>
              </a:spcAft>
              <a:buSzTx/>
            </a:pPr>
            <a:r>
              <a:rPr lang="en-US" altLang="en-US" sz="1600" dirty="0" smtClean="0">
                <a:solidFill>
                  <a:srgbClr val="5F5F5F"/>
                </a:solidFill>
                <a:latin typeface="Nokia Pure Text Light"/>
                <a:cs typeface="Nokia Pure Text Light"/>
              </a:rPr>
              <a:t>/</a:t>
            </a:r>
            <a:r>
              <a:rPr lang="en-US" altLang="en-US" sz="1600" dirty="0">
                <a:solidFill>
                  <a:srgbClr val="5F5F5F"/>
                </a:solidFill>
                <a:latin typeface="Nokia Pure Text Light"/>
                <a:cs typeface="Nokia Pure Text Light"/>
              </a:rPr>
              <a:t>/ get current reading</a:t>
            </a:r>
          </a:p>
          <a:p>
            <a:pPr marL="0" indent="0" defTabSz="1658071" eaLnBrk="0" fontAlgn="base" hangingPunct="0">
              <a:spcBef>
                <a:spcPct val="0"/>
              </a:spcBef>
              <a:spcAft>
                <a:spcPct val="0"/>
              </a:spcAft>
              <a:buSzTx/>
            </a:pPr>
            <a:r>
              <a:rPr lang="en-US" altLang="en-US" sz="1600" dirty="0" err="1">
                <a:solidFill>
                  <a:srgbClr val="5F5F5F"/>
                </a:solidFill>
                <a:latin typeface="Nokia Pure Text Light"/>
                <a:cs typeface="Nokia Pure Text Light"/>
              </a:rPr>
              <a:t>StepCounterReading</a:t>
            </a:r>
            <a:r>
              <a:rPr lang="en-US" altLang="en-US" sz="1600" dirty="0">
                <a:solidFill>
                  <a:srgbClr val="5F5F5F"/>
                </a:solidFill>
                <a:latin typeface="Nokia Pure Text Light"/>
                <a:cs typeface="Nokia Pure Text Light"/>
              </a:rPr>
              <a:t> </a:t>
            </a:r>
            <a:r>
              <a:rPr lang="en-US" altLang="en-US" sz="1600" dirty="0" err="1">
                <a:solidFill>
                  <a:srgbClr val="5F5F5F"/>
                </a:solidFill>
                <a:latin typeface="Nokia Pure Text Light"/>
                <a:cs typeface="Nokia Pure Text Light"/>
              </a:rPr>
              <a:t>currentSteps</a:t>
            </a:r>
            <a:r>
              <a:rPr lang="en-US" altLang="en-US" sz="1600" dirty="0">
                <a:solidFill>
                  <a:srgbClr val="5F5F5F"/>
                </a:solidFill>
                <a:latin typeface="Nokia Pure Text Light"/>
                <a:cs typeface="Nokia Pure Text Light"/>
              </a:rPr>
              <a:t> = await </a:t>
            </a:r>
            <a:r>
              <a:rPr lang="en-US" altLang="en-US" sz="1600" dirty="0" err="1">
                <a:solidFill>
                  <a:srgbClr val="5F5F5F"/>
                </a:solidFill>
                <a:latin typeface="Nokia Pure Text Light"/>
                <a:cs typeface="Nokia Pure Text Light"/>
              </a:rPr>
              <a:t>stepCounter.GetCurrentReadingAsync</a:t>
            </a:r>
            <a:r>
              <a:rPr lang="en-US" altLang="en-US" sz="1600" dirty="0">
                <a:solidFill>
                  <a:srgbClr val="5F5F5F"/>
                </a:solidFill>
                <a:latin typeface="Nokia Pure Text Light"/>
                <a:cs typeface="Nokia Pure Text Light"/>
              </a:rPr>
              <a:t>();</a:t>
            </a:r>
          </a:p>
          <a:p>
            <a:pPr marL="0" indent="0" defTabSz="1658071" eaLnBrk="0" fontAlgn="base" hangingPunct="0">
              <a:spcBef>
                <a:spcPct val="0"/>
              </a:spcBef>
              <a:spcAft>
                <a:spcPct val="0"/>
              </a:spcAft>
              <a:buSzTx/>
            </a:pPr>
            <a:endParaRPr lang="en-US" altLang="en-US" sz="1600" dirty="0">
              <a:solidFill>
                <a:srgbClr val="5F5F5F"/>
              </a:solidFill>
              <a:latin typeface="Nokia Pure Text Light"/>
              <a:cs typeface="Nokia Pure Text Light"/>
            </a:endParaRPr>
          </a:p>
          <a:p>
            <a:pPr marL="0" indent="0" defTabSz="1658071" eaLnBrk="0" fontAlgn="base" hangingPunct="0">
              <a:spcBef>
                <a:spcPct val="0"/>
              </a:spcBef>
              <a:spcAft>
                <a:spcPct val="0"/>
              </a:spcAft>
              <a:buSzTx/>
            </a:pPr>
            <a:r>
              <a:rPr lang="en-US" altLang="en-US" sz="1600" dirty="0">
                <a:solidFill>
                  <a:srgbClr val="5F5F5F"/>
                </a:solidFill>
                <a:latin typeface="Nokia Pure Text Light"/>
                <a:cs typeface="Nokia Pure Text Light"/>
              </a:rPr>
              <a:t>// get logged events for the past 1 hour</a:t>
            </a:r>
          </a:p>
          <a:p>
            <a:pPr defTabSz="1658071" eaLnBrk="0" hangingPunct="0">
              <a:spcBef>
                <a:spcPct val="0"/>
              </a:spcBef>
            </a:pPr>
            <a:r>
              <a:rPr lang="en-US" sz="1600" dirty="0" err="1">
                <a:solidFill>
                  <a:srgbClr val="5F5F5F"/>
                </a:solidFill>
                <a:latin typeface="Nokia Pure Text Light"/>
                <a:cs typeface="Nokia Pure Text Light"/>
              </a:rPr>
              <a:t>IList</a:t>
            </a:r>
            <a:r>
              <a:rPr lang="en-US" sz="1600" dirty="0">
                <a:solidFill>
                  <a:srgbClr val="5F5F5F"/>
                </a:solidFill>
                <a:latin typeface="Nokia Pure Text Light"/>
                <a:cs typeface="Nokia Pure Text Light"/>
              </a:rPr>
              <a:t>&lt;</a:t>
            </a:r>
            <a:r>
              <a:rPr lang="en-US" sz="1600" dirty="0" err="1">
                <a:solidFill>
                  <a:srgbClr val="5F5F5F"/>
                </a:solidFill>
                <a:latin typeface="Nokia Pure Text Light"/>
                <a:cs typeface="Nokia Pure Text Light"/>
              </a:rPr>
              <a:t>StepCounterReading</a:t>
            </a:r>
            <a:r>
              <a:rPr lang="en-US" sz="1600" dirty="0">
                <a:solidFill>
                  <a:srgbClr val="5F5F5F"/>
                </a:solidFill>
                <a:latin typeface="Nokia Pure Text Light"/>
                <a:cs typeface="Nokia Pure Text Light"/>
              </a:rPr>
              <a:t>&gt; steps = await</a:t>
            </a:r>
          </a:p>
          <a:p>
            <a:pPr defTabSz="1658071" eaLnBrk="0" hangingPunct="0">
              <a:spcBef>
                <a:spcPct val="0"/>
              </a:spcBef>
            </a:pPr>
            <a:r>
              <a:rPr lang="en-US" sz="1600" dirty="0" smtClean="0">
                <a:solidFill>
                  <a:srgbClr val="5F5F5F"/>
                </a:solidFill>
                <a:latin typeface="Nokia Pure Text Light"/>
                <a:cs typeface="Nokia Pure Text Light"/>
              </a:rPr>
              <a:t>		</a:t>
            </a:r>
            <a:r>
              <a:rPr lang="en-US" sz="1600" dirty="0" err="1" smtClean="0">
                <a:solidFill>
                  <a:srgbClr val="5F5F5F"/>
                </a:solidFill>
                <a:latin typeface="Nokia Pure Text Light"/>
                <a:cs typeface="Nokia Pure Text Light"/>
              </a:rPr>
              <a:t>stepCounter.GetStepCountHistoryAsync</a:t>
            </a:r>
            <a:r>
              <a:rPr lang="en-US" sz="1600" dirty="0">
                <a:solidFill>
                  <a:srgbClr val="5F5F5F"/>
                </a:solidFill>
                <a:latin typeface="Nokia Pure Text Light"/>
                <a:cs typeface="Nokia Pure Text Light"/>
              </a:rPr>
              <a:t> </a:t>
            </a:r>
            <a:r>
              <a:rPr lang="en-US" sz="1600" dirty="0" smtClean="0">
                <a:solidFill>
                  <a:srgbClr val="5F5F5F"/>
                </a:solidFill>
                <a:latin typeface="Nokia Pure Text Light"/>
                <a:cs typeface="Nokia Pure Text Light"/>
              </a:rPr>
              <a:t>( 	</a:t>
            </a:r>
            <a:r>
              <a:rPr lang="en-US" sz="1600" dirty="0" err="1" smtClean="0">
                <a:solidFill>
                  <a:srgbClr val="5F5F5F"/>
                </a:solidFill>
                <a:latin typeface="Nokia Pure Text Light"/>
                <a:cs typeface="Nokia Pure Text Light"/>
              </a:rPr>
              <a:t>DateTime.Now.AddHours</a:t>
            </a:r>
            <a:r>
              <a:rPr lang="en-US" sz="1600" dirty="0">
                <a:solidFill>
                  <a:srgbClr val="5F5F5F"/>
                </a:solidFill>
                <a:latin typeface="Nokia Pure Text Light"/>
                <a:cs typeface="Nokia Pure Text Light"/>
              </a:rPr>
              <a:t>( -1 ), </a:t>
            </a:r>
            <a:r>
              <a:rPr lang="en-US" sz="1600" dirty="0" err="1">
                <a:solidFill>
                  <a:srgbClr val="5F5F5F"/>
                </a:solidFill>
                <a:latin typeface="Nokia Pure Text Light"/>
                <a:cs typeface="Nokia Pure Text Light"/>
              </a:rPr>
              <a:t>TimeSpan.FromHours</a:t>
            </a:r>
            <a:r>
              <a:rPr lang="en-US" sz="1600" dirty="0">
                <a:solidFill>
                  <a:srgbClr val="5F5F5F"/>
                </a:solidFill>
                <a:latin typeface="Nokia Pure Text Light"/>
                <a:cs typeface="Nokia Pure Text Light"/>
              </a:rPr>
              <a:t>( 1 ) )</a:t>
            </a:r>
            <a:r>
              <a:rPr lang="en-US" sz="1600" dirty="0" smtClean="0">
                <a:solidFill>
                  <a:srgbClr val="5F5F5F"/>
                </a:solidFill>
                <a:latin typeface="Nokia Pure Text Light"/>
                <a:cs typeface="Nokia Pure Text Light"/>
              </a:rPr>
              <a:t>;</a:t>
            </a:r>
            <a:endParaRPr lang="en-US" altLang="en-US" sz="1600" dirty="0">
              <a:solidFill>
                <a:srgbClr val="5F5F5F"/>
              </a:solidFill>
              <a:latin typeface="Nokia Pure Text Light"/>
              <a:cs typeface="Nokia Pure Text Light"/>
            </a:endParaRPr>
          </a:p>
        </p:txBody>
      </p:sp>
      <p:sp>
        <p:nvSpPr>
          <p:cNvPr id="8" name="Content Placeholder 1"/>
          <p:cNvSpPr txBox="1">
            <a:spLocks/>
          </p:cNvSpPr>
          <p:nvPr/>
        </p:nvSpPr>
        <p:spPr>
          <a:xfrm>
            <a:off x="598136" y="4351267"/>
            <a:ext cx="7604880" cy="712074"/>
          </a:xfrm>
          <a:prstGeom prst="rect">
            <a:avLst/>
          </a:prstGeom>
        </p:spPr>
        <p:txBody>
          <a:bodyPr vert="horz" lIns="0" tIns="149230" rIns="0" bIns="62179" rtlCol="0">
            <a:noAutofit/>
          </a:bodyPr>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1500" b="0" i="0" kern="1200" spc="-34">
                <a:solidFill>
                  <a:srgbClr val="404040"/>
                </a:solidFill>
                <a:latin typeface="+mn-lt"/>
                <a:ea typeface="+mn-ea"/>
                <a:cs typeface="Arial"/>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200" spc="-51">
                <a:solidFill>
                  <a:srgbClr val="124191"/>
                </a:solidFill>
                <a:latin typeface="Nokia Pure Headline Extra Bold"/>
                <a:ea typeface="+mn-ea"/>
                <a:cs typeface="Nokia Pure Headline Extra Bold"/>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600" b="0" i="0" kern="1200" spc="-51"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200" spc="-51">
                <a:solidFill>
                  <a:schemeClr val="tx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200" spc="-51">
                <a:solidFill>
                  <a:schemeClr val="tx1"/>
                </a:solidFill>
                <a:latin typeface="+mn-lt"/>
                <a:ea typeface="+mn-ea"/>
                <a:cs typeface="Arial"/>
              </a:defRPr>
            </a:lvl5pPr>
            <a:lvl6pPr marL="154210" indent="-154210" algn="l" defTabSz="685800" rtl="0" eaLnBrk="1" latinLnBrk="0" hangingPunct="1">
              <a:lnSpc>
                <a:spcPts val="1534"/>
              </a:lnSpc>
              <a:spcBef>
                <a:spcPts val="937"/>
              </a:spcBef>
              <a:buSzPct val="90000"/>
              <a:buFontTx/>
              <a:buBlip>
                <a:blip r:embed="rId4"/>
              </a:buBlip>
              <a:defRPr sz="1500" b="0" i="0" kern="1200" spc="-51">
                <a:solidFill>
                  <a:schemeClr val="tx1"/>
                </a:solidFill>
                <a:latin typeface="+mn-lt"/>
                <a:ea typeface="+mn-ea"/>
                <a:cs typeface="Arial"/>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r>
              <a:rPr lang="en-US" dirty="0">
                <a:solidFill>
                  <a:srgbClr val="FFFFFF"/>
                </a:solidFill>
                <a:latin typeface="Nokia Pure Text Light"/>
                <a:cs typeface="Nokia Pure Text Light"/>
              </a:rPr>
              <a:t>Logged data may go back up to 10 days, with 5 minutes granularity for the entries.</a:t>
            </a:r>
          </a:p>
        </p:txBody>
      </p:sp>
    </p:spTree>
    <p:extLst>
      <p:ext uri="{BB962C8B-B14F-4D97-AF65-F5344CB8AC3E}">
        <p14:creationId xmlns:p14="http://schemas.microsoft.com/office/powerpoint/2010/main" val="104661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401" y="795821"/>
            <a:ext cx="3282763" cy="5471273"/>
          </a:xfrm>
          <a:prstGeom prst="rect">
            <a:avLst/>
          </a:prstGeom>
        </p:spPr>
      </p:pic>
      <p:sp>
        <p:nvSpPr>
          <p:cNvPr id="5" name="Title 1"/>
          <p:cNvSpPr txBox="1">
            <a:spLocks/>
          </p:cNvSpPr>
          <p:nvPr/>
        </p:nvSpPr>
        <p:spPr>
          <a:xfrm>
            <a:off x="583725" y="341231"/>
            <a:ext cx="10682903" cy="633825"/>
          </a:xfrm>
          <a:prstGeom prst="rect">
            <a:avLst/>
          </a:prstGeom>
        </p:spPr>
        <p:txBody>
          <a:bodyPr vert="horz" lIns="0" tIns="0" rIns="0" bIns="0" rtlCol="0" anchor="t" anchorCtr="0">
            <a:noAutofit/>
          </a:bodyPr>
          <a:lstStyle>
            <a:lvl1pPr algn="l" defTabSz="685800" rtl="0" eaLnBrk="1" latinLnBrk="0" hangingPunct="1">
              <a:lnSpc>
                <a:spcPts val="4400"/>
              </a:lnSpc>
              <a:spcBef>
                <a:spcPct val="0"/>
              </a:spcBef>
              <a:buNone/>
              <a:defRPr sz="4000" b="0" kern="1200" cap="all" spc="-85" baseline="0">
                <a:solidFill>
                  <a:srgbClr val="124191"/>
                </a:solidFill>
                <a:latin typeface="Nokia Pure Headline Extra Bold"/>
                <a:ea typeface="+mj-ea"/>
                <a:cs typeface="Nokia Pure Headline Extra Bold"/>
              </a:defRPr>
            </a:lvl1pPr>
          </a:lstStyle>
          <a:p>
            <a:r>
              <a:rPr lang="en-US" dirty="0">
                <a:solidFill>
                  <a:srgbClr val="FFFFFF"/>
                </a:solidFill>
              </a:rPr>
              <a:t>ACTIVITY MONITOR</a:t>
            </a:r>
          </a:p>
        </p:txBody>
      </p:sp>
      <p:sp>
        <p:nvSpPr>
          <p:cNvPr id="6" name="Content Placeholder 1"/>
          <p:cNvSpPr txBox="1">
            <a:spLocks/>
          </p:cNvSpPr>
          <p:nvPr/>
        </p:nvSpPr>
        <p:spPr>
          <a:xfrm>
            <a:off x="519561" y="1379228"/>
            <a:ext cx="6713057" cy="711200"/>
          </a:xfrm>
          <a:prstGeom prst="rect">
            <a:avLst/>
          </a:prstGeom>
        </p:spPr>
        <p:txBody>
          <a:bodyPr/>
          <a:lst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a:lstStyle>
          <a:p>
            <a:pPr marL="0" indent="0">
              <a:buClrTx/>
              <a:buFont typeface="Arial"/>
              <a:buNone/>
            </a:pPr>
            <a:r>
              <a:rPr lang="en-US" b="1" spc="-69" dirty="0">
                <a:solidFill>
                  <a:srgbClr val="FFFFFF"/>
                </a:solidFill>
                <a:latin typeface="Nokia Pure Text Light"/>
                <a:cs typeface="Nokia Pure Text Light"/>
              </a:rPr>
              <a:t>Subscribe to activity change events</a:t>
            </a:r>
          </a:p>
          <a:p>
            <a:pPr marL="388620" indent="-388620">
              <a:buClrTx/>
            </a:pPr>
            <a:r>
              <a:rPr lang="en-US" sz="1800" spc="-69" dirty="0">
                <a:solidFill>
                  <a:srgbClr val="FFFFFF"/>
                </a:solidFill>
                <a:latin typeface="Nokia Pure Text Light"/>
                <a:cs typeface="Nokia Pure Text Light"/>
              </a:rPr>
              <a:t>Other</a:t>
            </a:r>
          </a:p>
          <a:p>
            <a:pPr marL="940527" lvl="1" indent="-388620">
              <a:buClrTx/>
            </a:pPr>
            <a:r>
              <a:rPr lang="en-US" sz="1600" dirty="0">
                <a:solidFill>
                  <a:srgbClr val="FFFFFF"/>
                </a:solidFill>
                <a:latin typeface="Nokia Pure Text Light"/>
                <a:cs typeface="Nokia Pure Text Light"/>
              </a:rPr>
              <a:t>Idle</a:t>
            </a:r>
          </a:p>
          <a:p>
            <a:pPr marL="940527" lvl="1" indent="-388620">
              <a:buClrTx/>
            </a:pPr>
            <a:r>
              <a:rPr lang="en-US" sz="1600" dirty="0">
                <a:solidFill>
                  <a:srgbClr val="FFFFFF"/>
                </a:solidFill>
                <a:latin typeface="Nokia Pure Text Light"/>
                <a:cs typeface="Nokia Pure Text Light"/>
              </a:rPr>
              <a:t>Stationary</a:t>
            </a:r>
          </a:p>
          <a:p>
            <a:pPr marL="940527" lvl="1" indent="-388620">
              <a:buClrTx/>
            </a:pPr>
            <a:r>
              <a:rPr lang="en-US" sz="1600" dirty="0">
                <a:solidFill>
                  <a:srgbClr val="FFFFFF"/>
                </a:solidFill>
                <a:latin typeface="Nokia Pure Text Light"/>
                <a:cs typeface="Nokia Pure Text Light"/>
              </a:rPr>
              <a:t>Moving</a:t>
            </a:r>
          </a:p>
          <a:p>
            <a:pPr marL="1404129" lvl="2" indent="-388620">
              <a:buClrTx/>
            </a:pPr>
            <a:r>
              <a:rPr lang="en-US" sz="1200" dirty="0">
                <a:solidFill>
                  <a:srgbClr val="FFFFFF"/>
                </a:solidFill>
                <a:latin typeface="Nokia Pure Text Light"/>
                <a:cs typeface="Nokia Pure Text Light"/>
              </a:rPr>
              <a:t>Moving on foot</a:t>
            </a:r>
          </a:p>
          <a:p>
            <a:pPr marL="1933958" lvl="3" indent="-388620">
              <a:buFont typeface="Arial"/>
              <a:buChar char="•"/>
            </a:pPr>
            <a:r>
              <a:rPr lang="en-US" sz="1200" dirty="0">
                <a:solidFill>
                  <a:srgbClr val="FFFFFF"/>
                </a:solidFill>
                <a:latin typeface="Nokia Pure Text Light"/>
                <a:cs typeface="Nokia Pure Text Light"/>
              </a:rPr>
              <a:t>Walking</a:t>
            </a:r>
          </a:p>
          <a:p>
            <a:pPr marL="1933958" lvl="3" indent="-388620">
              <a:buFont typeface="Arial"/>
              <a:buChar char="•"/>
            </a:pPr>
            <a:r>
              <a:rPr lang="en-US" sz="1200" dirty="0">
                <a:solidFill>
                  <a:srgbClr val="FFFFFF"/>
                </a:solidFill>
                <a:latin typeface="Nokia Pure Text Light"/>
                <a:cs typeface="Nokia Pure Text Light"/>
              </a:rPr>
              <a:t>Running</a:t>
            </a:r>
          </a:p>
        </p:txBody>
      </p:sp>
      <p:sp>
        <p:nvSpPr>
          <p:cNvPr id="9" name="Rectangle 1"/>
          <p:cNvSpPr txBox="1">
            <a:spLocks noChangeArrowheads="1"/>
          </p:cNvSpPr>
          <p:nvPr/>
        </p:nvSpPr>
        <p:spPr bwMode="auto">
          <a:xfrm>
            <a:off x="606773" y="4186868"/>
            <a:ext cx="7019869" cy="2321867"/>
          </a:xfrm>
          <a:prstGeom prst="rect">
            <a:avLst/>
          </a:prstGeom>
          <a:solidFill>
            <a:schemeClr val="bg1">
              <a:lumMod val="95000"/>
            </a:schemeClr>
          </a:solidFill>
          <a:ln>
            <a:noFill/>
          </a:ln>
          <a:effectLst/>
        </p:spPr>
        <p:txBody>
          <a:bodyPr vert="horz" wrap="square" lIns="165811" tIns="82906" rIns="165811" bIns="82906" numCol="1" rtlCol="0" anchor="ctr" anchorCtr="0" compatLnSpc="1">
            <a:prstTxWarp prst="textNoShape">
              <a:avLst/>
            </a:prstTxWarp>
            <a:spAutoFit/>
          </a:bodyPr>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1500" b="0" i="0" kern="1200" spc="-34">
                <a:solidFill>
                  <a:srgbClr val="404040"/>
                </a:solidFill>
                <a:latin typeface="+mn-lt"/>
                <a:ea typeface="+mn-ea"/>
                <a:cs typeface="Arial"/>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200" spc="-51">
                <a:solidFill>
                  <a:srgbClr val="124191"/>
                </a:solidFill>
                <a:latin typeface="Nokia Pure Headline Extra Bold"/>
                <a:ea typeface="+mn-ea"/>
                <a:cs typeface="Nokia Pure Headline Extra Bold"/>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600" b="0" i="0" kern="1200" spc="-51"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200" spc="-51">
                <a:solidFill>
                  <a:schemeClr val="tx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200" spc="-51">
                <a:solidFill>
                  <a:schemeClr val="tx1"/>
                </a:solidFill>
                <a:latin typeface="+mn-lt"/>
                <a:ea typeface="+mn-ea"/>
                <a:cs typeface="Arial"/>
              </a:defRPr>
            </a:lvl5pPr>
            <a:lvl6pPr marL="154210" indent="-154210" algn="l" defTabSz="685800" rtl="0" eaLnBrk="1" latinLnBrk="0" hangingPunct="1">
              <a:lnSpc>
                <a:spcPts val="1534"/>
              </a:lnSpc>
              <a:spcBef>
                <a:spcPts val="937"/>
              </a:spcBef>
              <a:buSzPct val="90000"/>
              <a:buFontTx/>
              <a:buBlip>
                <a:blip r:embed="rId3"/>
              </a:buBlip>
              <a:defRPr sz="1500" b="0" i="0" kern="1200" spc="-51">
                <a:solidFill>
                  <a:schemeClr val="tx1"/>
                </a:solidFill>
                <a:latin typeface="+mn-lt"/>
                <a:ea typeface="+mn-ea"/>
                <a:cs typeface="Arial"/>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1658071" eaLnBrk="0" fontAlgn="base" hangingPunct="0">
              <a:spcBef>
                <a:spcPct val="0"/>
              </a:spcBef>
              <a:spcAft>
                <a:spcPct val="0"/>
              </a:spcAft>
              <a:buSzTx/>
            </a:pPr>
            <a:r>
              <a:rPr lang="en-US" altLang="en-US" sz="1400" dirty="0">
                <a:solidFill>
                  <a:srgbClr val="5F5F5F"/>
                </a:solidFill>
                <a:latin typeface="Nokia Pure Text Light"/>
                <a:cs typeface="Nokia Pure Text Light"/>
              </a:rPr>
              <a:t>// read current activity</a:t>
            </a:r>
          </a:p>
          <a:p>
            <a:pPr marL="0" indent="0" defTabSz="1658071" eaLnBrk="0" fontAlgn="base" hangingPunct="0">
              <a:spcBef>
                <a:spcPct val="0"/>
              </a:spcBef>
              <a:spcAft>
                <a:spcPct val="0"/>
              </a:spcAft>
              <a:buSzTx/>
            </a:pPr>
            <a:r>
              <a:rPr lang="en-US" altLang="en-US" sz="1400" dirty="0" err="1">
                <a:solidFill>
                  <a:srgbClr val="5F5F5F"/>
                </a:solidFill>
                <a:latin typeface="Nokia Pure Text Light"/>
                <a:cs typeface="Nokia Pure Text Light"/>
              </a:rPr>
              <a:t>ActivityMonitorReading</a:t>
            </a:r>
            <a:r>
              <a:rPr lang="en-US" altLang="en-US" sz="1400" dirty="0">
                <a:solidFill>
                  <a:srgbClr val="5F5F5F"/>
                </a:solidFill>
                <a:latin typeface="Nokia Pure Text Light"/>
                <a:cs typeface="Nokia Pure Text Light"/>
              </a:rPr>
              <a:t> reading = await </a:t>
            </a:r>
            <a:r>
              <a:rPr lang="en-US" altLang="en-US" sz="1400" dirty="0" err="1">
                <a:solidFill>
                  <a:srgbClr val="5F5F5F"/>
                </a:solidFill>
                <a:latin typeface="Nokia Pure Text Light"/>
                <a:cs typeface="Nokia Pure Text Light"/>
              </a:rPr>
              <a:t>activityMonitor.GetCurrentReadingAsync</a:t>
            </a:r>
            <a:r>
              <a:rPr lang="en-US" altLang="en-US" sz="1400" dirty="0">
                <a:solidFill>
                  <a:srgbClr val="5F5F5F"/>
                </a:solidFill>
                <a:latin typeface="Nokia Pure Text Light"/>
                <a:cs typeface="Nokia Pure Text Light"/>
              </a:rPr>
              <a:t>();</a:t>
            </a:r>
          </a:p>
          <a:p>
            <a:pPr marL="0" indent="0" defTabSz="1658071" eaLnBrk="0" fontAlgn="base" hangingPunct="0">
              <a:spcBef>
                <a:spcPct val="0"/>
              </a:spcBef>
              <a:spcAft>
                <a:spcPct val="0"/>
              </a:spcAft>
              <a:buSzTx/>
            </a:pPr>
            <a:endParaRPr lang="en-US" altLang="en-US" sz="1400" dirty="0">
              <a:solidFill>
                <a:srgbClr val="5F5F5F"/>
              </a:solidFill>
              <a:latin typeface="Nokia Pure Text Light"/>
              <a:cs typeface="Nokia Pure Text Light"/>
            </a:endParaRPr>
          </a:p>
          <a:p>
            <a:pPr marL="0" indent="0" defTabSz="1658071" eaLnBrk="0" fontAlgn="base" hangingPunct="0">
              <a:spcBef>
                <a:spcPct val="0"/>
              </a:spcBef>
              <a:spcAft>
                <a:spcPct val="0"/>
              </a:spcAft>
              <a:buSzTx/>
            </a:pPr>
            <a:r>
              <a:rPr lang="en-US" altLang="en-US" sz="1400" dirty="0">
                <a:solidFill>
                  <a:srgbClr val="5F5F5F"/>
                </a:solidFill>
                <a:latin typeface="Nokia Pure Text Light"/>
                <a:cs typeface="Nokia Pure Text Light"/>
              </a:rPr>
              <a:t>// register a </a:t>
            </a:r>
            <a:r>
              <a:rPr lang="en-US" altLang="en-US" sz="1400" dirty="0" err="1">
                <a:solidFill>
                  <a:srgbClr val="5F5F5F"/>
                </a:solidFill>
                <a:latin typeface="Nokia Pure Text Light"/>
                <a:cs typeface="Nokia Pure Text Light"/>
              </a:rPr>
              <a:t>ReadingChanged</a:t>
            </a:r>
            <a:r>
              <a:rPr lang="en-US" altLang="en-US" sz="1400" dirty="0">
                <a:solidFill>
                  <a:srgbClr val="5F5F5F"/>
                </a:solidFill>
                <a:latin typeface="Nokia Pure Text Light"/>
                <a:cs typeface="Nokia Pure Text Light"/>
              </a:rPr>
              <a:t> event handler</a:t>
            </a:r>
          </a:p>
          <a:p>
            <a:pPr marL="0" indent="0" defTabSz="1658071" eaLnBrk="0" fontAlgn="base" hangingPunct="0">
              <a:spcBef>
                <a:spcPct val="0"/>
              </a:spcBef>
              <a:spcAft>
                <a:spcPct val="0"/>
              </a:spcAft>
              <a:buSzTx/>
            </a:pPr>
            <a:r>
              <a:rPr lang="en-US" altLang="en-US" sz="1400" dirty="0" err="1">
                <a:solidFill>
                  <a:srgbClr val="5F5F5F"/>
                </a:solidFill>
                <a:latin typeface="Nokia Pure Text Light"/>
                <a:cs typeface="Nokia Pure Text Light"/>
              </a:rPr>
              <a:t>activityMonitor.ReadingChanged</a:t>
            </a:r>
            <a:r>
              <a:rPr lang="en-US" altLang="en-US" sz="1400" dirty="0">
                <a:solidFill>
                  <a:srgbClr val="5F5F5F"/>
                </a:solidFill>
                <a:latin typeface="Nokia Pure Text Light"/>
                <a:cs typeface="Nokia Pure Text Light"/>
              </a:rPr>
              <a:t> += </a:t>
            </a:r>
            <a:r>
              <a:rPr lang="en-US" altLang="en-US" sz="1400" dirty="0" err="1">
                <a:solidFill>
                  <a:srgbClr val="5F5F5F"/>
                </a:solidFill>
                <a:latin typeface="Nokia Pure Text Light"/>
                <a:cs typeface="Nokia Pure Text Light"/>
              </a:rPr>
              <a:t>activityMonitor_ReadingChanged</a:t>
            </a:r>
            <a:r>
              <a:rPr lang="en-US" altLang="en-US" sz="1400" dirty="0">
                <a:solidFill>
                  <a:srgbClr val="5F5F5F"/>
                </a:solidFill>
                <a:latin typeface="Nokia Pure Text Light"/>
                <a:cs typeface="Nokia Pure Text Light"/>
              </a:rPr>
              <a:t>;</a:t>
            </a:r>
          </a:p>
          <a:p>
            <a:pPr marL="0" indent="0" defTabSz="1658071" eaLnBrk="0" fontAlgn="base" hangingPunct="0">
              <a:spcBef>
                <a:spcPct val="0"/>
              </a:spcBef>
              <a:spcAft>
                <a:spcPct val="0"/>
              </a:spcAft>
              <a:buSzTx/>
            </a:pPr>
            <a:endParaRPr lang="en-US" altLang="en-US" sz="1400" dirty="0">
              <a:solidFill>
                <a:srgbClr val="5F5F5F"/>
              </a:solidFill>
              <a:latin typeface="Nokia Pure Text Light"/>
              <a:cs typeface="Nokia Pure Text Light"/>
            </a:endParaRPr>
          </a:p>
          <a:p>
            <a:pPr marL="0" indent="0" defTabSz="1658071" eaLnBrk="0" fontAlgn="base" hangingPunct="0">
              <a:spcBef>
                <a:spcPct val="0"/>
              </a:spcBef>
              <a:spcAft>
                <a:spcPct val="0"/>
              </a:spcAft>
              <a:buSzTx/>
            </a:pPr>
            <a:r>
              <a:rPr lang="en-US" altLang="en-US" sz="1400" dirty="0">
                <a:solidFill>
                  <a:srgbClr val="5F5F5F"/>
                </a:solidFill>
                <a:latin typeface="Nokia Pure Text Light"/>
                <a:cs typeface="Nokia Pure Text Light"/>
              </a:rPr>
              <a:t>// read logged activities</a:t>
            </a:r>
          </a:p>
          <a:p>
            <a:pPr marL="0" indent="0" defTabSz="1658071" eaLnBrk="0" fontAlgn="base" hangingPunct="0">
              <a:spcBef>
                <a:spcPct val="0"/>
              </a:spcBef>
              <a:spcAft>
                <a:spcPct val="0"/>
              </a:spcAft>
              <a:buSzTx/>
            </a:pPr>
            <a:r>
              <a:rPr lang="en-US" altLang="en-US" sz="1400" dirty="0" err="1">
                <a:solidFill>
                  <a:srgbClr val="5F5F5F"/>
                </a:solidFill>
                <a:latin typeface="Nokia Pure Text Light"/>
                <a:cs typeface="Nokia Pure Text Light"/>
              </a:rPr>
              <a:t>IList</a:t>
            </a:r>
            <a:r>
              <a:rPr lang="en-US" altLang="en-US" sz="1400" dirty="0">
                <a:solidFill>
                  <a:srgbClr val="5F5F5F"/>
                </a:solidFill>
                <a:latin typeface="Nokia Pure Text Light"/>
                <a:cs typeface="Nokia Pure Text Light"/>
              </a:rPr>
              <a:t>&lt;</a:t>
            </a:r>
            <a:r>
              <a:rPr lang="en-US" altLang="en-US" sz="1400" dirty="0" err="1">
                <a:solidFill>
                  <a:srgbClr val="5F5F5F"/>
                </a:solidFill>
                <a:latin typeface="Nokia Pure Text Light"/>
                <a:cs typeface="Nokia Pure Text Light"/>
              </a:rPr>
              <a:t>ActivityMonitorReading</a:t>
            </a:r>
            <a:r>
              <a:rPr lang="en-US" altLang="en-US" sz="1400" dirty="0">
                <a:solidFill>
                  <a:srgbClr val="5F5F5F"/>
                </a:solidFill>
                <a:latin typeface="Nokia Pure Text Light"/>
                <a:cs typeface="Nokia Pure Text Light"/>
              </a:rPr>
              <a:t>&gt; activities = await </a:t>
            </a:r>
            <a:r>
              <a:rPr lang="en-US" altLang="en-US" sz="1400" dirty="0" err="1">
                <a:solidFill>
                  <a:srgbClr val="5F5F5F"/>
                </a:solidFill>
                <a:latin typeface="Nokia Pure Text Light"/>
                <a:cs typeface="Nokia Pure Text Light"/>
              </a:rPr>
              <a:t>activityMonitor.GetActivityHistoryAsync</a:t>
            </a:r>
            <a:r>
              <a:rPr lang="en-US" altLang="en-US" sz="1400" dirty="0">
                <a:solidFill>
                  <a:srgbClr val="5F5F5F"/>
                </a:solidFill>
                <a:latin typeface="Nokia Pure Text Light"/>
                <a:cs typeface="Nokia Pure Text Light"/>
              </a:rPr>
              <a:t>( </a:t>
            </a:r>
            <a:r>
              <a:rPr lang="en-US" altLang="en-US" sz="1400" dirty="0" err="1">
                <a:solidFill>
                  <a:srgbClr val="5F5F5F"/>
                </a:solidFill>
                <a:latin typeface="Nokia Pure Text Light"/>
                <a:cs typeface="Nokia Pure Text Light"/>
              </a:rPr>
              <a:t>DateTime.Now.AddDays</a:t>
            </a:r>
            <a:r>
              <a:rPr lang="en-US" altLang="en-US" sz="1400" dirty="0">
                <a:solidFill>
                  <a:srgbClr val="5F5F5F"/>
                </a:solidFill>
                <a:latin typeface="Nokia Pure Text Light"/>
                <a:cs typeface="Nokia Pure Text Light"/>
              </a:rPr>
              <a:t>( -1 ), </a:t>
            </a:r>
            <a:r>
              <a:rPr lang="en-US" altLang="en-US" sz="1400" dirty="0" err="1">
                <a:solidFill>
                  <a:srgbClr val="5F5F5F"/>
                </a:solidFill>
                <a:latin typeface="Nokia Pure Text Light"/>
                <a:cs typeface="Nokia Pure Text Light"/>
              </a:rPr>
              <a:t>TimeSpan.FromDays</a:t>
            </a:r>
            <a:r>
              <a:rPr lang="en-US" altLang="en-US" sz="1400" dirty="0">
                <a:solidFill>
                  <a:srgbClr val="5F5F5F"/>
                </a:solidFill>
                <a:latin typeface="Nokia Pure Text Light"/>
                <a:cs typeface="Nokia Pure Text Light"/>
              </a:rPr>
              <a:t>( 1 ) );</a:t>
            </a:r>
          </a:p>
        </p:txBody>
      </p:sp>
    </p:spTree>
    <p:extLst>
      <p:ext uri="{BB962C8B-B14F-4D97-AF65-F5344CB8AC3E}">
        <p14:creationId xmlns:p14="http://schemas.microsoft.com/office/powerpoint/2010/main" val="176633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169" y="965441"/>
            <a:ext cx="3079220" cy="5132033"/>
          </a:xfrm>
          <a:prstGeom prst="rect">
            <a:avLst/>
          </a:prstGeom>
        </p:spPr>
      </p:pic>
      <p:sp>
        <p:nvSpPr>
          <p:cNvPr id="5" name="Title 1"/>
          <p:cNvSpPr txBox="1">
            <a:spLocks/>
          </p:cNvSpPr>
          <p:nvPr/>
        </p:nvSpPr>
        <p:spPr>
          <a:xfrm>
            <a:off x="583725" y="341231"/>
            <a:ext cx="10682903" cy="633825"/>
          </a:xfrm>
          <a:prstGeom prst="rect">
            <a:avLst/>
          </a:prstGeom>
        </p:spPr>
        <p:txBody>
          <a:bodyPr vert="horz" lIns="0" tIns="0" rIns="0" bIns="0" rtlCol="0" anchor="t" anchorCtr="0">
            <a:noAutofit/>
          </a:bodyPr>
          <a:lstStyle>
            <a:lvl1pPr algn="l" defTabSz="685800" rtl="0" eaLnBrk="1" latinLnBrk="0" hangingPunct="1">
              <a:lnSpc>
                <a:spcPts val="4400"/>
              </a:lnSpc>
              <a:spcBef>
                <a:spcPct val="0"/>
              </a:spcBef>
              <a:buNone/>
              <a:defRPr sz="4000" b="0" kern="1200" cap="all" spc="-85" baseline="0">
                <a:solidFill>
                  <a:srgbClr val="124191"/>
                </a:solidFill>
                <a:latin typeface="Nokia Pure Headline Extra Bold"/>
                <a:ea typeface="+mj-ea"/>
                <a:cs typeface="Nokia Pure Headline Extra Bold"/>
              </a:defRPr>
            </a:lvl1pPr>
          </a:lstStyle>
          <a:p>
            <a:r>
              <a:rPr lang="en-US" dirty="0">
                <a:solidFill>
                  <a:srgbClr val="FFFFFF"/>
                </a:solidFill>
              </a:rPr>
              <a:t>PLACE MONITOR</a:t>
            </a:r>
          </a:p>
        </p:txBody>
      </p:sp>
      <p:sp>
        <p:nvSpPr>
          <p:cNvPr id="8" name="Content Placeholder 1"/>
          <p:cNvSpPr txBox="1">
            <a:spLocks/>
          </p:cNvSpPr>
          <p:nvPr/>
        </p:nvSpPr>
        <p:spPr>
          <a:xfrm>
            <a:off x="519561" y="1379228"/>
            <a:ext cx="7437477" cy="711200"/>
          </a:xfrm>
          <a:prstGeom prst="rect">
            <a:avLst/>
          </a:prstGeom>
        </p:spPr>
        <p:txBody>
          <a:bodyPr/>
          <a:lst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a:lstStyle>
          <a:p>
            <a:pPr marL="0" indent="0">
              <a:buFont typeface="Arial"/>
              <a:buNone/>
            </a:pPr>
            <a:r>
              <a:rPr lang="en-US" dirty="0">
                <a:solidFill>
                  <a:srgbClr val="FFFFFF"/>
                </a:solidFill>
                <a:latin typeface="Nokia Pure Text Light"/>
                <a:cs typeface="Nokia Pure Text Light"/>
              </a:rPr>
              <a:t>Place monitor provides information about different places user has visited frequently. It also tries to automatically deduce home and work location</a:t>
            </a:r>
            <a:r>
              <a:rPr lang="en-US" dirty="0" smtClean="0">
                <a:solidFill>
                  <a:srgbClr val="FFFFFF"/>
                </a:solidFill>
                <a:latin typeface="Nokia Pure Text Light"/>
                <a:cs typeface="Nokia Pure Text Light"/>
              </a:rPr>
              <a:t>.</a:t>
            </a:r>
          </a:p>
          <a:p>
            <a:pPr marL="0" indent="0">
              <a:buFont typeface="Arial"/>
              <a:buNone/>
            </a:pPr>
            <a:endParaRPr lang="en-US" dirty="0">
              <a:solidFill>
                <a:srgbClr val="FFFFFF"/>
              </a:solidFill>
              <a:latin typeface="Nokia Pure Text Light"/>
              <a:cs typeface="Nokia Pure Text Light"/>
            </a:endParaRPr>
          </a:p>
          <a:p>
            <a:pPr marL="0" indent="0">
              <a:buFont typeface="Arial"/>
              <a:buNone/>
            </a:pPr>
            <a:r>
              <a:rPr lang="en-US" dirty="0" smtClean="0">
                <a:solidFill>
                  <a:srgbClr val="FFFFFF"/>
                </a:solidFill>
                <a:latin typeface="Nokia Pure Text Light"/>
                <a:cs typeface="Nokia Pure Text Light"/>
              </a:rPr>
              <a:t>Place contains: position &amp; radius, type, length of stay, …</a:t>
            </a:r>
            <a:endParaRPr lang="en-US" dirty="0">
              <a:solidFill>
                <a:srgbClr val="FFFFFF"/>
              </a:solidFill>
              <a:latin typeface="Nokia Pure Text Light"/>
              <a:cs typeface="Nokia Pure Text Light"/>
            </a:endParaRPr>
          </a:p>
        </p:txBody>
      </p:sp>
      <p:sp>
        <p:nvSpPr>
          <p:cNvPr id="9" name="Rectangle 1"/>
          <p:cNvSpPr txBox="1">
            <a:spLocks noChangeArrowheads="1"/>
          </p:cNvSpPr>
          <p:nvPr/>
        </p:nvSpPr>
        <p:spPr bwMode="auto">
          <a:xfrm>
            <a:off x="583725" y="3682722"/>
            <a:ext cx="7019869" cy="2777377"/>
          </a:xfrm>
          <a:prstGeom prst="rect">
            <a:avLst/>
          </a:prstGeom>
          <a:solidFill>
            <a:schemeClr val="bg1">
              <a:lumMod val="95000"/>
            </a:schemeClr>
          </a:solidFill>
          <a:ln>
            <a:noFill/>
          </a:ln>
          <a:effectLst/>
        </p:spPr>
        <p:txBody>
          <a:bodyPr vert="horz" wrap="square" lIns="165811" tIns="82906" rIns="165811" bIns="82906" numCol="1" rtlCol="0" anchor="ctr" anchorCtr="0" compatLnSpc="1">
            <a:prstTxWarp prst="textNoShape">
              <a:avLst/>
            </a:prstTxWarp>
            <a:spAutoFit/>
          </a:bodyPr>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1500" b="0" i="0" kern="1200" spc="-34">
                <a:solidFill>
                  <a:srgbClr val="404040"/>
                </a:solidFill>
                <a:latin typeface="+mn-lt"/>
                <a:ea typeface="+mn-ea"/>
                <a:cs typeface="Arial"/>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200" spc="-51">
                <a:solidFill>
                  <a:srgbClr val="124191"/>
                </a:solidFill>
                <a:latin typeface="Nokia Pure Headline Extra Bold"/>
                <a:ea typeface="+mn-ea"/>
                <a:cs typeface="Nokia Pure Headline Extra Bold"/>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600" b="0" i="0" kern="1200" spc="-51"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200" spc="-51">
                <a:solidFill>
                  <a:schemeClr val="tx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200" spc="-51">
                <a:solidFill>
                  <a:schemeClr val="tx1"/>
                </a:solidFill>
                <a:latin typeface="+mn-lt"/>
                <a:ea typeface="+mn-ea"/>
                <a:cs typeface="Arial"/>
              </a:defRPr>
            </a:lvl5pPr>
            <a:lvl6pPr marL="154210" indent="-154210" algn="l" defTabSz="685800" rtl="0" eaLnBrk="1" latinLnBrk="0" hangingPunct="1">
              <a:lnSpc>
                <a:spcPts val="1534"/>
              </a:lnSpc>
              <a:spcBef>
                <a:spcPts val="937"/>
              </a:spcBef>
              <a:buSzPct val="90000"/>
              <a:buFontTx/>
              <a:buBlip>
                <a:blip r:embed="rId3"/>
              </a:buBlip>
              <a:defRPr sz="1500" b="0" i="0" kern="1200" spc="-51">
                <a:solidFill>
                  <a:schemeClr val="tx1"/>
                </a:solidFill>
                <a:latin typeface="+mn-lt"/>
                <a:ea typeface="+mn-ea"/>
                <a:cs typeface="Arial"/>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5F5F5F"/>
                </a:solidFill>
                <a:latin typeface="Nokia Pure Text Light"/>
                <a:cs typeface="Nokia Pure Text Light"/>
              </a:rPr>
              <a:t>// get current place</a:t>
            </a:r>
          </a:p>
          <a:p>
            <a:r>
              <a:rPr lang="en-US" sz="1600" dirty="0">
                <a:solidFill>
                  <a:srgbClr val="5F5F5F"/>
                </a:solidFill>
                <a:latin typeface="Nokia Pure Text Light"/>
                <a:cs typeface="Nokia Pure Text Light"/>
              </a:rPr>
              <a:t>Place place = await </a:t>
            </a:r>
            <a:r>
              <a:rPr lang="en-US" sz="1600" dirty="0" err="1">
                <a:solidFill>
                  <a:srgbClr val="5F5F5F"/>
                </a:solidFill>
                <a:latin typeface="Nokia Pure Text Light"/>
                <a:cs typeface="Nokia Pure Text Light"/>
              </a:rPr>
              <a:t>placeMonitor.GetCurrentPlaceAsync</a:t>
            </a:r>
            <a:r>
              <a:rPr lang="en-US" sz="1600" dirty="0">
                <a:solidFill>
                  <a:srgbClr val="5F5F5F"/>
                </a:solidFill>
                <a:latin typeface="Nokia Pure Text Light"/>
                <a:cs typeface="Nokia Pure Text Light"/>
              </a:rPr>
              <a:t>();</a:t>
            </a:r>
          </a:p>
          <a:p>
            <a:endParaRPr lang="en-US" sz="1600" dirty="0">
              <a:solidFill>
                <a:srgbClr val="5F5F5F"/>
              </a:solidFill>
              <a:latin typeface="Nokia Pure Text Light"/>
              <a:cs typeface="Nokia Pure Text Light"/>
            </a:endParaRPr>
          </a:p>
          <a:p>
            <a:r>
              <a:rPr lang="en-US" sz="1600" dirty="0">
                <a:solidFill>
                  <a:srgbClr val="5F5F5F"/>
                </a:solidFill>
                <a:latin typeface="Nokia Pure Text Light"/>
                <a:cs typeface="Nokia Pure Text Light"/>
              </a:rPr>
              <a:t>// register a </a:t>
            </a:r>
            <a:r>
              <a:rPr lang="en-US" sz="1600" dirty="0" err="1">
                <a:solidFill>
                  <a:srgbClr val="5F5F5F"/>
                </a:solidFill>
                <a:latin typeface="Nokia Pure Text Light"/>
                <a:cs typeface="Nokia Pure Text Light"/>
              </a:rPr>
              <a:t>PlaceChanged</a:t>
            </a:r>
            <a:r>
              <a:rPr lang="en-US" sz="1600" dirty="0">
                <a:solidFill>
                  <a:srgbClr val="5F5F5F"/>
                </a:solidFill>
                <a:latin typeface="Nokia Pure Text Light"/>
                <a:cs typeface="Nokia Pure Text Light"/>
              </a:rPr>
              <a:t> event handler</a:t>
            </a:r>
          </a:p>
          <a:p>
            <a:r>
              <a:rPr lang="en-US" sz="1600" dirty="0" err="1">
                <a:solidFill>
                  <a:srgbClr val="5F5F5F"/>
                </a:solidFill>
                <a:latin typeface="Nokia Pure Text Light"/>
                <a:cs typeface="Nokia Pure Text Light"/>
              </a:rPr>
              <a:t>placeMonitor.PlaceChanged</a:t>
            </a:r>
            <a:r>
              <a:rPr lang="en-US" sz="1600" dirty="0">
                <a:solidFill>
                  <a:srgbClr val="5F5F5F"/>
                </a:solidFill>
                <a:latin typeface="Nokia Pure Text Light"/>
                <a:cs typeface="Nokia Pure Text Light"/>
              </a:rPr>
              <a:t> += </a:t>
            </a:r>
            <a:r>
              <a:rPr lang="en-US" sz="1600" dirty="0" err="1">
                <a:solidFill>
                  <a:srgbClr val="5F5F5F"/>
                </a:solidFill>
                <a:latin typeface="Nokia Pure Text Light"/>
                <a:cs typeface="Nokia Pure Text Light"/>
              </a:rPr>
              <a:t>placeMonitor_PlaceChanged</a:t>
            </a:r>
            <a:r>
              <a:rPr lang="en-US" sz="1600" dirty="0">
                <a:solidFill>
                  <a:srgbClr val="5F5F5F"/>
                </a:solidFill>
                <a:latin typeface="Nokia Pure Text Light"/>
                <a:cs typeface="Nokia Pure Text Light"/>
              </a:rPr>
              <a:t>; </a:t>
            </a:r>
          </a:p>
          <a:p>
            <a:endParaRPr lang="en-US" sz="1600" dirty="0">
              <a:solidFill>
                <a:srgbClr val="5F5F5F"/>
              </a:solidFill>
              <a:latin typeface="Nokia Pure Text Light"/>
              <a:cs typeface="Nokia Pure Text Light"/>
            </a:endParaRPr>
          </a:p>
          <a:p>
            <a:r>
              <a:rPr lang="en-US" sz="1600" dirty="0">
                <a:solidFill>
                  <a:srgbClr val="5F5F5F"/>
                </a:solidFill>
                <a:latin typeface="Nokia Pure Text Light"/>
                <a:cs typeface="Nokia Pure Text Light"/>
              </a:rPr>
              <a:t>// get logged places</a:t>
            </a:r>
          </a:p>
          <a:p>
            <a:r>
              <a:rPr lang="en-US" sz="1600" dirty="0" err="1" smtClean="0">
                <a:solidFill>
                  <a:srgbClr val="5F5F5F"/>
                </a:solidFill>
                <a:latin typeface="Nokia Pure Text Light"/>
                <a:cs typeface="Nokia Pure Text Light"/>
              </a:rPr>
              <a:t>IList</a:t>
            </a:r>
            <a:r>
              <a:rPr lang="en-US" sz="1600" dirty="0" smtClean="0">
                <a:solidFill>
                  <a:srgbClr val="5F5F5F"/>
                </a:solidFill>
                <a:latin typeface="Nokia Pure Text Light"/>
                <a:cs typeface="Nokia Pure Text Light"/>
              </a:rPr>
              <a:t>&lt;Place</a:t>
            </a:r>
            <a:r>
              <a:rPr lang="en-US" sz="1600" dirty="0">
                <a:solidFill>
                  <a:srgbClr val="5F5F5F"/>
                </a:solidFill>
                <a:latin typeface="Nokia Pure Text Light"/>
                <a:cs typeface="Nokia Pure Text Light"/>
              </a:rPr>
              <a:t>&gt; places = await </a:t>
            </a:r>
            <a:r>
              <a:rPr lang="en-US" sz="1600" dirty="0" err="1">
                <a:solidFill>
                  <a:srgbClr val="5F5F5F"/>
                </a:solidFill>
                <a:latin typeface="Nokia Pure Text Light"/>
                <a:cs typeface="Nokia Pure Text Light"/>
              </a:rPr>
              <a:t>placeMonitor.GetPlaceHistoryAsync</a:t>
            </a:r>
            <a:endParaRPr lang="en-US" sz="1600" dirty="0">
              <a:solidFill>
                <a:srgbClr val="5F5F5F"/>
              </a:solidFill>
              <a:latin typeface="Nokia Pure Text Light"/>
              <a:cs typeface="Nokia Pure Text Light"/>
            </a:endParaRPr>
          </a:p>
          <a:p>
            <a:r>
              <a:rPr lang="en-US" sz="1600" dirty="0" smtClean="0">
                <a:solidFill>
                  <a:srgbClr val="5F5F5F"/>
                </a:solidFill>
                <a:latin typeface="Nokia Pure Text Light"/>
                <a:cs typeface="Nokia Pure Text Light"/>
              </a:rPr>
              <a:t>					(</a:t>
            </a:r>
            <a:r>
              <a:rPr lang="en-US" sz="1600" dirty="0" err="1">
                <a:solidFill>
                  <a:srgbClr val="5F5F5F"/>
                </a:solidFill>
                <a:latin typeface="Nokia Pure Text Light"/>
                <a:cs typeface="Nokia Pure Text Light"/>
              </a:rPr>
              <a:t>DateTime.Now.AddHours</a:t>
            </a:r>
            <a:r>
              <a:rPr lang="en-US" sz="1600" dirty="0">
                <a:solidFill>
                  <a:srgbClr val="5F5F5F"/>
                </a:solidFill>
                <a:latin typeface="Nokia Pure Text Light"/>
                <a:cs typeface="Nokia Pure Text Light"/>
              </a:rPr>
              <a:t>( -1 ), </a:t>
            </a:r>
            <a:r>
              <a:rPr lang="en-US" sz="1600" dirty="0" err="1">
                <a:solidFill>
                  <a:srgbClr val="5F5F5F"/>
                </a:solidFill>
                <a:latin typeface="Nokia Pure Text Light"/>
                <a:cs typeface="Nokia Pure Text Light"/>
              </a:rPr>
              <a:t>TimeSpan.FromHours</a:t>
            </a:r>
            <a:r>
              <a:rPr lang="en-US" sz="1600" dirty="0">
                <a:solidFill>
                  <a:srgbClr val="5F5F5F"/>
                </a:solidFill>
                <a:latin typeface="Nokia Pure Text Light"/>
                <a:cs typeface="Nokia Pure Text Light"/>
              </a:rPr>
              <a:t>( 1 ) );</a:t>
            </a:r>
          </a:p>
        </p:txBody>
      </p:sp>
    </p:spTree>
    <p:extLst>
      <p:ext uri="{BB962C8B-B14F-4D97-AF65-F5344CB8AC3E}">
        <p14:creationId xmlns:p14="http://schemas.microsoft.com/office/powerpoint/2010/main" val="216309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168" y="965439"/>
            <a:ext cx="3079222" cy="5132036"/>
          </a:xfrm>
          <a:prstGeom prst="rect">
            <a:avLst/>
          </a:prstGeom>
        </p:spPr>
      </p:pic>
      <p:sp>
        <p:nvSpPr>
          <p:cNvPr id="5" name="Title 1"/>
          <p:cNvSpPr txBox="1">
            <a:spLocks/>
          </p:cNvSpPr>
          <p:nvPr/>
        </p:nvSpPr>
        <p:spPr>
          <a:xfrm>
            <a:off x="583725" y="341231"/>
            <a:ext cx="10682903" cy="633825"/>
          </a:xfrm>
          <a:prstGeom prst="rect">
            <a:avLst/>
          </a:prstGeom>
        </p:spPr>
        <p:txBody>
          <a:bodyPr vert="horz" lIns="0" tIns="0" rIns="0" bIns="0" rtlCol="0" anchor="t" anchorCtr="0">
            <a:noAutofit/>
          </a:bodyPr>
          <a:lstStyle>
            <a:lvl1pPr algn="l" defTabSz="685800" rtl="0" eaLnBrk="1" latinLnBrk="0" hangingPunct="1">
              <a:lnSpc>
                <a:spcPts val="4400"/>
              </a:lnSpc>
              <a:spcBef>
                <a:spcPct val="0"/>
              </a:spcBef>
              <a:buNone/>
              <a:defRPr sz="4000" b="0" kern="1200" cap="all" spc="-85" baseline="0">
                <a:solidFill>
                  <a:srgbClr val="124191"/>
                </a:solidFill>
                <a:latin typeface="Nokia Pure Headline Extra Bold"/>
                <a:ea typeface="+mj-ea"/>
                <a:cs typeface="Nokia Pure Headline Extra Bold"/>
              </a:defRPr>
            </a:lvl1pPr>
          </a:lstStyle>
          <a:p>
            <a:r>
              <a:rPr lang="en-US" dirty="0">
                <a:solidFill>
                  <a:srgbClr val="FFFFFF"/>
                </a:solidFill>
              </a:rPr>
              <a:t>ROUTE TRACKER</a:t>
            </a:r>
          </a:p>
        </p:txBody>
      </p:sp>
      <p:sp>
        <p:nvSpPr>
          <p:cNvPr id="6" name="Content Placeholder 1"/>
          <p:cNvSpPr txBox="1">
            <a:spLocks/>
          </p:cNvSpPr>
          <p:nvPr/>
        </p:nvSpPr>
        <p:spPr>
          <a:xfrm>
            <a:off x="519561" y="1379228"/>
            <a:ext cx="6713057" cy="711200"/>
          </a:xfrm>
          <a:prstGeom prst="rect">
            <a:avLst/>
          </a:prstGeom>
        </p:spPr>
        <p:txBody>
          <a:bodyPr/>
          <a:lst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a:lstStyle>
          <a:p>
            <a:pPr marL="0" indent="0">
              <a:buFont typeface="Arial"/>
              <a:buNone/>
            </a:pPr>
            <a:r>
              <a:rPr lang="en-US" dirty="0">
                <a:solidFill>
                  <a:srgbClr val="FFFFFF"/>
                </a:solidFill>
                <a:latin typeface="Nokia Pure Text Light"/>
                <a:cs typeface="Nokia Pure Text Light"/>
              </a:rPr>
              <a:t>Route tracker provides information about user’s movements</a:t>
            </a:r>
            <a:r>
              <a:rPr lang="en-US" dirty="0" smtClean="0">
                <a:solidFill>
                  <a:srgbClr val="FFFFFF"/>
                </a:solidFill>
                <a:latin typeface="Nokia Pure Text Light"/>
                <a:cs typeface="Nokia Pure Text Light"/>
              </a:rPr>
              <a:t>.</a:t>
            </a:r>
          </a:p>
          <a:p>
            <a:pPr marL="0" indent="0">
              <a:buFont typeface="Arial"/>
              <a:buNone/>
            </a:pPr>
            <a:endParaRPr lang="en-US" dirty="0">
              <a:solidFill>
                <a:srgbClr val="FFFFFF"/>
              </a:solidFill>
              <a:latin typeface="Nokia Pure Text Light"/>
              <a:cs typeface="Nokia Pure Text Light"/>
            </a:endParaRPr>
          </a:p>
          <a:p>
            <a:pPr marL="0" indent="0">
              <a:buFont typeface="Arial"/>
              <a:buNone/>
            </a:pPr>
            <a:r>
              <a:rPr lang="en-US" dirty="0" err="1" smtClean="0">
                <a:solidFill>
                  <a:srgbClr val="FFFFFF"/>
                </a:solidFill>
                <a:latin typeface="Nokia Pure Text Light"/>
                <a:cs typeface="Nokia Pure Text Light"/>
              </a:rPr>
              <a:t>RoutePoint</a:t>
            </a:r>
            <a:r>
              <a:rPr lang="en-US" dirty="0" smtClean="0">
                <a:solidFill>
                  <a:srgbClr val="FFFFFF"/>
                </a:solidFill>
                <a:latin typeface="Nokia Pure Text Light"/>
                <a:cs typeface="Nokia Pure Text Light"/>
              </a:rPr>
              <a:t> contains: position, heading, length of stay…</a:t>
            </a:r>
          </a:p>
          <a:p>
            <a:pPr marL="0" indent="0">
              <a:buFont typeface="Arial"/>
              <a:buNone/>
            </a:pPr>
            <a:endParaRPr lang="en-US" dirty="0">
              <a:solidFill>
                <a:srgbClr val="FFFFFF"/>
              </a:solidFill>
              <a:latin typeface="Nokia Pure Text Light"/>
              <a:cs typeface="Nokia Pure Text Light"/>
            </a:endParaRPr>
          </a:p>
        </p:txBody>
      </p:sp>
      <p:sp>
        <p:nvSpPr>
          <p:cNvPr id="8" name="Rectangle 1"/>
          <p:cNvSpPr txBox="1">
            <a:spLocks noChangeArrowheads="1"/>
          </p:cNvSpPr>
          <p:nvPr/>
        </p:nvSpPr>
        <p:spPr bwMode="auto">
          <a:xfrm>
            <a:off x="583725" y="3795586"/>
            <a:ext cx="7019869" cy="2383423"/>
          </a:xfrm>
          <a:prstGeom prst="rect">
            <a:avLst/>
          </a:prstGeom>
          <a:solidFill>
            <a:schemeClr val="bg1">
              <a:lumMod val="95000"/>
            </a:schemeClr>
          </a:solidFill>
          <a:ln>
            <a:noFill/>
          </a:ln>
          <a:effectLst/>
        </p:spPr>
        <p:txBody>
          <a:bodyPr vert="horz" wrap="square" lIns="165811" tIns="82906" rIns="165811" bIns="82906" numCol="1" rtlCol="0" anchor="ctr" anchorCtr="0" compatLnSpc="1">
            <a:prstTxWarp prst="textNoShape">
              <a:avLst/>
            </a:prstTxWarp>
            <a:spAutoFit/>
          </a:bodyPr>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1500" b="0" i="0" kern="1200" spc="-34">
                <a:solidFill>
                  <a:srgbClr val="404040"/>
                </a:solidFill>
                <a:latin typeface="+mn-lt"/>
                <a:ea typeface="+mn-ea"/>
                <a:cs typeface="Arial"/>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200" spc="-51">
                <a:solidFill>
                  <a:srgbClr val="124191"/>
                </a:solidFill>
                <a:latin typeface="Nokia Pure Headline Extra Bold"/>
                <a:ea typeface="+mn-ea"/>
                <a:cs typeface="Nokia Pure Headline Extra Bold"/>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600" b="0" i="0" kern="1200" spc="-51"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200" spc="-51">
                <a:solidFill>
                  <a:schemeClr val="tx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200" spc="-51">
                <a:solidFill>
                  <a:schemeClr val="tx1"/>
                </a:solidFill>
                <a:latin typeface="+mn-lt"/>
                <a:ea typeface="+mn-ea"/>
                <a:cs typeface="Arial"/>
              </a:defRPr>
            </a:lvl5pPr>
            <a:lvl6pPr marL="154210" indent="-154210" algn="l" defTabSz="685800" rtl="0" eaLnBrk="1" latinLnBrk="0" hangingPunct="1">
              <a:lnSpc>
                <a:spcPts val="1534"/>
              </a:lnSpc>
              <a:spcBef>
                <a:spcPts val="937"/>
              </a:spcBef>
              <a:buSzPct val="90000"/>
              <a:buFontTx/>
              <a:buBlip>
                <a:blip r:embed="rId3"/>
              </a:buBlip>
              <a:defRPr sz="1500" b="0" i="0" kern="1200" spc="-51">
                <a:solidFill>
                  <a:schemeClr val="tx1"/>
                </a:solidFill>
                <a:latin typeface="+mn-lt"/>
                <a:ea typeface="+mn-ea"/>
                <a:cs typeface="Arial"/>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solidFill>
                  <a:srgbClr val="5F5F5F"/>
                </a:solidFill>
                <a:latin typeface="Nokia Pure Text Light"/>
                <a:cs typeface="Nokia Pure Text Light"/>
              </a:rPr>
              <a:t>// get user’s </a:t>
            </a:r>
            <a:r>
              <a:rPr lang="en-US" sz="1800" dirty="0" smtClean="0">
                <a:solidFill>
                  <a:srgbClr val="5F5F5F"/>
                </a:solidFill>
                <a:latin typeface="Nokia Pure Text Light"/>
                <a:cs typeface="Nokia Pure Text Light"/>
              </a:rPr>
              <a:t>position at </a:t>
            </a:r>
            <a:r>
              <a:rPr lang="en-US" sz="1800" dirty="0">
                <a:solidFill>
                  <a:srgbClr val="5F5F5F"/>
                </a:solidFill>
                <a:latin typeface="Nokia Pure Text Light"/>
                <a:cs typeface="Nokia Pure Text Light"/>
              </a:rPr>
              <a:t>specified </a:t>
            </a:r>
            <a:r>
              <a:rPr lang="en-US" sz="1800" dirty="0" smtClean="0">
                <a:solidFill>
                  <a:srgbClr val="5F5F5F"/>
                </a:solidFill>
                <a:latin typeface="Nokia Pure Text Light"/>
                <a:cs typeface="Nokia Pure Text Light"/>
              </a:rPr>
              <a:t>time</a:t>
            </a:r>
          </a:p>
          <a:p>
            <a:r>
              <a:rPr lang="en-US" sz="1800" dirty="0" err="1" smtClean="0">
                <a:solidFill>
                  <a:srgbClr val="5F5F5F"/>
                </a:solidFill>
                <a:latin typeface="Nokia Pure Text Light"/>
                <a:cs typeface="Nokia Pure Text Light"/>
              </a:rPr>
              <a:t>RoutePoint</a:t>
            </a:r>
            <a:r>
              <a:rPr lang="en-US" sz="1800" dirty="0" smtClean="0">
                <a:solidFill>
                  <a:srgbClr val="5F5F5F"/>
                </a:solidFill>
                <a:latin typeface="Nokia Pure Text Light"/>
                <a:cs typeface="Nokia Pure Text Light"/>
              </a:rPr>
              <a:t> </a:t>
            </a:r>
            <a:r>
              <a:rPr lang="en-US" sz="1800" dirty="0" err="1" smtClean="0">
                <a:solidFill>
                  <a:srgbClr val="5F5F5F"/>
                </a:solidFill>
                <a:latin typeface="Nokia Pure Text Light"/>
                <a:cs typeface="Nokia Pure Text Light"/>
              </a:rPr>
              <a:t>routePoint</a:t>
            </a:r>
            <a:r>
              <a:rPr lang="en-US" sz="1800" dirty="0" smtClean="0">
                <a:solidFill>
                  <a:srgbClr val="5F5F5F"/>
                </a:solidFill>
                <a:latin typeface="Nokia Pure Text Light"/>
                <a:cs typeface="Nokia Pure Text Light"/>
              </a:rPr>
              <a:t> </a:t>
            </a:r>
            <a:r>
              <a:rPr lang="en-US" sz="1800" dirty="0">
                <a:solidFill>
                  <a:srgbClr val="5F5F5F"/>
                </a:solidFill>
                <a:latin typeface="Nokia Pure Text Light"/>
                <a:cs typeface="Nokia Pure Text Light"/>
              </a:rPr>
              <a:t>= await </a:t>
            </a:r>
            <a:r>
              <a:rPr lang="en-US" sz="1800" dirty="0" err="1">
                <a:solidFill>
                  <a:srgbClr val="5F5F5F"/>
                </a:solidFill>
                <a:latin typeface="Nokia Pure Text Light"/>
                <a:cs typeface="Nokia Pure Text Light"/>
              </a:rPr>
              <a:t>routeTracker.GetPointAtAsync</a:t>
            </a:r>
            <a:r>
              <a:rPr lang="en-US" sz="1800" dirty="0">
                <a:solidFill>
                  <a:srgbClr val="5F5F5F"/>
                </a:solidFill>
                <a:latin typeface="Nokia Pure Text Light"/>
                <a:cs typeface="Nokia Pure Text Light"/>
              </a:rPr>
              <a:t>( </a:t>
            </a:r>
            <a:r>
              <a:rPr lang="en-US" sz="1800" dirty="0" err="1">
                <a:solidFill>
                  <a:srgbClr val="5F5F5F"/>
                </a:solidFill>
                <a:latin typeface="Nokia Pure Text Light"/>
                <a:cs typeface="Nokia Pure Text Light"/>
              </a:rPr>
              <a:t>DateTime.Now.AddHours</a:t>
            </a:r>
            <a:r>
              <a:rPr lang="en-US" sz="1800" dirty="0">
                <a:solidFill>
                  <a:srgbClr val="5F5F5F"/>
                </a:solidFill>
                <a:latin typeface="Nokia Pure Text Light"/>
                <a:cs typeface="Nokia Pure Text Light"/>
              </a:rPr>
              <a:t>( -1 ) );</a:t>
            </a:r>
            <a:endParaRPr lang="en-US" sz="1800" dirty="0" smtClean="0">
              <a:solidFill>
                <a:srgbClr val="5F5F5F"/>
              </a:solidFill>
              <a:latin typeface="Nokia Pure Text Light"/>
              <a:cs typeface="Nokia Pure Text Light"/>
            </a:endParaRPr>
          </a:p>
          <a:p>
            <a:endParaRPr lang="en-US" sz="1800" dirty="0">
              <a:solidFill>
                <a:srgbClr val="5F5F5F"/>
              </a:solidFill>
              <a:latin typeface="Nokia Pure Text Light"/>
              <a:cs typeface="Nokia Pure Text Light"/>
            </a:endParaRPr>
          </a:p>
          <a:p>
            <a:r>
              <a:rPr lang="en-US" sz="1800" dirty="0" smtClean="0">
                <a:solidFill>
                  <a:srgbClr val="5F5F5F"/>
                </a:solidFill>
                <a:latin typeface="Nokia Pure Text Light"/>
                <a:cs typeface="Nokia Pure Text Light"/>
              </a:rPr>
              <a:t>// </a:t>
            </a:r>
            <a:r>
              <a:rPr lang="en-US" sz="1800" dirty="0">
                <a:solidFill>
                  <a:srgbClr val="5F5F5F"/>
                </a:solidFill>
                <a:latin typeface="Nokia Pure Text Light"/>
                <a:cs typeface="Nokia Pure Text Light"/>
              </a:rPr>
              <a:t>get user’s route at specified interval</a:t>
            </a:r>
          </a:p>
          <a:p>
            <a:r>
              <a:rPr lang="en-US" sz="1800" dirty="0" err="1">
                <a:solidFill>
                  <a:srgbClr val="5F5F5F"/>
                </a:solidFill>
                <a:latin typeface="Nokia Pure Text Light"/>
                <a:cs typeface="Nokia Pure Text Light"/>
              </a:rPr>
              <a:t>IList</a:t>
            </a:r>
            <a:r>
              <a:rPr lang="en-US" sz="1800" dirty="0">
                <a:solidFill>
                  <a:srgbClr val="5F5F5F"/>
                </a:solidFill>
                <a:latin typeface="Nokia Pure Text Light"/>
                <a:cs typeface="Nokia Pure Text Light"/>
              </a:rPr>
              <a:t>&lt;</a:t>
            </a:r>
            <a:r>
              <a:rPr lang="en-US" sz="1800" dirty="0" err="1">
                <a:solidFill>
                  <a:srgbClr val="5F5F5F"/>
                </a:solidFill>
                <a:latin typeface="Nokia Pure Text Light"/>
                <a:cs typeface="Nokia Pure Text Light"/>
              </a:rPr>
              <a:t>RoutePoint</a:t>
            </a:r>
            <a:r>
              <a:rPr lang="en-US" sz="1800" dirty="0">
                <a:solidFill>
                  <a:srgbClr val="5F5F5F"/>
                </a:solidFill>
                <a:latin typeface="Nokia Pure Text Light"/>
                <a:cs typeface="Nokia Pure Text Light"/>
              </a:rPr>
              <a:t>&gt; </a:t>
            </a:r>
            <a:r>
              <a:rPr lang="en-US" sz="1800" dirty="0" err="1">
                <a:solidFill>
                  <a:srgbClr val="5F5F5F"/>
                </a:solidFill>
                <a:latin typeface="Nokia Pure Text Light"/>
                <a:cs typeface="Nokia Pure Text Light"/>
              </a:rPr>
              <a:t>routePoints</a:t>
            </a:r>
            <a:r>
              <a:rPr lang="en-US" sz="1800" dirty="0">
                <a:solidFill>
                  <a:srgbClr val="5F5F5F"/>
                </a:solidFill>
                <a:latin typeface="Nokia Pure Text Light"/>
                <a:cs typeface="Nokia Pure Text Light"/>
              </a:rPr>
              <a:t> = await </a:t>
            </a:r>
            <a:r>
              <a:rPr lang="en-US" sz="1800" dirty="0" err="1">
                <a:solidFill>
                  <a:srgbClr val="5F5F5F"/>
                </a:solidFill>
                <a:latin typeface="Nokia Pure Text Light"/>
                <a:cs typeface="Nokia Pure Text Light"/>
              </a:rPr>
              <a:t>routeTracker.GetRouteAsync</a:t>
            </a:r>
            <a:endParaRPr lang="en-US" sz="1800" dirty="0">
              <a:solidFill>
                <a:srgbClr val="5F5F5F"/>
              </a:solidFill>
              <a:latin typeface="Nokia Pure Text Light"/>
              <a:cs typeface="Nokia Pure Text Light"/>
            </a:endParaRPr>
          </a:p>
          <a:p>
            <a:r>
              <a:rPr lang="en-US" sz="1800" dirty="0" smtClean="0">
                <a:solidFill>
                  <a:srgbClr val="5F5F5F"/>
                </a:solidFill>
                <a:latin typeface="Nokia Pure Text Light"/>
                <a:cs typeface="Nokia Pure Text Light"/>
              </a:rPr>
              <a:t>			(</a:t>
            </a:r>
            <a:r>
              <a:rPr lang="en-US" sz="1800" dirty="0" err="1">
                <a:solidFill>
                  <a:srgbClr val="5F5F5F"/>
                </a:solidFill>
                <a:latin typeface="Nokia Pure Text Light"/>
                <a:cs typeface="Nokia Pure Text Light"/>
              </a:rPr>
              <a:t>DateTime.Now.AddHours</a:t>
            </a:r>
            <a:r>
              <a:rPr lang="en-US" sz="1800" dirty="0">
                <a:solidFill>
                  <a:srgbClr val="5F5F5F"/>
                </a:solidFill>
                <a:latin typeface="Nokia Pure Text Light"/>
                <a:cs typeface="Nokia Pure Text Light"/>
              </a:rPr>
              <a:t>( -1 ), </a:t>
            </a:r>
            <a:r>
              <a:rPr lang="en-US" sz="1800" dirty="0" err="1">
                <a:solidFill>
                  <a:srgbClr val="5F5F5F"/>
                </a:solidFill>
                <a:latin typeface="Nokia Pure Text Light"/>
                <a:cs typeface="Nokia Pure Text Light"/>
              </a:rPr>
              <a:t>TimeSpan.FromHours</a:t>
            </a:r>
            <a:r>
              <a:rPr lang="en-US" sz="1800" dirty="0">
                <a:solidFill>
                  <a:srgbClr val="5F5F5F"/>
                </a:solidFill>
                <a:latin typeface="Nokia Pure Text Light"/>
                <a:cs typeface="Nokia Pure Text Light"/>
              </a:rPr>
              <a:t>( 1 ) );</a:t>
            </a:r>
          </a:p>
        </p:txBody>
      </p:sp>
    </p:spTree>
    <p:extLst>
      <p:ext uri="{BB962C8B-B14F-4D97-AF65-F5344CB8AC3E}">
        <p14:creationId xmlns:p14="http://schemas.microsoft.com/office/powerpoint/2010/main" val="32879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is_Lumia_Persona_045.jpg"/>
          <p:cNvPicPr>
            <a:picLocks noChangeAspect="1"/>
          </p:cNvPicPr>
          <p:nvPr/>
        </p:nvPicPr>
        <p:blipFill rotWithShape="1">
          <a:blip r:embed="rId3">
            <a:extLst>
              <a:ext uri="{28A0092B-C50C-407E-A947-70E740481C1C}">
                <a14:useLocalDpi xmlns:a14="http://schemas.microsoft.com/office/drawing/2010/main" val="0"/>
              </a:ext>
            </a:extLst>
          </a:blip>
          <a:srcRect t="19615" r="4717"/>
          <a:stretch/>
        </p:blipFill>
        <p:spPr>
          <a:xfrm>
            <a:off x="-1" y="0"/>
            <a:ext cx="12436475" cy="6994525"/>
          </a:xfrm>
          <a:prstGeom prst="rect">
            <a:avLst/>
          </a:prstGeom>
        </p:spPr>
      </p:pic>
      <p:sp>
        <p:nvSpPr>
          <p:cNvPr id="6" name="Title 3"/>
          <p:cNvSpPr txBox="1">
            <a:spLocks/>
          </p:cNvSpPr>
          <p:nvPr/>
        </p:nvSpPr>
        <p:spPr>
          <a:xfrm>
            <a:off x="861425" y="2057102"/>
            <a:ext cx="5668924" cy="879034"/>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11500" dirty="0"/>
              <a:t>demo</a:t>
            </a:r>
          </a:p>
        </p:txBody>
      </p:sp>
      <p:sp>
        <p:nvSpPr>
          <p:cNvPr id="5" name="Text Placeholder 8"/>
          <p:cNvSpPr txBox="1">
            <a:spLocks/>
          </p:cNvSpPr>
          <p:nvPr/>
        </p:nvSpPr>
        <p:spPr>
          <a:xfrm>
            <a:off x="904027" y="3399347"/>
            <a:ext cx="5088549" cy="1813394"/>
          </a:xfrm>
          <a:prstGeom prst="rect">
            <a:avLst/>
          </a:prstGeom>
        </p:spPr>
        <p:txBody>
          <a:bodyPr lIns="124358" tIns="62179" rIns="124358" bIns="62179"/>
          <a:lstStyle>
            <a:lvl1pPr marL="227256" marR="0" indent="-227256" algn="l" defTabSz="389582" rtl="0" eaLnBrk="1" fontAlgn="auto" latinLnBrk="0" hangingPunct="1">
              <a:lnSpc>
                <a:spcPct val="100000"/>
              </a:lnSpc>
              <a:spcBef>
                <a:spcPct val="20000"/>
              </a:spcBef>
              <a:spcAft>
                <a:spcPts val="0"/>
              </a:spcAft>
              <a:buClrTx/>
              <a:buSzPct val="80000"/>
              <a:buFontTx/>
              <a:buNone/>
              <a:tabLst/>
              <a:defRPr sz="2000" b="0" i="0" kern="1000" baseline="0">
                <a:solidFill>
                  <a:srgbClr val="124191"/>
                </a:solidFill>
                <a:latin typeface="+mj-lt"/>
                <a:ea typeface="+mn-ea"/>
                <a:cs typeface="Aharoni" pitchFamily="2" charset="-79"/>
              </a:defRPr>
            </a:lvl1pPr>
            <a:lvl2pPr marL="633070" marR="0" indent="-243488" algn="l" defTabSz="389582" rtl="0" eaLnBrk="1" fontAlgn="auto" latinLnBrk="0" hangingPunct="1">
              <a:lnSpc>
                <a:spcPct val="100000"/>
              </a:lnSpc>
              <a:spcBef>
                <a:spcPct val="20000"/>
              </a:spcBef>
              <a:spcAft>
                <a:spcPts val="0"/>
              </a:spcAft>
              <a:buClrTx/>
              <a:buSzPct val="75000"/>
              <a:buFontTx/>
              <a:buNone/>
              <a:tabLst/>
              <a:defRPr sz="1700" b="0" i="0" kern="1000" cap="none" baseline="0">
                <a:solidFill>
                  <a:srgbClr val="124191"/>
                </a:solidFill>
                <a:latin typeface="+mn-lt"/>
                <a:ea typeface="+mn-ea"/>
                <a:cs typeface="Nokia Pure Headline" pitchFamily="34" charset="0"/>
              </a:defRPr>
            </a:lvl2pPr>
            <a:lvl3pPr marL="97395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500" b="0" i="0" kern="1000" baseline="0">
                <a:solidFill>
                  <a:srgbClr val="124191"/>
                </a:solidFill>
                <a:latin typeface="+mn-lt"/>
                <a:ea typeface="+mn-ea"/>
                <a:cs typeface="Arial"/>
              </a:defRPr>
            </a:lvl3pPr>
            <a:lvl4pPr marL="1363534"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4pPr>
            <a:lvl5pPr marL="1753117" marR="0" indent="-194791" algn="l" defTabSz="389582" rtl="0" eaLnBrk="1" fontAlgn="auto" latinLnBrk="0" hangingPunct="1">
              <a:lnSpc>
                <a:spcPct val="100000"/>
              </a:lnSpc>
              <a:spcBef>
                <a:spcPct val="20000"/>
              </a:spcBef>
              <a:spcAft>
                <a:spcPts val="0"/>
              </a:spcAft>
              <a:buClrTx/>
              <a:buSzPct val="100000"/>
              <a:buFont typeface="Arial" pitchFamily="34" charset="0"/>
              <a:buChar char="•"/>
              <a:tabLst/>
              <a:defRPr sz="1400" b="0" i="0" kern="1000" baseline="0">
                <a:solidFill>
                  <a:srgbClr val="124191"/>
                </a:solidFill>
                <a:latin typeface="+mn-lt"/>
                <a:ea typeface="+mn-ea"/>
                <a:cs typeface="Arial"/>
              </a:defRPr>
            </a:lvl5pPr>
            <a:lvl6pPr marL="2142698" indent="-194791" algn="l" defTabSz="389582" rtl="0" eaLnBrk="1" latinLnBrk="0" hangingPunct="1">
              <a:spcBef>
                <a:spcPct val="20000"/>
              </a:spcBef>
              <a:buFont typeface="Arial"/>
              <a:buChar char="•"/>
              <a:defRPr sz="1700" kern="1200">
                <a:solidFill>
                  <a:schemeClr val="tx1"/>
                </a:solidFill>
                <a:latin typeface="+mn-lt"/>
                <a:ea typeface="+mn-ea"/>
                <a:cs typeface="+mn-cs"/>
              </a:defRPr>
            </a:lvl6pPr>
            <a:lvl7pPr marL="2532280" indent="-194791" algn="l" defTabSz="389582" rtl="0" eaLnBrk="1" latinLnBrk="0" hangingPunct="1">
              <a:spcBef>
                <a:spcPct val="20000"/>
              </a:spcBef>
              <a:buFont typeface="Arial"/>
              <a:buChar char="•"/>
              <a:defRPr sz="1700" kern="1200">
                <a:solidFill>
                  <a:schemeClr val="tx1"/>
                </a:solidFill>
                <a:latin typeface="+mn-lt"/>
                <a:ea typeface="+mn-ea"/>
                <a:cs typeface="+mn-cs"/>
              </a:defRPr>
            </a:lvl7pPr>
            <a:lvl8pPr marL="2921861" indent="-194791" algn="l" defTabSz="389582" rtl="0" eaLnBrk="1" latinLnBrk="0" hangingPunct="1">
              <a:spcBef>
                <a:spcPct val="20000"/>
              </a:spcBef>
              <a:buFont typeface="Arial"/>
              <a:buChar char="•"/>
              <a:defRPr sz="1700" kern="1200">
                <a:solidFill>
                  <a:schemeClr val="tx1"/>
                </a:solidFill>
                <a:latin typeface="+mn-lt"/>
                <a:ea typeface="+mn-ea"/>
                <a:cs typeface="+mn-cs"/>
              </a:defRPr>
            </a:lvl8pPr>
            <a:lvl9pPr marL="3311443" indent="-194791" algn="l" defTabSz="389582" rtl="0" eaLnBrk="1" latinLnBrk="0" hangingPunct="1">
              <a:spcBef>
                <a:spcPct val="20000"/>
              </a:spcBef>
              <a:buFont typeface="Arial"/>
              <a:buChar char="•"/>
              <a:defRPr sz="1700" kern="1200">
                <a:solidFill>
                  <a:schemeClr val="tx1"/>
                </a:solidFill>
                <a:latin typeface="+mn-lt"/>
                <a:ea typeface="+mn-ea"/>
                <a:cs typeface="+mn-cs"/>
              </a:defRPr>
            </a:lvl9pPr>
          </a:lstStyle>
          <a:p>
            <a:pPr marL="0">
              <a:spcBef>
                <a:spcPts val="0"/>
              </a:spcBef>
            </a:pPr>
            <a:r>
              <a:rPr lang="en-US" sz="2800" dirty="0" smtClean="0">
                <a:solidFill>
                  <a:srgbClr val="FFFFFF"/>
                </a:solidFill>
                <a:latin typeface="Nokia Pure Headline"/>
                <a:cs typeface="Nokia Pure Headline"/>
              </a:rPr>
              <a:t>Activity Monitor</a:t>
            </a:r>
            <a:endParaRPr lang="en-US" sz="2800" dirty="0">
              <a:solidFill>
                <a:srgbClr val="FFFFFF"/>
              </a:solidFill>
              <a:latin typeface="Nokia Pure Headline"/>
              <a:cs typeface="Nokia Pure Headline"/>
            </a:endParaRPr>
          </a:p>
        </p:txBody>
      </p:sp>
    </p:spTree>
    <p:extLst>
      <p:ext uri="{BB962C8B-B14F-4D97-AF65-F5344CB8AC3E}">
        <p14:creationId xmlns:p14="http://schemas.microsoft.com/office/powerpoint/2010/main" val="346747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p:nvPr/>
        </p:nvSpPr>
        <p:spPr>
          <a:xfrm>
            <a:off x="588947" y="536856"/>
            <a:ext cx="11302350" cy="612801"/>
          </a:xfrm>
          <a:prstGeom prst="rect">
            <a:avLst/>
          </a:prstGeom>
        </p:spPr>
        <p:txBody>
          <a:bodyPr wrap="square" lIns="124358" tIns="62179" rIns="124358" bIns="62179">
            <a:spAutoFit/>
          </a:bodyPr>
          <a:lstStyle/>
          <a:p>
            <a:pPr algn="ctr" defTabSz="621792">
              <a:lnSpc>
                <a:spcPct val="75000"/>
              </a:lnSpc>
              <a:buClr>
                <a:srgbClr val="505050"/>
              </a:buClr>
              <a:buSzPct val="90000"/>
            </a:pPr>
            <a:r>
              <a:rPr lang="en-US" sz="4000" dirty="0">
                <a:solidFill>
                  <a:srgbClr val="FFFFFF"/>
                </a:solidFill>
                <a:latin typeface="Nokia Pure Headline Extra Bold"/>
                <a:cs typeface="Nokia Pure Headline Extra Bold"/>
              </a:rPr>
              <a:t>LUMIA FAMILY</a:t>
            </a:r>
          </a:p>
        </p:txBody>
      </p:sp>
      <p:pic>
        <p:nvPicPr>
          <p:cNvPr id="8" name="Picture 7" descr="LUMIA_ACTIVE_ARC_RANGE_PSD_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6417"/>
            <a:ext cx="12436475" cy="6048108"/>
          </a:xfrm>
          <a:prstGeom prst="rect">
            <a:avLst/>
          </a:prstGeom>
        </p:spPr>
      </p:pic>
    </p:spTree>
    <p:extLst>
      <p:ext uri="{BB962C8B-B14F-4D97-AF65-F5344CB8AC3E}">
        <p14:creationId xmlns:p14="http://schemas.microsoft.com/office/powerpoint/2010/main" val="13119602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32387" y="1352472"/>
            <a:ext cx="6494577" cy="4664075"/>
          </a:xfrm>
          <a:prstGeom prst="rect">
            <a:avLst/>
          </a:prstGeom>
        </p:spPr>
        <p:txBody>
          <a:bodyPr/>
          <a:lstStyle/>
          <a:p>
            <a:pPr marL="0" indent="0">
              <a:buClrTx/>
              <a:buNone/>
            </a:pPr>
            <a:r>
              <a:rPr lang="en-US" dirty="0" smtClean="0">
                <a:solidFill>
                  <a:srgbClr val="FFFFFF"/>
                </a:solidFill>
                <a:latin typeface="Nokia Pure Text Light"/>
                <a:cs typeface="Nokia Pure Text Light"/>
              </a:rPr>
              <a:t>The SDK has dependency on </a:t>
            </a:r>
            <a:r>
              <a:rPr lang="en-US" b="1" dirty="0" smtClean="0">
                <a:solidFill>
                  <a:srgbClr val="FFFFFF"/>
                </a:solidFill>
                <a:latin typeface="Nokia Pure Text"/>
                <a:cs typeface="Nokia Pure Text"/>
              </a:rPr>
              <a:t>Windows Phone 8.1 </a:t>
            </a:r>
            <a:r>
              <a:rPr lang="en-US" dirty="0" smtClean="0">
                <a:solidFill>
                  <a:srgbClr val="FFFFFF"/>
                </a:solidFill>
                <a:latin typeface="Nokia Pure Text Light"/>
                <a:cs typeface="Nokia Pure Text Light"/>
              </a:rPr>
              <a:t>and has specific hardware requirements.</a:t>
            </a:r>
          </a:p>
          <a:p>
            <a:pPr marL="551907" lvl="1" indent="0">
              <a:buClrTx/>
              <a:buNone/>
            </a:pPr>
            <a:endParaRPr lang="en-US" sz="2000" dirty="0" smtClean="0">
              <a:solidFill>
                <a:srgbClr val="FFFFFF"/>
              </a:solidFill>
              <a:latin typeface="Nokia Pure Text Light"/>
              <a:cs typeface="Nokia Pure Text Light"/>
            </a:endParaRPr>
          </a:p>
          <a:p>
            <a:pPr marL="0" indent="0">
              <a:buClrTx/>
              <a:buNone/>
            </a:pPr>
            <a:r>
              <a:rPr lang="en-US" sz="2400" b="1" dirty="0" smtClean="0">
                <a:solidFill>
                  <a:srgbClr val="FFFFFF"/>
                </a:solidFill>
                <a:latin typeface="Nokia Pure Text Light"/>
                <a:cs typeface="Nokia Pure Text Light"/>
              </a:rPr>
              <a:t>Available on</a:t>
            </a:r>
          </a:p>
          <a:p>
            <a:pPr marL="940527" lvl="1" indent="-388620">
              <a:buClrTx/>
              <a:buFont typeface="Arial"/>
              <a:buChar char="•"/>
            </a:pPr>
            <a:r>
              <a:rPr lang="en-US" sz="2000" dirty="0">
                <a:solidFill>
                  <a:srgbClr val="FFFFFF"/>
                </a:solidFill>
                <a:latin typeface="Nokia Pure Text Light"/>
                <a:cs typeface="Nokia Pure Text Light"/>
              </a:rPr>
              <a:t>Nokia Lumia </a:t>
            </a:r>
            <a:r>
              <a:rPr lang="en-US" sz="2000" dirty="0" smtClean="0">
                <a:solidFill>
                  <a:srgbClr val="FFFFFF"/>
                </a:solidFill>
                <a:latin typeface="Nokia Pure Text Light"/>
                <a:cs typeface="Nokia Pure Text Light"/>
              </a:rPr>
              <a:t>930</a:t>
            </a:r>
            <a:endParaRPr lang="en-US" sz="2000" dirty="0">
              <a:solidFill>
                <a:srgbClr val="FFFFFF"/>
              </a:solidFill>
              <a:latin typeface="Nokia Pure Text Light"/>
              <a:cs typeface="Nokia Pure Text Light"/>
            </a:endParaRPr>
          </a:p>
          <a:p>
            <a:pPr marL="940527" lvl="1" indent="-388620">
              <a:buClrTx/>
              <a:buFont typeface="Arial"/>
              <a:buChar char="•"/>
            </a:pPr>
            <a:r>
              <a:rPr lang="en-US" sz="2000" dirty="0">
                <a:solidFill>
                  <a:srgbClr val="FFFFFF"/>
                </a:solidFill>
                <a:latin typeface="Nokia Pure Text Light"/>
                <a:cs typeface="Nokia Pure Text Light"/>
              </a:rPr>
              <a:t>Nokia Lumia </a:t>
            </a:r>
            <a:r>
              <a:rPr lang="en-US" sz="2000" dirty="0" smtClean="0">
                <a:solidFill>
                  <a:srgbClr val="FFFFFF"/>
                </a:solidFill>
                <a:latin typeface="Nokia Pure Text Light"/>
                <a:cs typeface="Nokia Pure Text Light"/>
              </a:rPr>
              <a:t>635</a:t>
            </a:r>
          </a:p>
          <a:p>
            <a:pPr marL="940527" lvl="1" indent="-388620">
              <a:buClrTx/>
            </a:pPr>
            <a:r>
              <a:rPr lang="en-US" sz="2000" dirty="0">
                <a:solidFill>
                  <a:srgbClr val="FFFFFF"/>
                </a:solidFill>
                <a:latin typeface="Nokia Pure Text Light"/>
                <a:cs typeface="Nokia Pure Text Light"/>
              </a:rPr>
              <a:t>Nokia Lumia </a:t>
            </a:r>
            <a:r>
              <a:rPr lang="en-US" sz="2000" dirty="0" smtClean="0">
                <a:solidFill>
                  <a:srgbClr val="FFFFFF"/>
                </a:solidFill>
                <a:latin typeface="Nokia Pure Text Light"/>
                <a:cs typeface="Nokia Pure Text Light"/>
              </a:rPr>
              <a:t>630</a:t>
            </a:r>
            <a:endParaRPr lang="en-US" sz="2300" dirty="0">
              <a:solidFill>
                <a:srgbClr val="FFFFFF"/>
              </a:solidFill>
              <a:latin typeface="Nokia Pure Text Light"/>
              <a:cs typeface="Nokia Pure Text Light"/>
            </a:endParaRPr>
          </a:p>
          <a:p>
            <a:pPr marL="388620" indent="-388620">
              <a:buClrTx/>
              <a:buFont typeface="Arial"/>
              <a:buChar char="•"/>
            </a:pPr>
            <a:endParaRPr lang="en-US" sz="2400" dirty="0" smtClean="0">
              <a:solidFill>
                <a:srgbClr val="FFFFFF"/>
              </a:solidFill>
              <a:latin typeface="Nokia Pure Text Light"/>
              <a:cs typeface="Nokia Pure Text Light"/>
            </a:endParaRPr>
          </a:p>
          <a:p>
            <a:pPr marL="388620" indent="-388620">
              <a:buClrTx/>
              <a:buFont typeface="Arial"/>
              <a:buChar char="•"/>
            </a:pPr>
            <a:endParaRPr lang="en-US" sz="2400" dirty="0">
              <a:solidFill>
                <a:srgbClr val="FFFFFF"/>
              </a:solidFill>
              <a:latin typeface="Nokia Pure Text Light"/>
              <a:cs typeface="Nokia Pure Text Light"/>
            </a:endParaRPr>
          </a:p>
        </p:txBody>
      </p:sp>
      <p:sp>
        <p:nvSpPr>
          <p:cNvPr id="6" name="Title 1"/>
          <p:cNvSpPr txBox="1">
            <a:spLocks/>
          </p:cNvSpPr>
          <p:nvPr/>
        </p:nvSpPr>
        <p:spPr>
          <a:xfrm>
            <a:off x="583725" y="341231"/>
            <a:ext cx="10682903" cy="633825"/>
          </a:xfrm>
          <a:prstGeom prst="rect">
            <a:avLst/>
          </a:prstGeom>
        </p:spPr>
        <p:txBody>
          <a:bodyPr vert="horz" lIns="0" tIns="0" rIns="0" bIns="0" rtlCol="0" anchor="t" anchorCtr="0">
            <a:noAutofit/>
          </a:bodyPr>
          <a:lstStyle>
            <a:lvl1pPr algn="l" defTabSz="685800" rtl="0" eaLnBrk="1" latinLnBrk="0" hangingPunct="1">
              <a:lnSpc>
                <a:spcPts val="4400"/>
              </a:lnSpc>
              <a:spcBef>
                <a:spcPct val="0"/>
              </a:spcBef>
              <a:buNone/>
              <a:defRPr sz="4000" b="0" kern="1200" cap="all" spc="-85" baseline="0">
                <a:solidFill>
                  <a:srgbClr val="124191"/>
                </a:solidFill>
                <a:latin typeface="Nokia Pure Headline Extra Bold"/>
                <a:ea typeface="+mj-ea"/>
                <a:cs typeface="Nokia Pure Headline Extra Bold"/>
              </a:defRPr>
            </a:lvl1pPr>
          </a:lstStyle>
          <a:p>
            <a:r>
              <a:rPr lang="en-US" dirty="0">
                <a:solidFill>
                  <a:srgbClr val="FFFFFF"/>
                </a:solidFill>
              </a:rPr>
              <a:t>SUPPORTED OS AND DEVICES</a:t>
            </a:r>
          </a:p>
        </p:txBody>
      </p:sp>
      <p:grpSp>
        <p:nvGrpSpPr>
          <p:cNvPr id="11" name="Group 10"/>
          <p:cNvGrpSpPr/>
          <p:nvPr/>
        </p:nvGrpSpPr>
        <p:grpSpPr>
          <a:xfrm>
            <a:off x="4823223" y="2048912"/>
            <a:ext cx="6814544" cy="4557563"/>
            <a:chOff x="5480923" y="2222907"/>
            <a:chExt cx="6516021" cy="4357911"/>
          </a:xfrm>
        </p:grpSpPr>
        <p:pic>
          <p:nvPicPr>
            <p:cNvPr id="8" name="Picture 7" descr="Vanquish-ROW-white-orth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322" y="2809354"/>
              <a:ext cx="1805622" cy="3453968"/>
            </a:xfrm>
            <a:prstGeom prst="rect">
              <a:avLst/>
            </a:prstGeom>
          </p:spPr>
        </p:pic>
        <p:pic>
          <p:nvPicPr>
            <p:cNvPr id="3" name="Picture 2" descr="Bandit_fro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901" y="2222907"/>
              <a:ext cx="2108787" cy="4168696"/>
            </a:xfrm>
            <a:prstGeom prst="rect">
              <a:avLst/>
            </a:prstGeom>
          </p:spPr>
        </p:pic>
        <p:pic>
          <p:nvPicPr>
            <p:cNvPr id="4" name="Picture 3" descr="Martini-Green-Front.png"/>
            <p:cNvPicPr>
              <a:picLocks noChangeAspect="1"/>
            </p:cNvPicPr>
            <p:nvPr/>
          </p:nvPicPr>
          <p:blipFill rotWithShape="1">
            <a:blip r:embed="rId5">
              <a:extLst>
                <a:ext uri="{28A0092B-C50C-407E-A947-70E740481C1C}">
                  <a14:useLocalDpi xmlns:a14="http://schemas.microsoft.com/office/drawing/2010/main" val="0"/>
                </a:ext>
              </a:extLst>
            </a:blip>
            <a:srcRect l="24489" r="24489"/>
            <a:stretch/>
          </p:blipFill>
          <p:spPr>
            <a:xfrm>
              <a:off x="6503653" y="2534372"/>
              <a:ext cx="2064561" cy="4046446"/>
            </a:xfrm>
            <a:prstGeom prst="rect">
              <a:avLst/>
            </a:prstGeom>
          </p:spPr>
        </p:pic>
        <p:pic>
          <p:nvPicPr>
            <p:cNvPr id="7" name="Picture 6" descr="Moneypenny-4G-Rationals-Green-Front.png"/>
            <p:cNvPicPr>
              <a:picLocks noChangeAspect="1"/>
            </p:cNvPicPr>
            <p:nvPr/>
          </p:nvPicPr>
          <p:blipFill rotWithShape="1">
            <a:blip r:embed="rId6">
              <a:extLst>
                <a:ext uri="{28A0092B-C50C-407E-A947-70E740481C1C}">
                  <a14:useLocalDpi xmlns:a14="http://schemas.microsoft.com/office/drawing/2010/main" val="0"/>
                </a:ext>
              </a:extLst>
            </a:blip>
            <a:srcRect l="27070" t="8399" r="27070" b="8399"/>
            <a:stretch/>
          </p:blipFill>
          <p:spPr>
            <a:xfrm>
              <a:off x="5480923" y="3258339"/>
              <a:ext cx="1726990" cy="3133266"/>
            </a:xfrm>
            <a:prstGeom prst="rect">
              <a:avLst/>
            </a:prstGeom>
          </p:spPr>
        </p:pic>
      </p:grpSp>
    </p:spTree>
    <p:extLst>
      <p:ext uri="{BB962C8B-B14F-4D97-AF65-F5344CB8AC3E}">
        <p14:creationId xmlns:p14="http://schemas.microsoft.com/office/powerpoint/2010/main" val="7914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vuso_Cape-Town_073.jpg"/>
          <p:cNvPicPr>
            <a:picLocks noChangeAspect="1"/>
          </p:cNvPicPr>
          <p:nvPr/>
        </p:nvPicPr>
        <p:blipFill rotWithShape="1">
          <a:blip r:embed="rId2">
            <a:extLst>
              <a:ext uri="{28A0092B-C50C-407E-A947-70E740481C1C}">
                <a14:useLocalDpi xmlns:a14="http://schemas.microsoft.com/office/drawing/2010/main" val="0"/>
              </a:ext>
            </a:extLst>
          </a:blip>
          <a:srcRect t="57678" r="11116" b="8995"/>
          <a:stretch/>
        </p:blipFill>
        <p:spPr>
          <a:xfrm flipH="1">
            <a:off x="1" y="0"/>
            <a:ext cx="12436474" cy="6994525"/>
          </a:xfrm>
          <a:prstGeom prst="rect">
            <a:avLst/>
          </a:prstGeom>
        </p:spPr>
      </p:pic>
      <p:sp>
        <p:nvSpPr>
          <p:cNvPr id="5" name="Title 3"/>
          <p:cNvSpPr txBox="1">
            <a:spLocks/>
          </p:cNvSpPr>
          <p:nvPr/>
        </p:nvSpPr>
        <p:spPr>
          <a:xfrm>
            <a:off x="991173" y="2447618"/>
            <a:ext cx="7993801" cy="1747174"/>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8000" dirty="0"/>
              <a:t>Sign up to </a:t>
            </a:r>
            <a:r>
              <a:rPr lang="en-US" sz="8000" dirty="0" smtClean="0"/>
              <a:t>TRY </a:t>
            </a:r>
            <a:r>
              <a:rPr lang="en-US" sz="8000" dirty="0" err="1" smtClean="0"/>
              <a:t>SensorCorE</a:t>
            </a:r>
            <a:endParaRPr lang="en-US" sz="8000" dirty="0"/>
          </a:p>
        </p:txBody>
      </p:sp>
      <p:sp>
        <p:nvSpPr>
          <p:cNvPr id="6" name="Title 3"/>
          <p:cNvSpPr txBox="1">
            <a:spLocks/>
          </p:cNvSpPr>
          <p:nvPr/>
        </p:nvSpPr>
        <p:spPr>
          <a:xfrm>
            <a:off x="1029656" y="4239744"/>
            <a:ext cx="7388319" cy="609281"/>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80000"/>
              </a:lnSpc>
            </a:pPr>
            <a:r>
              <a:rPr lang="en-US" sz="2200" cap="none" dirty="0" smtClean="0">
                <a:latin typeface="Nokia Pure Text Light"/>
                <a:cs typeface="Nokia Pure Text Light"/>
              </a:rPr>
              <a:t>Make sure that your badge gets scanned as you exit the room, and when doing that, let us know that you are interested.</a:t>
            </a:r>
            <a:endParaRPr lang="en-US" sz="2200" cap="none" dirty="0">
              <a:latin typeface="Nokia Pure Text Light"/>
              <a:cs typeface="Nokia Pure Text Light"/>
            </a:endParaRPr>
          </a:p>
        </p:txBody>
      </p:sp>
    </p:spTree>
    <p:extLst>
      <p:ext uri="{BB962C8B-B14F-4D97-AF65-F5344CB8AC3E}">
        <p14:creationId xmlns:p14="http://schemas.microsoft.com/office/powerpoint/2010/main" val="25468679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su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6475" cy="6994525"/>
          </a:xfrm>
          <a:prstGeom prst="rect">
            <a:avLst/>
          </a:prstGeom>
        </p:spPr>
      </p:pic>
    </p:spTree>
    <p:extLst>
      <p:ext uri="{BB962C8B-B14F-4D97-AF65-F5344CB8AC3E}">
        <p14:creationId xmlns:p14="http://schemas.microsoft.com/office/powerpoint/2010/main" val="380871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suals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 y="0"/>
            <a:ext cx="12434711" cy="6994525"/>
          </a:xfrm>
          <a:prstGeom prst="rect">
            <a:avLst/>
          </a:prstGeom>
        </p:spPr>
      </p:pic>
      <p:sp>
        <p:nvSpPr>
          <p:cNvPr id="5" name="Title 3"/>
          <p:cNvSpPr txBox="1">
            <a:spLocks/>
          </p:cNvSpPr>
          <p:nvPr/>
        </p:nvSpPr>
        <p:spPr>
          <a:xfrm>
            <a:off x="861699" y="1871885"/>
            <a:ext cx="5798367" cy="1980838"/>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9600" dirty="0"/>
              <a:t>THANK</a:t>
            </a:r>
          </a:p>
          <a:p>
            <a:pPr>
              <a:lnSpc>
                <a:spcPct val="70000"/>
              </a:lnSpc>
            </a:pPr>
            <a:r>
              <a:rPr lang="en-US" sz="9600" dirty="0"/>
              <a:t>YOU</a:t>
            </a:r>
          </a:p>
        </p:txBody>
      </p:sp>
      <p:sp>
        <p:nvSpPr>
          <p:cNvPr id="9" name="Text Placeholder 7"/>
          <p:cNvSpPr txBox="1">
            <a:spLocks/>
          </p:cNvSpPr>
          <p:nvPr/>
        </p:nvSpPr>
        <p:spPr>
          <a:xfrm>
            <a:off x="877421" y="4073326"/>
            <a:ext cx="7702141" cy="1215406"/>
          </a:xfrm>
          <a:prstGeom prst="rect">
            <a:avLst/>
          </a:prstGeom>
        </p:spPr>
        <p:txBody>
          <a:bodyPr vert="horz" lIns="124358" tIns="62179" rIns="124358" bIns="62179" anchor="t"/>
          <a:lstStyle>
            <a:lvl1pPr marL="0" indent="0" algn="l" defTabSz="457200" rtl="0" eaLnBrk="1" latinLnBrk="0" hangingPunct="1">
              <a:lnSpc>
                <a:spcPct val="80000"/>
              </a:lnSpc>
              <a:spcBef>
                <a:spcPts val="600"/>
              </a:spcBef>
              <a:buClr>
                <a:srgbClr val="124191"/>
              </a:buClr>
              <a:buFont typeface="Arial"/>
              <a:buNone/>
              <a:defRPr sz="1600" b="0" i="0" kern="1200">
                <a:solidFill>
                  <a:srgbClr val="FFFFFF"/>
                </a:solidFill>
                <a:latin typeface="Nokia Pure Headline Extra Bold"/>
                <a:ea typeface="+mn-ea"/>
                <a:cs typeface="Nokia Pure Headline Extra Bold"/>
              </a:defRPr>
            </a:lvl1pPr>
            <a:lvl2pPr marL="539750" indent="-271463" algn="l" defTabSz="457200" rtl="0" eaLnBrk="1" latinLnBrk="0" hangingPunct="1">
              <a:spcBef>
                <a:spcPts val="600"/>
              </a:spcBef>
              <a:buClr>
                <a:srgbClr val="124191"/>
              </a:buClr>
              <a:buFont typeface="Arial"/>
              <a:buChar char="•"/>
              <a:defRPr sz="1400" b="0" i="0" kern="1200">
                <a:solidFill>
                  <a:schemeClr val="bg2"/>
                </a:solidFill>
                <a:latin typeface="Nokia Pure Text"/>
                <a:ea typeface="+mn-ea"/>
                <a:cs typeface="Nokia Pure Text"/>
              </a:defRPr>
            </a:lvl2pPr>
            <a:lvl3pPr marL="808038" indent="-182563" algn="l" defTabSz="457200" rtl="0" eaLnBrk="1" latinLnBrk="0" hangingPunct="1">
              <a:spcBef>
                <a:spcPts val="600"/>
              </a:spcBef>
              <a:buClr>
                <a:srgbClr val="124191"/>
              </a:buClr>
              <a:buFont typeface="Arial"/>
              <a:buChar char="•"/>
              <a:defRPr sz="1200" b="0" i="0" kern="1200">
                <a:solidFill>
                  <a:schemeClr val="bg2"/>
                </a:solidFill>
                <a:latin typeface="Nokia Pure Text"/>
                <a:ea typeface="+mn-ea"/>
                <a:cs typeface="Nokia Pure Text"/>
              </a:defRPr>
            </a:lvl3pPr>
            <a:lvl4pPr marL="1600200" indent="-228600" algn="l" defTabSz="457200" rtl="0" eaLnBrk="1" latinLnBrk="0" hangingPunct="1">
              <a:spcBef>
                <a:spcPct val="20000"/>
              </a:spcBef>
              <a:buFont typeface="Arial"/>
              <a:buChar char="–"/>
              <a:defRPr sz="1400" b="0" i="0" kern="1200">
                <a:solidFill>
                  <a:schemeClr val="tx1">
                    <a:lumMod val="65000"/>
                    <a:lumOff val="35000"/>
                  </a:schemeClr>
                </a:solidFill>
                <a:latin typeface="Nokia Pure Text"/>
                <a:ea typeface="+mn-ea"/>
                <a:cs typeface="Nokia Pure Text"/>
              </a:defRPr>
            </a:lvl4pPr>
            <a:lvl5pPr marL="2057400" indent="-228600" algn="l" defTabSz="457200" rtl="0" eaLnBrk="1" latinLnBrk="0" hangingPunct="1">
              <a:spcBef>
                <a:spcPct val="20000"/>
              </a:spcBef>
              <a:buFont typeface="Arial"/>
              <a:buChar char="»"/>
              <a:defRPr sz="1400" b="0" i="0" kern="1200">
                <a:solidFill>
                  <a:schemeClr val="tx1">
                    <a:lumMod val="65000"/>
                    <a:lumOff val="35000"/>
                  </a:schemeClr>
                </a:solidFill>
                <a:latin typeface="Nokia Pure Text"/>
                <a:ea typeface="+mn-ea"/>
                <a:cs typeface="Nokia Pure Tex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700" dirty="0" err="1">
                <a:latin typeface="Nokia Pure Text Light"/>
                <a:cs typeface="Nokia Pure Text Light"/>
              </a:rPr>
              <a:t>developer.nokia.com</a:t>
            </a:r>
            <a:r>
              <a:rPr lang="en-US" sz="2700" dirty="0">
                <a:latin typeface="Nokia Pure Text Light"/>
                <a:cs typeface="Nokia Pure Text Light"/>
              </a:rPr>
              <a:t>/</a:t>
            </a:r>
            <a:r>
              <a:rPr lang="en-US" sz="2700" dirty="0" err="1">
                <a:latin typeface="Nokia Pure Text Light"/>
                <a:cs typeface="Nokia Pure Text Light"/>
              </a:rPr>
              <a:t>lumia</a:t>
            </a:r>
            <a:r>
              <a:rPr lang="en-US" sz="2700" dirty="0">
                <a:latin typeface="Nokia Pure Text Light"/>
                <a:cs typeface="Nokia Pure Text Light"/>
              </a:rPr>
              <a:t> </a:t>
            </a:r>
          </a:p>
        </p:txBody>
      </p:sp>
    </p:spTree>
    <p:extLst>
      <p:ext uri="{BB962C8B-B14F-4D97-AF65-F5344CB8AC3E}">
        <p14:creationId xmlns:p14="http://schemas.microsoft.com/office/powerpoint/2010/main" val="23796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4638" y="1778483"/>
            <a:ext cx="11887200" cy="21759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rPr>
              <a:t>Fill out an evaluation of this session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latin typeface="Segoe UI"/>
              </a:rPr>
              <a:t>Scan the QR code </a:t>
            </a:r>
            <a:r>
              <a:rPr lang="en-US" sz="3600" dirty="0" smtClean="0">
                <a:gradFill>
                  <a:gsLst>
                    <a:gs pos="5435">
                      <a:srgbClr val="404040"/>
                    </a:gs>
                    <a:gs pos="100000">
                      <a:srgbClr val="404040"/>
                    </a:gs>
                  </a:gsLst>
                  <a:lin ang="5400000" scaled="0"/>
                </a:gradFill>
              </a:rPr>
              <a:t>to evaluate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this session on your mobile device. </a:t>
            </a:r>
          </a:p>
          <a:p>
            <a:pPr marL="0" indent="0">
              <a:spcBef>
                <a:spcPts val="1800"/>
              </a:spcBef>
              <a:buClr>
                <a:srgbClr val="404040"/>
              </a:buClr>
              <a:buFont typeface="Wingdings" panose="05000000000000000000" pitchFamily="2" charset="2"/>
              <a:buNone/>
            </a:pPr>
            <a:r>
              <a:rPr lang="en-US" sz="3200" dirty="0" smtClean="0">
                <a:gradFill>
                  <a:gsLst>
                    <a:gs pos="3261">
                      <a:srgbClr val="00188F"/>
                    </a:gs>
                    <a:gs pos="100000">
                      <a:srgbClr val="00188F"/>
                    </a:gs>
                  </a:gsLst>
                  <a:lin ang="5400000" scaled="0"/>
                </a:gradFill>
                <a:latin typeface="Segoe UI"/>
              </a:rPr>
              <a:t>You’ll also be entered into </a:t>
            </a:r>
            <a:br>
              <a:rPr lang="en-US" sz="3200" dirty="0" smtClean="0">
                <a:gradFill>
                  <a:gsLst>
                    <a:gs pos="3261">
                      <a:srgbClr val="00188F"/>
                    </a:gs>
                    <a:gs pos="100000">
                      <a:srgbClr val="00188F"/>
                    </a:gs>
                  </a:gsLst>
                  <a:lin ang="5400000" scaled="0"/>
                </a:gradFill>
                <a:latin typeface="Segoe UI"/>
              </a:rPr>
            </a:br>
            <a:r>
              <a:rPr lang="en-US" sz="3200" dirty="0" smtClean="0">
                <a:gradFill>
                  <a:gsLst>
                    <a:gs pos="3261">
                      <a:srgbClr val="00188F"/>
                    </a:gs>
                    <a:gs pos="100000">
                      <a:srgbClr val="00188F"/>
                    </a:gs>
                  </a:gsLst>
                  <a:lin ang="5400000" scaled="0"/>
                </a:gradFill>
                <a:latin typeface="Segoe UI"/>
              </a:rPr>
              <a:t>a daily prize drawing!</a:t>
            </a:r>
            <a:endParaRPr lang="en-US" sz="3200" dirty="0">
              <a:gradFill>
                <a:gsLst>
                  <a:gs pos="3261">
                    <a:srgbClr val="00188F"/>
                  </a:gs>
                  <a:gs pos="100000">
                    <a:srgbClr val="00188F"/>
                  </a:gs>
                </a:gsLst>
                <a:lin ang="5400000" scaled="0"/>
              </a:gradFill>
              <a:latin typeface="Segoe UI"/>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239" y="3027946"/>
            <a:ext cx="3657600" cy="3657600"/>
          </a:xfrm>
          <a:prstGeom prst="rect">
            <a:avLst/>
          </a:prstGeom>
          <a:ln>
            <a:solidFill>
              <a:srgbClr val="8C8C8C"/>
            </a:solidFill>
          </a:ln>
        </p:spPr>
      </p:pic>
      <p:sp>
        <p:nvSpPr>
          <p:cNvPr id="25" name="Freeform 24"/>
          <p:cNvSpPr>
            <a:spLocks noChangeAspect="1" noEditPoints="1"/>
          </p:cNvSpPr>
          <p:nvPr/>
        </p:nvSpPr>
        <p:spPr bwMode="black">
          <a:xfrm>
            <a:off x="475560"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02254307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3172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arin-Park_Lumia_Persona_013.jpg"/>
          <p:cNvPicPr>
            <a:picLocks noChangeAspect="1"/>
          </p:cNvPicPr>
          <p:nvPr/>
        </p:nvPicPr>
        <p:blipFill rotWithShape="1">
          <a:blip r:embed="rId3">
            <a:extLst>
              <a:ext uri="{28A0092B-C50C-407E-A947-70E740481C1C}">
                <a14:useLocalDpi xmlns:a14="http://schemas.microsoft.com/office/drawing/2010/main" val="0"/>
              </a:ext>
            </a:extLst>
          </a:blip>
          <a:srcRect t="11157" b="4479"/>
          <a:stretch/>
        </p:blipFill>
        <p:spPr>
          <a:xfrm>
            <a:off x="0" y="0"/>
            <a:ext cx="12436475" cy="6994525"/>
          </a:xfrm>
          <a:prstGeom prst="rect">
            <a:avLst/>
          </a:prstGeom>
        </p:spPr>
      </p:pic>
      <p:grpSp>
        <p:nvGrpSpPr>
          <p:cNvPr id="4" name="Group 3"/>
          <p:cNvGrpSpPr/>
          <p:nvPr/>
        </p:nvGrpSpPr>
        <p:grpSpPr>
          <a:xfrm>
            <a:off x="9305973" y="2225608"/>
            <a:ext cx="2763057" cy="2762665"/>
            <a:chOff x="9305973" y="2225608"/>
            <a:chExt cx="2763057" cy="2762665"/>
          </a:xfrm>
        </p:grpSpPr>
        <p:sp>
          <p:nvSpPr>
            <p:cNvPr id="14" name="Oval 13"/>
            <p:cNvSpPr/>
            <p:nvPr/>
          </p:nvSpPr>
          <p:spPr>
            <a:xfrm>
              <a:off x="9305973" y="2225608"/>
              <a:ext cx="2763057" cy="2762665"/>
            </a:xfrm>
            <a:prstGeom prst="ellipse">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234000" rtlCol="0" anchor="b"/>
            <a:lstStyle/>
            <a:p>
              <a:pPr algn="ctr" defTabSz="932480" fontAlgn="base">
                <a:lnSpc>
                  <a:spcPct val="150000"/>
                </a:lnSpc>
                <a:spcBef>
                  <a:spcPct val="0"/>
                </a:spcBef>
                <a:spcAft>
                  <a:spcPct val="0"/>
                </a:spcAft>
              </a:pPr>
              <a:r>
                <a:rPr lang="en-US" sz="1600" dirty="0" smtClean="0">
                  <a:solidFill>
                    <a:srgbClr val="124191"/>
                  </a:solidFill>
                  <a:latin typeface="Nokia Pure Headline Extra Bold"/>
                  <a:ea typeface="Segoe UI" pitchFamily="34" charset="0"/>
                  <a:cs typeface="Nokia Pure Headline Extra Bold"/>
                </a:rPr>
                <a:t>MUSIC</a:t>
              </a:r>
              <a:endParaRPr lang="en-US" sz="1600" dirty="0">
                <a:solidFill>
                  <a:srgbClr val="124191"/>
                </a:solidFill>
                <a:latin typeface="Nokia Pure Headline Extra Bold"/>
                <a:ea typeface="Segoe UI" pitchFamily="34" charset="0"/>
                <a:cs typeface="Nokia Pure Headline Extra Bold"/>
              </a:endParaRPr>
            </a:p>
          </p:txBody>
        </p:sp>
        <p:pic>
          <p:nvPicPr>
            <p:cNvPr id="3" name="Picture 2" descr="mus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9258" y="2762289"/>
              <a:ext cx="1255053" cy="1255053"/>
            </a:xfrm>
            <a:prstGeom prst="rect">
              <a:avLst/>
            </a:prstGeom>
          </p:spPr>
        </p:pic>
      </p:grpSp>
      <p:sp>
        <p:nvSpPr>
          <p:cNvPr id="8" name="Rectangle 7"/>
          <p:cNvSpPr/>
          <p:nvPr/>
        </p:nvSpPr>
        <p:spPr>
          <a:xfrm>
            <a:off x="1189727" y="5369470"/>
            <a:ext cx="5014369" cy="722628"/>
          </a:xfrm>
          <a:prstGeom prst="rect">
            <a:avLst/>
          </a:prstGeom>
          <a:solidFill>
            <a:srgbClr val="FFFFFF">
              <a:alpha val="9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r>
              <a:rPr lang="en-US" sz="2000" dirty="0" smtClean="0">
                <a:solidFill>
                  <a:srgbClr val="124191"/>
                </a:solidFill>
                <a:latin typeface="Nokia Pure Headline Extra Bold"/>
                <a:cs typeface="Nokia Pure Headline Extra Bold"/>
              </a:rPr>
              <a:t>WINDOWS PHONE USER EXPERIENCE </a:t>
            </a:r>
            <a:endParaRPr lang="en-US" sz="2000" dirty="0">
              <a:solidFill>
                <a:srgbClr val="124191"/>
              </a:solidFill>
              <a:latin typeface="Nokia Pure Headline Extra Bold"/>
              <a:cs typeface="Nokia Pure Headline Extra Bold"/>
            </a:endParaRPr>
          </a:p>
        </p:txBody>
      </p:sp>
      <p:sp>
        <p:nvSpPr>
          <p:cNvPr id="17" name="Rectangle 16"/>
          <p:cNvSpPr/>
          <p:nvPr/>
        </p:nvSpPr>
        <p:spPr>
          <a:xfrm>
            <a:off x="6290245" y="5369470"/>
            <a:ext cx="5014369" cy="722628"/>
          </a:xfrm>
          <a:prstGeom prst="rect">
            <a:avLst/>
          </a:prstGeom>
          <a:solidFill>
            <a:srgbClr val="FFFFFF">
              <a:alpha val="9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r>
              <a:rPr lang="en-US" sz="2000" dirty="0" smtClean="0">
                <a:solidFill>
                  <a:srgbClr val="124191"/>
                </a:solidFill>
                <a:latin typeface="Nokia Pure Headline Extra Bold"/>
                <a:cs typeface="Nokia Pure Headline Extra Bold"/>
              </a:rPr>
              <a:t>HARDWARE DESIGN &amp; ENGINEERING</a:t>
            </a:r>
            <a:endParaRPr lang="en-US" sz="2000" dirty="0">
              <a:solidFill>
                <a:srgbClr val="124191"/>
              </a:solidFill>
              <a:latin typeface="Nokia Pure Headline Extra Bold"/>
              <a:cs typeface="Nokia Pure Headline Extra Bold"/>
            </a:endParaRPr>
          </a:p>
        </p:txBody>
      </p:sp>
      <p:sp>
        <p:nvSpPr>
          <p:cNvPr id="2" name="Oval 1"/>
          <p:cNvSpPr/>
          <p:nvPr/>
        </p:nvSpPr>
        <p:spPr>
          <a:xfrm>
            <a:off x="458058" y="2211226"/>
            <a:ext cx="2763057" cy="2762665"/>
          </a:xfrm>
          <a:prstGeom prst="ellipse">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234000" rtlCol="0" anchor="b"/>
          <a:lstStyle/>
          <a:p>
            <a:pPr algn="ctr" defTabSz="932480" fontAlgn="base">
              <a:lnSpc>
                <a:spcPct val="150000"/>
              </a:lnSpc>
              <a:spcBef>
                <a:spcPct val="0"/>
              </a:spcBef>
              <a:spcAft>
                <a:spcPct val="0"/>
              </a:spcAft>
            </a:pPr>
            <a:r>
              <a:rPr lang="en-US" sz="1600" dirty="0" smtClean="0">
                <a:solidFill>
                  <a:srgbClr val="124191"/>
                </a:solidFill>
                <a:latin typeface="Nokia Pure Headline Extra Bold"/>
                <a:ea typeface="Segoe UI" pitchFamily="34" charset="0"/>
                <a:cs typeface="Nokia Pure Headline Extra Bold"/>
              </a:rPr>
              <a:t>IMAGING </a:t>
            </a:r>
            <a:endParaRPr lang="en-US" sz="1600" dirty="0">
              <a:solidFill>
                <a:srgbClr val="124191"/>
              </a:solidFill>
              <a:latin typeface="Nokia Pure Headline Extra Bold"/>
              <a:ea typeface="Segoe UI" pitchFamily="34" charset="0"/>
              <a:cs typeface="Nokia Pure Headline Extra Bold"/>
            </a:endParaRPr>
          </a:p>
        </p:txBody>
      </p:sp>
      <p:sp>
        <p:nvSpPr>
          <p:cNvPr id="9" name="Oval 8"/>
          <p:cNvSpPr/>
          <p:nvPr/>
        </p:nvSpPr>
        <p:spPr>
          <a:xfrm>
            <a:off x="3377648" y="2225608"/>
            <a:ext cx="2763057" cy="2762665"/>
          </a:xfrm>
          <a:prstGeom prst="ellipse">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234000" rtlCol="0" anchor="b"/>
          <a:lstStyle/>
          <a:p>
            <a:pPr algn="ctr" defTabSz="932480" fontAlgn="base">
              <a:lnSpc>
                <a:spcPct val="150000"/>
              </a:lnSpc>
              <a:spcBef>
                <a:spcPct val="0"/>
              </a:spcBef>
              <a:spcAft>
                <a:spcPct val="0"/>
              </a:spcAft>
            </a:pPr>
            <a:r>
              <a:rPr lang="en-US" sz="1600" dirty="0" smtClean="0">
                <a:solidFill>
                  <a:srgbClr val="124191"/>
                </a:solidFill>
                <a:latin typeface="Nokia Pure Headline Extra Bold"/>
                <a:ea typeface="Segoe UI" pitchFamily="34" charset="0"/>
                <a:cs typeface="Nokia Pure Headline Extra Bold"/>
              </a:rPr>
              <a:t>CONTEXT</a:t>
            </a:r>
            <a:endParaRPr lang="en-US" sz="1600" dirty="0">
              <a:solidFill>
                <a:srgbClr val="124191"/>
              </a:solidFill>
              <a:latin typeface="Nokia Pure Headline Extra Bold"/>
              <a:ea typeface="Segoe UI" pitchFamily="34" charset="0"/>
              <a:cs typeface="Nokia Pure Headline Extra Bold"/>
            </a:endParaRPr>
          </a:p>
        </p:txBody>
      </p:sp>
      <p:sp>
        <p:nvSpPr>
          <p:cNvPr id="13" name="Title 1"/>
          <p:cNvSpPr txBox="1">
            <a:spLocks/>
          </p:cNvSpPr>
          <p:nvPr/>
        </p:nvSpPr>
        <p:spPr>
          <a:xfrm>
            <a:off x="621826" y="467802"/>
            <a:ext cx="11024074" cy="689829"/>
          </a:xfrm>
          <a:prstGeom prst="rect">
            <a:avLst/>
          </a:prstGeom>
        </p:spPr>
        <p:txBody>
          <a:bodyPr lIns="0" tIns="0" rIns="0" bIns="0" anchor="t" anchorCtr="0">
            <a:noAutofit/>
          </a:bodyPr>
          <a:lstStyle>
            <a:lvl1pPr algn="l" defTabSz="621792" rtl="0" eaLnBrk="1" latinLnBrk="0" hangingPunct="1">
              <a:lnSpc>
                <a:spcPts val="5984"/>
              </a:lnSpc>
              <a:spcBef>
                <a:spcPct val="0"/>
              </a:spcBef>
              <a:buNone/>
              <a:defRPr sz="5400" b="0" i="0" kern="1200" cap="all" spc="-116" baseline="0">
                <a:solidFill>
                  <a:srgbClr val="124191"/>
                </a:solidFill>
                <a:latin typeface="Nokia Pure Headline Extra Bold"/>
                <a:ea typeface="+mj-ea"/>
                <a:cs typeface="Nokia Pure Headline Extra Bold"/>
              </a:defRPr>
            </a:lvl1pPr>
          </a:lstStyle>
          <a:p>
            <a:pPr algn="ctr">
              <a:lnSpc>
                <a:spcPct val="90000"/>
              </a:lnSpc>
            </a:pPr>
            <a:r>
              <a:rPr lang="en-US" sz="4000" dirty="0">
                <a:solidFill>
                  <a:srgbClr val="FFFFFF"/>
                </a:solidFill>
              </a:rPr>
              <a:t>LUMIA DIFFERENTIATION</a:t>
            </a:r>
          </a:p>
        </p:txBody>
      </p:sp>
      <p:sp>
        <p:nvSpPr>
          <p:cNvPr id="15" name="Rectangle 14"/>
          <p:cNvSpPr/>
          <p:nvPr/>
        </p:nvSpPr>
        <p:spPr>
          <a:xfrm>
            <a:off x="1800624" y="1118387"/>
            <a:ext cx="8791176" cy="430887"/>
          </a:xfrm>
          <a:prstGeom prst="rect">
            <a:avLst/>
          </a:prstGeom>
        </p:spPr>
        <p:txBody>
          <a:bodyPr wrap="square">
            <a:spAutoFit/>
          </a:bodyPr>
          <a:lstStyle/>
          <a:p>
            <a:pPr algn="ctr" defTabSz="621792">
              <a:lnSpc>
                <a:spcPct val="90000"/>
              </a:lnSpc>
              <a:buClr>
                <a:srgbClr val="505050"/>
              </a:buClr>
              <a:buSzPct val="90000"/>
            </a:pPr>
            <a:r>
              <a:rPr lang="en-US" sz="2400" dirty="0">
                <a:solidFill>
                  <a:srgbClr val="FFFFFF"/>
                </a:solidFill>
                <a:latin typeface="Nokia Pure Text Light"/>
                <a:cs typeface="Nokia Pure Text Light"/>
              </a:rPr>
              <a:t>Get noticed from the crowd</a:t>
            </a:r>
          </a:p>
        </p:txBody>
      </p:sp>
      <p:pic>
        <p:nvPicPr>
          <p:cNvPr id="10" name="Picture 9" descr="imag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819" y="2763792"/>
            <a:ext cx="1260000" cy="1260000"/>
          </a:xfrm>
          <a:prstGeom prst="rect">
            <a:avLst/>
          </a:prstGeom>
        </p:spPr>
      </p:pic>
      <p:pic>
        <p:nvPicPr>
          <p:cNvPr id="11" name="Picture 10" descr="SensorCore SDK Icon (Nokia Blu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1722" y="2763792"/>
            <a:ext cx="1260000" cy="1260000"/>
          </a:xfrm>
          <a:prstGeom prst="rect">
            <a:avLst/>
          </a:prstGeom>
        </p:spPr>
      </p:pic>
      <p:grpSp>
        <p:nvGrpSpPr>
          <p:cNvPr id="27" name="Group 26"/>
          <p:cNvGrpSpPr/>
          <p:nvPr/>
        </p:nvGrpSpPr>
        <p:grpSpPr>
          <a:xfrm>
            <a:off x="6340929" y="2211226"/>
            <a:ext cx="2763057" cy="2762665"/>
            <a:chOff x="6340929" y="2211226"/>
            <a:chExt cx="2763057" cy="2762665"/>
          </a:xfrm>
        </p:grpSpPr>
        <p:sp>
          <p:nvSpPr>
            <p:cNvPr id="16" name="Oval 15"/>
            <p:cNvSpPr/>
            <p:nvPr/>
          </p:nvSpPr>
          <p:spPr>
            <a:xfrm>
              <a:off x="6340929" y="2211226"/>
              <a:ext cx="2763057" cy="2762665"/>
            </a:xfrm>
            <a:prstGeom prst="ellipse">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234000" rtlCol="0" anchor="b"/>
            <a:lstStyle/>
            <a:p>
              <a:pPr algn="ctr" defTabSz="932480" fontAlgn="base">
                <a:lnSpc>
                  <a:spcPct val="150000"/>
                </a:lnSpc>
                <a:spcBef>
                  <a:spcPct val="0"/>
                </a:spcBef>
                <a:spcAft>
                  <a:spcPct val="0"/>
                </a:spcAft>
              </a:pPr>
              <a:r>
                <a:rPr lang="en-US" sz="1600" dirty="0" smtClean="0">
                  <a:solidFill>
                    <a:srgbClr val="124191"/>
                  </a:solidFill>
                  <a:latin typeface="Nokia Pure Headline Extra Bold"/>
                  <a:ea typeface="Segoe UI" pitchFamily="34" charset="0"/>
                  <a:cs typeface="Nokia Pure Headline Extra Bold"/>
                </a:rPr>
                <a:t>LOCATION</a:t>
              </a:r>
              <a:endParaRPr lang="en-US" sz="1600" dirty="0">
                <a:solidFill>
                  <a:srgbClr val="124191"/>
                </a:solidFill>
                <a:latin typeface="Nokia Pure Headline Extra Bold"/>
                <a:ea typeface="Segoe UI" pitchFamily="34" charset="0"/>
                <a:cs typeface="Nokia Pure Headline Extra Bold"/>
              </a:endParaRPr>
            </a:p>
          </p:txBody>
        </p:sp>
        <p:pic>
          <p:nvPicPr>
            <p:cNvPr id="23" name="Picture 22" descr="locati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419" y="2796780"/>
              <a:ext cx="1260504" cy="1260000"/>
            </a:xfrm>
            <a:prstGeom prst="rect">
              <a:avLst/>
            </a:prstGeom>
          </p:spPr>
        </p:pic>
      </p:grpSp>
      <p:grpSp>
        <p:nvGrpSpPr>
          <p:cNvPr id="29" name="Group 28"/>
          <p:cNvGrpSpPr/>
          <p:nvPr/>
        </p:nvGrpSpPr>
        <p:grpSpPr>
          <a:xfrm>
            <a:off x="6341290" y="2211477"/>
            <a:ext cx="2763057" cy="2762665"/>
            <a:chOff x="6349537" y="4014476"/>
            <a:chExt cx="2763057" cy="2762665"/>
          </a:xfrm>
        </p:grpSpPr>
        <p:sp>
          <p:nvSpPr>
            <p:cNvPr id="20" name="Oval 19"/>
            <p:cNvSpPr/>
            <p:nvPr/>
          </p:nvSpPr>
          <p:spPr>
            <a:xfrm>
              <a:off x="6349537" y="4014476"/>
              <a:ext cx="2763057" cy="2762665"/>
            </a:xfrm>
            <a:prstGeom prst="ellipse">
              <a:avLst/>
            </a:prstGeom>
            <a:solidFill>
              <a:srgbClr val="FFFFFF">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234000" rtlCol="0" anchor="b"/>
            <a:lstStyle/>
            <a:p>
              <a:pPr algn="ctr" defTabSz="932480" fontAlgn="base">
                <a:lnSpc>
                  <a:spcPct val="150000"/>
                </a:lnSpc>
                <a:spcBef>
                  <a:spcPct val="0"/>
                </a:spcBef>
                <a:spcAft>
                  <a:spcPct val="0"/>
                </a:spcAft>
              </a:pPr>
              <a:r>
                <a:rPr lang="en-US" sz="1600" dirty="0" smtClean="0">
                  <a:solidFill>
                    <a:srgbClr val="5F5F5F"/>
                  </a:solidFill>
                  <a:latin typeface="Nokia Pure Headline Extra Bold"/>
                  <a:ea typeface="Segoe UI" pitchFamily="34" charset="0"/>
                  <a:cs typeface="Nokia Pure Headline Extra Bold"/>
                </a:rPr>
                <a:t>LOCATION</a:t>
              </a:r>
              <a:endParaRPr lang="en-US" sz="1600" dirty="0">
                <a:solidFill>
                  <a:srgbClr val="5F5F5F"/>
                </a:solidFill>
                <a:latin typeface="Nokia Pure Headline Extra Bold"/>
                <a:ea typeface="Segoe UI" pitchFamily="34" charset="0"/>
                <a:cs typeface="Nokia Pure Headline Extra Bold"/>
              </a:endParaRPr>
            </a:p>
          </p:txBody>
        </p:sp>
        <p:pic>
          <p:nvPicPr>
            <p:cNvPr id="26" name="Picture 25" descr="location.png"/>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96373" y="4598589"/>
              <a:ext cx="1260504" cy="1260000"/>
            </a:xfrm>
            <a:prstGeom prst="rect">
              <a:avLst/>
            </a:prstGeom>
          </p:spPr>
        </p:pic>
      </p:grpSp>
      <p:grpSp>
        <p:nvGrpSpPr>
          <p:cNvPr id="5" name="Group 4"/>
          <p:cNvGrpSpPr/>
          <p:nvPr/>
        </p:nvGrpSpPr>
        <p:grpSpPr>
          <a:xfrm>
            <a:off x="9306334" y="2226317"/>
            <a:ext cx="2763057" cy="2762665"/>
            <a:chOff x="9306334" y="2226317"/>
            <a:chExt cx="2763057" cy="2762665"/>
          </a:xfrm>
        </p:grpSpPr>
        <p:sp>
          <p:nvSpPr>
            <p:cNvPr id="21" name="Oval 20"/>
            <p:cNvSpPr/>
            <p:nvPr/>
          </p:nvSpPr>
          <p:spPr>
            <a:xfrm>
              <a:off x="9306334" y="2226317"/>
              <a:ext cx="2763057" cy="2762665"/>
            </a:xfrm>
            <a:prstGeom prst="ellipse">
              <a:avLst/>
            </a:prstGeom>
            <a:solidFill>
              <a:srgbClr val="FFFFFF">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234000" rtlCol="0" anchor="b"/>
            <a:lstStyle/>
            <a:p>
              <a:pPr algn="ctr" defTabSz="932480" fontAlgn="base">
                <a:lnSpc>
                  <a:spcPct val="150000"/>
                </a:lnSpc>
                <a:spcBef>
                  <a:spcPct val="0"/>
                </a:spcBef>
                <a:spcAft>
                  <a:spcPct val="0"/>
                </a:spcAft>
              </a:pPr>
              <a:r>
                <a:rPr lang="en-US" sz="1600" dirty="0" smtClean="0">
                  <a:solidFill>
                    <a:srgbClr val="5F5F5F"/>
                  </a:solidFill>
                  <a:latin typeface="Nokia Pure Headline Extra Bold"/>
                  <a:ea typeface="Segoe UI" pitchFamily="34" charset="0"/>
                  <a:cs typeface="Nokia Pure Headline Extra Bold"/>
                </a:rPr>
                <a:t>MUSIC</a:t>
              </a:r>
              <a:endParaRPr lang="en-US" sz="1600" dirty="0">
                <a:solidFill>
                  <a:srgbClr val="5F5F5F"/>
                </a:solidFill>
                <a:latin typeface="Nokia Pure Headline Extra Bold"/>
                <a:ea typeface="Segoe UI" pitchFamily="34" charset="0"/>
                <a:cs typeface="Nokia Pure Headline Extra Bold"/>
              </a:endParaRPr>
            </a:p>
          </p:txBody>
        </p:sp>
        <p:pic>
          <p:nvPicPr>
            <p:cNvPr id="31" name="Picture 30" descr="music.png"/>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59263" y="2757337"/>
              <a:ext cx="1255053" cy="1255053"/>
            </a:xfrm>
            <a:prstGeom prst="rect">
              <a:avLst/>
            </a:prstGeom>
          </p:spPr>
        </p:pic>
      </p:grpSp>
    </p:spTree>
    <p:extLst>
      <p:ext uri="{BB962C8B-B14F-4D97-AF65-F5344CB8AC3E}">
        <p14:creationId xmlns:p14="http://schemas.microsoft.com/office/powerpoint/2010/main" val="166431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418741" y="2159217"/>
            <a:ext cx="3169097" cy="2503587"/>
          </a:xfrm>
          <a:prstGeom prst="rect">
            <a:avLst/>
          </a:prstGeom>
        </p:spPr>
      </p:pic>
      <p:sp>
        <p:nvSpPr>
          <p:cNvPr id="8" name="Title 3"/>
          <p:cNvSpPr txBox="1">
            <a:spLocks/>
          </p:cNvSpPr>
          <p:nvPr/>
        </p:nvSpPr>
        <p:spPr>
          <a:xfrm>
            <a:off x="5743405" y="2152571"/>
            <a:ext cx="5883492" cy="3693671"/>
          </a:xfrm>
          <a:prstGeom prst="rect">
            <a:avLst/>
          </a:prstGeom>
        </p:spPr>
        <p:txBody>
          <a:bodyPr vert="horz" lIns="124358" tIns="62179" rIns="124358" bIns="62179"/>
          <a:lstStyle>
            <a:lvl1pPr algn="l" defTabSz="457200" rtl="0" eaLnBrk="1" latinLnBrk="0" hangingPunct="1">
              <a:lnSpc>
                <a:spcPct val="75000"/>
              </a:lnSpc>
              <a:spcBef>
                <a:spcPct val="0"/>
              </a:spcBef>
              <a:buNone/>
              <a:defRPr sz="4800" b="1" i="0" kern="1200" cap="all">
                <a:solidFill>
                  <a:srgbClr val="FFFFFF"/>
                </a:solidFill>
                <a:latin typeface="Nokia Pure Headline Extra Bold"/>
                <a:ea typeface="+mj-ea"/>
                <a:cs typeface="Nokia Pure Headline Extra Bold"/>
              </a:defRPr>
            </a:lvl1pPr>
          </a:lstStyle>
          <a:p>
            <a:pPr>
              <a:lnSpc>
                <a:spcPct val="70000"/>
              </a:lnSpc>
            </a:pPr>
            <a:r>
              <a:rPr lang="en-US" sz="8000" dirty="0"/>
              <a:t>Nokia</a:t>
            </a:r>
          </a:p>
          <a:p>
            <a:pPr>
              <a:lnSpc>
                <a:spcPct val="70000"/>
              </a:lnSpc>
            </a:pPr>
            <a:r>
              <a:rPr lang="en-US" sz="8000" dirty="0"/>
              <a:t>Imaging </a:t>
            </a:r>
          </a:p>
          <a:p>
            <a:pPr>
              <a:lnSpc>
                <a:spcPct val="70000"/>
              </a:lnSpc>
            </a:pPr>
            <a:r>
              <a:rPr lang="en-US" sz="8000" dirty="0" err="1"/>
              <a:t>sdk</a:t>
            </a:r>
            <a:endParaRPr lang="en-US" sz="8000" dirty="0"/>
          </a:p>
        </p:txBody>
      </p:sp>
    </p:spTree>
    <p:extLst>
      <p:ext uri="{BB962C8B-B14F-4D97-AF65-F5344CB8AC3E}">
        <p14:creationId xmlns:p14="http://schemas.microsoft.com/office/powerpoint/2010/main" val="423084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702228" y="1474413"/>
            <a:ext cx="6903229" cy="4664075"/>
          </a:xfrm>
          <a:prstGeom prst="rect">
            <a:avLst/>
          </a:prstGeom>
        </p:spPr>
        <p:txBody>
          <a:bodyPr/>
          <a:lstStyle/>
          <a:p>
            <a:pPr>
              <a:spcBef>
                <a:spcPts val="2016"/>
              </a:spcBef>
              <a:buClrTx/>
            </a:pPr>
            <a:r>
              <a:rPr lang="en-US" sz="2000" dirty="0" smtClean="0">
                <a:solidFill>
                  <a:schemeClr val="bg1"/>
                </a:solidFill>
                <a:latin typeface="Nokia Pure Text Light"/>
                <a:ea typeface="Segoe UI" pitchFamily="34" charset="0"/>
                <a:cs typeface="Nokia Pure Text Light"/>
              </a:rPr>
              <a:t>Includes </a:t>
            </a:r>
            <a:r>
              <a:rPr lang="en-US" sz="2000" dirty="0">
                <a:solidFill>
                  <a:schemeClr val="bg1"/>
                </a:solidFill>
                <a:latin typeface="Nokia Pure Text Light"/>
                <a:ea typeface="Segoe UI" pitchFamily="34" charset="0"/>
                <a:cs typeface="Nokia Pure Text Light"/>
              </a:rPr>
              <a:t>more than 50 ready to use image processing filters and effects, with various adjustment </a:t>
            </a:r>
            <a:r>
              <a:rPr lang="en-US" sz="2000" dirty="0" smtClean="0">
                <a:solidFill>
                  <a:schemeClr val="bg1"/>
                </a:solidFill>
                <a:latin typeface="Nokia Pure Text Light"/>
                <a:ea typeface="Segoe UI" pitchFamily="34" charset="0"/>
                <a:cs typeface="Nokia Pure Text Light"/>
              </a:rPr>
              <a:t>parameters</a:t>
            </a:r>
            <a:endParaRPr lang="en-US" sz="2000" dirty="0">
              <a:solidFill>
                <a:schemeClr val="bg1"/>
              </a:solidFill>
              <a:latin typeface="Nokia Pure Text Light"/>
              <a:ea typeface="Segoe UI" pitchFamily="34" charset="0"/>
              <a:cs typeface="Nokia Pure Text Light"/>
            </a:endParaRPr>
          </a:p>
          <a:p>
            <a:pPr>
              <a:spcBef>
                <a:spcPts val="2016"/>
              </a:spcBef>
              <a:buClrTx/>
            </a:pPr>
            <a:r>
              <a:rPr lang="en-US" sz="2000" dirty="0" smtClean="0">
                <a:solidFill>
                  <a:schemeClr val="bg1"/>
                </a:solidFill>
                <a:latin typeface="Nokia Pure Text Light"/>
                <a:ea typeface="Segoe UI" pitchFamily="34" charset="0"/>
                <a:cs typeface="Nokia Pure Text Light"/>
              </a:rPr>
              <a:t>Supports </a:t>
            </a:r>
            <a:r>
              <a:rPr lang="en-US" sz="2000" dirty="0">
                <a:solidFill>
                  <a:schemeClr val="bg1"/>
                </a:solidFill>
                <a:latin typeface="Nokia Pure Text Light"/>
                <a:ea typeface="Segoe UI" pitchFamily="34" charset="0"/>
                <a:cs typeface="Nokia Pure Text Light"/>
              </a:rPr>
              <a:t>creation of totally custom </a:t>
            </a:r>
            <a:r>
              <a:rPr lang="en-US" sz="2000" dirty="0" smtClean="0">
                <a:solidFill>
                  <a:schemeClr val="bg1"/>
                </a:solidFill>
                <a:latin typeface="Nokia Pure Text Light"/>
                <a:ea typeface="Segoe UI" pitchFamily="34" charset="0"/>
                <a:cs typeface="Nokia Pure Text Light"/>
              </a:rPr>
              <a:t>filters</a:t>
            </a:r>
            <a:endParaRPr lang="en-US" sz="2000" dirty="0">
              <a:solidFill>
                <a:schemeClr val="bg1"/>
              </a:solidFill>
              <a:latin typeface="Nokia Pure Text Light"/>
              <a:ea typeface="Segoe UI" pitchFamily="34" charset="0"/>
              <a:cs typeface="Nokia Pure Text Light"/>
            </a:endParaRPr>
          </a:p>
          <a:p>
            <a:pPr>
              <a:spcBef>
                <a:spcPts val="2016"/>
              </a:spcBef>
              <a:buClrTx/>
            </a:pPr>
            <a:r>
              <a:rPr lang="en-US" sz="2000" dirty="0" smtClean="0">
                <a:solidFill>
                  <a:schemeClr val="bg1"/>
                </a:solidFill>
                <a:latin typeface="Nokia Pure Text Light"/>
                <a:ea typeface="Segoe UI" pitchFamily="34" charset="0"/>
                <a:cs typeface="Nokia Pure Text Light"/>
              </a:rPr>
              <a:t>Accessible from managed and native code</a:t>
            </a:r>
          </a:p>
          <a:p>
            <a:pPr>
              <a:spcBef>
                <a:spcPts val="2016"/>
              </a:spcBef>
              <a:buClrTx/>
            </a:pPr>
            <a:r>
              <a:rPr lang="en-US" sz="2000" dirty="0">
                <a:solidFill>
                  <a:schemeClr val="bg1"/>
                </a:solidFill>
                <a:latin typeface="Nokia Pure Text Light"/>
                <a:ea typeface="Segoe UI" pitchFamily="34" charset="0"/>
                <a:cs typeface="Nokia Pure Text Light"/>
              </a:rPr>
              <a:t>Supports various source types: bitmaps, streams, files and camera </a:t>
            </a:r>
            <a:r>
              <a:rPr lang="en-US" sz="2000" dirty="0" smtClean="0">
                <a:solidFill>
                  <a:schemeClr val="bg1"/>
                </a:solidFill>
                <a:latin typeface="Nokia Pure Text Light"/>
                <a:ea typeface="Segoe UI" pitchFamily="34" charset="0"/>
                <a:cs typeface="Nokia Pure Text Light"/>
              </a:rPr>
              <a:t>viewfinder</a:t>
            </a:r>
          </a:p>
          <a:p>
            <a:pPr>
              <a:spcBef>
                <a:spcPts val="2016"/>
              </a:spcBef>
              <a:buClrTx/>
            </a:pPr>
            <a:r>
              <a:rPr lang="en-US" sz="2000" dirty="0" smtClean="0">
                <a:solidFill>
                  <a:schemeClr val="bg1"/>
                </a:solidFill>
                <a:latin typeface="Nokia Pure Text Light"/>
                <a:ea typeface="Segoe UI" pitchFamily="34" charset="0"/>
                <a:cs typeface="Nokia Pure Text Light"/>
              </a:rPr>
              <a:t>Partial </a:t>
            </a:r>
            <a:r>
              <a:rPr lang="en-US" sz="2000" dirty="0">
                <a:solidFill>
                  <a:schemeClr val="bg1"/>
                </a:solidFill>
                <a:latin typeface="Nokia Pure Text Light"/>
                <a:ea typeface="Segoe UI" pitchFamily="34" charset="0"/>
                <a:cs typeface="Nokia Pure Text Light"/>
              </a:rPr>
              <a:t>JPEG decoding - using RAJPEG technology, access image data without decoding a whole JPEG image for a fast previews, application of effects, rotation, and cropping of high resolution images.</a:t>
            </a:r>
          </a:p>
        </p:txBody>
      </p:sp>
      <p:grpSp>
        <p:nvGrpSpPr>
          <p:cNvPr id="20" name="Group 19"/>
          <p:cNvGrpSpPr/>
          <p:nvPr/>
        </p:nvGrpSpPr>
        <p:grpSpPr>
          <a:xfrm>
            <a:off x="8163874" y="1566491"/>
            <a:ext cx="3155902" cy="4412602"/>
            <a:chOff x="9576780" y="1681649"/>
            <a:chExt cx="2360107" cy="3299911"/>
          </a:xfrm>
        </p:grpSpPr>
        <p:pic>
          <p:nvPicPr>
            <p:cNvPr id="21" name="Picture 20"/>
            <p:cNvPicPr>
              <a:picLocks/>
            </p:cNvPicPr>
            <p:nvPr/>
          </p:nvPicPr>
          <p:blipFill>
            <a:blip r:embed="rId3"/>
            <a:stretch>
              <a:fillRect/>
            </a:stretch>
          </p:blipFill>
          <p:spPr>
            <a:xfrm>
              <a:off x="10791855" y="3367198"/>
              <a:ext cx="1145032" cy="763354"/>
            </a:xfrm>
            <a:prstGeom prst="rect">
              <a:avLst/>
            </a:prstGeom>
          </p:spPr>
        </p:pic>
        <p:pic>
          <p:nvPicPr>
            <p:cNvPr id="22" name="Picture 21"/>
            <p:cNvPicPr>
              <a:picLocks/>
            </p:cNvPicPr>
            <p:nvPr/>
          </p:nvPicPr>
          <p:blipFill>
            <a:blip r:embed="rId4"/>
            <a:stretch>
              <a:fillRect/>
            </a:stretch>
          </p:blipFill>
          <p:spPr>
            <a:xfrm>
              <a:off x="9576780" y="3367198"/>
              <a:ext cx="1145032" cy="763354"/>
            </a:xfrm>
            <a:prstGeom prst="rect">
              <a:avLst/>
            </a:prstGeom>
          </p:spPr>
        </p:pic>
        <p:pic>
          <p:nvPicPr>
            <p:cNvPr id="23" name="Picture 22"/>
            <p:cNvPicPr>
              <a:picLocks/>
            </p:cNvPicPr>
            <p:nvPr/>
          </p:nvPicPr>
          <p:blipFill>
            <a:blip r:embed="rId5"/>
            <a:stretch>
              <a:fillRect/>
            </a:stretch>
          </p:blipFill>
          <p:spPr>
            <a:xfrm>
              <a:off x="10791855" y="2528857"/>
              <a:ext cx="1145032" cy="763354"/>
            </a:xfrm>
            <a:prstGeom prst="rect">
              <a:avLst/>
            </a:prstGeom>
          </p:spPr>
        </p:pic>
        <p:pic>
          <p:nvPicPr>
            <p:cNvPr id="24" name="Picture 23"/>
            <p:cNvPicPr>
              <a:picLocks/>
            </p:cNvPicPr>
            <p:nvPr/>
          </p:nvPicPr>
          <p:blipFill>
            <a:blip r:embed="rId6"/>
            <a:stretch>
              <a:fillRect/>
            </a:stretch>
          </p:blipFill>
          <p:spPr>
            <a:xfrm>
              <a:off x="9576780" y="2528857"/>
              <a:ext cx="1145032" cy="763354"/>
            </a:xfrm>
            <a:prstGeom prst="rect">
              <a:avLst/>
            </a:prstGeom>
          </p:spPr>
        </p:pic>
        <p:pic>
          <p:nvPicPr>
            <p:cNvPr id="25" name="Picture 24"/>
            <p:cNvPicPr>
              <a:picLocks/>
            </p:cNvPicPr>
            <p:nvPr/>
          </p:nvPicPr>
          <p:blipFill>
            <a:blip r:embed="rId7"/>
            <a:stretch>
              <a:fillRect/>
            </a:stretch>
          </p:blipFill>
          <p:spPr>
            <a:xfrm>
              <a:off x="10791855" y="1681649"/>
              <a:ext cx="1145032" cy="763354"/>
            </a:xfrm>
            <a:prstGeom prst="rect">
              <a:avLst/>
            </a:prstGeom>
          </p:spPr>
        </p:pic>
        <p:pic>
          <p:nvPicPr>
            <p:cNvPr id="26" name="Picture 25"/>
            <p:cNvPicPr>
              <a:picLocks/>
            </p:cNvPicPr>
            <p:nvPr/>
          </p:nvPicPr>
          <p:blipFill>
            <a:blip r:embed="rId8"/>
            <a:stretch>
              <a:fillRect/>
            </a:stretch>
          </p:blipFill>
          <p:spPr>
            <a:xfrm>
              <a:off x="9576780" y="4218205"/>
              <a:ext cx="1145032" cy="763354"/>
            </a:xfrm>
            <a:prstGeom prst="rect">
              <a:avLst/>
            </a:prstGeom>
          </p:spPr>
        </p:pic>
        <p:pic>
          <p:nvPicPr>
            <p:cNvPr id="27" name="Picture 26"/>
            <p:cNvPicPr>
              <a:picLocks/>
            </p:cNvPicPr>
            <p:nvPr/>
          </p:nvPicPr>
          <p:blipFill>
            <a:blip r:embed="rId9"/>
            <a:stretch>
              <a:fillRect/>
            </a:stretch>
          </p:blipFill>
          <p:spPr>
            <a:xfrm>
              <a:off x="9576780" y="1681650"/>
              <a:ext cx="1145032" cy="763354"/>
            </a:xfrm>
            <a:prstGeom prst="rect">
              <a:avLst/>
            </a:prstGeom>
          </p:spPr>
        </p:pic>
        <p:pic>
          <p:nvPicPr>
            <p:cNvPr id="28" name="Kuva 1" descr="Screen shot 2014-03-31 at 12.19.18 PM.png"/>
            <p:cNvPicPr>
              <a:picLocks/>
            </p:cNvPicPr>
            <p:nvPr/>
          </p:nvPicPr>
          <p:blipFill rotWithShape="1">
            <a:blip r:embed="rId10">
              <a:extLst>
                <a:ext uri="{28A0092B-C50C-407E-A947-70E740481C1C}">
                  <a14:useLocalDpi xmlns:a14="http://schemas.microsoft.com/office/drawing/2010/main" val="0"/>
                </a:ext>
              </a:extLst>
            </a:blip>
            <a:srcRect l="1579" t="1579" r="1579" b="1579"/>
            <a:stretch/>
          </p:blipFill>
          <p:spPr>
            <a:xfrm>
              <a:off x="10791855" y="4218206"/>
              <a:ext cx="1145032" cy="763354"/>
            </a:xfrm>
            <a:prstGeom prst="rect">
              <a:avLst/>
            </a:prstGeom>
          </p:spPr>
        </p:pic>
      </p:grpSp>
      <p:sp>
        <p:nvSpPr>
          <p:cNvPr id="29"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dirty="0">
                <a:solidFill>
                  <a:srgbClr val="FFFFFF"/>
                </a:solidFill>
              </a:rPr>
              <a:t>WHAT IS </a:t>
            </a:r>
            <a:r>
              <a:rPr lang="en-US" sz="4000" dirty="0" smtClean="0">
                <a:solidFill>
                  <a:srgbClr val="FFFFFF"/>
                </a:solidFill>
              </a:rPr>
              <a:t>The NOKIA </a:t>
            </a:r>
            <a:r>
              <a:rPr lang="en-US" sz="4000" dirty="0">
                <a:solidFill>
                  <a:srgbClr val="FFFFFF"/>
                </a:solidFill>
              </a:rPr>
              <a:t>IMAGING </a:t>
            </a:r>
            <a:r>
              <a:rPr lang="en-US" sz="4000" dirty="0" smtClean="0">
                <a:solidFill>
                  <a:srgbClr val="FFFFFF"/>
                </a:solidFill>
              </a:rPr>
              <a:t>SDK?</a:t>
            </a:r>
            <a:endParaRPr lang="en-US" sz="4000" dirty="0">
              <a:solidFill>
                <a:srgbClr val="FFFFFF"/>
              </a:solidFill>
            </a:endParaRPr>
          </a:p>
        </p:txBody>
      </p:sp>
    </p:spTree>
    <p:extLst>
      <p:ext uri="{BB962C8B-B14F-4D97-AF65-F5344CB8AC3E}">
        <p14:creationId xmlns:p14="http://schemas.microsoft.com/office/powerpoint/2010/main" val="404715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621826" y="467802"/>
            <a:ext cx="11024074" cy="689829"/>
          </a:xfrm>
          <a:prstGeom prst="rect">
            <a:avLst/>
          </a:prstGeom>
        </p:spPr>
        <p:txBody>
          <a:bodyPr lIns="0" tIns="0" rIns="0" bIns="0" anchor="t" anchorCtr="0">
            <a:noAutofit/>
          </a:bodyPr>
          <a:lstStyle>
            <a:lvl1pPr algn="l" defTabSz="621792" rtl="0" eaLnBrk="1" latinLnBrk="0" hangingPunct="1">
              <a:lnSpc>
                <a:spcPts val="5984"/>
              </a:lnSpc>
              <a:spcBef>
                <a:spcPct val="0"/>
              </a:spcBef>
              <a:buNone/>
              <a:defRPr sz="5400" b="0" i="0" kern="1200" cap="all" spc="-116" baseline="0">
                <a:solidFill>
                  <a:srgbClr val="124191"/>
                </a:solidFill>
                <a:latin typeface="Nokia Pure Headline Extra Bold"/>
                <a:ea typeface="+mj-ea"/>
                <a:cs typeface="Nokia Pure Headline Extra Bold"/>
              </a:defRPr>
            </a:lvl1pPr>
          </a:lstStyle>
          <a:p>
            <a:pPr algn="ctr">
              <a:lnSpc>
                <a:spcPct val="90000"/>
              </a:lnSpc>
            </a:pPr>
            <a:r>
              <a:rPr lang="en-US" sz="4000" dirty="0">
                <a:solidFill>
                  <a:srgbClr val="FFFFFF"/>
                </a:solidFill>
              </a:rPr>
              <a:t>NOKIA IMAGING SDK</a:t>
            </a:r>
          </a:p>
        </p:txBody>
      </p:sp>
      <p:sp>
        <p:nvSpPr>
          <p:cNvPr id="46" name="Rectangle 45"/>
          <p:cNvSpPr/>
          <p:nvPr/>
        </p:nvSpPr>
        <p:spPr>
          <a:xfrm>
            <a:off x="1800624" y="1118387"/>
            <a:ext cx="8791176" cy="430887"/>
          </a:xfrm>
          <a:prstGeom prst="rect">
            <a:avLst/>
          </a:prstGeom>
        </p:spPr>
        <p:txBody>
          <a:bodyPr wrap="square">
            <a:spAutoFit/>
          </a:bodyPr>
          <a:lstStyle/>
          <a:p>
            <a:pPr algn="ctr" defTabSz="621792">
              <a:lnSpc>
                <a:spcPct val="90000"/>
              </a:lnSpc>
              <a:buClr>
                <a:srgbClr val="505050"/>
              </a:buClr>
              <a:buSzPct val="90000"/>
            </a:pPr>
            <a:r>
              <a:rPr lang="en-US" sz="2400" dirty="0">
                <a:solidFill>
                  <a:srgbClr val="FFFFFF"/>
                </a:solidFill>
                <a:latin typeface="Nokia Pure Text Light"/>
                <a:cs typeface="Nokia Pure Text Light"/>
              </a:rPr>
              <a:t>Makes imaging magic</a:t>
            </a:r>
          </a:p>
        </p:txBody>
      </p:sp>
      <p:grpSp>
        <p:nvGrpSpPr>
          <p:cNvPr id="10" name="Group 9"/>
          <p:cNvGrpSpPr/>
          <p:nvPr/>
        </p:nvGrpSpPr>
        <p:grpSpPr>
          <a:xfrm>
            <a:off x="1443358" y="2515349"/>
            <a:ext cx="2993943" cy="2979322"/>
            <a:chOff x="1443358" y="2515349"/>
            <a:chExt cx="2993943" cy="2979322"/>
          </a:xfrm>
        </p:grpSpPr>
        <p:sp>
          <p:nvSpPr>
            <p:cNvPr id="26" name="Rectangle 25"/>
            <p:cNvSpPr/>
            <p:nvPr/>
          </p:nvSpPr>
          <p:spPr>
            <a:xfrm>
              <a:off x="1443358" y="4843211"/>
              <a:ext cx="2993943" cy="651460"/>
            </a:xfrm>
            <a:prstGeom prst="rect">
              <a:avLst/>
            </a:prstGeom>
          </p:spPr>
          <p:txBody>
            <a:bodyPr wrap="square">
              <a:spAutoFit/>
            </a:bodyPr>
            <a:lstStyle/>
            <a:p>
              <a:pPr algn="ctr" defTabSz="932472" fontAlgn="base">
                <a:lnSpc>
                  <a:spcPct val="90000"/>
                </a:lnSpc>
                <a:spcBef>
                  <a:spcPts val="1200"/>
                </a:spcBef>
                <a:spcAft>
                  <a:spcPct val="0"/>
                </a:spcAft>
              </a:pPr>
              <a:r>
                <a:rPr lang="en-US" sz="2000" dirty="0">
                  <a:solidFill>
                    <a:srgbClr val="FFFFFF"/>
                  </a:solidFill>
                  <a:latin typeface="Nokia Pure Text Light"/>
                  <a:ea typeface="Segoe UI" pitchFamily="34" charset="0"/>
                  <a:cs typeface="Nokia Pure Text Light"/>
                </a:rPr>
                <a:t>Easy to </a:t>
              </a:r>
              <a:r>
                <a:rPr lang="en-US" sz="2000" dirty="0" smtClean="0">
                  <a:solidFill>
                    <a:srgbClr val="FFFFFF"/>
                  </a:solidFill>
                  <a:latin typeface="Nokia Pure Text Light"/>
                  <a:ea typeface="Segoe UI" pitchFamily="34" charset="0"/>
                  <a:cs typeface="Nokia Pure Text Light"/>
                </a:rPr>
                <a:t>use, 50</a:t>
              </a:r>
              <a:r>
                <a:rPr lang="en-US" sz="2000" dirty="0">
                  <a:solidFill>
                    <a:srgbClr val="FFFFFF"/>
                  </a:solidFill>
                  <a:latin typeface="Nokia Pure Text Light"/>
                  <a:ea typeface="Segoe UI" pitchFamily="34" charset="0"/>
                  <a:cs typeface="Nokia Pure Text Light"/>
                </a:rPr>
                <a:t>+ </a:t>
              </a:r>
              <a:r>
                <a:rPr lang="en-US" sz="2000" dirty="0" smtClean="0">
                  <a:solidFill>
                    <a:srgbClr val="FFFFFF"/>
                  </a:solidFill>
                  <a:latin typeface="Nokia Pure Text Light"/>
                  <a:ea typeface="Segoe UI" pitchFamily="34" charset="0"/>
                  <a:cs typeface="Nokia Pure Text Light"/>
                </a:rPr>
                <a:t>filters, </a:t>
              </a:r>
              <a:br>
                <a:rPr lang="en-US" sz="2000" dirty="0" smtClean="0">
                  <a:solidFill>
                    <a:srgbClr val="FFFFFF"/>
                  </a:solidFill>
                  <a:latin typeface="Nokia Pure Text Light"/>
                  <a:ea typeface="Segoe UI" pitchFamily="34" charset="0"/>
                  <a:cs typeface="Nokia Pure Text Light"/>
                </a:rPr>
              </a:br>
              <a:r>
                <a:rPr lang="en-US" sz="2000" dirty="0" smtClean="0">
                  <a:solidFill>
                    <a:srgbClr val="FFFFFF"/>
                  </a:solidFill>
                  <a:latin typeface="Nokia Pure Text Light"/>
                  <a:ea typeface="Segoe UI" pitchFamily="34" charset="0"/>
                  <a:cs typeface="Nokia Pure Text Light"/>
                </a:rPr>
                <a:t>1,500</a:t>
              </a:r>
              <a:r>
                <a:rPr lang="en-US" sz="2000" dirty="0">
                  <a:solidFill>
                    <a:srgbClr val="FFFFFF"/>
                  </a:solidFill>
                  <a:latin typeface="Nokia Pure Text Light"/>
                  <a:ea typeface="Segoe UI" pitchFamily="34" charset="0"/>
                  <a:cs typeface="Nokia Pure Text Light"/>
                </a:rPr>
                <a:t>+ apps</a:t>
              </a:r>
            </a:p>
          </p:txBody>
        </p:sp>
        <p:grpSp>
          <p:nvGrpSpPr>
            <p:cNvPr id="6" name="Group 5"/>
            <p:cNvGrpSpPr/>
            <p:nvPr/>
          </p:nvGrpSpPr>
          <p:grpSpPr>
            <a:xfrm>
              <a:off x="2280282" y="2997685"/>
              <a:ext cx="1261100" cy="1100684"/>
              <a:chOff x="478941" y="2247267"/>
              <a:chExt cx="1261100" cy="1100684"/>
            </a:xfrm>
          </p:grpSpPr>
          <p:sp>
            <p:nvSpPr>
              <p:cNvPr id="36" name="Rectangle 35"/>
              <p:cNvSpPr/>
              <p:nvPr/>
            </p:nvSpPr>
            <p:spPr>
              <a:xfrm>
                <a:off x="478941" y="2247267"/>
                <a:ext cx="1261100" cy="938719"/>
              </a:xfrm>
              <a:prstGeom prst="rect">
                <a:avLst/>
              </a:prstGeom>
            </p:spPr>
            <p:txBody>
              <a:bodyPr wrap="none">
                <a:spAutoFit/>
              </a:bodyPr>
              <a:lstStyle/>
              <a:p>
                <a:pPr algn="ctr" defTabSz="932472" fontAlgn="base">
                  <a:lnSpc>
                    <a:spcPct val="90000"/>
                  </a:lnSpc>
                  <a:spcBef>
                    <a:spcPts val="1200"/>
                  </a:spcBef>
                  <a:spcAft>
                    <a:spcPct val="0"/>
                  </a:spcAft>
                </a:pPr>
                <a:r>
                  <a:rPr lang="en-US" sz="6000" dirty="0" smtClean="0">
                    <a:solidFill>
                      <a:srgbClr val="FFFFFF"/>
                    </a:solidFill>
                    <a:latin typeface="Nokia Pure Headline Extra Bold"/>
                    <a:ea typeface="Segoe UI" pitchFamily="34" charset="0"/>
                    <a:cs typeface="Nokia Pure Headline Extra Bold"/>
                  </a:rPr>
                  <a:t>1.0</a:t>
                </a:r>
                <a:endParaRPr lang="en-US" sz="6000" dirty="0">
                  <a:solidFill>
                    <a:srgbClr val="FFFFFF"/>
                  </a:solidFill>
                  <a:latin typeface="Nokia Pure Headline Extra Bold"/>
                  <a:ea typeface="Segoe UI" pitchFamily="34" charset="0"/>
                  <a:cs typeface="Nokia Pure Headline Extra Bold"/>
                </a:endParaRPr>
              </a:p>
            </p:txBody>
          </p:sp>
          <p:sp>
            <p:nvSpPr>
              <p:cNvPr id="37" name="Rectangle 36"/>
              <p:cNvSpPr/>
              <p:nvPr/>
            </p:nvSpPr>
            <p:spPr>
              <a:xfrm>
                <a:off x="524568" y="3001702"/>
                <a:ext cx="1169846" cy="346249"/>
              </a:xfrm>
              <a:prstGeom prst="rect">
                <a:avLst/>
              </a:prstGeom>
            </p:spPr>
            <p:txBody>
              <a:bodyPr wrap="none">
                <a:spAutoFit/>
              </a:bodyPr>
              <a:lstStyle/>
              <a:p>
                <a:pPr algn="ctr" defTabSz="932472" fontAlgn="base">
                  <a:lnSpc>
                    <a:spcPct val="90000"/>
                  </a:lnSpc>
                  <a:spcBef>
                    <a:spcPts val="1200"/>
                  </a:spcBef>
                  <a:spcAft>
                    <a:spcPct val="0"/>
                  </a:spcAft>
                </a:pPr>
                <a:r>
                  <a:rPr lang="en-US" dirty="0" smtClean="0">
                    <a:solidFill>
                      <a:srgbClr val="FFFFFF"/>
                    </a:solidFill>
                    <a:latin typeface="Nokia Pure Text Light"/>
                    <a:ea typeface="Segoe UI" pitchFamily="34" charset="0"/>
                    <a:cs typeface="Nokia Pure Text Light"/>
                  </a:rPr>
                  <a:t>JUL 2013</a:t>
                </a:r>
                <a:endParaRPr lang="en-US" dirty="0">
                  <a:solidFill>
                    <a:srgbClr val="FFFFFF"/>
                  </a:solidFill>
                  <a:latin typeface="Nokia Pure Text Light"/>
                  <a:ea typeface="Segoe UI" pitchFamily="34" charset="0"/>
                  <a:cs typeface="Nokia Pure Text Light"/>
                </a:endParaRPr>
              </a:p>
            </p:txBody>
          </p:sp>
        </p:grpSp>
        <p:sp>
          <p:nvSpPr>
            <p:cNvPr id="9" name="Rectangle 8"/>
            <p:cNvSpPr/>
            <p:nvPr/>
          </p:nvSpPr>
          <p:spPr>
            <a:xfrm>
              <a:off x="1880316" y="2515349"/>
              <a:ext cx="2078244" cy="2061761"/>
            </a:xfrm>
            <a:prstGeom prst="rect">
              <a:avLst/>
            </a:prstGeom>
            <a:noFill/>
            <a:ln w="571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grpSp>
      <p:grpSp>
        <p:nvGrpSpPr>
          <p:cNvPr id="11" name="Group 10"/>
          <p:cNvGrpSpPr/>
          <p:nvPr/>
        </p:nvGrpSpPr>
        <p:grpSpPr>
          <a:xfrm>
            <a:off x="4548511" y="2515349"/>
            <a:ext cx="3158152" cy="3257581"/>
            <a:chOff x="4548511" y="2515349"/>
            <a:chExt cx="3158152" cy="3257581"/>
          </a:xfrm>
        </p:grpSpPr>
        <p:sp>
          <p:nvSpPr>
            <p:cNvPr id="25" name="Rectangle 24"/>
            <p:cNvSpPr/>
            <p:nvPr/>
          </p:nvSpPr>
          <p:spPr>
            <a:xfrm>
              <a:off x="4548511" y="4844471"/>
              <a:ext cx="3158152" cy="928459"/>
            </a:xfrm>
            <a:prstGeom prst="rect">
              <a:avLst/>
            </a:prstGeom>
          </p:spPr>
          <p:txBody>
            <a:bodyPr wrap="square">
              <a:spAutoFit/>
            </a:bodyPr>
            <a:lstStyle/>
            <a:p>
              <a:pPr algn="ctr" defTabSz="932472" fontAlgn="base">
                <a:lnSpc>
                  <a:spcPct val="90000"/>
                </a:lnSpc>
                <a:spcBef>
                  <a:spcPts val="1200"/>
                </a:spcBef>
                <a:spcAft>
                  <a:spcPct val="0"/>
                </a:spcAft>
              </a:pPr>
              <a:r>
                <a:rPr lang="en-US" sz="2000" dirty="0">
                  <a:solidFill>
                    <a:srgbClr val="FFFFFF"/>
                  </a:solidFill>
                  <a:latin typeface="Nokia Pure Text Light"/>
                  <a:ea typeface="Segoe UI" pitchFamily="34" charset="0"/>
                  <a:cs typeface="Nokia Pure Text Light"/>
                </a:rPr>
                <a:t>Performance </a:t>
              </a:r>
              <a:r>
                <a:rPr lang="en-US" sz="2000" dirty="0" smtClean="0">
                  <a:solidFill>
                    <a:srgbClr val="FFFFFF"/>
                  </a:solidFill>
                  <a:latin typeface="Nokia Pure Text Light"/>
                  <a:ea typeface="Segoe UI" pitchFamily="34" charset="0"/>
                  <a:cs typeface="Nokia Pure Text Light"/>
                </a:rPr>
                <a:t>enhancements, Lens </a:t>
              </a:r>
              <a:r>
                <a:rPr lang="en-US" sz="2000" dirty="0">
                  <a:solidFill>
                    <a:srgbClr val="FFFFFF"/>
                  </a:solidFill>
                  <a:latin typeface="Nokia Pure Text Light"/>
                  <a:ea typeface="Segoe UI" pitchFamily="34" charset="0"/>
                  <a:cs typeface="Nokia Pure Text Light"/>
                </a:rPr>
                <a:t>blur, HDR, </a:t>
              </a:r>
              <a:r>
                <a:rPr lang="en-US" sz="2000" dirty="0" smtClean="0">
                  <a:solidFill>
                    <a:srgbClr val="FFFFFF"/>
                  </a:solidFill>
                  <a:latin typeface="Nokia Pure Text Light"/>
                  <a:ea typeface="Segoe UI" pitchFamily="34" charset="0"/>
                  <a:cs typeface="Nokia Pure Text Light"/>
                </a:rPr>
                <a:t>Foreground </a:t>
              </a:r>
              <a:r>
                <a:rPr lang="en-US" sz="2000" dirty="0">
                  <a:solidFill>
                    <a:srgbClr val="FFFFFF"/>
                  </a:solidFill>
                  <a:latin typeface="Nokia Pure Text Light"/>
                  <a:ea typeface="Segoe UI" pitchFamily="34" charset="0"/>
                  <a:cs typeface="Nokia Pure Text Light"/>
                </a:rPr>
                <a:t>picker</a:t>
              </a:r>
            </a:p>
          </p:txBody>
        </p:sp>
        <p:grpSp>
          <p:nvGrpSpPr>
            <p:cNvPr id="8" name="Group 7"/>
            <p:cNvGrpSpPr/>
            <p:nvPr/>
          </p:nvGrpSpPr>
          <p:grpSpPr>
            <a:xfrm>
              <a:off x="5566500" y="2997685"/>
              <a:ext cx="1169384" cy="1100684"/>
              <a:chOff x="6206278" y="2775571"/>
              <a:chExt cx="1169384" cy="1100684"/>
            </a:xfrm>
          </p:grpSpPr>
          <p:sp>
            <p:nvSpPr>
              <p:cNvPr id="39" name="Rectangle 38"/>
              <p:cNvSpPr/>
              <p:nvPr/>
            </p:nvSpPr>
            <p:spPr>
              <a:xfrm>
                <a:off x="6270064" y="2775571"/>
                <a:ext cx="1041813" cy="938719"/>
              </a:xfrm>
              <a:prstGeom prst="rect">
                <a:avLst/>
              </a:prstGeom>
            </p:spPr>
            <p:txBody>
              <a:bodyPr wrap="none">
                <a:spAutoFit/>
              </a:bodyPr>
              <a:lstStyle/>
              <a:p>
                <a:pPr algn="ctr" defTabSz="932472" fontAlgn="base">
                  <a:lnSpc>
                    <a:spcPct val="90000"/>
                  </a:lnSpc>
                  <a:spcBef>
                    <a:spcPts val="1200"/>
                  </a:spcBef>
                  <a:spcAft>
                    <a:spcPct val="0"/>
                  </a:spcAft>
                </a:pPr>
                <a:r>
                  <a:rPr lang="en-US" sz="6000" dirty="0" smtClean="0">
                    <a:solidFill>
                      <a:srgbClr val="FFFFFF"/>
                    </a:solidFill>
                    <a:latin typeface="Nokia Pure Headline Extra Bold"/>
                    <a:ea typeface="Segoe UI" pitchFamily="34" charset="0"/>
                    <a:cs typeface="Nokia Pure Headline Extra Bold"/>
                  </a:rPr>
                  <a:t>1.1</a:t>
                </a:r>
                <a:endParaRPr lang="en-US" sz="6000" dirty="0">
                  <a:solidFill>
                    <a:srgbClr val="FFFFFF"/>
                  </a:solidFill>
                  <a:latin typeface="Nokia Pure Headline Extra Bold"/>
                  <a:ea typeface="Segoe UI" pitchFamily="34" charset="0"/>
                  <a:cs typeface="Nokia Pure Headline Extra Bold"/>
                </a:endParaRPr>
              </a:p>
            </p:txBody>
          </p:sp>
          <p:sp>
            <p:nvSpPr>
              <p:cNvPr id="40" name="Rectangle 39"/>
              <p:cNvSpPr/>
              <p:nvPr/>
            </p:nvSpPr>
            <p:spPr>
              <a:xfrm>
                <a:off x="6206278" y="3530006"/>
                <a:ext cx="1169384" cy="346249"/>
              </a:xfrm>
              <a:prstGeom prst="rect">
                <a:avLst/>
              </a:prstGeom>
            </p:spPr>
            <p:txBody>
              <a:bodyPr wrap="none">
                <a:spAutoFit/>
              </a:bodyPr>
              <a:lstStyle/>
              <a:p>
                <a:pPr algn="ctr" defTabSz="932472" fontAlgn="base">
                  <a:lnSpc>
                    <a:spcPct val="90000"/>
                  </a:lnSpc>
                  <a:spcBef>
                    <a:spcPts val="1200"/>
                  </a:spcBef>
                  <a:spcAft>
                    <a:spcPct val="0"/>
                  </a:spcAft>
                </a:pPr>
                <a:r>
                  <a:rPr lang="en-US" dirty="0" smtClean="0">
                    <a:solidFill>
                      <a:srgbClr val="FFFFFF"/>
                    </a:solidFill>
                    <a:latin typeface="Nokia Pure Text Light"/>
                    <a:ea typeface="Segoe UI" pitchFamily="34" charset="0"/>
                    <a:cs typeface="Nokia Pure Text Light"/>
                  </a:rPr>
                  <a:t>FEB 2014</a:t>
                </a:r>
                <a:endParaRPr lang="en-US" dirty="0">
                  <a:solidFill>
                    <a:srgbClr val="FFFFFF"/>
                  </a:solidFill>
                  <a:latin typeface="Nokia Pure Text Light"/>
                  <a:ea typeface="Segoe UI" pitchFamily="34" charset="0"/>
                  <a:cs typeface="Nokia Pure Text Light"/>
                </a:endParaRPr>
              </a:p>
            </p:txBody>
          </p:sp>
        </p:grpSp>
        <p:sp>
          <p:nvSpPr>
            <p:cNvPr id="49" name="Rectangle 48"/>
            <p:cNvSpPr/>
            <p:nvPr/>
          </p:nvSpPr>
          <p:spPr>
            <a:xfrm>
              <a:off x="5138117" y="2515349"/>
              <a:ext cx="2078244" cy="2061761"/>
            </a:xfrm>
            <a:prstGeom prst="rect">
              <a:avLst/>
            </a:prstGeom>
            <a:noFill/>
            <a:ln w="571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grpSp>
      <p:grpSp>
        <p:nvGrpSpPr>
          <p:cNvPr id="15" name="Group 14"/>
          <p:cNvGrpSpPr/>
          <p:nvPr/>
        </p:nvGrpSpPr>
        <p:grpSpPr>
          <a:xfrm>
            <a:off x="7859067" y="2515349"/>
            <a:ext cx="3129930" cy="3539564"/>
            <a:chOff x="7859067" y="2515349"/>
            <a:chExt cx="3129930" cy="3539564"/>
          </a:xfrm>
        </p:grpSpPr>
        <p:sp>
          <p:nvSpPr>
            <p:cNvPr id="24" name="Rectangle 23"/>
            <p:cNvSpPr/>
            <p:nvPr/>
          </p:nvSpPr>
          <p:spPr>
            <a:xfrm>
              <a:off x="7859067" y="4849455"/>
              <a:ext cx="3129930" cy="1205458"/>
            </a:xfrm>
            <a:prstGeom prst="rect">
              <a:avLst/>
            </a:prstGeom>
          </p:spPr>
          <p:txBody>
            <a:bodyPr wrap="square">
              <a:spAutoFit/>
            </a:bodyPr>
            <a:lstStyle/>
            <a:p>
              <a:pPr algn="ctr" defTabSz="932472" fontAlgn="base">
                <a:lnSpc>
                  <a:spcPct val="90000"/>
                </a:lnSpc>
                <a:spcBef>
                  <a:spcPts val="1200"/>
                </a:spcBef>
                <a:spcAft>
                  <a:spcPct val="0"/>
                </a:spcAft>
              </a:pPr>
              <a:r>
                <a:rPr lang="en-US" sz="2000" dirty="0">
                  <a:solidFill>
                    <a:srgbClr val="FFFFFF"/>
                  </a:solidFill>
                  <a:latin typeface="Nokia Pure Text Light"/>
                  <a:ea typeface="Segoe UI" pitchFamily="34" charset="0"/>
                  <a:cs typeface="Nokia Pure Text Light"/>
                </a:rPr>
                <a:t>Easy GIF </a:t>
              </a:r>
              <a:r>
                <a:rPr lang="en-US" sz="2000" dirty="0" smtClean="0">
                  <a:solidFill>
                    <a:srgbClr val="FFFFFF"/>
                  </a:solidFill>
                  <a:latin typeface="Nokia Pure Text Light"/>
                  <a:ea typeface="Segoe UI" pitchFamily="34" charset="0"/>
                  <a:cs typeface="Nokia Pure Text Light"/>
                </a:rPr>
                <a:t>creation, </a:t>
              </a:r>
              <a:r>
                <a:rPr lang="en-US" sz="2000" dirty="0">
                  <a:solidFill>
                    <a:srgbClr val="FFFFFF"/>
                  </a:solidFill>
                  <a:latin typeface="Nokia Pure Text Light"/>
                  <a:ea typeface="Segoe UI" pitchFamily="34" charset="0"/>
                  <a:cs typeface="Nokia Pure Text Light"/>
                </a:rPr>
                <a:t/>
              </a:r>
              <a:br>
                <a:rPr lang="en-US" sz="2000" dirty="0">
                  <a:solidFill>
                    <a:srgbClr val="FFFFFF"/>
                  </a:solidFill>
                  <a:latin typeface="Nokia Pure Text Light"/>
                  <a:ea typeface="Segoe UI" pitchFamily="34" charset="0"/>
                  <a:cs typeface="Nokia Pure Text Light"/>
                </a:rPr>
              </a:br>
              <a:r>
                <a:rPr lang="en-US" sz="2000" dirty="0" smtClean="0">
                  <a:solidFill>
                    <a:srgbClr val="FFFFFF"/>
                  </a:solidFill>
                  <a:latin typeface="Nokia Pure Text Light"/>
                  <a:ea typeface="Segoe UI" pitchFamily="34" charset="0"/>
                  <a:cs typeface="Nokia Pure Text Light"/>
                </a:rPr>
                <a:t>Local </a:t>
              </a:r>
              <a:r>
                <a:rPr lang="en-US" sz="2000" dirty="0">
                  <a:solidFill>
                    <a:srgbClr val="FFFFFF"/>
                  </a:solidFill>
                  <a:latin typeface="Nokia Pure Text Light"/>
                  <a:ea typeface="Segoe UI" pitchFamily="34" charset="0"/>
                  <a:cs typeface="Nokia Pure Text Light"/>
                </a:rPr>
                <a:t>image </a:t>
              </a:r>
              <a:r>
                <a:rPr lang="en-US" sz="2000" dirty="0" smtClean="0">
                  <a:solidFill>
                    <a:srgbClr val="FFFFFF"/>
                  </a:solidFill>
                  <a:latin typeface="Nokia Pure Text Light"/>
                  <a:ea typeface="Segoe UI" pitchFamily="34" charset="0"/>
                  <a:cs typeface="Nokia Pure Text Light"/>
                </a:rPr>
                <a:t>blend, Even </a:t>
              </a:r>
              <a:r>
                <a:rPr lang="en-US" sz="2000" dirty="0">
                  <a:solidFill>
                    <a:srgbClr val="FFFFFF"/>
                  </a:solidFill>
                  <a:latin typeface="Nokia Pure Text Light"/>
                  <a:ea typeface="Segoe UI" pitchFamily="34" charset="0"/>
                  <a:cs typeface="Nokia Pure Text Light"/>
                </a:rPr>
                <a:t>more performance enhancements</a:t>
              </a:r>
            </a:p>
          </p:txBody>
        </p:sp>
        <p:grpSp>
          <p:nvGrpSpPr>
            <p:cNvPr id="7" name="Group 6"/>
            <p:cNvGrpSpPr/>
            <p:nvPr/>
          </p:nvGrpSpPr>
          <p:grpSpPr>
            <a:xfrm>
              <a:off x="8796414" y="2997685"/>
              <a:ext cx="1227244" cy="1100684"/>
              <a:chOff x="9255321" y="2768754"/>
              <a:chExt cx="1227244" cy="1100684"/>
            </a:xfrm>
          </p:grpSpPr>
          <p:sp>
            <p:nvSpPr>
              <p:cNvPr id="42" name="Rectangle 41"/>
              <p:cNvSpPr/>
              <p:nvPr/>
            </p:nvSpPr>
            <p:spPr>
              <a:xfrm>
                <a:off x="9255321" y="2768754"/>
                <a:ext cx="1227244" cy="938719"/>
              </a:xfrm>
              <a:prstGeom prst="rect">
                <a:avLst/>
              </a:prstGeom>
            </p:spPr>
            <p:txBody>
              <a:bodyPr wrap="none">
                <a:spAutoFit/>
              </a:bodyPr>
              <a:lstStyle/>
              <a:p>
                <a:pPr algn="ctr" defTabSz="932472" fontAlgn="base">
                  <a:lnSpc>
                    <a:spcPct val="90000"/>
                  </a:lnSpc>
                  <a:spcBef>
                    <a:spcPts val="1200"/>
                  </a:spcBef>
                  <a:spcAft>
                    <a:spcPct val="0"/>
                  </a:spcAft>
                </a:pPr>
                <a:r>
                  <a:rPr lang="en-US" sz="6000" dirty="0" smtClean="0">
                    <a:solidFill>
                      <a:srgbClr val="FFFFFF"/>
                    </a:solidFill>
                    <a:latin typeface="Nokia Pure Headline Extra Bold"/>
                    <a:ea typeface="Segoe UI" pitchFamily="34" charset="0"/>
                    <a:cs typeface="Nokia Pure Headline Extra Bold"/>
                  </a:rPr>
                  <a:t>1.2</a:t>
                </a:r>
                <a:endParaRPr lang="en-US" sz="6000" dirty="0">
                  <a:solidFill>
                    <a:srgbClr val="FFFFFF"/>
                  </a:solidFill>
                  <a:latin typeface="Nokia Pure Headline Extra Bold"/>
                  <a:ea typeface="Segoe UI" pitchFamily="34" charset="0"/>
                  <a:cs typeface="Nokia Pure Headline Extra Bold"/>
                </a:endParaRPr>
              </a:p>
            </p:txBody>
          </p:sp>
          <p:sp>
            <p:nvSpPr>
              <p:cNvPr id="43" name="Rectangle 42"/>
              <p:cNvSpPr/>
              <p:nvPr/>
            </p:nvSpPr>
            <p:spPr>
              <a:xfrm>
                <a:off x="9275363" y="3523189"/>
                <a:ext cx="1187161" cy="346249"/>
              </a:xfrm>
              <a:prstGeom prst="rect">
                <a:avLst/>
              </a:prstGeom>
            </p:spPr>
            <p:txBody>
              <a:bodyPr wrap="none">
                <a:spAutoFit/>
              </a:bodyPr>
              <a:lstStyle/>
              <a:p>
                <a:pPr algn="ctr" defTabSz="932472" fontAlgn="base">
                  <a:lnSpc>
                    <a:spcPct val="90000"/>
                  </a:lnSpc>
                  <a:spcBef>
                    <a:spcPts val="1200"/>
                  </a:spcBef>
                  <a:spcAft>
                    <a:spcPct val="0"/>
                  </a:spcAft>
                </a:pPr>
                <a:r>
                  <a:rPr lang="en-US" dirty="0" smtClean="0">
                    <a:solidFill>
                      <a:srgbClr val="FFFFFF"/>
                    </a:solidFill>
                    <a:latin typeface="Nokia Pure Text Light"/>
                    <a:ea typeface="Segoe UI" pitchFamily="34" charset="0"/>
                    <a:cs typeface="Nokia Pure Text Light"/>
                  </a:rPr>
                  <a:t>APR 2014</a:t>
                </a:r>
                <a:endParaRPr lang="en-US" dirty="0">
                  <a:solidFill>
                    <a:srgbClr val="FFFFFF"/>
                  </a:solidFill>
                  <a:latin typeface="Nokia Pure Text Light"/>
                  <a:ea typeface="Segoe UI" pitchFamily="34" charset="0"/>
                  <a:cs typeface="Nokia Pure Text Light"/>
                </a:endParaRPr>
              </a:p>
            </p:txBody>
          </p:sp>
        </p:grpSp>
        <p:sp>
          <p:nvSpPr>
            <p:cNvPr id="50" name="Rectangle 49"/>
            <p:cNvSpPr/>
            <p:nvPr/>
          </p:nvSpPr>
          <p:spPr>
            <a:xfrm>
              <a:off x="8378477" y="2515349"/>
              <a:ext cx="2078244" cy="2061761"/>
            </a:xfrm>
            <a:prstGeom prst="rect">
              <a:avLst/>
            </a:prstGeom>
            <a:noFill/>
            <a:ln w="571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grpSp>
      <p:grpSp>
        <p:nvGrpSpPr>
          <p:cNvPr id="3" name="Group 2"/>
          <p:cNvGrpSpPr/>
          <p:nvPr/>
        </p:nvGrpSpPr>
        <p:grpSpPr>
          <a:xfrm>
            <a:off x="8386013" y="2536145"/>
            <a:ext cx="1203463" cy="450374"/>
            <a:chOff x="9466859" y="2527137"/>
            <a:chExt cx="974906" cy="450374"/>
          </a:xfrm>
        </p:grpSpPr>
        <p:sp>
          <p:nvSpPr>
            <p:cNvPr id="2" name="Rectangle 1"/>
            <p:cNvSpPr/>
            <p:nvPr/>
          </p:nvSpPr>
          <p:spPr>
            <a:xfrm>
              <a:off x="9466859" y="2527137"/>
              <a:ext cx="974906" cy="448984"/>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21792"/>
              <a:endParaRPr lang="en-US" sz="2400">
                <a:solidFill>
                  <a:srgbClr val="FFFFFF"/>
                </a:solidFill>
              </a:endParaRPr>
            </a:p>
          </p:txBody>
        </p:sp>
        <p:sp>
          <p:nvSpPr>
            <p:cNvPr id="23" name="Rectangle 22"/>
            <p:cNvSpPr/>
            <p:nvPr/>
          </p:nvSpPr>
          <p:spPr>
            <a:xfrm>
              <a:off x="9535870" y="2546624"/>
              <a:ext cx="854584" cy="430887"/>
            </a:xfrm>
            <a:prstGeom prst="rect">
              <a:avLst/>
            </a:prstGeom>
          </p:spPr>
          <p:txBody>
            <a:bodyPr wrap="square">
              <a:spAutoFit/>
            </a:bodyPr>
            <a:lstStyle/>
            <a:p>
              <a:pPr algn="ctr" defTabSz="621792">
                <a:lnSpc>
                  <a:spcPct val="90000"/>
                </a:lnSpc>
                <a:buClr>
                  <a:srgbClr val="505050"/>
                </a:buClr>
                <a:buSzPct val="90000"/>
              </a:pPr>
              <a:r>
                <a:rPr lang="en-US" sz="2400" dirty="0" smtClean="0">
                  <a:solidFill>
                    <a:srgbClr val="124191"/>
                  </a:solidFill>
                  <a:latin typeface="Nokia Pure Text Light"/>
                  <a:cs typeface="Nokia Pure Text Light"/>
                </a:rPr>
                <a:t>BETA</a:t>
              </a:r>
              <a:endParaRPr lang="en-US" sz="2400" dirty="0">
                <a:solidFill>
                  <a:srgbClr val="124191"/>
                </a:solidFill>
                <a:latin typeface="Nokia Pure Text Light"/>
                <a:cs typeface="Nokia Pure Text Light"/>
              </a:endParaRPr>
            </a:p>
          </p:txBody>
        </p:sp>
      </p:grpSp>
    </p:spTree>
    <p:extLst>
      <p:ext uri="{BB962C8B-B14F-4D97-AF65-F5344CB8AC3E}">
        <p14:creationId xmlns:p14="http://schemas.microsoft.com/office/powerpoint/2010/main" val="94212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dirty="0">
                <a:solidFill>
                  <a:srgbClr val="FFFFFF"/>
                </a:solidFill>
              </a:rPr>
              <a:t>WHAT’S NEW IN THE 1.2 (BETA) VERSION?</a:t>
            </a:r>
          </a:p>
        </p:txBody>
      </p:sp>
      <p:sp>
        <p:nvSpPr>
          <p:cNvPr id="6" name="Content Placeholder 1"/>
          <p:cNvSpPr txBox="1">
            <a:spLocks/>
          </p:cNvSpPr>
          <p:nvPr/>
        </p:nvSpPr>
        <p:spPr>
          <a:xfrm>
            <a:off x="7365589" y="2859217"/>
            <a:ext cx="4134318" cy="3237210"/>
          </a:xfrm>
          <a:prstGeom prst="rect">
            <a:avLst/>
          </a:prstGeom>
        </p:spPr>
        <p:txBody>
          <a:bodyPr/>
          <a:lstStyle>
            <a:lvl1pPr marL="241808" indent="-241808" algn="l" defTabSz="621792" rtl="0" eaLnBrk="1" latinLnBrk="0" hangingPunct="1">
              <a:spcBef>
                <a:spcPts val="816"/>
              </a:spcBef>
              <a:buClr>
                <a:srgbClr val="124191"/>
              </a:buClr>
              <a:buFont typeface="Arial"/>
              <a:buChar char="•"/>
              <a:defRPr sz="2200" b="0" i="0" kern="1200">
                <a:solidFill>
                  <a:schemeClr val="bg2"/>
                </a:solidFill>
                <a:latin typeface="Nokia Pure Text"/>
                <a:ea typeface="+mn-ea"/>
                <a:cs typeface="Nokia Pure Text"/>
              </a:defRPr>
            </a:lvl1pPr>
            <a:lvl2pPr marL="734060" indent="-369190" algn="l" defTabSz="621792" rtl="0" eaLnBrk="1" latinLnBrk="0" hangingPunct="1">
              <a:spcBef>
                <a:spcPts val="816"/>
              </a:spcBef>
              <a:buClr>
                <a:srgbClr val="124191"/>
              </a:buClr>
              <a:buFont typeface="Arial"/>
              <a:buChar char="•"/>
              <a:defRPr sz="1900" b="0" i="0" kern="1200">
                <a:solidFill>
                  <a:schemeClr val="bg2"/>
                </a:solidFill>
                <a:latin typeface="Nokia Pure Text"/>
                <a:ea typeface="+mn-ea"/>
                <a:cs typeface="Nokia Pure Text"/>
              </a:defRPr>
            </a:lvl2pPr>
            <a:lvl3pPr marL="1098932" indent="-248286" algn="l" defTabSz="621792" rtl="0" eaLnBrk="1" latinLnBrk="0" hangingPunct="1">
              <a:spcBef>
                <a:spcPts val="816"/>
              </a:spcBef>
              <a:buClr>
                <a:srgbClr val="124191"/>
              </a:buClr>
              <a:buFont typeface="Arial"/>
              <a:buChar char="•"/>
              <a:defRPr sz="1600" b="0" i="0" kern="1200">
                <a:solidFill>
                  <a:schemeClr val="bg2"/>
                </a:solidFill>
                <a:latin typeface="Nokia Pure Text"/>
                <a:ea typeface="+mn-ea"/>
                <a:cs typeface="Nokia Pure Text"/>
              </a:defRPr>
            </a:lvl3pPr>
            <a:lvl4pPr marL="2176272"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4pPr>
            <a:lvl5pPr marL="2798064" indent="-310896" algn="l" defTabSz="621792" rtl="0" eaLnBrk="1" latinLnBrk="0" hangingPunct="1">
              <a:spcBef>
                <a:spcPct val="20000"/>
              </a:spcBef>
              <a:buFont typeface="Arial"/>
              <a:buChar char="»"/>
              <a:defRPr sz="1900" b="0" i="0" kern="1200">
                <a:solidFill>
                  <a:schemeClr val="tx1">
                    <a:lumMod val="65000"/>
                    <a:lumOff val="35000"/>
                  </a:schemeClr>
                </a:solidFill>
                <a:latin typeface="Nokia Pure Text"/>
                <a:ea typeface="+mn-ea"/>
                <a:cs typeface="Nokia Pure Text"/>
              </a:defRPr>
            </a:lvl5pPr>
            <a:lvl6pPr marL="3419856" indent="-310896" algn="l" defTabSz="621792" rtl="0" eaLnBrk="1" latinLnBrk="0" hangingPunct="1">
              <a:spcBef>
                <a:spcPct val="20000"/>
              </a:spcBef>
              <a:buFont typeface="Arial"/>
              <a:buChar char="•"/>
              <a:defRPr sz="2700" kern="1200">
                <a:solidFill>
                  <a:schemeClr val="tx1"/>
                </a:solidFill>
                <a:latin typeface="+mn-lt"/>
                <a:ea typeface="+mn-ea"/>
                <a:cs typeface="+mn-cs"/>
              </a:defRPr>
            </a:lvl6pPr>
            <a:lvl7pPr marL="4041648" indent="-310896" algn="l" defTabSz="621792" rtl="0" eaLnBrk="1" latinLnBrk="0" hangingPunct="1">
              <a:spcBef>
                <a:spcPct val="20000"/>
              </a:spcBef>
              <a:buFont typeface="Arial"/>
              <a:buChar char="•"/>
              <a:defRPr sz="2700" kern="1200">
                <a:solidFill>
                  <a:schemeClr val="tx1"/>
                </a:solidFill>
                <a:latin typeface="+mn-lt"/>
                <a:ea typeface="+mn-ea"/>
                <a:cs typeface="+mn-cs"/>
              </a:defRPr>
            </a:lvl7pPr>
            <a:lvl8pPr marL="4663440" indent="-310896" algn="l" defTabSz="621792" rtl="0" eaLnBrk="1" latinLnBrk="0" hangingPunct="1">
              <a:spcBef>
                <a:spcPct val="20000"/>
              </a:spcBef>
              <a:buFont typeface="Arial"/>
              <a:buChar char="•"/>
              <a:defRPr sz="2700" kern="1200">
                <a:solidFill>
                  <a:schemeClr val="tx1"/>
                </a:solidFill>
                <a:latin typeface="+mn-lt"/>
                <a:ea typeface="+mn-ea"/>
                <a:cs typeface="+mn-cs"/>
              </a:defRPr>
            </a:lvl8pPr>
            <a:lvl9pPr marL="5285232" indent="-310896" algn="l" defTabSz="621792"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Bef>
                <a:spcPts val="1416"/>
              </a:spcBef>
              <a:buFont typeface="Arial"/>
              <a:buNone/>
            </a:pPr>
            <a:r>
              <a:rPr lang="en-US" sz="2400" b="1" dirty="0">
                <a:solidFill>
                  <a:srgbClr val="FFFFFF"/>
                </a:solidFill>
              </a:rPr>
              <a:t>Blend Filter Target Area</a:t>
            </a:r>
          </a:p>
          <a:p>
            <a:pPr marL="0" indent="0">
              <a:spcBef>
                <a:spcPts val="1416"/>
              </a:spcBef>
              <a:buFont typeface="Arial"/>
              <a:buNone/>
            </a:pPr>
            <a:r>
              <a:rPr lang="en-US" sz="2400" b="1" dirty="0">
                <a:solidFill>
                  <a:srgbClr val="FFFFFF"/>
                </a:solidFill>
              </a:rPr>
              <a:t>Image Aligner</a:t>
            </a:r>
          </a:p>
          <a:p>
            <a:pPr marL="0" indent="0">
              <a:spcBef>
                <a:spcPts val="1416"/>
              </a:spcBef>
              <a:buFont typeface="Arial"/>
              <a:buNone/>
            </a:pPr>
            <a:r>
              <a:rPr lang="en-US" sz="2400" b="1" dirty="0">
                <a:solidFill>
                  <a:srgbClr val="FFFFFF"/>
                </a:solidFill>
              </a:rPr>
              <a:t>Animated GIF renderer</a:t>
            </a:r>
          </a:p>
          <a:p>
            <a:pPr marL="0" indent="0">
              <a:spcBef>
                <a:spcPts val="1416"/>
              </a:spcBef>
              <a:buFont typeface="Arial"/>
              <a:buNone/>
            </a:pPr>
            <a:r>
              <a:rPr lang="en-US" sz="2400" b="1" dirty="0">
                <a:solidFill>
                  <a:srgbClr val="FFFFFF"/>
                </a:solidFill>
              </a:rPr>
              <a:t>Low memory custom effects</a:t>
            </a:r>
          </a:p>
        </p:txBody>
      </p:sp>
      <p:sp>
        <p:nvSpPr>
          <p:cNvPr id="7" name="Rectangle 6"/>
          <p:cNvSpPr/>
          <p:nvPr/>
        </p:nvSpPr>
        <p:spPr>
          <a:xfrm>
            <a:off x="1881687" y="1073347"/>
            <a:ext cx="8791176" cy="830997"/>
          </a:xfrm>
          <a:prstGeom prst="rect">
            <a:avLst/>
          </a:prstGeom>
        </p:spPr>
        <p:txBody>
          <a:bodyPr wrap="square">
            <a:spAutoFit/>
          </a:bodyPr>
          <a:lstStyle/>
          <a:p>
            <a:pPr algn="ctr" defTabSz="621792">
              <a:buClr>
                <a:srgbClr val="505050"/>
              </a:buClr>
              <a:buSzPct val="90000"/>
            </a:pPr>
            <a:r>
              <a:rPr lang="en-US" sz="2400" dirty="0" smtClean="0">
                <a:solidFill>
                  <a:srgbClr val="FFFFFF"/>
                </a:solidFill>
                <a:latin typeface="Nokia Pure Text Light"/>
                <a:cs typeface="Nokia Pure Text Light"/>
              </a:rPr>
              <a:t>Supports Windows Phone 8.1</a:t>
            </a:r>
          </a:p>
          <a:p>
            <a:pPr algn="ctr" defTabSz="621792">
              <a:buClr>
                <a:srgbClr val="505050"/>
              </a:buClr>
              <a:buSzPct val="90000"/>
            </a:pPr>
            <a:r>
              <a:rPr lang="en-US" sz="2400" dirty="0" smtClean="0">
                <a:solidFill>
                  <a:srgbClr val="FFFFFF"/>
                </a:solidFill>
                <a:latin typeface="Nokia Pure Text Light"/>
                <a:cs typeface="Nokia Pure Text Light"/>
              </a:rPr>
              <a:t>Extends </a:t>
            </a:r>
            <a:r>
              <a:rPr lang="en-US" sz="2400" dirty="0">
                <a:solidFill>
                  <a:srgbClr val="FFFFFF"/>
                </a:solidFill>
                <a:latin typeface="Nokia Pure Text Light"/>
                <a:cs typeface="Nokia Pure Text Light"/>
              </a:rPr>
              <a:t>Windows 8.1 support to include x64 </a:t>
            </a:r>
            <a:r>
              <a:rPr lang="en-US" sz="2400" dirty="0" smtClean="0">
                <a:solidFill>
                  <a:srgbClr val="FFFFFF"/>
                </a:solidFill>
                <a:latin typeface="Nokia Pure Text Light"/>
                <a:cs typeface="Nokia Pure Text Light"/>
              </a:rPr>
              <a:t>configuration</a:t>
            </a:r>
            <a:endParaRPr lang="en-US" sz="2400" dirty="0">
              <a:solidFill>
                <a:srgbClr val="FFFFFF"/>
              </a:solidFill>
              <a:latin typeface="Nokia Pure Text Light"/>
              <a:cs typeface="Nokia Pure Text Light"/>
            </a:endParaRPr>
          </a:p>
        </p:txBody>
      </p:sp>
      <p:pic>
        <p:nvPicPr>
          <p:cNvPr id="8" name="Picture 7" descr="Afternoon_s_visuals.png"/>
          <p:cNvPicPr>
            <a:picLocks noChangeAspect="1"/>
          </p:cNvPicPr>
          <p:nvPr/>
        </p:nvPicPr>
        <p:blipFill rotWithShape="1">
          <a:blip r:embed="rId2">
            <a:extLst>
              <a:ext uri="{28A0092B-C50C-407E-A947-70E740481C1C}">
                <a14:useLocalDpi xmlns:a14="http://schemas.microsoft.com/office/drawing/2010/main" val="0"/>
              </a:ext>
            </a:extLst>
          </a:blip>
          <a:srcRect t="14856" r="23057"/>
          <a:stretch/>
        </p:blipFill>
        <p:spPr>
          <a:xfrm>
            <a:off x="1764" y="2069707"/>
            <a:ext cx="7362555" cy="4582841"/>
          </a:xfrm>
          <a:prstGeom prst="rect">
            <a:avLst/>
          </a:prstGeom>
        </p:spPr>
      </p:pic>
    </p:spTree>
    <p:extLst>
      <p:ext uri="{BB962C8B-B14F-4D97-AF65-F5344CB8AC3E}">
        <p14:creationId xmlns:p14="http://schemas.microsoft.com/office/powerpoint/2010/main" val="35294397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fternoon_s_visuals2.png"/>
          <p:cNvPicPr>
            <a:picLocks noChangeAspect="1"/>
          </p:cNvPicPr>
          <p:nvPr/>
        </p:nvPicPr>
        <p:blipFill rotWithShape="1">
          <a:blip r:embed="rId3">
            <a:extLst>
              <a:ext uri="{28A0092B-C50C-407E-A947-70E740481C1C}">
                <a14:useLocalDpi xmlns:a14="http://schemas.microsoft.com/office/drawing/2010/main" val="0"/>
              </a:ext>
            </a:extLst>
          </a:blip>
          <a:srcRect b="29712"/>
          <a:stretch/>
        </p:blipFill>
        <p:spPr>
          <a:xfrm>
            <a:off x="362387" y="897967"/>
            <a:ext cx="11323665" cy="4477009"/>
          </a:xfrm>
          <a:prstGeom prst="rect">
            <a:avLst/>
          </a:prstGeom>
        </p:spPr>
      </p:pic>
      <p:pic>
        <p:nvPicPr>
          <p:cNvPr id="3" name="Picture 2"/>
          <p:cNvPicPr>
            <a:picLocks noChangeAspect="1"/>
          </p:cNvPicPr>
          <p:nvPr/>
        </p:nvPicPr>
        <p:blipFill rotWithShape="1">
          <a:blip r:embed="rId4"/>
          <a:srcRect t="7595" b="67724"/>
          <a:stretch/>
        </p:blipFill>
        <p:spPr>
          <a:xfrm>
            <a:off x="484347" y="1488059"/>
            <a:ext cx="11135777" cy="1449576"/>
          </a:xfrm>
          <a:prstGeom prst="rect">
            <a:avLst/>
          </a:prstGeom>
        </p:spPr>
      </p:pic>
      <p:sp>
        <p:nvSpPr>
          <p:cNvPr id="4" name="Title 1"/>
          <p:cNvSpPr txBox="1">
            <a:spLocks/>
          </p:cNvSpPr>
          <p:nvPr/>
        </p:nvSpPr>
        <p:spPr>
          <a:xfrm>
            <a:off x="621826" y="493202"/>
            <a:ext cx="11273166" cy="638533"/>
          </a:xfrm>
          <a:prstGeom prst="rect">
            <a:avLst/>
          </a:prstGeom>
        </p:spPr>
        <p:txBody>
          <a:bodyPr/>
          <a:lstStyle>
            <a:lvl1pPr algn="l" defTabSz="621792" rtl="0" eaLnBrk="1" latinLnBrk="0" hangingPunct="1">
              <a:lnSpc>
                <a:spcPct val="75000"/>
              </a:lnSpc>
              <a:spcBef>
                <a:spcPct val="0"/>
              </a:spcBef>
              <a:buNone/>
              <a:defRPr sz="6000" b="1" i="0" kern="1200" cap="all">
                <a:solidFill>
                  <a:srgbClr val="004B9A"/>
                </a:solidFill>
                <a:latin typeface="Nokia Pure Headline Extra Bold"/>
                <a:ea typeface="+mj-ea"/>
                <a:cs typeface="Nokia Pure Headline Extra Bold"/>
              </a:defRPr>
            </a:lvl1pPr>
          </a:lstStyle>
          <a:p>
            <a:pPr algn="ctr"/>
            <a:r>
              <a:rPr lang="en-US" sz="4000" cap="none" dirty="0" smtClean="0">
                <a:solidFill>
                  <a:srgbClr val="FFFFFF"/>
                </a:solidFill>
              </a:rPr>
              <a:t>FILTERS </a:t>
            </a:r>
            <a:r>
              <a:rPr lang="en-US" sz="4000" cap="none" dirty="0">
                <a:solidFill>
                  <a:srgbClr val="FFFFFF"/>
                </a:solidFill>
              </a:rPr>
              <a:t>AND </a:t>
            </a:r>
            <a:r>
              <a:rPr lang="en-US" sz="4000" cap="none" dirty="0" smtClean="0">
                <a:solidFill>
                  <a:srgbClr val="FFFFFF"/>
                </a:solidFill>
              </a:rPr>
              <a:t>EFFECTS</a:t>
            </a:r>
            <a:endParaRPr lang="en-US" sz="4000" dirty="0">
              <a:solidFill>
                <a:srgbClr val="FFFFFF"/>
              </a:solidFill>
            </a:endParaRPr>
          </a:p>
        </p:txBody>
      </p:sp>
      <p:pic>
        <p:nvPicPr>
          <p:cNvPr id="9" name="Picture 8"/>
          <p:cNvPicPr>
            <a:picLocks noChangeAspect="1"/>
          </p:cNvPicPr>
          <p:nvPr/>
        </p:nvPicPr>
        <p:blipFill rotWithShape="1">
          <a:blip r:embed="rId4"/>
          <a:srcRect t="38173" b="37146"/>
          <a:stretch/>
        </p:blipFill>
        <p:spPr>
          <a:xfrm>
            <a:off x="484347" y="3247714"/>
            <a:ext cx="11135777" cy="1449576"/>
          </a:xfrm>
          <a:prstGeom prst="rect">
            <a:avLst/>
          </a:prstGeom>
        </p:spPr>
      </p:pic>
      <p:pic>
        <p:nvPicPr>
          <p:cNvPr id="10" name="Picture 9"/>
          <p:cNvPicPr>
            <a:picLocks noChangeAspect="1"/>
          </p:cNvPicPr>
          <p:nvPr/>
        </p:nvPicPr>
        <p:blipFill rotWithShape="1">
          <a:blip r:embed="rId4"/>
          <a:srcRect t="69884" b="5435"/>
          <a:stretch/>
        </p:blipFill>
        <p:spPr>
          <a:xfrm>
            <a:off x="484347" y="5150538"/>
            <a:ext cx="11135777" cy="1449576"/>
          </a:xfrm>
          <a:prstGeom prst="rect">
            <a:avLst/>
          </a:prstGeom>
        </p:spPr>
      </p:pic>
    </p:spTree>
    <p:extLst>
      <p:ext uri="{BB962C8B-B14F-4D97-AF65-F5344CB8AC3E}">
        <p14:creationId xmlns:p14="http://schemas.microsoft.com/office/powerpoint/2010/main" val="414890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B7D593BB-5D8D-4B13-94DB-2F791F96B001}" vid="{E01AF0A4-40D4-4266-A261-A7164FB60952}"/>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B7D593BB-5D8D-4B13-94DB-2F791F96B001}" vid="{3DA22327-C06D-4CEB-BB04-82777BDAF8CA}"/>
    </a:ext>
  </a:extLst>
</a:theme>
</file>

<file path=ppt/theme/theme3.xml><?xml version="1.0" encoding="utf-8"?>
<a:theme xmlns:a="http://schemas.openxmlformats.org/drawingml/2006/main" name="Office Theme">
  <a:themeElements>
    <a:clrScheme name="Here Colors">
      <a:dk1>
        <a:srgbClr val="124191"/>
      </a:dk1>
      <a:lt1>
        <a:srgbClr val="FFFFFF"/>
      </a:lt1>
      <a:dk2>
        <a:srgbClr val="1BA1E2"/>
      </a:dk2>
      <a:lt2>
        <a:srgbClr val="5F5F5F"/>
      </a:lt2>
      <a:accent1>
        <a:srgbClr val="B92148"/>
      </a:accent1>
      <a:accent2>
        <a:srgbClr val="FDDF24"/>
      </a:accent2>
      <a:accent3>
        <a:srgbClr val="000000"/>
      </a:accent3>
      <a:accent4>
        <a:srgbClr val="D8D8D8"/>
      </a:accent4>
      <a:accent5>
        <a:srgbClr val="BFBFBF"/>
      </a:accent5>
      <a:accent6>
        <a:srgbClr val="A5A5A5"/>
      </a:accent6>
      <a:hlink>
        <a:srgbClr val="124191"/>
      </a:hlink>
      <a:folHlink>
        <a:srgbClr val="1BA1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Lucian Tomuta</External_x0020_Speaker>
    <Session_x0020_Code xmlns="e36bfbf9-5e42-489c-a259-4c54eb22cb57">2-659</Session_x0020_Code>
    <Presentation_x0020_Date xmlns="e36bfbf9-5e42-489c-a259-4c54eb22cb57">2014-04-03T00:00:00-07:00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infopath/2007/PartnerControls"/>
    <ds:schemaRef ds:uri="http://www.w3.org/XML/1998/namespace"/>
    <ds:schemaRef ds:uri="http://schemas.microsoft.com/office/2006/documentManagement/types"/>
    <ds:schemaRef ds:uri="e36bfbf9-5e42-489c-a259-4c54eb22cb57"/>
    <ds:schemaRef ds:uri="http://purl.org/dc/dcmitype/"/>
    <ds:schemaRef ds:uri="http://schemas.openxmlformats.org/package/2006/metadata/core-properties"/>
    <ds:schemaRef ds:uri="http://purl.org/dc/elements/1.1/"/>
    <ds:schemaRef ds:uri="http://purl.org/dc/terms/"/>
    <ds:schemaRef ds:uri="http://schemas.microsoft.com/sharepoint/v3"/>
    <ds:schemaRef ds:uri="230e9df3-be65-4c73-a93b-d1236ebd677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Presentation1</Template>
  <TotalTime>8</TotalTime>
  <Words>947</Words>
  <Application>Microsoft Office PowerPoint</Application>
  <PresentationFormat>Custom</PresentationFormat>
  <Paragraphs>215</Paragraphs>
  <Slides>35</Slides>
  <Notes>26</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35</vt:i4>
      </vt:variant>
    </vt:vector>
  </HeadingPairs>
  <TitlesOfParts>
    <vt:vector size="54" baseType="lpstr">
      <vt:lpstr>ＭＳ Ｐゴシック</vt:lpstr>
      <vt:lpstr>Aharoni</vt:lpstr>
      <vt:lpstr>Arial</vt:lpstr>
      <vt:lpstr>Arial</vt:lpstr>
      <vt:lpstr>Avenir LT Pro 45 Book</vt:lpstr>
      <vt:lpstr>Calibri</vt:lpstr>
      <vt:lpstr>Consolas</vt:lpstr>
      <vt:lpstr>Nokia Pure Headline</vt:lpstr>
      <vt:lpstr>Nokia Pure Headline Extra Bold</vt:lpstr>
      <vt:lpstr>Nokia Pure Headline Light</vt:lpstr>
      <vt:lpstr>Nokia Pure Text</vt:lpstr>
      <vt:lpstr>Nokia Pure Text Light</vt:lpstr>
      <vt:lpstr>Nokia Standard</vt:lpstr>
      <vt:lpstr>Segoe UI</vt:lpstr>
      <vt:lpstr>Segoe UI Light</vt:lpstr>
      <vt:lpstr>Wingdings</vt:lpstr>
      <vt:lpstr>5-30536_Build_2014_Breakout_Template_White_16x9</vt:lpstr>
      <vt:lpstr>1_5-30536_Build_2014_Breakout_Template_Blue_16x9</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Nokia extensibility</dc:title>
  <dc:subject>Build 2014</dc:subject>
  <dc:creator>Lynette Spears (Silver Fox)</dc:creator>
  <cp:keywords>Build 2014</cp:keywords>
  <dc:description>Template: Mitchell Derrey, Silver Fox Productions
Formatting: 
Event Dates: April 2nd - 4th, 2014
Event Location: Moscone Conference Center, San Francisco, CA
Audience Type: Internal</dc:description>
  <cp:lastModifiedBy>Lynette Spears (Silver Fox)</cp:lastModifiedBy>
  <cp:revision>3</cp:revision>
  <dcterms:created xsi:type="dcterms:W3CDTF">2014-04-03T19:06:54Z</dcterms:created>
  <dcterms:modified xsi:type="dcterms:W3CDTF">2014-04-04T01:02:52Z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