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9" r:id="rId5"/>
    <p:sldMasterId id="2147484234" r:id="rId6"/>
  </p:sldMasterIdLst>
  <p:notesMasterIdLst>
    <p:notesMasterId r:id="rId37"/>
  </p:notesMasterIdLst>
  <p:handoutMasterIdLst>
    <p:handoutMasterId r:id="rId38"/>
  </p:handout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7" r:id="rId27"/>
    <p:sldId id="278" r:id="rId28"/>
    <p:sldId id="279" r:id="rId29"/>
    <p:sldId id="280" r:id="rId30"/>
    <p:sldId id="281" r:id="rId31"/>
    <p:sldId id="282" r:id="rId32"/>
    <p:sldId id="283" r:id="rId33"/>
    <p:sldId id="284" r:id="rId34"/>
    <p:sldId id="285" r:id="rId35"/>
    <p:sldId id="286" r:id="rId3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4 Breakout Template" id="{5CF46F38-2ECC-4583-8D7D-57BEA9520F7C}">
          <p14:sldIdLst>
            <p14:sldId id="256"/>
            <p14:sldId id="257"/>
            <p14:sldId id="258"/>
            <p14:sldId id="259"/>
            <p14:sldId id="260"/>
            <p14:sldId id="261"/>
            <p14:sldId id="262"/>
            <p14:sldId id="263"/>
            <p14:sldId id="264"/>
            <p14:sldId id="265"/>
            <p14:sldId id="266"/>
            <p14:sldId id="267"/>
            <p14:sldId id="268"/>
            <p14:sldId id="269"/>
            <p14:sldId id="270"/>
            <p14:sldId id="271"/>
            <p14:sldId id="272"/>
            <p14:sldId id="273"/>
            <p14:sldId id="274"/>
            <p14:sldId id="275"/>
            <p14:sldId id="277"/>
            <p14:sldId id="278"/>
            <p14:sldId id="279"/>
            <p14:sldId id="280"/>
            <p14:sldId id="281"/>
            <p14:sldId id="282"/>
            <p14:sldId id="283"/>
            <p14:sldId id="284"/>
            <p14:sldId id="285"/>
            <p14:sldId id="28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D2D2D2"/>
    <a:srgbClr val="BAD80A"/>
    <a:srgbClr val="7FBA00"/>
    <a:srgbClr val="FFFFFF"/>
    <a:srgbClr val="FFB900"/>
    <a:srgbClr val="DC3C00"/>
    <a:srgbClr val="000000"/>
    <a:srgbClr val="008272"/>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5747" autoAdjust="0"/>
  </p:normalViewPr>
  <p:slideViewPr>
    <p:cSldViewPr snapToObjects="1">
      <p:cViewPr varScale="1">
        <p:scale>
          <a:sx n="101" d="100"/>
          <a:sy n="101" d="100"/>
        </p:scale>
        <p:origin x="738" y="96"/>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Objects="1" showGuides="1">
      <p:cViewPr varScale="1">
        <p:scale>
          <a:sx n="65" d="100"/>
          <a:sy n="65" d="100"/>
        </p:scale>
        <p:origin x="3276"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commentAuthors" Target="commentAuthors.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2ED86D-766C-445C-A8E5-9CD678BEFD8C}"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n-US"/>
        </a:p>
      </dgm:t>
    </dgm:pt>
    <dgm:pt modelId="{FD21B5A0-4C4D-4319-A645-F4ED24C80EA0}">
      <dgm:prSet phldrT="[Text]" custT="1"/>
      <dgm:spPr/>
      <dgm:t>
        <a:bodyPr/>
        <a:lstStyle/>
        <a:p>
          <a:r>
            <a:rPr lang="en-US" sz="2800" dirty="0" smtClean="0">
              <a:effectLst>
                <a:outerShdw blurRad="38100" dist="38100" dir="2700000" algn="tl">
                  <a:srgbClr val="000000">
                    <a:alpha val="43137"/>
                  </a:srgbClr>
                </a:outerShdw>
              </a:effectLst>
            </a:rPr>
            <a:t>Feb 2013</a:t>
          </a:r>
          <a:endParaRPr lang="en-US" sz="2800" dirty="0">
            <a:effectLst>
              <a:outerShdw blurRad="38100" dist="38100" dir="2700000" algn="tl">
                <a:srgbClr val="000000">
                  <a:alpha val="43137"/>
                </a:srgbClr>
              </a:outerShdw>
            </a:effectLst>
          </a:endParaRPr>
        </a:p>
      </dgm:t>
    </dgm:pt>
    <dgm:pt modelId="{145F7800-7826-4739-B1CA-D2D8DC330364}" type="parTrans" cxnId="{511BB0FF-E1E2-4269-A8C7-492F5A3EF2DA}">
      <dgm:prSet/>
      <dgm:spPr/>
      <dgm:t>
        <a:bodyPr/>
        <a:lstStyle/>
        <a:p>
          <a:endParaRPr lang="en-US" sz="1800">
            <a:solidFill>
              <a:schemeClr val="bg2"/>
            </a:solidFill>
          </a:endParaRPr>
        </a:p>
      </dgm:t>
    </dgm:pt>
    <dgm:pt modelId="{7048B9C4-6E7B-4D18-9FBE-40C4F9BC3AA0}" type="sibTrans" cxnId="{511BB0FF-E1E2-4269-A8C7-492F5A3EF2DA}">
      <dgm:prSet/>
      <dgm:spPr/>
      <dgm:t>
        <a:bodyPr/>
        <a:lstStyle/>
        <a:p>
          <a:endParaRPr lang="en-US" sz="1800">
            <a:solidFill>
              <a:schemeClr val="bg2"/>
            </a:solidFill>
          </a:endParaRPr>
        </a:p>
      </dgm:t>
    </dgm:pt>
    <dgm:pt modelId="{86869A4E-B9CA-4929-BF42-86A54306F04F}">
      <dgm:prSet phldrT="[Text]" custT="1"/>
      <dgm:spPr/>
      <dgm:t>
        <a:bodyPr/>
        <a:lstStyle/>
        <a:p>
          <a:r>
            <a:rPr lang="en-US" sz="2400" smtClean="0"/>
            <a:t>ASP.NET and Web Tools 2012.2</a:t>
          </a:r>
          <a:endParaRPr lang="en-US" sz="2400" dirty="0"/>
        </a:p>
      </dgm:t>
    </dgm:pt>
    <dgm:pt modelId="{0C8705AA-4BDB-45CC-8CD2-AE5305182291}" type="parTrans" cxnId="{6D1FE178-5C11-40EA-AC1F-D381998C266B}">
      <dgm:prSet/>
      <dgm:spPr/>
      <dgm:t>
        <a:bodyPr/>
        <a:lstStyle/>
        <a:p>
          <a:endParaRPr lang="en-US" sz="1800">
            <a:solidFill>
              <a:schemeClr val="bg2"/>
            </a:solidFill>
          </a:endParaRPr>
        </a:p>
      </dgm:t>
    </dgm:pt>
    <dgm:pt modelId="{3CD0FAE9-18A1-4D9C-B669-B10DC9755C5D}" type="sibTrans" cxnId="{6D1FE178-5C11-40EA-AC1F-D381998C266B}">
      <dgm:prSet/>
      <dgm:spPr/>
      <dgm:t>
        <a:bodyPr/>
        <a:lstStyle/>
        <a:p>
          <a:endParaRPr lang="en-US" sz="1800">
            <a:solidFill>
              <a:schemeClr val="bg2"/>
            </a:solidFill>
          </a:endParaRPr>
        </a:p>
      </dgm:t>
    </dgm:pt>
    <dgm:pt modelId="{6E68B19C-725E-4891-854B-CC93B208E3C4}">
      <dgm:prSet phldrT="[Text]" custT="1"/>
      <dgm:spPr/>
      <dgm:t>
        <a:bodyPr/>
        <a:lstStyle/>
        <a:p>
          <a:r>
            <a:rPr lang="en-US" sz="2800" dirty="0" smtClean="0">
              <a:effectLst>
                <a:outerShdw blurRad="38100" dist="38100" dir="2700000" algn="tl">
                  <a:srgbClr val="000000">
                    <a:alpha val="43137"/>
                  </a:srgbClr>
                </a:outerShdw>
              </a:effectLst>
            </a:rPr>
            <a:t>Oct</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2013</a:t>
          </a:r>
          <a:endParaRPr lang="en-US" sz="2800" dirty="0">
            <a:effectLst>
              <a:outerShdw blurRad="38100" dist="38100" dir="2700000" algn="tl">
                <a:srgbClr val="000000">
                  <a:alpha val="43137"/>
                </a:srgbClr>
              </a:outerShdw>
            </a:effectLst>
          </a:endParaRPr>
        </a:p>
      </dgm:t>
    </dgm:pt>
    <dgm:pt modelId="{6CCDE32B-9A95-4471-9F05-3D0A922011FB}" type="parTrans" cxnId="{B7A7127E-2DD5-4B1E-9762-9FE9CBE1131B}">
      <dgm:prSet/>
      <dgm:spPr/>
      <dgm:t>
        <a:bodyPr/>
        <a:lstStyle/>
        <a:p>
          <a:endParaRPr lang="en-US" sz="1800"/>
        </a:p>
      </dgm:t>
    </dgm:pt>
    <dgm:pt modelId="{76994627-EC9A-4F5F-9D0D-326C3A0E3AC4}" type="sibTrans" cxnId="{B7A7127E-2DD5-4B1E-9762-9FE9CBE1131B}">
      <dgm:prSet/>
      <dgm:spPr/>
      <dgm:t>
        <a:bodyPr/>
        <a:lstStyle/>
        <a:p>
          <a:endParaRPr lang="en-US" sz="1800"/>
        </a:p>
      </dgm:t>
    </dgm:pt>
    <dgm:pt modelId="{76BC8783-FBEC-4EA8-AA28-D72420ED6447}">
      <dgm:prSet phldrT="[Text]" custT="1"/>
      <dgm:spPr/>
      <dgm:t>
        <a:bodyPr/>
        <a:lstStyle/>
        <a:p>
          <a:r>
            <a:rPr lang="en-US" sz="2400" dirty="0" smtClean="0"/>
            <a:t>VS2013</a:t>
          </a:r>
          <a:endParaRPr lang="en-US" sz="2400" dirty="0"/>
        </a:p>
      </dgm:t>
    </dgm:pt>
    <dgm:pt modelId="{9FCAD086-F732-4BD0-B02B-047B531E5FD9}" type="parTrans" cxnId="{74B0A2AE-2B0B-4D54-83EB-FAD27ED64749}">
      <dgm:prSet/>
      <dgm:spPr/>
      <dgm:t>
        <a:bodyPr/>
        <a:lstStyle/>
        <a:p>
          <a:endParaRPr lang="en-US" sz="1800"/>
        </a:p>
      </dgm:t>
    </dgm:pt>
    <dgm:pt modelId="{69BFBF5F-B824-4D94-87CB-8F63EA4C579B}" type="sibTrans" cxnId="{74B0A2AE-2B0B-4D54-83EB-FAD27ED64749}">
      <dgm:prSet/>
      <dgm:spPr/>
      <dgm:t>
        <a:bodyPr/>
        <a:lstStyle/>
        <a:p>
          <a:endParaRPr lang="en-US" sz="1800"/>
        </a:p>
      </dgm:t>
    </dgm:pt>
    <dgm:pt modelId="{1492A96C-199C-4201-8424-B835CAA6F686}">
      <dgm:prSet phldrT="[Text]" custT="1"/>
      <dgm:spPr/>
      <dgm:t>
        <a:bodyPr/>
        <a:lstStyle/>
        <a:p>
          <a:r>
            <a:rPr lang="en-US" sz="2800" dirty="0" smtClean="0">
              <a:effectLst>
                <a:outerShdw blurRad="38100" dist="38100" dir="2700000" algn="tl">
                  <a:srgbClr val="000000">
                    <a:alpha val="43137"/>
                  </a:srgbClr>
                </a:outerShdw>
              </a:effectLst>
            </a:rPr>
            <a:t>March 2014</a:t>
          </a:r>
          <a:endParaRPr lang="en-US" sz="2800" dirty="0">
            <a:effectLst>
              <a:outerShdw blurRad="38100" dist="38100" dir="2700000" algn="tl">
                <a:srgbClr val="000000">
                  <a:alpha val="43137"/>
                </a:srgbClr>
              </a:outerShdw>
            </a:effectLst>
          </a:endParaRPr>
        </a:p>
      </dgm:t>
    </dgm:pt>
    <dgm:pt modelId="{86E0E3F0-5387-4143-B5A7-8C52E684C4EE}" type="parTrans" cxnId="{33D25DF0-6211-4C7A-AC0F-15EE79B7F5A9}">
      <dgm:prSet/>
      <dgm:spPr/>
      <dgm:t>
        <a:bodyPr/>
        <a:lstStyle/>
        <a:p>
          <a:endParaRPr lang="en-US" sz="1800"/>
        </a:p>
      </dgm:t>
    </dgm:pt>
    <dgm:pt modelId="{D1F501FD-6C70-4352-86B8-7FF6DA1D0BDE}" type="sibTrans" cxnId="{33D25DF0-6211-4C7A-AC0F-15EE79B7F5A9}">
      <dgm:prSet/>
      <dgm:spPr/>
      <dgm:t>
        <a:bodyPr/>
        <a:lstStyle/>
        <a:p>
          <a:endParaRPr lang="en-US" sz="1800"/>
        </a:p>
      </dgm:t>
    </dgm:pt>
    <dgm:pt modelId="{CF662827-DD12-4671-9FF3-B45437F69F75}">
      <dgm:prSet phldrT="[Text]" custT="1"/>
      <dgm:spPr/>
      <dgm:t>
        <a:bodyPr/>
        <a:lstStyle/>
        <a:p>
          <a:r>
            <a:rPr lang="en-US" sz="2400" dirty="0" smtClean="0"/>
            <a:t>ASP.NET and Web Tools 2013.2</a:t>
          </a:r>
          <a:endParaRPr lang="en-US" sz="2400" dirty="0"/>
        </a:p>
      </dgm:t>
    </dgm:pt>
    <dgm:pt modelId="{2DB87F48-3F32-49A7-B917-05FF9F774BA7}" type="parTrans" cxnId="{CEEE2B19-4813-46EB-AFC2-6212FF2DFC68}">
      <dgm:prSet/>
      <dgm:spPr/>
      <dgm:t>
        <a:bodyPr/>
        <a:lstStyle/>
        <a:p>
          <a:endParaRPr lang="en-US" sz="1800"/>
        </a:p>
      </dgm:t>
    </dgm:pt>
    <dgm:pt modelId="{29742B35-2CCA-4463-9C4A-92B7A2F61DBA}" type="sibTrans" cxnId="{CEEE2B19-4813-46EB-AFC2-6212FF2DFC68}">
      <dgm:prSet/>
      <dgm:spPr/>
      <dgm:t>
        <a:bodyPr/>
        <a:lstStyle/>
        <a:p>
          <a:endParaRPr lang="en-US" sz="1800"/>
        </a:p>
      </dgm:t>
    </dgm:pt>
    <dgm:pt modelId="{8F718D30-6EA0-45D9-A13D-226241303434}" type="pres">
      <dgm:prSet presAssocID="{922ED86D-766C-445C-A8E5-9CD678BEFD8C}" presName="theList" presStyleCnt="0">
        <dgm:presLayoutVars>
          <dgm:dir/>
          <dgm:animLvl val="lvl"/>
          <dgm:resizeHandles val="exact"/>
        </dgm:presLayoutVars>
      </dgm:prSet>
      <dgm:spPr/>
      <dgm:t>
        <a:bodyPr/>
        <a:lstStyle/>
        <a:p>
          <a:endParaRPr lang="en-US"/>
        </a:p>
      </dgm:t>
    </dgm:pt>
    <dgm:pt modelId="{E23B0A9F-46DA-4CFE-8B68-64B33ACFE96A}" type="pres">
      <dgm:prSet presAssocID="{FD21B5A0-4C4D-4319-A645-F4ED24C80EA0}" presName="compNode" presStyleCnt="0"/>
      <dgm:spPr/>
      <dgm:t>
        <a:bodyPr/>
        <a:lstStyle/>
        <a:p>
          <a:endParaRPr lang="en-US"/>
        </a:p>
      </dgm:t>
    </dgm:pt>
    <dgm:pt modelId="{DE2F1F09-60A2-43AC-8D21-CC6CF83C456F}" type="pres">
      <dgm:prSet presAssocID="{FD21B5A0-4C4D-4319-A645-F4ED24C80EA0}" presName="noGeometry" presStyleCnt="0"/>
      <dgm:spPr/>
      <dgm:t>
        <a:bodyPr/>
        <a:lstStyle/>
        <a:p>
          <a:endParaRPr lang="en-US"/>
        </a:p>
      </dgm:t>
    </dgm:pt>
    <dgm:pt modelId="{742361C7-096B-46BD-B82D-EB9BBC54FB87}" type="pres">
      <dgm:prSet presAssocID="{FD21B5A0-4C4D-4319-A645-F4ED24C80EA0}" presName="childTextVisible" presStyleLbl="bgAccFollowNode1" presStyleIdx="0" presStyleCnt="3">
        <dgm:presLayoutVars>
          <dgm:bulletEnabled val="1"/>
        </dgm:presLayoutVars>
      </dgm:prSet>
      <dgm:spPr/>
      <dgm:t>
        <a:bodyPr/>
        <a:lstStyle/>
        <a:p>
          <a:endParaRPr lang="en-US"/>
        </a:p>
      </dgm:t>
    </dgm:pt>
    <dgm:pt modelId="{053403DF-A48F-48EF-AAC6-5DA2B9CA13EC}" type="pres">
      <dgm:prSet presAssocID="{FD21B5A0-4C4D-4319-A645-F4ED24C80EA0}" presName="childTextHidden" presStyleLbl="bgAccFollowNode1" presStyleIdx="0" presStyleCnt="3"/>
      <dgm:spPr/>
      <dgm:t>
        <a:bodyPr/>
        <a:lstStyle/>
        <a:p>
          <a:endParaRPr lang="en-US"/>
        </a:p>
      </dgm:t>
    </dgm:pt>
    <dgm:pt modelId="{6F843A8A-6F84-4CAD-BA39-E4693EC2874E}" type="pres">
      <dgm:prSet presAssocID="{FD21B5A0-4C4D-4319-A645-F4ED24C80EA0}" presName="parentText" presStyleLbl="node1" presStyleIdx="0" presStyleCnt="3">
        <dgm:presLayoutVars>
          <dgm:chMax val="1"/>
          <dgm:bulletEnabled val="1"/>
        </dgm:presLayoutVars>
      </dgm:prSet>
      <dgm:spPr/>
      <dgm:t>
        <a:bodyPr/>
        <a:lstStyle/>
        <a:p>
          <a:endParaRPr lang="en-US"/>
        </a:p>
      </dgm:t>
    </dgm:pt>
    <dgm:pt modelId="{CAE7D4CE-8F16-424D-A2E9-B01E2CF96F76}" type="pres">
      <dgm:prSet presAssocID="{FD21B5A0-4C4D-4319-A645-F4ED24C80EA0}" presName="aSpace" presStyleCnt="0"/>
      <dgm:spPr/>
      <dgm:t>
        <a:bodyPr/>
        <a:lstStyle/>
        <a:p>
          <a:endParaRPr lang="en-US"/>
        </a:p>
      </dgm:t>
    </dgm:pt>
    <dgm:pt modelId="{23D08032-D659-439F-A1E6-6FF1044B83FC}" type="pres">
      <dgm:prSet presAssocID="{6E68B19C-725E-4891-854B-CC93B208E3C4}" presName="compNode" presStyleCnt="0"/>
      <dgm:spPr/>
      <dgm:t>
        <a:bodyPr/>
        <a:lstStyle/>
        <a:p>
          <a:endParaRPr lang="en-US"/>
        </a:p>
      </dgm:t>
    </dgm:pt>
    <dgm:pt modelId="{404C7C88-E292-4BED-AE52-CD5EEF3A82CE}" type="pres">
      <dgm:prSet presAssocID="{6E68B19C-725E-4891-854B-CC93B208E3C4}" presName="noGeometry" presStyleCnt="0"/>
      <dgm:spPr/>
      <dgm:t>
        <a:bodyPr/>
        <a:lstStyle/>
        <a:p>
          <a:endParaRPr lang="en-US"/>
        </a:p>
      </dgm:t>
    </dgm:pt>
    <dgm:pt modelId="{9C60DEFC-AB49-4DCA-977D-70E28068BAE6}" type="pres">
      <dgm:prSet presAssocID="{6E68B19C-725E-4891-854B-CC93B208E3C4}" presName="childTextVisible" presStyleLbl="bgAccFollowNode1" presStyleIdx="1" presStyleCnt="3">
        <dgm:presLayoutVars>
          <dgm:bulletEnabled val="1"/>
        </dgm:presLayoutVars>
      </dgm:prSet>
      <dgm:spPr/>
      <dgm:t>
        <a:bodyPr/>
        <a:lstStyle/>
        <a:p>
          <a:endParaRPr lang="en-US"/>
        </a:p>
      </dgm:t>
    </dgm:pt>
    <dgm:pt modelId="{1A31909F-4AF6-41A1-BCAA-810EA97A961D}" type="pres">
      <dgm:prSet presAssocID="{6E68B19C-725E-4891-854B-CC93B208E3C4}" presName="childTextHidden" presStyleLbl="bgAccFollowNode1" presStyleIdx="1" presStyleCnt="3"/>
      <dgm:spPr/>
      <dgm:t>
        <a:bodyPr/>
        <a:lstStyle/>
        <a:p>
          <a:endParaRPr lang="en-US"/>
        </a:p>
      </dgm:t>
    </dgm:pt>
    <dgm:pt modelId="{3B9434FE-2FEA-4D22-A9A1-62CDE14B01AA}" type="pres">
      <dgm:prSet presAssocID="{6E68B19C-725E-4891-854B-CC93B208E3C4}" presName="parentText" presStyleLbl="node1" presStyleIdx="1" presStyleCnt="3">
        <dgm:presLayoutVars>
          <dgm:chMax val="1"/>
          <dgm:bulletEnabled val="1"/>
        </dgm:presLayoutVars>
      </dgm:prSet>
      <dgm:spPr/>
      <dgm:t>
        <a:bodyPr/>
        <a:lstStyle/>
        <a:p>
          <a:endParaRPr lang="en-US"/>
        </a:p>
      </dgm:t>
    </dgm:pt>
    <dgm:pt modelId="{D0F1B99A-9BD3-4C14-A1E8-DE4E01A6E50C}" type="pres">
      <dgm:prSet presAssocID="{6E68B19C-725E-4891-854B-CC93B208E3C4}" presName="aSpace" presStyleCnt="0"/>
      <dgm:spPr/>
      <dgm:t>
        <a:bodyPr/>
        <a:lstStyle/>
        <a:p>
          <a:endParaRPr lang="en-US"/>
        </a:p>
      </dgm:t>
    </dgm:pt>
    <dgm:pt modelId="{DBA8BB6F-7780-4563-AECB-786C8A56065C}" type="pres">
      <dgm:prSet presAssocID="{1492A96C-199C-4201-8424-B835CAA6F686}" presName="compNode" presStyleCnt="0"/>
      <dgm:spPr/>
      <dgm:t>
        <a:bodyPr/>
        <a:lstStyle/>
        <a:p>
          <a:endParaRPr lang="en-US"/>
        </a:p>
      </dgm:t>
    </dgm:pt>
    <dgm:pt modelId="{6798FD46-A8DB-4F9F-962E-19D5CA416FD7}" type="pres">
      <dgm:prSet presAssocID="{1492A96C-199C-4201-8424-B835CAA6F686}" presName="noGeometry" presStyleCnt="0"/>
      <dgm:spPr/>
      <dgm:t>
        <a:bodyPr/>
        <a:lstStyle/>
        <a:p>
          <a:endParaRPr lang="en-US"/>
        </a:p>
      </dgm:t>
    </dgm:pt>
    <dgm:pt modelId="{E01A9506-47E6-44D6-AE57-372E080EBB88}" type="pres">
      <dgm:prSet presAssocID="{1492A96C-199C-4201-8424-B835CAA6F686}" presName="childTextVisible" presStyleLbl="bgAccFollowNode1" presStyleIdx="2" presStyleCnt="3">
        <dgm:presLayoutVars>
          <dgm:bulletEnabled val="1"/>
        </dgm:presLayoutVars>
      </dgm:prSet>
      <dgm:spPr/>
      <dgm:t>
        <a:bodyPr/>
        <a:lstStyle/>
        <a:p>
          <a:endParaRPr lang="en-US"/>
        </a:p>
      </dgm:t>
    </dgm:pt>
    <dgm:pt modelId="{A5C76215-174F-4037-B8DA-065E89ABD1C6}" type="pres">
      <dgm:prSet presAssocID="{1492A96C-199C-4201-8424-B835CAA6F686}" presName="childTextHidden" presStyleLbl="bgAccFollowNode1" presStyleIdx="2" presStyleCnt="3"/>
      <dgm:spPr/>
      <dgm:t>
        <a:bodyPr/>
        <a:lstStyle/>
        <a:p>
          <a:endParaRPr lang="en-US"/>
        </a:p>
      </dgm:t>
    </dgm:pt>
    <dgm:pt modelId="{0ACF4975-30B5-40AA-8D90-E3A2628E8713}" type="pres">
      <dgm:prSet presAssocID="{1492A96C-199C-4201-8424-B835CAA6F686}" presName="parentText" presStyleLbl="node1" presStyleIdx="2" presStyleCnt="3">
        <dgm:presLayoutVars>
          <dgm:chMax val="1"/>
          <dgm:bulletEnabled val="1"/>
        </dgm:presLayoutVars>
      </dgm:prSet>
      <dgm:spPr/>
      <dgm:t>
        <a:bodyPr/>
        <a:lstStyle/>
        <a:p>
          <a:endParaRPr lang="en-US"/>
        </a:p>
      </dgm:t>
    </dgm:pt>
  </dgm:ptLst>
  <dgm:cxnLst>
    <dgm:cxn modelId="{1822E554-BDE8-4B5C-A1AE-180AB236E70D}" type="presOf" srcId="{86869A4E-B9CA-4929-BF42-86A54306F04F}" destId="{742361C7-096B-46BD-B82D-EB9BBC54FB87}" srcOrd="0" destOrd="0" presId="urn:microsoft.com/office/officeart/2005/8/layout/hProcess6"/>
    <dgm:cxn modelId="{02E14DB0-0F02-4C81-B6E5-7DFF213D1D81}" type="presOf" srcId="{76BC8783-FBEC-4EA8-AA28-D72420ED6447}" destId="{1A31909F-4AF6-41A1-BCAA-810EA97A961D}" srcOrd="1" destOrd="0" presId="urn:microsoft.com/office/officeart/2005/8/layout/hProcess6"/>
    <dgm:cxn modelId="{94F84249-10D5-4004-85DD-47E2D82C1C01}" type="presOf" srcId="{1492A96C-199C-4201-8424-B835CAA6F686}" destId="{0ACF4975-30B5-40AA-8D90-E3A2628E8713}" srcOrd="0" destOrd="0" presId="urn:microsoft.com/office/officeart/2005/8/layout/hProcess6"/>
    <dgm:cxn modelId="{511BB0FF-E1E2-4269-A8C7-492F5A3EF2DA}" srcId="{922ED86D-766C-445C-A8E5-9CD678BEFD8C}" destId="{FD21B5A0-4C4D-4319-A645-F4ED24C80EA0}" srcOrd="0" destOrd="0" parTransId="{145F7800-7826-4739-B1CA-D2D8DC330364}" sibTransId="{7048B9C4-6E7B-4D18-9FBE-40C4F9BC3AA0}"/>
    <dgm:cxn modelId="{6E2AFD45-737F-47FC-A69C-5EFD460DF1E6}" type="presOf" srcId="{FD21B5A0-4C4D-4319-A645-F4ED24C80EA0}" destId="{6F843A8A-6F84-4CAD-BA39-E4693EC2874E}" srcOrd="0" destOrd="0" presId="urn:microsoft.com/office/officeart/2005/8/layout/hProcess6"/>
    <dgm:cxn modelId="{33D25DF0-6211-4C7A-AC0F-15EE79B7F5A9}" srcId="{922ED86D-766C-445C-A8E5-9CD678BEFD8C}" destId="{1492A96C-199C-4201-8424-B835CAA6F686}" srcOrd="2" destOrd="0" parTransId="{86E0E3F0-5387-4143-B5A7-8C52E684C4EE}" sibTransId="{D1F501FD-6C70-4352-86B8-7FF6DA1D0BDE}"/>
    <dgm:cxn modelId="{74B0A2AE-2B0B-4D54-83EB-FAD27ED64749}" srcId="{6E68B19C-725E-4891-854B-CC93B208E3C4}" destId="{76BC8783-FBEC-4EA8-AA28-D72420ED6447}" srcOrd="0" destOrd="0" parTransId="{9FCAD086-F732-4BD0-B02B-047B531E5FD9}" sibTransId="{69BFBF5F-B824-4D94-87CB-8F63EA4C579B}"/>
    <dgm:cxn modelId="{CEEE2B19-4813-46EB-AFC2-6212FF2DFC68}" srcId="{1492A96C-199C-4201-8424-B835CAA6F686}" destId="{CF662827-DD12-4671-9FF3-B45437F69F75}" srcOrd="0" destOrd="0" parTransId="{2DB87F48-3F32-49A7-B917-05FF9F774BA7}" sibTransId="{29742B35-2CCA-4463-9C4A-92B7A2F61DBA}"/>
    <dgm:cxn modelId="{B7A7127E-2DD5-4B1E-9762-9FE9CBE1131B}" srcId="{922ED86D-766C-445C-A8E5-9CD678BEFD8C}" destId="{6E68B19C-725E-4891-854B-CC93B208E3C4}" srcOrd="1" destOrd="0" parTransId="{6CCDE32B-9A95-4471-9F05-3D0A922011FB}" sibTransId="{76994627-EC9A-4F5F-9D0D-326C3A0E3AC4}"/>
    <dgm:cxn modelId="{A44C1E3E-E9E6-4614-AE50-E2F8A0753E53}" type="presOf" srcId="{922ED86D-766C-445C-A8E5-9CD678BEFD8C}" destId="{8F718D30-6EA0-45D9-A13D-226241303434}" srcOrd="0" destOrd="0" presId="urn:microsoft.com/office/officeart/2005/8/layout/hProcess6"/>
    <dgm:cxn modelId="{FC2CC547-85AD-4619-BC94-ECB58C13FE87}" type="presOf" srcId="{86869A4E-B9CA-4929-BF42-86A54306F04F}" destId="{053403DF-A48F-48EF-AAC6-5DA2B9CA13EC}" srcOrd="1" destOrd="0" presId="urn:microsoft.com/office/officeart/2005/8/layout/hProcess6"/>
    <dgm:cxn modelId="{FB9F5BD1-DC87-47E5-8E04-2DB4CD10135B}" type="presOf" srcId="{6E68B19C-725E-4891-854B-CC93B208E3C4}" destId="{3B9434FE-2FEA-4D22-A9A1-62CDE14B01AA}" srcOrd="0" destOrd="0" presId="urn:microsoft.com/office/officeart/2005/8/layout/hProcess6"/>
    <dgm:cxn modelId="{72D582B7-13C7-44AF-ACEA-9DFE366D2A41}" type="presOf" srcId="{76BC8783-FBEC-4EA8-AA28-D72420ED6447}" destId="{9C60DEFC-AB49-4DCA-977D-70E28068BAE6}" srcOrd="0" destOrd="0" presId="urn:microsoft.com/office/officeart/2005/8/layout/hProcess6"/>
    <dgm:cxn modelId="{675E387C-94A9-40C9-826B-57FF69C4BC8B}" type="presOf" srcId="{CF662827-DD12-4671-9FF3-B45437F69F75}" destId="{A5C76215-174F-4037-B8DA-065E89ABD1C6}" srcOrd="1" destOrd="0" presId="urn:microsoft.com/office/officeart/2005/8/layout/hProcess6"/>
    <dgm:cxn modelId="{8910A59A-072C-4910-A16E-F2041E27849C}" type="presOf" srcId="{CF662827-DD12-4671-9FF3-B45437F69F75}" destId="{E01A9506-47E6-44D6-AE57-372E080EBB88}" srcOrd="0" destOrd="0" presId="urn:microsoft.com/office/officeart/2005/8/layout/hProcess6"/>
    <dgm:cxn modelId="{6D1FE178-5C11-40EA-AC1F-D381998C266B}" srcId="{FD21B5A0-4C4D-4319-A645-F4ED24C80EA0}" destId="{86869A4E-B9CA-4929-BF42-86A54306F04F}" srcOrd="0" destOrd="0" parTransId="{0C8705AA-4BDB-45CC-8CD2-AE5305182291}" sibTransId="{3CD0FAE9-18A1-4D9C-B669-B10DC9755C5D}"/>
    <dgm:cxn modelId="{22F1A944-8865-458A-BB00-D51C87C4EF5A}" type="presParOf" srcId="{8F718D30-6EA0-45D9-A13D-226241303434}" destId="{E23B0A9F-46DA-4CFE-8B68-64B33ACFE96A}" srcOrd="0" destOrd="0" presId="urn:microsoft.com/office/officeart/2005/8/layout/hProcess6"/>
    <dgm:cxn modelId="{6B5DACE2-47B4-4453-BBE2-E9C81CA5E657}" type="presParOf" srcId="{E23B0A9F-46DA-4CFE-8B68-64B33ACFE96A}" destId="{DE2F1F09-60A2-43AC-8D21-CC6CF83C456F}" srcOrd="0" destOrd="0" presId="urn:microsoft.com/office/officeart/2005/8/layout/hProcess6"/>
    <dgm:cxn modelId="{0B488DB2-13E2-4582-AB5A-646C2FF26224}" type="presParOf" srcId="{E23B0A9F-46DA-4CFE-8B68-64B33ACFE96A}" destId="{742361C7-096B-46BD-B82D-EB9BBC54FB87}" srcOrd="1" destOrd="0" presId="urn:microsoft.com/office/officeart/2005/8/layout/hProcess6"/>
    <dgm:cxn modelId="{81C6415F-F840-4044-A87B-7ACF77ABC480}" type="presParOf" srcId="{E23B0A9F-46DA-4CFE-8B68-64B33ACFE96A}" destId="{053403DF-A48F-48EF-AAC6-5DA2B9CA13EC}" srcOrd="2" destOrd="0" presId="urn:microsoft.com/office/officeart/2005/8/layout/hProcess6"/>
    <dgm:cxn modelId="{FB64EC1B-2FBB-403E-B9C4-1BE12DA246F4}" type="presParOf" srcId="{E23B0A9F-46DA-4CFE-8B68-64B33ACFE96A}" destId="{6F843A8A-6F84-4CAD-BA39-E4693EC2874E}" srcOrd="3" destOrd="0" presId="urn:microsoft.com/office/officeart/2005/8/layout/hProcess6"/>
    <dgm:cxn modelId="{EA7EBD51-A524-42A8-B2B9-F6FA170C8943}" type="presParOf" srcId="{8F718D30-6EA0-45D9-A13D-226241303434}" destId="{CAE7D4CE-8F16-424D-A2E9-B01E2CF96F76}" srcOrd="1" destOrd="0" presId="urn:microsoft.com/office/officeart/2005/8/layout/hProcess6"/>
    <dgm:cxn modelId="{7BA01AFC-5E90-42A0-AB33-86630D8ADE68}" type="presParOf" srcId="{8F718D30-6EA0-45D9-A13D-226241303434}" destId="{23D08032-D659-439F-A1E6-6FF1044B83FC}" srcOrd="2" destOrd="0" presId="urn:microsoft.com/office/officeart/2005/8/layout/hProcess6"/>
    <dgm:cxn modelId="{0D6D8898-AE94-4933-A1B6-E0ECD70596A4}" type="presParOf" srcId="{23D08032-D659-439F-A1E6-6FF1044B83FC}" destId="{404C7C88-E292-4BED-AE52-CD5EEF3A82CE}" srcOrd="0" destOrd="0" presId="urn:microsoft.com/office/officeart/2005/8/layout/hProcess6"/>
    <dgm:cxn modelId="{1B6201D6-49A5-4066-9D37-4F26E9A54D96}" type="presParOf" srcId="{23D08032-D659-439F-A1E6-6FF1044B83FC}" destId="{9C60DEFC-AB49-4DCA-977D-70E28068BAE6}" srcOrd="1" destOrd="0" presId="urn:microsoft.com/office/officeart/2005/8/layout/hProcess6"/>
    <dgm:cxn modelId="{0BCFC8D1-EA52-4C74-A3E1-8CAB2AF6DA0F}" type="presParOf" srcId="{23D08032-D659-439F-A1E6-6FF1044B83FC}" destId="{1A31909F-4AF6-41A1-BCAA-810EA97A961D}" srcOrd="2" destOrd="0" presId="urn:microsoft.com/office/officeart/2005/8/layout/hProcess6"/>
    <dgm:cxn modelId="{D272D736-0DBD-4C3A-8DE8-DE50FD4C2C71}" type="presParOf" srcId="{23D08032-D659-439F-A1E6-6FF1044B83FC}" destId="{3B9434FE-2FEA-4D22-A9A1-62CDE14B01AA}" srcOrd="3" destOrd="0" presId="urn:microsoft.com/office/officeart/2005/8/layout/hProcess6"/>
    <dgm:cxn modelId="{1FDEAB51-3227-4E9D-B195-889EC0D7B1E6}" type="presParOf" srcId="{8F718D30-6EA0-45D9-A13D-226241303434}" destId="{D0F1B99A-9BD3-4C14-A1E8-DE4E01A6E50C}" srcOrd="3" destOrd="0" presId="urn:microsoft.com/office/officeart/2005/8/layout/hProcess6"/>
    <dgm:cxn modelId="{48EF0293-9605-4FDA-972D-6EDB8209680E}" type="presParOf" srcId="{8F718D30-6EA0-45D9-A13D-226241303434}" destId="{DBA8BB6F-7780-4563-AECB-786C8A56065C}" srcOrd="4" destOrd="0" presId="urn:microsoft.com/office/officeart/2005/8/layout/hProcess6"/>
    <dgm:cxn modelId="{EEAE6B8A-01A1-467D-BFFA-821ABE434876}" type="presParOf" srcId="{DBA8BB6F-7780-4563-AECB-786C8A56065C}" destId="{6798FD46-A8DB-4F9F-962E-19D5CA416FD7}" srcOrd="0" destOrd="0" presId="urn:microsoft.com/office/officeart/2005/8/layout/hProcess6"/>
    <dgm:cxn modelId="{58F9E1CD-86FE-4D74-987B-B631767ECD6C}" type="presParOf" srcId="{DBA8BB6F-7780-4563-AECB-786C8A56065C}" destId="{E01A9506-47E6-44D6-AE57-372E080EBB88}" srcOrd="1" destOrd="0" presId="urn:microsoft.com/office/officeart/2005/8/layout/hProcess6"/>
    <dgm:cxn modelId="{4C4D8C3C-F4F2-4B64-8869-7A57940391BE}" type="presParOf" srcId="{DBA8BB6F-7780-4563-AECB-786C8A56065C}" destId="{A5C76215-174F-4037-B8DA-065E89ABD1C6}" srcOrd="2" destOrd="0" presId="urn:microsoft.com/office/officeart/2005/8/layout/hProcess6"/>
    <dgm:cxn modelId="{E8168962-CE32-4232-9C8B-EC40119F76D6}" type="presParOf" srcId="{DBA8BB6F-7780-4563-AECB-786C8A56065C}" destId="{0ACF4975-30B5-40AA-8D90-E3A2628E8713}" srcOrd="3" destOrd="0" presId="urn:microsoft.com/office/officeart/2005/8/layout/hProcess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2ED86D-766C-445C-A8E5-9CD678BEFD8C}" type="doc">
      <dgm:prSet loTypeId="urn:microsoft.com/office/officeart/2005/8/layout/hProcess6" loCatId="process" qsTypeId="urn:microsoft.com/office/officeart/2005/8/quickstyle/simple1" qsCatId="simple" csTypeId="urn:microsoft.com/office/officeart/2005/8/colors/colorful2" csCatId="colorful" phldr="1"/>
      <dgm:spPr/>
      <dgm:t>
        <a:bodyPr/>
        <a:lstStyle/>
        <a:p>
          <a:endParaRPr lang="en-US"/>
        </a:p>
      </dgm:t>
    </dgm:pt>
    <dgm:pt modelId="{D9F1F26C-3CF4-4A0B-9ABD-71510D717145}">
      <dgm:prSet phldrT="[Text]"/>
      <dgm:spPr/>
      <dgm:t>
        <a:bodyPr/>
        <a:lstStyle/>
        <a:p>
          <a:r>
            <a:rPr lang="en-US" smtClean="0">
              <a:effectLst>
                <a:outerShdw blurRad="38100" dist="38100" dir="2700000" algn="tl">
                  <a:srgbClr val="000000">
                    <a:alpha val="43137"/>
                  </a:srgbClr>
                </a:outerShdw>
              </a:effectLst>
            </a:rPr>
            <a:t>Feb 2014</a:t>
          </a:r>
          <a:endParaRPr lang="en-US" dirty="0"/>
        </a:p>
      </dgm:t>
    </dgm:pt>
    <dgm:pt modelId="{DF5E933A-3E97-425F-AE58-4F7EED775F3C}" type="parTrans" cxnId="{70FFEC56-301E-4B0F-93D6-B86CE205EEC1}">
      <dgm:prSet/>
      <dgm:spPr/>
      <dgm:t>
        <a:bodyPr/>
        <a:lstStyle/>
        <a:p>
          <a:endParaRPr lang="en-US"/>
        </a:p>
      </dgm:t>
    </dgm:pt>
    <dgm:pt modelId="{0B5FC0D3-122D-47FE-90D2-0403E7D571F7}" type="sibTrans" cxnId="{70FFEC56-301E-4B0F-93D6-B86CE205EEC1}">
      <dgm:prSet/>
      <dgm:spPr/>
      <dgm:t>
        <a:bodyPr/>
        <a:lstStyle/>
        <a:p>
          <a:endParaRPr lang="en-US"/>
        </a:p>
      </dgm:t>
    </dgm:pt>
    <dgm:pt modelId="{FA62052D-45C9-4D69-85DC-052F1125FF59}">
      <dgm:prSet phldrT="[Text]"/>
      <dgm:spPr/>
      <dgm:t>
        <a:bodyPr/>
        <a:lstStyle/>
        <a:p>
          <a:r>
            <a:rPr lang="en-US" dirty="0" smtClean="0"/>
            <a:t>ASP.NET</a:t>
          </a:r>
          <a:br>
            <a:rPr lang="en-US" dirty="0" smtClean="0"/>
          </a:br>
          <a:r>
            <a:rPr lang="en-US" dirty="0" smtClean="0"/>
            <a:t>Web Tools</a:t>
          </a:r>
          <a:br>
            <a:rPr lang="en-US" dirty="0" smtClean="0"/>
          </a:br>
          <a:r>
            <a:rPr lang="en-US" dirty="0" smtClean="0"/>
            <a:t>2013.2</a:t>
          </a:r>
          <a:endParaRPr lang="en-US" dirty="0"/>
        </a:p>
      </dgm:t>
    </dgm:pt>
    <dgm:pt modelId="{B355E707-27A7-4B85-AB34-D9AEE1609B3E}" type="parTrans" cxnId="{1C0F0102-49BE-4C05-A27A-C943A2C3ED62}">
      <dgm:prSet/>
      <dgm:spPr/>
      <dgm:t>
        <a:bodyPr/>
        <a:lstStyle/>
        <a:p>
          <a:endParaRPr lang="en-US"/>
        </a:p>
      </dgm:t>
    </dgm:pt>
    <dgm:pt modelId="{2E803FBC-9DAD-46E0-A51F-AE7ADF8616A2}" type="sibTrans" cxnId="{1C0F0102-49BE-4C05-A27A-C943A2C3ED62}">
      <dgm:prSet/>
      <dgm:spPr/>
      <dgm:t>
        <a:bodyPr/>
        <a:lstStyle/>
        <a:p>
          <a:endParaRPr lang="en-US"/>
        </a:p>
      </dgm:t>
    </dgm:pt>
    <dgm:pt modelId="{A755408A-C6E9-4D1B-B3E1-717E0BE0B2B5}">
      <dgm:prSet phldrT="[Text]"/>
      <dgm:spPr/>
      <dgm:t>
        <a:bodyPr/>
        <a:lstStyle/>
        <a:p>
          <a:r>
            <a:rPr lang="en-US" dirty="0" smtClean="0">
              <a:effectLst>
                <a:outerShdw blurRad="38100" dist="38100" dir="2700000" algn="tl">
                  <a:srgbClr val="000000">
                    <a:alpha val="43137"/>
                  </a:srgbClr>
                </a:outerShdw>
              </a:effectLst>
            </a:rPr>
            <a:t>Mid</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2014</a:t>
          </a:r>
          <a:endParaRPr lang="en-US" dirty="0">
            <a:effectLst>
              <a:outerShdw blurRad="38100" dist="38100" dir="2700000" algn="tl">
                <a:srgbClr val="000000">
                  <a:alpha val="43137"/>
                </a:srgbClr>
              </a:outerShdw>
            </a:effectLst>
          </a:endParaRPr>
        </a:p>
      </dgm:t>
    </dgm:pt>
    <dgm:pt modelId="{C1EA7BDC-CDF7-4DC6-BDA1-A510A84AE872}" type="parTrans" cxnId="{DA763C99-71CC-410E-B1C7-B441975E0549}">
      <dgm:prSet/>
      <dgm:spPr/>
      <dgm:t>
        <a:bodyPr/>
        <a:lstStyle/>
        <a:p>
          <a:endParaRPr lang="en-US"/>
        </a:p>
      </dgm:t>
    </dgm:pt>
    <dgm:pt modelId="{18134066-31B3-4845-B26B-B29FE83756B6}" type="sibTrans" cxnId="{DA763C99-71CC-410E-B1C7-B441975E0549}">
      <dgm:prSet/>
      <dgm:spPr/>
      <dgm:t>
        <a:bodyPr/>
        <a:lstStyle/>
        <a:p>
          <a:endParaRPr lang="en-US"/>
        </a:p>
      </dgm:t>
    </dgm:pt>
    <dgm:pt modelId="{637367DA-163A-47EB-BD45-A1FB56D032B8}">
      <dgm:prSet phldrT="[Text]"/>
      <dgm:spPr/>
      <dgm:t>
        <a:bodyPr/>
        <a:lstStyle/>
        <a:p>
          <a:r>
            <a:rPr lang="en-US" smtClean="0"/>
            <a:t>Fall</a:t>
          </a:r>
          <a:br>
            <a:rPr lang="en-US" smtClean="0"/>
          </a:br>
          <a:r>
            <a:rPr lang="en-US" smtClean="0"/>
            <a:t>2014</a:t>
          </a:r>
          <a:endParaRPr lang="en-US" dirty="0"/>
        </a:p>
      </dgm:t>
    </dgm:pt>
    <dgm:pt modelId="{DDFDC0CA-DADC-4A64-A3C8-BA3C7D9D34C3}" type="parTrans" cxnId="{0307110C-95BF-4BB5-B859-FE89C5A42FCD}">
      <dgm:prSet/>
      <dgm:spPr/>
      <dgm:t>
        <a:bodyPr/>
        <a:lstStyle/>
        <a:p>
          <a:endParaRPr lang="en-US"/>
        </a:p>
      </dgm:t>
    </dgm:pt>
    <dgm:pt modelId="{45E4A3AF-7235-4CA0-BE1E-2491F8063730}" type="sibTrans" cxnId="{0307110C-95BF-4BB5-B859-FE89C5A42FCD}">
      <dgm:prSet/>
      <dgm:spPr/>
      <dgm:t>
        <a:bodyPr/>
        <a:lstStyle/>
        <a:p>
          <a:endParaRPr lang="en-US"/>
        </a:p>
      </dgm:t>
    </dgm:pt>
    <dgm:pt modelId="{03E0E101-A0CE-4CF4-BD4C-003166BF3477}">
      <dgm:prSet phldrT="[Text]"/>
      <dgm:spPr/>
      <dgm:t>
        <a:bodyPr/>
        <a:lstStyle/>
        <a:p>
          <a:r>
            <a:rPr lang="en-US" smtClean="0"/>
            <a:t>Modern</a:t>
          </a:r>
          <a:br>
            <a:rPr lang="en-US" smtClean="0"/>
          </a:br>
          <a:r>
            <a:rPr lang="en-US" smtClean="0"/>
            <a:t>Web</a:t>
          </a:r>
          <a:endParaRPr lang="en-US" dirty="0"/>
        </a:p>
      </dgm:t>
    </dgm:pt>
    <dgm:pt modelId="{CC8CF3C3-079D-4F92-AC1D-2BD08821E901}" type="parTrans" cxnId="{8541B159-41DD-4FB1-837E-52D203F4BCA9}">
      <dgm:prSet/>
      <dgm:spPr/>
      <dgm:t>
        <a:bodyPr/>
        <a:lstStyle/>
        <a:p>
          <a:endParaRPr lang="en-US"/>
        </a:p>
      </dgm:t>
    </dgm:pt>
    <dgm:pt modelId="{8D38CA42-495B-44E0-9E99-22A3AC8C0B62}" type="sibTrans" cxnId="{8541B159-41DD-4FB1-837E-52D203F4BCA9}">
      <dgm:prSet/>
      <dgm:spPr/>
      <dgm:t>
        <a:bodyPr/>
        <a:lstStyle/>
        <a:p>
          <a:endParaRPr lang="en-US"/>
        </a:p>
      </dgm:t>
    </dgm:pt>
    <dgm:pt modelId="{30CF78DF-DBB9-4D73-A70E-3E106A3F322A}">
      <dgm:prSet phldrT="[Text]"/>
      <dgm:spPr/>
      <dgm:t>
        <a:bodyPr/>
        <a:lstStyle/>
        <a:p>
          <a:r>
            <a:rPr lang="en-US" smtClean="0"/>
            <a:t>“Magic”</a:t>
          </a:r>
          <a:endParaRPr lang="en-US" dirty="0"/>
        </a:p>
      </dgm:t>
    </dgm:pt>
    <dgm:pt modelId="{0DFF36A1-94CB-4806-A519-6461E14F5F30}" type="parTrans" cxnId="{B9C73C6C-B901-484B-A482-28F285EA73AC}">
      <dgm:prSet/>
      <dgm:spPr/>
      <dgm:t>
        <a:bodyPr/>
        <a:lstStyle/>
        <a:p>
          <a:endParaRPr lang="en-US"/>
        </a:p>
      </dgm:t>
    </dgm:pt>
    <dgm:pt modelId="{E7C1571C-9529-4B44-B80D-AE70A59A7963}" type="sibTrans" cxnId="{B9C73C6C-B901-484B-A482-28F285EA73AC}">
      <dgm:prSet/>
      <dgm:spPr/>
      <dgm:t>
        <a:bodyPr/>
        <a:lstStyle/>
        <a:p>
          <a:endParaRPr lang="en-US"/>
        </a:p>
      </dgm:t>
    </dgm:pt>
    <dgm:pt modelId="{8F718D30-6EA0-45D9-A13D-226241303434}" type="pres">
      <dgm:prSet presAssocID="{922ED86D-766C-445C-A8E5-9CD678BEFD8C}" presName="theList" presStyleCnt="0">
        <dgm:presLayoutVars>
          <dgm:dir/>
          <dgm:animLvl val="lvl"/>
          <dgm:resizeHandles val="exact"/>
        </dgm:presLayoutVars>
      </dgm:prSet>
      <dgm:spPr/>
      <dgm:t>
        <a:bodyPr/>
        <a:lstStyle/>
        <a:p>
          <a:endParaRPr lang="en-US"/>
        </a:p>
      </dgm:t>
    </dgm:pt>
    <dgm:pt modelId="{E4EC83A4-5E7E-49C0-B841-2FA70425EA41}" type="pres">
      <dgm:prSet presAssocID="{D9F1F26C-3CF4-4A0B-9ABD-71510D717145}" presName="compNode" presStyleCnt="0"/>
      <dgm:spPr/>
      <dgm:t>
        <a:bodyPr/>
        <a:lstStyle/>
        <a:p>
          <a:endParaRPr lang="en-US"/>
        </a:p>
      </dgm:t>
    </dgm:pt>
    <dgm:pt modelId="{1231C15B-BDC2-43C8-A59F-3D675369691F}" type="pres">
      <dgm:prSet presAssocID="{D9F1F26C-3CF4-4A0B-9ABD-71510D717145}" presName="noGeometry" presStyleCnt="0"/>
      <dgm:spPr/>
      <dgm:t>
        <a:bodyPr/>
        <a:lstStyle/>
        <a:p>
          <a:endParaRPr lang="en-US"/>
        </a:p>
      </dgm:t>
    </dgm:pt>
    <dgm:pt modelId="{5FFE8AD0-32AF-4080-8998-CFB450EAE57F}" type="pres">
      <dgm:prSet presAssocID="{D9F1F26C-3CF4-4A0B-9ABD-71510D717145}" presName="childTextVisible" presStyleLbl="bgAccFollowNode1" presStyleIdx="0" presStyleCnt="3" custLinFactNeighborX="369" custLinFactNeighborY="1687">
        <dgm:presLayoutVars>
          <dgm:bulletEnabled val="1"/>
        </dgm:presLayoutVars>
      </dgm:prSet>
      <dgm:spPr/>
      <dgm:t>
        <a:bodyPr/>
        <a:lstStyle/>
        <a:p>
          <a:endParaRPr lang="en-US"/>
        </a:p>
      </dgm:t>
    </dgm:pt>
    <dgm:pt modelId="{6431E523-561A-448F-A01D-5A4454C98EB1}" type="pres">
      <dgm:prSet presAssocID="{D9F1F26C-3CF4-4A0B-9ABD-71510D717145}" presName="childTextHidden" presStyleLbl="bgAccFollowNode1" presStyleIdx="0" presStyleCnt="3"/>
      <dgm:spPr/>
      <dgm:t>
        <a:bodyPr/>
        <a:lstStyle/>
        <a:p>
          <a:endParaRPr lang="en-US"/>
        </a:p>
      </dgm:t>
    </dgm:pt>
    <dgm:pt modelId="{A00DD9A0-E56C-4EA8-871A-23739EB7C172}" type="pres">
      <dgm:prSet presAssocID="{D9F1F26C-3CF4-4A0B-9ABD-71510D717145}" presName="parentText" presStyleLbl="node1" presStyleIdx="0" presStyleCnt="3">
        <dgm:presLayoutVars>
          <dgm:chMax val="1"/>
          <dgm:bulletEnabled val="1"/>
        </dgm:presLayoutVars>
      </dgm:prSet>
      <dgm:spPr/>
      <dgm:t>
        <a:bodyPr/>
        <a:lstStyle/>
        <a:p>
          <a:endParaRPr lang="en-US"/>
        </a:p>
      </dgm:t>
    </dgm:pt>
    <dgm:pt modelId="{2564A25D-2645-4EB8-8F75-0427A459D605}" type="pres">
      <dgm:prSet presAssocID="{D9F1F26C-3CF4-4A0B-9ABD-71510D717145}" presName="aSpace" presStyleCnt="0"/>
      <dgm:spPr/>
      <dgm:t>
        <a:bodyPr/>
        <a:lstStyle/>
        <a:p>
          <a:endParaRPr lang="en-US"/>
        </a:p>
      </dgm:t>
    </dgm:pt>
    <dgm:pt modelId="{BD7C1ACF-F7F1-4FBC-ACF7-CEF08E1894EE}" type="pres">
      <dgm:prSet presAssocID="{A755408A-C6E9-4D1B-B3E1-717E0BE0B2B5}" presName="compNode" presStyleCnt="0"/>
      <dgm:spPr/>
      <dgm:t>
        <a:bodyPr/>
        <a:lstStyle/>
        <a:p>
          <a:endParaRPr lang="en-US"/>
        </a:p>
      </dgm:t>
    </dgm:pt>
    <dgm:pt modelId="{AD27BB86-AC1A-46C8-9765-A32B98A5B65F}" type="pres">
      <dgm:prSet presAssocID="{A755408A-C6E9-4D1B-B3E1-717E0BE0B2B5}" presName="noGeometry" presStyleCnt="0"/>
      <dgm:spPr/>
      <dgm:t>
        <a:bodyPr/>
        <a:lstStyle/>
        <a:p>
          <a:endParaRPr lang="en-US"/>
        </a:p>
      </dgm:t>
    </dgm:pt>
    <dgm:pt modelId="{97C8B019-788A-4792-8DDC-19CE80A9065C}" type="pres">
      <dgm:prSet presAssocID="{A755408A-C6E9-4D1B-B3E1-717E0BE0B2B5}" presName="childTextVisible" presStyleLbl="bgAccFollowNode1" presStyleIdx="1" presStyleCnt="3">
        <dgm:presLayoutVars>
          <dgm:bulletEnabled val="1"/>
        </dgm:presLayoutVars>
      </dgm:prSet>
      <dgm:spPr/>
      <dgm:t>
        <a:bodyPr/>
        <a:lstStyle/>
        <a:p>
          <a:endParaRPr lang="en-US"/>
        </a:p>
      </dgm:t>
    </dgm:pt>
    <dgm:pt modelId="{1A533339-34A9-4DE4-A398-17CAA9E9AC1C}" type="pres">
      <dgm:prSet presAssocID="{A755408A-C6E9-4D1B-B3E1-717E0BE0B2B5}" presName="childTextHidden" presStyleLbl="bgAccFollowNode1" presStyleIdx="1" presStyleCnt="3"/>
      <dgm:spPr/>
      <dgm:t>
        <a:bodyPr/>
        <a:lstStyle/>
        <a:p>
          <a:endParaRPr lang="en-US"/>
        </a:p>
      </dgm:t>
    </dgm:pt>
    <dgm:pt modelId="{5321C68F-173B-4998-A318-9A2CCA54F771}" type="pres">
      <dgm:prSet presAssocID="{A755408A-C6E9-4D1B-B3E1-717E0BE0B2B5}" presName="parentText" presStyleLbl="node1" presStyleIdx="1" presStyleCnt="3">
        <dgm:presLayoutVars>
          <dgm:chMax val="1"/>
          <dgm:bulletEnabled val="1"/>
        </dgm:presLayoutVars>
      </dgm:prSet>
      <dgm:spPr/>
      <dgm:t>
        <a:bodyPr/>
        <a:lstStyle/>
        <a:p>
          <a:endParaRPr lang="en-US"/>
        </a:p>
      </dgm:t>
    </dgm:pt>
    <dgm:pt modelId="{A88C55A5-02FD-4A05-B6D5-2925BB193525}" type="pres">
      <dgm:prSet presAssocID="{A755408A-C6E9-4D1B-B3E1-717E0BE0B2B5}" presName="aSpace" presStyleCnt="0"/>
      <dgm:spPr/>
      <dgm:t>
        <a:bodyPr/>
        <a:lstStyle/>
        <a:p>
          <a:endParaRPr lang="en-US"/>
        </a:p>
      </dgm:t>
    </dgm:pt>
    <dgm:pt modelId="{22387FE7-3BD4-4248-819E-425579D88DF2}" type="pres">
      <dgm:prSet presAssocID="{637367DA-163A-47EB-BD45-A1FB56D032B8}" presName="compNode" presStyleCnt="0"/>
      <dgm:spPr/>
      <dgm:t>
        <a:bodyPr/>
        <a:lstStyle/>
        <a:p>
          <a:endParaRPr lang="en-US"/>
        </a:p>
      </dgm:t>
    </dgm:pt>
    <dgm:pt modelId="{848759B7-2EAE-404D-83A7-029AB4C1A7DB}" type="pres">
      <dgm:prSet presAssocID="{637367DA-163A-47EB-BD45-A1FB56D032B8}" presName="noGeometry" presStyleCnt="0"/>
      <dgm:spPr/>
      <dgm:t>
        <a:bodyPr/>
        <a:lstStyle/>
        <a:p>
          <a:endParaRPr lang="en-US"/>
        </a:p>
      </dgm:t>
    </dgm:pt>
    <dgm:pt modelId="{197D2F7E-4167-48C1-8AAD-0BAF81D1B3D9}" type="pres">
      <dgm:prSet presAssocID="{637367DA-163A-47EB-BD45-A1FB56D032B8}" presName="childTextVisible" presStyleLbl="bgAccFollowNode1" presStyleIdx="2" presStyleCnt="3">
        <dgm:presLayoutVars>
          <dgm:bulletEnabled val="1"/>
        </dgm:presLayoutVars>
      </dgm:prSet>
      <dgm:spPr/>
      <dgm:t>
        <a:bodyPr/>
        <a:lstStyle/>
        <a:p>
          <a:endParaRPr lang="en-US"/>
        </a:p>
      </dgm:t>
    </dgm:pt>
    <dgm:pt modelId="{C5FF0BD8-8D63-47F3-A5F0-246E215A398D}" type="pres">
      <dgm:prSet presAssocID="{637367DA-163A-47EB-BD45-A1FB56D032B8}" presName="childTextHidden" presStyleLbl="bgAccFollowNode1" presStyleIdx="2" presStyleCnt="3"/>
      <dgm:spPr/>
      <dgm:t>
        <a:bodyPr/>
        <a:lstStyle/>
        <a:p>
          <a:endParaRPr lang="en-US"/>
        </a:p>
      </dgm:t>
    </dgm:pt>
    <dgm:pt modelId="{23379481-1022-44A8-AD34-8DEF50C01F19}" type="pres">
      <dgm:prSet presAssocID="{637367DA-163A-47EB-BD45-A1FB56D032B8}" presName="parentText" presStyleLbl="node1" presStyleIdx="2" presStyleCnt="3">
        <dgm:presLayoutVars>
          <dgm:chMax val="1"/>
          <dgm:bulletEnabled val="1"/>
        </dgm:presLayoutVars>
      </dgm:prSet>
      <dgm:spPr/>
      <dgm:t>
        <a:bodyPr/>
        <a:lstStyle/>
        <a:p>
          <a:endParaRPr lang="en-US"/>
        </a:p>
      </dgm:t>
    </dgm:pt>
  </dgm:ptLst>
  <dgm:cxnLst>
    <dgm:cxn modelId="{8541B159-41DD-4FB1-837E-52D203F4BCA9}" srcId="{A755408A-C6E9-4D1B-B3E1-717E0BE0B2B5}" destId="{03E0E101-A0CE-4CF4-BD4C-003166BF3477}" srcOrd="0" destOrd="0" parTransId="{CC8CF3C3-079D-4F92-AC1D-2BD08821E901}" sibTransId="{8D38CA42-495B-44E0-9E99-22A3AC8C0B62}"/>
    <dgm:cxn modelId="{A47A354C-C94E-4986-B068-B2C7E5280B45}" type="presOf" srcId="{30CF78DF-DBB9-4D73-A70E-3E106A3F322A}" destId="{197D2F7E-4167-48C1-8AAD-0BAF81D1B3D9}" srcOrd="0" destOrd="0" presId="urn:microsoft.com/office/officeart/2005/8/layout/hProcess6"/>
    <dgm:cxn modelId="{DA763C99-71CC-410E-B1C7-B441975E0549}" srcId="{922ED86D-766C-445C-A8E5-9CD678BEFD8C}" destId="{A755408A-C6E9-4D1B-B3E1-717E0BE0B2B5}" srcOrd="1" destOrd="0" parTransId="{C1EA7BDC-CDF7-4DC6-BDA1-A510A84AE872}" sibTransId="{18134066-31B3-4845-B26B-B29FE83756B6}"/>
    <dgm:cxn modelId="{1C0F0102-49BE-4C05-A27A-C943A2C3ED62}" srcId="{D9F1F26C-3CF4-4A0B-9ABD-71510D717145}" destId="{FA62052D-45C9-4D69-85DC-052F1125FF59}" srcOrd="0" destOrd="0" parTransId="{B355E707-27A7-4B85-AB34-D9AEE1609B3E}" sibTransId="{2E803FBC-9DAD-46E0-A51F-AE7ADF8616A2}"/>
    <dgm:cxn modelId="{AF381BA5-888D-4C17-903A-76FEAFA1FC49}" type="presOf" srcId="{A755408A-C6E9-4D1B-B3E1-717E0BE0B2B5}" destId="{5321C68F-173B-4998-A318-9A2CCA54F771}" srcOrd="0" destOrd="0" presId="urn:microsoft.com/office/officeart/2005/8/layout/hProcess6"/>
    <dgm:cxn modelId="{0BD027F7-9D72-4DF0-8A14-E66C0DC61215}" type="presOf" srcId="{03E0E101-A0CE-4CF4-BD4C-003166BF3477}" destId="{1A533339-34A9-4DE4-A398-17CAA9E9AC1C}" srcOrd="1" destOrd="0" presId="urn:microsoft.com/office/officeart/2005/8/layout/hProcess6"/>
    <dgm:cxn modelId="{2F871742-8444-414C-B2AB-AAD6241A7033}" type="presOf" srcId="{30CF78DF-DBB9-4D73-A70E-3E106A3F322A}" destId="{C5FF0BD8-8D63-47F3-A5F0-246E215A398D}" srcOrd="1" destOrd="0" presId="urn:microsoft.com/office/officeart/2005/8/layout/hProcess6"/>
    <dgm:cxn modelId="{D0992514-635F-4D8C-830F-9F179A99E20D}" type="presOf" srcId="{922ED86D-766C-445C-A8E5-9CD678BEFD8C}" destId="{8F718D30-6EA0-45D9-A13D-226241303434}" srcOrd="0" destOrd="0" presId="urn:microsoft.com/office/officeart/2005/8/layout/hProcess6"/>
    <dgm:cxn modelId="{5706845B-38E9-42F8-AFB4-C9A76DF78B28}" type="presOf" srcId="{FA62052D-45C9-4D69-85DC-052F1125FF59}" destId="{5FFE8AD0-32AF-4080-8998-CFB450EAE57F}" srcOrd="0" destOrd="0" presId="urn:microsoft.com/office/officeart/2005/8/layout/hProcess6"/>
    <dgm:cxn modelId="{9F215F6B-94A8-4BCA-82D4-FB841330207C}" type="presOf" srcId="{03E0E101-A0CE-4CF4-BD4C-003166BF3477}" destId="{97C8B019-788A-4792-8DDC-19CE80A9065C}" srcOrd="0" destOrd="0" presId="urn:microsoft.com/office/officeart/2005/8/layout/hProcess6"/>
    <dgm:cxn modelId="{0307110C-95BF-4BB5-B859-FE89C5A42FCD}" srcId="{922ED86D-766C-445C-A8E5-9CD678BEFD8C}" destId="{637367DA-163A-47EB-BD45-A1FB56D032B8}" srcOrd="2" destOrd="0" parTransId="{DDFDC0CA-DADC-4A64-A3C8-BA3C7D9D34C3}" sibTransId="{45E4A3AF-7235-4CA0-BE1E-2491F8063730}"/>
    <dgm:cxn modelId="{22E13C78-AB31-4728-97C0-F629F54F88A3}" type="presOf" srcId="{FA62052D-45C9-4D69-85DC-052F1125FF59}" destId="{6431E523-561A-448F-A01D-5A4454C98EB1}" srcOrd="1" destOrd="0" presId="urn:microsoft.com/office/officeart/2005/8/layout/hProcess6"/>
    <dgm:cxn modelId="{B9C73C6C-B901-484B-A482-28F285EA73AC}" srcId="{637367DA-163A-47EB-BD45-A1FB56D032B8}" destId="{30CF78DF-DBB9-4D73-A70E-3E106A3F322A}" srcOrd="0" destOrd="0" parTransId="{0DFF36A1-94CB-4806-A519-6461E14F5F30}" sibTransId="{E7C1571C-9529-4B44-B80D-AE70A59A7963}"/>
    <dgm:cxn modelId="{C4080099-C67E-4ED3-AC83-AE1EEC554A3E}" type="presOf" srcId="{637367DA-163A-47EB-BD45-A1FB56D032B8}" destId="{23379481-1022-44A8-AD34-8DEF50C01F19}" srcOrd="0" destOrd="0" presId="urn:microsoft.com/office/officeart/2005/8/layout/hProcess6"/>
    <dgm:cxn modelId="{165DC1E3-A423-48E5-9FED-ACD89668784A}" type="presOf" srcId="{D9F1F26C-3CF4-4A0B-9ABD-71510D717145}" destId="{A00DD9A0-E56C-4EA8-871A-23739EB7C172}" srcOrd="0" destOrd="0" presId="urn:microsoft.com/office/officeart/2005/8/layout/hProcess6"/>
    <dgm:cxn modelId="{70FFEC56-301E-4B0F-93D6-B86CE205EEC1}" srcId="{922ED86D-766C-445C-A8E5-9CD678BEFD8C}" destId="{D9F1F26C-3CF4-4A0B-9ABD-71510D717145}" srcOrd="0" destOrd="0" parTransId="{DF5E933A-3E97-425F-AE58-4F7EED775F3C}" sibTransId="{0B5FC0D3-122D-47FE-90D2-0403E7D571F7}"/>
    <dgm:cxn modelId="{28E3F4E5-AA4D-4228-9A2B-2BACD2AAD6E2}" type="presParOf" srcId="{8F718D30-6EA0-45D9-A13D-226241303434}" destId="{E4EC83A4-5E7E-49C0-B841-2FA70425EA41}" srcOrd="0" destOrd="0" presId="urn:microsoft.com/office/officeart/2005/8/layout/hProcess6"/>
    <dgm:cxn modelId="{059FA5CC-DC7D-4947-BC5D-470FA801B95F}" type="presParOf" srcId="{E4EC83A4-5E7E-49C0-B841-2FA70425EA41}" destId="{1231C15B-BDC2-43C8-A59F-3D675369691F}" srcOrd="0" destOrd="0" presId="urn:microsoft.com/office/officeart/2005/8/layout/hProcess6"/>
    <dgm:cxn modelId="{DA515FC0-8F72-4F72-B68A-6A97573A4B6F}" type="presParOf" srcId="{E4EC83A4-5E7E-49C0-B841-2FA70425EA41}" destId="{5FFE8AD0-32AF-4080-8998-CFB450EAE57F}" srcOrd="1" destOrd="0" presId="urn:microsoft.com/office/officeart/2005/8/layout/hProcess6"/>
    <dgm:cxn modelId="{9A5D0F01-57E4-4F67-8A19-439425636909}" type="presParOf" srcId="{E4EC83A4-5E7E-49C0-B841-2FA70425EA41}" destId="{6431E523-561A-448F-A01D-5A4454C98EB1}" srcOrd="2" destOrd="0" presId="urn:microsoft.com/office/officeart/2005/8/layout/hProcess6"/>
    <dgm:cxn modelId="{6DB13072-F5CC-4954-8134-7AEAFE838607}" type="presParOf" srcId="{E4EC83A4-5E7E-49C0-B841-2FA70425EA41}" destId="{A00DD9A0-E56C-4EA8-871A-23739EB7C172}" srcOrd="3" destOrd="0" presId="urn:microsoft.com/office/officeart/2005/8/layout/hProcess6"/>
    <dgm:cxn modelId="{BF68EC87-494D-463D-888E-E64D69F0C231}" type="presParOf" srcId="{8F718D30-6EA0-45D9-A13D-226241303434}" destId="{2564A25D-2645-4EB8-8F75-0427A459D605}" srcOrd="1" destOrd="0" presId="urn:microsoft.com/office/officeart/2005/8/layout/hProcess6"/>
    <dgm:cxn modelId="{259FCCAB-92F9-4E47-B4CE-146101714541}" type="presParOf" srcId="{8F718D30-6EA0-45D9-A13D-226241303434}" destId="{BD7C1ACF-F7F1-4FBC-ACF7-CEF08E1894EE}" srcOrd="2" destOrd="0" presId="urn:microsoft.com/office/officeart/2005/8/layout/hProcess6"/>
    <dgm:cxn modelId="{C29610BA-9530-413F-801B-4781BEE85A1B}" type="presParOf" srcId="{BD7C1ACF-F7F1-4FBC-ACF7-CEF08E1894EE}" destId="{AD27BB86-AC1A-46C8-9765-A32B98A5B65F}" srcOrd="0" destOrd="0" presId="urn:microsoft.com/office/officeart/2005/8/layout/hProcess6"/>
    <dgm:cxn modelId="{8A983B06-A85A-411B-8A80-C5C848009021}" type="presParOf" srcId="{BD7C1ACF-F7F1-4FBC-ACF7-CEF08E1894EE}" destId="{97C8B019-788A-4792-8DDC-19CE80A9065C}" srcOrd="1" destOrd="0" presId="urn:microsoft.com/office/officeart/2005/8/layout/hProcess6"/>
    <dgm:cxn modelId="{D4964CDC-CA55-41F3-89D9-0C37D910CC35}" type="presParOf" srcId="{BD7C1ACF-F7F1-4FBC-ACF7-CEF08E1894EE}" destId="{1A533339-34A9-4DE4-A398-17CAA9E9AC1C}" srcOrd="2" destOrd="0" presId="urn:microsoft.com/office/officeart/2005/8/layout/hProcess6"/>
    <dgm:cxn modelId="{D0240D23-34D9-4742-B41F-CA4DE1DF2697}" type="presParOf" srcId="{BD7C1ACF-F7F1-4FBC-ACF7-CEF08E1894EE}" destId="{5321C68F-173B-4998-A318-9A2CCA54F771}" srcOrd="3" destOrd="0" presId="urn:microsoft.com/office/officeart/2005/8/layout/hProcess6"/>
    <dgm:cxn modelId="{78D160E7-4972-4EB0-BEA0-CC3672261499}" type="presParOf" srcId="{8F718D30-6EA0-45D9-A13D-226241303434}" destId="{A88C55A5-02FD-4A05-B6D5-2925BB193525}" srcOrd="3" destOrd="0" presId="urn:microsoft.com/office/officeart/2005/8/layout/hProcess6"/>
    <dgm:cxn modelId="{F718ADCA-871B-4631-AF4C-6728D882E8A6}" type="presParOf" srcId="{8F718D30-6EA0-45D9-A13D-226241303434}" destId="{22387FE7-3BD4-4248-819E-425579D88DF2}" srcOrd="4" destOrd="0" presId="urn:microsoft.com/office/officeart/2005/8/layout/hProcess6"/>
    <dgm:cxn modelId="{3A9E6AC8-105A-4B9F-85F2-E8A881E28BDE}" type="presParOf" srcId="{22387FE7-3BD4-4248-819E-425579D88DF2}" destId="{848759B7-2EAE-404D-83A7-029AB4C1A7DB}" srcOrd="0" destOrd="0" presId="urn:microsoft.com/office/officeart/2005/8/layout/hProcess6"/>
    <dgm:cxn modelId="{07798B46-3C99-4AA5-BCDF-D6967B18D6DD}" type="presParOf" srcId="{22387FE7-3BD4-4248-819E-425579D88DF2}" destId="{197D2F7E-4167-48C1-8AAD-0BAF81D1B3D9}" srcOrd="1" destOrd="0" presId="urn:microsoft.com/office/officeart/2005/8/layout/hProcess6"/>
    <dgm:cxn modelId="{FBAC8CCE-BFC1-4E42-A68E-CEE56A89DA98}" type="presParOf" srcId="{22387FE7-3BD4-4248-819E-425579D88DF2}" destId="{C5FF0BD8-8D63-47F3-A5F0-246E215A398D}" srcOrd="2" destOrd="0" presId="urn:microsoft.com/office/officeart/2005/8/layout/hProcess6"/>
    <dgm:cxn modelId="{476B73B2-0BC3-4387-97F0-32531D5648E8}" type="presParOf" srcId="{22387FE7-3BD4-4248-819E-425579D88DF2}" destId="{23379481-1022-44A8-AD34-8DEF50C01F19}" srcOrd="3" destOrd="0" presId="urn:microsoft.com/office/officeart/2005/8/layout/hProcess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22ED86D-766C-445C-A8E5-9CD678BEFD8C}" type="doc">
      <dgm:prSet loTypeId="urn:microsoft.com/office/officeart/2005/8/layout/hProcess6" loCatId="process" qsTypeId="urn:microsoft.com/office/officeart/2005/8/quickstyle/simple1" qsCatId="simple" csTypeId="urn:microsoft.com/office/officeart/2005/8/colors/colorful2" csCatId="colorful" phldr="1"/>
      <dgm:spPr/>
      <dgm:t>
        <a:bodyPr/>
        <a:lstStyle/>
        <a:p>
          <a:endParaRPr lang="en-US"/>
        </a:p>
      </dgm:t>
    </dgm:pt>
    <dgm:pt modelId="{D9F1F26C-3CF4-4A0B-9ABD-71510D717145}">
      <dgm:prSet phldrT="[Text]"/>
      <dgm:spPr/>
      <dgm:t>
        <a:bodyPr/>
        <a:lstStyle/>
        <a:p>
          <a:r>
            <a:rPr lang="en-US" smtClean="0">
              <a:effectLst>
                <a:outerShdw blurRad="38100" dist="38100" dir="2700000" algn="tl">
                  <a:srgbClr val="000000">
                    <a:alpha val="43137"/>
                  </a:srgbClr>
                </a:outerShdw>
              </a:effectLst>
            </a:rPr>
            <a:t>Feb 2014</a:t>
          </a:r>
          <a:endParaRPr lang="en-US" dirty="0"/>
        </a:p>
      </dgm:t>
    </dgm:pt>
    <dgm:pt modelId="{DF5E933A-3E97-425F-AE58-4F7EED775F3C}" type="parTrans" cxnId="{70FFEC56-301E-4B0F-93D6-B86CE205EEC1}">
      <dgm:prSet/>
      <dgm:spPr/>
      <dgm:t>
        <a:bodyPr/>
        <a:lstStyle/>
        <a:p>
          <a:endParaRPr lang="en-US"/>
        </a:p>
      </dgm:t>
    </dgm:pt>
    <dgm:pt modelId="{0B5FC0D3-122D-47FE-90D2-0403E7D571F7}" type="sibTrans" cxnId="{70FFEC56-301E-4B0F-93D6-B86CE205EEC1}">
      <dgm:prSet/>
      <dgm:spPr/>
      <dgm:t>
        <a:bodyPr/>
        <a:lstStyle/>
        <a:p>
          <a:endParaRPr lang="en-US"/>
        </a:p>
      </dgm:t>
    </dgm:pt>
    <dgm:pt modelId="{FA62052D-45C9-4D69-85DC-052F1125FF59}">
      <dgm:prSet phldrT="[Text]"/>
      <dgm:spPr/>
      <dgm:t>
        <a:bodyPr/>
        <a:lstStyle/>
        <a:p>
          <a:r>
            <a:rPr lang="en-US" dirty="0" smtClean="0"/>
            <a:t>ASP.NET</a:t>
          </a:r>
          <a:br>
            <a:rPr lang="en-US" dirty="0" smtClean="0"/>
          </a:br>
          <a:r>
            <a:rPr lang="en-US" dirty="0" smtClean="0"/>
            <a:t>Web Tools</a:t>
          </a:r>
          <a:br>
            <a:rPr lang="en-US" dirty="0" smtClean="0"/>
          </a:br>
          <a:r>
            <a:rPr lang="en-US" dirty="0" smtClean="0"/>
            <a:t>2013.2</a:t>
          </a:r>
          <a:endParaRPr lang="en-US" dirty="0"/>
        </a:p>
      </dgm:t>
    </dgm:pt>
    <dgm:pt modelId="{B355E707-27A7-4B85-AB34-D9AEE1609B3E}" type="parTrans" cxnId="{1C0F0102-49BE-4C05-A27A-C943A2C3ED62}">
      <dgm:prSet/>
      <dgm:spPr/>
      <dgm:t>
        <a:bodyPr/>
        <a:lstStyle/>
        <a:p>
          <a:endParaRPr lang="en-US"/>
        </a:p>
      </dgm:t>
    </dgm:pt>
    <dgm:pt modelId="{2E803FBC-9DAD-46E0-A51F-AE7ADF8616A2}" type="sibTrans" cxnId="{1C0F0102-49BE-4C05-A27A-C943A2C3ED62}">
      <dgm:prSet/>
      <dgm:spPr/>
      <dgm:t>
        <a:bodyPr/>
        <a:lstStyle/>
        <a:p>
          <a:endParaRPr lang="en-US"/>
        </a:p>
      </dgm:t>
    </dgm:pt>
    <dgm:pt modelId="{A755408A-C6E9-4D1B-B3E1-717E0BE0B2B5}">
      <dgm:prSet phldrT="[Text]"/>
      <dgm:spPr/>
      <dgm:t>
        <a:bodyPr/>
        <a:lstStyle/>
        <a:p>
          <a:r>
            <a:rPr lang="en-US" dirty="0" smtClean="0">
              <a:effectLst>
                <a:outerShdw blurRad="38100" dist="38100" dir="2700000" algn="tl">
                  <a:srgbClr val="000000">
                    <a:alpha val="43137"/>
                  </a:srgbClr>
                </a:outerShdw>
              </a:effectLst>
            </a:rPr>
            <a:t>Mid</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2014</a:t>
          </a:r>
          <a:endParaRPr lang="en-US" dirty="0">
            <a:effectLst>
              <a:outerShdw blurRad="38100" dist="38100" dir="2700000" algn="tl">
                <a:srgbClr val="000000">
                  <a:alpha val="43137"/>
                </a:srgbClr>
              </a:outerShdw>
            </a:effectLst>
          </a:endParaRPr>
        </a:p>
      </dgm:t>
    </dgm:pt>
    <dgm:pt modelId="{C1EA7BDC-CDF7-4DC6-BDA1-A510A84AE872}" type="parTrans" cxnId="{DA763C99-71CC-410E-B1C7-B441975E0549}">
      <dgm:prSet/>
      <dgm:spPr/>
      <dgm:t>
        <a:bodyPr/>
        <a:lstStyle/>
        <a:p>
          <a:endParaRPr lang="en-US"/>
        </a:p>
      </dgm:t>
    </dgm:pt>
    <dgm:pt modelId="{18134066-31B3-4845-B26B-B29FE83756B6}" type="sibTrans" cxnId="{DA763C99-71CC-410E-B1C7-B441975E0549}">
      <dgm:prSet/>
      <dgm:spPr/>
      <dgm:t>
        <a:bodyPr/>
        <a:lstStyle/>
        <a:p>
          <a:endParaRPr lang="en-US"/>
        </a:p>
      </dgm:t>
    </dgm:pt>
    <dgm:pt modelId="{637367DA-163A-47EB-BD45-A1FB56D032B8}">
      <dgm:prSet phldrT="[Text]"/>
      <dgm:spPr/>
      <dgm:t>
        <a:bodyPr/>
        <a:lstStyle/>
        <a:p>
          <a:r>
            <a:rPr lang="en-US" smtClean="0"/>
            <a:t>Fall</a:t>
          </a:r>
          <a:br>
            <a:rPr lang="en-US" smtClean="0"/>
          </a:br>
          <a:r>
            <a:rPr lang="en-US" smtClean="0"/>
            <a:t>2014</a:t>
          </a:r>
          <a:endParaRPr lang="en-US" dirty="0"/>
        </a:p>
      </dgm:t>
    </dgm:pt>
    <dgm:pt modelId="{DDFDC0CA-DADC-4A64-A3C8-BA3C7D9D34C3}" type="parTrans" cxnId="{0307110C-95BF-4BB5-B859-FE89C5A42FCD}">
      <dgm:prSet/>
      <dgm:spPr/>
      <dgm:t>
        <a:bodyPr/>
        <a:lstStyle/>
        <a:p>
          <a:endParaRPr lang="en-US"/>
        </a:p>
      </dgm:t>
    </dgm:pt>
    <dgm:pt modelId="{45E4A3AF-7235-4CA0-BE1E-2491F8063730}" type="sibTrans" cxnId="{0307110C-95BF-4BB5-B859-FE89C5A42FCD}">
      <dgm:prSet/>
      <dgm:spPr/>
      <dgm:t>
        <a:bodyPr/>
        <a:lstStyle/>
        <a:p>
          <a:endParaRPr lang="en-US"/>
        </a:p>
      </dgm:t>
    </dgm:pt>
    <dgm:pt modelId="{03E0E101-A0CE-4CF4-BD4C-003166BF3477}">
      <dgm:prSet phldrT="[Text]"/>
      <dgm:spPr/>
      <dgm:t>
        <a:bodyPr/>
        <a:lstStyle/>
        <a:p>
          <a:r>
            <a:rPr lang="en-US" smtClean="0"/>
            <a:t>Modern</a:t>
          </a:r>
          <a:br>
            <a:rPr lang="en-US" smtClean="0"/>
          </a:br>
          <a:r>
            <a:rPr lang="en-US" smtClean="0"/>
            <a:t>Web</a:t>
          </a:r>
          <a:endParaRPr lang="en-US" dirty="0"/>
        </a:p>
      </dgm:t>
    </dgm:pt>
    <dgm:pt modelId="{CC8CF3C3-079D-4F92-AC1D-2BD08821E901}" type="parTrans" cxnId="{8541B159-41DD-4FB1-837E-52D203F4BCA9}">
      <dgm:prSet/>
      <dgm:spPr/>
      <dgm:t>
        <a:bodyPr/>
        <a:lstStyle/>
        <a:p>
          <a:endParaRPr lang="en-US"/>
        </a:p>
      </dgm:t>
    </dgm:pt>
    <dgm:pt modelId="{8D38CA42-495B-44E0-9E99-22A3AC8C0B62}" type="sibTrans" cxnId="{8541B159-41DD-4FB1-837E-52D203F4BCA9}">
      <dgm:prSet/>
      <dgm:spPr/>
      <dgm:t>
        <a:bodyPr/>
        <a:lstStyle/>
        <a:p>
          <a:endParaRPr lang="en-US"/>
        </a:p>
      </dgm:t>
    </dgm:pt>
    <dgm:pt modelId="{30CF78DF-DBB9-4D73-A70E-3E106A3F322A}">
      <dgm:prSet phldrT="[Text]"/>
      <dgm:spPr/>
      <dgm:t>
        <a:bodyPr/>
        <a:lstStyle/>
        <a:p>
          <a:r>
            <a:rPr lang="en-US" smtClean="0"/>
            <a:t>“Magic”</a:t>
          </a:r>
          <a:endParaRPr lang="en-US" dirty="0"/>
        </a:p>
      </dgm:t>
    </dgm:pt>
    <dgm:pt modelId="{0DFF36A1-94CB-4806-A519-6461E14F5F30}" type="parTrans" cxnId="{B9C73C6C-B901-484B-A482-28F285EA73AC}">
      <dgm:prSet/>
      <dgm:spPr/>
      <dgm:t>
        <a:bodyPr/>
        <a:lstStyle/>
        <a:p>
          <a:endParaRPr lang="en-US"/>
        </a:p>
      </dgm:t>
    </dgm:pt>
    <dgm:pt modelId="{E7C1571C-9529-4B44-B80D-AE70A59A7963}" type="sibTrans" cxnId="{B9C73C6C-B901-484B-A482-28F285EA73AC}">
      <dgm:prSet/>
      <dgm:spPr/>
      <dgm:t>
        <a:bodyPr/>
        <a:lstStyle/>
        <a:p>
          <a:endParaRPr lang="en-US"/>
        </a:p>
      </dgm:t>
    </dgm:pt>
    <dgm:pt modelId="{8F718D30-6EA0-45D9-A13D-226241303434}" type="pres">
      <dgm:prSet presAssocID="{922ED86D-766C-445C-A8E5-9CD678BEFD8C}" presName="theList" presStyleCnt="0">
        <dgm:presLayoutVars>
          <dgm:dir/>
          <dgm:animLvl val="lvl"/>
          <dgm:resizeHandles val="exact"/>
        </dgm:presLayoutVars>
      </dgm:prSet>
      <dgm:spPr/>
      <dgm:t>
        <a:bodyPr/>
        <a:lstStyle/>
        <a:p>
          <a:endParaRPr lang="en-US"/>
        </a:p>
      </dgm:t>
    </dgm:pt>
    <dgm:pt modelId="{E4EC83A4-5E7E-49C0-B841-2FA70425EA41}" type="pres">
      <dgm:prSet presAssocID="{D9F1F26C-3CF4-4A0B-9ABD-71510D717145}" presName="compNode" presStyleCnt="0"/>
      <dgm:spPr/>
      <dgm:t>
        <a:bodyPr/>
        <a:lstStyle/>
        <a:p>
          <a:endParaRPr lang="en-US"/>
        </a:p>
      </dgm:t>
    </dgm:pt>
    <dgm:pt modelId="{1231C15B-BDC2-43C8-A59F-3D675369691F}" type="pres">
      <dgm:prSet presAssocID="{D9F1F26C-3CF4-4A0B-9ABD-71510D717145}" presName="noGeometry" presStyleCnt="0"/>
      <dgm:spPr/>
      <dgm:t>
        <a:bodyPr/>
        <a:lstStyle/>
        <a:p>
          <a:endParaRPr lang="en-US"/>
        </a:p>
      </dgm:t>
    </dgm:pt>
    <dgm:pt modelId="{5FFE8AD0-32AF-4080-8998-CFB450EAE57F}" type="pres">
      <dgm:prSet presAssocID="{D9F1F26C-3CF4-4A0B-9ABD-71510D717145}" presName="childTextVisible" presStyleLbl="bgAccFollowNode1" presStyleIdx="0" presStyleCnt="3" custLinFactNeighborX="369" custLinFactNeighborY="1687">
        <dgm:presLayoutVars>
          <dgm:bulletEnabled val="1"/>
        </dgm:presLayoutVars>
      </dgm:prSet>
      <dgm:spPr/>
      <dgm:t>
        <a:bodyPr/>
        <a:lstStyle/>
        <a:p>
          <a:endParaRPr lang="en-US"/>
        </a:p>
      </dgm:t>
    </dgm:pt>
    <dgm:pt modelId="{6431E523-561A-448F-A01D-5A4454C98EB1}" type="pres">
      <dgm:prSet presAssocID="{D9F1F26C-3CF4-4A0B-9ABD-71510D717145}" presName="childTextHidden" presStyleLbl="bgAccFollowNode1" presStyleIdx="0" presStyleCnt="3"/>
      <dgm:spPr/>
      <dgm:t>
        <a:bodyPr/>
        <a:lstStyle/>
        <a:p>
          <a:endParaRPr lang="en-US"/>
        </a:p>
      </dgm:t>
    </dgm:pt>
    <dgm:pt modelId="{A00DD9A0-E56C-4EA8-871A-23739EB7C172}" type="pres">
      <dgm:prSet presAssocID="{D9F1F26C-3CF4-4A0B-9ABD-71510D717145}" presName="parentText" presStyleLbl="node1" presStyleIdx="0" presStyleCnt="3">
        <dgm:presLayoutVars>
          <dgm:chMax val="1"/>
          <dgm:bulletEnabled val="1"/>
        </dgm:presLayoutVars>
      </dgm:prSet>
      <dgm:spPr/>
      <dgm:t>
        <a:bodyPr/>
        <a:lstStyle/>
        <a:p>
          <a:endParaRPr lang="en-US"/>
        </a:p>
      </dgm:t>
    </dgm:pt>
    <dgm:pt modelId="{2564A25D-2645-4EB8-8F75-0427A459D605}" type="pres">
      <dgm:prSet presAssocID="{D9F1F26C-3CF4-4A0B-9ABD-71510D717145}" presName="aSpace" presStyleCnt="0"/>
      <dgm:spPr/>
      <dgm:t>
        <a:bodyPr/>
        <a:lstStyle/>
        <a:p>
          <a:endParaRPr lang="en-US"/>
        </a:p>
      </dgm:t>
    </dgm:pt>
    <dgm:pt modelId="{BD7C1ACF-F7F1-4FBC-ACF7-CEF08E1894EE}" type="pres">
      <dgm:prSet presAssocID="{A755408A-C6E9-4D1B-B3E1-717E0BE0B2B5}" presName="compNode" presStyleCnt="0"/>
      <dgm:spPr/>
      <dgm:t>
        <a:bodyPr/>
        <a:lstStyle/>
        <a:p>
          <a:endParaRPr lang="en-US"/>
        </a:p>
      </dgm:t>
    </dgm:pt>
    <dgm:pt modelId="{AD27BB86-AC1A-46C8-9765-A32B98A5B65F}" type="pres">
      <dgm:prSet presAssocID="{A755408A-C6E9-4D1B-B3E1-717E0BE0B2B5}" presName="noGeometry" presStyleCnt="0"/>
      <dgm:spPr/>
      <dgm:t>
        <a:bodyPr/>
        <a:lstStyle/>
        <a:p>
          <a:endParaRPr lang="en-US"/>
        </a:p>
      </dgm:t>
    </dgm:pt>
    <dgm:pt modelId="{97C8B019-788A-4792-8DDC-19CE80A9065C}" type="pres">
      <dgm:prSet presAssocID="{A755408A-C6E9-4D1B-B3E1-717E0BE0B2B5}" presName="childTextVisible" presStyleLbl="bgAccFollowNode1" presStyleIdx="1" presStyleCnt="3">
        <dgm:presLayoutVars>
          <dgm:bulletEnabled val="1"/>
        </dgm:presLayoutVars>
      </dgm:prSet>
      <dgm:spPr/>
      <dgm:t>
        <a:bodyPr/>
        <a:lstStyle/>
        <a:p>
          <a:endParaRPr lang="en-US"/>
        </a:p>
      </dgm:t>
    </dgm:pt>
    <dgm:pt modelId="{1A533339-34A9-4DE4-A398-17CAA9E9AC1C}" type="pres">
      <dgm:prSet presAssocID="{A755408A-C6E9-4D1B-B3E1-717E0BE0B2B5}" presName="childTextHidden" presStyleLbl="bgAccFollowNode1" presStyleIdx="1" presStyleCnt="3"/>
      <dgm:spPr/>
      <dgm:t>
        <a:bodyPr/>
        <a:lstStyle/>
        <a:p>
          <a:endParaRPr lang="en-US"/>
        </a:p>
      </dgm:t>
    </dgm:pt>
    <dgm:pt modelId="{5321C68F-173B-4998-A318-9A2CCA54F771}" type="pres">
      <dgm:prSet presAssocID="{A755408A-C6E9-4D1B-B3E1-717E0BE0B2B5}" presName="parentText" presStyleLbl="node1" presStyleIdx="1" presStyleCnt="3">
        <dgm:presLayoutVars>
          <dgm:chMax val="1"/>
          <dgm:bulletEnabled val="1"/>
        </dgm:presLayoutVars>
      </dgm:prSet>
      <dgm:spPr/>
      <dgm:t>
        <a:bodyPr/>
        <a:lstStyle/>
        <a:p>
          <a:endParaRPr lang="en-US"/>
        </a:p>
      </dgm:t>
    </dgm:pt>
    <dgm:pt modelId="{A88C55A5-02FD-4A05-B6D5-2925BB193525}" type="pres">
      <dgm:prSet presAssocID="{A755408A-C6E9-4D1B-B3E1-717E0BE0B2B5}" presName="aSpace" presStyleCnt="0"/>
      <dgm:spPr/>
      <dgm:t>
        <a:bodyPr/>
        <a:lstStyle/>
        <a:p>
          <a:endParaRPr lang="en-US"/>
        </a:p>
      </dgm:t>
    </dgm:pt>
    <dgm:pt modelId="{22387FE7-3BD4-4248-819E-425579D88DF2}" type="pres">
      <dgm:prSet presAssocID="{637367DA-163A-47EB-BD45-A1FB56D032B8}" presName="compNode" presStyleCnt="0"/>
      <dgm:spPr/>
      <dgm:t>
        <a:bodyPr/>
        <a:lstStyle/>
        <a:p>
          <a:endParaRPr lang="en-US"/>
        </a:p>
      </dgm:t>
    </dgm:pt>
    <dgm:pt modelId="{848759B7-2EAE-404D-83A7-029AB4C1A7DB}" type="pres">
      <dgm:prSet presAssocID="{637367DA-163A-47EB-BD45-A1FB56D032B8}" presName="noGeometry" presStyleCnt="0"/>
      <dgm:spPr/>
      <dgm:t>
        <a:bodyPr/>
        <a:lstStyle/>
        <a:p>
          <a:endParaRPr lang="en-US"/>
        </a:p>
      </dgm:t>
    </dgm:pt>
    <dgm:pt modelId="{197D2F7E-4167-48C1-8AAD-0BAF81D1B3D9}" type="pres">
      <dgm:prSet presAssocID="{637367DA-163A-47EB-BD45-A1FB56D032B8}" presName="childTextVisible" presStyleLbl="bgAccFollowNode1" presStyleIdx="2" presStyleCnt="3">
        <dgm:presLayoutVars>
          <dgm:bulletEnabled val="1"/>
        </dgm:presLayoutVars>
      </dgm:prSet>
      <dgm:spPr/>
      <dgm:t>
        <a:bodyPr/>
        <a:lstStyle/>
        <a:p>
          <a:endParaRPr lang="en-US"/>
        </a:p>
      </dgm:t>
    </dgm:pt>
    <dgm:pt modelId="{C5FF0BD8-8D63-47F3-A5F0-246E215A398D}" type="pres">
      <dgm:prSet presAssocID="{637367DA-163A-47EB-BD45-A1FB56D032B8}" presName="childTextHidden" presStyleLbl="bgAccFollowNode1" presStyleIdx="2" presStyleCnt="3"/>
      <dgm:spPr/>
      <dgm:t>
        <a:bodyPr/>
        <a:lstStyle/>
        <a:p>
          <a:endParaRPr lang="en-US"/>
        </a:p>
      </dgm:t>
    </dgm:pt>
    <dgm:pt modelId="{23379481-1022-44A8-AD34-8DEF50C01F19}" type="pres">
      <dgm:prSet presAssocID="{637367DA-163A-47EB-BD45-A1FB56D032B8}" presName="parentText" presStyleLbl="node1" presStyleIdx="2" presStyleCnt="3">
        <dgm:presLayoutVars>
          <dgm:chMax val="1"/>
          <dgm:bulletEnabled val="1"/>
        </dgm:presLayoutVars>
      </dgm:prSet>
      <dgm:spPr/>
      <dgm:t>
        <a:bodyPr/>
        <a:lstStyle/>
        <a:p>
          <a:endParaRPr lang="en-US"/>
        </a:p>
      </dgm:t>
    </dgm:pt>
  </dgm:ptLst>
  <dgm:cxnLst>
    <dgm:cxn modelId="{567FE77F-52C5-4C22-89AB-FF8F44C67C2D}" type="presOf" srcId="{FA62052D-45C9-4D69-85DC-052F1125FF59}" destId="{5FFE8AD0-32AF-4080-8998-CFB450EAE57F}" srcOrd="0" destOrd="0" presId="urn:microsoft.com/office/officeart/2005/8/layout/hProcess6"/>
    <dgm:cxn modelId="{8541B159-41DD-4FB1-837E-52D203F4BCA9}" srcId="{A755408A-C6E9-4D1B-B3E1-717E0BE0B2B5}" destId="{03E0E101-A0CE-4CF4-BD4C-003166BF3477}" srcOrd="0" destOrd="0" parTransId="{CC8CF3C3-079D-4F92-AC1D-2BD08821E901}" sibTransId="{8D38CA42-495B-44E0-9E99-22A3AC8C0B62}"/>
    <dgm:cxn modelId="{DA763C99-71CC-410E-B1C7-B441975E0549}" srcId="{922ED86D-766C-445C-A8E5-9CD678BEFD8C}" destId="{A755408A-C6E9-4D1B-B3E1-717E0BE0B2B5}" srcOrd="1" destOrd="0" parTransId="{C1EA7BDC-CDF7-4DC6-BDA1-A510A84AE872}" sibTransId="{18134066-31B3-4845-B26B-B29FE83756B6}"/>
    <dgm:cxn modelId="{1C0F0102-49BE-4C05-A27A-C943A2C3ED62}" srcId="{D9F1F26C-3CF4-4A0B-9ABD-71510D717145}" destId="{FA62052D-45C9-4D69-85DC-052F1125FF59}" srcOrd="0" destOrd="0" parTransId="{B355E707-27A7-4B85-AB34-D9AEE1609B3E}" sibTransId="{2E803FBC-9DAD-46E0-A51F-AE7ADF8616A2}"/>
    <dgm:cxn modelId="{382D1C00-17F9-4E6C-B407-015EB91276DE}" type="presOf" srcId="{A755408A-C6E9-4D1B-B3E1-717E0BE0B2B5}" destId="{5321C68F-173B-4998-A318-9A2CCA54F771}" srcOrd="0" destOrd="0" presId="urn:microsoft.com/office/officeart/2005/8/layout/hProcess6"/>
    <dgm:cxn modelId="{B6DEB4DD-C2C1-4A95-AD0F-B439BF0B9390}" type="presOf" srcId="{FA62052D-45C9-4D69-85DC-052F1125FF59}" destId="{6431E523-561A-448F-A01D-5A4454C98EB1}" srcOrd="1" destOrd="0" presId="urn:microsoft.com/office/officeart/2005/8/layout/hProcess6"/>
    <dgm:cxn modelId="{72AB1B06-D041-440A-9EAF-01A40DDAD000}" type="presOf" srcId="{637367DA-163A-47EB-BD45-A1FB56D032B8}" destId="{23379481-1022-44A8-AD34-8DEF50C01F19}" srcOrd="0" destOrd="0" presId="urn:microsoft.com/office/officeart/2005/8/layout/hProcess6"/>
    <dgm:cxn modelId="{0307110C-95BF-4BB5-B859-FE89C5A42FCD}" srcId="{922ED86D-766C-445C-A8E5-9CD678BEFD8C}" destId="{637367DA-163A-47EB-BD45-A1FB56D032B8}" srcOrd="2" destOrd="0" parTransId="{DDFDC0CA-DADC-4A64-A3C8-BA3C7D9D34C3}" sibTransId="{45E4A3AF-7235-4CA0-BE1E-2491F8063730}"/>
    <dgm:cxn modelId="{1DFE7D0C-ACC6-4D8D-AE0A-6DC8576521F0}" type="presOf" srcId="{30CF78DF-DBB9-4D73-A70E-3E106A3F322A}" destId="{C5FF0BD8-8D63-47F3-A5F0-246E215A398D}" srcOrd="1" destOrd="0" presId="urn:microsoft.com/office/officeart/2005/8/layout/hProcess6"/>
    <dgm:cxn modelId="{F92EC704-AF71-414B-84E7-88F03676270D}" type="presOf" srcId="{03E0E101-A0CE-4CF4-BD4C-003166BF3477}" destId="{97C8B019-788A-4792-8DDC-19CE80A9065C}" srcOrd="0" destOrd="0" presId="urn:microsoft.com/office/officeart/2005/8/layout/hProcess6"/>
    <dgm:cxn modelId="{2263DD33-5AB7-44C4-AB37-D2187DDEC9EE}" type="presOf" srcId="{30CF78DF-DBB9-4D73-A70E-3E106A3F322A}" destId="{197D2F7E-4167-48C1-8AAD-0BAF81D1B3D9}" srcOrd="0" destOrd="0" presId="urn:microsoft.com/office/officeart/2005/8/layout/hProcess6"/>
    <dgm:cxn modelId="{B9C73C6C-B901-484B-A482-28F285EA73AC}" srcId="{637367DA-163A-47EB-BD45-A1FB56D032B8}" destId="{30CF78DF-DBB9-4D73-A70E-3E106A3F322A}" srcOrd="0" destOrd="0" parTransId="{0DFF36A1-94CB-4806-A519-6461E14F5F30}" sibTransId="{E7C1571C-9529-4B44-B80D-AE70A59A7963}"/>
    <dgm:cxn modelId="{C6728F78-1436-4BEA-9AF9-43711FBC7EBA}" type="presOf" srcId="{D9F1F26C-3CF4-4A0B-9ABD-71510D717145}" destId="{A00DD9A0-E56C-4EA8-871A-23739EB7C172}" srcOrd="0" destOrd="0" presId="urn:microsoft.com/office/officeart/2005/8/layout/hProcess6"/>
    <dgm:cxn modelId="{70FFEC56-301E-4B0F-93D6-B86CE205EEC1}" srcId="{922ED86D-766C-445C-A8E5-9CD678BEFD8C}" destId="{D9F1F26C-3CF4-4A0B-9ABD-71510D717145}" srcOrd="0" destOrd="0" parTransId="{DF5E933A-3E97-425F-AE58-4F7EED775F3C}" sibTransId="{0B5FC0D3-122D-47FE-90D2-0403E7D571F7}"/>
    <dgm:cxn modelId="{0D03F9C7-0F5A-4490-AB2D-3084BDD9B42C}" type="presOf" srcId="{922ED86D-766C-445C-A8E5-9CD678BEFD8C}" destId="{8F718D30-6EA0-45D9-A13D-226241303434}" srcOrd="0" destOrd="0" presId="urn:microsoft.com/office/officeart/2005/8/layout/hProcess6"/>
    <dgm:cxn modelId="{EAAD2F45-EDB8-4B61-BC79-609890CD8680}" type="presOf" srcId="{03E0E101-A0CE-4CF4-BD4C-003166BF3477}" destId="{1A533339-34A9-4DE4-A398-17CAA9E9AC1C}" srcOrd="1" destOrd="0" presId="urn:microsoft.com/office/officeart/2005/8/layout/hProcess6"/>
    <dgm:cxn modelId="{8D4226DE-8AB0-473D-9EB8-0504C7A4794F}" type="presParOf" srcId="{8F718D30-6EA0-45D9-A13D-226241303434}" destId="{E4EC83A4-5E7E-49C0-B841-2FA70425EA41}" srcOrd="0" destOrd="0" presId="urn:microsoft.com/office/officeart/2005/8/layout/hProcess6"/>
    <dgm:cxn modelId="{E43054B6-ED43-442D-A52A-DC712F7CA35F}" type="presParOf" srcId="{E4EC83A4-5E7E-49C0-B841-2FA70425EA41}" destId="{1231C15B-BDC2-43C8-A59F-3D675369691F}" srcOrd="0" destOrd="0" presId="urn:microsoft.com/office/officeart/2005/8/layout/hProcess6"/>
    <dgm:cxn modelId="{106A5820-619F-4D4F-8C89-93EB43EB0CD0}" type="presParOf" srcId="{E4EC83A4-5E7E-49C0-B841-2FA70425EA41}" destId="{5FFE8AD0-32AF-4080-8998-CFB450EAE57F}" srcOrd="1" destOrd="0" presId="urn:microsoft.com/office/officeart/2005/8/layout/hProcess6"/>
    <dgm:cxn modelId="{9298247E-79C6-46FB-8847-E81AF73E8337}" type="presParOf" srcId="{E4EC83A4-5E7E-49C0-B841-2FA70425EA41}" destId="{6431E523-561A-448F-A01D-5A4454C98EB1}" srcOrd="2" destOrd="0" presId="urn:microsoft.com/office/officeart/2005/8/layout/hProcess6"/>
    <dgm:cxn modelId="{EFF4D4DC-48D8-4E07-A4E3-B6C3E5BD93D2}" type="presParOf" srcId="{E4EC83A4-5E7E-49C0-B841-2FA70425EA41}" destId="{A00DD9A0-E56C-4EA8-871A-23739EB7C172}" srcOrd="3" destOrd="0" presId="urn:microsoft.com/office/officeart/2005/8/layout/hProcess6"/>
    <dgm:cxn modelId="{A2160782-32F8-453A-BAD6-8B1E8387460B}" type="presParOf" srcId="{8F718D30-6EA0-45D9-A13D-226241303434}" destId="{2564A25D-2645-4EB8-8F75-0427A459D605}" srcOrd="1" destOrd="0" presId="urn:microsoft.com/office/officeart/2005/8/layout/hProcess6"/>
    <dgm:cxn modelId="{8575993D-1A47-4087-B8B7-E036324E5FF7}" type="presParOf" srcId="{8F718D30-6EA0-45D9-A13D-226241303434}" destId="{BD7C1ACF-F7F1-4FBC-ACF7-CEF08E1894EE}" srcOrd="2" destOrd="0" presId="urn:microsoft.com/office/officeart/2005/8/layout/hProcess6"/>
    <dgm:cxn modelId="{0D99716C-9748-4F84-9E85-CC9794DF96DB}" type="presParOf" srcId="{BD7C1ACF-F7F1-4FBC-ACF7-CEF08E1894EE}" destId="{AD27BB86-AC1A-46C8-9765-A32B98A5B65F}" srcOrd="0" destOrd="0" presId="urn:microsoft.com/office/officeart/2005/8/layout/hProcess6"/>
    <dgm:cxn modelId="{D71222E7-0DC3-4B2D-AE38-42060587F4D0}" type="presParOf" srcId="{BD7C1ACF-F7F1-4FBC-ACF7-CEF08E1894EE}" destId="{97C8B019-788A-4792-8DDC-19CE80A9065C}" srcOrd="1" destOrd="0" presId="urn:microsoft.com/office/officeart/2005/8/layout/hProcess6"/>
    <dgm:cxn modelId="{CCE53292-8D41-4CE4-A982-917CC5D14517}" type="presParOf" srcId="{BD7C1ACF-F7F1-4FBC-ACF7-CEF08E1894EE}" destId="{1A533339-34A9-4DE4-A398-17CAA9E9AC1C}" srcOrd="2" destOrd="0" presId="urn:microsoft.com/office/officeart/2005/8/layout/hProcess6"/>
    <dgm:cxn modelId="{43964547-5A35-4B3C-A26C-BD6406B62735}" type="presParOf" srcId="{BD7C1ACF-F7F1-4FBC-ACF7-CEF08E1894EE}" destId="{5321C68F-173B-4998-A318-9A2CCA54F771}" srcOrd="3" destOrd="0" presId="urn:microsoft.com/office/officeart/2005/8/layout/hProcess6"/>
    <dgm:cxn modelId="{BEE55759-942A-4666-AFAB-770835E4654F}" type="presParOf" srcId="{8F718D30-6EA0-45D9-A13D-226241303434}" destId="{A88C55A5-02FD-4A05-B6D5-2925BB193525}" srcOrd="3" destOrd="0" presId="urn:microsoft.com/office/officeart/2005/8/layout/hProcess6"/>
    <dgm:cxn modelId="{9CEB347C-C626-49EA-A281-F6F74840DB67}" type="presParOf" srcId="{8F718D30-6EA0-45D9-A13D-226241303434}" destId="{22387FE7-3BD4-4248-819E-425579D88DF2}" srcOrd="4" destOrd="0" presId="urn:microsoft.com/office/officeart/2005/8/layout/hProcess6"/>
    <dgm:cxn modelId="{A001BE65-196C-48AF-9673-F558002D9073}" type="presParOf" srcId="{22387FE7-3BD4-4248-819E-425579D88DF2}" destId="{848759B7-2EAE-404D-83A7-029AB4C1A7DB}" srcOrd="0" destOrd="0" presId="urn:microsoft.com/office/officeart/2005/8/layout/hProcess6"/>
    <dgm:cxn modelId="{B7FD9EDE-EE81-4B19-A156-907834B77479}" type="presParOf" srcId="{22387FE7-3BD4-4248-819E-425579D88DF2}" destId="{197D2F7E-4167-48C1-8AAD-0BAF81D1B3D9}" srcOrd="1" destOrd="0" presId="urn:microsoft.com/office/officeart/2005/8/layout/hProcess6"/>
    <dgm:cxn modelId="{E528D521-4922-4805-9B40-337C1480C185}" type="presParOf" srcId="{22387FE7-3BD4-4248-819E-425579D88DF2}" destId="{C5FF0BD8-8D63-47F3-A5F0-246E215A398D}" srcOrd="2" destOrd="0" presId="urn:microsoft.com/office/officeart/2005/8/layout/hProcess6"/>
    <dgm:cxn modelId="{826BC641-2EA5-4BAF-8D5B-A614FF4B6C26}" type="presParOf" srcId="{22387FE7-3BD4-4248-819E-425579D88DF2}" destId="{23379481-1022-44A8-AD34-8DEF50C01F19}" srcOrd="3" destOrd="0" presId="urn:microsoft.com/office/officeart/2005/8/layout/hProcess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22ED86D-766C-445C-A8E5-9CD678BEFD8C}" type="doc">
      <dgm:prSet loTypeId="urn:microsoft.com/office/officeart/2005/8/layout/hProcess6" loCatId="process" qsTypeId="urn:microsoft.com/office/officeart/2005/8/quickstyle/simple1" qsCatId="simple" csTypeId="urn:microsoft.com/office/officeart/2005/8/colors/colorful2" csCatId="colorful" phldr="1"/>
      <dgm:spPr/>
      <dgm:t>
        <a:bodyPr/>
        <a:lstStyle/>
        <a:p>
          <a:endParaRPr lang="en-US"/>
        </a:p>
      </dgm:t>
    </dgm:pt>
    <dgm:pt modelId="{D9F1F26C-3CF4-4A0B-9ABD-71510D717145}">
      <dgm:prSet phldrT="[Text]"/>
      <dgm:spPr/>
      <dgm:t>
        <a:bodyPr/>
        <a:lstStyle/>
        <a:p>
          <a:r>
            <a:rPr lang="en-US" smtClean="0">
              <a:effectLst>
                <a:outerShdw blurRad="38100" dist="38100" dir="2700000" algn="tl">
                  <a:srgbClr val="000000">
                    <a:alpha val="43137"/>
                  </a:srgbClr>
                </a:outerShdw>
              </a:effectLst>
            </a:rPr>
            <a:t>Feb 2014</a:t>
          </a:r>
          <a:endParaRPr lang="en-US" dirty="0"/>
        </a:p>
      </dgm:t>
    </dgm:pt>
    <dgm:pt modelId="{DF5E933A-3E97-425F-AE58-4F7EED775F3C}" type="parTrans" cxnId="{70FFEC56-301E-4B0F-93D6-B86CE205EEC1}">
      <dgm:prSet/>
      <dgm:spPr/>
      <dgm:t>
        <a:bodyPr/>
        <a:lstStyle/>
        <a:p>
          <a:endParaRPr lang="en-US"/>
        </a:p>
      </dgm:t>
    </dgm:pt>
    <dgm:pt modelId="{0B5FC0D3-122D-47FE-90D2-0403E7D571F7}" type="sibTrans" cxnId="{70FFEC56-301E-4B0F-93D6-B86CE205EEC1}">
      <dgm:prSet/>
      <dgm:spPr/>
      <dgm:t>
        <a:bodyPr/>
        <a:lstStyle/>
        <a:p>
          <a:endParaRPr lang="en-US"/>
        </a:p>
      </dgm:t>
    </dgm:pt>
    <dgm:pt modelId="{FA62052D-45C9-4D69-85DC-052F1125FF59}">
      <dgm:prSet phldrT="[Text]"/>
      <dgm:spPr/>
      <dgm:t>
        <a:bodyPr/>
        <a:lstStyle/>
        <a:p>
          <a:r>
            <a:rPr lang="en-US" dirty="0" smtClean="0"/>
            <a:t>ASP.NET</a:t>
          </a:r>
          <a:br>
            <a:rPr lang="en-US" dirty="0" smtClean="0"/>
          </a:br>
          <a:r>
            <a:rPr lang="en-US" dirty="0" smtClean="0"/>
            <a:t>Web Tools</a:t>
          </a:r>
          <a:br>
            <a:rPr lang="en-US" dirty="0" smtClean="0"/>
          </a:br>
          <a:r>
            <a:rPr lang="en-US" dirty="0" smtClean="0"/>
            <a:t>2013.2</a:t>
          </a:r>
          <a:endParaRPr lang="en-US" dirty="0"/>
        </a:p>
      </dgm:t>
    </dgm:pt>
    <dgm:pt modelId="{B355E707-27A7-4B85-AB34-D9AEE1609B3E}" type="parTrans" cxnId="{1C0F0102-49BE-4C05-A27A-C943A2C3ED62}">
      <dgm:prSet/>
      <dgm:spPr/>
      <dgm:t>
        <a:bodyPr/>
        <a:lstStyle/>
        <a:p>
          <a:endParaRPr lang="en-US"/>
        </a:p>
      </dgm:t>
    </dgm:pt>
    <dgm:pt modelId="{2E803FBC-9DAD-46E0-A51F-AE7ADF8616A2}" type="sibTrans" cxnId="{1C0F0102-49BE-4C05-A27A-C943A2C3ED62}">
      <dgm:prSet/>
      <dgm:spPr/>
      <dgm:t>
        <a:bodyPr/>
        <a:lstStyle/>
        <a:p>
          <a:endParaRPr lang="en-US"/>
        </a:p>
      </dgm:t>
    </dgm:pt>
    <dgm:pt modelId="{A755408A-C6E9-4D1B-B3E1-717E0BE0B2B5}">
      <dgm:prSet phldrT="[Text]"/>
      <dgm:spPr/>
      <dgm:t>
        <a:bodyPr/>
        <a:lstStyle/>
        <a:p>
          <a:r>
            <a:rPr lang="en-US" dirty="0" smtClean="0">
              <a:effectLst>
                <a:outerShdw blurRad="38100" dist="38100" dir="2700000" algn="tl">
                  <a:srgbClr val="000000">
                    <a:alpha val="43137"/>
                  </a:srgbClr>
                </a:outerShdw>
              </a:effectLst>
            </a:rPr>
            <a:t>Mid</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2014</a:t>
          </a:r>
          <a:endParaRPr lang="en-US" dirty="0">
            <a:effectLst>
              <a:outerShdw blurRad="38100" dist="38100" dir="2700000" algn="tl">
                <a:srgbClr val="000000">
                  <a:alpha val="43137"/>
                </a:srgbClr>
              </a:outerShdw>
            </a:effectLst>
          </a:endParaRPr>
        </a:p>
      </dgm:t>
    </dgm:pt>
    <dgm:pt modelId="{C1EA7BDC-CDF7-4DC6-BDA1-A510A84AE872}" type="parTrans" cxnId="{DA763C99-71CC-410E-B1C7-B441975E0549}">
      <dgm:prSet/>
      <dgm:spPr/>
      <dgm:t>
        <a:bodyPr/>
        <a:lstStyle/>
        <a:p>
          <a:endParaRPr lang="en-US"/>
        </a:p>
      </dgm:t>
    </dgm:pt>
    <dgm:pt modelId="{18134066-31B3-4845-B26B-B29FE83756B6}" type="sibTrans" cxnId="{DA763C99-71CC-410E-B1C7-B441975E0549}">
      <dgm:prSet/>
      <dgm:spPr/>
      <dgm:t>
        <a:bodyPr/>
        <a:lstStyle/>
        <a:p>
          <a:endParaRPr lang="en-US"/>
        </a:p>
      </dgm:t>
    </dgm:pt>
    <dgm:pt modelId="{637367DA-163A-47EB-BD45-A1FB56D032B8}">
      <dgm:prSet phldrT="[Text]"/>
      <dgm:spPr/>
      <dgm:t>
        <a:bodyPr/>
        <a:lstStyle/>
        <a:p>
          <a:r>
            <a:rPr lang="en-US" smtClean="0"/>
            <a:t>Fall</a:t>
          </a:r>
          <a:br>
            <a:rPr lang="en-US" smtClean="0"/>
          </a:br>
          <a:r>
            <a:rPr lang="en-US" smtClean="0"/>
            <a:t>2014</a:t>
          </a:r>
          <a:endParaRPr lang="en-US" dirty="0"/>
        </a:p>
      </dgm:t>
    </dgm:pt>
    <dgm:pt modelId="{DDFDC0CA-DADC-4A64-A3C8-BA3C7D9D34C3}" type="parTrans" cxnId="{0307110C-95BF-4BB5-B859-FE89C5A42FCD}">
      <dgm:prSet/>
      <dgm:spPr/>
      <dgm:t>
        <a:bodyPr/>
        <a:lstStyle/>
        <a:p>
          <a:endParaRPr lang="en-US"/>
        </a:p>
      </dgm:t>
    </dgm:pt>
    <dgm:pt modelId="{45E4A3AF-7235-4CA0-BE1E-2491F8063730}" type="sibTrans" cxnId="{0307110C-95BF-4BB5-B859-FE89C5A42FCD}">
      <dgm:prSet/>
      <dgm:spPr/>
      <dgm:t>
        <a:bodyPr/>
        <a:lstStyle/>
        <a:p>
          <a:endParaRPr lang="en-US"/>
        </a:p>
      </dgm:t>
    </dgm:pt>
    <dgm:pt modelId="{03E0E101-A0CE-4CF4-BD4C-003166BF3477}">
      <dgm:prSet phldrT="[Text]"/>
      <dgm:spPr/>
      <dgm:t>
        <a:bodyPr/>
        <a:lstStyle/>
        <a:p>
          <a:r>
            <a:rPr lang="en-US" smtClean="0"/>
            <a:t>Modern</a:t>
          </a:r>
          <a:br>
            <a:rPr lang="en-US" smtClean="0"/>
          </a:br>
          <a:r>
            <a:rPr lang="en-US" smtClean="0"/>
            <a:t>Web</a:t>
          </a:r>
          <a:endParaRPr lang="en-US" dirty="0"/>
        </a:p>
      </dgm:t>
    </dgm:pt>
    <dgm:pt modelId="{CC8CF3C3-079D-4F92-AC1D-2BD08821E901}" type="parTrans" cxnId="{8541B159-41DD-4FB1-837E-52D203F4BCA9}">
      <dgm:prSet/>
      <dgm:spPr/>
      <dgm:t>
        <a:bodyPr/>
        <a:lstStyle/>
        <a:p>
          <a:endParaRPr lang="en-US"/>
        </a:p>
      </dgm:t>
    </dgm:pt>
    <dgm:pt modelId="{8D38CA42-495B-44E0-9E99-22A3AC8C0B62}" type="sibTrans" cxnId="{8541B159-41DD-4FB1-837E-52D203F4BCA9}">
      <dgm:prSet/>
      <dgm:spPr/>
      <dgm:t>
        <a:bodyPr/>
        <a:lstStyle/>
        <a:p>
          <a:endParaRPr lang="en-US"/>
        </a:p>
      </dgm:t>
    </dgm:pt>
    <dgm:pt modelId="{30CF78DF-DBB9-4D73-A70E-3E106A3F322A}">
      <dgm:prSet phldrT="[Text]"/>
      <dgm:spPr/>
      <dgm:t>
        <a:bodyPr/>
        <a:lstStyle/>
        <a:p>
          <a:r>
            <a:rPr lang="en-US" smtClean="0"/>
            <a:t>“Magic”</a:t>
          </a:r>
          <a:endParaRPr lang="en-US" dirty="0"/>
        </a:p>
      </dgm:t>
    </dgm:pt>
    <dgm:pt modelId="{0DFF36A1-94CB-4806-A519-6461E14F5F30}" type="parTrans" cxnId="{B9C73C6C-B901-484B-A482-28F285EA73AC}">
      <dgm:prSet/>
      <dgm:spPr/>
      <dgm:t>
        <a:bodyPr/>
        <a:lstStyle/>
        <a:p>
          <a:endParaRPr lang="en-US"/>
        </a:p>
      </dgm:t>
    </dgm:pt>
    <dgm:pt modelId="{E7C1571C-9529-4B44-B80D-AE70A59A7963}" type="sibTrans" cxnId="{B9C73C6C-B901-484B-A482-28F285EA73AC}">
      <dgm:prSet/>
      <dgm:spPr/>
      <dgm:t>
        <a:bodyPr/>
        <a:lstStyle/>
        <a:p>
          <a:endParaRPr lang="en-US"/>
        </a:p>
      </dgm:t>
    </dgm:pt>
    <dgm:pt modelId="{8F718D30-6EA0-45D9-A13D-226241303434}" type="pres">
      <dgm:prSet presAssocID="{922ED86D-766C-445C-A8E5-9CD678BEFD8C}" presName="theList" presStyleCnt="0">
        <dgm:presLayoutVars>
          <dgm:dir/>
          <dgm:animLvl val="lvl"/>
          <dgm:resizeHandles val="exact"/>
        </dgm:presLayoutVars>
      </dgm:prSet>
      <dgm:spPr/>
      <dgm:t>
        <a:bodyPr/>
        <a:lstStyle/>
        <a:p>
          <a:endParaRPr lang="en-US"/>
        </a:p>
      </dgm:t>
    </dgm:pt>
    <dgm:pt modelId="{E4EC83A4-5E7E-49C0-B841-2FA70425EA41}" type="pres">
      <dgm:prSet presAssocID="{D9F1F26C-3CF4-4A0B-9ABD-71510D717145}" presName="compNode" presStyleCnt="0"/>
      <dgm:spPr/>
      <dgm:t>
        <a:bodyPr/>
        <a:lstStyle/>
        <a:p>
          <a:endParaRPr lang="en-US"/>
        </a:p>
      </dgm:t>
    </dgm:pt>
    <dgm:pt modelId="{1231C15B-BDC2-43C8-A59F-3D675369691F}" type="pres">
      <dgm:prSet presAssocID="{D9F1F26C-3CF4-4A0B-9ABD-71510D717145}" presName="noGeometry" presStyleCnt="0"/>
      <dgm:spPr/>
      <dgm:t>
        <a:bodyPr/>
        <a:lstStyle/>
        <a:p>
          <a:endParaRPr lang="en-US"/>
        </a:p>
      </dgm:t>
    </dgm:pt>
    <dgm:pt modelId="{5FFE8AD0-32AF-4080-8998-CFB450EAE57F}" type="pres">
      <dgm:prSet presAssocID="{D9F1F26C-3CF4-4A0B-9ABD-71510D717145}" presName="childTextVisible" presStyleLbl="bgAccFollowNode1" presStyleIdx="0" presStyleCnt="3" custLinFactNeighborX="369" custLinFactNeighborY="1687">
        <dgm:presLayoutVars>
          <dgm:bulletEnabled val="1"/>
        </dgm:presLayoutVars>
      </dgm:prSet>
      <dgm:spPr/>
      <dgm:t>
        <a:bodyPr/>
        <a:lstStyle/>
        <a:p>
          <a:endParaRPr lang="en-US"/>
        </a:p>
      </dgm:t>
    </dgm:pt>
    <dgm:pt modelId="{6431E523-561A-448F-A01D-5A4454C98EB1}" type="pres">
      <dgm:prSet presAssocID="{D9F1F26C-3CF4-4A0B-9ABD-71510D717145}" presName="childTextHidden" presStyleLbl="bgAccFollowNode1" presStyleIdx="0" presStyleCnt="3"/>
      <dgm:spPr/>
      <dgm:t>
        <a:bodyPr/>
        <a:lstStyle/>
        <a:p>
          <a:endParaRPr lang="en-US"/>
        </a:p>
      </dgm:t>
    </dgm:pt>
    <dgm:pt modelId="{A00DD9A0-E56C-4EA8-871A-23739EB7C172}" type="pres">
      <dgm:prSet presAssocID="{D9F1F26C-3CF4-4A0B-9ABD-71510D717145}" presName="parentText" presStyleLbl="node1" presStyleIdx="0" presStyleCnt="3">
        <dgm:presLayoutVars>
          <dgm:chMax val="1"/>
          <dgm:bulletEnabled val="1"/>
        </dgm:presLayoutVars>
      </dgm:prSet>
      <dgm:spPr/>
      <dgm:t>
        <a:bodyPr/>
        <a:lstStyle/>
        <a:p>
          <a:endParaRPr lang="en-US"/>
        </a:p>
      </dgm:t>
    </dgm:pt>
    <dgm:pt modelId="{2564A25D-2645-4EB8-8F75-0427A459D605}" type="pres">
      <dgm:prSet presAssocID="{D9F1F26C-3CF4-4A0B-9ABD-71510D717145}" presName="aSpace" presStyleCnt="0"/>
      <dgm:spPr/>
      <dgm:t>
        <a:bodyPr/>
        <a:lstStyle/>
        <a:p>
          <a:endParaRPr lang="en-US"/>
        </a:p>
      </dgm:t>
    </dgm:pt>
    <dgm:pt modelId="{BD7C1ACF-F7F1-4FBC-ACF7-CEF08E1894EE}" type="pres">
      <dgm:prSet presAssocID="{A755408A-C6E9-4D1B-B3E1-717E0BE0B2B5}" presName="compNode" presStyleCnt="0"/>
      <dgm:spPr/>
      <dgm:t>
        <a:bodyPr/>
        <a:lstStyle/>
        <a:p>
          <a:endParaRPr lang="en-US"/>
        </a:p>
      </dgm:t>
    </dgm:pt>
    <dgm:pt modelId="{AD27BB86-AC1A-46C8-9765-A32B98A5B65F}" type="pres">
      <dgm:prSet presAssocID="{A755408A-C6E9-4D1B-B3E1-717E0BE0B2B5}" presName="noGeometry" presStyleCnt="0"/>
      <dgm:spPr/>
      <dgm:t>
        <a:bodyPr/>
        <a:lstStyle/>
        <a:p>
          <a:endParaRPr lang="en-US"/>
        </a:p>
      </dgm:t>
    </dgm:pt>
    <dgm:pt modelId="{97C8B019-788A-4792-8DDC-19CE80A9065C}" type="pres">
      <dgm:prSet presAssocID="{A755408A-C6E9-4D1B-B3E1-717E0BE0B2B5}" presName="childTextVisible" presStyleLbl="bgAccFollowNode1" presStyleIdx="1" presStyleCnt="3">
        <dgm:presLayoutVars>
          <dgm:bulletEnabled val="1"/>
        </dgm:presLayoutVars>
      </dgm:prSet>
      <dgm:spPr/>
      <dgm:t>
        <a:bodyPr/>
        <a:lstStyle/>
        <a:p>
          <a:endParaRPr lang="en-US"/>
        </a:p>
      </dgm:t>
    </dgm:pt>
    <dgm:pt modelId="{1A533339-34A9-4DE4-A398-17CAA9E9AC1C}" type="pres">
      <dgm:prSet presAssocID="{A755408A-C6E9-4D1B-B3E1-717E0BE0B2B5}" presName="childTextHidden" presStyleLbl="bgAccFollowNode1" presStyleIdx="1" presStyleCnt="3"/>
      <dgm:spPr/>
      <dgm:t>
        <a:bodyPr/>
        <a:lstStyle/>
        <a:p>
          <a:endParaRPr lang="en-US"/>
        </a:p>
      </dgm:t>
    </dgm:pt>
    <dgm:pt modelId="{5321C68F-173B-4998-A318-9A2CCA54F771}" type="pres">
      <dgm:prSet presAssocID="{A755408A-C6E9-4D1B-B3E1-717E0BE0B2B5}" presName="parentText" presStyleLbl="node1" presStyleIdx="1" presStyleCnt="3">
        <dgm:presLayoutVars>
          <dgm:chMax val="1"/>
          <dgm:bulletEnabled val="1"/>
        </dgm:presLayoutVars>
      </dgm:prSet>
      <dgm:spPr/>
      <dgm:t>
        <a:bodyPr/>
        <a:lstStyle/>
        <a:p>
          <a:endParaRPr lang="en-US"/>
        </a:p>
      </dgm:t>
    </dgm:pt>
    <dgm:pt modelId="{A88C55A5-02FD-4A05-B6D5-2925BB193525}" type="pres">
      <dgm:prSet presAssocID="{A755408A-C6E9-4D1B-B3E1-717E0BE0B2B5}" presName="aSpace" presStyleCnt="0"/>
      <dgm:spPr/>
      <dgm:t>
        <a:bodyPr/>
        <a:lstStyle/>
        <a:p>
          <a:endParaRPr lang="en-US"/>
        </a:p>
      </dgm:t>
    </dgm:pt>
    <dgm:pt modelId="{22387FE7-3BD4-4248-819E-425579D88DF2}" type="pres">
      <dgm:prSet presAssocID="{637367DA-163A-47EB-BD45-A1FB56D032B8}" presName="compNode" presStyleCnt="0"/>
      <dgm:spPr/>
      <dgm:t>
        <a:bodyPr/>
        <a:lstStyle/>
        <a:p>
          <a:endParaRPr lang="en-US"/>
        </a:p>
      </dgm:t>
    </dgm:pt>
    <dgm:pt modelId="{848759B7-2EAE-404D-83A7-029AB4C1A7DB}" type="pres">
      <dgm:prSet presAssocID="{637367DA-163A-47EB-BD45-A1FB56D032B8}" presName="noGeometry" presStyleCnt="0"/>
      <dgm:spPr/>
      <dgm:t>
        <a:bodyPr/>
        <a:lstStyle/>
        <a:p>
          <a:endParaRPr lang="en-US"/>
        </a:p>
      </dgm:t>
    </dgm:pt>
    <dgm:pt modelId="{197D2F7E-4167-48C1-8AAD-0BAF81D1B3D9}" type="pres">
      <dgm:prSet presAssocID="{637367DA-163A-47EB-BD45-A1FB56D032B8}" presName="childTextVisible" presStyleLbl="bgAccFollowNode1" presStyleIdx="2" presStyleCnt="3">
        <dgm:presLayoutVars>
          <dgm:bulletEnabled val="1"/>
        </dgm:presLayoutVars>
      </dgm:prSet>
      <dgm:spPr/>
      <dgm:t>
        <a:bodyPr/>
        <a:lstStyle/>
        <a:p>
          <a:endParaRPr lang="en-US"/>
        </a:p>
      </dgm:t>
    </dgm:pt>
    <dgm:pt modelId="{C5FF0BD8-8D63-47F3-A5F0-246E215A398D}" type="pres">
      <dgm:prSet presAssocID="{637367DA-163A-47EB-BD45-A1FB56D032B8}" presName="childTextHidden" presStyleLbl="bgAccFollowNode1" presStyleIdx="2" presStyleCnt="3"/>
      <dgm:spPr/>
      <dgm:t>
        <a:bodyPr/>
        <a:lstStyle/>
        <a:p>
          <a:endParaRPr lang="en-US"/>
        </a:p>
      </dgm:t>
    </dgm:pt>
    <dgm:pt modelId="{23379481-1022-44A8-AD34-8DEF50C01F19}" type="pres">
      <dgm:prSet presAssocID="{637367DA-163A-47EB-BD45-A1FB56D032B8}" presName="parentText" presStyleLbl="node1" presStyleIdx="2" presStyleCnt="3">
        <dgm:presLayoutVars>
          <dgm:chMax val="1"/>
          <dgm:bulletEnabled val="1"/>
        </dgm:presLayoutVars>
      </dgm:prSet>
      <dgm:spPr/>
      <dgm:t>
        <a:bodyPr/>
        <a:lstStyle/>
        <a:p>
          <a:endParaRPr lang="en-US"/>
        </a:p>
      </dgm:t>
    </dgm:pt>
  </dgm:ptLst>
  <dgm:cxnLst>
    <dgm:cxn modelId="{7CCC5A8D-D103-4E65-AA6E-0722D2382061}" type="presOf" srcId="{03E0E101-A0CE-4CF4-BD4C-003166BF3477}" destId="{1A533339-34A9-4DE4-A398-17CAA9E9AC1C}" srcOrd="1" destOrd="0" presId="urn:microsoft.com/office/officeart/2005/8/layout/hProcess6"/>
    <dgm:cxn modelId="{8541B159-41DD-4FB1-837E-52D203F4BCA9}" srcId="{A755408A-C6E9-4D1B-B3E1-717E0BE0B2B5}" destId="{03E0E101-A0CE-4CF4-BD4C-003166BF3477}" srcOrd="0" destOrd="0" parTransId="{CC8CF3C3-079D-4F92-AC1D-2BD08821E901}" sibTransId="{8D38CA42-495B-44E0-9E99-22A3AC8C0B62}"/>
    <dgm:cxn modelId="{3912E2F1-14EB-4C0B-8726-D12A5017D523}" type="presOf" srcId="{D9F1F26C-3CF4-4A0B-9ABD-71510D717145}" destId="{A00DD9A0-E56C-4EA8-871A-23739EB7C172}" srcOrd="0" destOrd="0" presId="urn:microsoft.com/office/officeart/2005/8/layout/hProcess6"/>
    <dgm:cxn modelId="{DA763C99-71CC-410E-B1C7-B441975E0549}" srcId="{922ED86D-766C-445C-A8E5-9CD678BEFD8C}" destId="{A755408A-C6E9-4D1B-B3E1-717E0BE0B2B5}" srcOrd="1" destOrd="0" parTransId="{C1EA7BDC-CDF7-4DC6-BDA1-A510A84AE872}" sibTransId="{18134066-31B3-4845-B26B-B29FE83756B6}"/>
    <dgm:cxn modelId="{1C0F0102-49BE-4C05-A27A-C943A2C3ED62}" srcId="{D9F1F26C-3CF4-4A0B-9ABD-71510D717145}" destId="{FA62052D-45C9-4D69-85DC-052F1125FF59}" srcOrd="0" destOrd="0" parTransId="{B355E707-27A7-4B85-AB34-D9AEE1609B3E}" sibTransId="{2E803FBC-9DAD-46E0-A51F-AE7ADF8616A2}"/>
    <dgm:cxn modelId="{4A03465A-C502-4393-B057-91AB140E3376}" type="presOf" srcId="{637367DA-163A-47EB-BD45-A1FB56D032B8}" destId="{23379481-1022-44A8-AD34-8DEF50C01F19}" srcOrd="0" destOrd="0" presId="urn:microsoft.com/office/officeart/2005/8/layout/hProcess6"/>
    <dgm:cxn modelId="{B4700475-21F8-47B3-A8EF-DD944C7E8B8C}" type="presOf" srcId="{30CF78DF-DBB9-4D73-A70E-3E106A3F322A}" destId="{197D2F7E-4167-48C1-8AAD-0BAF81D1B3D9}" srcOrd="0" destOrd="0" presId="urn:microsoft.com/office/officeart/2005/8/layout/hProcess6"/>
    <dgm:cxn modelId="{7CAEF099-23C6-4563-89FA-7646382E5430}" type="presOf" srcId="{30CF78DF-DBB9-4D73-A70E-3E106A3F322A}" destId="{C5FF0BD8-8D63-47F3-A5F0-246E215A398D}" srcOrd="1" destOrd="0" presId="urn:microsoft.com/office/officeart/2005/8/layout/hProcess6"/>
    <dgm:cxn modelId="{4E28DC43-78E4-4FCD-AEED-F5E16694D6F4}" type="presOf" srcId="{A755408A-C6E9-4D1B-B3E1-717E0BE0B2B5}" destId="{5321C68F-173B-4998-A318-9A2CCA54F771}" srcOrd="0" destOrd="0" presId="urn:microsoft.com/office/officeart/2005/8/layout/hProcess6"/>
    <dgm:cxn modelId="{0307110C-95BF-4BB5-B859-FE89C5A42FCD}" srcId="{922ED86D-766C-445C-A8E5-9CD678BEFD8C}" destId="{637367DA-163A-47EB-BD45-A1FB56D032B8}" srcOrd="2" destOrd="0" parTransId="{DDFDC0CA-DADC-4A64-A3C8-BA3C7D9D34C3}" sibTransId="{45E4A3AF-7235-4CA0-BE1E-2491F8063730}"/>
    <dgm:cxn modelId="{B3C9F41D-3DAC-4E72-A909-16287F5C0C36}" type="presOf" srcId="{FA62052D-45C9-4D69-85DC-052F1125FF59}" destId="{5FFE8AD0-32AF-4080-8998-CFB450EAE57F}" srcOrd="0" destOrd="0" presId="urn:microsoft.com/office/officeart/2005/8/layout/hProcess6"/>
    <dgm:cxn modelId="{EA72184F-9DBA-4121-B2B3-3A0F1E0BCB9D}" type="presOf" srcId="{03E0E101-A0CE-4CF4-BD4C-003166BF3477}" destId="{97C8B019-788A-4792-8DDC-19CE80A9065C}" srcOrd="0" destOrd="0" presId="urn:microsoft.com/office/officeart/2005/8/layout/hProcess6"/>
    <dgm:cxn modelId="{B9C73C6C-B901-484B-A482-28F285EA73AC}" srcId="{637367DA-163A-47EB-BD45-A1FB56D032B8}" destId="{30CF78DF-DBB9-4D73-A70E-3E106A3F322A}" srcOrd="0" destOrd="0" parTransId="{0DFF36A1-94CB-4806-A519-6461E14F5F30}" sibTransId="{E7C1571C-9529-4B44-B80D-AE70A59A7963}"/>
    <dgm:cxn modelId="{70FFEC56-301E-4B0F-93D6-B86CE205EEC1}" srcId="{922ED86D-766C-445C-A8E5-9CD678BEFD8C}" destId="{D9F1F26C-3CF4-4A0B-9ABD-71510D717145}" srcOrd="0" destOrd="0" parTransId="{DF5E933A-3E97-425F-AE58-4F7EED775F3C}" sibTransId="{0B5FC0D3-122D-47FE-90D2-0403E7D571F7}"/>
    <dgm:cxn modelId="{114E0CE7-1AE2-40A6-BA58-F93961A19E7C}" type="presOf" srcId="{922ED86D-766C-445C-A8E5-9CD678BEFD8C}" destId="{8F718D30-6EA0-45D9-A13D-226241303434}" srcOrd="0" destOrd="0" presId="urn:microsoft.com/office/officeart/2005/8/layout/hProcess6"/>
    <dgm:cxn modelId="{4ABF7006-0552-453E-A74A-594CF63BC395}" type="presOf" srcId="{FA62052D-45C9-4D69-85DC-052F1125FF59}" destId="{6431E523-561A-448F-A01D-5A4454C98EB1}" srcOrd="1" destOrd="0" presId="urn:microsoft.com/office/officeart/2005/8/layout/hProcess6"/>
    <dgm:cxn modelId="{9C7158EA-740E-4F4F-A13D-E2B276280C78}" type="presParOf" srcId="{8F718D30-6EA0-45D9-A13D-226241303434}" destId="{E4EC83A4-5E7E-49C0-B841-2FA70425EA41}" srcOrd="0" destOrd="0" presId="urn:microsoft.com/office/officeart/2005/8/layout/hProcess6"/>
    <dgm:cxn modelId="{706E64BB-5340-48B8-BA43-1BFFB1DF79BF}" type="presParOf" srcId="{E4EC83A4-5E7E-49C0-B841-2FA70425EA41}" destId="{1231C15B-BDC2-43C8-A59F-3D675369691F}" srcOrd="0" destOrd="0" presId="urn:microsoft.com/office/officeart/2005/8/layout/hProcess6"/>
    <dgm:cxn modelId="{8EEA53C6-6D20-4DFE-B51B-BBBD562E601D}" type="presParOf" srcId="{E4EC83A4-5E7E-49C0-B841-2FA70425EA41}" destId="{5FFE8AD0-32AF-4080-8998-CFB450EAE57F}" srcOrd="1" destOrd="0" presId="urn:microsoft.com/office/officeart/2005/8/layout/hProcess6"/>
    <dgm:cxn modelId="{A682E158-6595-4DF3-AD59-ED362198D5EA}" type="presParOf" srcId="{E4EC83A4-5E7E-49C0-B841-2FA70425EA41}" destId="{6431E523-561A-448F-A01D-5A4454C98EB1}" srcOrd="2" destOrd="0" presId="urn:microsoft.com/office/officeart/2005/8/layout/hProcess6"/>
    <dgm:cxn modelId="{B5A1270A-8741-489E-8DD2-F0E2740D4468}" type="presParOf" srcId="{E4EC83A4-5E7E-49C0-B841-2FA70425EA41}" destId="{A00DD9A0-E56C-4EA8-871A-23739EB7C172}" srcOrd="3" destOrd="0" presId="urn:microsoft.com/office/officeart/2005/8/layout/hProcess6"/>
    <dgm:cxn modelId="{9DC082CD-5722-4BEC-9608-CB58D119A9E8}" type="presParOf" srcId="{8F718D30-6EA0-45D9-A13D-226241303434}" destId="{2564A25D-2645-4EB8-8F75-0427A459D605}" srcOrd="1" destOrd="0" presId="urn:microsoft.com/office/officeart/2005/8/layout/hProcess6"/>
    <dgm:cxn modelId="{4E492706-ED1A-444F-9944-941B092E5542}" type="presParOf" srcId="{8F718D30-6EA0-45D9-A13D-226241303434}" destId="{BD7C1ACF-F7F1-4FBC-ACF7-CEF08E1894EE}" srcOrd="2" destOrd="0" presId="urn:microsoft.com/office/officeart/2005/8/layout/hProcess6"/>
    <dgm:cxn modelId="{99FBDCC0-8043-434E-9707-72B72B231137}" type="presParOf" srcId="{BD7C1ACF-F7F1-4FBC-ACF7-CEF08E1894EE}" destId="{AD27BB86-AC1A-46C8-9765-A32B98A5B65F}" srcOrd="0" destOrd="0" presId="urn:microsoft.com/office/officeart/2005/8/layout/hProcess6"/>
    <dgm:cxn modelId="{0D7A833D-86CC-4671-BFEA-CC8F331DF467}" type="presParOf" srcId="{BD7C1ACF-F7F1-4FBC-ACF7-CEF08E1894EE}" destId="{97C8B019-788A-4792-8DDC-19CE80A9065C}" srcOrd="1" destOrd="0" presId="urn:microsoft.com/office/officeart/2005/8/layout/hProcess6"/>
    <dgm:cxn modelId="{C185303A-C6FA-442B-B2B7-4913913C2120}" type="presParOf" srcId="{BD7C1ACF-F7F1-4FBC-ACF7-CEF08E1894EE}" destId="{1A533339-34A9-4DE4-A398-17CAA9E9AC1C}" srcOrd="2" destOrd="0" presId="urn:microsoft.com/office/officeart/2005/8/layout/hProcess6"/>
    <dgm:cxn modelId="{338D2BF4-5EF1-46E0-A0C0-2BA60558ACA8}" type="presParOf" srcId="{BD7C1ACF-F7F1-4FBC-ACF7-CEF08E1894EE}" destId="{5321C68F-173B-4998-A318-9A2CCA54F771}" srcOrd="3" destOrd="0" presId="urn:microsoft.com/office/officeart/2005/8/layout/hProcess6"/>
    <dgm:cxn modelId="{8729854D-2A9B-4B0C-9763-5CCA682B12EA}" type="presParOf" srcId="{8F718D30-6EA0-45D9-A13D-226241303434}" destId="{A88C55A5-02FD-4A05-B6D5-2925BB193525}" srcOrd="3" destOrd="0" presId="urn:microsoft.com/office/officeart/2005/8/layout/hProcess6"/>
    <dgm:cxn modelId="{5EF6ACA7-553D-4197-9B28-DF1E15604653}" type="presParOf" srcId="{8F718D30-6EA0-45D9-A13D-226241303434}" destId="{22387FE7-3BD4-4248-819E-425579D88DF2}" srcOrd="4" destOrd="0" presId="urn:microsoft.com/office/officeart/2005/8/layout/hProcess6"/>
    <dgm:cxn modelId="{1E010CF6-57CB-4FA5-8A9E-AE692941471B}" type="presParOf" srcId="{22387FE7-3BD4-4248-819E-425579D88DF2}" destId="{848759B7-2EAE-404D-83A7-029AB4C1A7DB}" srcOrd="0" destOrd="0" presId="urn:microsoft.com/office/officeart/2005/8/layout/hProcess6"/>
    <dgm:cxn modelId="{9B314007-23CA-4332-8AA1-87B8655C75D5}" type="presParOf" srcId="{22387FE7-3BD4-4248-819E-425579D88DF2}" destId="{197D2F7E-4167-48C1-8AAD-0BAF81D1B3D9}" srcOrd="1" destOrd="0" presId="urn:microsoft.com/office/officeart/2005/8/layout/hProcess6"/>
    <dgm:cxn modelId="{A7F81320-C19D-4F3F-951D-4512F07A618B}" type="presParOf" srcId="{22387FE7-3BD4-4248-819E-425579D88DF2}" destId="{C5FF0BD8-8D63-47F3-A5F0-246E215A398D}" srcOrd="2" destOrd="0" presId="urn:microsoft.com/office/officeart/2005/8/layout/hProcess6"/>
    <dgm:cxn modelId="{1ED89A4A-52AA-4A4E-8A15-728A06F7D02E}" type="presParOf" srcId="{22387FE7-3BD4-4248-819E-425579D88DF2}" destId="{23379481-1022-44A8-AD34-8DEF50C01F19}" srcOrd="3" destOrd="0" presId="urn:microsoft.com/office/officeart/2005/8/layout/hProcess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172694-61BA-4353-BA89-77A3A7646F9B}" type="datetime1">
              <a:rPr lang="en-US" smtClean="0">
                <a:latin typeface="Segoe UI" pitchFamily="34" charset="0"/>
              </a:rPr>
              <a:t>4/2/2014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
        <p:nvSpPr>
          <p:cNvPr id="5"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9F00D60D-1703-4D24-8308-FEE06A50A69C}" type="datetime1">
              <a:rPr lang="en-US" smtClean="0"/>
              <a:t>4/2/2014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C021316-1984-451C-9142-E4090A20721E}" type="datetime1">
              <a:rPr lang="en-US" smtClean="0">
                <a:solidFill>
                  <a:prstClr val="black"/>
                </a:solidFill>
              </a:rPr>
              <a:pPr/>
              <a:t>4/2/2014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69898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087096F-9799-442C-A0CF-A3DF2B77392A}" type="datetime1">
              <a:rPr lang="en-US" smtClean="0">
                <a:solidFill>
                  <a:prstClr val="black"/>
                </a:solidFill>
              </a:rPr>
              <a:pPr/>
              <a:t>4/2/2014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407516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087096F-9799-442C-A0CF-A3DF2B77392A}" type="datetime1">
              <a:rPr lang="en-US" smtClean="0">
                <a:solidFill>
                  <a:prstClr val="black"/>
                </a:solidFill>
              </a:rPr>
              <a:pPr/>
              <a:t>4/2/2014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445021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087096F-9799-442C-A0CF-A3DF2B77392A}" type="datetime1">
              <a:rPr lang="en-US" smtClean="0">
                <a:solidFill>
                  <a:prstClr val="black"/>
                </a:solidFill>
              </a:rPr>
              <a:pPr/>
              <a:t>4/2/2014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122391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451550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470480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3404096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w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669733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90312070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55459729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861920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1213826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18252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1372855731"/>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32227972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6215611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1462853086"/>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60856795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7218113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279610937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49634120"/>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711352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99142036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6591120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2" cy="6994525"/>
          </a:xfrm>
          <a:prstGeom prst="rect">
            <a:avLst/>
          </a:prstGeom>
        </p:spPr>
      </p:pic>
      <p:sp>
        <p:nvSpPr>
          <p:cNvPr id="5" name="Text Placeholder 4"/>
          <p:cNvSpPr>
            <a:spLocks noGrp="1"/>
          </p:cNvSpPr>
          <p:nvPr>
            <p:ph type="body" sz="quarter" idx="12" hasCustomPrompt="1"/>
          </p:nvPr>
        </p:nvSpPr>
        <p:spPr>
          <a:xfrm>
            <a:off x="276542" y="5600698"/>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163207" y="6507950"/>
            <a:ext cx="1005841" cy="195077"/>
          </a:xfrm>
          <a:prstGeom prst="rect">
            <a:avLst/>
          </a:prstGeom>
          <a:noFill/>
        </p:spPr>
      </p:pic>
      <p:pic>
        <p:nvPicPr>
          <p:cNvPr id="8" name="Picture 7" descr="VS_Wht_rgb.wmf"/>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7580" y="2125663"/>
            <a:ext cx="2743550" cy="484156"/>
          </a:xfrm>
          <a:prstGeom prst="rect">
            <a:avLst/>
          </a:prstGeom>
        </p:spPr>
      </p:pic>
    </p:spTree>
    <p:extLst>
      <p:ext uri="{BB962C8B-B14F-4D97-AF65-F5344CB8AC3E}">
        <p14:creationId xmlns:p14="http://schemas.microsoft.com/office/powerpoint/2010/main" val="28938053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5"/>
          </a:xfrm>
          <a:prstGeom prst="rect">
            <a:avLst/>
          </a:prstGeom>
        </p:spPr>
      </p:pic>
      <p:sp>
        <p:nvSpPr>
          <p:cNvPr id="5" name="Text Placeholder 4"/>
          <p:cNvSpPr>
            <a:spLocks noGrp="1"/>
          </p:cNvSpPr>
          <p:nvPr>
            <p:ph type="body" sz="quarter" idx="12" hasCustomPrompt="1"/>
          </p:nvPr>
        </p:nvSpPr>
        <p:spPr>
          <a:xfrm>
            <a:off x="276542" y="5600698"/>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580" y="2125663"/>
            <a:ext cx="2743550" cy="484156"/>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invGray">
          <a:xfrm>
            <a:off x="10163207" y="6507950"/>
            <a:ext cx="1005841" cy="195077"/>
          </a:xfrm>
          <a:prstGeom prst="rect">
            <a:avLst/>
          </a:prstGeom>
          <a:noFill/>
        </p:spPr>
      </p:pic>
    </p:spTree>
    <p:extLst>
      <p:ext uri="{BB962C8B-B14F-4D97-AF65-F5344CB8AC3E}">
        <p14:creationId xmlns:p14="http://schemas.microsoft.com/office/powerpoint/2010/main" val="11049936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pic>
        <p:nvPicPr>
          <p:cNvPr id="7" name="Picture 6" descr="VS_Purp526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0907" y="1924372"/>
            <a:ext cx="3217432" cy="901047"/>
          </a:xfrm>
          <a:prstGeom prst="rect">
            <a:avLst/>
          </a:prstGeom>
        </p:spPr>
      </p:pic>
      <p:pic>
        <p:nvPicPr>
          <p:cNvPr id="10" name="Picture 9" descr="MSFT_logo_rgb_C-Gray.png"/>
          <p:cNvPicPr>
            <a:picLocks noChangeAspect="1"/>
          </p:cNvPicPr>
          <p:nvPr userDrawn="1"/>
        </p:nvPicPr>
        <p:blipFill rotWithShape="1">
          <a:blip r:embed="rId4">
            <a:extLst>
              <a:ext uri="{28A0092B-C50C-407E-A947-70E740481C1C}">
                <a14:useLocalDpi xmlns:a14="http://schemas.microsoft.com/office/drawing/2010/main" val="0"/>
              </a:ext>
            </a:extLst>
          </a:blip>
          <a:srcRect l="30316" t="23386" b="23386"/>
          <a:stretch/>
        </p:blipFill>
        <p:spPr>
          <a:xfrm>
            <a:off x="10126763" y="6434577"/>
            <a:ext cx="1254513" cy="352486"/>
          </a:xfrm>
          <a:prstGeom prst="rect">
            <a:avLst/>
          </a:prstGeom>
        </p:spPr>
      </p:pic>
      <p:sp>
        <p:nvSpPr>
          <p:cNvPr id="5" name="Text Placeholder 4"/>
          <p:cNvSpPr>
            <a:spLocks noGrp="1"/>
          </p:cNvSpPr>
          <p:nvPr>
            <p:ph type="body" sz="quarter" idx="12" hasCustomPrompt="1"/>
          </p:nvPr>
        </p:nvSpPr>
        <p:spPr>
          <a:xfrm>
            <a:off x="276542" y="5600698"/>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22563214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0" cy="6994524"/>
          </a:xfrm>
          <a:prstGeom prst="rect">
            <a:avLst/>
          </a:prstGeom>
        </p:spPr>
      </p:pic>
      <p:pic>
        <p:nvPicPr>
          <p:cNvPr id="7" name="Picture 6" descr="VS_Purp526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0907" y="1924372"/>
            <a:ext cx="3217432" cy="901047"/>
          </a:xfrm>
          <a:prstGeom prst="rect">
            <a:avLst/>
          </a:prstGeom>
        </p:spPr>
      </p:pic>
      <p:sp>
        <p:nvSpPr>
          <p:cNvPr id="5" name="Text Placeholder 4"/>
          <p:cNvSpPr>
            <a:spLocks noGrp="1"/>
          </p:cNvSpPr>
          <p:nvPr>
            <p:ph type="body" sz="quarter" idx="12" hasCustomPrompt="1"/>
          </p:nvPr>
        </p:nvSpPr>
        <p:spPr>
          <a:xfrm>
            <a:off x="276542" y="5600698"/>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a:extLst>
              <a:ext uri="{28A0092B-C50C-407E-A947-70E740481C1C}">
                <a14:useLocalDpi xmlns:a14="http://schemas.microsoft.com/office/drawing/2010/main" val="0"/>
              </a:ext>
            </a:extLst>
          </a:blip>
          <a:srcRect l="30316" t="23386" b="23386"/>
          <a:stretch/>
        </p:blipFill>
        <p:spPr>
          <a:xfrm>
            <a:off x="10126763" y="6434577"/>
            <a:ext cx="1254513" cy="352486"/>
          </a:xfrm>
          <a:prstGeom prst="rect">
            <a:avLst/>
          </a:prstGeom>
        </p:spPr>
      </p:pic>
    </p:spTree>
    <p:extLst>
      <p:ext uri="{BB962C8B-B14F-4D97-AF65-F5344CB8AC3E}">
        <p14:creationId xmlns:p14="http://schemas.microsoft.com/office/powerpoint/2010/main" val="231863291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9522631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044245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9851874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27659" cy="6994525"/>
          </a:xfrm>
          <a:prstGeom prst="rect">
            <a:avLst/>
          </a:prstGeom>
        </p:spPr>
      </p:pic>
      <p:sp>
        <p:nvSpPr>
          <p:cNvPr id="2" name="Title 1"/>
          <p:cNvSpPr>
            <a:spLocks noGrp="1"/>
          </p:cNvSpPr>
          <p:nvPr>
            <p:ph type="title" hasCustomPrompt="1"/>
          </p:nvPr>
        </p:nvSpPr>
        <p:spPr>
          <a:xfrm>
            <a:off x="274638" y="274320"/>
            <a:ext cx="4746400" cy="4488660"/>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4084167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6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descr="announcing.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6475" cy="699234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Announcing</a:t>
            </a:r>
            <a:endParaRPr lang="en-US" dirty="0"/>
          </a:p>
        </p:txBody>
      </p:sp>
    </p:spTree>
    <p:extLst>
      <p:ext uri="{BB962C8B-B14F-4D97-AF65-F5344CB8AC3E}">
        <p14:creationId xmlns:p14="http://schemas.microsoft.com/office/powerpoint/2010/main" val="13346351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7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vide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27659" cy="699452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Video</a:t>
            </a:r>
            <a:endParaRPr lang="en-US" dirty="0"/>
          </a:p>
        </p:txBody>
      </p:sp>
    </p:spTree>
    <p:extLst>
      <p:ext uri="{BB962C8B-B14F-4D97-AF65-F5344CB8AC3E}">
        <p14:creationId xmlns:p14="http://schemas.microsoft.com/office/powerpoint/2010/main" val="38686087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solidFill>
                  <a:schemeClr val="accent2"/>
                </a:soli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6844115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solidFill>
                  <a:schemeClr val="tx2"/>
                </a:soli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5923460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2428715814"/>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121397"/>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6293348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3950764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accent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68217A"/>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5693802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tx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tx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4509692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solidFill>
                  <a:srgbClr val="68217A"/>
                </a:soli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solidFill>
                  <a:srgbClr val="68217A"/>
                </a:soli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5881611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6642250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5943600"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6216791" y="2124075"/>
            <a:ext cx="5943600" cy="3657600"/>
          </a:xfrm>
          <a:solidFill>
            <a:schemeClr val="accent4"/>
          </a:solidFill>
        </p:spPr>
        <p:txBody>
          <a:bodyPr wrap="square" tIns="146304" bIns="146304">
            <a:noAutofit/>
          </a:bodyPr>
          <a:lstStyle>
            <a:lvl1pPr marL="0" indent="0">
              <a:spcBef>
                <a:spcPts val="1224"/>
              </a:spcBef>
              <a:buClr>
                <a:schemeClr val="tx1"/>
              </a:buClr>
              <a:buFont typeface="Wingdings" pitchFamily="2" charset="2"/>
              <a:buNone/>
              <a:defRPr sz="4000">
                <a:solidFill>
                  <a:srgbClr val="FFFFFF"/>
                </a:solidFill>
              </a:defRPr>
            </a:lvl1pPr>
            <a:lvl2pPr marL="0" indent="0">
              <a:spcBef>
                <a:spcPts val="1080"/>
              </a:spcBef>
              <a:buNone/>
              <a:defRPr sz="2000">
                <a:solidFill>
                  <a:srgbClr val="FFFFFF"/>
                </a:solidFill>
              </a:defRPr>
            </a:lvl2pPr>
            <a:lvl3pPr marL="231707" indent="0">
              <a:buNone/>
              <a:tabLst/>
              <a:defRPr sz="2000">
                <a:solidFill>
                  <a:srgbClr val="FFFFFF"/>
                </a:solidFill>
              </a:defRPr>
            </a:lvl3pPr>
            <a:lvl4pPr marL="460239" indent="0">
              <a:buNone/>
              <a:defRPr>
                <a:solidFill>
                  <a:srgbClr val="FFFFFF"/>
                </a:solidFill>
              </a:defRPr>
            </a:lvl4pPr>
            <a:lvl5pPr marL="685598"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2973512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241641" y="2124075"/>
            <a:ext cx="3913632" cy="3657600"/>
          </a:xfrm>
          <a:solidFill>
            <a:schemeClr val="accent3"/>
          </a:solidFill>
          <a:ln>
            <a:noFill/>
          </a:ln>
        </p:spPr>
        <p:txBody>
          <a:bodyPr wrap="square" tIns="146304" bIns="146304">
            <a:noAutofit/>
          </a:bodyPr>
          <a:lstStyle>
            <a:lvl1pPr marL="0" indent="0">
              <a:spcBef>
                <a:spcPts val="1224"/>
              </a:spcBef>
              <a:buClr>
                <a:schemeClr val="tx1"/>
              </a:buClr>
              <a:buFont typeface="Wingdings" pitchFamily="2" charset="2"/>
              <a:buNone/>
              <a:defRPr sz="40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8205661" y="2124075"/>
            <a:ext cx="3959352"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7915748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4169891" y="2122133"/>
            <a:ext cx="7995121" cy="3657600"/>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80693072"/>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4251376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74641" y="2124075"/>
            <a:ext cx="11887200" cy="1353136"/>
          </a:xfrm>
        </p:spPr>
        <p:txBody>
          <a:bodyPr wrap="square">
            <a:spAutoFit/>
          </a:bodyPr>
          <a:lstStyle>
            <a:lvl1pPr marL="0" indent="0">
              <a:spcBef>
                <a:spcPts val="1224"/>
              </a:spcBef>
              <a:buClr>
                <a:schemeClr val="tx1"/>
              </a:buClr>
              <a:buFont typeface="Wingdings" pitchFamily="2" charset="2"/>
              <a:buNone/>
              <a:defRPr sz="54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8110992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8205661" y="2124075"/>
            <a:ext cx="3959352" cy="3657600"/>
          </a:xfrm>
          <a:solidFill>
            <a:schemeClr val="accent3"/>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74641" y="2124075"/>
            <a:ext cx="7315200" cy="3048472"/>
          </a:xfrm>
        </p:spPr>
        <p:txBody>
          <a:bodyPr wrap="square">
            <a:spAutoFit/>
          </a:bodyPr>
          <a:lstStyle>
            <a:lvl1pPr marL="0" indent="0">
              <a:spcBef>
                <a:spcPts val="1224"/>
              </a:spcBef>
              <a:buClr>
                <a:schemeClr val="tx1"/>
              </a:buClr>
              <a:buFont typeface="Wingdings" pitchFamily="2" charset="2"/>
              <a:buNone/>
              <a:defRPr sz="54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97177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49"/>
            <a:ext cx="5486399" cy="3048472"/>
          </a:xfrm>
        </p:spPr>
        <p:txBody>
          <a:bodyPr wrap="square">
            <a:spAutoFit/>
          </a:bodyPr>
          <a:lstStyle>
            <a:lvl1pPr marL="0" indent="0">
              <a:spcBef>
                <a:spcPts val="1224"/>
              </a:spcBef>
              <a:buClr>
                <a:schemeClr val="tx1"/>
              </a:buClr>
              <a:buFont typeface="Wingdings" pitchFamily="2" charset="2"/>
              <a:buNone/>
              <a:defRPr sz="5400">
                <a:solidFill>
                  <a:schemeClr val="accent2"/>
                </a:solidFill>
              </a:defRPr>
            </a:lvl1pPr>
            <a:lvl2pPr marL="0" indent="0">
              <a:spcBef>
                <a:spcPts val="1080"/>
              </a:spcBef>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6672263" y="1200150"/>
            <a:ext cx="2697480" cy="2697480"/>
          </a:xfrm>
          <a:solidFill>
            <a:srgbClr val="55C5E9"/>
          </a:solidFill>
        </p:spPr>
        <p:txBody>
          <a:bodyPr wrap="square" tIns="146304" bIns="146304">
            <a:noAutofit/>
          </a:bodyPr>
          <a:lstStyle>
            <a:lvl1pPr marL="0" indent="0">
              <a:spcBef>
                <a:spcPts val="1224"/>
              </a:spcBef>
              <a:buClr>
                <a:schemeClr val="tx1"/>
              </a:buClr>
              <a:buFont typeface="Wingdings" pitchFamily="2" charset="2"/>
              <a:buNone/>
              <a:defRPr sz="4000">
                <a:solidFill>
                  <a:schemeClr val="tx1"/>
                </a:solidFill>
              </a:defRPr>
            </a:lvl1pPr>
            <a:lvl2pPr marL="0" indent="0">
              <a:spcBef>
                <a:spcPts val="1080"/>
              </a:spcBef>
              <a:buNone/>
              <a:defRPr sz="2000">
                <a:solidFill>
                  <a:schemeClr val="tx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9423400" y="1200150"/>
            <a:ext cx="2743200" cy="269748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6672263" y="3944938"/>
            <a:ext cx="2697480" cy="27432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9423400" y="3944938"/>
            <a:ext cx="2743200" cy="2743200"/>
          </a:xfrm>
          <a:solidFill>
            <a:schemeClr val="accent5"/>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27974748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432638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129105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31740388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797217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844473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71756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6366763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67358941"/>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46296866"/>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84592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33789596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354713186"/>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523679"/>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a:xfrm>
            <a:off x="855008" y="6482889"/>
            <a:ext cx="2798207" cy="372394"/>
          </a:xfrm>
          <a:prstGeom prst="rect">
            <a:avLst/>
          </a:prstGeom>
        </p:spPr>
        <p:txBody>
          <a:bodyPr/>
          <a:lstStyle/>
          <a:p>
            <a:pPr defTabSz="932468"/>
            <a:fld id="{959E906B-32DF-4AAA-A7C3-26E8DEB6EC83}" type="datetimeFigureOut">
              <a:rPr lang="en-US" smtClean="0">
                <a:solidFill>
                  <a:srgbClr val="000000"/>
                </a:solidFill>
              </a:rPr>
              <a:pPr defTabSz="932468"/>
              <a:t>4/2/2014</a:t>
            </a:fld>
            <a:endParaRPr lang="en-US">
              <a:solidFill>
                <a:srgbClr val="000000"/>
              </a:solidFill>
            </a:endParaRPr>
          </a:p>
        </p:txBody>
      </p:sp>
      <p:sp>
        <p:nvSpPr>
          <p:cNvPr id="5" name="Footer Placeholder 4"/>
          <p:cNvSpPr>
            <a:spLocks noGrp="1"/>
          </p:cNvSpPr>
          <p:nvPr>
            <p:ph type="ftr" sz="quarter" idx="11"/>
          </p:nvPr>
        </p:nvSpPr>
        <p:spPr>
          <a:xfrm>
            <a:off x="4119583" y="6482889"/>
            <a:ext cx="4197310" cy="372394"/>
          </a:xfrm>
          <a:prstGeom prst="rect">
            <a:avLst/>
          </a:prstGeom>
        </p:spPr>
        <p:txBody>
          <a:bodyPr/>
          <a:lstStyle/>
          <a:p>
            <a:pPr defTabSz="932468"/>
            <a:endParaRPr lang="en-US">
              <a:solidFill>
                <a:srgbClr val="000000"/>
              </a:solidFill>
            </a:endParaRPr>
          </a:p>
        </p:txBody>
      </p:sp>
      <p:sp>
        <p:nvSpPr>
          <p:cNvPr id="6" name="Slide Number Placeholder 5"/>
          <p:cNvSpPr>
            <a:spLocks noGrp="1"/>
          </p:cNvSpPr>
          <p:nvPr>
            <p:ph type="sldNum" sz="quarter" idx="12"/>
          </p:nvPr>
        </p:nvSpPr>
        <p:spPr>
          <a:xfrm>
            <a:off x="8783260" y="6482889"/>
            <a:ext cx="2798207" cy="372394"/>
          </a:xfrm>
          <a:prstGeom prst="rect">
            <a:avLst/>
          </a:prstGeom>
        </p:spPr>
        <p:txBody>
          <a:bodyPr/>
          <a:lstStyle/>
          <a:p>
            <a:pPr defTabSz="932468"/>
            <a:fld id="{61D6E3DE-70E0-4294-89C3-3596D1622706}" type="slidenum">
              <a:rPr lang="en-US" smtClean="0">
                <a:solidFill>
                  <a:srgbClr val="000000"/>
                </a:solidFill>
              </a:rPr>
              <a:pPr defTabSz="932468"/>
              <a:t>‹#›</a:t>
            </a:fld>
            <a:endParaRPr lang="en-US">
              <a:solidFill>
                <a:srgbClr val="000000"/>
              </a:solidFill>
            </a:endParaRPr>
          </a:p>
        </p:txBody>
      </p:sp>
    </p:spTree>
    <p:extLst>
      <p:ext uri="{BB962C8B-B14F-4D97-AF65-F5344CB8AC3E}">
        <p14:creationId xmlns:p14="http://schemas.microsoft.com/office/powerpoint/2010/main" val="340280434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defTabSz="932468"/>
            <a:endParaRPr lang="en-US">
              <a:solidFill>
                <a:srgbClr val="00000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2245758393"/>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390187" y="1204962"/>
            <a:ext cx="16474929" cy="4133954"/>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defTabSz="932468"/>
            <a:endParaRPr lang="en-US">
              <a:solidFill>
                <a:srgbClr val="00000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416494385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0687508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66105043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261358710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40.xml"/><Relationship Id="rId18" Type="http://schemas.openxmlformats.org/officeDocument/2006/relationships/slideLayout" Target="../slideLayouts/slideLayout45.xml"/><Relationship Id="rId26" Type="http://schemas.openxmlformats.org/officeDocument/2006/relationships/slideLayout" Target="../slideLayouts/slideLayout53.xml"/><Relationship Id="rId39" Type="http://schemas.openxmlformats.org/officeDocument/2006/relationships/slideLayout" Target="../slideLayouts/slideLayout66.xml"/><Relationship Id="rId21" Type="http://schemas.openxmlformats.org/officeDocument/2006/relationships/slideLayout" Target="../slideLayouts/slideLayout48.xml"/><Relationship Id="rId34" Type="http://schemas.openxmlformats.org/officeDocument/2006/relationships/slideLayout" Target="../slideLayouts/slideLayout61.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5" Type="http://schemas.openxmlformats.org/officeDocument/2006/relationships/slideLayout" Target="../slideLayouts/slideLayout52.xml"/><Relationship Id="rId33" Type="http://schemas.openxmlformats.org/officeDocument/2006/relationships/slideLayout" Target="../slideLayouts/slideLayout60.xml"/><Relationship Id="rId38" Type="http://schemas.openxmlformats.org/officeDocument/2006/relationships/slideLayout" Target="../slideLayouts/slideLayout65.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slideLayout" Target="../slideLayouts/slideLayout47.xml"/><Relationship Id="rId29" Type="http://schemas.openxmlformats.org/officeDocument/2006/relationships/slideLayout" Target="../slideLayouts/slideLayout56.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24" Type="http://schemas.openxmlformats.org/officeDocument/2006/relationships/slideLayout" Target="../slideLayouts/slideLayout51.xml"/><Relationship Id="rId32" Type="http://schemas.openxmlformats.org/officeDocument/2006/relationships/slideLayout" Target="../slideLayouts/slideLayout59.xml"/><Relationship Id="rId37" Type="http://schemas.openxmlformats.org/officeDocument/2006/relationships/slideLayout" Target="../slideLayouts/slideLayout64.xml"/><Relationship Id="rId40" Type="http://schemas.openxmlformats.org/officeDocument/2006/relationships/theme" Target="../theme/theme3.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23" Type="http://schemas.openxmlformats.org/officeDocument/2006/relationships/slideLayout" Target="../slideLayouts/slideLayout50.xml"/><Relationship Id="rId28" Type="http://schemas.openxmlformats.org/officeDocument/2006/relationships/slideLayout" Target="../slideLayouts/slideLayout55.xml"/><Relationship Id="rId36" Type="http://schemas.openxmlformats.org/officeDocument/2006/relationships/slideLayout" Target="../slideLayouts/slideLayout63.xml"/><Relationship Id="rId10" Type="http://schemas.openxmlformats.org/officeDocument/2006/relationships/slideLayout" Target="../slideLayouts/slideLayout37.xml"/><Relationship Id="rId19" Type="http://schemas.openxmlformats.org/officeDocument/2006/relationships/slideLayout" Target="../slideLayouts/slideLayout46.xml"/><Relationship Id="rId31" Type="http://schemas.openxmlformats.org/officeDocument/2006/relationships/slideLayout" Target="../slideLayouts/slideLayout58.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 Id="rId22" Type="http://schemas.openxmlformats.org/officeDocument/2006/relationships/slideLayout" Target="../slideLayouts/slideLayout49.xml"/><Relationship Id="rId27" Type="http://schemas.openxmlformats.org/officeDocument/2006/relationships/slideLayout" Target="../slideLayouts/slideLayout54.xml"/><Relationship Id="rId30" Type="http://schemas.openxmlformats.org/officeDocument/2006/relationships/slideLayout" Target="../slideLayouts/slideLayout57.xml"/><Relationship Id="rId35" Type="http://schemas.openxmlformats.org/officeDocument/2006/relationships/slideLayout" Target="../slideLayouts/slideLayout62.xml"/><Relationship Id="rId8" Type="http://schemas.openxmlformats.org/officeDocument/2006/relationships/slideLayout" Target="../slideLayouts/slideLayout35.xml"/><Relationship Id="rId3"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67" r:id="rId1"/>
    <p:sldLayoutId id="2147484214" r:id="rId2"/>
    <p:sldLayoutId id="2147484086" r:id="rId3"/>
    <p:sldLayoutId id="2147484206" r:id="rId4"/>
    <p:sldLayoutId id="2147484195" r:id="rId5"/>
    <p:sldLayoutId id="2147484207" r:id="rId6"/>
    <p:sldLayoutId id="2147484216" r:id="rId7"/>
    <p:sldLayoutId id="2147484217" r:id="rId8"/>
    <p:sldLayoutId id="2147484218" r:id="rId9"/>
    <p:sldLayoutId id="2147484212" r:id="rId10"/>
    <p:sldLayoutId id="2147484093" r:id="rId11"/>
    <p:sldLayoutId id="2147484213" r:id="rId12"/>
    <p:sldLayoutId id="2147484215" r:id="rId13"/>
    <p:sldLayoutId id="2147484203"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80749296"/>
      </p:ext>
    </p:extLst>
  </p:cSld>
  <p:clrMap bg1="dk1" tx1="lt1" bg2="dk2" tx2="lt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 id="2147484227" r:id="rId8"/>
    <p:sldLayoutId id="2147484228" r:id="rId9"/>
    <p:sldLayoutId id="2147484229" r:id="rId10"/>
    <p:sldLayoutId id="2147484230" r:id="rId11"/>
    <p:sldLayoutId id="2147484232" r:id="rId12"/>
    <p:sldLayoutId id="2147484233"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4"/>
            <a:ext cx="11887198" cy="2121397"/>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63105916"/>
      </p:ext>
    </p:extLst>
  </p:cSld>
  <p:clrMap bg1="lt1" tx1="dk1" bg2="lt2" tx2="dk2" accent1="accent1" accent2="accent2" accent3="accent3" accent4="accent4" accent5="accent5" accent6="accent6" hlink="hlink" folHlink="folHlink"/>
  <p:sldLayoutIdLst>
    <p:sldLayoutId id="2147484235" r:id="rId1"/>
    <p:sldLayoutId id="2147484236" r:id="rId2"/>
    <p:sldLayoutId id="2147484237" r:id="rId3"/>
    <p:sldLayoutId id="2147484238" r:id="rId4"/>
    <p:sldLayoutId id="2147484239" r:id="rId5"/>
    <p:sldLayoutId id="2147484240" r:id="rId6"/>
    <p:sldLayoutId id="2147484241" r:id="rId7"/>
    <p:sldLayoutId id="2147484242" r:id="rId8"/>
    <p:sldLayoutId id="2147484243" r:id="rId9"/>
    <p:sldLayoutId id="2147484244" r:id="rId10"/>
    <p:sldLayoutId id="2147484245" r:id="rId11"/>
    <p:sldLayoutId id="2147484246" r:id="rId12"/>
    <p:sldLayoutId id="2147484247" r:id="rId13"/>
    <p:sldLayoutId id="2147484248" r:id="rId14"/>
    <p:sldLayoutId id="2147484249" r:id="rId15"/>
    <p:sldLayoutId id="2147484250" r:id="rId16"/>
    <p:sldLayoutId id="2147484251" r:id="rId17"/>
    <p:sldLayoutId id="2147484252" r:id="rId18"/>
    <p:sldLayoutId id="2147484253" r:id="rId19"/>
    <p:sldLayoutId id="2147484254" r:id="rId20"/>
    <p:sldLayoutId id="2147484255" r:id="rId21"/>
    <p:sldLayoutId id="2147484256" r:id="rId22"/>
    <p:sldLayoutId id="2147484257" r:id="rId23"/>
    <p:sldLayoutId id="2147484258" r:id="rId24"/>
    <p:sldLayoutId id="2147484259" r:id="rId25"/>
    <p:sldLayoutId id="2147484260" r:id="rId26"/>
    <p:sldLayoutId id="2147484261" r:id="rId27"/>
    <p:sldLayoutId id="2147484262" r:id="rId28"/>
    <p:sldLayoutId id="2147484263" r:id="rId29"/>
    <p:sldLayoutId id="2147484264" r:id="rId30"/>
    <p:sldLayoutId id="2147484265" r:id="rId31"/>
    <p:sldLayoutId id="2147484266" r:id="rId32"/>
    <p:sldLayoutId id="2147484267" r:id="rId33"/>
    <p:sldLayoutId id="2147484268" r:id="rId34"/>
    <p:sldLayoutId id="2147484269" r:id="rId35"/>
    <p:sldLayoutId id="2147484270" r:id="rId36"/>
    <p:sldLayoutId id="2147484271" r:id="rId37"/>
    <p:sldLayoutId id="2147484272" r:id="rId38"/>
    <p:sldLayoutId id="2147484273" r:id="rId39"/>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4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4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1.gif"/><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4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22.gif"/><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4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3.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40.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4.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6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9200613"/>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ASP.NET</a:t>
            </a:r>
            <a:endParaRPr lang="en-US" dirty="0"/>
          </a:p>
        </p:txBody>
      </p:sp>
      <p:sp>
        <p:nvSpPr>
          <p:cNvPr id="34" name="Rectangle 33"/>
          <p:cNvSpPr/>
          <p:nvPr/>
        </p:nvSpPr>
        <p:spPr bwMode="gray">
          <a:xfrm>
            <a:off x="2115308" y="4989011"/>
            <a:ext cx="8318227" cy="1495964"/>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ASP.NET</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6" name="Rectangle 35"/>
          <p:cNvSpPr/>
          <p:nvPr/>
        </p:nvSpPr>
        <p:spPr bwMode="gray">
          <a:xfrm>
            <a:off x="2115307"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Forms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7" name="Rectangle 36"/>
          <p:cNvSpPr/>
          <p:nvPr/>
        </p:nvSpPr>
        <p:spPr bwMode="gray">
          <a:xfrm>
            <a:off x="2115307" y="1736137"/>
            <a:ext cx="5509558"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Sites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8" name="Rectangle 37"/>
          <p:cNvSpPr/>
          <p:nvPr/>
        </p:nvSpPr>
        <p:spPr bwMode="gray">
          <a:xfrm>
            <a:off x="3519641"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9" name="Rectangle 38"/>
          <p:cNvSpPr/>
          <p:nvPr/>
        </p:nvSpPr>
        <p:spPr bwMode="gray">
          <a:xfrm>
            <a:off x="4923975"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Single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Apps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0" name="Rectangle 39"/>
          <p:cNvSpPr/>
          <p:nvPr/>
        </p:nvSpPr>
        <p:spPr bwMode="gray">
          <a:xfrm>
            <a:off x="632830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MVC</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1" name="Rectangle 40"/>
          <p:cNvSpPr/>
          <p:nvPr/>
        </p:nvSpPr>
        <p:spPr bwMode="gray">
          <a:xfrm>
            <a:off x="7732643"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API</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2" name="Rectangle 41"/>
          <p:cNvSpPr/>
          <p:nvPr/>
        </p:nvSpPr>
        <p:spPr bwMode="gray">
          <a:xfrm>
            <a:off x="913697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SignalR</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3" name="Rectangle 42"/>
          <p:cNvSpPr/>
          <p:nvPr/>
        </p:nvSpPr>
        <p:spPr bwMode="gray">
          <a:xfrm>
            <a:off x="7732643" y="1736138"/>
            <a:ext cx="2700892"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Services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2" name="Rectangle 11"/>
          <p:cNvSpPr/>
          <p:nvPr/>
        </p:nvSpPr>
        <p:spPr bwMode="gray">
          <a:xfrm>
            <a:off x="710971" y="3404607"/>
            <a:ext cx="1296556" cy="1474722"/>
          </a:xfrm>
          <a:prstGeom prst="rect">
            <a:avLst/>
          </a:prstGeom>
          <a:solidFill>
            <a:schemeClr val="accent4">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4000" b="1" kern="0" spc="-52"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YOU!</a:t>
            </a:r>
            <a:endParaRPr lang="en-US" sz="4000"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3" name="Rectangle 12"/>
          <p:cNvSpPr/>
          <p:nvPr/>
        </p:nvSpPr>
        <p:spPr bwMode="gray">
          <a:xfrm>
            <a:off x="10541315" y="3404607"/>
            <a:ext cx="1296556" cy="1474722"/>
          </a:xfrm>
          <a:prstGeom prst="rect">
            <a:avLst/>
          </a:prstGeom>
          <a:solidFill>
            <a:schemeClr val="accent4">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4000" b="1" kern="0" spc="-52"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YOU!</a:t>
            </a:r>
            <a:endParaRPr lang="en-US" sz="4000"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Tree>
    <p:extLst>
      <p:ext uri="{BB962C8B-B14F-4D97-AF65-F5344CB8AC3E}">
        <p14:creationId xmlns:p14="http://schemas.microsoft.com/office/powerpoint/2010/main" val="1536183529"/>
      </p:ext>
    </p:extLst>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ASP.NET</a:t>
            </a:r>
            <a:endParaRPr lang="en-US" dirty="0"/>
          </a:p>
        </p:txBody>
      </p:sp>
      <p:sp>
        <p:nvSpPr>
          <p:cNvPr id="34" name="Rectangle 33"/>
          <p:cNvSpPr/>
          <p:nvPr/>
        </p:nvSpPr>
        <p:spPr bwMode="gray">
          <a:xfrm>
            <a:off x="710971" y="4989011"/>
            <a:ext cx="11126899" cy="1495964"/>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ASP.NET</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6" name="Rectangle 35"/>
          <p:cNvSpPr/>
          <p:nvPr/>
        </p:nvSpPr>
        <p:spPr bwMode="gray">
          <a:xfrm>
            <a:off x="2115307"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Forms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7" name="Rectangle 36"/>
          <p:cNvSpPr/>
          <p:nvPr/>
        </p:nvSpPr>
        <p:spPr bwMode="gray">
          <a:xfrm>
            <a:off x="710971" y="1736137"/>
            <a:ext cx="6913894"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Sites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8" name="Rectangle 37"/>
          <p:cNvSpPr/>
          <p:nvPr/>
        </p:nvSpPr>
        <p:spPr bwMode="gray">
          <a:xfrm>
            <a:off x="3519641"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9" name="Rectangle 38"/>
          <p:cNvSpPr/>
          <p:nvPr/>
        </p:nvSpPr>
        <p:spPr bwMode="gray">
          <a:xfrm>
            <a:off x="4923975"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Single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Apps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0" name="Rectangle 39"/>
          <p:cNvSpPr/>
          <p:nvPr/>
        </p:nvSpPr>
        <p:spPr bwMode="gray">
          <a:xfrm>
            <a:off x="632830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MVC</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1" name="Rectangle 40"/>
          <p:cNvSpPr/>
          <p:nvPr/>
        </p:nvSpPr>
        <p:spPr bwMode="gray">
          <a:xfrm>
            <a:off x="7732643"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API</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2" name="Rectangle 41"/>
          <p:cNvSpPr/>
          <p:nvPr/>
        </p:nvSpPr>
        <p:spPr bwMode="gray">
          <a:xfrm>
            <a:off x="913697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SignalR</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3" name="Rectangle 42"/>
          <p:cNvSpPr/>
          <p:nvPr/>
        </p:nvSpPr>
        <p:spPr bwMode="gray">
          <a:xfrm>
            <a:off x="7732642" y="1736138"/>
            <a:ext cx="4105227"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Services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2" name="Rectangle 11"/>
          <p:cNvSpPr/>
          <p:nvPr/>
        </p:nvSpPr>
        <p:spPr bwMode="gray">
          <a:xfrm>
            <a:off x="710971" y="3404607"/>
            <a:ext cx="1296556" cy="1474722"/>
          </a:xfrm>
          <a:prstGeom prst="rect">
            <a:avLst/>
          </a:prstGeom>
          <a:solidFill>
            <a:schemeClr val="accent4">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4000" b="1" kern="0" spc="-52"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YOU!</a:t>
            </a:r>
            <a:endParaRPr lang="en-US" sz="4000"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3" name="Rectangle 12"/>
          <p:cNvSpPr/>
          <p:nvPr/>
        </p:nvSpPr>
        <p:spPr bwMode="gray">
          <a:xfrm>
            <a:off x="10541315" y="3404607"/>
            <a:ext cx="1296556" cy="1474722"/>
          </a:xfrm>
          <a:prstGeom prst="rect">
            <a:avLst/>
          </a:prstGeom>
          <a:solidFill>
            <a:schemeClr val="accent4">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4000" b="1" kern="0" spc="-52"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YOU!</a:t>
            </a:r>
            <a:endParaRPr lang="en-US" sz="4000"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Tree>
    <p:extLst>
      <p:ext uri="{BB962C8B-B14F-4D97-AF65-F5344CB8AC3E}">
        <p14:creationId xmlns:p14="http://schemas.microsoft.com/office/powerpoint/2010/main" val="27427350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ASP.NET</a:t>
            </a:r>
            <a:endParaRPr lang="en-US" dirty="0"/>
          </a:p>
        </p:txBody>
      </p:sp>
      <p:sp>
        <p:nvSpPr>
          <p:cNvPr id="4" name="Text Placeholder 3"/>
          <p:cNvSpPr>
            <a:spLocks noGrp="1"/>
          </p:cNvSpPr>
          <p:nvPr>
            <p:ph type="body" sz="quarter" idx="10"/>
          </p:nvPr>
        </p:nvSpPr>
        <p:spPr>
          <a:xfrm>
            <a:off x="274638" y="1212851"/>
            <a:ext cx="11887200" cy="3877930"/>
          </a:xfrm>
        </p:spPr>
        <p:txBody>
          <a:bodyPr/>
          <a:lstStyle/>
          <a:p>
            <a:endParaRPr lang="en-US" dirty="0" smtClean="0"/>
          </a:p>
          <a:p>
            <a:r>
              <a:rPr lang="en-US" dirty="0" smtClean="0"/>
              <a:t>The MVP program </a:t>
            </a:r>
            <a:br>
              <a:rPr lang="en-US" dirty="0" smtClean="0"/>
            </a:br>
            <a:r>
              <a:rPr lang="en-US" dirty="0" smtClean="0"/>
              <a:t>recently changed…</a:t>
            </a:r>
          </a:p>
          <a:p>
            <a:endParaRPr lang="en-US" dirty="0"/>
          </a:p>
          <a:p>
            <a:r>
              <a:rPr lang="en-US" dirty="0" smtClean="0"/>
              <a:t>You can now be an ASP.NET MVP based solely</a:t>
            </a:r>
            <a:r>
              <a:rPr lang="en-US" dirty="0"/>
              <a:t/>
            </a:r>
            <a:br>
              <a:rPr lang="en-US" dirty="0"/>
            </a:br>
            <a:r>
              <a:rPr lang="en-US" dirty="0" smtClean="0"/>
              <a:t>on </a:t>
            </a:r>
            <a:r>
              <a:rPr lang="en-US" b="1" dirty="0" smtClean="0"/>
              <a:t>open source contributions.</a:t>
            </a:r>
          </a:p>
        </p:txBody>
      </p:sp>
      <p:pic>
        <p:nvPicPr>
          <p:cNvPr id="3" name="Picture 2"/>
          <p:cNvPicPr>
            <a:picLocks noChangeAspect="1"/>
          </p:cNvPicPr>
          <p:nvPr/>
        </p:nvPicPr>
        <p:blipFill>
          <a:blip r:embed="rId2"/>
          <a:stretch>
            <a:fillRect/>
          </a:stretch>
        </p:blipFill>
        <p:spPr>
          <a:xfrm>
            <a:off x="7083888" y="295277"/>
            <a:ext cx="5080318" cy="2294777"/>
          </a:xfrm>
          <a:prstGeom prst="rect">
            <a:avLst/>
          </a:prstGeom>
        </p:spPr>
      </p:pic>
    </p:spTree>
    <p:extLst>
      <p:ext uri="{BB962C8B-B14F-4D97-AF65-F5344CB8AC3E}">
        <p14:creationId xmlns:p14="http://schemas.microsoft.com/office/powerpoint/2010/main" val="31186269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4294967295"/>
          </p:nvPr>
        </p:nvSpPr>
        <p:spPr>
          <a:xfrm>
            <a:off x="531949" y="1476620"/>
            <a:ext cx="11370961" cy="738609"/>
          </a:xfrm>
          <a:prstGeom prst="rect">
            <a:avLst/>
          </a:prstGeom>
        </p:spPr>
        <p:txBody>
          <a:bodyPr/>
          <a:lstStyle/>
          <a:p>
            <a:r>
              <a:rPr lang="en-US" b="1" dirty="0" smtClean="0">
                <a:solidFill>
                  <a:schemeClr val="tx1"/>
                </a:solidFill>
                <a:effectLst>
                  <a:outerShdw blurRad="38100" dist="38100" dir="2700000" algn="tl">
                    <a:srgbClr val="000000">
                      <a:alpha val="43137"/>
                    </a:srgbClr>
                  </a:outerShdw>
                </a:effectLst>
              </a:rPr>
              <a:t>Release every ~6 months since 2012!</a:t>
            </a:r>
          </a:p>
        </p:txBody>
      </p:sp>
      <p:graphicFrame>
        <p:nvGraphicFramePr>
          <p:cNvPr id="2" name="Diagram 1"/>
          <p:cNvGraphicFramePr/>
          <p:nvPr>
            <p:extLst/>
          </p:nvPr>
        </p:nvGraphicFramePr>
        <p:xfrm>
          <a:off x="387879" y="2055028"/>
          <a:ext cx="11730212" cy="4332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b="1" dirty="0" smtClean="0">
                <a:solidFill>
                  <a:schemeClr val="tx1"/>
                </a:solidFill>
                <a:effectLst>
                  <a:outerShdw blurRad="38100" dist="38100" dir="2700000" algn="tl">
                    <a:srgbClr val="000000">
                      <a:alpha val="43137"/>
                    </a:srgbClr>
                  </a:outerShdw>
                </a:effectLst>
              </a:rPr>
              <a:t>ASP.NET and Web Tools Cadence</a:t>
            </a:r>
            <a:endParaRPr lang="en-US"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8515203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4294967295"/>
          </p:nvPr>
        </p:nvSpPr>
        <p:spPr>
          <a:xfrm>
            <a:off x="531949" y="1476620"/>
            <a:ext cx="11370961" cy="565027"/>
          </a:xfrm>
          <a:prstGeom prst="rect">
            <a:avLst/>
          </a:prstGeom>
        </p:spPr>
        <p:txBody>
          <a:bodyPr/>
          <a:lstStyle/>
          <a:p>
            <a:r>
              <a:rPr lang="en-US" b="1" dirty="0" smtClean="0">
                <a:solidFill>
                  <a:schemeClr val="tx1"/>
                </a:solidFill>
                <a:effectLst>
                  <a:outerShdw blurRad="38100" dist="38100" dir="2700000" algn="tl">
                    <a:srgbClr val="000000">
                      <a:alpha val="43137"/>
                    </a:srgbClr>
                  </a:outerShdw>
                </a:effectLst>
              </a:rPr>
              <a:t>Release every ~6 months</a:t>
            </a:r>
          </a:p>
        </p:txBody>
      </p:sp>
      <p:graphicFrame>
        <p:nvGraphicFramePr>
          <p:cNvPr id="2" name="Diagram 1"/>
          <p:cNvGraphicFramePr/>
          <p:nvPr>
            <p:extLst/>
          </p:nvPr>
        </p:nvGraphicFramePr>
        <p:xfrm>
          <a:off x="387879" y="2055028"/>
          <a:ext cx="11730212" cy="4332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b="1" dirty="0" smtClean="0">
                <a:solidFill>
                  <a:schemeClr val="tx1"/>
                </a:solidFill>
                <a:effectLst>
                  <a:outerShdw blurRad="38100" dist="38100" dir="2700000" algn="tl">
                    <a:srgbClr val="000000">
                      <a:alpha val="43137"/>
                    </a:srgbClr>
                  </a:outerShdw>
                </a:effectLst>
              </a:rPr>
              <a:t>ASP.NET and Web Tools Cadence</a:t>
            </a:r>
            <a:endParaRPr lang="en-US"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30862709"/>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4294967295"/>
          </p:nvPr>
        </p:nvSpPr>
        <p:spPr>
          <a:xfrm>
            <a:off x="531949" y="1476620"/>
            <a:ext cx="11370961" cy="565027"/>
          </a:xfrm>
          <a:prstGeom prst="rect">
            <a:avLst/>
          </a:prstGeom>
        </p:spPr>
        <p:txBody>
          <a:bodyPr/>
          <a:lstStyle/>
          <a:p>
            <a:r>
              <a:rPr lang="en-US" b="1" dirty="0" smtClean="0">
                <a:solidFill>
                  <a:schemeClr val="tx1"/>
                </a:solidFill>
                <a:effectLst>
                  <a:outerShdw blurRad="38100" dist="38100" dir="2700000" algn="tl">
                    <a:srgbClr val="000000">
                      <a:alpha val="43137"/>
                    </a:srgbClr>
                  </a:outerShdw>
                </a:effectLst>
              </a:rPr>
              <a:t>Release every ~6 months</a:t>
            </a:r>
          </a:p>
        </p:txBody>
      </p:sp>
      <p:graphicFrame>
        <p:nvGraphicFramePr>
          <p:cNvPr id="2" name="Diagram 1"/>
          <p:cNvGraphicFramePr/>
          <p:nvPr>
            <p:extLst/>
          </p:nvPr>
        </p:nvGraphicFramePr>
        <p:xfrm>
          <a:off x="387879" y="2055028"/>
          <a:ext cx="11730212" cy="4332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b="1" dirty="0" smtClean="0">
                <a:solidFill>
                  <a:schemeClr val="tx1"/>
                </a:solidFill>
                <a:effectLst>
                  <a:outerShdw blurRad="38100" dist="38100" dir="2700000" algn="tl">
                    <a:srgbClr val="000000">
                      <a:alpha val="43137"/>
                    </a:srgbClr>
                  </a:outerShdw>
                </a:effectLst>
              </a:rPr>
              <a:t>ASP.NET and Web Tools Cadence</a:t>
            </a:r>
            <a:endParaRPr lang="en-US" b="1" dirty="0">
              <a:solidFill>
                <a:schemeClr val="tx1"/>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78042" y="2737720"/>
            <a:ext cx="4058197" cy="3043648"/>
          </a:xfrm>
          <a:prstGeom prst="rect">
            <a:avLst/>
          </a:prstGeom>
        </p:spPr>
      </p:pic>
    </p:spTree>
    <p:extLst>
      <p:ext uri="{BB962C8B-B14F-4D97-AF65-F5344CB8AC3E}">
        <p14:creationId xmlns:p14="http://schemas.microsoft.com/office/powerpoint/2010/main" val="2099469148"/>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4294967295"/>
          </p:nvPr>
        </p:nvSpPr>
        <p:spPr>
          <a:xfrm>
            <a:off x="531949" y="1476620"/>
            <a:ext cx="11370961" cy="565027"/>
          </a:xfrm>
          <a:prstGeom prst="rect">
            <a:avLst/>
          </a:prstGeom>
        </p:spPr>
        <p:txBody>
          <a:bodyPr/>
          <a:lstStyle/>
          <a:p>
            <a:r>
              <a:rPr lang="en-US" b="1" dirty="0" smtClean="0">
                <a:solidFill>
                  <a:schemeClr val="tx1"/>
                </a:solidFill>
                <a:effectLst>
                  <a:outerShdw blurRad="38100" dist="38100" dir="2700000" algn="tl">
                    <a:srgbClr val="000000">
                      <a:alpha val="43137"/>
                    </a:srgbClr>
                  </a:outerShdw>
                </a:effectLst>
              </a:rPr>
              <a:t>Release every ~6 months</a:t>
            </a:r>
          </a:p>
        </p:txBody>
      </p:sp>
      <p:graphicFrame>
        <p:nvGraphicFramePr>
          <p:cNvPr id="2" name="Diagram 1"/>
          <p:cNvGraphicFramePr/>
          <p:nvPr>
            <p:extLst/>
          </p:nvPr>
        </p:nvGraphicFramePr>
        <p:xfrm>
          <a:off x="387879" y="2055028"/>
          <a:ext cx="11730212" cy="4332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b="1" dirty="0" smtClean="0">
                <a:solidFill>
                  <a:schemeClr val="tx1"/>
                </a:solidFill>
                <a:effectLst>
                  <a:outerShdw blurRad="38100" dist="38100" dir="2700000" algn="tl">
                    <a:srgbClr val="000000">
                      <a:alpha val="43137"/>
                    </a:srgbClr>
                  </a:outerShdw>
                </a:effectLst>
              </a:rPr>
              <a:t>ASP.NET and Web Tools Cadence</a:t>
            </a:r>
            <a:endParaRPr lang="en-US" b="1" dirty="0">
              <a:solidFill>
                <a:schemeClr val="tx1"/>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00103" y="2725764"/>
            <a:ext cx="4133133" cy="3099850"/>
          </a:xfrm>
          <a:prstGeom prst="rect">
            <a:avLst/>
          </a:prstGeom>
        </p:spPr>
      </p:pic>
    </p:spTree>
    <p:extLst>
      <p:ext uri="{BB962C8B-B14F-4D97-AF65-F5344CB8AC3E}">
        <p14:creationId xmlns:p14="http://schemas.microsoft.com/office/powerpoint/2010/main" val="3761242886"/>
      </p:ext>
    </p:extLst>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1039" y="295276"/>
            <a:ext cx="8769700" cy="6267756"/>
          </a:xfrm>
          <a:prstGeom prst="rect">
            <a:avLst/>
          </a:prstGeom>
        </p:spPr>
      </p:pic>
    </p:spTree>
    <p:extLst>
      <p:ext uri="{BB962C8B-B14F-4D97-AF65-F5344CB8AC3E}">
        <p14:creationId xmlns:p14="http://schemas.microsoft.com/office/powerpoint/2010/main" val="329305193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4294967295"/>
          </p:nvPr>
        </p:nvSpPr>
        <p:spPr>
          <a:xfrm>
            <a:off x="531949" y="1476620"/>
            <a:ext cx="11370961" cy="738609"/>
          </a:xfrm>
          <a:prstGeom prst="rect">
            <a:avLst/>
          </a:prstGeom>
        </p:spPr>
        <p:txBody>
          <a:bodyPr/>
          <a:lstStyle/>
          <a:p>
            <a:r>
              <a:rPr lang="en-US" b="1" dirty="0" smtClean="0">
                <a:solidFill>
                  <a:schemeClr val="tx1"/>
                </a:solidFill>
                <a:effectLst>
                  <a:outerShdw blurRad="38100" dist="38100" dir="2700000" algn="tl">
                    <a:srgbClr val="000000">
                      <a:alpha val="43137"/>
                    </a:srgbClr>
                  </a:outerShdw>
                </a:effectLst>
              </a:rPr>
              <a:t>Release every ~2 months</a:t>
            </a:r>
            <a:endParaRPr lang="en-US" b="1" i="1" dirty="0" smtClean="0">
              <a:solidFill>
                <a:schemeClr val="tx1"/>
              </a:solidFill>
              <a:effectLst>
                <a:outerShdw blurRad="38100" dist="38100" dir="2700000" algn="tl">
                  <a:srgbClr val="000000">
                    <a:alpha val="43137"/>
                  </a:srgbClr>
                </a:outerShdw>
              </a:effectLst>
            </a:endParaRPr>
          </a:p>
        </p:txBody>
      </p:sp>
      <p:sp>
        <p:nvSpPr>
          <p:cNvPr id="5" name="Title 4"/>
          <p:cNvSpPr>
            <a:spLocks noGrp="1"/>
          </p:cNvSpPr>
          <p:nvPr>
            <p:ph type="title"/>
          </p:nvPr>
        </p:nvSpPr>
        <p:spPr/>
        <p:txBody>
          <a:bodyPr/>
          <a:lstStyle/>
          <a:p>
            <a:r>
              <a:rPr lang="en-US" b="1" dirty="0" smtClean="0">
                <a:solidFill>
                  <a:schemeClr val="tx1"/>
                </a:solidFill>
                <a:effectLst>
                  <a:outerShdw blurRad="38100" dist="38100" dir="2700000" algn="tl">
                    <a:srgbClr val="000000">
                      <a:alpha val="43137"/>
                    </a:srgbClr>
                  </a:outerShdw>
                </a:effectLst>
              </a:rPr>
              <a:t>From the Web Tools “Labs”</a:t>
            </a:r>
            <a:endParaRPr lang="en-US" b="1" dirty="0">
              <a:solidFill>
                <a:schemeClr val="tx1"/>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2"/>
          <a:stretch>
            <a:fillRect/>
          </a:stretch>
        </p:blipFill>
        <p:spPr>
          <a:xfrm>
            <a:off x="2636837" y="3040062"/>
            <a:ext cx="7000875" cy="1809750"/>
          </a:xfrm>
          <a:prstGeom prst="rect">
            <a:avLst/>
          </a:prstGeom>
        </p:spPr>
      </p:pic>
      <p:sp>
        <p:nvSpPr>
          <p:cNvPr id="2" name="TextBox 1"/>
          <p:cNvSpPr txBox="1"/>
          <p:nvPr/>
        </p:nvSpPr>
        <p:spPr>
          <a:xfrm>
            <a:off x="1817649" y="5518458"/>
            <a:ext cx="8393580" cy="904863"/>
          </a:xfrm>
          <a:prstGeom prst="rect">
            <a:avLst/>
          </a:prstGeom>
          <a:noFill/>
        </p:spPr>
        <p:txBody>
          <a:bodyPr wrap="none" lIns="182880" tIns="146304" rIns="182880" bIns="146304" rtlCol="0">
            <a:spAutoFit/>
          </a:bodyPr>
          <a:lstStyle/>
          <a:p>
            <a:pPr defTabSz="932468">
              <a:lnSpc>
                <a:spcPct val="90000"/>
              </a:lnSpc>
            </a:pPr>
            <a:r>
              <a:rPr lang="en-US" sz="4400" dirty="0" smtClean="0">
                <a:gradFill>
                  <a:gsLst>
                    <a:gs pos="2917">
                      <a:srgbClr val="000000"/>
                    </a:gs>
                    <a:gs pos="30000">
                      <a:srgbClr val="000000"/>
                    </a:gs>
                  </a:gsLst>
                  <a:lin ang="5400000" scaled="0"/>
                </a:gradFill>
              </a:rPr>
              <a:t>http://www.vswebessentials.com</a:t>
            </a:r>
          </a:p>
        </p:txBody>
      </p:sp>
    </p:spTree>
    <p:extLst>
      <p:ext uri="{BB962C8B-B14F-4D97-AF65-F5344CB8AC3E}">
        <p14:creationId xmlns:p14="http://schemas.microsoft.com/office/powerpoint/2010/main" val="70982034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08585" y="432697"/>
            <a:ext cx="6444490" cy="5838552"/>
          </a:xfrm>
        </p:spPr>
        <p:txBody>
          <a:bodyPr/>
          <a:lstStyle/>
          <a:p>
            <a:pPr marL="463461" indent="-231730">
              <a:buNone/>
              <a:tabLst>
                <a:tab pos="566629" algn="l"/>
              </a:tabLst>
            </a:pPr>
            <a:r>
              <a:rPr lang="en-US" dirty="0" smtClean="0">
                <a:solidFill>
                  <a:schemeClr val="accent1"/>
                </a:solidFill>
              </a:rPr>
              <a:t>General</a:t>
            </a:r>
          </a:p>
          <a:p>
            <a:pPr marL="463461" lvl="1" indent="-231730">
              <a:tabLst>
                <a:tab pos="566629" algn="l"/>
              </a:tabLst>
            </a:pPr>
            <a:r>
              <a:rPr lang="en-US" dirty="0" smtClean="0"/>
              <a:t>New ASP.NET Identity System</a:t>
            </a:r>
          </a:p>
          <a:p>
            <a:pPr marL="463461" lvl="1" indent="-231730">
              <a:tabLst>
                <a:tab pos="566629" algn="l"/>
              </a:tabLst>
            </a:pPr>
            <a:r>
              <a:rPr lang="en-US" dirty="0" smtClean="0"/>
              <a:t>Templates based on Bootstrap</a:t>
            </a:r>
          </a:p>
          <a:p>
            <a:pPr marL="463461" indent="-231730">
              <a:buNone/>
              <a:tabLst>
                <a:tab pos="566629" algn="l"/>
              </a:tabLst>
            </a:pPr>
            <a:r>
              <a:rPr lang="en-US" dirty="0" smtClean="0">
                <a:solidFill>
                  <a:schemeClr val="accent1"/>
                </a:solidFill>
              </a:rPr>
              <a:t>One ASP.NET</a:t>
            </a:r>
          </a:p>
          <a:p>
            <a:pPr marL="463461" lvl="1" indent="-231730">
              <a:tabLst>
                <a:tab pos="566629" algn="l"/>
              </a:tabLst>
            </a:pPr>
            <a:r>
              <a:rPr lang="en-US" dirty="0" smtClean="0"/>
              <a:t>One Project: Web Forms, MVC, Web API</a:t>
            </a:r>
          </a:p>
          <a:p>
            <a:pPr marL="463461" lvl="1" indent="-231730">
              <a:tabLst>
                <a:tab pos="566629" algn="l"/>
              </a:tabLst>
            </a:pPr>
            <a:r>
              <a:rPr lang="en-US" dirty="0" smtClean="0"/>
              <a:t>Add any framework to any project</a:t>
            </a:r>
          </a:p>
          <a:p>
            <a:pPr marL="463461" lvl="1" indent="-231730">
              <a:tabLst>
                <a:tab pos="566629" algn="l"/>
              </a:tabLst>
            </a:pPr>
            <a:r>
              <a:rPr lang="en-US" dirty="0" smtClean="0"/>
              <a:t>New Scaffolding</a:t>
            </a:r>
          </a:p>
          <a:p>
            <a:pPr marL="463461" lvl="1" indent="-231730">
              <a:tabLst>
                <a:tab pos="566629" algn="l"/>
              </a:tabLst>
            </a:pPr>
            <a:r>
              <a:rPr lang="en-US" dirty="0" smtClean="0"/>
              <a:t>Configurable Authentication</a:t>
            </a:r>
          </a:p>
          <a:p>
            <a:pPr marL="463461" indent="-231730">
              <a:buNone/>
              <a:tabLst>
                <a:tab pos="566629" algn="l"/>
              </a:tabLst>
            </a:pPr>
            <a:r>
              <a:rPr lang="en-US" dirty="0" smtClean="0">
                <a:solidFill>
                  <a:schemeClr val="accent1"/>
                </a:solidFill>
              </a:rPr>
              <a:t>Azure SDK</a:t>
            </a:r>
          </a:p>
          <a:p>
            <a:pPr marL="463461" lvl="1" indent="-231730">
              <a:tabLst>
                <a:tab pos="566629" algn="l"/>
              </a:tabLst>
            </a:pPr>
            <a:r>
              <a:rPr lang="en-US" dirty="0" smtClean="0"/>
              <a:t>Azure Server Explorer:</a:t>
            </a:r>
            <a:br>
              <a:rPr lang="en-US" dirty="0" smtClean="0"/>
            </a:br>
            <a:r>
              <a:rPr lang="en-US" sz="2000" dirty="0"/>
              <a:t>SSO, Remote Debugging, Web Sites, </a:t>
            </a:r>
            <a:br>
              <a:rPr lang="en-US" sz="2000" dirty="0"/>
            </a:br>
            <a:r>
              <a:rPr lang="en-US" sz="2000" dirty="0"/>
              <a:t>Mobile Services, Mgmt APIs, Log DL</a:t>
            </a:r>
          </a:p>
          <a:p>
            <a:pPr marL="463461" lvl="2" indent="-231730">
              <a:buNone/>
              <a:tabLst>
                <a:tab pos="566629" algn="l"/>
              </a:tabLst>
            </a:pPr>
            <a:endParaRPr lang="en-US" dirty="0"/>
          </a:p>
        </p:txBody>
      </p:sp>
      <p:sp>
        <p:nvSpPr>
          <p:cNvPr id="4" name="Text Placeholder 3"/>
          <p:cNvSpPr>
            <a:spLocks noGrp="1"/>
          </p:cNvSpPr>
          <p:nvPr>
            <p:ph type="body" sz="quarter" idx="11"/>
          </p:nvPr>
        </p:nvSpPr>
        <p:spPr>
          <a:xfrm>
            <a:off x="6653074" y="443181"/>
            <a:ext cx="5485621" cy="5179354"/>
          </a:xfrm>
        </p:spPr>
        <p:txBody>
          <a:bodyPr/>
          <a:lstStyle/>
          <a:p>
            <a:pPr marL="296806" indent="-180940">
              <a:buNone/>
            </a:pPr>
            <a:r>
              <a:rPr lang="en-US" dirty="0" smtClean="0">
                <a:solidFill>
                  <a:schemeClr val="accent1"/>
                </a:solidFill>
              </a:rPr>
              <a:t>Web API</a:t>
            </a:r>
          </a:p>
          <a:p>
            <a:pPr marL="296806" lvl="1" indent="-180940"/>
            <a:r>
              <a:rPr lang="en-US" dirty="0" smtClean="0"/>
              <a:t>CORs, Attribute Routing</a:t>
            </a:r>
          </a:p>
          <a:p>
            <a:pPr marL="296806" indent="-180940">
              <a:buNone/>
            </a:pPr>
            <a:r>
              <a:rPr lang="en-US" dirty="0" smtClean="0">
                <a:solidFill>
                  <a:schemeClr val="accent1"/>
                </a:solidFill>
              </a:rPr>
              <a:t>MVC</a:t>
            </a:r>
          </a:p>
          <a:p>
            <a:pPr marL="296806" lvl="1" indent="-180940"/>
            <a:r>
              <a:rPr lang="en-US" dirty="0" smtClean="0"/>
              <a:t>Attribute Routing</a:t>
            </a:r>
          </a:p>
          <a:p>
            <a:pPr marL="296806" indent="-180940">
              <a:buNone/>
            </a:pPr>
            <a:r>
              <a:rPr lang="en-US" dirty="0" smtClean="0">
                <a:solidFill>
                  <a:schemeClr val="accent1"/>
                </a:solidFill>
              </a:rPr>
              <a:t>Entity Framework</a:t>
            </a:r>
          </a:p>
          <a:p>
            <a:pPr marL="296806" lvl="1" indent="-180940"/>
            <a:r>
              <a:rPr lang="en-US" dirty="0" err="1" smtClean="0"/>
              <a:t>Async</a:t>
            </a:r>
            <a:r>
              <a:rPr lang="en-US" dirty="0" smtClean="0"/>
              <a:t>, Stored </a:t>
            </a:r>
            <a:r>
              <a:rPr lang="en-US" dirty="0" err="1" smtClean="0"/>
              <a:t>Procs</a:t>
            </a:r>
            <a:r>
              <a:rPr lang="en-US" dirty="0" smtClean="0"/>
              <a:t>, Resiliency</a:t>
            </a:r>
          </a:p>
          <a:p>
            <a:pPr marL="296806" indent="-180940">
              <a:buNone/>
            </a:pPr>
            <a:r>
              <a:rPr lang="en-US" dirty="0" smtClean="0">
                <a:solidFill>
                  <a:schemeClr val="accent1"/>
                </a:solidFill>
              </a:rPr>
              <a:t>Visual Studio</a:t>
            </a:r>
          </a:p>
          <a:p>
            <a:pPr marL="296806" lvl="1" indent="-180940"/>
            <a:r>
              <a:rPr lang="en-US" dirty="0" smtClean="0"/>
              <a:t>New HTML Editor</a:t>
            </a:r>
          </a:p>
          <a:p>
            <a:pPr marL="296806" lvl="1" indent="-180940"/>
            <a:r>
              <a:rPr lang="en-US" dirty="0" smtClean="0"/>
              <a:t>Live Browser Link + Extensibility</a:t>
            </a:r>
          </a:p>
          <a:p>
            <a:pPr marL="296806" lvl="1" indent="-180940"/>
            <a:r>
              <a:rPr lang="en-US" dirty="0" err="1" smtClean="0"/>
              <a:t>AngularJS</a:t>
            </a:r>
            <a:r>
              <a:rPr lang="en-US" dirty="0" smtClean="0"/>
              <a:t> Class </a:t>
            </a:r>
            <a:r>
              <a:rPr lang="en-US" dirty="0" err="1" smtClean="0"/>
              <a:t>Intellisense</a:t>
            </a:r>
            <a:endParaRPr lang="en-US" dirty="0" smtClean="0"/>
          </a:p>
        </p:txBody>
      </p:sp>
      <p:grpSp>
        <p:nvGrpSpPr>
          <p:cNvPr id="6" name="Group 5"/>
          <p:cNvGrpSpPr/>
          <p:nvPr/>
        </p:nvGrpSpPr>
        <p:grpSpPr>
          <a:xfrm>
            <a:off x="5928156" y="5510087"/>
            <a:ext cx="3023766" cy="1415868"/>
            <a:chOff x="8700289" y="844681"/>
            <a:chExt cx="3024195" cy="2643527"/>
          </a:xfrm>
        </p:grpSpPr>
        <p:sp>
          <p:nvSpPr>
            <p:cNvPr id="10" name="Right Arrow 9"/>
            <p:cNvSpPr/>
            <p:nvPr/>
          </p:nvSpPr>
          <p:spPr>
            <a:xfrm>
              <a:off x="8700289" y="844681"/>
              <a:ext cx="3024195" cy="2643527"/>
            </a:xfrm>
            <a:prstGeom prst="rect">
              <a:avLst/>
            </a:prstGeom>
          </p:spPr>
          <p:style>
            <a:lnRef idx="2">
              <a:schemeClr val="lt1">
                <a:hueOff val="0"/>
                <a:satOff val="0"/>
                <a:lumOff val="0"/>
                <a:alphaOff val="0"/>
              </a:schemeClr>
            </a:lnRef>
            <a:fillRef idx="1">
              <a:schemeClr val="accent1">
                <a:alpha val="90000"/>
                <a:tint val="55000"/>
                <a:hueOff val="0"/>
                <a:satOff val="0"/>
                <a:lumOff val="0"/>
                <a:alphaOff val="0"/>
              </a:schemeClr>
            </a:fillRef>
            <a:effectRef idx="0">
              <a:schemeClr val="accent1">
                <a:alpha val="90000"/>
                <a:tint val="55000"/>
                <a:hueOff val="0"/>
                <a:satOff val="0"/>
                <a:lumOff val="0"/>
                <a:alphaOff val="0"/>
              </a:schemeClr>
            </a:effectRef>
            <a:fontRef idx="minor">
              <a:schemeClr val="dk1">
                <a:hueOff val="0"/>
                <a:satOff val="0"/>
                <a:lumOff val="0"/>
                <a:alphaOff val="0"/>
              </a:schemeClr>
            </a:fontRef>
          </p:style>
        </p:sp>
        <p:sp>
          <p:nvSpPr>
            <p:cNvPr id="11" name="Right Arrow 4"/>
            <p:cNvSpPr/>
            <p:nvPr/>
          </p:nvSpPr>
          <p:spPr>
            <a:xfrm>
              <a:off x="9456337" y="1241210"/>
              <a:ext cx="1474295" cy="185046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70" tIns="17143" rIns="34285" bIns="17143" numCol="1" spcCol="1270" anchor="ctr" anchorCtr="0">
              <a:noAutofit/>
            </a:bodyPr>
            <a:lstStyle/>
            <a:p>
              <a:pPr algn="ctr" defTabSz="1199919">
                <a:lnSpc>
                  <a:spcPct val="90000"/>
                </a:lnSpc>
                <a:spcBef>
                  <a:spcPct val="0"/>
                </a:spcBef>
                <a:spcAft>
                  <a:spcPct val="35000"/>
                </a:spcAft>
              </a:pPr>
              <a:r>
                <a:rPr lang="en-US" sz="2700">
                  <a:solidFill>
                    <a:srgbClr val="000000">
                      <a:hueOff val="0"/>
                      <a:satOff val="0"/>
                      <a:lumOff val="0"/>
                      <a:alphaOff val="0"/>
                    </a:srgbClr>
                  </a:solidFill>
                </a:rPr>
                <a:t>VS2013</a:t>
              </a:r>
              <a:endParaRPr lang="en-US" sz="2700" dirty="0">
                <a:solidFill>
                  <a:srgbClr val="000000">
                    <a:hueOff val="0"/>
                    <a:satOff val="0"/>
                    <a:lumOff val="0"/>
                    <a:alphaOff val="0"/>
                  </a:srgbClr>
                </a:solidFill>
              </a:endParaRPr>
            </a:p>
          </p:txBody>
        </p:sp>
      </p:grpSp>
      <p:grpSp>
        <p:nvGrpSpPr>
          <p:cNvPr id="7" name="Group 6"/>
          <p:cNvGrpSpPr/>
          <p:nvPr/>
        </p:nvGrpSpPr>
        <p:grpSpPr>
          <a:xfrm>
            <a:off x="5172215" y="5192663"/>
            <a:ext cx="1511882" cy="1511882"/>
            <a:chOff x="7944240" y="1410396"/>
            <a:chExt cx="1512097" cy="1512097"/>
          </a:xfrm>
        </p:grpSpPr>
        <p:sp>
          <p:nvSpPr>
            <p:cNvPr id="8" name="Oval 7"/>
            <p:cNvSpPr/>
            <p:nvPr/>
          </p:nvSpPr>
          <p:spPr>
            <a:xfrm>
              <a:off x="7944240" y="1410396"/>
              <a:ext cx="1512097" cy="1512097"/>
            </a:xfrm>
            <a:prstGeom prst="ellipse">
              <a:avLst/>
            </a:prstGeom>
          </p:spPr>
          <p:style>
            <a:lnRef idx="2">
              <a:schemeClr val="lt1">
                <a:hueOff val="0"/>
                <a:satOff val="0"/>
                <a:lumOff val="0"/>
                <a:alphaOff val="0"/>
              </a:schemeClr>
            </a:lnRef>
            <a:fillRef idx="1">
              <a:schemeClr val="accent1">
                <a:shade val="50000"/>
                <a:hueOff val="-266084"/>
                <a:satOff val="-27716"/>
                <a:lumOff val="36993"/>
                <a:alphaOff val="0"/>
              </a:schemeClr>
            </a:fillRef>
            <a:effectRef idx="0">
              <a:schemeClr val="accent1">
                <a:shade val="50000"/>
                <a:hueOff val="-266084"/>
                <a:satOff val="-27716"/>
                <a:lumOff val="36993"/>
                <a:alphaOff val="0"/>
              </a:schemeClr>
            </a:effectRef>
            <a:fontRef idx="minor">
              <a:schemeClr val="lt1"/>
            </a:fontRef>
          </p:style>
        </p:sp>
        <p:sp>
          <p:nvSpPr>
            <p:cNvPr id="9" name="Oval 6"/>
            <p:cNvSpPr/>
            <p:nvPr/>
          </p:nvSpPr>
          <p:spPr>
            <a:xfrm>
              <a:off x="8165681" y="1631837"/>
              <a:ext cx="1069215" cy="106921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952" tIns="20952" rIns="20952" bIns="20952" numCol="1" spcCol="1270" anchor="ctr" anchorCtr="0">
              <a:noAutofit/>
            </a:bodyPr>
            <a:lstStyle/>
            <a:p>
              <a:pPr algn="ctr" defTabSz="1466568">
                <a:lnSpc>
                  <a:spcPct val="90000"/>
                </a:lnSpc>
                <a:spcBef>
                  <a:spcPct val="0"/>
                </a:spcBef>
                <a:spcAft>
                  <a:spcPct val="35000"/>
                </a:spcAft>
              </a:pPr>
              <a:r>
                <a:rPr lang="en-US" sz="3299" dirty="0">
                  <a:solidFill>
                    <a:srgbClr val="FFFFFF"/>
                  </a:solidFill>
                  <a:effectLst>
                    <a:outerShdw blurRad="38100" dist="38100" dir="2700000" algn="tl">
                      <a:srgbClr val="000000">
                        <a:alpha val="43137"/>
                      </a:srgbClr>
                    </a:outerShdw>
                  </a:effectLst>
                </a:rPr>
                <a:t>Oct</a:t>
              </a:r>
              <a:br>
                <a:rPr lang="en-US" sz="3299" dirty="0">
                  <a:solidFill>
                    <a:srgbClr val="FFFFFF"/>
                  </a:solidFill>
                  <a:effectLst>
                    <a:outerShdw blurRad="38100" dist="38100" dir="2700000" algn="tl">
                      <a:srgbClr val="000000">
                        <a:alpha val="43137"/>
                      </a:srgbClr>
                    </a:outerShdw>
                  </a:effectLst>
                </a:rPr>
              </a:br>
              <a:r>
                <a:rPr lang="en-US" sz="3299" dirty="0">
                  <a:solidFill>
                    <a:srgbClr val="FFFFFF"/>
                  </a:solidFill>
                  <a:effectLst>
                    <a:outerShdw blurRad="38100" dist="38100" dir="2700000" algn="tl">
                      <a:srgbClr val="000000">
                        <a:alpha val="43137"/>
                      </a:srgbClr>
                    </a:outerShdw>
                  </a:effectLst>
                </a:rPr>
                <a:t>2013</a:t>
              </a:r>
            </a:p>
          </p:txBody>
        </p:sp>
      </p:grpSp>
    </p:spTree>
    <p:extLst>
      <p:ext uri="{BB962C8B-B14F-4D97-AF65-F5344CB8AC3E}">
        <p14:creationId xmlns:p14="http://schemas.microsoft.com/office/powerpoint/2010/main" val="163057131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010413"/>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08585" y="432697"/>
            <a:ext cx="6444490" cy="6721786"/>
          </a:xfrm>
        </p:spPr>
        <p:txBody>
          <a:bodyPr/>
          <a:lstStyle/>
          <a:p>
            <a:pPr marL="296806" indent="-180940">
              <a:buNone/>
            </a:pPr>
            <a:r>
              <a:rPr lang="en-US" dirty="0" smtClean="0">
                <a:solidFill>
                  <a:schemeClr val="accent1"/>
                </a:solidFill>
              </a:rPr>
              <a:t>One ASP.NET</a:t>
            </a:r>
          </a:p>
          <a:p>
            <a:pPr marL="296806" lvl="1" indent="-180940"/>
            <a:r>
              <a:rPr lang="en-US" dirty="0" smtClean="0"/>
              <a:t>Scaffolding Improvements</a:t>
            </a:r>
          </a:p>
          <a:p>
            <a:pPr marL="296806" lvl="1" indent="-180940"/>
            <a:r>
              <a:rPr lang="en-US" dirty="0" smtClean="0"/>
              <a:t>ASP.NET Identity Two-Factor </a:t>
            </a:r>
            <a:r>
              <a:rPr lang="en-US" dirty="0" err="1" smtClean="0"/>
              <a:t>Auth</a:t>
            </a:r>
            <a:r>
              <a:rPr lang="en-US" dirty="0" smtClean="0"/>
              <a:t> </a:t>
            </a:r>
          </a:p>
          <a:p>
            <a:pPr marL="296806" lvl="1" indent="-180940"/>
            <a:r>
              <a:rPr lang="en-US" dirty="0" smtClean="0"/>
              <a:t>Account Lockout, Confirmation, Reset, </a:t>
            </a:r>
            <a:br>
              <a:rPr lang="en-US" dirty="0" smtClean="0"/>
            </a:br>
            <a:r>
              <a:rPr lang="en-US" dirty="0" smtClean="0"/>
              <a:t>and lots more</a:t>
            </a:r>
          </a:p>
          <a:p>
            <a:pPr marL="296806" indent="-180940">
              <a:buNone/>
            </a:pPr>
            <a:r>
              <a:rPr lang="en-US" dirty="0" smtClean="0">
                <a:solidFill>
                  <a:schemeClr val="accent1"/>
                </a:solidFill>
              </a:rPr>
              <a:t>Web Forms</a:t>
            </a:r>
          </a:p>
          <a:p>
            <a:pPr marL="296806" lvl="1" indent="-180940"/>
            <a:r>
              <a:rPr lang="en-US" dirty="0" smtClean="0"/>
              <a:t>Scaffolding </a:t>
            </a:r>
          </a:p>
          <a:p>
            <a:pPr marL="296806" lvl="1" indent="-180940"/>
            <a:r>
              <a:rPr lang="en-US" dirty="0" smtClean="0"/>
              <a:t>EF 6 Data Source</a:t>
            </a:r>
          </a:p>
          <a:p>
            <a:pPr marL="296806" lvl="1" indent="-180940"/>
            <a:r>
              <a:rPr lang="en-US" dirty="0" smtClean="0"/>
              <a:t>EF 6 Dynamic Data</a:t>
            </a:r>
          </a:p>
          <a:p>
            <a:pPr marL="296806" indent="-180940">
              <a:buNone/>
            </a:pPr>
            <a:r>
              <a:rPr lang="en-US" dirty="0" smtClean="0">
                <a:solidFill>
                  <a:schemeClr val="accent1"/>
                </a:solidFill>
              </a:rPr>
              <a:t>SignalR</a:t>
            </a:r>
            <a:endParaRPr lang="en-US" dirty="0">
              <a:solidFill>
                <a:schemeClr val="accent1"/>
              </a:solidFill>
            </a:endParaRPr>
          </a:p>
          <a:p>
            <a:pPr marL="296806" lvl="1" indent="-180940"/>
            <a:r>
              <a:rPr lang="en-US" dirty="0" err="1" smtClean="0"/>
              <a:t>Xamarin</a:t>
            </a:r>
            <a:endParaRPr lang="en-US" dirty="0" smtClean="0"/>
          </a:p>
          <a:p>
            <a:pPr marL="296806" lvl="1" indent="-180940"/>
            <a:r>
              <a:rPr lang="en-US" dirty="0" smtClean="0"/>
              <a:t>No jQuery</a:t>
            </a:r>
          </a:p>
          <a:p>
            <a:pPr marL="296806" lvl="1" indent="-180940"/>
            <a:r>
              <a:rPr lang="en-US" dirty="0" smtClean="0"/>
              <a:t>C++</a:t>
            </a:r>
          </a:p>
          <a:p>
            <a:pPr marL="296806" lvl="1" indent="-180940"/>
            <a:r>
              <a:rPr lang="en-US" dirty="0" smtClean="0"/>
              <a:t>Android</a:t>
            </a:r>
            <a:endParaRPr lang="en-US" dirty="0"/>
          </a:p>
          <a:p>
            <a:pPr marL="296806" lvl="2" indent="-180940">
              <a:buNone/>
            </a:pPr>
            <a:endParaRPr lang="en-US" dirty="0"/>
          </a:p>
        </p:txBody>
      </p:sp>
      <p:sp>
        <p:nvSpPr>
          <p:cNvPr id="4" name="Text Placeholder 3"/>
          <p:cNvSpPr>
            <a:spLocks noGrp="1"/>
          </p:cNvSpPr>
          <p:nvPr>
            <p:ph type="body" sz="quarter" idx="11"/>
          </p:nvPr>
        </p:nvSpPr>
        <p:spPr>
          <a:xfrm>
            <a:off x="6653074" y="192276"/>
            <a:ext cx="5485621" cy="6703319"/>
          </a:xfrm>
        </p:spPr>
        <p:txBody>
          <a:bodyPr/>
          <a:lstStyle/>
          <a:p>
            <a:pPr marL="296806" indent="-180940">
              <a:buNone/>
            </a:pPr>
            <a:r>
              <a:rPr lang="en-US" dirty="0">
                <a:solidFill>
                  <a:schemeClr val="accent1"/>
                </a:solidFill>
              </a:rPr>
              <a:t>Web API </a:t>
            </a:r>
          </a:p>
          <a:p>
            <a:pPr marL="296806" lvl="1" indent="-180940"/>
            <a:r>
              <a:rPr lang="en-US" dirty="0"/>
              <a:t>BSON formatter (Binary JSON)</a:t>
            </a:r>
          </a:p>
          <a:p>
            <a:pPr marL="296806" lvl="1" indent="-180940"/>
            <a:r>
              <a:rPr lang="en-US" dirty="0"/>
              <a:t>Improved Attribute Routing</a:t>
            </a:r>
          </a:p>
          <a:p>
            <a:pPr marL="296806" indent="-180940">
              <a:buNone/>
            </a:pPr>
            <a:r>
              <a:rPr lang="en-US" dirty="0">
                <a:solidFill>
                  <a:schemeClr val="accent1"/>
                </a:solidFill>
              </a:rPr>
              <a:t>MVC</a:t>
            </a:r>
          </a:p>
          <a:p>
            <a:pPr marL="296806" lvl="1" indent="-180940"/>
            <a:r>
              <a:rPr lang="en-US" dirty="0"/>
              <a:t>Better bootstrap scaffolding</a:t>
            </a:r>
          </a:p>
          <a:p>
            <a:pPr marL="296806" lvl="1" indent="-180940"/>
            <a:r>
              <a:rPr lang="en-US" dirty="0"/>
              <a:t>Helper fixes for D</a:t>
            </a:r>
            <a:r>
              <a:rPr lang="en-US" dirty="0" smtClean="0"/>
              <a:t>ropdowns </a:t>
            </a:r>
            <a:r>
              <a:rPr lang="en-US" dirty="0"/>
              <a:t>&amp;</a:t>
            </a:r>
            <a:r>
              <a:rPr lang="en-US" dirty="0" smtClean="0"/>
              <a:t> </a:t>
            </a:r>
            <a:r>
              <a:rPr lang="en-US" dirty="0" err="1"/>
              <a:t>E</a:t>
            </a:r>
            <a:r>
              <a:rPr lang="en-US" dirty="0" err="1" smtClean="0"/>
              <a:t>num</a:t>
            </a:r>
            <a:endParaRPr lang="en-US" dirty="0"/>
          </a:p>
          <a:p>
            <a:pPr marL="296806" lvl="1" indent="-180940"/>
            <a:r>
              <a:rPr lang="en-US" dirty="0"/>
              <a:t>Improved Attribute Routing </a:t>
            </a:r>
          </a:p>
          <a:p>
            <a:pPr marL="296806" indent="-180940">
              <a:buNone/>
            </a:pPr>
            <a:r>
              <a:rPr lang="en-US" dirty="0">
                <a:solidFill>
                  <a:schemeClr val="accent1"/>
                </a:solidFill>
              </a:rPr>
              <a:t>Entity Framework</a:t>
            </a:r>
          </a:p>
          <a:p>
            <a:pPr marL="296806" lvl="1" indent="-180940"/>
            <a:r>
              <a:rPr lang="en-US" dirty="0"/>
              <a:t>EF Power Tools </a:t>
            </a:r>
            <a:r>
              <a:rPr lang="en-US" dirty="0" smtClean="0"/>
              <a:t>graduate</a:t>
            </a:r>
            <a:endParaRPr lang="en-US" dirty="0"/>
          </a:p>
          <a:p>
            <a:pPr marL="296806" lvl="1" indent="-180940"/>
            <a:r>
              <a:rPr lang="en-US" dirty="0"/>
              <a:t>Reverse engineer DB to Code First</a:t>
            </a:r>
          </a:p>
          <a:p>
            <a:pPr marL="296806" indent="-180940">
              <a:buNone/>
            </a:pPr>
            <a:r>
              <a:rPr lang="en-US" dirty="0">
                <a:solidFill>
                  <a:schemeClr val="accent1"/>
                </a:solidFill>
              </a:rPr>
              <a:t>Visual Studio</a:t>
            </a:r>
          </a:p>
          <a:p>
            <a:pPr marL="296806" lvl="1" indent="-180940"/>
            <a:r>
              <a:rPr lang="en-US" dirty="0"/>
              <a:t>More LESS support</a:t>
            </a:r>
          </a:p>
          <a:p>
            <a:pPr marL="296806" lvl="1" indent="-180940"/>
            <a:r>
              <a:rPr lang="en-US" dirty="0"/>
              <a:t>JSON Editor</a:t>
            </a:r>
          </a:p>
          <a:p>
            <a:pPr marL="296806" lvl="1" indent="-180940"/>
            <a:r>
              <a:rPr lang="en-US" dirty="0"/>
              <a:t>Phone Emulator and easy </a:t>
            </a:r>
            <a:r>
              <a:rPr lang="en-US" dirty="0" smtClean="0"/>
              <a:t>SSL</a:t>
            </a:r>
            <a:endParaRPr lang="en-US" dirty="0"/>
          </a:p>
        </p:txBody>
      </p:sp>
      <p:grpSp>
        <p:nvGrpSpPr>
          <p:cNvPr id="5" name="Group 4"/>
          <p:cNvGrpSpPr/>
          <p:nvPr/>
        </p:nvGrpSpPr>
        <p:grpSpPr>
          <a:xfrm>
            <a:off x="3270545" y="4988479"/>
            <a:ext cx="3023766" cy="1705194"/>
            <a:chOff x="772935" y="889278"/>
            <a:chExt cx="3024195" cy="2643527"/>
          </a:xfrm>
        </p:grpSpPr>
        <p:sp>
          <p:nvSpPr>
            <p:cNvPr id="9" name="Right Arrow 8"/>
            <p:cNvSpPr/>
            <p:nvPr/>
          </p:nvSpPr>
          <p:spPr>
            <a:xfrm>
              <a:off x="772935" y="889278"/>
              <a:ext cx="3024195" cy="2643527"/>
            </a:xfrm>
            <a:prstGeom prst="rect">
              <a:avLst/>
            </a:prstGeom>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sp>
        <p:sp>
          <p:nvSpPr>
            <p:cNvPr id="10" name="Right Arrow 4"/>
            <p:cNvSpPr/>
            <p:nvPr/>
          </p:nvSpPr>
          <p:spPr>
            <a:xfrm>
              <a:off x="1528984" y="1285807"/>
              <a:ext cx="1474295" cy="185046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3650" tIns="18412" rIns="36825" bIns="18412" numCol="1" spcCol="1270" anchor="ctr" anchorCtr="0">
              <a:noAutofit/>
            </a:bodyPr>
            <a:lstStyle/>
            <a:p>
              <a:pPr algn="ctr" defTabSz="1288803">
                <a:lnSpc>
                  <a:spcPct val="90000"/>
                </a:lnSpc>
                <a:spcBef>
                  <a:spcPct val="0"/>
                </a:spcBef>
                <a:spcAft>
                  <a:spcPct val="35000"/>
                </a:spcAft>
              </a:pPr>
              <a:r>
                <a:rPr lang="en-US" sz="2900" dirty="0">
                  <a:solidFill>
                    <a:srgbClr val="000000">
                      <a:hueOff val="0"/>
                      <a:satOff val="0"/>
                      <a:lumOff val="0"/>
                      <a:alphaOff val="0"/>
                    </a:srgbClr>
                  </a:solidFill>
                </a:rPr>
                <a:t>ASP.NET</a:t>
              </a:r>
              <a:br>
                <a:rPr lang="en-US" sz="2900" dirty="0">
                  <a:solidFill>
                    <a:srgbClr val="000000">
                      <a:hueOff val="0"/>
                      <a:satOff val="0"/>
                      <a:lumOff val="0"/>
                      <a:alphaOff val="0"/>
                    </a:srgbClr>
                  </a:solidFill>
                </a:rPr>
              </a:br>
              <a:r>
                <a:rPr lang="en-US" sz="2900" dirty="0">
                  <a:solidFill>
                    <a:srgbClr val="000000">
                      <a:hueOff val="0"/>
                      <a:satOff val="0"/>
                      <a:lumOff val="0"/>
                      <a:alphaOff val="0"/>
                    </a:srgbClr>
                  </a:solidFill>
                </a:rPr>
                <a:t>Web Tools</a:t>
              </a:r>
              <a:br>
                <a:rPr lang="en-US" sz="2900" dirty="0">
                  <a:solidFill>
                    <a:srgbClr val="000000">
                      <a:hueOff val="0"/>
                      <a:satOff val="0"/>
                      <a:lumOff val="0"/>
                      <a:alphaOff val="0"/>
                    </a:srgbClr>
                  </a:solidFill>
                </a:rPr>
              </a:br>
              <a:r>
                <a:rPr lang="en-US" sz="2900" dirty="0">
                  <a:solidFill>
                    <a:srgbClr val="000000">
                      <a:hueOff val="0"/>
                      <a:satOff val="0"/>
                      <a:lumOff val="0"/>
                      <a:alphaOff val="0"/>
                    </a:srgbClr>
                  </a:solidFill>
                </a:rPr>
                <a:t>2013.2</a:t>
              </a:r>
            </a:p>
          </p:txBody>
        </p:sp>
      </p:grpSp>
      <p:grpSp>
        <p:nvGrpSpPr>
          <p:cNvPr id="6" name="Group 5"/>
          <p:cNvGrpSpPr/>
          <p:nvPr/>
        </p:nvGrpSpPr>
        <p:grpSpPr>
          <a:xfrm>
            <a:off x="2503446" y="4571564"/>
            <a:ext cx="1511882" cy="1511882"/>
            <a:chOff x="5727" y="1410396"/>
            <a:chExt cx="1512097" cy="1512097"/>
          </a:xfrm>
        </p:grpSpPr>
        <p:sp>
          <p:nvSpPr>
            <p:cNvPr id="7" name="Oval 6"/>
            <p:cNvSpPr/>
            <p:nvPr/>
          </p:nvSpPr>
          <p:spPr>
            <a:xfrm>
              <a:off x="5727" y="1410396"/>
              <a:ext cx="1512097" cy="1512097"/>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8" name="Oval 6"/>
            <p:cNvSpPr/>
            <p:nvPr/>
          </p:nvSpPr>
          <p:spPr>
            <a:xfrm>
              <a:off x="227168" y="1631837"/>
              <a:ext cx="1069215" cy="106921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952" tIns="20952" rIns="20952" bIns="20952" numCol="1" spcCol="1270" anchor="ctr" anchorCtr="0">
              <a:noAutofit/>
            </a:bodyPr>
            <a:lstStyle/>
            <a:p>
              <a:pPr algn="ctr" defTabSz="1466568">
                <a:lnSpc>
                  <a:spcPct val="90000"/>
                </a:lnSpc>
                <a:spcBef>
                  <a:spcPct val="0"/>
                </a:spcBef>
                <a:spcAft>
                  <a:spcPct val="35000"/>
                </a:spcAft>
              </a:pPr>
              <a:r>
                <a:rPr lang="en-US" sz="3299" dirty="0">
                  <a:solidFill>
                    <a:srgbClr val="FFFFFF"/>
                  </a:solidFill>
                  <a:effectLst>
                    <a:outerShdw blurRad="38100" dist="38100" dir="2700000" algn="tl">
                      <a:srgbClr val="000000">
                        <a:alpha val="43137"/>
                      </a:srgbClr>
                    </a:outerShdw>
                  </a:effectLst>
                </a:rPr>
                <a:t>Feb 2014</a:t>
              </a:r>
              <a:endParaRPr lang="en-US" sz="3299" dirty="0">
                <a:solidFill>
                  <a:srgbClr val="000000"/>
                </a:solidFill>
              </a:endParaRPr>
            </a:p>
          </p:txBody>
        </p:sp>
      </p:grpSp>
    </p:spTree>
    <p:extLst>
      <p:ext uri="{BB962C8B-B14F-4D97-AF65-F5344CB8AC3E}">
        <p14:creationId xmlns:p14="http://schemas.microsoft.com/office/powerpoint/2010/main" val="25634218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92413" y="4227196"/>
            <a:ext cx="11445810" cy="892580"/>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Virtual Machines</a:t>
            </a:r>
          </a:p>
        </p:txBody>
      </p:sp>
      <p:sp>
        <p:nvSpPr>
          <p:cNvPr id="29" name="Rectangle 28"/>
          <p:cNvSpPr/>
          <p:nvPr/>
        </p:nvSpPr>
        <p:spPr bwMode="auto">
          <a:xfrm>
            <a:off x="292412" y="3231165"/>
            <a:ext cx="11445811" cy="843344"/>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Worker Roles</a:t>
            </a:r>
          </a:p>
        </p:txBody>
      </p:sp>
      <p:sp>
        <p:nvSpPr>
          <p:cNvPr id="32" name="Rectangle 31"/>
          <p:cNvSpPr/>
          <p:nvPr/>
        </p:nvSpPr>
        <p:spPr bwMode="auto">
          <a:xfrm>
            <a:off x="290242" y="2063338"/>
            <a:ext cx="5044779" cy="9972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Web Sites</a:t>
            </a:r>
          </a:p>
        </p:txBody>
      </p:sp>
      <p:sp>
        <p:nvSpPr>
          <p:cNvPr id="13" name="Rectangle 12"/>
          <p:cNvSpPr/>
          <p:nvPr/>
        </p:nvSpPr>
        <p:spPr bwMode="auto">
          <a:xfrm>
            <a:off x="5423477" y="2063339"/>
            <a:ext cx="4235588" cy="997244"/>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Azure Batch</a:t>
            </a:r>
          </a:p>
        </p:txBody>
      </p:sp>
      <p:sp>
        <p:nvSpPr>
          <p:cNvPr id="14" name="Rectangle 13"/>
          <p:cNvSpPr/>
          <p:nvPr/>
        </p:nvSpPr>
        <p:spPr bwMode="auto">
          <a:xfrm>
            <a:off x="5423477" y="732505"/>
            <a:ext cx="4235588" cy="11781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Media Services</a:t>
            </a:r>
          </a:p>
        </p:txBody>
      </p:sp>
      <p:sp>
        <p:nvSpPr>
          <p:cNvPr id="15" name="Rectangle 14"/>
          <p:cNvSpPr/>
          <p:nvPr/>
        </p:nvSpPr>
        <p:spPr bwMode="auto">
          <a:xfrm>
            <a:off x="292414" y="5272463"/>
            <a:ext cx="11445809" cy="89258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Azure Storage</a:t>
            </a:r>
          </a:p>
        </p:txBody>
      </p:sp>
      <p:sp>
        <p:nvSpPr>
          <p:cNvPr id="17" name="Rectangle 16"/>
          <p:cNvSpPr/>
          <p:nvPr/>
        </p:nvSpPr>
        <p:spPr bwMode="auto">
          <a:xfrm>
            <a:off x="290243" y="732504"/>
            <a:ext cx="2339618" cy="1178146"/>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Web Jobs</a:t>
            </a:r>
          </a:p>
        </p:txBody>
      </p:sp>
      <p:sp>
        <p:nvSpPr>
          <p:cNvPr id="18" name="Rectangle 17"/>
          <p:cNvSpPr/>
          <p:nvPr/>
        </p:nvSpPr>
        <p:spPr bwMode="auto">
          <a:xfrm>
            <a:off x="2718318" y="732504"/>
            <a:ext cx="2616703" cy="1178146"/>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Mobile Services</a:t>
            </a:r>
          </a:p>
        </p:txBody>
      </p:sp>
      <p:sp>
        <p:nvSpPr>
          <p:cNvPr id="19" name="Rectangle 18"/>
          <p:cNvSpPr/>
          <p:nvPr/>
        </p:nvSpPr>
        <p:spPr bwMode="auto">
          <a:xfrm>
            <a:off x="10742872" y="208667"/>
            <a:ext cx="1495126" cy="659842"/>
          </a:xfrm>
          <a:prstGeom prst="rect">
            <a:avLst/>
          </a:prstGeom>
          <a:solidFill>
            <a:schemeClr val="bg1">
              <a:lumMod val="85000"/>
              <a:lumOff val="1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2448" spc="-102" dirty="0">
                <a:gradFill>
                  <a:gsLst>
                    <a:gs pos="0">
                      <a:srgbClr val="FFFFFF"/>
                    </a:gs>
                    <a:gs pos="100000">
                      <a:srgbClr val="FFFFFF"/>
                    </a:gs>
                  </a:gsLst>
                  <a:lin ang="5400000" scaled="0"/>
                </a:gradFill>
                <a:ea typeface="Segoe UI" pitchFamily="34" charset="0"/>
                <a:cs typeface="Segoe UI" pitchFamily="34" charset="0"/>
              </a:rPr>
              <a:t>Scheduler</a:t>
            </a:r>
          </a:p>
        </p:txBody>
      </p:sp>
      <p:sp>
        <p:nvSpPr>
          <p:cNvPr id="20" name="Rectangle 19"/>
          <p:cNvSpPr/>
          <p:nvPr/>
        </p:nvSpPr>
        <p:spPr bwMode="auto">
          <a:xfrm>
            <a:off x="9747522" y="2046655"/>
            <a:ext cx="1990701" cy="1013928"/>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2856" spc="-102" dirty="0">
                <a:gradFill>
                  <a:gsLst>
                    <a:gs pos="0">
                      <a:srgbClr val="FFFFFF"/>
                    </a:gs>
                    <a:gs pos="100000">
                      <a:srgbClr val="FFFFFF"/>
                    </a:gs>
                  </a:gsLst>
                  <a:lin ang="5400000" scaled="0"/>
                </a:gradFill>
                <a:ea typeface="Segoe UI" pitchFamily="34" charset="0"/>
                <a:cs typeface="Segoe UI" pitchFamily="34" charset="0"/>
              </a:rPr>
              <a:t>HDInsight/</a:t>
            </a:r>
            <a:br>
              <a:rPr lang="en-US" sz="2856" spc="-102" dirty="0">
                <a:gradFill>
                  <a:gsLst>
                    <a:gs pos="0">
                      <a:srgbClr val="FFFFFF"/>
                    </a:gs>
                    <a:gs pos="100000">
                      <a:srgbClr val="FFFFFF"/>
                    </a:gs>
                  </a:gsLst>
                  <a:lin ang="5400000" scaled="0"/>
                </a:gradFill>
                <a:ea typeface="Segoe UI" pitchFamily="34" charset="0"/>
                <a:cs typeface="Segoe UI" pitchFamily="34" charset="0"/>
              </a:rPr>
            </a:br>
            <a:r>
              <a:rPr lang="en-US" sz="2856" spc="-102" dirty="0">
                <a:gradFill>
                  <a:gsLst>
                    <a:gs pos="0">
                      <a:srgbClr val="FFFFFF"/>
                    </a:gs>
                    <a:gs pos="100000">
                      <a:srgbClr val="FFFFFF"/>
                    </a:gs>
                  </a:gsLst>
                  <a:lin ang="5400000" scaled="0"/>
                </a:gradFill>
                <a:ea typeface="Segoe UI" pitchFamily="34" charset="0"/>
                <a:cs typeface="Segoe UI" pitchFamily="34" charset="0"/>
              </a:rPr>
              <a:t>Hadoop</a:t>
            </a:r>
          </a:p>
        </p:txBody>
      </p:sp>
    </p:spTree>
    <p:extLst>
      <p:ext uri="{BB962C8B-B14F-4D97-AF65-F5344CB8AC3E}">
        <p14:creationId xmlns:p14="http://schemas.microsoft.com/office/powerpoint/2010/main" val="105412744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103257" y="4487995"/>
            <a:ext cx="4235584" cy="1673314"/>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solidFill>
                  <a:schemeClr val="bg1"/>
                </a:solidFill>
                <a:ea typeface="Segoe UI" pitchFamily="34" charset="0"/>
                <a:cs typeface="Segoe UI" pitchFamily="34" charset="0"/>
              </a:rPr>
              <a:t>Virtual Machines</a:t>
            </a:r>
          </a:p>
        </p:txBody>
      </p:sp>
      <p:sp>
        <p:nvSpPr>
          <p:cNvPr id="3" name="Left Brace 2"/>
          <p:cNvSpPr/>
          <p:nvPr/>
        </p:nvSpPr>
        <p:spPr>
          <a:xfrm rot="10800000">
            <a:off x="8568443" y="590960"/>
            <a:ext cx="710555" cy="1669356"/>
          </a:xfrm>
          <a:prstGeom prst="leftBrace">
            <a:avLst>
              <a:gd name="adj1" fmla="val 47396"/>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p>
        </p:txBody>
      </p:sp>
      <p:sp>
        <p:nvSpPr>
          <p:cNvPr id="4" name="TextBox 3"/>
          <p:cNvSpPr txBox="1"/>
          <p:nvPr/>
        </p:nvSpPr>
        <p:spPr>
          <a:xfrm>
            <a:off x="9634276" y="734745"/>
            <a:ext cx="2548005" cy="1556177"/>
          </a:xfrm>
          <a:prstGeom prst="rect">
            <a:avLst/>
          </a:prstGeom>
          <a:noFill/>
        </p:spPr>
        <p:txBody>
          <a:bodyPr wrap="square" lIns="0" tIns="0" rIns="0" bIns="0" rtlCol="0">
            <a:spAutoFit/>
          </a:bodyPr>
          <a:lstStyle/>
          <a:p>
            <a:pPr algn="ctr" defTabSz="932468">
              <a:lnSpc>
                <a:spcPct val="90000"/>
              </a:lnSpc>
            </a:pPr>
            <a:r>
              <a:rPr lang="en-US" sz="3672" spc="-71" dirty="0">
                <a:latin typeface="Segoe UI Light" pitchFamily="34" charset="0"/>
              </a:rPr>
              <a:t>Azure Managed OS Updates</a:t>
            </a:r>
          </a:p>
        </p:txBody>
      </p:sp>
      <p:sp>
        <p:nvSpPr>
          <p:cNvPr id="27" name="Left Brace 26"/>
          <p:cNvSpPr/>
          <p:nvPr/>
        </p:nvSpPr>
        <p:spPr>
          <a:xfrm rot="10800000">
            <a:off x="8568443" y="4515404"/>
            <a:ext cx="710555" cy="1623829"/>
          </a:xfrm>
          <a:prstGeom prst="leftBrace">
            <a:avLst>
              <a:gd name="adj1" fmla="val 34895"/>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p>
        </p:txBody>
      </p:sp>
      <p:sp>
        <p:nvSpPr>
          <p:cNvPr id="28" name="TextBox 27"/>
          <p:cNvSpPr txBox="1"/>
          <p:nvPr/>
        </p:nvSpPr>
        <p:spPr>
          <a:xfrm>
            <a:off x="9725870" y="4358459"/>
            <a:ext cx="2164972" cy="1556177"/>
          </a:xfrm>
          <a:prstGeom prst="rect">
            <a:avLst/>
          </a:prstGeom>
          <a:noFill/>
        </p:spPr>
        <p:txBody>
          <a:bodyPr wrap="square" lIns="0" tIns="0" rIns="0" bIns="0" rtlCol="0">
            <a:spAutoFit/>
          </a:bodyPr>
          <a:lstStyle/>
          <a:p>
            <a:pPr algn="ctr" defTabSz="932468">
              <a:lnSpc>
                <a:spcPct val="90000"/>
              </a:lnSpc>
            </a:pPr>
            <a:r>
              <a:rPr lang="en-US" sz="3672" spc="-71" dirty="0">
                <a:latin typeface="Segoe UI Light" pitchFamily="34" charset="0"/>
              </a:rPr>
              <a:t>You </a:t>
            </a:r>
            <a:br>
              <a:rPr lang="en-US" sz="3672" spc="-71" dirty="0">
                <a:latin typeface="Segoe UI Light" pitchFamily="34" charset="0"/>
              </a:rPr>
            </a:br>
            <a:r>
              <a:rPr lang="en-US" sz="3672" spc="-71" dirty="0">
                <a:latin typeface="Segoe UI Light" pitchFamily="34" charset="0"/>
              </a:rPr>
              <a:t>Manage OS + Apps</a:t>
            </a:r>
          </a:p>
        </p:txBody>
      </p:sp>
      <p:sp>
        <p:nvSpPr>
          <p:cNvPr id="32" name="Rectangle 31"/>
          <p:cNvSpPr/>
          <p:nvPr/>
        </p:nvSpPr>
        <p:spPr bwMode="auto">
          <a:xfrm>
            <a:off x="4101083" y="590960"/>
            <a:ext cx="4237758" cy="16693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solidFill>
                  <a:schemeClr val="bg1"/>
                </a:solidFill>
                <a:ea typeface="Segoe UI" pitchFamily="34" charset="0"/>
                <a:cs typeface="Segoe UI" pitchFamily="34" charset="0"/>
              </a:rPr>
              <a:t>Web Sites</a:t>
            </a:r>
          </a:p>
        </p:txBody>
      </p:sp>
      <p:sp>
        <p:nvSpPr>
          <p:cNvPr id="22" name="Left Brace 21"/>
          <p:cNvSpPr/>
          <p:nvPr/>
        </p:nvSpPr>
        <p:spPr>
          <a:xfrm>
            <a:off x="3135172" y="590961"/>
            <a:ext cx="710555" cy="1669356"/>
          </a:xfrm>
          <a:prstGeom prst="leftBrace">
            <a:avLst>
              <a:gd name="adj1" fmla="val 34896"/>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p>
        </p:txBody>
      </p:sp>
      <p:sp>
        <p:nvSpPr>
          <p:cNvPr id="33" name="TextBox 32"/>
          <p:cNvSpPr txBox="1"/>
          <p:nvPr/>
        </p:nvSpPr>
        <p:spPr>
          <a:xfrm>
            <a:off x="329642" y="734745"/>
            <a:ext cx="2548005" cy="2074903"/>
          </a:xfrm>
          <a:prstGeom prst="rect">
            <a:avLst/>
          </a:prstGeom>
          <a:noFill/>
        </p:spPr>
        <p:txBody>
          <a:bodyPr wrap="square" lIns="0" tIns="0" rIns="0" bIns="0" rtlCol="0">
            <a:spAutoFit/>
          </a:bodyPr>
          <a:lstStyle/>
          <a:p>
            <a:pPr algn="ctr" defTabSz="932468">
              <a:lnSpc>
                <a:spcPct val="90000"/>
              </a:lnSpc>
            </a:pPr>
            <a:r>
              <a:rPr lang="en-US" sz="3672" spc="-71" dirty="0">
                <a:latin typeface="Segoe UI Light" pitchFamily="34" charset="0"/>
              </a:rPr>
              <a:t>.NET,</a:t>
            </a:r>
          </a:p>
          <a:p>
            <a:pPr algn="ctr" defTabSz="932468">
              <a:lnSpc>
                <a:spcPct val="90000"/>
              </a:lnSpc>
            </a:pPr>
            <a:r>
              <a:rPr lang="en-US" sz="3672" spc="-71" dirty="0">
                <a:latin typeface="Segoe UI Light" pitchFamily="34" charset="0"/>
              </a:rPr>
              <a:t>node,</a:t>
            </a:r>
          </a:p>
          <a:p>
            <a:pPr algn="ctr" defTabSz="932468">
              <a:lnSpc>
                <a:spcPct val="90000"/>
              </a:lnSpc>
            </a:pPr>
            <a:r>
              <a:rPr lang="en-US" sz="3672" spc="-71" dirty="0">
                <a:latin typeface="Segoe UI Light" pitchFamily="34" charset="0"/>
              </a:rPr>
              <a:t>PHP,</a:t>
            </a:r>
          </a:p>
          <a:p>
            <a:pPr algn="ctr" defTabSz="932468">
              <a:lnSpc>
                <a:spcPct val="90000"/>
              </a:lnSpc>
            </a:pPr>
            <a:r>
              <a:rPr lang="en-US" sz="3672" spc="-71" dirty="0">
                <a:latin typeface="Segoe UI Light" pitchFamily="34" charset="0"/>
              </a:rPr>
              <a:t>Python</a:t>
            </a:r>
          </a:p>
        </p:txBody>
      </p:sp>
      <p:sp>
        <p:nvSpPr>
          <p:cNvPr id="34" name="Left Brace 33"/>
          <p:cNvSpPr/>
          <p:nvPr/>
        </p:nvSpPr>
        <p:spPr>
          <a:xfrm>
            <a:off x="3169263" y="4487994"/>
            <a:ext cx="710555" cy="1651240"/>
          </a:xfrm>
          <a:prstGeom prst="leftBrace">
            <a:avLst>
              <a:gd name="adj1" fmla="val 42708"/>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p>
        </p:txBody>
      </p:sp>
      <p:sp>
        <p:nvSpPr>
          <p:cNvPr id="36" name="TextBox 35"/>
          <p:cNvSpPr txBox="1"/>
          <p:nvPr/>
        </p:nvSpPr>
        <p:spPr>
          <a:xfrm>
            <a:off x="232643" y="4111434"/>
            <a:ext cx="3052596" cy="2305557"/>
          </a:xfrm>
          <a:prstGeom prst="rect">
            <a:avLst/>
          </a:prstGeom>
          <a:noFill/>
        </p:spPr>
        <p:txBody>
          <a:bodyPr wrap="square" lIns="0" tIns="0" rIns="0" bIns="0" rtlCol="0">
            <a:spAutoFit/>
          </a:bodyPr>
          <a:lstStyle/>
          <a:p>
            <a:pPr algn="ctr" defTabSz="932468">
              <a:lnSpc>
                <a:spcPct val="90000"/>
              </a:lnSpc>
            </a:pPr>
            <a:r>
              <a:rPr lang="en-US" sz="3264" spc="-71" dirty="0">
                <a:latin typeface="Segoe UI Light" pitchFamily="34" charset="0"/>
              </a:rPr>
              <a:t>.NET, node, PHP,</a:t>
            </a:r>
          </a:p>
          <a:p>
            <a:pPr algn="ctr" defTabSz="932468">
              <a:lnSpc>
                <a:spcPct val="90000"/>
              </a:lnSpc>
            </a:pPr>
            <a:r>
              <a:rPr lang="en-US" sz="3264" spc="-71" dirty="0">
                <a:latin typeface="Segoe UI Light" pitchFamily="34" charset="0"/>
              </a:rPr>
              <a:t>Java, Scala, Python, Ruby,</a:t>
            </a:r>
          </a:p>
          <a:p>
            <a:pPr algn="ctr" defTabSz="932468">
              <a:lnSpc>
                <a:spcPct val="90000"/>
              </a:lnSpc>
            </a:pPr>
            <a:r>
              <a:rPr lang="en-US" sz="3264" spc="-71" dirty="0">
                <a:latin typeface="Segoe UI Light" pitchFamily="34" charset="0"/>
              </a:rPr>
              <a:t>C++,</a:t>
            </a:r>
          </a:p>
          <a:p>
            <a:pPr algn="ctr" defTabSz="932468">
              <a:lnSpc>
                <a:spcPct val="90000"/>
              </a:lnSpc>
            </a:pPr>
            <a:r>
              <a:rPr lang="en-US" sz="3264" spc="-71" dirty="0" err="1">
                <a:latin typeface="Segoe UI Light" pitchFamily="34" charset="0"/>
              </a:rPr>
              <a:t>freakin</a:t>
            </a:r>
            <a:r>
              <a:rPr lang="en-US" sz="3264" spc="-71" dirty="0">
                <a:latin typeface="Segoe UI Light" pitchFamily="34" charset="0"/>
              </a:rPr>
              <a:t>’ </a:t>
            </a:r>
            <a:r>
              <a:rPr lang="en-US" sz="3264" spc="-71" dirty="0" err="1">
                <a:latin typeface="Segoe UI Light" pitchFamily="34" charset="0"/>
              </a:rPr>
              <a:t>Erlang</a:t>
            </a:r>
            <a:r>
              <a:rPr lang="en-US" sz="3264" spc="-71" dirty="0">
                <a:latin typeface="Segoe UI Light" pitchFamily="34" charset="0"/>
              </a:rPr>
              <a:t>…</a:t>
            </a:r>
          </a:p>
        </p:txBody>
      </p:sp>
    </p:spTree>
    <p:extLst>
      <p:ext uri="{BB962C8B-B14F-4D97-AF65-F5344CB8AC3E}">
        <p14:creationId xmlns:p14="http://schemas.microsoft.com/office/powerpoint/2010/main" val="393513318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103257" y="4487995"/>
            <a:ext cx="4235584" cy="1673314"/>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Virtual Machines</a:t>
            </a:r>
          </a:p>
        </p:txBody>
      </p:sp>
      <p:sp>
        <p:nvSpPr>
          <p:cNvPr id="3" name="Left Brace 2"/>
          <p:cNvSpPr/>
          <p:nvPr/>
        </p:nvSpPr>
        <p:spPr>
          <a:xfrm rot="10800000">
            <a:off x="8568443" y="590960"/>
            <a:ext cx="710555" cy="3699153"/>
          </a:xfrm>
          <a:prstGeom prst="leftBrace">
            <a:avLst>
              <a:gd name="adj1" fmla="val 47396"/>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4" name="TextBox 3"/>
          <p:cNvSpPr txBox="1"/>
          <p:nvPr/>
        </p:nvSpPr>
        <p:spPr>
          <a:xfrm>
            <a:off x="9534354" y="1677751"/>
            <a:ext cx="2548005" cy="1556177"/>
          </a:xfrm>
          <a:prstGeom prst="rect">
            <a:avLst/>
          </a:prstGeom>
          <a:noFill/>
        </p:spPr>
        <p:txBody>
          <a:bodyPr wrap="square" lIns="0" tIns="0" rIns="0" bIns="0" rtlCol="0">
            <a:spAutoFit/>
          </a:bodyPr>
          <a:lstStyle/>
          <a:p>
            <a:pPr algn="ctr" defTabSz="932468">
              <a:lnSpc>
                <a:spcPct val="90000"/>
              </a:lnSpc>
            </a:pPr>
            <a:r>
              <a:rPr lang="en-US" sz="3672" spc="-71" dirty="0">
                <a:latin typeface="Segoe UI Light" pitchFamily="34" charset="0"/>
              </a:rPr>
              <a:t>Azure Managed OS Updates</a:t>
            </a:r>
          </a:p>
        </p:txBody>
      </p:sp>
      <p:sp>
        <p:nvSpPr>
          <p:cNvPr id="27" name="Left Brace 26"/>
          <p:cNvSpPr/>
          <p:nvPr/>
        </p:nvSpPr>
        <p:spPr>
          <a:xfrm rot="10800000">
            <a:off x="8568443" y="4515404"/>
            <a:ext cx="710555" cy="1623829"/>
          </a:xfrm>
          <a:prstGeom prst="leftBrace">
            <a:avLst>
              <a:gd name="adj1" fmla="val 34895"/>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28" name="TextBox 27"/>
          <p:cNvSpPr txBox="1"/>
          <p:nvPr/>
        </p:nvSpPr>
        <p:spPr>
          <a:xfrm>
            <a:off x="9725870" y="4358459"/>
            <a:ext cx="2164972" cy="1556177"/>
          </a:xfrm>
          <a:prstGeom prst="rect">
            <a:avLst/>
          </a:prstGeom>
          <a:noFill/>
        </p:spPr>
        <p:txBody>
          <a:bodyPr wrap="square" lIns="0" tIns="0" rIns="0" bIns="0" rtlCol="0">
            <a:spAutoFit/>
          </a:bodyPr>
          <a:lstStyle/>
          <a:p>
            <a:pPr algn="ctr" defTabSz="932468">
              <a:lnSpc>
                <a:spcPct val="90000"/>
              </a:lnSpc>
            </a:pPr>
            <a:r>
              <a:rPr lang="en-US" sz="3672" spc="-71" dirty="0">
                <a:latin typeface="Segoe UI Light" pitchFamily="34" charset="0"/>
              </a:rPr>
              <a:t>You </a:t>
            </a:r>
            <a:br>
              <a:rPr lang="en-US" sz="3672" spc="-71" dirty="0">
                <a:latin typeface="Segoe UI Light" pitchFamily="34" charset="0"/>
              </a:rPr>
            </a:br>
            <a:r>
              <a:rPr lang="en-US" sz="3672" spc="-71" dirty="0">
                <a:latin typeface="Segoe UI Light" pitchFamily="34" charset="0"/>
              </a:rPr>
              <a:t>Manage OS + Apps</a:t>
            </a:r>
          </a:p>
        </p:txBody>
      </p:sp>
      <p:sp>
        <p:nvSpPr>
          <p:cNvPr id="29" name="Rectangle 28"/>
          <p:cNvSpPr/>
          <p:nvPr/>
        </p:nvSpPr>
        <p:spPr bwMode="auto">
          <a:xfrm>
            <a:off x="4103253" y="2531844"/>
            <a:ext cx="4235588" cy="1758270"/>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Cloud Apps</a:t>
            </a:r>
          </a:p>
        </p:txBody>
      </p:sp>
      <p:sp>
        <p:nvSpPr>
          <p:cNvPr id="32" name="Rectangle 31"/>
          <p:cNvSpPr/>
          <p:nvPr/>
        </p:nvSpPr>
        <p:spPr bwMode="auto">
          <a:xfrm>
            <a:off x="4101083" y="590960"/>
            <a:ext cx="4237758" cy="16693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Web Sites</a:t>
            </a:r>
          </a:p>
        </p:txBody>
      </p:sp>
      <p:sp>
        <p:nvSpPr>
          <p:cNvPr id="22" name="Left Brace 21"/>
          <p:cNvSpPr/>
          <p:nvPr/>
        </p:nvSpPr>
        <p:spPr>
          <a:xfrm>
            <a:off x="3135172" y="590961"/>
            <a:ext cx="710555" cy="1669356"/>
          </a:xfrm>
          <a:prstGeom prst="leftBrace">
            <a:avLst>
              <a:gd name="adj1" fmla="val 34896"/>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p>
        </p:txBody>
      </p:sp>
      <p:sp>
        <p:nvSpPr>
          <p:cNvPr id="33" name="TextBox 32"/>
          <p:cNvSpPr txBox="1"/>
          <p:nvPr/>
        </p:nvSpPr>
        <p:spPr>
          <a:xfrm>
            <a:off x="329642" y="444876"/>
            <a:ext cx="2548005" cy="2074903"/>
          </a:xfrm>
          <a:prstGeom prst="rect">
            <a:avLst/>
          </a:prstGeom>
          <a:noFill/>
        </p:spPr>
        <p:txBody>
          <a:bodyPr wrap="square" lIns="0" tIns="0" rIns="0" bIns="0" rtlCol="0">
            <a:spAutoFit/>
          </a:bodyPr>
          <a:lstStyle/>
          <a:p>
            <a:pPr algn="ctr" defTabSz="932468">
              <a:lnSpc>
                <a:spcPct val="90000"/>
              </a:lnSpc>
            </a:pPr>
            <a:r>
              <a:rPr lang="en-US" sz="3672" spc="-71" dirty="0">
                <a:latin typeface="Segoe UI Light" pitchFamily="34" charset="0"/>
              </a:rPr>
              <a:t>.NET,</a:t>
            </a:r>
          </a:p>
          <a:p>
            <a:pPr algn="ctr" defTabSz="932468">
              <a:lnSpc>
                <a:spcPct val="90000"/>
              </a:lnSpc>
            </a:pPr>
            <a:r>
              <a:rPr lang="en-US" sz="3672" spc="-71" dirty="0">
                <a:latin typeface="Segoe UI Light" pitchFamily="34" charset="0"/>
              </a:rPr>
              <a:t>node,</a:t>
            </a:r>
          </a:p>
          <a:p>
            <a:pPr algn="ctr" defTabSz="932468">
              <a:lnSpc>
                <a:spcPct val="90000"/>
              </a:lnSpc>
            </a:pPr>
            <a:r>
              <a:rPr lang="en-US" sz="3672" spc="-71" dirty="0">
                <a:latin typeface="Segoe UI Light" pitchFamily="34" charset="0"/>
              </a:rPr>
              <a:t>PHP,</a:t>
            </a:r>
          </a:p>
          <a:p>
            <a:pPr algn="ctr" defTabSz="932468">
              <a:lnSpc>
                <a:spcPct val="90000"/>
              </a:lnSpc>
            </a:pPr>
            <a:r>
              <a:rPr lang="en-US" sz="3672" spc="-71" dirty="0">
                <a:latin typeface="Segoe UI Light" pitchFamily="34" charset="0"/>
              </a:rPr>
              <a:t>Python</a:t>
            </a:r>
          </a:p>
        </p:txBody>
      </p:sp>
      <p:sp>
        <p:nvSpPr>
          <p:cNvPr id="34" name="Left Brace 33"/>
          <p:cNvSpPr/>
          <p:nvPr/>
        </p:nvSpPr>
        <p:spPr>
          <a:xfrm>
            <a:off x="3169263" y="2531844"/>
            <a:ext cx="710555" cy="3607391"/>
          </a:xfrm>
          <a:prstGeom prst="leftBrace">
            <a:avLst>
              <a:gd name="adj1" fmla="val 42708"/>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p>
        </p:txBody>
      </p:sp>
      <p:sp>
        <p:nvSpPr>
          <p:cNvPr id="36" name="TextBox 35"/>
          <p:cNvSpPr txBox="1"/>
          <p:nvPr/>
        </p:nvSpPr>
        <p:spPr>
          <a:xfrm>
            <a:off x="232643" y="3101114"/>
            <a:ext cx="3052596" cy="2305557"/>
          </a:xfrm>
          <a:prstGeom prst="rect">
            <a:avLst/>
          </a:prstGeom>
          <a:noFill/>
        </p:spPr>
        <p:txBody>
          <a:bodyPr wrap="square" lIns="0" tIns="0" rIns="0" bIns="0" rtlCol="0">
            <a:spAutoFit/>
          </a:bodyPr>
          <a:lstStyle/>
          <a:p>
            <a:pPr algn="ctr" defTabSz="932468">
              <a:lnSpc>
                <a:spcPct val="90000"/>
              </a:lnSpc>
            </a:pPr>
            <a:r>
              <a:rPr lang="en-US" sz="3264" spc="-71" dirty="0">
                <a:latin typeface="Segoe UI Light" pitchFamily="34" charset="0"/>
              </a:rPr>
              <a:t>.NET, node, PHP,</a:t>
            </a:r>
          </a:p>
          <a:p>
            <a:pPr algn="ctr" defTabSz="932468">
              <a:lnSpc>
                <a:spcPct val="90000"/>
              </a:lnSpc>
            </a:pPr>
            <a:r>
              <a:rPr lang="en-US" sz="3264" spc="-71" dirty="0">
                <a:latin typeface="Segoe UI Light" pitchFamily="34" charset="0"/>
              </a:rPr>
              <a:t>Java, </a:t>
            </a:r>
            <a:r>
              <a:rPr lang="en-US" sz="3264" spc="-71" dirty="0" err="1">
                <a:latin typeface="Segoe UI Light" pitchFamily="34" charset="0"/>
              </a:rPr>
              <a:t>Scala</a:t>
            </a:r>
            <a:r>
              <a:rPr lang="en-US" sz="3264" spc="-71" dirty="0">
                <a:latin typeface="Segoe UI Light" pitchFamily="34" charset="0"/>
              </a:rPr>
              <a:t>, Python, Ruby,</a:t>
            </a:r>
          </a:p>
          <a:p>
            <a:pPr algn="ctr" defTabSz="932468">
              <a:lnSpc>
                <a:spcPct val="90000"/>
              </a:lnSpc>
            </a:pPr>
            <a:r>
              <a:rPr lang="en-US" sz="3264" spc="-71" dirty="0">
                <a:latin typeface="Segoe UI Light" pitchFamily="34" charset="0"/>
              </a:rPr>
              <a:t>C++,</a:t>
            </a:r>
          </a:p>
          <a:p>
            <a:pPr algn="ctr" defTabSz="932468">
              <a:lnSpc>
                <a:spcPct val="90000"/>
              </a:lnSpc>
            </a:pPr>
            <a:r>
              <a:rPr lang="en-US" sz="3264" spc="-71" dirty="0" err="1">
                <a:latin typeface="Segoe UI Light" pitchFamily="34" charset="0"/>
              </a:rPr>
              <a:t>freakin</a:t>
            </a:r>
            <a:r>
              <a:rPr lang="en-US" sz="3264" spc="-71" dirty="0">
                <a:latin typeface="Segoe UI Light" pitchFamily="34" charset="0"/>
              </a:rPr>
              <a:t>’ </a:t>
            </a:r>
            <a:r>
              <a:rPr lang="en-US" sz="3264" spc="-71" dirty="0" err="1">
                <a:latin typeface="Segoe UI Light" pitchFamily="34" charset="0"/>
              </a:rPr>
              <a:t>Erlang</a:t>
            </a:r>
            <a:r>
              <a:rPr lang="en-US" sz="3264" spc="-71" dirty="0">
                <a:latin typeface="Segoe UI Light" pitchFamily="34" charset="0"/>
              </a:rPr>
              <a:t>…</a:t>
            </a:r>
          </a:p>
        </p:txBody>
      </p:sp>
    </p:spTree>
    <p:extLst>
      <p:ext uri="{BB962C8B-B14F-4D97-AF65-F5344CB8AC3E}">
        <p14:creationId xmlns:p14="http://schemas.microsoft.com/office/powerpoint/2010/main" val="84078139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103257" y="4487995"/>
            <a:ext cx="4235584" cy="1673314"/>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Your First House</a:t>
            </a:r>
          </a:p>
        </p:txBody>
      </p:sp>
      <p:sp>
        <p:nvSpPr>
          <p:cNvPr id="3" name="Left Brace 2"/>
          <p:cNvSpPr/>
          <p:nvPr/>
        </p:nvSpPr>
        <p:spPr>
          <a:xfrm rot="10800000">
            <a:off x="8568443" y="590960"/>
            <a:ext cx="710555" cy="3699153"/>
          </a:xfrm>
          <a:prstGeom prst="leftBrace">
            <a:avLst>
              <a:gd name="adj1" fmla="val 47396"/>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4" name="TextBox 3"/>
          <p:cNvSpPr txBox="1"/>
          <p:nvPr/>
        </p:nvSpPr>
        <p:spPr>
          <a:xfrm>
            <a:off x="9534354" y="1677751"/>
            <a:ext cx="2548005" cy="1556177"/>
          </a:xfrm>
          <a:prstGeom prst="rect">
            <a:avLst/>
          </a:prstGeom>
          <a:noFill/>
        </p:spPr>
        <p:txBody>
          <a:bodyPr wrap="square" lIns="0" tIns="0" rIns="0" bIns="0" rtlCol="0">
            <a:spAutoFit/>
          </a:bodyPr>
          <a:lstStyle/>
          <a:p>
            <a:pPr algn="ctr" defTabSz="932468">
              <a:lnSpc>
                <a:spcPct val="90000"/>
              </a:lnSpc>
            </a:pPr>
            <a:r>
              <a:rPr lang="en-US" sz="3672" spc="-71" dirty="0">
                <a:latin typeface="Segoe UI Light" pitchFamily="34" charset="0"/>
              </a:rPr>
              <a:t>Azure Managed OS Updates</a:t>
            </a:r>
          </a:p>
        </p:txBody>
      </p:sp>
      <p:sp>
        <p:nvSpPr>
          <p:cNvPr id="27" name="Left Brace 26"/>
          <p:cNvSpPr/>
          <p:nvPr/>
        </p:nvSpPr>
        <p:spPr>
          <a:xfrm rot="10800000">
            <a:off x="8568443" y="4515404"/>
            <a:ext cx="710555" cy="1623829"/>
          </a:xfrm>
          <a:prstGeom prst="leftBrace">
            <a:avLst>
              <a:gd name="adj1" fmla="val 34895"/>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28" name="TextBox 27"/>
          <p:cNvSpPr txBox="1"/>
          <p:nvPr/>
        </p:nvSpPr>
        <p:spPr>
          <a:xfrm>
            <a:off x="9725870" y="4358459"/>
            <a:ext cx="2164972" cy="1556177"/>
          </a:xfrm>
          <a:prstGeom prst="rect">
            <a:avLst/>
          </a:prstGeom>
          <a:noFill/>
        </p:spPr>
        <p:txBody>
          <a:bodyPr wrap="square" lIns="0" tIns="0" rIns="0" bIns="0" rtlCol="0">
            <a:spAutoFit/>
          </a:bodyPr>
          <a:lstStyle/>
          <a:p>
            <a:pPr algn="ctr" defTabSz="932468">
              <a:lnSpc>
                <a:spcPct val="90000"/>
              </a:lnSpc>
            </a:pPr>
            <a:r>
              <a:rPr lang="en-US" sz="3672" spc="-71" dirty="0">
                <a:latin typeface="Segoe UI Light" pitchFamily="34" charset="0"/>
              </a:rPr>
              <a:t>You </a:t>
            </a:r>
            <a:br>
              <a:rPr lang="en-US" sz="3672" spc="-71" dirty="0">
                <a:latin typeface="Segoe UI Light" pitchFamily="34" charset="0"/>
              </a:rPr>
            </a:br>
            <a:r>
              <a:rPr lang="en-US" sz="3672" spc="-71" dirty="0">
                <a:latin typeface="Segoe UI Light" pitchFamily="34" charset="0"/>
              </a:rPr>
              <a:t>Manage OS + Apps</a:t>
            </a:r>
          </a:p>
        </p:txBody>
      </p:sp>
      <p:sp>
        <p:nvSpPr>
          <p:cNvPr id="29" name="Rectangle 28"/>
          <p:cNvSpPr/>
          <p:nvPr/>
        </p:nvSpPr>
        <p:spPr bwMode="auto">
          <a:xfrm>
            <a:off x="4103253" y="2531844"/>
            <a:ext cx="4235588" cy="1758270"/>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Renting a Room</a:t>
            </a:r>
          </a:p>
        </p:txBody>
      </p:sp>
      <p:sp>
        <p:nvSpPr>
          <p:cNvPr id="32" name="Rectangle 31"/>
          <p:cNvSpPr/>
          <p:nvPr/>
        </p:nvSpPr>
        <p:spPr bwMode="auto">
          <a:xfrm>
            <a:off x="4101083" y="590960"/>
            <a:ext cx="4237758" cy="16693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Hotel</a:t>
            </a:r>
          </a:p>
        </p:txBody>
      </p:sp>
      <p:sp>
        <p:nvSpPr>
          <p:cNvPr id="22" name="Left Brace 21"/>
          <p:cNvSpPr/>
          <p:nvPr/>
        </p:nvSpPr>
        <p:spPr>
          <a:xfrm>
            <a:off x="3135172" y="590961"/>
            <a:ext cx="710555" cy="1669356"/>
          </a:xfrm>
          <a:prstGeom prst="leftBrace">
            <a:avLst>
              <a:gd name="adj1" fmla="val 34896"/>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34" name="Left Brace 33"/>
          <p:cNvSpPr/>
          <p:nvPr/>
        </p:nvSpPr>
        <p:spPr>
          <a:xfrm>
            <a:off x="3169263" y="2531844"/>
            <a:ext cx="710555" cy="3607391"/>
          </a:xfrm>
          <a:prstGeom prst="leftBrace">
            <a:avLst>
              <a:gd name="adj1" fmla="val 42708"/>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36" name="TextBox 35"/>
          <p:cNvSpPr txBox="1"/>
          <p:nvPr/>
        </p:nvSpPr>
        <p:spPr>
          <a:xfrm>
            <a:off x="232643" y="3101114"/>
            <a:ext cx="3052596" cy="2305557"/>
          </a:xfrm>
          <a:prstGeom prst="rect">
            <a:avLst/>
          </a:prstGeom>
          <a:noFill/>
        </p:spPr>
        <p:txBody>
          <a:bodyPr wrap="square" lIns="0" tIns="0" rIns="0" bIns="0" rtlCol="0">
            <a:spAutoFit/>
          </a:bodyPr>
          <a:lstStyle/>
          <a:p>
            <a:pPr algn="ctr" defTabSz="932468">
              <a:lnSpc>
                <a:spcPct val="90000"/>
              </a:lnSpc>
            </a:pPr>
            <a:r>
              <a:rPr lang="en-US" sz="3264" spc="-71" dirty="0">
                <a:latin typeface="Segoe UI Light" pitchFamily="34" charset="0"/>
              </a:rPr>
              <a:t>.NET, node, PHP,</a:t>
            </a:r>
          </a:p>
          <a:p>
            <a:pPr algn="ctr" defTabSz="932468">
              <a:lnSpc>
                <a:spcPct val="90000"/>
              </a:lnSpc>
            </a:pPr>
            <a:r>
              <a:rPr lang="en-US" sz="3264" spc="-71" dirty="0">
                <a:latin typeface="Segoe UI Light" pitchFamily="34" charset="0"/>
              </a:rPr>
              <a:t>Java, </a:t>
            </a:r>
            <a:r>
              <a:rPr lang="en-US" sz="3264" spc="-71" dirty="0" err="1">
                <a:latin typeface="Segoe UI Light" pitchFamily="34" charset="0"/>
              </a:rPr>
              <a:t>Scala</a:t>
            </a:r>
            <a:r>
              <a:rPr lang="en-US" sz="3264" spc="-71" dirty="0">
                <a:latin typeface="Segoe UI Light" pitchFamily="34" charset="0"/>
              </a:rPr>
              <a:t>, Python, Ruby,</a:t>
            </a:r>
          </a:p>
          <a:p>
            <a:pPr algn="ctr" defTabSz="932468">
              <a:lnSpc>
                <a:spcPct val="90000"/>
              </a:lnSpc>
            </a:pPr>
            <a:r>
              <a:rPr lang="en-US" sz="3264" spc="-71" dirty="0">
                <a:latin typeface="Segoe UI Light" pitchFamily="34" charset="0"/>
              </a:rPr>
              <a:t>C++,</a:t>
            </a:r>
          </a:p>
          <a:p>
            <a:pPr algn="ctr" defTabSz="932468">
              <a:lnSpc>
                <a:spcPct val="90000"/>
              </a:lnSpc>
            </a:pPr>
            <a:r>
              <a:rPr lang="en-US" sz="3264" spc="-71" dirty="0" err="1">
                <a:latin typeface="Segoe UI Light" pitchFamily="34" charset="0"/>
              </a:rPr>
              <a:t>freakin</a:t>
            </a:r>
            <a:r>
              <a:rPr lang="en-US" sz="3264" spc="-71" dirty="0">
                <a:latin typeface="Segoe UI Light" pitchFamily="34" charset="0"/>
              </a:rPr>
              <a:t>’ </a:t>
            </a:r>
            <a:r>
              <a:rPr lang="en-US" sz="3264" spc="-71" dirty="0" err="1">
                <a:latin typeface="Segoe UI Light" pitchFamily="34" charset="0"/>
              </a:rPr>
              <a:t>Erlang</a:t>
            </a:r>
            <a:r>
              <a:rPr lang="en-US" sz="3264" spc="-71" dirty="0">
                <a:latin typeface="Segoe UI Light" pitchFamily="34" charset="0"/>
              </a:rPr>
              <a:t>…</a:t>
            </a:r>
          </a:p>
        </p:txBody>
      </p:sp>
      <p:sp>
        <p:nvSpPr>
          <p:cNvPr id="13" name="TextBox 12"/>
          <p:cNvSpPr txBox="1"/>
          <p:nvPr/>
        </p:nvSpPr>
        <p:spPr>
          <a:xfrm>
            <a:off x="329642" y="444876"/>
            <a:ext cx="2548005" cy="2074903"/>
          </a:xfrm>
          <a:prstGeom prst="rect">
            <a:avLst/>
          </a:prstGeom>
          <a:noFill/>
        </p:spPr>
        <p:txBody>
          <a:bodyPr wrap="square" lIns="0" tIns="0" rIns="0" bIns="0" rtlCol="0">
            <a:spAutoFit/>
          </a:bodyPr>
          <a:lstStyle/>
          <a:p>
            <a:pPr algn="ctr" defTabSz="932468">
              <a:lnSpc>
                <a:spcPct val="90000"/>
              </a:lnSpc>
            </a:pPr>
            <a:r>
              <a:rPr lang="en-US" sz="3672" spc="-71" dirty="0">
                <a:latin typeface="Segoe UI Light" pitchFamily="34" charset="0"/>
              </a:rPr>
              <a:t>.NET,</a:t>
            </a:r>
          </a:p>
          <a:p>
            <a:pPr algn="ctr" defTabSz="932468">
              <a:lnSpc>
                <a:spcPct val="90000"/>
              </a:lnSpc>
            </a:pPr>
            <a:r>
              <a:rPr lang="en-US" sz="3672" spc="-71" dirty="0">
                <a:latin typeface="Segoe UI Light" pitchFamily="34" charset="0"/>
              </a:rPr>
              <a:t>node,</a:t>
            </a:r>
          </a:p>
          <a:p>
            <a:pPr algn="ctr" defTabSz="932468">
              <a:lnSpc>
                <a:spcPct val="90000"/>
              </a:lnSpc>
            </a:pPr>
            <a:r>
              <a:rPr lang="en-US" sz="3672" spc="-71" dirty="0">
                <a:latin typeface="Segoe UI Light" pitchFamily="34" charset="0"/>
              </a:rPr>
              <a:t>PHP,</a:t>
            </a:r>
          </a:p>
          <a:p>
            <a:pPr algn="ctr" defTabSz="932468">
              <a:lnSpc>
                <a:spcPct val="90000"/>
              </a:lnSpc>
            </a:pPr>
            <a:r>
              <a:rPr lang="en-US" sz="3672" spc="-71" dirty="0">
                <a:latin typeface="Segoe UI Light" pitchFamily="34" charset="0"/>
              </a:rPr>
              <a:t>Python</a:t>
            </a:r>
          </a:p>
        </p:txBody>
      </p:sp>
    </p:spTree>
    <p:extLst>
      <p:ext uri="{BB962C8B-B14F-4D97-AF65-F5344CB8AC3E}">
        <p14:creationId xmlns:p14="http://schemas.microsoft.com/office/powerpoint/2010/main" val="1690967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1037" y="1058862"/>
            <a:ext cx="12434712" cy="6994525"/>
          </a:xfrm>
          <a:prstGeom prst="rect">
            <a:avLst/>
          </a:prstGeom>
        </p:spPr>
      </p:pic>
      <p:sp>
        <p:nvSpPr>
          <p:cNvPr id="5" name="Title 4"/>
          <p:cNvSpPr>
            <a:spLocks noGrp="1"/>
          </p:cNvSpPr>
          <p:nvPr>
            <p:ph type="title"/>
          </p:nvPr>
        </p:nvSpPr>
        <p:spPr/>
        <p:txBody>
          <a:bodyPr/>
          <a:lstStyle/>
          <a:p>
            <a:pPr algn="ctr"/>
            <a:r>
              <a:rPr lang="en-US" dirty="0" smtClean="0"/>
              <a:t>Nothing but demos</a:t>
            </a:r>
            <a:endParaRPr lang="en-US" dirty="0"/>
          </a:p>
        </p:txBody>
      </p:sp>
      <p:sp>
        <p:nvSpPr>
          <p:cNvPr id="2" name="Rectangle 1"/>
          <p:cNvSpPr/>
          <p:nvPr/>
        </p:nvSpPr>
        <p:spPr>
          <a:xfrm>
            <a:off x="142874" y="138089"/>
            <a:ext cx="6887848" cy="584775"/>
          </a:xfrm>
          <a:prstGeom prst="rect">
            <a:avLst/>
          </a:prstGeom>
        </p:spPr>
        <p:txBody>
          <a:bodyPr wrap="none">
            <a:spAutoFit/>
          </a:bodyPr>
          <a:lstStyle/>
          <a:p>
            <a:r>
              <a:rPr lang="en-US" sz="3200" dirty="0"/>
              <a:t>http://bitly.com/BUILD2014WebTools</a:t>
            </a:r>
          </a:p>
        </p:txBody>
      </p:sp>
    </p:spTree>
    <p:extLst>
      <p:ext uri="{BB962C8B-B14F-4D97-AF65-F5344CB8AC3E}">
        <p14:creationId xmlns:p14="http://schemas.microsoft.com/office/powerpoint/2010/main" val="35306226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peril.com.au/wp-content/uploads/2014/03/You-Are-Her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9136" y="4365738"/>
            <a:ext cx="1795462" cy="1795462"/>
          </a:xfrm>
          <a:prstGeom prst="rect">
            <a:avLst/>
          </a:prstGeom>
          <a:noFill/>
          <a:extLst>
            <a:ext uri="{909E8E84-426E-40DD-AFC4-6F175D3DCCD1}">
              <a14:hiddenFill xmlns:a14="http://schemas.microsoft.com/office/drawing/2010/main">
                <a:solidFill>
                  <a:srgbClr val="FFFFFF"/>
                </a:solidFill>
              </a14:hiddenFill>
            </a:ext>
          </a:extLst>
        </p:spPr>
      </p:pic>
      <p:sp>
        <p:nvSpPr>
          <p:cNvPr id="21" name="Title 1"/>
          <p:cNvSpPr txBox="1">
            <a:spLocks/>
          </p:cNvSpPr>
          <p:nvPr/>
        </p:nvSpPr>
        <p:spPr>
          <a:xfrm>
            <a:off x="3963987" y="386567"/>
            <a:ext cx="5129848" cy="698558"/>
          </a:xfrm>
          <a:prstGeom prst="rect">
            <a:avLst/>
          </a:prstGeom>
        </p:spPr>
        <p:txBody>
          <a:bodyPr vert="horz" wrap="square" lIns="146260" tIns="91413" rIns="146260" bIns="91413" rtlCol="0" anchor="t">
            <a:noAutofit/>
          </a:bodyPr>
          <a:lst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3600" spc="0">
                <a:gradFill>
                  <a:gsLst>
                    <a:gs pos="17699">
                      <a:srgbClr val="000000"/>
                    </a:gs>
                    <a:gs pos="54000">
                      <a:srgbClr val="000000"/>
                    </a:gs>
                  </a:gsLst>
                  <a:lin ang="5400000" scaled="0"/>
                </a:gradFill>
              </a:rPr>
              <a:t>.NET sessions @ //BUILD</a:t>
            </a:r>
          </a:p>
        </p:txBody>
      </p:sp>
      <p:grpSp>
        <p:nvGrpSpPr>
          <p:cNvPr id="32" name="Group 31"/>
          <p:cNvGrpSpPr/>
          <p:nvPr/>
        </p:nvGrpSpPr>
        <p:grpSpPr>
          <a:xfrm>
            <a:off x="3514261" y="1304142"/>
            <a:ext cx="6136005" cy="5197478"/>
            <a:chOff x="6025833" y="1914208"/>
            <a:chExt cx="6136005" cy="4791392"/>
          </a:xfrm>
        </p:grpSpPr>
        <p:cxnSp>
          <p:nvCxnSpPr>
            <p:cNvPr id="23" name="Straight Connector 22"/>
            <p:cNvCxnSpPr/>
            <p:nvPr/>
          </p:nvCxnSpPr>
          <p:spPr>
            <a:xfrm>
              <a:off x="9093835" y="2513905"/>
              <a:ext cx="0" cy="3050283"/>
            </a:xfrm>
            <a:prstGeom prst="line">
              <a:avLst/>
            </a:prstGeom>
            <a:ln w="28575">
              <a:solidFill>
                <a:schemeClr val="tx1">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6025833" y="1914208"/>
              <a:ext cx="6136005" cy="4791392"/>
              <a:chOff x="6025833" y="390208"/>
              <a:chExt cx="6099767" cy="4791392"/>
            </a:xfrm>
          </p:grpSpPr>
          <p:sp>
            <p:nvSpPr>
              <p:cNvPr id="13" name="Rectangle 12"/>
              <p:cNvSpPr/>
              <p:nvPr/>
            </p:nvSpPr>
            <p:spPr bwMode="auto">
              <a:xfrm>
                <a:off x="6025833" y="3775548"/>
                <a:ext cx="2002536" cy="1406052"/>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32468">
                  <a:lnSpc>
                    <a:spcPct val="90000"/>
                  </a:lnSpc>
                  <a:spcBef>
                    <a:spcPts val="300"/>
                  </a:spcBef>
                </a:pPr>
                <a:r>
                  <a:rPr lang="en-US" dirty="0">
                    <a:solidFill>
                      <a:schemeClr val="bg1"/>
                    </a:solidFill>
                  </a:rPr>
                  <a:t>What's New for ASP.NET </a:t>
                </a:r>
                <a:r>
                  <a:rPr lang="en-US" dirty="0" smtClean="0">
                    <a:solidFill>
                      <a:schemeClr val="bg1"/>
                    </a:solidFill>
                  </a:rPr>
                  <a:t>Beyond</a:t>
                </a:r>
                <a:endParaRPr lang="en-US" dirty="0">
                  <a:solidFill>
                    <a:schemeClr val="bg1"/>
                  </a:solidFill>
                </a:endParaRPr>
              </a:p>
              <a:p>
                <a:pPr defTabSz="932468">
                  <a:lnSpc>
                    <a:spcPct val="90000"/>
                  </a:lnSpc>
                  <a:spcBef>
                    <a:spcPts val="300"/>
                  </a:spcBef>
                </a:pPr>
                <a:r>
                  <a:rPr lang="en-US" sz="2000" dirty="0" err="1" smtClean="0">
                    <a:solidFill>
                      <a:schemeClr val="bg1"/>
                    </a:solidFill>
                  </a:rPr>
                  <a:t>ScottHa</a:t>
                </a:r>
                <a:r>
                  <a:rPr lang="en-US" sz="2000" dirty="0" smtClean="0">
                    <a:solidFill>
                      <a:schemeClr val="bg1"/>
                    </a:solidFill>
                  </a:rPr>
                  <a:t>, </a:t>
                </a:r>
                <a:br>
                  <a:rPr lang="en-US" sz="2000" dirty="0" smtClean="0">
                    <a:solidFill>
                      <a:schemeClr val="bg1"/>
                    </a:solidFill>
                  </a:rPr>
                </a:br>
                <a:r>
                  <a:rPr lang="en-US" sz="2000" dirty="0" err="1" smtClean="0">
                    <a:solidFill>
                      <a:schemeClr val="bg1"/>
                    </a:solidFill>
                  </a:rPr>
                  <a:t>ScottHu</a:t>
                </a:r>
                <a:endParaRPr lang="en-US" sz="2000" dirty="0">
                  <a:solidFill>
                    <a:schemeClr val="bg1"/>
                  </a:solidFill>
                </a:endParaRPr>
              </a:p>
            </p:txBody>
          </p:sp>
          <p:sp>
            <p:nvSpPr>
              <p:cNvPr id="14" name="Rectangle 13"/>
              <p:cNvSpPr/>
              <p:nvPr/>
            </p:nvSpPr>
            <p:spPr bwMode="auto">
              <a:xfrm>
                <a:off x="8074448" y="3775548"/>
                <a:ext cx="2002536" cy="140605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32468">
                  <a:lnSpc>
                    <a:spcPct val="90000"/>
                  </a:lnSpc>
                  <a:spcBef>
                    <a:spcPts val="300"/>
                  </a:spcBef>
                </a:pPr>
                <a:r>
                  <a:rPr lang="en-US" sz="1600" dirty="0">
                    <a:solidFill>
                      <a:schemeClr val="bg1"/>
                    </a:solidFill>
                  </a:rPr>
                  <a:t>The Future of C#</a:t>
                </a:r>
              </a:p>
              <a:p>
                <a:pPr defTabSz="932468">
                  <a:lnSpc>
                    <a:spcPct val="90000"/>
                  </a:lnSpc>
                  <a:spcBef>
                    <a:spcPts val="300"/>
                  </a:spcBef>
                </a:pPr>
                <a:r>
                  <a:rPr lang="en-US" sz="1600" dirty="0">
                    <a:solidFill>
                      <a:schemeClr val="bg1"/>
                    </a:solidFill>
                  </a:rPr>
                  <a:t>(“Roslyn”)</a:t>
                </a:r>
              </a:p>
              <a:p>
                <a:pPr defTabSz="932468">
                  <a:lnSpc>
                    <a:spcPct val="90000"/>
                  </a:lnSpc>
                  <a:spcBef>
                    <a:spcPts val="300"/>
                  </a:spcBef>
                </a:pPr>
                <a:r>
                  <a:rPr lang="en-US" b="1" dirty="0">
                    <a:solidFill>
                      <a:schemeClr val="bg1"/>
                    </a:solidFill>
                  </a:rPr>
                  <a:t> </a:t>
                </a:r>
                <a:endParaRPr lang="en-US" b="1" dirty="0" smtClean="0">
                  <a:solidFill>
                    <a:schemeClr val="bg1"/>
                  </a:solidFill>
                </a:endParaRPr>
              </a:p>
              <a:p>
                <a:pPr defTabSz="932468">
                  <a:lnSpc>
                    <a:spcPct val="90000"/>
                  </a:lnSpc>
                  <a:spcBef>
                    <a:spcPts val="300"/>
                  </a:spcBef>
                </a:pPr>
                <a:r>
                  <a:rPr lang="en-US" dirty="0" smtClean="0">
                    <a:solidFill>
                      <a:schemeClr val="bg1"/>
                    </a:solidFill>
                  </a:rPr>
                  <a:t>Mads </a:t>
                </a:r>
                <a:r>
                  <a:rPr lang="en-US" dirty="0">
                    <a:solidFill>
                      <a:schemeClr val="bg1"/>
                    </a:solidFill>
                  </a:rPr>
                  <a:t>Torgersen, Dustin Campbell</a:t>
                </a:r>
              </a:p>
            </p:txBody>
          </p:sp>
          <p:sp>
            <p:nvSpPr>
              <p:cNvPr id="15" name="Rectangle 14"/>
              <p:cNvSpPr/>
              <p:nvPr/>
            </p:nvSpPr>
            <p:spPr bwMode="auto">
              <a:xfrm>
                <a:off x="10123064" y="3775548"/>
                <a:ext cx="2002536" cy="140605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32468">
                  <a:lnSpc>
                    <a:spcPct val="90000"/>
                  </a:lnSpc>
                  <a:spcBef>
                    <a:spcPts val="300"/>
                  </a:spcBef>
                </a:pPr>
                <a:r>
                  <a:rPr lang="en-US" sz="2000" dirty="0">
                    <a:solidFill>
                      <a:schemeClr val="bg1"/>
                    </a:solidFill>
                  </a:rPr>
                  <a:t>Go Mobile with C# and </a:t>
                </a:r>
                <a:r>
                  <a:rPr lang="en-US" sz="2000" dirty="0" err="1">
                    <a:solidFill>
                      <a:schemeClr val="bg1"/>
                    </a:solidFill>
                  </a:rPr>
                  <a:t>Xamarin</a:t>
                </a:r>
                <a:endParaRPr lang="en-US" sz="2000" dirty="0">
                  <a:solidFill>
                    <a:schemeClr val="bg1"/>
                  </a:solidFill>
                </a:endParaRPr>
              </a:p>
              <a:p>
                <a:pPr defTabSz="932468">
                  <a:lnSpc>
                    <a:spcPct val="90000"/>
                  </a:lnSpc>
                  <a:spcBef>
                    <a:spcPts val="300"/>
                  </a:spcBef>
                </a:pPr>
                <a:endParaRPr lang="en-US" sz="2400" dirty="0" smtClean="0">
                  <a:solidFill>
                    <a:schemeClr val="bg1"/>
                  </a:solidFill>
                </a:endParaRPr>
              </a:p>
              <a:p>
                <a:pPr defTabSz="932468">
                  <a:lnSpc>
                    <a:spcPct val="90000"/>
                  </a:lnSpc>
                  <a:spcBef>
                    <a:spcPts val="300"/>
                  </a:spcBef>
                </a:pPr>
                <a:r>
                  <a:rPr lang="en-US" sz="2000" dirty="0" smtClean="0">
                    <a:solidFill>
                      <a:schemeClr val="bg1"/>
                    </a:solidFill>
                  </a:rPr>
                  <a:t>Miguel </a:t>
                </a:r>
                <a:r>
                  <a:rPr lang="en-US" sz="2000" dirty="0">
                    <a:solidFill>
                      <a:schemeClr val="bg1"/>
                    </a:solidFill>
                  </a:rPr>
                  <a:t>de </a:t>
                </a:r>
                <a:r>
                  <a:rPr lang="en-US" sz="2000" dirty="0" err="1">
                    <a:solidFill>
                      <a:schemeClr val="bg1"/>
                    </a:solidFill>
                  </a:rPr>
                  <a:t>Icaza</a:t>
                </a:r>
                <a:endParaRPr lang="en-US" sz="2000" dirty="0">
                  <a:solidFill>
                    <a:schemeClr val="bg1"/>
                  </a:solidFill>
                </a:endParaRPr>
              </a:p>
            </p:txBody>
          </p:sp>
          <p:sp>
            <p:nvSpPr>
              <p:cNvPr id="19" name="Rectangle 18"/>
              <p:cNvSpPr/>
              <p:nvPr/>
            </p:nvSpPr>
            <p:spPr bwMode="auto">
              <a:xfrm>
                <a:off x="9703310" y="2009625"/>
                <a:ext cx="2422290" cy="140605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32468">
                  <a:lnSpc>
                    <a:spcPct val="90000"/>
                  </a:lnSpc>
                  <a:spcBef>
                    <a:spcPts val="300"/>
                  </a:spcBef>
                </a:pPr>
                <a:r>
                  <a:rPr lang="en-US" sz="1600" dirty="0">
                    <a:solidFill>
                      <a:schemeClr val="bg1"/>
                    </a:solidFill>
                  </a:rPr>
                  <a:t>Strategies for Developing Cross-Device Applications </a:t>
                </a:r>
                <a:r>
                  <a:rPr lang="en-US" sz="1600" dirty="0" smtClean="0">
                    <a:solidFill>
                      <a:schemeClr val="bg1"/>
                    </a:solidFill>
                  </a:rPr>
                  <a:t>w/ VS2013</a:t>
                </a:r>
                <a:endParaRPr lang="en-US" sz="1600" dirty="0">
                  <a:solidFill>
                    <a:schemeClr val="bg1"/>
                  </a:solidFill>
                </a:endParaRPr>
              </a:p>
              <a:p>
                <a:pPr defTabSz="932468">
                  <a:lnSpc>
                    <a:spcPct val="90000"/>
                  </a:lnSpc>
                  <a:spcBef>
                    <a:spcPts val="300"/>
                  </a:spcBef>
                </a:pPr>
                <a:endParaRPr lang="en-US" dirty="0" smtClean="0">
                  <a:solidFill>
                    <a:schemeClr val="bg1"/>
                  </a:solidFill>
                </a:endParaRPr>
              </a:p>
              <a:p>
                <a:pPr defTabSz="932468">
                  <a:lnSpc>
                    <a:spcPct val="90000"/>
                  </a:lnSpc>
                  <a:spcBef>
                    <a:spcPts val="300"/>
                  </a:spcBef>
                </a:pPr>
                <a:r>
                  <a:rPr lang="en-US" dirty="0" smtClean="0">
                    <a:solidFill>
                      <a:schemeClr val="bg1"/>
                    </a:solidFill>
                  </a:rPr>
                  <a:t>David </a:t>
                </a:r>
                <a:r>
                  <a:rPr lang="en-US" dirty="0">
                    <a:solidFill>
                      <a:schemeClr val="bg1"/>
                    </a:solidFill>
                  </a:rPr>
                  <a:t>Carmona</a:t>
                </a:r>
              </a:p>
            </p:txBody>
          </p:sp>
          <p:sp>
            <p:nvSpPr>
              <p:cNvPr id="20" name="Rectangle 19"/>
              <p:cNvSpPr/>
              <p:nvPr/>
            </p:nvSpPr>
            <p:spPr bwMode="auto">
              <a:xfrm>
                <a:off x="6923786" y="390208"/>
                <a:ext cx="4303861" cy="140605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32468">
                  <a:lnSpc>
                    <a:spcPct val="90000"/>
                  </a:lnSpc>
                  <a:spcBef>
                    <a:spcPts val="300"/>
                  </a:spcBef>
                </a:pPr>
                <a:r>
                  <a:rPr lang="en-US" sz="2000" dirty="0">
                    <a:solidFill>
                      <a:srgbClr val="FFFFFF"/>
                    </a:solidFill>
                  </a:rPr>
                  <a:t>The Present and Future of .NET in a World of Devices and Services</a:t>
                </a:r>
              </a:p>
              <a:p>
                <a:pPr defTabSz="932468">
                  <a:lnSpc>
                    <a:spcPct val="90000"/>
                  </a:lnSpc>
                  <a:spcBef>
                    <a:spcPts val="300"/>
                  </a:spcBef>
                </a:pPr>
                <a:endParaRPr lang="en-US" sz="2400" dirty="0" smtClean="0">
                  <a:gradFill>
                    <a:gsLst>
                      <a:gs pos="12389">
                        <a:srgbClr val="661F79"/>
                      </a:gs>
                      <a:gs pos="36283">
                        <a:srgbClr val="661F79"/>
                      </a:gs>
                    </a:gsLst>
                    <a:lin ang="5400000" scaled="0"/>
                  </a:gradFill>
                </a:endParaRPr>
              </a:p>
              <a:p>
                <a:pPr defTabSz="932468">
                  <a:lnSpc>
                    <a:spcPct val="90000"/>
                  </a:lnSpc>
                  <a:spcBef>
                    <a:spcPts val="300"/>
                  </a:spcBef>
                </a:pPr>
                <a:r>
                  <a:rPr lang="en-US" sz="2400" dirty="0" smtClean="0">
                    <a:solidFill>
                      <a:schemeClr val="bg1"/>
                    </a:solidFill>
                  </a:rPr>
                  <a:t>Jay Schmelzer</a:t>
                </a:r>
                <a:endParaRPr lang="en-US" sz="2400" dirty="0">
                  <a:solidFill>
                    <a:schemeClr val="bg1"/>
                  </a:solidFill>
                </a:endParaRPr>
              </a:p>
            </p:txBody>
          </p:sp>
        </p:grpSp>
        <p:cxnSp>
          <p:nvCxnSpPr>
            <p:cNvPr id="25" name="Straight Connector 24"/>
            <p:cNvCxnSpPr/>
            <p:nvPr/>
          </p:nvCxnSpPr>
          <p:spPr>
            <a:xfrm>
              <a:off x="7050723" y="5146280"/>
              <a:ext cx="4086225" cy="0"/>
            </a:xfrm>
            <a:prstGeom prst="line">
              <a:avLst/>
            </a:prstGeom>
            <a:ln w="28575">
              <a:solidFill>
                <a:schemeClr val="tx1">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7050723" y="5131594"/>
              <a:ext cx="0" cy="167954"/>
            </a:xfrm>
            <a:prstGeom prst="line">
              <a:avLst/>
            </a:prstGeom>
            <a:ln w="28575">
              <a:solidFill>
                <a:schemeClr val="tx1">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1126312" y="5131594"/>
              <a:ext cx="0" cy="167954"/>
            </a:xfrm>
            <a:prstGeom prst="line">
              <a:avLst/>
            </a:prstGeom>
            <a:ln w="28575">
              <a:solidFill>
                <a:schemeClr val="tx1">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22" name="Straight Connector 21"/>
          <p:cNvCxnSpPr/>
          <p:nvPr/>
        </p:nvCxnSpPr>
        <p:spPr>
          <a:xfrm>
            <a:off x="6582263" y="3816712"/>
            <a:ext cx="631322" cy="0"/>
          </a:xfrm>
          <a:prstGeom prst="line">
            <a:avLst/>
          </a:prstGeom>
          <a:ln w="28575">
            <a:solidFill>
              <a:schemeClr val="tx1">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3514261" y="3060809"/>
            <a:ext cx="2436681" cy="152521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32468">
              <a:lnSpc>
                <a:spcPct val="90000"/>
              </a:lnSpc>
              <a:spcBef>
                <a:spcPts val="300"/>
              </a:spcBef>
            </a:pPr>
            <a:r>
              <a:rPr lang="en-US" dirty="0">
                <a:solidFill>
                  <a:schemeClr val="bg1"/>
                </a:solidFill>
              </a:rPr>
              <a:t>The Next Generation of .NET for Building Device Applications</a:t>
            </a:r>
          </a:p>
          <a:p>
            <a:pPr defTabSz="932468">
              <a:lnSpc>
                <a:spcPct val="90000"/>
              </a:lnSpc>
              <a:spcBef>
                <a:spcPts val="300"/>
              </a:spcBef>
            </a:pPr>
            <a:endParaRPr lang="en-US" sz="2000" dirty="0" smtClean="0">
              <a:solidFill>
                <a:schemeClr val="bg1"/>
              </a:solidFill>
            </a:endParaRPr>
          </a:p>
          <a:p>
            <a:pPr defTabSz="932468">
              <a:lnSpc>
                <a:spcPct val="90000"/>
              </a:lnSpc>
              <a:spcBef>
                <a:spcPts val="300"/>
              </a:spcBef>
            </a:pPr>
            <a:r>
              <a:rPr lang="en-US" sz="2000" dirty="0">
                <a:solidFill>
                  <a:schemeClr val="bg1"/>
                </a:solidFill>
              </a:rPr>
              <a:t>Habib Heydarian</a:t>
            </a:r>
          </a:p>
        </p:txBody>
      </p:sp>
      <p:cxnSp>
        <p:nvCxnSpPr>
          <p:cNvPr id="26" name="Straight Connector 25"/>
          <p:cNvCxnSpPr/>
          <p:nvPr/>
        </p:nvCxnSpPr>
        <p:spPr>
          <a:xfrm>
            <a:off x="5950942" y="3823418"/>
            <a:ext cx="631322" cy="0"/>
          </a:xfrm>
          <a:prstGeom prst="line">
            <a:avLst/>
          </a:prstGeom>
          <a:ln w="28575">
            <a:solidFill>
              <a:schemeClr val="tx1">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8092622" y="6536595"/>
            <a:ext cx="4368119" cy="400110"/>
          </a:xfrm>
          <a:prstGeom prst="rect">
            <a:avLst/>
          </a:prstGeom>
        </p:spPr>
        <p:txBody>
          <a:bodyPr wrap="none">
            <a:spAutoFit/>
          </a:bodyPr>
          <a:lstStyle/>
          <a:p>
            <a:r>
              <a:rPr lang="en-US" sz="2000" dirty="0"/>
              <a:t>http://bitly.com/BUILD2014WebTools</a:t>
            </a:r>
          </a:p>
        </p:txBody>
      </p:sp>
    </p:spTree>
    <p:extLst>
      <p:ext uri="{BB962C8B-B14F-4D97-AF65-F5344CB8AC3E}">
        <p14:creationId xmlns:p14="http://schemas.microsoft.com/office/powerpoint/2010/main" val="293694942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704532" y="-854886"/>
            <a:ext cx="5340929" cy="80624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10987" tIns="55492" rIns="110987" bIns="55492" rtlCol="0" anchor="ctr"/>
          <a:lstStyle/>
          <a:p>
            <a:pPr algn="ctr" defTabSz="1243141"/>
            <a:endParaRPr lang="en-US" sz="1938">
              <a:solidFill>
                <a:prstClr val="white"/>
              </a:solidFill>
            </a:endParaRPr>
          </a:p>
        </p:txBody>
      </p:sp>
      <p:pic>
        <p:nvPicPr>
          <p:cNvPr id="4" name="Picture 3" descr="stockxpertcom_id819538_size1.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08286" y="29794"/>
            <a:ext cx="9283801" cy="696473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85878" y="1321189"/>
            <a:ext cx="5657110" cy="4797101"/>
          </a:xfrm>
          <a:prstGeom prst="rect">
            <a:avLst/>
          </a:prstGeom>
        </p:spPr>
      </p:pic>
      <p:sp>
        <p:nvSpPr>
          <p:cNvPr id="2" name="Title 1"/>
          <p:cNvSpPr>
            <a:spLocks noGrp="1"/>
          </p:cNvSpPr>
          <p:nvPr>
            <p:ph type="title"/>
          </p:nvPr>
        </p:nvSpPr>
        <p:spPr>
          <a:xfrm rot="-120000">
            <a:off x="736358" y="2087584"/>
            <a:ext cx="7165410" cy="2860648"/>
          </a:xfrm>
        </p:spPr>
        <p:txBody>
          <a:bodyPr>
            <a:normAutofit fontScale="90000"/>
          </a:bodyPr>
          <a:lstStyle/>
          <a:p>
            <a:pPr algn="ctr"/>
            <a:r>
              <a:rPr lang="en-US" sz="4998" dirty="0">
                <a:latin typeface="Adobe Gothic Std B" panose="020B0800000000000000" pitchFamily="34" charset="-128"/>
                <a:ea typeface="Adobe Gothic Std B" panose="020B0800000000000000" pitchFamily="34" charset="-128"/>
              </a:rPr>
              <a:t>Be well,</a:t>
            </a:r>
            <a:br>
              <a:rPr lang="en-US" sz="4998" dirty="0">
                <a:latin typeface="Adobe Gothic Std B" panose="020B0800000000000000" pitchFamily="34" charset="-128"/>
                <a:ea typeface="Adobe Gothic Std B" panose="020B0800000000000000" pitchFamily="34" charset="-128"/>
              </a:rPr>
            </a:br>
            <a:r>
              <a:rPr lang="en-US" sz="4998" dirty="0">
                <a:latin typeface="Adobe Gothic Std B" panose="020B0800000000000000" pitchFamily="34" charset="-128"/>
                <a:ea typeface="Adobe Gothic Std B" panose="020B0800000000000000" pitchFamily="34" charset="-128"/>
              </a:rPr>
              <a:t>write good code,</a:t>
            </a:r>
            <a:br>
              <a:rPr lang="en-US" sz="4998" dirty="0">
                <a:latin typeface="Adobe Gothic Std B" panose="020B0800000000000000" pitchFamily="34" charset="-128"/>
                <a:ea typeface="Adobe Gothic Std B" panose="020B0800000000000000" pitchFamily="34" charset="-128"/>
              </a:rPr>
            </a:br>
            <a:r>
              <a:rPr lang="en-US" sz="4998" dirty="0">
                <a:latin typeface="Adobe Gothic Std B" panose="020B0800000000000000" pitchFamily="34" charset="-128"/>
                <a:ea typeface="Adobe Gothic Std B" panose="020B0800000000000000" pitchFamily="34" charset="-128"/>
              </a:rPr>
              <a:t>and stay </a:t>
            </a:r>
            <a:br>
              <a:rPr lang="en-US" sz="4998" dirty="0">
                <a:latin typeface="Adobe Gothic Std B" panose="020B0800000000000000" pitchFamily="34" charset="-128"/>
                <a:ea typeface="Adobe Gothic Std B" panose="020B0800000000000000" pitchFamily="34" charset="-128"/>
              </a:rPr>
            </a:br>
            <a:r>
              <a:rPr lang="en-US" sz="4998" dirty="0">
                <a:latin typeface="Adobe Gothic Std B" panose="020B0800000000000000" pitchFamily="34" charset="-128"/>
                <a:ea typeface="Adobe Gothic Std B" panose="020B0800000000000000" pitchFamily="34" charset="-128"/>
              </a:rPr>
              <a:t>in touch</a:t>
            </a:r>
            <a:r>
              <a:rPr lang="en-US" sz="3672" dirty="0">
                <a:latin typeface="Adobe Gothic Std B" panose="020B0800000000000000" pitchFamily="34" charset="-128"/>
                <a:ea typeface="Adobe Gothic Std B" panose="020B0800000000000000" pitchFamily="34" charset="-128"/>
              </a:rPr>
              <a:t/>
            </a:r>
            <a:br>
              <a:rPr lang="en-US" sz="3672" dirty="0">
                <a:latin typeface="Adobe Gothic Std B" panose="020B0800000000000000" pitchFamily="34" charset="-128"/>
                <a:ea typeface="Adobe Gothic Std B" panose="020B0800000000000000" pitchFamily="34" charset="-128"/>
              </a:rPr>
            </a:br>
            <a:r>
              <a:rPr lang="en-US" sz="3672" dirty="0">
                <a:latin typeface="Adobe Gothic Std B" panose="020B0800000000000000" pitchFamily="34" charset="-128"/>
                <a:ea typeface="Adobe Gothic Std B" panose="020B0800000000000000" pitchFamily="34" charset="-128"/>
              </a:rPr>
              <a:t/>
            </a:r>
            <a:br>
              <a:rPr lang="en-US" sz="3672" dirty="0">
                <a:latin typeface="Adobe Gothic Std B" panose="020B0800000000000000" pitchFamily="34" charset="-128"/>
                <a:ea typeface="Adobe Gothic Std B" panose="020B0800000000000000" pitchFamily="34" charset="-128"/>
              </a:rPr>
            </a:br>
            <a:r>
              <a:rPr lang="en-US" sz="2958" dirty="0">
                <a:latin typeface="Adobe Gothic Std B" panose="020B0800000000000000" pitchFamily="34" charset="-128"/>
                <a:ea typeface="Adobe Gothic Std B" panose="020B0800000000000000" pitchFamily="34" charset="-128"/>
                <a:cs typeface="Arial" pitchFamily="34" charset="0"/>
              </a:rPr>
              <a:t>@</a:t>
            </a:r>
            <a:r>
              <a:rPr lang="en-US" sz="2958" dirty="0" err="1">
                <a:latin typeface="Adobe Gothic Std B" panose="020B0800000000000000" pitchFamily="34" charset="-128"/>
                <a:ea typeface="Adobe Gothic Std B" panose="020B0800000000000000" pitchFamily="34" charset="-128"/>
              </a:rPr>
              <a:t>shanselman</a:t>
            </a:r>
            <a:r>
              <a:rPr lang="en-US" sz="2958" dirty="0">
                <a:latin typeface="Adobe Gothic Std B" panose="020B0800000000000000" pitchFamily="34" charset="-128"/>
                <a:ea typeface="Adobe Gothic Std B" panose="020B0800000000000000" pitchFamily="34" charset="-128"/>
              </a:rPr>
              <a:t> </a:t>
            </a:r>
            <a:r>
              <a:rPr lang="en-US" sz="2958" dirty="0" smtClean="0">
                <a:latin typeface="Adobe Gothic Std B" panose="020B0800000000000000" pitchFamily="34" charset="-128"/>
                <a:ea typeface="Adobe Gothic Std B" panose="020B0800000000000000" pitchFamily="34" charset="-128"/>
              </a:rPr>
              <a:t>and @</a:t>
            </a:r>
            <a:r>
              <a:rPr lang="en-US" sz="2958" dirty="0" err="1" smtClean="0">
                <a:latin typeface="Adobe Gothic Std B" panose="020B0800000000000000" pitchFamily="34" charset="-128"/>
                <a:ea typeface="Adobe Gothic Std B" panose="020B0800000000000000" pitchFamily="34" charset="-128"/>
              </a:rPr>
              <a:t>coolcsh</a:t>
            </a:r>
            <a:endParaRPr lang="en-US" sz="5405" dirty="0">
              <a:latin typeface="Adobe Gothic Std B" panose="020B0800000000000000" pitchFamily="34" charset="-128"/>
              <a:ea typeface="Adobe Gothic Std B" panose="020B0800000000000000" pitchFamily="34" charset="-128"/>
            </a:endParaRPr>
          </a:p>
        </p:txBody>
      </p:sp>
      <p:sp>
        <p:nvSpPr>
          <p:cNvPr id="7" name="Rectangle 6"/>
          <p:cNvSpPr/>
          <p:nvPr/>
        </p:nvSpPr>
        <p:spPr>
          <a:xfrm>
            <a:off x="2842695" y="40421"/>
            <a:ext cx="6039923" cy="523220"/>
          </a:xfrm>
          <a:prstGeom prst="rect">
            <a:avLst/>
          </a:prstGeom>
        </p:spPr>
        <p:txBody>
          <a:bodyPr wrap="none">
            <a:spAutoFit/>
          </a:bodyPr>
          <a:lstStyle/>
          <a:p>
            <a:r>
              <a:rPr lang="en-US" sz="2800" dirty="0"/>
              <a:t>http://bitly.com/BUILD2014WebTools</a:t>
            </a:r>
          </a:p>
        </p:txBody>
      </p:sp>
    </p:spTree>
    <p:extLst>
      <p:ext uri="{BB962C8B-B14F-4D97-AF65-F5344CB8AC3E}">
        <p14:creationId xmlns:p14="http://schemas.microsoft.com/office/powerpoint/2010/main" val="22235369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384" y="-1967493"/>
            <a:ext cx="10294737" cy="10294737"/>
          </a:xfrm>
          <a:prstGeom prst="rect">
            <a:avLst/>
          </a:prstGeom>
        </p:spPr>
      </p:pic>
      <p:sp>
        <p:nvSpPr>
          <p:cNvPr id="5" name="TextBox 4"/>
          <p:cNvSpPr txBox="1"/>
          <p:nvPr/>
        </p:nvSpPr>
        <p:spPr>
          <a:xfrm rot="10800000" flipV="1">
            <a:off x="807132" y="5091965"/>
            <a:ext cx="10986668" cy="1150587"/>
          </a:xfrm>
          <a:prstGeom prst="rect">
            <a:avLst/>
          </a:prstGeom>
          <a:noFill/>
        </p:spPr>
        <p:txBody>
          <a:bodyPr wrap="square" rtlCol="0">
            <a:spAutoFit/>
          </a:bodyPr>
          <a:lstStyle/>
          <a:p>
            <a:pPr algn="ctr" defTabSz="932468"/>
            <a:r>
              <a:rPr lang="en-US" sz="6731" dirty="0">
                <a:solidFill>
                  <a:srgbClr val="006699"/>
                </a:solidFill>
              </a:rPr>
              <a:t>http://friday.azure.com</a:t>
            </a:r>
          </a:p>
        </p:txBody>
      </p:sp>
    </p:spTree>
    <p:extLst>
      <p:ext uri="{BB962C8B-B14F-4D97-AF65-F5344CB8AC3E}">
        <p14:creationId xmlns:p14="http://schemas.microsoft.com/office/powerpoint/2010/main" val="28641182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6000">
                <a:gradFill>
                  <a:gsLst>
                    <a:gs pos="1087">
                      <a:srgbClr val="3F3F3F"/>
                    </a:gs>
                    <a:gs pos="100000">
                      <a:srgbClr val="3F3F3F"/>
                    </a:gs>
                  </a:gsLst>
                  <a:lin ang="5400000" scaled="0"/>
                </a:gradFill>
              </a:rPr>
              <a:t>Your Feedback is Important</a:t>
            </a:r>
          </a:p>
        </p:txBody>
      </p:sp>
      <p:sp>
        <p:nvSpPr>
          <p:cNvPr id="19" name="Text Placeholder 2"/>
          <p:cNvSpPr txBox="1">
            <a:spLocks/>
          </p:cNvSpPr>
          <p:nvPr/>
        </p:nvSpPr>
        <p:spPr>
          <a:xfrm>
            <a:off x="274638" y="1778483"/>
            <a:ext cx="11887200" cy="2175980"/>
          </a:xfrm>
          <a:prstGeom prst="rect">
            <a:avLst/>
          </a:prstGeom>
        </p:spPr>
        <p:txBody>
          <a:bodyPr lIns="182880" tIns="146304" rIns="182880" bIns="146304"/>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80000"/>
              </a:lnSpc>
              <a:buClr>
                <a:srgbClr val="000000"/>
              </a:buClr>
              <a:buFont typeface="Wingdings" panose="05000000000000000000" pitchFamily="2" charset="2"/>
              <a:buNone/>
            </a:pPr>
            <a:r>
              <a:rPr lang="en-US" sz="3600" dirty="0" smtClean="0">
                <a:gradFill>
                  <a:gsLst>
                    <a:gs pos="5435">
                      <a:srgbClr val="000000"/>
                    </a:gs>
                    <a:gs pos="100000">
                      <a:srgbClr val="000000"/>
                    </a:gs>
                  </a:gsLst>
                  <a:lin ang="5400000" scaled="0"/>
                </a:gradFill>
              </a:rPr>
              <a:t>Fill out an evaluation of this session </a:t>
            </a:r>
            <a:br>
              <a:rPr lang="en-US" sz="3600" dirty="0" smtClean="0">
                <a:gradFill>
                  <a:gsLst>
                    <a:gs pos="5435">
                      <a:srgbClr val="000000"/>
                    </a:gs>
                    <a:gs pos="100000">
                      <a:srgbClr val="000000"/>
                    </a:gs>
                  </a:gsLst>
                  <a:lin ang="5400000" scaled="0"/>
                </a:gradFill>
              </a:rPr>
            </a:br>
            <a:r>
              <a:rPr lang="en-US" sz="3600" dirty="0" smtClean="0">
                <a:gradFill>
                  <a:gsLst>
                    <a:gs pos="5435">
                      <a:srgbClr val="000000"/>
                    </a:gs>
                    <a:gs pos="100000">
                      <a:srgbClr val="000000"/>
                    </a:gs>
                  </a:gsLst>
                  <a:lin ang="5400000" scaled="0"/>
                </a:gradFill>
              </a:rPr>
              <a:t>and help shape future events. </a:t>
            </a:r>
          </a:p>
          <a:p>
            <a:pPr marL="0" indent="0">
              <a:lnSpc>
                <a:spcPct val="80000"/>
              </a:lnSpc>
              <a:spcBef>
                <a:spcPts val="2200"/>
              </a:spcBef>
              <a:buClr>
                <a:srgbClr val="000000"/>
              </a:buClr>
              <a:buFont typeface="Wingdings" panose="05000000000000000000" pitchFamily="2" charset="2"/>
              <a:buNone/>
            </a:pPr>
            <a:r>
              <a:rPr lang="en-US" sz="3600" dirty="0" smtClean="0">
                <a:gradFill>
                  <a:gsLst>
                    <a:gs pos="5435">
                      <a:srgbClr val="000000"/>
                    </a:gs>
                    <a:gs pos="100000">
                      <a:srgbClr val="000000"/>
                    </a:gs>
                  </a:gsLst>
                  <a:lin ang="5400000" scaled="0"/>
                </a:gradFill>
                <a:latin typeface="Segoe UI"/>
              </a:rPr>
              <a:t>Scan the QR code </a:t>
            </a:r>
            <a:r>
              <a:rPr lang="en-US" sz="3600" dirty="0" smtClean="0">
                <a:gradFill>
                  <a:gsLst>
                    <a:gs pos="5435">
                      <a:srgbClr val="000000"/>
                    </a:gs>
                    <a:gs pos="100000">
                      <a:srgbClr val="000000"/>
                    </a:gs>
                  </a:gsLst>
                  <a:lin ang="5400000" scaled="0"/>
                </a:gradFill>
              </a:rPr>
              <a:t>to evaluate </a:t>
            </a:r>
            <a:br>
              <a:rPr lang="en-US" sz="3600" dirty="0" smtClean="0">
                <a:gradFill>
                  <a:gsLst>
                    <a:gs pos="5435">
                      <a:srgbClr val="000000"/>
                    </a:gs>
                    <a:gs pos="100000">
                      <a:srgbClr val="000000"/>
                    </a:gs>
                  </a:gsLst>
                  <a:lin ang="5400000" scaled="0"/>
                </a:gradFill>
              </a:rPr>
            </a:br>
            <a:r>
              <a:rPr lang="en-US" sz="3600" dirty="0" smtClean="0">
                <a:gradFill>
                  <a:gsLst>
                    <a:gs pos="5435">
                      <a:srgbClr val="000000"/>
                    </a:gs>
                    <a:gs pos="100000">
                      <a:srgbClr val="000000"/>
                    </a:gs>
                  </a:gsLst>
                  <a:lin ang="5400000" scaled="0"/>
                </a:gradFill>
              </a:rPr>
              <a:t>this session on your mobile device. </a:t>
            </a:r>
          </a:p>
          <a:p>
            <a:pPr marL="0" indent="0">
              <a:spcBef>
                <a:spcPts val="1800"/>
              </a:spcBef>
              <a:buClr>
                <a:srgbClr val="000000"/>
              </a:buClr>
              <a:buFont typeface="Wingdings" panose="05000000000000000000" pitchFamily="2" charset="2"/>
              <a:buNone/>
            </a:pPr>
            <a:r>
              <a:rPr lang="en-US" sz="3200" dirty="0" smtClean="0">
                <a:gradFill>
                  <a:gsLst>
                    <a:gs pos="3261">
                      <a:srgbClr val="3F3F3F"/>
                    </a:gs>
                    <a:gs pos="100000">
                      <a:srgbClr val="3F3F3F"/>
                    </a:gs>
                  </a:gsLst>
                  <a:lin ang="5400000" scaled="0"/>
                </a:gradFill>
                <a:latin typeface="Segoe UI"/>
              </a:rPr>
              <a:t>You’ll also be entered into </a:t>
            </a:r>
            <a:br>
              <a:rPr lang="en-US" sz="3200" dirty="0" smtClean="0">
                <a:gradFill>
                  <a:gsLst>
                    <a:gs pos="3261">
                      <a:srgbClr val="3F3F3F"/>
                    </a:gs>
                    <a:gs pos="100000">
                      <a:srgbClr val="3F3F3F"/>
                    </a:gs>
                  </a:gsLst>
                  <a:lin ang="5400000" scaled="0"/>
                </a:gradFill>
                <a:latin typeface="Segoe UI"/>
              </a:rPr>
            </a:br>
            <a:r>
              <a:rPr lang="en-US" sz="3200" dirty="0" smtClean="0">
                <a:gradFill>
                  <a:gsLst>
                    <a:gs pos="3261">
                      <a:srgbClr val="3F3F3F"/>
                    </a:gs>
                    <a:gs pos="100000">
                      <a:srgbClr val="3F3F3F"/>
                    </a:gs>
                  </a:gsLst>
                  <a:lin ang="5400000" scaled="0"/>
                </a:gradFill>
                <a:latin typeface="Segoe UI"/>
              </a:rPr>
              <a:t>a daily prize drawing!</a:t>
            </a:r>
            <a:endParaRPr lang="en-US" sz="3200" dirty="0">
              <a:gradFill>
                <a:gsLst>
                  <a:gs pos="3261">
                    <a:srgbClr val="3F3F3F"/>
                  </a:gs>
                  <a:gs pos="100000">
                    <a:srgbClr val="3F3F3F"/>
                  </a:gs>
                </a:gsLst>
                <a:lin ang="5400000" scaled="0"/>
              </a:gradFill>
              <a:latin typeface="Segoe UI"/>
            </a:endParaRP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4239" y="3027946"/>
            <a:ext cx="3657600" cy="3657600"/>
          </a:xfrm>
          <a:prstGeom prst="rect">
            <a:avLst/>
          </a:prstGeom>
          <a:ln>
            <a:solidFill>
              <a:srgbClr val="8C8C8C"/>
            </a:solidFill>
          </a:ln>
        </p:spPr>
      </p:pic>
      <p:sp>
        <p:nvSpPr>
          <p:cNvPr id="25" name="Freeform 24"/>
          <p:cNvSpPr>
            <a:spLocks noChangeAspect="1" noEditPoints="1"/>
          </p:cNvSpPr>
          <p:nvPr/>
        </p:nvSpPr>
        <p:spPr bwMode="black">
          <a:xfrm>
            <a:off x="475560"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pPr defTabSz="932468"/>
            <a:endParaRPr lang="en-US">
              <a:solidFill>
                <a:srgbClr val="404040"/>
              </a:solidFill>
            </a:endParaRPr>
          </a:p>
        </p:txBody>
      </p:sp>
    </p:spTree>
    <p:extLst>
      <p:ext uri="{BB962C8B-B14F-4D97-AF65-F5344CB8AC3E}">
        <p14:creationId xmlns:p14="http://schemas.microsoft.com/office/powerpoint/2010/main" val="269098115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US" dirty="0" err="1" smtClean="0">
                <a:solidFill>
                  <a:schemeClr val="bg1"/>
                </a:solidFill>
              </a:rPr>
              <a:t>ScottHa</a:t>
            </a:r>
            <a:r>
              <a:rPr lang="en-US" dirty="0" smtClean="0">
                <a:solidFill>
                  <a:schemeClr val="bg1"/>
                </a:solidFill>
              </a:rPr>
              <a:t> and </a:t>
            </a:r>
            <a:r>
              <a:rPr lang="en-US" dirty="0" err="1" smtClean="0">
                <a:solidFill>
                  <a:schemeClr val="bg1"/>
                </a:solidFill>
              </a:rPr>
              <a:t>ScottHu</a:t>
            </a:r>
            <a:endParaRPr lang="en-US" dirty="0" smtClean="0">
              <a:solidFill>
                <a:schemeClr val="bg1"/>
              </a:solidFill>
            </a:endParaRPr>
          </a:p>
          <a:p>
            <a:r>
              <a:rPr lang="en-US" dirty="0" smtClean="0">
                <a:solidFill>
                  <a:schemeClr val="bg1"/>
                </a:solidFill>
              </a:rPr>
              <a:t>“The Lesser Scotts”</a:t>
            </a:r>
            <a:endParaRPr lang="en-US" dirty="0">
              <a:solidFill>
                <a:schemeClr val="bg1"/>
              </a:solidFill>
            </a:endParaRPr>
          </a:p>
        </p:txBody>
      </p:sp>
      <p:sp>
        <p:nvSpPr>
          <p:cNvPr id="3" name="Title 2"/>
          <p:cNvSpPr>
            <a:spLocks noGrp="1"/>
          </p:cNvSpPr>
          <p:nvPr>
            <p:ph type="title"/>
          </p:nvPr>
        </p:nvSpPr>
        <p:spPr/>
        <p:txBody>
          <a:bodyPr/>
          <a:lstStyle/>
          <a:p>
            <a:r>
              <a:rPr lang="en-US" dirty="0" smtClean="0"/>
              <a:t>ASP.NET today</a:t>
            </a:r>
            <a:br>
              <a:rPr lang="en-US" dirty="0" smtClean="0"/>
            </a:br>
            <a:r>
              <a:rPr lang="en-US" dirty="0" smtClean="0"/>
              <a:t>and </a:t>
            </a:r>
            <a:r>
              <a:rPr lang="en-US" dirty="0" err="1" smtClean="0"/>
              <a:t>v.next</a:t>
            </a:r>
            <a:endParaRPr lang="en-US" dirty="0"/>
          </a:p>
        </p:txBody>
      </p:sp>
      <p:sp>
        <p:nvSpPr>
          <p:cNvPr id="5" name="Text Placeholder 5"/>
          <p:cNvSpPr txBox="1">
            <a:spLocks/>
          </p:cNvSpPr>
          <p:nvPr/>
        </p:nvSpPr>
        <p:spPr>
          <a:xfrm>
            <a:off x="274702" y="307621"/>
            <a:ext cx="3656013" cy="572464"/>
          </a:xfrm>
          <a:prstGeom prst="rect">
            <a:avLst/>
          </a:prstGeom>
        </p:spPr>
        <p:txBody>
          <a:bodyPr/>
          <a:lst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32742">
              <a:buClr>
                <a:schemeClr val="tx1"/>
              </a:buClr>
              <a:buNone/>
            </a:pPr>
            <a:r>
              <a:rPr lang="en-US" sz="2000" dirty="0" smtClean="0">
                <a:solidFill>
                  <a:schemeClr val="bg1"/>
                </a:solidFill>
              </a:rPr>
              <a:t>3-602</a:t>
            </a:r>
            <a:endParaRPr lang="en-US" sz="2000" dirty="0">
              <a:solidFill>
                <a:schemeClr val="bg1"/>
              </a:solidFill>
            </a:endParaRPr>
          </a:p>
        </p:txBody>
      </p:sp>
    </p:spTree>
    <p:extLst>
      <p:ext uri="{BB962C8B-B14F-4D97-AF65-F5344CB8AC3E}">
        <p14:creationId xmlns:p14="http://schemas.microsoft.com/office/powerpoint/2010/main" val="22142973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3050" y="6079032"/>
            <a:ext cx="118887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000000">
                        <a:lumMod val="75000"/>
                        <a:lumOff val="25000"/>
                      </a:srgbClr>
                    </a:gs>
                    <a:gs pos="100000">
                      <a:srgbClr val="000000">
                        <a:lumMod val="75000"/>
                        <a:lumOff val="25000"/>
                      </a:srgbClr>
                    </a:gs>
                  </a:gsLst>
                  <a:lin ang="5400000" scaled="0"/>
                </a:gradFill>
                <a:cs typeface="Segoe UI" pitchFamily="34" charset="0"/>
              </a:rPr>
              <a:t>© </a:t>
            </a:r>
            <a:r>
              <a:rPr lang="en-US" sz="700" dirty="0" smtClean="0">
                <a:gradFill>
                  <a:gsLst>
                    <a:gs pos="0">
                      <a:srgbClr val="000000">
                        <a:lumMod val="75000"/>
                        <a:lumOff val="25000"/>
                      </a:srgbClr>
                    </a:gs>
                    <a:gs pos="100000">
                      <a:srgbClr val="000000">
                        <a:lumMod val="75000"/>
                        <a:lumOff val="25000"/>
                      </a:srgbClr>
                    </a:gs>
                  </a:gsLst>
                  <a:lin ang="5400000" scaled="0"/>
                </a:gradFill>
                <a:cs typeface="Segoe UI" pitchFamily="34" charset="0"/>
              </a:rPr>
              <a:t>2014 </a:t>
            </a:r>
            <a:r>
              <a:rPr lang="en-US" sz="700" dirty="0">
                <a:gradFill>
                  <a:gsLst>
                    <a:gs pos="0">
                      <a:srgbClr val="000000">
                        <a:lumMod val="75000"/>
                        <a:lumOff val="25000"/>
                      </a:srgbClr>
                    </a:gs>
                    <a:gs pos="100000">
                      <a:srgbClr val="000000">
                        <a:lumMod val="75000"/>
                        <a:lumOff val="25000"/>
                      </a:srgbClr>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000000">
                        <a:lumMod val="75000"/>
                        <a:lumOff val="25000"/>
                      </a:srgbClr>
                    </a:gs>
                    <a:gs pos="100000">
                      <a:srgbClr val="000000">
                        <a:lumMod val="75000"/>
                        <a:lumOff val="25000"/>
                      </a:srgbClr>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232" y="3103733"/>
            <a:ext cx="3687046" cy="787059"/>
          </a:xfrm>
          <a:prstGeom prst="rect">
            <a:avLst/>
          </a:prstGeom>
        </p:spPr>
      </p:pic>
    </p:spTree>
    <p:extLst>
      <p:ext uri="{BB962C8B-B14F-4D97-AF65-F5344CB8AC3E}">
        <p14:creationId xmlns:p14="http://schemas.microsoft.com/office/powerpoint/2010/main" val="839902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384" y="-1967493"/>
            <a:ext cx="10294737" cy="10294737"/>
          </a:xfrm>
          <a:prstGeom prst="rect">
            <a:avLst/>
          </a:prstGeom>
        </p:spPr>
      </p:pic>
      <p:sp>
        <p:nvSpPr>
          <p:cNvPr id="5" name="TextBox 4"/>
          <p:cNvSpPr txBox="1"/>
          <p:nvPr/>
        </p:nvSpPr>
        <p:spPr>
          <a:xfrm rot="10800000" flipV="1">
            <a:off x="807132" y="5091965"/>
            <a:ext cx="10986668" cy="1150587"/>
          </a:xfrm>
          <a:prstGeom prst="rect">
            <a:avLst/>
          </a:prstGeom>
          <a:noFill/>
        </p:spPr>
        <p:txBody>
          <a:bodyPr wrap="square" rtlCol="0">
            <a:spAutoFit/>
          </a:bodyPr>
          <a:lstStyle/>
          <a:p>
            <a:pPr algn="ctr" defTabSz="932468"/>
            <a:r>
              <a:rPr lang="en-US" sz="6731" dirty="0">
                <a:solidFill>
                  <a:srgbClr val="006699"/>
                </a:solidFill>
              </a:rPr>
              <a:t>http://friday.azure.com</a:t>
            </a:r>
          </a:p>
        </p:txBody>
      </p:sp>
    </p:spTree>
    <p:extLst>
      <p:ext uri="{BB962C8B-B14F-4D97-AF65-F5344CB8AC3E}">
        <p14:creationId xmlns:p14="http://schemas.microsoft.com/office/powerpoint/2010/main" val="41118088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1144840" y="1439862"/>
            <a:ext cx="4325135" cy="3919398"/>
          </a:xfrm>
        </p:spPr>
        <p:style>
          <a:lnRef idx="2">
            <a:schemeClr val="accent2">
              <a:shade val="50000"/>
            </a:schemeClr>
          </a:lnRef>
          <a:fillRef idx="1">
            <a:schemeClr val="accent2"/>
          </a:fillRef>
          <a:effectRef idx="0">
            <a:schemeClr val="accent2"/>
          </a:effectRef>
          <a:fontRef idx="minor">
            <a:schemeClr val="lt1"/>
          </a:fontRef>
        </p:style>
        <p:txBody>
          <a:bodyPr/>
          <a:lstStyle/>
          <a:p>
            <a:r>
              <a:rPr lang="en-US" dirty="0" smtClean="0"/>
              <a:t>  ASP.NET</a:t>
            </a:r>
            <a:endParaRPr lang="en-US" dirty="0"/>
          </a:p>
        </p:txBody>
      </p:sp>
    </p:spTree>
    <p:extLst>
      <p:ext uri="{BB962C8B-B14F-4D97-AF65-F5344CB8AC3E}">
        <p14:creationId xmlns:p14="http://schemas.microsoft.com/office/powerpoint/2010/main" val="40921109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evbdn.eventbrite.com/s3-s3/eventlogos/6338227/microsoftprofessionaldeveloperconferenc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393" y="-1"/>
            <a:ext cx="12575867" cy="8383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843846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evbdn.eventbrite.com/s3-s3/eventlogos/6338227/microsoftprofessionaldeveloperconferenc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393" y="-1"/>
            <a:ext cx="12575867" cy="838391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681023" y="230078"/>
            <a:ext cx="2905429" cy="3486515"/>
          </a:xfrm>
          <a:prstGeom prst="rect">
            <a:avLst/>
          </a:prstGeom>
        </p:spPr>
      </p:pic>
    </p:spTree>
    <p:extLst>
      <p:ext uri="{BB962C8B-B14F-4D97-AF65-F5344CB8AC3E}">
        <p14:creationId xmlns:p14="http://schemas.microsoft.com/office/powerpoint/2010/main" val="393500805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1144840" y="1439862"/>
            <a:ext cx="4325135" cy="3919398"/>
          </a:xfrm>
        </p:spPr>
        <p:style>
          <a:lnRef idx="3">
            <a:schemeClr val="lt1"/>
          </a:lnRef>
          <a:fillRef idx="1">
            <a:schemeClr val="accent2"/>
          </a:fillRef>
          <a:effectRef idx="1">
            <a:schemeClr val="accent2"/>
          </a:effectRef>
          <a:fontRef idx="minor">
            <a:schemeClr val="lt1"/>
          </a:fontRef>
        </p:style>
        <p:txBody>
          <a:bodyPr/>
          <a:lstStyle/>
          <a:p>
            <a:r>
              <a:rPr lang="en-US" dirty="0" smtClean="0"/>
              <a:t>  ASP.NET</a:t>
            </a:r>
            <a:endParaRPr lang="en-US" dirty="0"/>
          </a:p>
        </p:txBody>
      </p:sp>
      <p:sp>
        <p:nvSpPr>
          <p:cNvPr id="6" name="Title 4"/>
          <p:cNvSpPr txBox="1">
            <a:spLocks/>
          </p:cNvSpPr>
          <p:nvPr/>
        </p:nvSpPr>
        <p:spPr>
          <a:xfrm flipH="1">
            <a:off x="6326440" y="1433696"/>
            <a:ext cx="4325135"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rtlCol="0" anchor="ctr" anchorCtr="0" compatLnSpc="1">
            <a:prstTxWarp prst="textNoShape">
              <a:avLst/>
            </a:prstTxWarp>
            <a:noAutofit/>
          </a:bodyPr>
          <a:lstStyle>
            <a:lvl1pPr algn="l" defTabSz="914166" rtl="0" eaLnBrk="1" latinLnBrk="0" hangingPunct="1">
              <a:lnSpc>
                <a:spcPct val="95000"/>
              </a:lnSpc>
              <a:spcBef>
                <a:spcPct val="0"/>
              </a:spcBef>
              <a:buNone/>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r>
              <a:rPr>
                <a:solidFill>
                  <a:srgbClr val="000000"/>
                </a:solidFill>
              </a:rPr>
              <a:t>      Web Tools</a:t>
            </a:r>
          </a:p>
        </p:txBody>
      </p:sp>
    </p:spTree>
    <p:extLst>
      <p:ext uri="{BB962C8B-B14F-4D97-AF65-F5344CB8AC3E}">
        <p14:creationId xmlns:p14="http://schemas.microsoft.com/office/powerpoint/2010/main" val="2129871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ASP.NET</a:t>
            </a:r>
            <a:endParaRPr lang="en-US" dirty="0"/>
          </a:p>
        </p:txBody>
      </p:sp>
      <p:sp>
        <p:nvSpPr>
          <p:cNvPr id="34" name="Rectangle 33"/>
          <p:cNvSpPr/>
          <p:nvPr/>
        </p:nvSpPr>
        <p:spPr bwMode="gray">
          <a:xfrm>
            <a:off x="2115308" y="4989011"/>
            <a:ext cx="8318227" cy="1495964"/>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ASP.NET</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6" name="Rectangle 35"/>
          <p:cNvSpPr/>
          <p:nvPr/>
        </p:nvSpPr>
        <p:spPr bwMode="gray">
          <a:xfrm>
            <a:off x="2115307"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Forms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7" name="Rectangle 36"/>
          <p:cNvSpPr/>
          <p:nvPr/>
        </p:nvSpPr>
        <p:spPr bwMode="gray">
          <a:xfrm>
            <a:off x="2115307" y="1736137"/>
            <a:ext cx="5509558"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Sites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8" name="Rectangle 37"/>
          <p:cNvSpPr/>
          <p:nvPr/>
        </p:nvSpPr>
        <p:spPr bwMode="gray">
          <a:xfrm>
            <a:off x="3519641"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9" name="Rectangle 38"/>
          <p:cNvSpPr/>
          <p:nvPr/>
        </p:nvSpPr>
        <p:spPr bwMode="gray">
          <a:xfrm>
            <a:off x="4923975"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Single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Apps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0" name="Rectangle 39"/>
          <p:cNvSpPr/>
          <p:nvPr/>
        </p:nvSpPr>
        <p:spPr bwMode="gray">
          <a:xfrm>
            <a:off x="632830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MVC</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1" name="Rectangle 40"/>
          <p:cNvSpPr/>
          <p:nvPr/>
        </p:nvSpPr>
        <p:spPr bwMode="gray">
          <a:xfrm>
            <a:off x="7732643"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API</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2" name="Rectangle 41"/>
          <p:cNvSpPr/>
          <p:nvPr/>
        </p:nvSpPr>
        <p:spPr bwMode="gray">
          <a:xfrm>
            <a:off x="913697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SignalR</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3" name="Rectangle 42"/>
          <p:cNvSpPr/>
          <p:nvPr/>
        </p:nvSpPr>
        <p:spPr bwMode="gray">
          <a:xfrm>
            <a:off x="7732643" y="1736138"/>
            <a:ext cx="2700892"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Services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Tree>
    <p:extLst>
      <p:ext uri="{BB962C8B-B14F-4D97-AF65-F5344CB8AC3E}">
        <p14:creationId xmlns:p14="http://schemas.microsoft.com/office/powerpoint/2010/main" val="4254300737"/>
      </p:ext>
    </p:extLst>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A4136940-2F30-4F5C-9ED6-88F2C49C1AE1}"/>
    </a:ext>
  </a:extLst>
</a:theme>
</file>

<file path=ppt/theme/theme2.xml><?xml version="1.0" encoding="utf-8"?>
<a:theme xmlns:a="http://schemas.openxmlformats.org/drawingml/2006/main" name="1_5-30536_Build_2014_Breakout_Template_Blue_16x9">
  <a:themeElements>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3"/>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C5418590-2BCF-48C6-AF37-67DC4D4291A7}"/>
    </a:ext>
  </a:extLst>
</a:theme>
</file>

<file path=ppt/theme/theme3.xml><?xml version="1.0" encoding="utf-8"?>
<a:theme xmlns:a="http://schemas.openxmlformats.org/drawingml/2006/main" name="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59190252e8f6b8110360cee8e4044d5b">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ce62f3e539b6767ca1e323fb703a26fd"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27</Value>
      <Value>55</Value>
      <Value>28</Value>
      <Value>6</Value>
    </TaxCatchAll>
    <Event_x0020_End_x0020_Date xmlns="e36bfbf9-5e42-489c-a259-4c54eb22cb57">2014-04-04T07:00:00+00:00</Event_x0020_End_x0020_Date>
    <Event_x0020_Start_x0020_Date xmlns="e36bfbf9-5e42-489c-a259-4c54eb22cb57">2014-04-02T07:00:00+00:00</Event_x0020_Start_x0020_Date>
    <MS_x0020_Speaker xmlns="e36bfbf9-5e42-489c-a259-4c54eb22cb57">
      <UserInfo>
        <DisplayName/>
        <AccountId xsi:nil="true"/>
        <AccountType/>
      </UserInfo>
    </MS_x0020_Speaker>
    <External_x0020_Speaker xmlns="e36bfbf9-5e42-489c-a259-4c54eb22cb57">Scott Hunter; Scott Hanselman;</External_x0020_Speaker>
    <Session_x0020_Code xmlns="e36bfbf9-5e42-489c-a259-4c54eb22cb57">3-602</Session_x0020_Code>
    <Presentation_x0020_Date xmlns="e36bfbf9-5e42-489c-a259-4c54eb22cb57">2014-04-02T00:00:00-07:00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ermInfo xmlns="http://schemas.microsoft.com/office/infopath/2007/PartnerControls">
          <TermName xmlns="http://schemas.microsoft.com/office/infopath/2007/PartnerControls">Build 2014</TermName>
          <TermId xmlns="http://schemas.microsoft.com/office/infopath/2007/PartnerControls">8770012f-d296-48ca-a06e-3861b41b8494</TermId>
        </TermInfo>
      </Terms>
    </TaxKeywordTaxHTField>
    <RatedBy xmlns="http://schemas.microsoft.com/sharepoint/v3">
      <UserInfo>
        <DisplayName/>
        <AccountId xsi:nil="true"/>
        <AccountType/>
      </UserInfo>
    </RatedBy>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08D1A452-E14D-4855-86D9-B23C243AD4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office/infopath/2007/PartnerControls"/>
    <ds:schemaRef ds:uri="http://schemas.microsoft.com/office/2006/documentManagement/types"/>
    <ds:schemaRef ds:uri="e36bfbf9-5e42-489c-a259-4c54eb22cb57"/>
    <ds:schemaRef ds:uri="http://www.w3.org/XML/1998/namespace"/>
    <ds:schemaRef ds:uri="http://schemas.microsoft.com/office/2006/metadata/properties"/>
    <ds:schemaRef ds:uri="http://purl.org/dc/elements/1.1/"/>
    <ds:schemaRef ds:uri="http://purl.org/dc/terms/"/>
    <ds:schemaRef ds:uri="http://schemas.openxmlformats.org/package/2006/metadata/core-properties"/>
    <ds:schemaRef ds:uri="230e9df3-be65-4c73-a93b-d1236ebd677e"/>
    <ds:schemaRef ds:uri="http://schemas.microsoft.com/sharepoint/v3"/>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Build_2014_Template</Template>
  <TotalTime>22</TotalTime>
  <Words>1398</Words>
  <Application>Microsoft Office PowerPoint</Application>
  <PresentationFormat>Custom</PresentationFormat>
  <Paragraphs>252</Paragraphs>
  <Slides>30</Slides>
  <Notes>7</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30</vt:i4>
      </vt:variant>
    </vt:vector>
  </HeadingPairs>
  <TitlesOfParts>
    <vt:vector size="42" baseType="lpstr">
      <vt:lpstr>Adobe Gothic Std B</vt:lpstr>
      <vt:lpstr>ＭＳ Ｐゴシック</vt:lpstr>
      <vt:lpstr>Arial</vt:lpstr>
      <vt:lpstr>Avenir LT Pro 45 Book</vt:lpstr>
      <vt:lpstr>Calibri</vt:lpstr>
      <vt:lpstr>Consolas</vt:lpstr>
      <vt:lpstr>Segoe UI</vt:lpstr>
      <vt:lpstr>Segoe UI Light</vt:lpstr>
      <vt:lpstr>Wingdings</vt:lpstr>
      <vt:lpstr>5-30536_Build_2014_Breakout_Template_White_16x9</vt:lpstr>
      <vt:lpstr>1_5-30536_Build_2014_Breakout_Template_Blue_16x9</vt:lpstr>
      <vt:lpstr>MSVID_White_16x9_2012-08-18</vt:lpstr>
      <vt:lpstr>PowerPoint Presentation</vt:lpstr>
      <vt:lpstr>PowerPoint Presentation</vt:lpstr>
      <vt:lpstr>ASP.NET today and v.next</vt:lpstr>
      <vt:lpstr>PowerPoint Presentation</vt:lpstr>
      <vt:lpstr>  ASP.NET</vt:lpstr>
      <vt:lpstr>PowerPoint Presentation</vt:lpstr>
      <vt:lpstr>PowerPoint Presentation</vt:lpstr>
      <vt:lpstr>  ASP.NET</vt:lpstr>
      <vt:lpstr>One ASP.NET</vt:lpstr>
      <vt:lpstr>One ASP.NET</vt:lpstr>
      <vt:lpstr>One ASP.NET</vt:lpstr>
      <vt:lpstr>One ASP.NET</vt:lpstr>
      <vt:lpstr>ASP.NET and Web Tools Cadence</vt:lpstr>
      <vt:lpstr>ASP.NET and Web Tools Cadence</vt:lpstr>
      <vt:lpstr>ASP.NET and Web Tools Cadence</vt:lpstr>
      <vt:lpstr>ASP.NET and Web Tools Cadence</vt:lpstr>
      <vt:lpstr>PowerPoint Presentation</vt:lpstr>
      <vt:lpstr>From the Web Tools “Labs”</vt:lpstr>
      <vt:lpstr>PowerPoint Presentation</vt:lpstr>
      <vt:lpstr>PowerPoint Presentation</vt:lpstr>
      <vt:lpstr>PowerPoint Presentation</vt:lpstr>
      <vt:lpstr>PowerPoint Presentation</vt:lpstr>
      <vt:lpstr>PowerPoint Presentation</vt:lpstr>
      <vt:lpstr>PowerPoint Presentation</vt:lpstr>
      <vt:lpstr>Nothing but demos</vt:lpstr>
      <vt:lpstr>PowerPoint Presentation</vt:lpstr>
      <vt:lpstr>Be well, write good code, and stay  in touch  @shanselman and @coolcsh</vt:lpstr>
      <vt:lpstr>PowerPoint Presentation</vt:lpstr>
      <vt:lpstr>PowerPoint Presentation</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What's New for ASP.NET and Web in Visual Studio 2013 Update 2 and Beyond</dc:title>
  <dc:subject>Build 2014</dc:subject>
  <dc:creator>Administrator</dc:creator>
  <cp:keywords>Build 2014</cp:keywords>
  <dc:description>Template: Mitchell Derrey, Silver Fox Productions
Formatting: 
Event Dates: April 2nd - 4th, 2014
Event Location: Moscone Conference Center, San Francisco, CA
Audience Type: Internal</dc:description>
  <cp:lastModifiedBy>Administrator</cp:lastModifiedBy>
  <cp:revision>4</cp:revision>
  <dcterms:created xsi:type="dcterms:W3CDTF">2014-04-02T16:35:06Z</dcterms:created>
  <dcterms:modified xsi:type="dcterms:W3CDTF">2014-04-02T20:52:21Z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28;#Moscone Center|d4f36a2e-dd0d-4424-990f-7c93b4e9f063</vt:lpwstr>
  </property>
  <property fmtid="{D5CDD505-2E9C-101B-9397-08002B2CF9AE}" pid="7" name="Track">
    <vt:lpwstr/>
  </property>
  <property fmtid="{D5CDD505-2E9C-101B-9397-08002B2CF9AE}" pid="8" name="Event Location">
    <vt:lpwstr>6;#San Francisco|84dfcb53-432b-499d-8965-93d483d36b4a</vt:lpwstr>
  </property>
  <property fmtid="{D5CDD505-2E9C-101B-9397-08002B2CF9AE}" pid="9" name="Campaign">
    <vt:lpwstr/>
  </property>
  <property fmtid="{D5CDD505-2E9C-101B-9397-08002B2CF9AE}" pid="10" name="Audience1">
    <vt:lpwstr/>
  </property>
  <property fmtid="{D5CDD505-2E9C-101B-9397-08002B2CF9AE}" pid="11" name="Event Name">
    <vt:lpwstr>27;#BUILD|58542b36-5bf5-46a6-a53f-a41fb7a73785</vt:lpwstr>
  </property>
  <property fmtid="{D5CDD505-2E9C-101B-9397-08002B2CF9AE}" pid="12" name="TaxKeyword">
    <vt:lpwstr>55;#Build 2014|8770012f-d296-48ca-a06e-3861b41b8494</vt:lpwstr>
  </property>
</Properties>
</file>