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19" r:id="rId5"/>
    <p:sldMasterId id="2147484234" r:id="rId6"/>
  </p:sldMasterIdLst>
  <p:notesMasterIdLst>
    <p:notesMasterId r:id="rId42"/>
  </p:notesMasterIdLst>
  <p:handoutMasterIdLst>
    <p:handoutMasterId r:id="rId43"/>
  </p:handoutMasterIdLst>
  <p:sldIdLst>
    <p:sldId id="282" r:id="rId7"/>
    <p:sldId id="317" r:id="rId8"/>
    <p:sldId id="318" r:id="rId9"/>
    <p:sldId id="319" r:id="rId10"/>
    <p:sldId id="320" r:id="rId11"/>
    <p:sldId id="321" r:id="rId12"/>
    <p:sldId id="322" r:id="rId13"/>
    <p:sldId id="323" r:id="rId14"/>
    <p:sldId id="324" r:id="rId15"/>
    <p:sldId id="325" r:id="rId16"/>
    <p:sldId id="326" r:id="rId17"/>
    <p:sldId id="327" r:id="rId18"/>
    <p:sldId id="328" r:id="rId19"/>
    <p:sldId id="329" r:id="rId20"/>
    <p:sldId id="330" r:id="rId21"/>
    <p:sldId id="331" r:id="rId22"/>
    <p:sldId id="332" r:id="rId23"/>
    <p:sldId id="333" r:id="rId24"/>
    <p:sldId id="334" r:id="rId25"/>
    <p:sldId id="335" r:id="rId26"/>
    <p:sldId id="336" r:id="rId27"/>
    <p:sldId id="337" r:id="rId28"/>
    <p:sldId id="338" r:id="rId29"/>
    <p:sldId id="339" r:id="rId30"/>
    <p:sldId id="340" r:id="rId31"/>
    <p:sldId id="341" r:id="rId32"/>
    <p:sldId id="342" r:id="rId33"/>
    <p:sldId id="343" r:id="rId34"/>
    <p:sldId id="344" r:id="rId35"/>
    <p:sldId id="345" r:id="rId36"/>
    <p:sldId id="346" r:id="rId37"/>
    <p:sldId id="347" r:id="rId38"/>
    <p:sldId id="348" r:id="rId39"/>
    <p:sldId id="315" r:id="rId40"/>
    <p:sldId id="316" r:id="rId41"/>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Build 2014 Breakout Template" id="{5CF46F38-2ECC-4583-8D7D-57BEA9520F7C}">
          <p14:sldIdLst>
            <p14:sldId id="282"/>
            <p14:sldId id="317"/>
            <p14:sldId id="318"/>
            <p14:sldId id="319"/>
            <p14:sldId id="320"/>
            <p14:sldId id="321"/>
            <p14:sldId id="322"/>
            <p14:sldId id="323"/>
            <p14:sldId id="324"/>
            <p14:sldId id="325"/>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 id="315"/>
            <p14:sldId id="316"/>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5050"/>
    <a:srgbClr val="D2D2D2"/>
    <a:srgbClr val="BAD80A"/>
    <a:srgbClr val="7FBA00"/>
    <a:srgbClr val="FFFFFF"/>
    <a:srgbClr val="FFB900"/>
    <a:srgbClr val="DC3C00"/>
    <a:srgbClr val="000000"/>
    <a:srgbClr val="008272"/>
    <a:srgbClr val="7373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25" autoAdjust="0"/>
    <p:restoredTop sz="85023" autoAdjust="0"/>
  </p:normalViewPr>
  <p:slideViewPr>
    <p:cSldViewPr snapToObjects="1">
      <p:cViewPr varScale="1">
        <p:scale>
          <a:sx n="95" d="100"/>
          <a:sy n="95" d="100"/>
        </p:scale>
        <p:origin x="870" y="84"/>
      </p:cViewPr>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Objects="1" showGuides="1">
      <p:cViewPr varScale="1">
        <p:scale>
          <a:sx n="65" d="100"/>
          <a:sy n="65" d="100"/>
        </p:scale>
        <p:origin x="3276" y="6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viewProps" Target="viewProps.xml"/><Relationship Id="rId20" Type="http://schemas.openxmlformats.org/officeDocument/2006/relationships/slide" Target="slides/slide14.xml"/><Relationship Id="rId41"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0172694-61BA-4353-BA89-77A3A7646F9B}" type="datetime1">
              <a:rPr lang="en-US" smtClean="0">
                <a:latin typeface="Segoe UI" pitchFamily="34" charset="0"/>
              </a:rPr>
              <a:t>4/3/2014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
        <p:nvSpPr>
          <p:cNvPr id="5"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r>
              <a:rPr lang="en-US" dirty="0" smtClean="0"/>
              <a:t>Build 2014</a:t>
            </a:r>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9F00D60D-1703-4D24-8308-FEE06A50A69C}" type="datetime1">
              <a:rPr lang="en-US" smtClean="0"/>
              <a:t>4/3/2014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080257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baseline="0"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752597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2936068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2323941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32065236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48680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19</a:t>
            </a:fld>
            <a:endParaRPr lang="en-US">
              <a:solidFill>
                <a:prstClr val="black"/>
              </a:solidFill>
            </a:endParaRPr>
          </a:p>
        </p:txBody>
      </p:sp>
    </p:spTree>
    <p:extLst>
      <p:ext uri="{BB962C8B-B14F-4D97-AF65-F5344CB8AC3E}">
        <p14:creationId xmlns:p14="http://schemas.microsoft.com/office/powerpoint/2010/main" val="28357411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300421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23</a:t>
            </a:fld>
            <a:endParaRPr lang="en-US">
              <a:solidFill>
                <a:prstClr val="black"/>
              </a:solidFill>
            </a:endParaRPr>
          </a:p>
        </p:txBody>
      </p:sp>
    </p:spTree>
    <p:extLst>
      <p:ext uri="{BB962C8B-B14F-4D97-AF65-F5344CB8AC3E}">
        <p14:creationId xmlns:p14="http://schemas.microsoft.com/office/powerpoint/2010/main" val="39521847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2483026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3071755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7097127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0290413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30894680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392263653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23299090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737334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9694032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smtClean="0">
                <a:solidFill>
                  <a:prstClr val="black"/>
                </a:solidFill>
              </a:rPr>
              <a:t>Build 2014</a:t>
            </a:r>
            <a:endParaRPr lang="en-US" dirty="0">
              <a:solidFill>
                <a:prstClr val="black"/>
              </a:solidFill>
            </a:endParaRPr>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9F00D60D-1703-4D24-8308-FEE06A50A69C}" type="datetime1">
              <a:rPr lang="en-US" smtClean="0">
                <a:solidFill>
                  <a:prstClr val="black"/>
                </a:solidFill>
              </a:rPr>
              <a:pPr/>
              <a:t>4/3/2014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42594457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sz="1200"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57257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a:buNone/>
            </a:pPr>
            <a:endParaRPr lang="en-US" sz="1200"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5</a:t>
            </a:fld>
            <a:endParaRPr lang="en-US">
              <a:solidFill>
                <a:prstClr val="black"/>
              </a:solidFill>
            </a:endParaRPr>
          </a:p>
        </p:txBody>
      </p:sp>
    </p:spTree>
    <p:extLst>
      <p:ext uri="{BB962C8B-B14F-4D97-AF65-F5344CB8AC3E}">
        <p14:creationId xmlns:p14="http://schemas.microsoft.com/office/powerpoint/2010/main" val="174467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7</a:t>
            </a:fld>
            <a:endParaRPr lang="en-US">
              <a:solidFill>
                <a:prstClr val="black"/>
              </a:solidFill>
            </a:endParaRPr>
          </a:p>
        </p:txBody>
      </p:sp>
    </p:spTree>
    <p:extLst>
      <p:ext uri="{BB962C8B-B14F-4D97-AF65-F5344CB8AC3E}">
        <p14:creationId xmlns:p14="http://schemas.microsoft.com/office/powerpoint/2010/main" val="157541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SzPct val="100000"/>
              <a:buFont typeface="Arial"/>
              <a:buChar char="•"/>
            </a:pPr>
            <a:endParaRPr lang="en-US"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2558751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dirty="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33926540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39473593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982BD17-9087-0F42-95FB-C0063315A0B7}" type="slidenum">
              <a:rPr lang="en-US" smtClean="0">
                <a:solidFill>
                  <a:prstClr val="black"/>
                </a:solidFill>
              </a:rPr>
              <a:pPr/>
              <a:t>11</a:t>
            </a:fld>
            <a:endParaRPr lang="en-US">
              <a:solidFill>
                <a:prstClr val="black"/>
              </a:solidFill>
            </a:endParaRPr>
          </a:p>
        </p:txBody>
      </p:sp>
    </p:spTree>
    <p:extLst>
      <p:ext uri="{BB962C8B-B14F-4D97-AF65-F5344CB8AC3E}">
        <p14:creationId xmlns:p14="http://schemas.microsoft.com/office/powerpoint/2010/main" val="329775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
        <p:nvSpPr>
          <p:cNvPr id="3"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1pPr>
            <a:lvl2pPr marL="584200" indent="-2413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2pPr>
            <a:lvl3pPr marL="571441" indent="-342900">
              <a:defRPr lang="en-US" sz="2400" kern="1200" dirty="0" smtClean="0">
                <a:gradFill>
                  <a:gsLst>
                    <a:gs pos="100000">
                      <a:schemeClr val="tx1"/>
                    </a:gs>
                    <a:gs pos="0">
                      <a:schemeClr val="tx1"/>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smtClean="0"/>
              <a:t>Click to edit Master text styles</a:t>
            </a:r>
          </a:p>
          <a:p>
            <a:pPr marL="0" lvl="1" indent="0" algn="l" defTabSz="914166" rtl="0" eaLnBrk="1" latinLnBrk="0" hangingPunct="1">
              <a:spcBef>
                <a:spcPct val="20000"/>
              </a:spcBef>
              <a:spcAft>
                <a:spcPts val="816"/>
              </a:spcAft>
              <a:buFont typeface="Arial" pitchFamily="34" charset="0"/>
              <a:buNone/>
            </a:pPr>
            <a:r>
              <a:rPr lang="en-US" smtClean="0"/>
              <a:t>Second level</a:t>
            </a:r>
          </a:p>
          <a:p>
            <a:pPr marL="0" lvl="2" indent="0" algn="l" defTabSz="914166" rtl="0" eaLnBrk="1" latinLnBrk="0" hangingPunct="1">
              <a:spcBef>
                <a:spcPct val="20000"/>
              </a:spcBef>
              <a:spcAft>
                <a:spcPts val="816"/>
              </a:spcAft>
              <a:buFont typeface="Arial" pitchFamily="34" charset="0"/>
              <a:buNone/>
            </a:pPr>
            <a:r>
              <a:rPr lang="en-US"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106697334"/>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alk-in">
    <p:bg>
      <p:bgPr>
        <a:solidFill>
          <a:schemeClr val="bg1"/>
        </a:solidFill>
        <a:effectLst/>
      </p:bgPr>
    </p:bg>
    <p:spTree>
      <p:nvGrpSpPr>
        <p:cNvPr id="1" name=""/>
        <p:cNvGrpSpPr/>
        <p:nvPr/>
      </p:nvGrpSpPr>
      <p:grpSpPr>
        <a:xfrm>
          <a:off x="0" y="0"/>
          <a:ext cx="0" cy="0"/>
          <a:chOff x="0" y="0"/>
          <a:chExt cx="0" cy="0"/>
        </a:xfrm>
      </p:grpSpPr>
      <p:sp>
        <p:nvSpPr>
          <p:cNvPr id="2" name="Freeform 1"/>
          <p:cNvSpPr>
            <a:spLocks noEditPoints="1"/>
          </p:cNvSpPr>
          <p:nvPr userDrawn="1"/>
        </p:nvSpPr>
        <p:spPr bwMode="black">
          <a:xfrm>
            <a:off x="2137568" y="2473325"/>
            <a:ext cx="8161338" cy="2047875"/>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323232"/>
          </a:solidFill>
          <a:ln>
            <a:noFill/>
          </a:ln>
        </p:spPr>
        <p:txBody>
          <a:bodyPr vert="horz" wrap="square" lIns="91440" tIns="45720" rIns="91440" bIns="45720" numCol="1" anchor="t" anchorCtr="0" compatLnSpc="1">
            <a:prstTxWarp prst="textNoShape">
              <a:avLst/>
            </a:prstTxWarp>
          </a:bodyPr>
          <a:lstStyle/>
          <a:p>
            <a:endParaRPr lang="en-US"/>
          </a:p>
        </p:txBody>
      </p:sp>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bwMode="invGray">
          <a:xfrm>
            <a:off x="10129837" y="6126162"/>
            <a:ext cx="1849602" cy="394827"/>
          </a:xfrm>
          <a:prstGeom prst="rect">
            <a:avLst/>
          </a:prstGeom>
          <a:noFill/>
          <a:ln>
            <a:noFill/>
          </a:ln>
        </p:spPr>
      </p:pic>
    </p:spTree>
    <p:extLst>
      <p:ext uri="{BB962C8B-B14F-4D97-AF65-F5344CB8AC3E}">
        <p14:creationId xmlns:p14="http://schemas.microsoft.com/office/powerpoint/2010/main" val="390312070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554597292"/>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118852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Tree>
    <p:extLst>
      <p:ext uri="{BB962C8B-B14F-4D97-AF65-F5344CB8AC3E}">
        <p14:creationId xmlns:p14="http://schemas.microsoft.com/office/powerpoint/2010/main" val="8619209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chemeClr val="tx1"/>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121382685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018252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 Master text styles</a:t>
            </a:r>
          </a:p>
        </p:txBody>
      </p:sp>
    </p:spTree>
    <p:extLst>
      <p:ext uri="{BB962C8B-B14F-4D97-AF65-F5344CB8AC3E}">
        <p14:creationId xmlns:p14="http://schemas.microsoft.com/office/powerpoint/2010/main" val="1372855731"/>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dirty="0" smtClean="0"/>
              <a:t>Click to edit Master title style</a:t>
            </a:r>
            <a:endParaRPr lang="en-US" dirty="0"/>
          </a:p>
        </p:txBody>
      </p:sp>
    </p:spTree>
    <p:extLst>
      <p:ext uri="{BB962C8B-B14F-4D97-AF65-F5344CB8AC3E}">
        <p14:creationId xmlns:p14="http://schemas.microsoft.com/office/powerpoint/2010/main" val="3322279723"/>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2">
    <p:spTree>
      <p:nvGrpSpPr>
        <p:cNvPr id="1" name=""/>
        <p:cNvGrpSpPr/>
        <p:nvPr/>
      </p:nvGrpSpPr>
      <p:grpSpPr>
        <a:xfrm>
          <a:off x="0" y="0"/>
          <a:ext cx="0" cy="0"/>
          <a:chOff x="0" y="0"/>
          <a:chExt cx="0" cy="0"/>
        </a:xfrm>
      </p:grpSpPr>
      <p:sp>
        <p:nvSpPr>
          <p:cNvPr id="5" name="Text Placeholder 4"/>
          <p:cNvSpPr>
            <a:spLocks noGrp="1"/>
          </p:cNvSpPr>
          <p:nvPr>
            <p:ph type="body" sz="quarter" idx="12" hasCustomPrompt="1"/>
          </p:nvPr>
        </p:nvSpPr>
        <p:spPr>
          <a:xfrm>
            <a:off x="276540" y="5783263"/>
            <a:ext cx="9142098" cy="902608"/>
          </a:xfrm>
          <a:noFill/>
        </p:spPr>
        <p:txBody>
          <a:bodyPr lIns="146304" tIns="109728" rIns="146304" bIns="109728" anchor="b">
            <a:noAutofit/>
          </a:bodyPr>
          <a:lstStyle>
            <a:lvl1pPr marL="0" indent="0">
              <a:spcBef>
                <a:spcPts val="0"/>
              </a:spcBef>
              <a:buNone/>
              <a:defRPr sz="2000" spc="0" baseline="0">
                <a:gradFill>
                  <a:gsLst>
                    <a:gs pos="0">
                      <a:schemeClr val="tx1"/>
                    </a:gs>
                    <a:gs pos="100000">
                      <a:schemeClr val="tx1"/>
                    </a:gs>
                  </a:gsLst>
                  <a:lin ang="5400000" scaled="0"/>
                </a:gradFill>
                <a:latin typeface="+mn-lt"/>
              </a:defRPr>
            </a:lvl1pPr>
          </a:lstStyle>
          <a:p>
            <a:pPr lvl="0"/>
            <a:r>
              <a:rPr lang="en-US" dirty="0" smtClean="0"/>
              <a:t>Speaker Name</a:t>
            </a:r>
          </a:p>
        </p:txBody>
      </p:sp>
      <p:sp>
        <p:nvSpPr>
          <p:cNvPr id="9" name="Title 1"/>
          <p:cNvSpPr>
            <a:spLocks noGrp="1"/>
          </p:cNvSpPr>
          <p:nvPr>
            <p:ph type="title" hasCustomPrompt="1"/>
          </p:nvPr>
        </p:nvSpPr>
        <p:spPr>
          <a:xfrm>
            <a:off x="274702" y="2117165"/>
            <a:ext cx="11887135" cy="1837298"/>
          </a:xfrm>
          <a:noFill/>
        </p:spPr>
        <p:txBody>
          <a:bodyPr lIns="146304" tIns="91440" rIns="146304" bIns="91440" anchor="t" anchorCtr="0"/>
          <a:lstStyle>
            <a:lvl1pPr>
              <a:defRPr sz="54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sp>
        <p:nvSpPr>
          <p:cNvPr id="4" name="Freeform 3"/>
          <p:cNvSpPr>
            <a:spLocks noChangeAspect="1" noEditPoints="1"/>
          </p:cNvSpPr>
          <p:nvPr userDrawn="1"/>
        </p:nvSpPr>
        <p:spPr bwMode="black">
          <a:xfrm>
            <a:off x="10332993"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
        <p:nvSpPr>
          <p:cNvPr id="6" name="Text Placeholder 2"/>
          <p:cNvSpPr>
            <a:spLocks noGrp="1"/>
          </p:cNvSpPr>
          <p:nvPr>
            <p:ph type="body" sz="quarter" idx="13" hasCustomPrompt="1"/>
          </p:nvPr>
        </p:nvSpPr>
        <p:spPr>
          <a:xfrm>
            <a:off x="274702" y="307621"/>
            <a:ext cx="3656013" cy="572464"/>
          </a:xfrm>
        </p:spPr>
        <p:txBody>
          <a:bodyPr lIns="182880" tIns="146304" rIns="182880" bIns="146304"/>
          <a:lstStyle>
            <a:lvl1pPr marL="0" indent="0">
              <a:buNone/>
              <a:defRPr sz="2000"/>
            </a:lvl1pPr>
            <a:lvl2pPr marL="342900" indent="0">
              <a:buNone/>
              <a:defRPr sz="2000"/>
            </a:lvl2pPr>
            <a:lvl3pPr marL="571500" indent="0">
              <a:buNone/>
              <a:defRPr sz="2000"/>
            </a:lvl3pPr>
            <a:lvl4pPr marL="800100" indent="0">
              <a:buNone/>
              <a:defRPr sz="2000"/>
            </a:lvl4pPr>
            <a:lvl5pPr marL="1028700" indent="0">
              <a:buNone/>
              <a:defRPr sz="2000"/>
            </a:lvl5pPr>
          </a:lstStyle>
          <a:p>
            <a:pPr lvl="0"/>
            <a:r>
              <a:rPr lang="en-US" dirty="0" smtClean="0"/>
              <a:t>Session Code Here</a:t>
            </a:r>
            <a:endParaRPr lang="en-US" dirty="0"/>
          </a:p>
        </p:txBody>
      </p:sp>
    </p:spTree>
    <p:extLst>
      <p:ext uri="{BB962C8B-B14F-4D97-AF65-F5344CB8AC3E}">
        <p14:creationId xmlns:p14="http://schemas.microsoft.com/office/powerpoint/2010/main" val="362156117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1" orient="horz" pos="4406">
          <p15:clr>
            <a:srgbClr val="C35EA4"/>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a:defRPr kumimoji="0" lang="en-US" sz="2400" b="0" i="0" u="none" strike="noStrike" kern="1200" cap="none" spc="0" normalizeH="0" baseline="0" dirty="0" smtClean="0">
                <a:ln>
                  <a:noFill/>
                </a:ln>
                <a:gradFill>
                  <a:gsLst>
                    <a:gs pos="92208">
                      <a:schemeClr val="tx1"/>
                    </a:gs>
                    <a:gs pos="0">
                      <a:schemeClr val="tx1"/>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buFont typeface="Arial" pitchFamily="34" charset="0"/>
              <a:buNone/>
              <a:tabLst/>
              <a:defRPr/>
            </a:pPr>
            <a:r>
              <a:rPr lang="en-US" dirty="0" smtClean="0"/>
              <a:t>Click to edit Master text styles</a:t>
            </a:r>
          </a:p>
        </p:txBody>
      </p:sp>
    </p:spTree>
    <p:extLst>
      <p:ext uri="{BB962C8B-B14F-4D97-AF65-F5344CB8AC3E}">
        <p14:creationId xmlns:p14="http://schemas.microsoft.com/office/powerpoint/2010/main" val="1462853086"/>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a:lnSpc>
                <a:spcPct val="95000"/>
              </a:lnSpc>
              <a:spcBef>
                <a:spcPts val="0"/>
              </a:spcBef>
              <a:spcAft>
                <a:spcPts val="1632"/>
              </a:spcAft>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1608567953"/>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buFont typeface="Arial" pitchFamily="34" charset="0"/>
              <a:buNone/>
            </a:pPr>
            <a:r>
              <a:rPr lang="en-US" dirty="0"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accent3"/>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37218113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a:defRPr lang="en-US" sz="3600" kern="1200" dirty="0" smtClean="0">
                <a:gradFill>
                  <a:gsLst>
                    <a:gs pos="12264">
                      <a:schemeClr val="tx1">
                        <a:lumMod val="75000"/>
                        <a:lumOff val="25000"/>
                      </a:schemeClr>
                    </a:gs>
                    <a:gs pos="71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buFont typeface="Arial" pitchFamily="34" charset="0"/>
              <a:buNone/>
            </a:pPr>
            <a:r>
              <a:rPr lang="en-US" dirty="0"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dirty="0"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dirty="0" smtClean="0"/>
              <a:t>Click to edit Master title style</a:t>
            </a:r>
            <a:endParaRPr lang="en-US" dirty="0"/>
          </a:p>
        </p:txBody>
      </p:sp>
    </p:spTree>
    <p:extLst>
      <p:ext uri="{BB962C8B-B14F-4D97-AF65-F5344CB8AC3E}">
        <p14:creationId xmlns:p14="http://schemas.microsoft.com/office/powerpoint/2010/main" val="279610937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 Code">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1534779"/>
          </a:xfrm>
        </p:spPr>
        <p:txBody>
          <a:bodyPr>
            <a:spAutoFit/>
          </a:bodyPr>
          <a:lstStyle>
            <a:lvl1pPr>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1pPr>
            <a:lvl2pPr marL="584200" indent="-2413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2pPr>
            <a:lvl3pPr marL="571441" indent="-342900">
              <a:defRPr lang="en-US" sz="2400" kern="1200" dirty="0" smtClean="0">
                <a:gradFill>
                  <a:gsLst>
                    <a:gs pos="66981">
                      <a:schemeClr val="tx1">
                        <a:lumMod val="75000"/>
                        <a:lumOff val="25000"/>
                      </a:schemeClr>
                    </a:gs>
                    <a:gs pos="0">
                      <a:schemeClr val="tx1">
                        <a:lumMod val="75000"/>
                        <a:lumOff val="25000"/>
                      </a:schemeClr>
                    </a:gs>
                  </a:gsLst>
                  <a:lin ang="5400000" scaled="0"/>
                </a:gradFill>
                <a:latin typeface="Consolas" pitchFamily="49" charset="0"/>
                <a:ea typeface="+mn-ea"/>
                <a:cs typeface="Consolas" pitchFamily="49" charset="0"/>
              </a:defRPr>
            </a:lvl3pPr>
            <a:lvl4pPr>
              <a:defRPr sz="2000"/>
            </a:lvl4pPr>
            <a:lvl5pPr>
              <a:defRPr sz="2000"/>
            </a:lvl5pPr>
          </a:lstStyle>
          <a:p>
            <a:pPr marL="0" lvl="0" indent="0" algn="l" defTabSz="914166" rtl="0" eaLnBrk="1" latinLnBrk="0" hangingPunct="1">
              <a:spcBef>
                <a:spcPct val="20000"/>
              </a:spcBef>
              <a:spcAft>
                <a:spcPts val="816"/>
              </a:spcAft>
              <a:buFont typeface="Arial" pitchFamily="34" charset="0"/>
              <a:buNone/>
            </a:pPr>
            <a:r>
              <a:rPr lang="en-US" dirty="0" smtClean="0"/>
              <a:t>Click to edit Master text styles</a:t>
            </a:r>
          </a:p>
          <a:p>
            <a:pPr marL="0" marR="0" lvl="1" indent="0" algn="l" defTabSz="914166" rtl="0" eaLnBrk="1" fontAlgn="auto" latinLnBrk="0" hangingPunct="1">
              <a:lnSpc>
                <a:spcPct val="90000"/>
              </a:lnSpc>
              <a:spcBef>
                <a:spcPct val="20000"/>
              </a:spcBef>
              <a:spcAft>
                <a:spcPts val="816"/>
              </a:spcAft>
              <a:buClr>
                <a:schemeClr val="tx1"/>
              </a:buClr>
              <a:buSzPct val="90000"/>
              <a:buFont typeface="Arial" pitchFamily="34" charset="0"/>
              <a:buNone/>
              <a:tabLst/>
            </a:pPr>
            <a:r>
              <a:rPr lang="en-US" dirty="0" smtClean="0"/>
              <a:t>Second level</a:t>
            </a:r>
          </a:p>
          <a:p>
            <a:pPr marL="457082" lvl="2" indent="-228541" algn="l" defTabSz="914166" rtl="0" eaLnBrk="1" latinLnBrk="0" hangingPunct="1">
              <a:spcBef>
                <a:spcPct val="20000"/>
              </a:spcBef>
              <a:spcAft>
                <a:spcPts val="816"/>
              </a:spcAft>
              <a:buFont typeface="Arial" pitchFamily="34" charset="0"/>
              <a:buChar char="•"/>
            </a:pPr>
            <a:r>
              <a:rPr lang="en-US" dirty="0" smtClean="0"/>
              <a:t>Third level</a:t>
            </a:r>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49634120"/>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113524"/>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Multiple Shapes &amp; Color Background">
    <p:spTree>
      <p:nvGrpSpPr>
        <p:cNvPr id="1" name=""/>
        <p:cNvGrpSpPr/>
        <p:nvPr/>
      </p:nvGrpSpPr>
      <p:grpSpPr>
        <a:xfrm>
          <a:off x="0" y="0"/>
          <a:ext cx="0" cy="0"/>
          <a:chOff x="0" y="0"/>
          <a:chExt cx="0" cy="0"/>
        </a:xfrm>
      </p:grpSpPr>
      <p:sp>
        <p:nvSpPr>
          <p:cNvPr id="6" name="Picture Placeholder 12"/>
          <p:cNvSpPr>
            <a:spLocks noGrp="1"/>
          </p:cNvSpPr>
          <p:nvPr>
            <p:ph type="pic" sz="quarter" idx="17"/>
          </p:nvPr>
        </p:nvSpPr>
        <p:spPr>
          <a:xfrm>
            <a:off x="274638" y="2307518"/>
            <a:ext cx="1563194" cy="323299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9" y="0"/>
                </a:moveTo>
                <a:lnTo>
                  <a:pt x="10000" y="2854"/>
                </a:lnTo>
                <a:cubicBezTo>
                  <a:pt x="9998" y="7335"/>
                  <a:pt x="9970" y="2648"/>
                  <a:pt x="9969" y="7131"/>
                </a:cubicBezTo>
                <a:cubicBezTo>
                  <a:pt x="9964" y="7082"/>
                  <a:pt x="-38" y="10005"/>
                  <a:pt x="0" y="10000"/>
                </a:cubicBezTo>
                <a:cubicBezTo>
                  <a:pt x="6" y="580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8" name="Picture Placeholder 12"/>
          <p:cNvSpPr>
            <a:spLocks noGrp="1"/>
          </p:cNvSpPr>
          <p:nvPr>
            <p:ph type="pic" sz="quarter" idx="18"/>
          </p:nvPr>
        </p:nvSpPr>
        <p:spPr>
          <a:xfrm>
            <a:off x="4745014" y="2301239"/>
            <a:ext cx="3232905" cy="3245549"/>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9" name="Picture Placeholder 12"/>
          <p:cNvSpPr>
            <a:spLocks noGrp="1"/>
          </p:cNvSpPr>
          <p:nvPr>
            <p:ph type="pic" sz="quarter" idx="19"/>
          </p:nvPr>
        </p:nvSpPr>
        <p:spPr>
          <a:xfrm>
            <a:off x="8258122" y="2302035"/>
            <a:ext cx="3903716" cy="3243962"/>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54"/>
              <a:gd name="connsiteY0" fmla="*/ 0 h 10000"/>
              <a:gd name="connsiteX1" fmla="*/ 10046 w 10054"/>
              <a:gd name="connsiteY1" fmla="*/ 693 h 10000"/>
              <a:gd name="connsiteX2" fmla="*/ 10054 w 10054"/>
              <a:gd name="connsiteY2" fmla="*/ 8579 h 10000"/>
              <a:gd name="connsiteX3" fmla="*/ 0 w 10054"/>
              <a:gd name="connsiteY3" fmla="*/ 10000 h 10000"/>
              <a:gd name="connsiteX4" fmla="*/ 9 w 10054"/>
              <a:gd name="connsiteY4" fmla="*/ 0 h 10000"/>
              <a:gd name="connsiteX0" fmla="*/ 9 w 10047"/>
              <a:gd name="connsiteY0" fmla="*/ 0 h 10000"/>
              <a:gd name="connsiteX1" fmla="*/ 10046 w 10047"/>
              <a:gd name="connsiteY1" fmla="*/ 693 h 10000"/>
              <a:gd name="connsiteX2" fmla="*/ 10043 w 10047"/>
              <a:gd name="connsiteY2" fmla="*/ 9284 h 10000"/>
              <a:gd name="connsiteX3" fmla="*/ 0 w 10047"/>
              <a:gd name="connsiteY3" fmla="*/ 10000 h 10000"/>
              <a:gd name="connsiteX4" fmla="*/ 9 w 10047"/>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47" h="10000">
                <a:moveTo>
                  <a:pt x="9" y="0"/>
                </a:moveTo>
                <a:cubicBezTo>
                  <a:pt x="-9" y="5"/>
                  <a:pt x="5027" y="346"/>
                  <a:pt x="10046" y="693"/>
                </a:cubicBezTo>
                <a:cubicBezTo>
                  <a:pt x="10052" y="3075"/>
                  <a:pt x="10037" y="6902"/>
                  <a:pt x="10043" y="9284"/>
                </a:cubicBezTo>
                <a:lnTo>
                  <a:pt x="0" y="10000"/>
                </a:lnTo>
                <a:cubicBezTo>
                  <a:pt x="6" y="6667"/>
                  <a:pt x="4" y="5000"/>
                  <a:pt x="9" y="0"/>
                </a:cubicBezTo>
                <a:close/>
              </a:path>
            </a:pathLst>
          </a:custGeom>
        </p:spPr>
        <p:txBody>
          <a:bodyPr anchor="ctr" anchorCtr="0">
            <a:normAutofit/>
          </a:bodyPr>
          <a:lstStyle>
            <a:lvl1pPr>
              <a:defRPr sz="1600"/>
            </a:lvl1pPr>
          </a:lstStyle>
          <a:p>
            <a:r>
              <a:rPr lang="en-US" smtClean="0"/>
              <a:t>Click icon to add picture</a:t>
            </a:r>
            <a:endParaRPr lang="en-US" dirty="0"/>
          </a:p>
        </p:txBody>
      </p:sp>
      <p:sp>
        <p:nvSpPr>
          <p:cNvPr id="10" name="Picture Placeholder 12"/>
          <p:cNvSpPr>
            <a:spLocks noGrp="1"/>
          </p:cNvSpPr>
          <p:nvPr>
            <p:ph type="pic" sz="quarter" idx="20"/>
          </p:nvPr>
        </p:nvSpPr>
        <p:spPr>
          <a:xfrm>
            <a:off x="2118039" y="2301050"/>
            <a:ext cx="2346769" cy="3245927"/>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8579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10000"/>
              <a:gd name="connsiteX1" fmla="*/ 10057 w 10057"/>
              <a:gd name="connsiteY1" fmla="*/ 1452 h 10000"/>
              <a:gd name="connsiteX2" fmla="*/ 10054 w 10057"/>
              <a:gd name="connsiteY2" fmla="*/ 5606 h 10000"/>
              <a:gd name="connsiteX3" fmla="*/ 0 w 10057"/>
              <a:gd name="connsiteY3" fmla="*/ 10000 h 10000"/>
              <a:gd name="connsiteX4" fmla="*/ 9 w 10057"/>
              <a:gd name="connsiteY4" fmla="*/ 0 h 10000"/>
              <a:gd name="connsiteX0" fmla="*/ 9 w 10057"/>
              <a:gd name="connsiteY0" fmla="*/ 0 h 7951"/>
              <a:gd name="connsiteX1" fmla="*/ 10057 w 10057"/>
              <a:gd name="connsiteY1" fmla="*/ 1452 h 7951"/>
              <a:gd name="connsiteX2" fmla="*/ 10054 w 10057"/>
              <a:gd name="connsiteY2" fmla="*/ 5606 h 7951"/>
              <a:gd name="connsiteX3" fmla="*/ 0 w 10057"/>
              <a:gd name="connsiteY3" fmla="*/ 7951 h 7951"/>
              <a:gd name="connsiteX4" fmla="*/ 9 w 10057"/>
              <a:gd name="connsiteY4" fmla="*/ 0 h 7951"/>
              <a:gd name="connsiteX0" fmla="*/ 9 w 10000"/>
              <a:gd name="connsiteY0" fmla="*/ 0 h 10000"/>
              <a:gd name="connsiteX1" fmla="*/ 10000 w 10000"/>
              <a:gd name="connsiteY1" fmla="*/ 1826 h 10000"/>
              <a:gd name="connsiteX2" fmla="*/ 9997 w 10000"/>
              <a:gd name="connsiteY2" fmla="*/ 705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1826 h 10000"/>
              <a:gd name="connsiteX2" fmla="*/ 9969 w 10000"/>
              <a:gd name="connsiteY2" fmla="*/ 7131 h 10000"/>
              <a:gd name="connsiteX3" fmla="*/ 0 w 10000"/>
              <a:gd name="connsiteY3" fmla="*/ 10000 h 10000"/>
              <a:gd name="connsiteX4" fmla="*/ 9 w 10000"/>
              <a:gd name="connsiteY4" fmla="*/ 0 h 10000"/>
              <a:gd name="connsiteX0" fmla="*/ 9 w 10000"/>
              <a:gd name="connsiteY0" fmla="*/ 0 h 10000"/>
              <a:gd name="connsiteX1" fmla="*/ 10000 w 10000"/>
              <a:gd name="connsiteY1" fmla="*/ 2854 h 10000"/>
              <a:gd name="connsiteX2" fmla="*/ 9969 w 10000"/>
              <a:gd name="connsiteY2" fmla="*/ 7131 h 10000"/>
              <a:gd name="connsiteX3" fmla="*/ 0 w 10000"/>
              <a:gd name="connsiteY3" fmla="*/ 10000 h 10000"/>
              <a:gd name="connsiteX4" fmla="*/ 9 w 10000"/>
              <a:gd name="connsiteY4" fmla="*/ 0 h 10000"/>
              <a:gd name="connsiteX0" fmla="*/ 9 w 15000"/>
              <a:gd name="connsiteY0" fmla="*/ 0 h 10000"/>
              <a:gd name="connsiteX1" fmla="*/ 15000 w 15000"/>
              <a:gd name="connsiteY1" fmla="*/ 2173 h 10000"/>
              <a:gd name="connsiteX2" fmla="*/ 9969 w 15000"/>
              <a:gd name="connsiteY2" fmla="*/ 7131 h 10000"/>
              <a:gd name="connsiteX3" fmla="*/ 0 w 15000"/>
              <a:gd name="connsiteY3" fmla="*/ 10000 h 10000"/>
              <a:gd name="connsiteX4" fmla="*/ 9 w 15000"/>
              <a:gd name="connsiteY4" fmla="*/ 0 h 10000"/>
              <a:gd name="connsiteX0" fmla="*/ 9 w 15024"/>
              <a:gd name="connsiteY0" fmla="*/ 0 h 10000"/>
              <a:gd name="connsiteX1" fmla="*/ 15000 w 15024"/>
              <a:gd name="connsiteY1" fmla="*/ 2173 h 10000"/>
              <a:gd name="connsiteX2" fmla="*/ 15024 w 15024"/>
              <a:gd name="connsiteY2" fmla="*/ 7919 h 10000"/>
              <a:gd name="connsiteX3" fmla="*/ 0 w 15024"/>
              <a:gd name="connsiteY3" fmla="*/ 10000 h 10000"/>
              <a:gd name="connsiteX4" fmla="*/ 9 w 15024"/>
              <a:gd name="connsiteY4" fmla="*/ 0 h 10000"/>
              <a:gd name="connsiteX0" fmla="*/ 9 w 15024"/>
              <a:gd name="connsiteY0" fmla="*/ 0 h 10000"/>
              <a:gd name="connsiteX1" fmla="*/ 15000 w 15024"/>
              <a:gd name="connsiteY1" fmla="*/ 2173 h 10000"/>
              <a:gd name="connsiteX2" fmla="*/ 15024 w 15024"/>
              <a:gd name="connsiteY2" fmla="*/ 7906 h 10000"/>
              <a:gd name="connsiteX3" fmla="*/ 0 w 15024"/>
              <a:gd name="connsiteY3" fmla="*/ 10000 h 10000"/>
              <a:gd name="connsiteX4" fmla="*/ 9 w 15024"/>
              <a:gd name="connsiteY4" fmla="*/ 0 h 10000"/>
              <a:gd name="connsiteX0" fmla="*/ 1 w 15016"/>
              <a:gd name="connsiteY0" fmla="*/ 0 h 10053"/>
              <a:gd name="connsiteX1" fmla="*/ 14992 w 15016"/>
              <a:gd name="connsiteY1" fmla="*/ 2173 h 10053"/>
              <a:gd name="connsiteX2" fmla="*/ 15016 w 15016"/>
              <a:gd name="connsiteY2" fmla="*/ 7906 h 10053"/>
              <a:gd name="connsiteX3" fmla="*/ 20 w 15016"/>
              <a:gd name="connsiteY3" fmla="*/ 10053 h 10053"/>
              <a:gd name="connsiteX4" fmla="*/ 1 w 15016"/>
              <a:gd name="connsiteY4" fmla="*/ 0 h 10053"/>
              <a:gd name="connsiteX0" fmla="*/ 9 w 15024"/>
              <a:gd name="connsiteY0" fmla="*/ 0 h 10040"/>
              <a:gd name="connsiteX1" fmla="*/ 15000 w 15024"/>
              <a:gd name="connsiteY1" fmla="*/ 2173 h 10040"/>
              <a:gd name="connsiteX2" fmla="*/ 15024 w 15024"/>
              <a:gd name="connsiteY2" fmla="*/ 7906 h 10040"/>
              <a:gd name="connsiteX3" fmla="*/ 0 w 15024"/>
              <a:gd name="connsiteY3" fmla="*/ 10040 h 10040"/>
              <a:gd name="connsiteX4" fmla="*/ 9 w 15024"/>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39"/>
              <a:gd name="connsiteY0" fmla="*/ 0 h 10040"/>
              <a:gd name="connsiteX1" fmla="*/ 15139 w 15139"/>
              <a:gd name="connsiteY1" fmla="*/ 2200 h 10040"/>
              <a:gd name="connsiteX2" fmla="*/ 15024 w 15139"/>
              <a:gd name="connsiteY2" fmla="*/ 7906 h 10040"/>
              <a:gd name="connsiteX3" fmla="*/ 0 w 15139"/>
              <a:gd name="connsiteY3" fmla="*/ 10040 h 10040"/>
              <a:gd name="connsiteX4" fmla="*/ 9 w 15139"/>
              <a:gd name="connsiteY4" fmla="*/ 0 h 10040"/>
              <a:gd name="connsiteX0" fmla="*/ 9 w 15148"/>
              <a:gd name="connsiteY0" fmla="*/ 0 h 10040"/>
              <a:gd name="connsiteX1" fmla="*/ 15139 w 15148"/>
              <a:gd name="connsiteY1" fmla="*/ 2200 h 10040"/>
              <a:gd name="connsiteX2" fmla="*/ 15135 w 15148"/>
              <a:gd name="connsiteY2" fmla="*/ 7906 h 10040"/>
              <a:gd name="connsiteX3" fmla="*/ 0 w 15148"/>
              <a:gd name="connsiteY3" fmla="*/ 10040 h 10040"/>
              <a:gd name="connsiteX4" fmla="*/ 9 w 15148"/>
              <a:gd name="connsiteY4" fmla="*/ 0 h 10040"/>
              <a:gd name="connsiteX0" fmla="*/ 9 w 15143"/>
              <a:gd name="connsiteY0" fmla="*/ 0 h 10040"/>
              <a:gd name="connsiteX1" fmla="*/ 15111 w 15143"/>
              <a:gd name="connsiteY1" fmla="*/ 2240 h 10040"/>
              <a:gd name="connsiteX2" fmla="*/ 15135 w 15143"/>
              <a:gd name="connsiteY2" fmla="*/ 7906 h 10040"/>
              <a:gd name="connsiteX3" fmla="*/ 0 w 15143"/>
              <a:gd name="connsiteY3" fmla="*/ 10040 h 10040"/>
              <a:gd name="connsiteX4" fmla="*/ 9 w 15143"/>
              <a:gd name="connsiteY4" fmla="*/ 0 h 10040"/>
              <a:gd name="connsiteX0" fmla="*/ 9 w 15141"/>
              <a:gd name="connsiteY0" fmla="*/ 0 h 10040"/>
              <a:gd name="connsiteX1" fmla="*/ 15083 w 15141"/>
              <a:gd name="connsiteY1" fmla="*/ 2187 h 10040"/>
              <a:gd name="connsiteX2" fmla="*/ 15135 w 15141"/>
              <a:gd name="connsiteY2" fmla="*/ 7906 h 10040"/>
              <a:gd name="connsiteX3" fmla="*/ 0 w 15141"/>
              <a:gd name="connsiteY3" fmla="*/ 10040 h 10040"/>
              <a:gd name="connsiteX4" fmla="*/ 9 w 15141"/>
              <a:gd name="connsiteY4" fmla="*/ 0 h 10040"/>
              <a:gd name="connsiteX0" fmla="*/ 9 w 15083"/>
              <a:gd name="connsiteY0" fmla="*/ 0 h 10040"/>
              <a:gd name="connsiteX1" fmla="*/ 15083 w 15083"/>
              <a:gd name="connsiteY1" fmla="*/ 2187 h 10040"/>
              <a:gd name="connsiteX2" fmla="*/ 15052 w 15083"/>
              <a:gd name="connsiteY2" fmla="*/ 7906 h 10040"/>
              <a:gd name="connsiteX3" fmla="*/ 0 w 15083"/>
              <a:gd name="connsiteY3" fmla="*/ 10040 h 10040"/>
              <a:gd name="connsiteX4" fmla="*/ 9 w 15083"/>
              <a:gd name="connsiteY4" fmla="*/ 0 h 10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083" h="10040">
                <a:moveTo>
                  <a:pt x="9" y="0"/>
                </a:moveTo>
                <a:lnTo>
                  <a:pt x="15083" y="2187"/>
                </a:lnTo>
                <a:cubicBezTo>
                  <a:pt x="15081" y="2167"/>
                  <a:pt x="15081" y="7843"/>
                  <a:pt x="15052" y="7906"/>
                </a:cubicBezTo>
                <a:cubicBezTo>
                  <a:pt x="15047" y="7857"/>
                  <a:pt x="-38" y="10045"/>
                  <a:pt x="0" y="10040"/>
                </a:cubicBezTo>
                <a:cubicBezTo>
                  <a:pt x="6" y="5848"/>
                  <a:pt x="3" y="4192"/>
                  <a:pt x="9" y="0"/>
                </a:cubicBezTo>
                <a:close/>
              </a:path>
            </a:pathLst>
          </a:custGeom>
        </p:spPr>
        <p:txBody>
          <a:bodyPr anchor="ctr" anchorCtr="0">
            <a:normAutofit/>
          </a:bodyPr>
          <a:lstStyle>
            <a:lvl1pPr marL="0" marR="0" indent="0" algn="l" defTabSz="1243266" rtl="0" eaLnBrk="1" fontAlgn="base" latinLnBrk="0" hangingPunct="1">
              <a:lnSpc>
                <a:spcPct val="95000"/>
              </a:lnSpc>
              <a:spcBef>
                <a:spcPts val="0"/>
              </a:spcBef>
              <a:spcAft>
                <a:spcPts val="0"/>
              </a:spcAft>
              <a:buClr>
                <a:schemeClr val="accent1"/>
              </a:buClr>
              <a:buSzPct val="110000"/>
              <a:buFont typeface="Avenir LT Pro 45 Book" charset="0"/>
              <a:buNone/>
              <a:tabLst/>
              <a:defRPr sz="1600"/>
            </a:lvl1p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991420366"/>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chemeClr val="bg1"/>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165911206"/>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32736" y="2172837"/>
            <a:ext cx="10571004" cy="1499290"/>
          </a:xfrm>
        </p:spPr>
        <p:txBody>
          <a:bodyPr/>
          <a:lstStyle/>
          <a:p>
            <a:r>
              <a:rPr lang="en-US" smtClean="0"/>
              <a:t>Click to edit Master title style</a:t>
            </a:r>
            <a:endParaRPr lang="en-US"/>
          </a:p>
        </p:txBody>
      </p:sp>
      <p:sp>
        <p:nvSpPr>
          <p:cNvPr id="3" name="Subtitle 2"/>
          <p:cNvSpPr>
            <a:spLocks noGrp="1"/>
          </p:cNvSpPr>
          <p:nvPr>
            <p:ph type="subTitle" idx="1"/>
          </p:nvPr>
        </p:nvSpPr>
        <p:spPr>
          <a:xfrm>
            <a:off x="1865471" y="3963564"/>
            <a:ext cx="8705533" cy="1787490"/>
          </a:xfrm>
        </p:spPr>
        <p:txBody>
          <a:bodyPr/>
          <a:lstStyle>
            <a:lvl1pPr marL="0" indent="0" algn="ctr">
              <a:buNone/>
              <a:defRPr>
                <a:solidFill>
                  <a:schemeClr val="tx1">
                    <a:tint val="75000"/>
                  </a:schemeClr>
                </a:solidFill>
              </a:defRPr>
            </a:lvl1pPr>
            <a:lvl2pPr marL="621746" indent="0" algn="ctr">
              <a:buNone/>
              <a:defRPr>
                <a:solidFill>
                  <a:schemeClr val="tx1">
                    <a:tint val="75000"/>
                  </a:schemeClr>
                </a:solidFill>
              </a:defRPr>
            </a:lvl2pPr>
            <a:lvl3pPr marL="1243493" indent="0" algn="ctr">
              <a:buNone/>
              <a:defRPr>
                <a:solidFill>
                  <a:schemeClr val="tx1">
                    <a:tint val="75000"/>
                  </a:schemeClr>
                </a:solidFill>
              </a:defRPr>
            </a:lvl3pPr>
            <a:lvl4pPr marL="1865239" indent="0" algn="ctr">
              <a:buNone/>
              <a:defRPr>
                <a:solidFill>
                  <a:schemeClr val="tx1">
                    <a:tint val="75000"/>
                  </a:schemeClr>
                </a:solidFill>
              </a:defRPr>
            </a:lvl4pPr>
            <a:lvl5pPr marL="2486985" indent="0" algn="ctr">
              <a:buNone/>
              <a:defRPr>
                <a:solidFill>
                  <a:schemeClr val="tx1">
                    <a:tint val="75000"/>
                  </a:schemeClr>
                </a:solidFill>
              </a:defRPr>
            </a:lvl5pPr>
            <a:lvl6pPr marL="3108731" indent="0" algn="ctr">
              <a:buNone/>
              <a:defRPr>
                <a:solidFill>
                  <a:schemeClr val="tx1">
                    <a:tint val="75000"/>
                  </a:schemeClr>
                </a:solidFill>
              </a:defRPr>
            </a:lvl6pPr>
            <a:lvl7pPr marL="3730478" indent="0" algn="ctr">
              <a:buNone/>
              <a:defRPr>
                <a:solidFill>
                  <a:schemeClr val="tx1">
                    <a:tint val="75000"/>
                  </a:schemeClr>
                </a:solidFill>
              </a:defRPr>
            </a:lvl7pPr>
            <a:lvl8pPr marL="4352224" indent="0" algn="ctr">
              <a:buNone/>
              <a:defRPr>
                <a:solidFill>
                  <a:schemeClr val="tx1">
                    <a:tint val="75000"/>
                  </a:schemeClr>
                </a:solidFill>
              </a:defRPr>
            </a:lvl8pPr>
            <a:lvl9pPr marL="497397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ACDB3CC-F982-40F9-8DD6-BCC9AFBF44BD}" type="datetime1">
              <a:rPr lang="en-US" smtClean="0">
                <a:solidFill>
                  <a:prstClr val="black">
                    <a:tint val="75000"/>
                  </a:prstClr>
                </a:solidFill>
              </a:rPr>
              <a:pPr/>
              <a:t>4/3/2014</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AF88E988-FB04-AB4E-BE5A-59F242AF7F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153358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7546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82396" y="4494631"/>
            <a:ext cx="10571004" cy="1389190"/>
          </a:xfrm>
        </p:spPr>
        <p:txBody>
          <a:bodyPr anchor="t"/>
          <a:lstStyle>
            <a:lvl1pPr algn="l">
              <a:defRPr sz="5440" b="1" cap="all"/>
            </a:lvl1pPr>
          </a:lstStyle>
          <a:p>
            <a:r>
              <a:rPr lang="en-US" smtClean="0"/>
              <a:t>Click to edit Master title style</a:t>
            </a:r>
            <a:endParaRPr lang="en-US"/>
          </a:p>
        </p:txBody>
      </p:sp>
      <p:sp>
        <p:nvSpPr>
          <p:cNvPr id="3" name="Text Placeholder 2"/>
          <p:cNvSpPr>
            <a:spLocks noGrp="1"/>
          </p:cNvSpPr>
          <p:nvPr>
            <p:ph type="body" idx="1"/>
          </p:nvPr>
        </p:nvSpPr>
        <p:spPr>
          <a:xfrm>
            <a:off x="982396" y="2964579"/>
            <a:ext cx="10571004" cy="1530051"/>
          </a:xfrm>
        </p:spPr>
        <p:txBody>
          <a:bodyPr anchor="b"/>
          <a:lstStyle>
            <a:lvl1pPr marL="0" indent="0">
              <a:buNone/>
              <a:defRPr sz="2720">
                <a:solidFill>
                  <a:schemeClr val="tx1">
                    <a:tint val="75000"/>
                  </a:schemeClr>
                </a:solidFill>
              </a:defRPr>
            </a:lvl1pPr>
            <a:lvl2pPr marL="621746" indent="0">
              <a:buNone/>
              <a:defRPr sz="2448">
                <a:solidFill>
                  <a:schemeClr val="tx1">
                    <a:tint val="75000"/>
                  </a:schemeClr>
                </a:solidFill>
              </a:defRPr>
            </a:lvl2pPr>
            <a:lvl3pPr marL="1243493" indent="0">
              <a:buNone/>
              <a:defRPr sz="2176">
                <a:solidFill>
                  <a:schemeClr val="tx1">
                    <a:tint val="75000"/>
                  </a:schemeClr>
                </a:solidFill>
              </a:defRPr>
            </a:lvl3pPr>
            <a:lvl4pPr marL="1865239" indent="0">
              <a:buNone/>
              <a:defRPr sz="1904">
                <a:solidFill>
                  <a:schemeClr val="tx1">
                    <a:tint val="75000"/>
                  </a:schemeClr>
                </a:solidFill>
              </a:defRPr>
            </a:lvl4pPr>
            <a:lvl5pPr marL="2486985" indent="0">
              <a:buNone/>
              <a:defRPr sz="1904">
                <a:solidFill>
                  <a:schemeClr val="tx1">
                    <a:tint val="75000"/>
                  </a:schemeClr>
                </a:solidFill>
              </a:defRPr>
            </a:lvl5pPr>
            <a:lvl6pPr marL="3108731" indent="0">
              <a:buNone/>
              <a:defRPr sz="1904">
                <a:solidFill>
                  <a:schemeClr val="tx1">
                    <a:tint val="75000"/>
                  </a:schemeClr>
                </a:solidFill>
              </a:defRPr>
            </a:lvl6pPr>
            <a:lvl7pPr marL="3730478" indent="0">
              <a:buNone/>
              <a:defRPr sz="1904">
                <a:solidFill>
                  <a:schemeClr val="tx1">
                    <a:tint val="75000"/>
                  </a:schemeClr>
                </a:solidFill>
              </a:defRPr>
            </a:lvl7pPr>
            <a:lvl8pPr marL="4352224" indent="0">
              <a:buNone/>
              <a:defRPr sz="1904">
                <a:solidFill>
                  <a:schemeClr val="tx1">
                    <a:tint val="75000"/>
                  </a:schemeClr>
                </a:solidFill>
              </a:defRPr>
            </a:lvl8pPr>
            <a:lvl9pPr marL="4973970" indent="0">
              <a:buNone/>
              <a:defRPr sz="1904">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A9E7B99-7C3F-4BC3-B7B8-7E1F8C620B24}" type="datetime1">
              <a:rPr lang="en-US" smtClean="0">
                <a:solidFill>
                  <a:prstClr val="black">
                    <a:tint val="75000"/>
                  </a:prstClr>
                </a:solidFill>
              </a:rPr>
              <a:pPr/>
              <a:t>4/3/2014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1AF2B4D-6B12-4EDF-87BB-2B55CECB66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840120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1824" y="1632057"/>
            <a:ext cx="5492776" cy="4616063"/>
          </a:xfrm>
        </p:spPr>
        <p:txBody>
          <a:bodyPr/>
          <a:lstStyle>
            <a:lvl1pPr>
              <a:defRPr sz="3808"/>
            </a:lvl1pPr>
            <a:lvl2pPr>
              <a:defRPr sz="3264"/>
            </a:lvl2pPr>
            <a:lvl3pPr>
              <a:defRPr sz="2720"/>
            </a:lvl3pPr>
            <a:lvl4pPr>
              <a:defRPr sz="2448"/>
            </a:lvl4pPr>
            <a:lvl5pPr>
              <a:defRPr sz="2448"/>
            </a:lvl5pPr>
            <a:lvl6pPr>
              <a:defRPr sz="2448"/>
            </a:lvl6pPr>
            <a:lvl7pPr>
              <a:defRPr sz="2448"/>
            </a:lvl7pPr>
            <a:lvl8pPr>
              <a:defRPr sz="2448"/>
            </a:lvl8pPr>
            <a:lvl9pPr>
              <a:defRPr sz="244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321875" y="1632057"/>
            <a:ext cx="5492776" cy="4616063"/>
          </a:xfrm>
        </p:spPr>
        <p:txBody>
          <a:bodyPr/>
          <a:lstStyle>
            <a:lvl1pPr>
              <a:defRPr sz="3808"/>
            </a:lvl1pPr>
            <a:lvl2pPr>
              <a:defRPr sz="3264"/>
            </a:lvl2pPr>
            <a:lvl3pPr>
              <a:defRPr sz="2720"/>
            </a:lvl3pPr>
            <a:lvl4pPr>
              <a:defRPr sz="2448"/>
            </a:lvl4pPr>
            <a:lvl5pPr>
              <a:defRPr sz="2448"/>
            </a:lvl5pPr>
            <a:lvl6pPr>
              <a:defRPr sz="2448"/>
            </a:lvl6pPr>
            <a:lvl7pPr>
              <a:defRPr sz="2448"/>
            </a:lvl7pPr>
            <a:lvl8pPr>
              <a:defRPr sz="2448"/>
            </a:lvl8pPr>
            <a:lvl9pPr>
              <a:defRPr sz="2448"/>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375599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21824" y="1565673"/>
            <a:ext cx="5494936" cy="652499"/>
          </a:xfrm>
        </p:spPr>
        <p:txBody>
          <a:bodyPr anchor="b"/>
          <a:lstStyle>
            <a:lvl1pPr marL="0" indent="0">
              <a:buNone/>
              <a:defRPr sz="3264" b="1"/>
            </a:lvl1pPr>
            <a:lvl2pPr marL="621746" indent="0">
              <a:buNone/>
              <a:defRPr sz="2720" b="1"/>
            </a:lvl2pPr>
            <a:lvl3pPr marL="1243493" indent="0">
              <a:buNone/>
              <a:defRPr sz="2448" b="1"/>
            </a:lvl3pPr>
            <a:lvl4pPr marL="1865239" indent="0">
              <a:buNone/>
              <a:defRPr sz="2176" b="1"/>
            </a:lvl4pPr>
            <a:lvl5pPr marL="2486985" indent="0">
              <a:buNone/>
              <a:defRPr sz="2176" b="1"/>
            </a:lvl5pPr>
            <a:lvl6pPr marL="3108731" indent="0">
              <a:buNone/>
              <a:defRPr sz="2176" b="1"/>
            </a:lvl6pPr>
            <a:lvl7pPr marL="3730478" indent="0">
              <a:buNone/>
              <a:defRPr sz="2176" b="1"/>
            </a:lvl7pPr>
            <a:lvl8pPr marL="4352224" indent="0">
              <a:buNone/>
              <a:defRPr sz="2176" b="1"/>
            </a:lvl8pPr>
            <a:lvl9pPr marL="4973970" indent="0">
              <a:buNone/>
              <a:defRPr sz="2176" b="1"/>
            </a:lvl9pPr>
          </a:lstStyle>
          <a:p>
            <a:pPr lvl="0"/>
            <a:r>
              <a:rPr lang="en-US" smtClean="0"/>
              <a:t>Click to edit Master text styles</a:t>
            </a:r>
          </a:p>
        </p:txBody>
      </p:sp>
      <p:sp>
        <p:nvSpPr>
          <p:cNvPr id="4" name="Content Placeholder 3"/>
          <p:cNvSpPr>
            <a:spLocks noGrp="1"/>
          </p:cNvSpPr>
          <p:nvPr>
            <p:ph sz="half" idx="2"/>
          </p:nvPr>
        </p:nvSpPr>
        <p:spPr>
          <a:xfrm>
            <a:off x="621824" y="2218171"/>
            <a:ext cx="5494936" cy="4029948"/>
          </a:xfrm>
        </p:spPr>
        <p:txBody>
          <a:bodyPr/>
          <a:lstStyle>
            <a:lvl1pPr>
              <a:defRPr sz="3264"/>
            </a:lvl1pPr>
            <a:lvl2pPr>
              <a:defRPr sz="2720"/>
            </a:lvl2pPr>
            <a:lvl3pPr>
              <a:defRPr sz="2448"/>
            </a:lvl3pPr>
            <a:lvl4pPr>
              <a:defRPr sz="2176"/>
            </a:lvl4pPr>
            <a:lvl5pPr>
              <a:defRPr sz="2176"/>
            </a:lvl5pPr>
            <a:lvl6pPr>
              <a:defRPr sz="2176"/>
            </a:lvl6pPr>
            <a:lvl7pPr>
              <a:defRPr sz="2176"/>
            </a:lvl7pPr>
            <a:lvl8pPr>
              <a:defRPr sz="2176"/>
            </a:lvl8pPr>
            <a:lvl9pPr>
              <a:defRPr sz="21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317558" y="1565673"/>
            <a:ext cx="5497095" cy="652499"/>
          </a:xfrm>
        </p:spPr>
        <p:txBody>
          <a:bodyPr anchor="b"/>
          <a:lstStyle>
            <a:lvl1pPr marL="0" indent="0">
              <a:buNone/>
              <a:defRPr sz="3264" b="1"/>
            </a:lvl1pPr>
            <a:lvl2pPr marL="621746" indent="0">
              <a:buNone/>
              <a:defRPr sz="2720" b="1"/>
            </a:lvl2pPr>
            <a:lvl3pPr marL="1243493" indent="0">
              <a:buNone/>
              <a:defRPr sz="2448" b="1"/>
            </a:lvl3pPr>
            <a:lvl4pPr marL="1865239" indent="0">
              <a:buNone/>
              <a:defRPr sz="2176" b="1"/>
            </a:lvl4pPr>
            <a:lvl5pPr marL="2486985" indent="0">
              <a:buNone/>
              <a:defRPr sz="2176" b="1"/>
            </a:lvl5pPr>
            <a:lvl6pPr marL="3108731" indent="0">
              <a:buNone/>
              <a:defRPr sz="2176" b="1"/>
            </a:lvl6pPr>
            <a:lvl7pPr marL="3730478" indent="0">
              <a:buNone/>
              <a:defRPr sz="2176" b="1"/>
            </a:lvl7pPr>
            <a:lvl8pPr marL="4352224" indent="0">
              <a:buNone/>
              <a:defRPr sz="2176" b="1"/>
            </a:lvl8pPr>
            <a:lvl9pPr marL="4973970" indent="0">
              <a:buNone/>
              <a:defRPr sz="2176" b="1"/>
            </a:lvl9pPr>
          </a:lstStyle>
          <a:p>
            <a:pPr lvl="0"/>
            <a:r>
              <a:rPr lang="en-US" smtClean="0"/>
              <a:t>Click to edit Master text styles</a:t>
            </a:r>
          </a:p>
        </p:txBody>
      </p:sp>
      <p:sp>
        <p:nvSpPr>
          <p:cNvPr id="6" name="Content Placeholder 5"/>
          <p:cNvSpPr>
            <a:spLocks noGrp="1"/>
          </p:cNvSpPr>
          <p:nvPr>
            <p:ph sz="quarter" idx="4"/>
          </p:nvPr>
        </p:nvSpPr>
        <p:spPr>
          <a:xfrm>
            <a:off x="6317558" y="2218171"/>
            <a:ext cx="5497095" cy="4029948"/>
          </a:xfrm>
        </p:spPr>
        <p:txBody>
          <a:bodyPr/>
          <a:lstStyle>
            <a:lvl1pPr>
              <a:defRPr sz="3264"/>
            </a:lvl1pPr>
            <a:lvl2pPr>
              <a:defRPr sz="2720"/>
            </a:lvl2pPr>
            <a:lvl3pPr>
              <a:defRPr sz="2448"/>
            </a:lvl3pPr>
            <a:lvl4pPr>
              <a:defRPr sz="2176"/>
            </a:lvl4pPr>
            <a:lvl5pPr>
              <a:defRPr sz="2176"/>
            </a:lvl5pPr>
            <a:lvl6pPr>
              <a:defRPr sz="2176"/>
            </a:lvl6pPr>
            <a:lvl7pPr>
              <a:defRPr sz="2176"/>
            </a:lvl7pPr>
            <a:lvl8pPr>
              <a:defRPr sz="2176"/>
            </a:lvl8pPr>
            <a:lvl9pPr>
              <a:defRPr sz="2176"/>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562858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0315065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7991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1826" y="278485"/>
            <a:ext cx="4091515" cy="1185184"/>
          </a:xfrm>
        </p:spPr>
        <p:txBody>
          <a:bodyPr anchor="b"/>
          <a:lstStyle>
            <a:lvl1pPr algn="l">
              <a:defRPr sz="2720" b="1"/>
            </a:lvl1pPr>
          </a:lstStyle>
          <a:p>
            <a:r>
              <a:rPr lang="en-US" smtClean="0"/>
              <a:t>Click to edit Master title style</a:t>
            </a:r>
            <a:endParaRPr lang="en-US"/>
          </a:p>
        </p:txBody>
      </p:sp>
      <p:sp>
        <p:nvSpPr>
          <p:cNvPr id="3" name="Content Placeholder 2"/>
          <p:cNvSpPr>
            <a:spLocks noGrp="1"/>
          </p:cNvSpPr>
          <p:nvPr>
            <p:ph idx="1"/>
          </p:nvPr>
        </p:nvSpPr>
        <p:spPr>
          <a:xfrm>
            <a:off x="4862316" y="278487"/>
            <a:ext cx="6952335" cy="5969634"/>
          </a:xfrm>
        </p:spPr>
        <p:txBody>
          <a:bodyPr/>
          <a:lstStyle>
            <a:lvl1pPr>
              <a:defRPr sz="4352"/>
            </a:lvl1pPr>
            <a:lvl2pPr>
              <a:defRPr sz="3808"/>
            </a:lvl2pPr>
            <a:lvl3pPr>
              <a:defRPr sz="3264"/>
            </a:lvl3pPr>
            <a:lvl4pPr>
              <a:defRPr sz="2720"/>
            </a:lvl4pPr>
            <a:lvl5pPr>
              <a:defRPr sz="2720"/>
            </a:lvl5pPr>
            <a:lvl6pPr>
              <a:defRPr sz="2720"/>
            </a:lvl6pPr>
            <a:lvl7pPr>
              <a:defRPr sz="2720"/>
            </a:lvl7pPr>
            <a:lvl8pPr>
              <a:defRPr sz="2720"/>
            </a:lvl8pPr>
            <a:lvl9pPr>
              <a:defRPr sz="272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1826" y="1463671"/>
            <a:ext cx="4091515" cy="4784450"/>
          </a:xfrm>
        </p:spPr>
        <p:txBody>
          <a:bodyPr/>
          <a:lstStyle>
            <a:lvl1pPr marL="0" indent="0">
              <a:buNone/>
              <a:defRPr sz="1904"/>
            </a:lvl1pPr>
            <a:lvl2pPr marL="621746" indent="0">
              <a:buNone/>
              <a:defRPr sz="1632"/>
            </a:lvl2pPr>
            <a:lvl3pPr marL="1243493" indent="0">
              <a:buNone/>
              <a:defRPr sz="1360"/>
            </a:lvl3pPr>
            <a:lvl4pPr marL="1865239" indent="0">
              <a:buNone/>
              <a:defRPr sz="1224"/>
            </a:lvl4pPr>
            <a:lvl5pPr marL="2486985" indent="0">
              <a:buNone/>
              <a:defRPr sz="1224"/>
            </a:lvl5pPr>
            <a:lvl6pPr marL="3108731" indent="0">
              <a:buNone/>
              <a:defRPr sz="1224"/>
            </a:lvl6pPr>
            <a:lvl7pPr marL="3730478" indent="0">
              <a:buNone/>
              <a:defRPr sz="1224"/>
            </a:lvl7pPr>
            <a:lvl8pPr marL="4352224" indent="0">
              <a:buNone/>
              <a:defRPr sz="1224"/>
            </a:lvl8pPr>
            <a:lvl9pPr marL="4973970" indent="0">
              <a:buNone/>
              <a:defRPr sz="122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C6B1FF6-39B9-40F5-8B67-33C6354A3D4F}" type="slidenum">
              <a:rPr lang="en-US" smtClean="0">
                <a:solidFill>
                  <a:prstClr val="black">
                    <a:tint val="75000"/>
                  </a:prstClr>
                </a:solidFill>
              </a:rPr>
              <a:pPr/>
              <a:t>‹#›</a:t>
            </a:fld>
            <a:endParaRPr lang="en-US" dirty="0">
              <a:solidFill>
                <a:srgbClr val="9BBB59">
                  <a:shade val="75000"/>
                </a:srgbClr>
              </a:solidFill>
            </a:endParaRPr>
          </a:p>
        </p:txBody>
      </p:sp>
    </p:spTree>
    <p:extLst>
      <p:ext uri="{BB962C8B-B14F-4D97-AF65-F5344CB8AC3E}">
        <p14:creationId xmlns:p14="http://schemas.microsoft.com/office/powerpoint/2010/main" val="27286347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37636" y="4896167"/>
            <a:ext cx="7461885" cy="578021"/>
          </a:xfrm>
        </p:spPr>
        <p:txBody>
          <a:bodyPr anchor="b"/>
          <a:lstStyle>
            <a:lvl1pPr algn="l">
              <a:defRPr sz="2720" b="1"/>
            </a:lvl1pPr>
          </a:lstStyle>
          <a:p>
            <a:r>
              <a:rPr lang="en-US" smtClean="0"/>
              <a:t>Click to edit Master title style</a:t>
            </a:r>
            <a:endParaRPr lang="en-US"/>
          </a:p>
        </p:txBody>
      </p:sp>
      <p:sp>
        <p:nvSpPr>
          <p:cNvPr id="3" name="Picture Placeholder 2"/>
          <p:cNvSpPr>
            <a:spLocks noGrp="1"/>
          </p:cNvSpPr>
          <p:nvPr>
            <p:ph type="pic" idx="1"/>
          </p:nvPr>
        </p:nvSpPr>
        <p:spPr>
          <a:xfrm>
            <a:off x="2437636" y="624973"/>
            <a:ext cx="7461885" cy="4196715"/>
          </a:xfrm>
        </p:spPr>
        <p:txBody>
          <a:bodyPr/>
          <a:lstStyle>
            <a:lvl1pPr marL="0" indent="0">
              <a:buNone/>
              <a:defRPr sz="4352"/>
            </a:lvl1pPr>
            <a:lvl2pPr marL="621746" indent="0">
              <a:buNone/>
              <a:defRPr sz="3808"/>
            </a:lvl2pPr>
            <a:lvl3pPr marL="1243493" indent="0">
              <a:buNone/>
              <a:defRPr sz="3264"/>
            </a:lvl3pPr>
            <a:lvl4pPr marL="1865239" indent="0">
              <a:buNone/>
              <a:defRPr sz="2720"/>
            </a:lvl4pPr>
            <a:lvl5pPr marL="2486985" indent="0">
              <a:buNone/>
              <a:defRPr sz="2720"/>
            </a:lvl5pPr>
            <a:lvl6pPr marL="3108731" indent="0">
              <a:buNone/>
              <a:defRPr sz="2720"/>
            </a:lvl6pPr>
            <a:lvl7pPr marL="3730478" indent="0">
              <a:buNone/>
              <a:defRPr sz="2720"/>
            </a:lvl7pPr>
            <a:lvl8pPr marL="4352224" indent="0">
              <a:buNone/>
              <a:defRPr sz="2720"/>
            </a:lvl8pPr>
            <a:lvl9pPr marL="4973970" indent="0">
              <a:buNone/>
              <a:defRPr sz="272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2437636" y="5474188"/>
            <a:ext cx="7461885" cy="820885"/>
          </a:xfrm>
        </p:spPr>
        <p:txBody>
          <a:bodyPr/>
          <a:lstStyle>
            <a:lvl1pPr marL="0" indent="0">
              <a:buNone/>
              <a:defRPr sz="1904"/>
            </a:lvl1pPr>
            <a:lvl2pPr marL="621746" indent="0">
              <a:buNone/>
              <a:defRPr sz="1632"/>
            </a:lvl2pPr>
            <a:lvl3pPr marL="1243493" indent="0">
              <a:buNone/>
              <a:defRPr sz="1360"/>
            </a:lvl3pPr>
            <a:lvl4pPr marL="1865239" indent="0">
              <a:buNone/>
              <a:defRPr sz="1224"/>
            </a:lvl4pPr>
            <a:lvl5pPr marL="2486985" indent="0">
              <a:buNone/>
              <a:defRPr sz="1224"/>
            </a:lvl5pPr>
            <a:lvl6pPr marL="3108731" indent="0">
              <a:buNone/>
              <a:defRPr sz="1224"/>
            </a:lvl6pPr>
            <a:lvl7pPr marL="3730478" indent="0">
              <a:buNone/>
              <a:defRPr sz="1224"/>
            </a:lvl7pPr>
            <a:lvl8pPr marL="4352224" indent="0">
              <a:buNone/>
              <a:defRPr sz="1224"/>
            </a:lvl8pPr>
            <a:lvl9pPr marL="4973970" indent="0">
              <a:buNone/>
              <a:defRPr sz="1224"/>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75760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3027469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16444" y="280106"/>
            <a:ext cx="2798207" cy="596801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1824" y="280106"/>
            <a:ext cx="8187346" cy="596801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8C2560D-EC28-3B41-86E8-18F1CE0113B4}" type="datetimeFigureOut">
              <a:rPr lang="en-US" smtClean="0">
                <a:solidFill>
                  <a:prstClr val="black">
                    <a:tint val="75000"/>
                  </a:prstClr>
                </a:solidFill>
              </a:rPr>
              <a:pPr/>
              <a:t>4/3/2014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066355A-084C-D24E-9AD2-7E4FC41EA62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65692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 2">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383628" y="1668463"/>
            <a:ext cx="8778210" cy="5029200"/>
          </a:xfrm>
        </p:spPr>
        <p:txBody>
          <a:bodyPr wrap="square">
            <a:no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p:nvPr>
        </p:nvSpPr>
        <p:spPr>
          <a:xfrm>
            <a:off x="283148" y="1668463"/>
            <a:ext cx="2743200" cy="5029200"/>
          </a:xfrm>
        </p:spPr>
        <p:txBody>
          <a:bodyPr>
            <a:noAutofit/>
          </a:bodyPr>
          <a:lstStyle>
            <a:lvl1pPr marL="0" indent="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smtClean="0"/>
              <a:t>Click to edit Master text styles</a:t>
            </a:r>
          </a:p>
        </p:txBody>
      </p:sp>
    </p:spTree>
    <p:extLst>
      <p:ext uri="{BB962C8B-B14F-4D97-AF65-F5344CB8AC3E}">
        <p14:creationId xmlns:p14="http://schemas.microsoft.com/office/powerpoint/2010/main" val="242871581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Large">
    <p:spTree>
      <p:nvGrpSpPr>
        <p:cNvPr id="1" name=""/>
        <p:cNvGrpSpPr/>
        <p:nvPr/>
      </p:nvGrpSpPr>
      <p:grpSpPr>
        <a:xfrm>
          <a:off x="0" y="0"/>
          <a:ext cx="0" cy="0"/>
          <a:chOff x="0" y="0"/>
          <a:chExt cx="0" cy="0"/>
        </a:xfrm>
      </p:grpSpPr>
      <p:sp>
        <p:nvSpPr>
          <p:cNvPr id="2" name="Title 1"/>
          <p:cNvSpPr>
            <a:spLocks noGrp="1"/>
          </p:cNvSpPr>
          <p:nvPr>
            <p:ph type="title"/>
          </p:nvPr>
        </p:nvSpPr>
        <p:spPr>
          <a:xfrm>
            <a:off x="1189038" y="2125663"/>
            <a:ext cx="10058399" cy="1828800"/>
          </a:xfrm>
        </p:spPr>
        <p:txBody>
          <a:bodyPr/>
          <a:lstStyle>
            <a:lvl1pPr>
              <a:defRPr sz="48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quarter" idx="11" hasCustomPrompt="1"/>
          </p:nvPr>
        </p:nvSpPr>
        <p:spPr>
          <a:xfrm>
            <a:off x="283148" y="1668463"/>
            <a:ext cx="2743200" cy="5029200"/>
          </a:xfrm>
        </p:spPr>
        <p:txBody>
          <a:bodyPr>
            <a:noAutofit/>
          </a:bodyPr>
          <a:lstStyle>
            <a:lvl1pPr marL="342900" indent="-342900">
              <a:buNone/>
              <a:defRPr kumimoji="0" lang="en-US" sz="2400" b="0" i="0" u="none" strike="noStrike" kern="1200" cap="none" spc="0" normalizeH="0" baseline="0" dirty="0" smtClean="0">
                <a:ln>
                  <a:noFill/>
                </a:ln>
                <a:gradFill>
                  <a:gsLst>
                    <a:gs pos="100000">
                      <a:srgbClr val="000000">
                        <a:lumMod val="75000"/>
                        <a:lumOff val="25000"/>
                      </a:srgbClr>
                    </a:gs>
                    <a:gs pos="0">
                      <a:srgbClr val="000000">
                        <a:lumMod val="75000"/>
                        <a:lumOff val="25000"/>
                      </a:srgbClr>
                    </a:gs>
                  </a:gsLst>
                  <a:lin ang="5400000" scaled="0"/>
                </a:gradFill>
                <a:effectLst/>
                <a:uLnTx/>
                <a:uFillTx/>
                <a:latin typeface="+mn-lt"/>
                <a:ea typeface="+mj-ea"/>
                <a:cs typeface="+mj-cs"/>
              </a:defRPr>
            </a:lvl1pPr>
          </a:lstStyle>
          <a:p>
            <a:pPr marL="0" marR="0" lvl="0" indent="0" algn="l" defTabSz="914166" rtl="0" eaLnBrk="1" fontAlgn="auto" latinLnBrk="0" hangingPunct="1">
              <a:lnSpc>
                <a:spcPct val="100000"/>
              </a:lnSpc>
              <a:spcBef>
                <a:spcPct val="0"/>
              </a:spcBef>
              <a:spcAft>
                <a:spcPts val="0"/>
              </a:spcAft>
              <a:buClrTx/>
              <a:buSzTx/>
              <a:tabLst/>
              <a:defRPr/>
            </a:pPr>
            <a:r>
              <a:rPr lang="en-US" dirty="0" smtClean="0"/>
              <a:t>Click to edit</a:t>
            </a:r>
            <a:br>
              <a:rPr lang="en-US" dirty="0" smtClean="0"/>
            </a:br>
            <a:r>
              <a:rPr lang="en-US" dirty="0" smtClean="0"/>
              <a:t>Master text styles</a:t>
            </a:r>
          </a:p>
        </p:txBody>
      </p:sp>
    </p:spTree>
    <p:extLst>
      <p:ext uri="{BB962C8B-B14F-4D97-AF65-F5344CB8AC3E}">
        <p14:creationId xmlns:p14="http://schemas.microsoft.com/office/powerpoint/2010/main" val="367358941"/>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wrap="square" lIns="182880" tIns="146304" rIns="182880" bIns="146304" anchor="ctr">
            <a:noAutofit/>
          </a:bodyPr>
          <a:lstStyle>
            <a:lvl1pPr marL="0" indent="0">
              <a:lnSpc>
                <a:spcPct val="95000"/>
              </a:lnSpc>
              <a:spcBef>
                <a:spcPts val="0"/>
              </a:spcBef>
              <a:spcAft>
                <a:spcPts val="1632"/>
              </a:spcAft>
              <a:buNone/>
              <a:defRPr lang="en-US" sz="3600" kern="1200" dirty="0" smtClean="0">
                <a:gradFill>
                  <a:gsLst>
                    <a:gs pos="28302">
                      <a:schemeClr val="tx1">
                        <a:lumMod val="75000"/>
                        <a:lumOff val="25000"/>
                      </a:schemeClr>
                    </a:gs>
                    <a:gs pos="67000">
                      <a:schemeClr val="tx1">
                        <a:lumMod val="75000"/>
                        <a:lumOff val="25000"/>
                      </a:schemeClr>
                    </a:gs>
                  </a:gsLst>
                  <a:lin ang="5400000" scaled="0"/>
                </a:gradFill>
                <a:latin typeface="+mj-lt"/>
                <a:ea typeface="+mn-ea"/>
                <a:cs typeface="+mn-cs"/>
              </a:defRPr>
            </a:lvl1pPr>
            <a:lvl2pPr>
              <a:lnSpc>
                <a:spcPct val="100000"/>
              </a:lnSpc>
              <a:spcBef>
                <a:spcPts val="816"/>
              </a:spcBef>
              <a:defRPr sz="1900">
                <a:solidFill>
                  <a:srgbClr val="FFFFFF"/>
                </a:solidFill>
              </a:defRPr>
            </a:lvl2pPr>
            <a:lvl3pPr>
              <a:lnSpc>
                <a:spcPct val="100000"/>
              </a:lnSpc>
              <a:spcBef>
                <a:spcPts val="816"/>
              </a:spcBef>
              <a:defRPr sz="1900">
                <a:solidFill>
                  <a:srgbClr val="FFFFFF"/>
                </a:solidFill>
              </a:defRPr>
            </a:lvl3pPr>
            <a:lvl4pPr>
              <a:lnSpc>
                <a:spcPct val="100000"/>
              </a:lnSpc>
              <a:spcBef>
                <a:spcPts val="816"/>
              </a:spcBef>
              <a:defRPr sz="1900">
                <a:solidFill>
                  <a:srgbClr val="FFFFFF"/>
                </a:solidFill>
              </a:defRPr>
            </a:lvl4pPr>
            <a:lvl5pPr>
              <a:lnSpc>
                <a:spcPct val="100000"/>
              </a:lnSpc>
              <a:spcBef>
                <a:spcPts val="816"/>
              </a:spcBef>
              <a:defRPr sz="1900">
                <a:solidFill>
                  <a:srgbClr val="FFFFFF"/>
                </a:solidFill>
              </a:defRPr>
            </a:lvl5pPr>
          </a:lstStyle>
          <a:p>
            <a:pPr marL="0" lvl="0" indent="0" algn="l" defTabSz="914166" rtl="0" eaLnBrk="1" latinLnBrk="0" hangingPunct="1">
              <a:spcBef>
                <a:spcPct val="20000"/>
              </a:spcBef>
            </a:pPr>
            <a:r>
              <a:rPr lang="en-US" smtClean="0"/>
              <a:t>Click to edit Master text styles</a:t>
            </a:r>
          </a:p>
        </p:txBody>
      </p:sp>
      <p:sp>
        <p:nvSpPr>
          <p:cNvPr id="15" name="Title 1"/>
          <p:cNvSpPr>
            <a:spLocks noGrp="1"/>
          </p:cNvSpPr>
          <p:nvPr>
            <p:ph type="ctrTitle" hasCustomPrompt="1"/>
          </p:nvPr>
        </p:nvSpPr>
        <p:spPr>
          <a:xfrm>
            <a:off x="274638" y="1537563"/>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4106875086"/>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lor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None/>
              <a:defRPr lang="en-US" sz="3600" kern="1200" dirty="0" smtClean="0">
                <a:gradFill>
                  <a:gsLst>
                    <a:gs pos="8491">
                      <a:schemeClr val="tx1">
                        <a:lumMod val="75000"/>
                        <a:lumOff val="25000"/>
                      </a:schemeClr>
                    </a:gs>
                    <a:gs pos="100000">
                      <a:schemeClr val="tx1">
                        <a:lumMod val="75000"/>
                        <a:lumOff val="25000"/>
                      </a:schemeClr>
                    </a:gs>
                  </a:gsLst>
                  <a:lin ang="5400000" scaled="0"/>
                </a:gradFill>
                <a:latin typeface="+mj-lt"/>
                <a:ea typeface="+mn-ea"/>
                <a:cs typeface="+mn-cs"/>
              </a:defRPr>
            </a:lvl1pPr>
          </a:lstStyle>
          <a:p>
            <a:pPr marL="0" lvl="0" indent="0" algn="l" defTabSz="914166" rtl="0" eaLnBrk="1" latinLnBrk="0" hangingPunct="1">
              <a:spcBef>
                <a:spcPct val="20000"/>
              </a:spcBef>
              <a:spcAft>
                <a:spcPts val="1632"/>
              </a:spcAft>
            </a:pPr>
            <a:r>
              <a:rPr lang="en-US" smtClean="0"/>
              <a:t>Click to edit Master text styles</a:t>
            </a:r>
          </a:p>
        </p:txBody>
      </p:sp>
      <p:sp>
        <p:nvSpPr>
          <p:cNvPr id="6" name="Text Placeholder 8"/>
          <p:cNvSpPr>
            <a:spLocks noGrp="1"/>
          </p:cNvSpPr>
          <p:nvPr>
            <p:ph type="body" sz="quarter" idx="16" hasCustomPrompt="1"/>
          </p:nvPr>
        </p:nvSpPr>
        <p:spPr>
          <a:xfrm>
            <a:off x="274641" y="296864"/>
            <a:ext cx="11887199" cy="914400"/>
          </a:xfrm>
        </p:spPr>
        <p:txBody>
          <a:bodyPr vert="horz" lIns="182880" tIns="146304" rIns="182880" bIns="146304" rtlCol="0" anchor="t">
            <a:noAutofit/>
          </a:bodyPr>
          <a:lstStyle>
            <a:lvl1pPr marL="0" indent="0"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lvl="0">
              <a:spcBef>
                <a:spcPct val="0"/>
              </a:spcBef>
            </a:pPr>
            <a:r>
              <a:rPr lang="en-US" dirty="0" smtClean="0"/>
              <a:t>Click to edit master text styles</a:t>
            </a:r>
          </a:p>
        </p:txBody>
      </p:sp>
      <p:sp>
        <p:nvSpPr>
          <p:cNvPr id="5" name="Title 1"/>
          <p:cNvSpPr>
            <a:spLocks noGrp="1"/>
          </p:cNvSpPr>
          <p:nvPr>
            <p:ph type="ctrTitle" hasCustomPrompt="1"/>
          </p:nvPr>
        </p:nvSpPr>
        <p:spPr>
          <a:xfrm>
            <a:off x="274638" y="1537564"/>
            <a:ext cx="3931941" cy="3919398"/>
          </a:xfrm>
          <a:custGeom>
            <a:avLst/>
            <a:gdLst>
              <a:gd name="connsiteX0" fmla="*/ 0 w 2431552"/>
              <a:gd name="connsiteY0" fmla="*/ 0 h 576072"/>
              <a:gd name="connsiteX1" fmla="*/ 2431552 w 2431552"/>
              <a:gd name="connsiteY1" fmla="*/ 0 h 576072"/>
              <a:gd name="connsiteX2" fmla="*/ 2431552 w 2431552"/>
              <a:gd name="connsiteY2" fmla="*/ 576072 h 576072"/>
              <a:gd name="connsiteX3" fmla="*/ 0 w 2431552"/>
              <a:gd name="connsiteY3" fmla="*/ 576072 h 576072"/>
              <a:gd name="connsiteX4" fmla="*/ 0 w 2431552"/>
              <a:gd name="connsiteY4" fmla="*/ 0 h 576072"/>
              <a:gd name="connsiteX0" fmla="*/ 0 w 2610228"/>
              <a:gd name="connsiteY0" fmla="*/ 704193 h 1280265"/>
              <a:gd name="connsiteX1" fmla="*/ 2610228 w 2610228"/>
              <a:gd name="connsiteY1" fmla="*/ 0 h 1280265"/>
              <a:gd name="connsiteX2" fmla="*/ 2431552 w 2610228"/>
              <a:gd name="connsiteY2" fmla="*/ 1280265 h 1280265"/>
              <a:gd name="connsiteX3" fmla="*/ 0 w 2610228"/>
              <a:gd name="connsiteY3" fmla="*/ 1280265 h 1280265"/>
              <a:gd name="connsiteX4" fmla="*/ 0 w 2610228"/>
              <a:gd name="connsiteY4" fmla="*/ 704193 h 1280265"/>
              <a:gd name="connsiteX0" fmla="*/ 0 w 2620739"/>
              <a:gd name="connsiteY0" fmla="*/ 704193 h 2037009"/>
              <a:gd name="connsiteX1" fmla="*/ 2610228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620739"/>
              <a:gd name="connsiteY0" fmla="*/ 483476 h 1816292"/>
              <a:gd name="connsiteX1" fmla="*/ 2389511 w 2620739"/>
              <a:gd name="connsiteY1" fmla="*/ 0 h 1816292"/>
              <a:gd name="connsiteX2" fmla="*/ 2620739 w 2620739"/>
              <a:gd name="connsiteY2" fmla="*/ 1816292 h 1816292"/>
              <a:gd name="connsiteX3" fmla="*/ 0 w 2620739"/>
              <a:gd name="connsiteY3" fmla="*/ 1059548 h 1816292"/>
              <a:gd name="connsiteX4" fmla="*/ 0 w 2620739"/>
              <a:gd name="connsiteY4" fmla="*/ 483476 h 1816292"/>
              <a:gd name="connsiteX0" fmla="*/ 0 w 2620739"/>
              <a:gd name="connsiteY0" fmla="*/ 704193 h 2037009"/>
              <a:gd name="connsiteX1" fmla="*/ 2589207 w 2620739"/>
              <a:gd name="connsiteY1" fmla="*/ 0 h 2037009"/>
              <a:gd name="connsiteX2" fmla="*/ 2620739 w 2620739"/>
              <a:gd name="connsiteY2" fmla="*/ 2037009 h 2037009"/>
              <a:gd name="connsiteX3" fmla="*/ 0 w 2620739"/>
              <a:gd name="connsiteY3" fmla="*/ 1280265 h 2037009"/>
              <a:gd name="connsiteX4" fmla="*/ 0 w 2620739"/>
              <a:gd name="connsiteY4" fmla="*/ 704193 h 2037009"/>
              <a:gd name="connsiteX0" fmla="*/ 0 w 2862477"/>
              <a:gd name="connsiteY0" fmla="*/ 0 h 2425892"/>
              <a:gd name="connsiteX1" fmla="*/ 2830945 w 2862477"/>
              <a:gd name="connsiteY1" fmla="*/ 388883 h 2425892"/>
              <a:gd name="connsiteX2" fmla="*/ 2862477 w 2862477"/>
              <a:gd name="connsiteY2" fmla="*/ 2425892 h 2425892"/>
              <a:gd name="connsiteX3" fmla="*/ 241738 w 2862477"/>
              <a:gd name="connsiteY3" fmla="*/ 1669148 h 2425892"/>
              <a:gd name="connsiteX4" fmla="*/ 0 w 2862477"/>
              <a:gd name="connsiteY4" fmla="*/ 0 h 2425892"/>
              <a:gd name="connsiteX0" fmla="*/ 0 w 2862477"/>
              <a:gd name="connsiteY0" fmla="*/ 0 h 2804265"/>
              <a:gd name="connsiteX1" fmla="*/ 2830945 w 2862477"/>
              <a:gd name="connsiteY1" fmla="*/ 388883 h 2804265"/>
              <a:gd name="connsiteX2" fmla="*/ 2862477 w 2862477"/>
              <a:gd name="connsiteY2" fmla="*/ 2425892 h 2804265"/>
              <a:gd name="connsiteX3" fmla="*/ 21021 w 2862477"/>
              <a:gd name="connsiteY3" fmla="*/ 2804265 h 2804265"/>
              <a:gd name="connsiteX4" fmla="*/ 0 w 2862477"/>
              <a:gd name="connsiteY4" fmla="*/ 0 h 2804265"/>
              <a:gd name="connsiteX0" fmla="*/ 0 w 2967580"/>
              <a:gd name="connsiteY0" fmla="*/ 0 h 2961920"/>
              <a:gd name="connsiteX1" fmla="*/ 2936048 w 2967580"/>
              <a:gd name="connsiteY1" fmla="*/ 546538 h 2961920"/>
              <a:gd name="connsiteX2" fmla="*/ 2967580 w 2967580"/>
              <a:gd name="connsiteY2" fmla="*/ 2583547 h 2961920"/>
              <a:gd name="connsiteX3" fmla="*/ 126124 w 2967580"/>
              <a:gd name="connsiteY3" fmla="*/ 2961920 h 2961920"/>
              <a:gd name="connsiteX4" fmla="*/ 0 w 2967580"/>
              <a:gd name="connsiteY4" fmla="*/ 0 h 2961920"/>
              <a:gd name="connsiteX0" fmla="*/ 10511 w 2841456"/>
              <a:gd name="connsiteY0" fmla="*/ 0 h 2814775"/>
              <a:gd name="connsiteX1" fmla="*/ 2809924 w 2841456"/>
              <a:gd name="connsiteY1" fmla="*/ 399393 h 2814775"/>
              <a:gd name="connsiteX2" fmla="*/ 2841456 w 2841456"/>
              <a:gd name="connsiteY2" fmla="*/ 2436402 h 2814775"/>
              <a:gd name="connsiteX3" fmla="*/ 0 w 2841456"/>
              <a:gd name="connsiteY3" fmla="*/ 2814775 h 2814775"/>
              <a:gd name="connsiteX4" fmla="*/ 10511 w 2841456"/>
              <a:gd name="connsiteY4" fmla="*/ 0 h 2814775"/>
              <a:gd name="connsiteX0" fmla="*/ 10511 w 2845941"/>
              <a:gd name="connsiteY0" fmla="*/ 0 h 2814775"/>
              <a:gd name="connsiteX1" fmla="*/ 2842437 w 2845941"/>
              <a:gd name="connsiteY1" fmla="*/ 415742 h 2814775"/>
              <a:gd name="connsiteX2" fmla="*/ 2841456 w 2845941"/>
              <a:gd name="connsiteY2" fmla="*/ 2436402 h 2814775"/>
              <a:gd name="connsiteX3" fmla="*/ 0 w 2845941"/>
              <a:gd name="connsiteY3" fmla="*/ 2814775 h 2814775"/>
              <a:gd name="connsiteX4" fmla="*/ 10511 w 2845941"/>
              <a:gd name="connsiteY4" fmla="*/ 0 h 2814775"/>
              <a:gd name="connsiteX0" fmla="*/ 10511 w 2841456"/>
              <a:gd name="connsiteY0" fmla="*/ 0 h 2814775"/>
              <a:gd name="connsiteX1" fmla="*/ 2834309 w 2841456"/>
              <a:gd name="connsiteY1" fmla="*/ 391219 h 2814775"/>
              <a:gd name="connsiteX2" fmla="*/ 2841456 w 2841456"/>
              <a:gd name="connsiteY2" fmla="*/ 2436402 h 2814775"/>
              <a:gd name="connsiteX3" fmla="*/ 0 w 2841456"/>
              <a:gd name="connsiteY3" fmla="*/ 2814775 h 2814775"/>
              <a:gd name="connsiteX4" fmla="*/ 10511 w 2841456"/>
              <a:gd name="connsiteY4" fmla="*/ 0 h 2814775"/>
              <a:gd name="connsiteX0" fmla="*/ 3504 w 2834449"/>
              <a:gd name="connsiteY0" fmla="*/ 0 h 2847473"/>
              <a:gd name="connsiteX1" fmla="*/ 2827302 w 2834449"/>
              <a:gd name="connsiteY1" fmla="*/ 391219 h 2847473"/>
              <a:gd name="connsiteX2" fmla="*/ 2834449 w 2834449"/>
              <a:gd name="connsiteY2" fmla="*/ 2436402 h 2847473"/>
              <a:gd name="connsiteX3" fmla="*/ 1122 w 2834449"/>
              <a:gd name="connsiteY3" fmla="*/ 2847473 h 2847473"/>
              <a:gd name="connsiteX4" fmla="*/ 3504 w 2834449"/>
              <a:gd name="connsiteY4" fmla="*/ 0 h 28474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449" h="2847473">
                <a:moveTo>
                  <a:pt x="3504" y="0"/>
                </a:moveTo>
                <a:lnTo>
                  <a:pt x="2827302" y="391219"/>
                </a:lnTo>
                <a:cubicBezTo>
                  <a:pt x="2830806" y="1070222"/>
                  <a:pt x="2830945" y="1757399"/>
                  <a:pt x="2834449" y="2436402"/>
                </a:cubicBezTo>
                <a:lnTo>
                  <a:pt x="1122" y="2847473"/>
                </a:lnTo>
                <a:cubicBezTo>
                  <a:pt x="4626" y="1909215"/>
                  <a:pt x="0" y="938258"/>
                  <a:pt x="3504" y="0"/>
                </a:cubicBezTo>
                <a:close/>
              </a:path>
            </a:pathLst>
          </a:custGeom>
          <a:solidFill>
            <a:schemeClr val="tx2"/>
          </a:solidFill>
          <a:ln>
            <a:noFill/>
          </a:ln>
          <a:extLst/>
        </p:spPr>
        <p:txBody>
          <a:bodyPr vert="horz" wrap="square" lIns="182880" tIns="146304" rIns="182880" bIns="146304" numCol="1" anchor="ctr" anchorCtr="0" compatLnSpc="1">
            <a:prstTxWarp prst="textNoShape">
              <a:avLst/>
            </a:prstTxWarp>
            <a:noAutofit/>
          </a:bodyPr>
          <a:lstStyle>
            <a:lvl1pPr>
              <a:lnSpc>
                <a:spcPct val="95000"/>
              </a:lnSpc>
              <a:defRPr lang="en-US" sz="4000" kern="1200" dirty="0" smtClean="0">
                <a:gradFill>
                  <a:gsLst>
                    <a:gs pos="0">
                      <a:srgbClr val="FFFFFF"/>
                    </a:gs>
                    <a:gs pos="100000">
                      <a:srgbClr val="FFFFFF"/>
                    </a:gs>
                  </a:gsLst>
                  <a:lin ang="5400000" scaled="0"/>
                </a:gradFill>
                <a:latin typeface="Segoe UI Light"/>
                <a:ea typeface="ＭＳ Ｐゴシック" charset="0"/>
                <a:cs typeface="Segoe UI Light"/>
              </a:defRPr>
            </a:lvl1pPr>
          </a:lstStyle>
          <a:p>
            <a:pPr marL="0" lvl="0" indent="0" algn="l" defTabSz="1243266" rtl="0" eaLnBrk="1" fontAlgn="base" latinLnBrk="0" hangingPunct="1">
              <a:lnSpc>
                <a:spcPct val="100000"/>
              </a:lnSpc>
              <a:spcBef>
                <a:spcPct val="0"/>
              </a:spcBef>
              <a:spcAft>
                <a:spcPct val="0"/>
              </a:spcAft>
              <a:buFontTx/>
              <a:buNone/>
            </a:pPr>
            <a:r>
              <a:rPr lang="en-US" dirty="0" smtClean="0"/>
              <a:t>Click to edit master title style</a:t>
            </a:r>
            <a:endParaRPr lang="en-US" dirty="0"/>
          </a:p>
        </p:txBody>
      </p:sp>
    </p:spTree>
    <p:extLst>
      <p:ext uri="{BB962C8B-B14F-4D97-AF65-F5344CB8AC3E}">
        <p14:creationId xmlns:p14="http://schemas.microsoft.com/office/powerpoint/2010/main" val="66105043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Shape &amp; Color Background w/ Title">
    <p:spTree>
      <p:nvGrpSpPr>
        <p:cNvPr id="1" name=""/>
        <p:cNvGrpSpPr/>
        <p:nvPr/>
      </p:nvGrpSpPr>
      <p:grpSpPr>
        <a:xfrm>
          <a:off x="0" y="0"/>
          <a:ext cx="0" cy="0"/>
          <a:chOff x="0" y="0"/>
          <a:chExt cx="0" cy="0"/>
        </a:xfrm>
      </p:grpSpPr>
      <p:sp>
        <p:nvSpPr>
          <p:cNvPr id="4" name="Text Placeholder 13"/>
          <p:cNvSpPr>
            <a:spLocks noGrp="1"/>
          </p:cNvSpPr>
          <p:nvPr>
            <p:ph type="body" sz="quarter" idx="15"/>
          </p:nvPr>
        </p:nvSpPr>
        <p:spPr>
          <a:xfrm>
            <a:off x="4846638" y="3040063"/>
            <a:ext cx="7315203" cy="914400"/>
          </a:xfrm>
        </p:spPr>
        <p:txBody>
          <a:bodyPr vert="horz" wrap="square" lIns="182880" tIns="146304" rIns="182880" bIns="146304" rtlCol="0" anchor="ctr">
            <a:noAutofit/>
          </a:bodyPr>
          <a:lstStyle>
            <a:lvl1pPr marL="0" indent="0">
              <a:buFont typeface="Arial" panose="020B0604020202020204" pitchFamily="34" charset="0"/>
              <a:buNone/>
              <a:defRPr lang="en-US" sz="3600" kern="1200" dirty="0" smtClean="0">
                <a:gradFill>
                  <a:gsLst>
                    <a:gs pos="1299">
                      <a:schemeClr val="tx1"/>
                    </a:gs>
                    <a:gs pos="100000">
                      <a:schemeClr val="tx1"/>
                    </a:gs>
                  </a:gsLst>
                  <a:lin ang="5400000" scaled="0"/>
                </a:gradFill>
                <a:latin typeface="+mj-lt"/>
                <a:ea typeface="+mn-ea"/>
                <a:cs typeface="+mn-cs"/>
              </a:defRPr>
            </a:lvl1pPr>
          </a:lstStyle>
          <a:p>
            <a:pPr marL="0" lvl="0" indent="0" algn="l" defTabSz="914166" rtl="0" eaLnBrk="1" latinLnBrk="0" hangingPunct="1">
              <a:spcBef>
                <a:spcPct val="20000"/>
              </a:spcBef>
            </a:pPr>
            <a:r>
              <a:rPr lang="en-US" smtClean="0"/>
              <a:t>Click to edit Master text styles</a:t>
            </a:r>
          </a:p>
        </p:txBody>
      </p:sp>
      <p:sp>
        <p:nvSpPr>
          <p:cNvPr id="7" name="Picture Placeholder 12"/>
          <p:cNvSpPr>
            <a:spLocks noGrp="1"/>
          </p:cNvSpPr>
          <p:nvPr>
            <p:ph type="pic" sz="quarter" idx="16"/>
          </p:nvPr>
        </p:nvSpPr>
        <p:spPr>
          <a:xfrm>
            <a:off x="274638" y="1535875"/>
            <a:ext cx="3931920" cy="3922776"/>
          </a:xfrm>
          <a:custGeom>
            <a:avLst/>
            <a:gdLst>
              <a:gd name="connsiteX0" fmla="*/ 0 w 10000"/>
              <a:gd name="connsiteY0" fmla="*/ 0 h 10000"/>
              <a:gd name="connsiteX1" fmla="*/ 10000 w 10000"/>
              <a:gd name="connsiteY1" fmla="*/ 0 h 10000"/>
              <a:gd name="connsiteX2" fmla="*/ 8000 w 10000"/>
              <a:gd name="connsiteY2" fmla="*/ 10000 h 10000"/>
              <a:gd name="connsiteX3" fmla="*/ 2000 w 10000"/>
              <a:gd name="connsiteY3" fmla="*/ 10000 h 10000"/>
              <a:gd name="connsiteX4" fmla="*/ 0 w 10000"/>
              <a:gd name="connsiteY4" fmla="*/ 0 h 10000"/>
              <a:gd name="connsiteX0" fmla="*/ 0 w 10000"/>
              <a:gd name="connsiteY0" fmla="*/ 0 h 10000"/>
              <a:gd name="connsiteX1" fmla="*/ 10000 w 10000"/>
              <a:gd name="connsiteY1" fmla="*/ 0 h 10000"/>
              <a:gd name="connsiteX2" fmla="*/ 8574 w 10000"/>
              <a:gd name="connsiteY2" fmla="*/ 10000 h 10000"/>
              <a:gd name="connsiteX3" fmla="*/ 2000 w 10000"/>
              <a:gd name="connsiteY3" fmla="*/ 10000 h 10000"/>
              <a:gd name="connsiteX4" fmla="*/ 0 w 10000"/>
              <a:gd name="connsiteY4" fmla="*/ 0 h 10000"/>
              <a:gd name="connsiteX0" fmla="*/ 0 w 10000"/>
              <a:gd name="connsiteY0" fmla="*/ 0 h 10028"/>
              <a:gd name="connsiteX1" fmla="*/ 10000 w 10000"/>
              <a:gd name="connsiteY1" fmla="*/ 0 h 10028"/>
              <a:gd name="connsiteX2" fmla="*/ 8574 w 10000"/>
              <a:gd name="connsiteY2" fmla="*/ 10000 h 10028"/>
              <a:gd name="connsiteX3" fmla="*/ 1399 w 10000"/>
              <a:gd name="connsiteY3" fmla="*/ 10028 h 10028"/>
              <a:gd name="connsiteX4" fmla="*/ 0 w 10000"/>
              <a:gd name="connsiteY4" fmla="*/ 0 h 10028"/>
              <a:gd name="connsiteX0" fmla="*/ 0 w 10000"/>
              <a:gd name="connsiteY0" fmla="*/ 0 h 10028"/>
              <a:gd name="connsiteX1" fmla="*/ 10000 w 10000"/>
              <a:gd name="connsiteY1" fmla="*/ 1460 h 10028"/>
              <a:gd name="connsiteX2" fmla="*/ 8574 w 10000"/>
              <a:gd name="connsiteY2" fmla="*/ 10000 h 10028"/>
              <a:gd name="connsiteX3" fmla="*/ 1399 w 10000"/>
              <a:gd name="connsiteY3" fmla="*/ 10028 h 10028"/>
              <a:gd name="connsiteX4" fmla="*/ 0 w 10000"/>
              <a:gd name="connsiteY4" fmla="*/ 0 h 10028"/>
              <a:gd name="connsiteX0" fmla="*/ 0 w 10022"/>
              <a:gd name="connsiteY0" fmla="*/ 0 h 10028"/>
              <a:gd name="connsiteX1" fmla="*/ 10000 w 10022"/>
              <a:gd name="connsiteY1" fmla="*/ 1460 h 10028"/>
              <a:gd name="connsiteX2" fmla="*/ 10022 w 10022"/>
              <a:gd name="connsiteY2" fmla="*/ 8623 h 10028"/>
              <a:gd name="connsiteX3" fmla="*/ 1399 w 10022"/>
              <a:gd name="connsiteY3" fmla="*/ 10028 h 10028"/>
              <a:gd name="connsiteX4" fmla="*/ 0 w 10022"/>
              <a:gd name="connsiteY4" fmla="*/ 0 h 10028"/>
              <a:gd name="connsiteX0" fmla="*/ 0 w 10022"/>
              <a:gd name="connsiteY0" fmla="*/ 0 h 10028"/>
              <a:gd name="connsiteX1" fmla="*/ 10000 w 10022"/>
              <a:gd name="connsiteY1" fmla="*/ 1460 h 10028"/>
              <a:gd name="connsiteX2" fmla="*/ 10022 w 10022"/>
              <a:gd name="connsiteY2" fmla="*/ 8623 h 10028"/>
              <a:gd name="connsiteX3" fmla="*/ 115 w 10022"/>
              <a:gd name="connsiteY3" fmla="*/ 10028 h 10028"/>
              <a:gd name="connsiteX4" fmla="*/ 0 w 10022"/>
              <a:gd name="connsiteY4" fmla="*/ 0 h 10028"/>
              <a:gd name="connsiteX0" fmla="*/ 0 w 10418"/>
              <a:gd name="connsiteY0" fmla="*/ 0 h 10028"/>
              <a:gd name="connsiteX1" fmla="*/ 10411 w 10418"/>
              <a:gd name="connsiteY1" fmla="*/ 992 h 10028"/>
              <a:gd name="connsiteX2" fmla="*/ 10022 w 10418"/>
              <a:gd name="connsiteY2" fmla="*/ 8623 h 10028"/>
              <a:gd name="connsiteX3" fmla="*/ 115 w 10418"/>
              <a:gd name="connsiteY3" fmla="*/ 10028 h 10028"/>
              <a:gd name="connsiteX4" fmla="*/ 0 w 10418"/>
              <a:gd name="connsiteY4" fmla="*/ 0 h 10028"/>
              <a:gd name="connsiteX0" fmla="*/ 0 w 10022"/>
              <a:gd name="connsiteY0" fmla="*/ 0 h 10028"/>
              <a:gd name="connsiteX1" fmla="*/ 10000 w 10022"/>
              <a:gd name="connsiteY1" fmla="*/ 1405 h 10028"/>
              <a:gd name="connsiteX2" fmla="*/ 10022 w 10022"/>
              <a:gd name="connsiteY2" fmla="*/ 8623 h 10028"/>
              <a:gd name="connsiteX3" fmla="*/ 115 w 10022"/>
              <a:gd name="connsiteY3" fmla="*/ 10028 h 10028"/>
              <a:gd name="connsiteX4" fmla="*/ 0 w 10022"/>
              <a:gd name="connsiteY4" fmla="*/ 0 h 10028"/>
              <a:gd name="connsiteX0" fmla="*/ 0 w 10022"/>
              <a:gd name="connsiteY0" fmla="*/ 0 h 10028"/>
              <a:gd name="connsiteX1" fmla="*/ 10000 w 10022"/>
              <a:gd name="connsiteY1" fmla="*/ 1405 h 10028"/>
              <a:gd name="connsiteX2" fmla="*/ 10022 w 10022"/>
              <a:gd name="connsiteY2" fmla="*/ 8623 h 10028"/>
              <a:gd name="connsiteX3" fmla="*/ 38 w 10022"/>
              <a:gd name="connsiteY3" fmla="*/ 10028 h 10028"/>
              <a:gd name="connsiteX4" fmla="*/ 0 w 10022"/>
              <a:gd name="connsiteY4" fmla="*/ 0 h 10028"/>
              <a:gd name="connsiteX0" fmla="*/ 1 w 9997"/>
              <a:gd name="connsiteY0" fmla="*/ 0 h 10028"/>
              <a:gd name="connsiteX1" fmla="*/ 9975 w 9997"/>
              <a:gd name="connsiteY1" fmla="*/ 1405 h 10028"/>
              <a:gd name="connsiteX2" fmla="*/ 9997 w 9997"/>
              <a:gd name="connsiteY2" fmla="*/ 8623 h 10028"/>
              <a:gd name="connsiteX3" fmla="*/ 13 w 9997"/>
              <a:gd name="connsiteY3" fmla="*/ 10028 h 10028"/>
              <a:gd name="connsiteX4" fmla="*/ 1 w 9997"/>
              <a:gd name="connsiteY4" fmla="*/ 0 h 10028"/>
              <a:gd name="connsiteX0" fmla="*/ 1 w 10029"/>
              <a:gd name="connsiteY0" fmla="*/ 0 h 10000"/>
              <a:gd name="connsiteX1" fmla="*/ 10029 w 10029"/>
              <a:gd name="connsiteY1" fmla="*/ 1452 h 10000"/>
              <a:gd name="connsiteX2" fmla="*/ 10000 w 10029"/>
              <a:gd name="connsiteY2" fmla="*/ 8599 h 10000"/>
              <a:gd name="connsiteX3" fmla="*/ 13 w 10029"/>
              <a:gd name="connsiteY3" fmla="*/ 10000 h 10000"/>
              <a:gd name="connsiteX4" fmla="*/ 1 w 10029"/>
              <a:gd name="connsiteY4" fmla="*/ 0 h 10000"/>
              <a:gd name="connsiteX0" fmla="*/ 1 w 10077"/>
              <a:gd name="connsiteY0" fmla="*/ 0 h 10000"/>
              <a:gd name="connsiteX1" fmla="*/ 10029 w 10077"/>
              <a:gd name="connsiteY1" fmla="*/ 1452 h 10000"/>
              <a:gd name="connsiteX2" fmla="*/ 10077 w 10077"/>
              <a:gd name="connsiteY2" fmla="*/ 8599 h 10000"/>
              <a:gd name="connsiteX3" fmla="*/ 13 w 10077"/>
              <a:gd name="connsiteY3" fmla="*/ 10000 h 10000"/>
              <a:gd name="connsiteX4" fmla="*/ 1 w 10077"/>
              <a:gd name="connsiteY4" fmla="*/ 0 h 10000"/>
              <a:gd name="connsiteX0" fmla="*/ 1 w 10077"/>
              <a:gd name="connsiteY0" fmla="*/ 0 h 10000"/>
              <a:gd name="connsiteX1" fmla="*/ 10029 w 10077"/>
              <a:gd name="connsiteY1" fmla="*/ 1442 h 10000"/>
              <a:gd name="connsiteX2" fmla="*/ 10077 w 10077"/>
              <a:gd name="connsiteY2" fmla="*/ 8599 h 10000"/>
              <a:gd name="connsiteX3" fmla="*/ 13 w 10077"/>
              <a:gd name="connsiteY3" fmla="*/ 10000 h 10000"/>
              <a:gd name="connsiteX4" fmla="*/ 1 w 10077"/>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46"/>
              <a:gd name="connsiteY0" fmla="*/ 0 h 10000"/>
              <a:gd name="connsiteX1" fmla="*/ 10029 w 10046"/>
              <a:gd name="connsiteY1" fmla="*/ 1442 h 10000"/>
              <a:gd name="connsiteX2" fmla="*/ 10046 w 10046"/>
              <a:gd name="connsiteY2" fmla="*/ 8589 h 10000"/>
              <a:gd name="connsiteX3" fmla="*/ 13 w 10046"/>
              <a:gd name="connsiteY3" fmla="*/ 10000 h 10000"/>
              <a:gd name="connsiteX4" fmla="*/ 1 w 1004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36"/>
              <a:gd name="connsiteY0" fmla="*/ 0 h 10000"/>
              <a:gd name="connsiteX1" fmla="*/ 10029 w 10036"/>
              <a:gd name="connsiteY1" fmla="*/ 1442 h 10000"/>
              <a:gd name="connsiteX2" fmla="*/ 10036 w 10036"/>
              <a:gd name="connsiteY2" fmla="*/ 8579 h 10000"/>
              <a:gd name="connsiteX3" fmla="*/ 13 w 10036"/>
              <a:gd name="connsiteY3" fmla="*/ 10000 h 10000"/>
              <a:gd name="connsiteX4" fmla="*/ 1 w 10036"/>
              <a:gd name="connsiteY4" fmla="*/ 0 h 10000"/>
              <a:gd name="connsiteX0" fmla="*/ 1 w 10040"/>
              <a:gd name="connsiteY0" fmla="*/ 0 h 10000"/>
              <a:gd name="connsiteX1" fmla="*/ 10039 w 10040"/>
              <a:gd name="connsiteY1" fmla="*/ 1442 h 10000"/>
              <a:gd name="connsiteX2" fmla="*/ 10036 w 10040"/>
              <a:gd name="connsiteY2" fmla="*/ 8579 h 10000"/>
              <a:gd name="connsiteX3" fmla="*/ 13 w 10040"/>
              <a:gd name="connsiteY3" fmla="*/ 10000 h 10000"/>
              <a:gd name="connsiteX4" fmla="*/ 1 w 10040"/>
              <a:gd name="connsiteY4" fmla="*/ 0 h 10000"/>
              <a:gd name="connsiteX0" fmla="*/ 1 w 10040"/>
              <a:gd name="connsiteY0" fmla="*/ 0 h 10000"/>
              <a:gd name="connsiteX1" fmla="*/ 10039 w 10040"/>
              <a:gd name="connsiteY1" fmla="*/ 1452 h 10000"/>
              <a:gd name="connsiteX2" fmla="*/ 10036 w 10040"/>
              <a:gd name="connsiteY2" fmla="*/ 8579 h 10000"/>
              <a:gd name="connsiteX3" fmla="*/ 13 w 10040"/>
              <a:gd name="connsiteY3" fmla="*/ 10000 h 10000"/>
              <a:gd name="connsiteX4" fmla="*/ 1 w 10040"/>
              <a:gd name="connsiteY4" fmla="*/ 0 h 10000"/>
              <a:gd name="connsiteX0" fmla="*/ 28 w 10067"/>
              <a:gd name="connsiteY0" fmla="*/ 0 h 10000"/>
              <a:gd name="connsiteX1" fmla="*/ 10066 w 10067"/>
              <a:gd name="connsiteY1" fmla="*/ 1452 h 10000"/>
              <a:gd name="connsiteX2" fmla="*/ 10063 w 10067"/>
              <a:gd name="connsiteY2" fmla="*/ 8579 h 10000"/>
              <a:gd name="connsiteX3" fmla="*/ 9 w 10067"/>
              <a:gd name="connsiteY3" fmla="*/ 10000 h 10000"/>
              <a:gd name="connsiteX4" fmla="*/ 28 w 10067"/>
              <a:gd name="connsiteY4" fmla="*/ 0 h 10000"/>
              <a:gd name="connsiteX0" fmla="*/ 1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19 w 10058"/>
              <a:gd name="connsiteY4" fmla="*/ 0 h 10000"/>
              <a:gd name="connsiteX0" fmla="*/ 9 w 10058"/>
              <a:gd name="connsiteY0" fmla="*/ 0 h 10000"/>
              <a:gd name="connsiteX1" fmla="*/ 10057 w 10058"/>
              <a:gd name="connsiteY1" fmla="*/ 1452 h 10000"/>
              <a:gd name="connsiteX2" fmla="*/ 10054 w 10058"/>
              <a:gd name="connsiteY2" fmla="*/ 8579 h 10000"/>
              <a:gd name="connsiteX3" fmla="*/ 0 w 10058"/>
              <a:gd name="connsiteY3" fmla="*/ 10000 h 10000"/>
              <a:gd name="connsiteX4" fmla="*/ 9 w 10058"/>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58" h="10000">
                <a:moveTo>
                  <a:pt x="9" y="0"/>
                </a:moveTo>
                <a:lnTo>
                  <a:pt x="10057" y="1452"/>
                </a:lnTo>
                <a:cubicBezTo>
                  <a:pt x="10063" y="3834"/>
                  <a:pt x="10048" y="6197"/>
                  <a:pt x="10054" y="8579"/>
                </a:cubicBezTo>
                <a:lnTo>
                  <a:pt x="0" y="10000"/>
                </a:lnTo>
                <a:cubicBezTo>
                  <a:pt x="6" y="6667"/>
                  <a:pt x="3" y="3333"/>
                  <a:pt x="9" y="0"/>
                </a:cubicBezTo>
                <a:close/>
              </a:path>
            </a:pathLst>
          </a:custGeom>
        </p:spPr>
        <p:txBody>
          <a:bodyPr lIns="182880" tIns="146304" rIns="182880" bIns="146304" anchor="ctr" anchorCtr="1">
            <a:noAutofit/>
          </a:bodyPr>
          <a:lstStyle>
            <a:lvl1pPr marL="0" indent="0">
              <a:buNone/>
              <a:defRPr/>
            </a:lvl1pPr>
          </a:lstStyle>
          <a:p>
            <a:r>
              <a:rPr lang="en-US" smtClean="0"/>
              <a:t>Click icon to add picture</a:t>
            </a:r>
            <a:endParaRPr lang="en-US" dirty="0"/>
          </a:p>
        </p:txBody>
      </p:sp>
      <p:sp>
        <p:nvSpPr>
          <p:cNvPr id="3" name="Title 2"/>
          <p:cNvSpPr>
            <a:spLocks noGrp="1"/>
          </p:cNvSpPr>
          <p:nvPr>
            <p:ph type="title"/>
          </p:nvPr>
        </p:nvSpPr>
        <p:spPr/>
        <p:txBody>
          <a:bodyPr wrap="none" lIns="182880" tIns="146304" rIns="182880" bIns="146304"/>
          <a:lstStyle/>
          <a:p>
            <a:r>
              <a:rPr lang="en-US" smtClean="0"/>
              <a:t>Click to edit Master title style</a:t>
            </a:r>
            <a:endParaRPr lang="en-US" dirty="0"/>
          </a:p>
        </p:txBody>
      </p:sp>
    </p:spTree>
    <p:extLst>
      <p:ext uri="{BB962C8B-B14F-4D97-AF65-F5344CB8AC3E}">
        <p14:creationId xmlns:p14="http://schemas.microsoft.com/office/powerpoint/2010/main" val="2613587105"/>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orient="horz" pos="2203">
          <p15:clr>
            <a:srgbClr val="FBAE40"/>
          </p15:clr>
        </p15:guide>
        <p15:guide id="2" pos="3053">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1.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3.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lt1" tx1="dk1" bg2="lt2" tx2="dk2" accent1="accent1" accent2="accent2" accent3="accent3" accent4="accent4" accent5="accent5" accent6="accent6" hlink="hlink" folHlink="folHlink"/>
  <p:sldLayoutIdLst>
    <p:sldLayoutId id="2147484167" r:id="rId1"/>
    <p:sldLayoutId id="2147484214" r:id="rId2"/>
    <p:sldLayoutId id="2147484086" r:id="rId3"/>
    <p:sldLayoutId id="2147484206" r:id="rId4"/>
    <p:sldLayoutId id="2147484195" r:id="rId5"/>
    <p:sldLayoutId id="2147484207" r:id="rId6"/>
    <p:sldLayoutId id="2147484216" r:id="rId7"/>
    <p:sldLayoutId id="2147484217" r:id="rId8"/>
    <p:sldLayoutId id="2147484218" r:id="rId9"/>
    <p:sldLayoutId id="2147484212" r:id="rId10"/>
    <p:sldLayoutId id="2147484093" r:id="rId11"/>
    <p:sldLayoutId id="2147484213" r:id="rId12"/>
    <p:sldLayoutId id="2147484215" r:id="rId13"/>
    <p:sldLayoutId id="2147484203" r:id="rId14"/>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5" name="Picture 4"/>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2980749296"/>
      </p:ext>
    </p:extLst>
  </p:cSld>
  <p:clrMap bg1="dk1" tx1="lt1" bg2="dk2" tx2="lt2" accent1="accent1" accent2="accent2" accent3="accent3" accent4="accent4" accent5="accent5" accent6="accent6" hlink="hlink" folHlink="folHlink"/>
  <p:sldLayoutIdLst>
    <p:sldLayoutId id="2147484220" r:id="rId1"/>
    <p:sldLayoutId id="2147484221" r:id="rId2"/>
    <p:sldLayoutId id="2147484222" r:id="rId3"/>
    <p:sldLayoutId id="2147484223" r:id="rId4"/>
    <p:sldLayoutId id="2147484224" r:id="rId5"/>
    <p:sldLayoutId id="2147484225" r:id="rId6"/>
    <p:sldLayoutId id="2147484226" r:id="rId7"/>
    <p:sldLayoutId id="2147484227" r:id="rId8"/>
    <p:sldLayoutId id="2147484228" r:id="rId9"/>
    <p:sldLayoutId id="2147484229" r:id="rId10"/>
    <p:sldLayoutId id="2147484230" r:id="rId11"/>
    <p:sldLayoutId id="2147484232" r:id="rId12"/>
    <p:sldLayoutId id="2147484233" r:id="rId1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p15:clr>
            <a:srgbClr val="5ACBF0"/>
          </p15:clr>
        </p15:guide>
        <p15:guide id="2" pos="173">
          <p15:clr>
            <a:srgbClr val="5ACBF0"/>
          </p15:clr>
        </p15:guide>
        <p15:guide id="3" pos="7661">
          <p15:clr>
            <a:srgbClr val="5ACBF0"/>
          </p15:clr>
        </p15:guide>
        <p15:guide id="4" orient="horz" pos="4219">
          <p15:clr>
            <a:srgbClr val="5ACBF0"/>
          </p15:clr>
        </p15:guide>
        <p15:guide id="5" pos="749">
          <p15:clr>
            <a:srgbClr val="5ACBF0"/>
          </p15:clr>
        </p15:guide>
        <p15:guide id="6" pos="1325">
          <p15:clr>
            <a:srgbClr val="5ACBF0"/>
          </p15:clr>
        </p15:guide>
        <p15:guide id="7" pos="1901">
          <p15:clr>
            <a:srgbClr val="5ACBF0"/>
          </p15:clr>
        </p15:guide>
        <p15:guide id="8" pos="2477">
          <p15:clr>
            <a:srgbClr val="5ACBF0"/>
          </p15:clr>
        </p15:guide>
        <p15:guide id="9" pos="3053">
          <p15:clr>
            <a:srgbClr val="5ACBF0"/>
          </p15:clr>
        </p15:guide>
        <p15:guide id="10" pos="3629">
          <p15:clr>
            <a:srgbClr val="5ACBF0"/>
          </p15:clr>
        </p15:guide>
        <p15:guide id="11" pos="4205">
          <p15:clr>
            <a:srgbClr val="5ACBF0"/>
          </p15:clr>
        </p15:guide>
        <p15:guide id="12" pos="4781">
          <p15:clr>
            <a:srgbClr val="5ACBF0"/>
          </p15:clr>
        </p15:guide>
        <p15:guide id="13" pos="5357">
          <p15:clr>
            <a:srgbClr val="5ACBF0"/>
          </p15:clr>
        </p15:guide>
        <p15:guide id="14" pos="5933">
          <p15:clr>
            <a:srgbClr val="5ACBF0"/>
          </p15:clr>
        </p15:guide>
        <p15:guide id="15" pos="6509">
          <p15:clr>
            <a:srgbClr val="5ACBF0"/>
          </p15:clr>
        </p15:guide>
        <p15:guide id="16" pos="7085">
          <p15:clr>
            <a:srgbClr val="5ACBF0"/>
          </p15:clr>
        </p15:guide>
        <p15:guide id="17" orient="horz" pos="763">
          <p15:clr>
            <a:srgbClr val="5ACBF0"/>
          </p15:clr>
        </p15:guide>
        <p15:guide id="18" orient="horz" pos="1339">
          <p15:clr>
            <a:srgbClr val="5ACBF0"/>
          </p15:clr>
        </p15:guide>
        <p15:guide id="19" orient="horz" pos="1915">
          <p15:clr>
            <a:srgbClr val="5ACBF0"/>
          </p15:clr>
        </p15:guide>
        <p15:guide id="20" orient="horz" pos="2491">
          <p15:clr>
            <a:srgbClr val="5ACBF0"/>
          </p15:clr>
        </p15:guide>
        <p15:guide id="21" orient="horz" pos="3067">
          <p15:clr>
            <a:srgbClr val="5ACBF0"/>
          </p15:clr>
        </p15:guide>
        <p15:guide id="22" orient="horz" pos="3643">
          <p15:clr>
            <a:srgbClr val="5ACBF0"/>
          </p15:clr>
        </p15:guide>
        <p15:guide id="23" pos="288">
          <p15:clr>
            <a:srgbClr val="C35EA4"/>
          </p15:clr>
        </p15:guide>
        <p15:guide id="24" pos="7546">
          <p15:clr>
            <a:srgbClr val="C35EA4"/>
          </p15:clr>
        </p15:guide>
        <p15:guide id="25" orient="horz" pos="302">
          <p15:clr>
            <a:srgbClr val="C35EA4"/>
          </p15:clr>
        </p15:guide>
        <p15:guide id="26" orient="horz" pos="4104">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1824" y="280106"/>
            <a:ext cx="11192828" cy="1165754"/>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1824" y="1632057"/>
            <a:ext cx="11192828" cy="4616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1824" y="6482889"/>
            <a:ext cx="2901844" cy="372394"/>
          </a:xfrm>
          <a:prstGeom prst="rect">
            <a:avLst/>
          </a:prstGeom>
        </p:spPr>
        <p:txBody>
          <a:bodyPr vert="horz" lIns="91440" tIns="45720" rIns="91440" bIns="45720" rtlCol="0" anchor="ctr"/>
          <a:lstStyle>
            <a:lvl1pPr algn="l">
              <a:defRPr sz="1632">
                <a:solidFill>
                  <a:schemeClr val="tx1">
                    <a:tint val="75000"/>
                  </a:schemeClr>
                </a:solidFill>
              </a:defRPr>
            </a:lvl1pPr>
          </a:lstStyle>
          <a:p>
            <a:pPr defTabSz="621746"/>
            <a:fld id="{68C2560D-EC28-3B41-86E8-18F1CE0113B4}" type="datetimeFigureOut">
              <a:rPr lang="en-US" smtClean="0">
                <a:solidFill>
                  <a:prstClr val="black">
                    <a:tint val="75000"/>
                  </a:prstClr>
                </a:solidFill>
              </a:rPr>
              <a:pPr defTabSz="621746"/>
              <a:t>4/3/2014</a:t>
            </a:fld>
            <a:endParaRPr lang="en-US">
              <a:solidFill>
                <a:prstClr val="black">
                  <a:tint val="75000"/>
                </a:prstClr>
              </a:solidFill>
            </a:endParaRPr>
          </a:p>
        </p:txBody>
      </p:sp>
      <p:sp>
        <p:nvSpPr>
          <p:cNvPr id="5" name="Footer Placeholder 4"/>
          <p:cNvSpPr>
            <a:spLocks noGrp="1"/>
          </p:cNvSpPr>
          <p:nvPr>
            <p:ph type="ftr" sz="quarter" idx="3"/>
          </p:nvPr>
        </p:nvSpPr>
        <p:spPr>
          <a:xfrm>
            <a:off x="4249129" y="6482889"/>
            <a:ext cx="3938217" cy="372394"/>
          </a:xfrm>
          <a:prstGeom prst="rect">
            <a:avLst/>
          </a:prstGeom>
        </p:spPr>
        <p:txBody>
          <a:bodyPr vert="horz" lIns="91440" tIns="45720" rIns="91440" bIns="45720" rtlCol="0" anchor="ctr"/>
          <a:lstStyle>
            <a:lvl1pPr algn="ctr">
              <a:defRPr sz="1632">
                <a:solidFill>
                  <a:schemeClr val="tx1">
                    <a:tint val="75000"/>
                  </a:schemeClr>
                </a:solidFill>
              </a:defRPr>
            </a:lvl1pPr>
          </a:lstStyle>
          <a:p>
            <a:pPr defTabSz="621746"/>
            <a:endParaRPr lang="en-US">
              <a:solidFill>
                <a:prstClr val="black">
                  <a:tint val="75000"/>
                </a:prstClr>
              </a:solidFill>
            </a:endParaRPr>
          </a:p>
        </p:txBody>
      </p:sp>
      <p:sp>
        <p:nvSpPr>
          <p:cNvPr id="6" name="Slide Number Placeholder 5"/>
          <p:cNvSpPr>
            <a:spLocks noGrp="1"/>
          </p:cNvSpPr>
          <p:nvPr>
            <p:ph type="sldNum" sz="quarter" idx="4"/>
          </p:nvPr>
        </p:nvSpPr>
        <p:spPr>
          <a:xfrm>
            <a:off x="8912807" y="6482889"/>
            <a:ext cx="2901844" cy="372394"/>
          </a:xfrm>
          <a:prstGeom prst="rect">
            <a:avLst/>
          </a:prstGeom>
        </p:spPr>
        <p:txBody>
          <a:bodyPr vert="horz" lIns="91440" tIns="45720" rIns="91440" bIns="45720" rtlCol="0" anchor="ctr"/>
          <a:lstStyle>
            <a:lvl1pPr algn="r">
              <a:defRPr sz="1632">
                <a:solidFill>
                  <a:schemeClr val="tx1">
                    <a:tint val="75000"/>
                  </a:schemeClr>
                </a:solidFill>
              </a:defRPr>
            </a:lvl1pPr>
          </a:lstStyle>
          <a:p>
            <a:pPr defTabSz="621746"/>
            <a:fld id="{2066355A-084C-D24E-9AD2-7E4FC41EA627}" type="slidenum">
              <a:rPr lang="en-US" smtClean="0">
                <a:solidFill>
                  <a:prstClr val="black">
                    <a:tint val="75000"/>
                  </a:prstClr>
                </a:solidFill>
              </a:rPr>
              <a:pPr defTabSz="621746"/>
              <a:t>‹#›</a:t>
            </a:fld>
            <a:endParaRPr lang="en-US">
              <a:solidFill>
                <a:prstClr val="black">
                  <a:tint val="75000"/>
                </a:prstClr>
              </a:solidFill>
            </a:endParaRPr>
          </a:p>
        </p:txBody>
      </p:sp>
    </p:spTree>
    <p:extLst>
      <p:ext uri="{BB962C8B-B14F-4D97-AF65-F5344CB8AC3E}">
        <p14:creationId xmlns:p14="http://schemas.microsoft.com/office/powerpoint/2010/main" val="57541453"/>
      </p:ext>
    </p:extLst>
  </p:cSld>
  <p:clrMap bg1="lt1" tx1="dk1" bg2="lt2" tx2="dk2" accent1="accent1" accent2="accent2" accent3="accent3" accent4="accent4" accent5="accent5" accent6="accent6" hlink="hlink" folHlink="folHlink"/>
  <p:sldLayoutIdLst>
    <p:sldLayoutId id="2147484235" r:id="rId1"/>
    <p:sldLayoutId id="2147484236" r:id="rId2"/>
    <p:sldLayoutId id="2147484237" r:id="rId3"/>
    <p:sldLayoutId id="2147484238" r:id="rId4"/>
    <p:sldLayoutId id="2147484239" r:id="rId5"/>
    <p:sldLayoutId id="2147484240" r:id="rId6"/>
    <p:sldLayoutId id="2147484241" r:id="rId7"/>
    <p:sldLayoutId id="2147484242" r:id="rId8"/>
    <p:sldLayoutId id="2147484243" r:id="rId9"/>
    <p:sldLayoutId id="2147484244" r:id="rId10"/>
    <p:sldLayoutId id="2147484245" r:id="rId11"/>
  </p:sldLayoutIdLst>
  <p:txStyles>
    <p:titleStyle>
      <a:lvl1pPr algn="ctr" defTabSz="621746" rtl="0" eaLnBrk="1" latinLnBrk="0" hangingPunct="1">
        <a:spcBef>
          <a:spcPct val="0"/>
        </a:spcBef>
        <a:buNone/>
        <a:defRPr sz="5984" kern="1200">
          <a:solidFill>
            <a:schemeClr val="tx1"/>
          </a:solidFill>
          <a:latin typeface="+mj-lt"/>
          <a:ea typeface="+mj-ea"/>
          <a:cs typeface="+mj-cs"/>
        </a:defRPr>
      </a:lvl1pPr>
    </p:titleStyle>
    <p:bodyStyle>
      <a:lvl1pPr marL="466310" indent="-466310" algn="l" defTabSz="621746" rtl="0" eaLnBrk="1" latinLnBrk="0" hangingPunct="1">
        <a:spcBef>
          <a:spcPct val="20000"/>
        </a:spcBef>
        <a:buFont typeface="Arial"/>
        <a:buChar char="•"/>
        <a:defRPr sz="4352" kern="1200">
          <a:solidFill>
            <a:schemeClr val="tx1"/>
          </a:solidFill>
          <a:latin typeface="+mn-lt"/>
          <a:ea typeface="+mn-ea"/>
          <a:cs typeface="+mn-cs"/>
        </a:defRPr>
      </a:lvl1pPr>
      <a:lvl2pPr marL="1010338" indent="-388591" algn="l" defTabSz="621746" rtl="0" eaLnBrk="1" latinLnBrk="0" hangingPunct="1">
        <a:spcBef>
          <a:spcPct val="20000"/>
        </a:spcBef>
        <a:buFont typeface="Arial"/>
        <a:buChar char="–"/>
        <a:defRPr sz="3808" kern="1200">
          <a:solidFill>
            <a:schemeClr val="tx1"/>
          </a:solidFill>
          <a:latin typeface="+mn-lt"/>
          <a:ea typeface="+mn-ea"/>
          <a:cs typeface="+mn-cs"/>
        </a:defRPr>
      </a:lvl2pPr>
      <a:lvl3pPr marL="1554366" indent="-310873" algn="l" defTabSz="621746" rtl="0" eaLnBrk="1" latinLnBrk="0" hangingPunct="1">
        <a:spcBef>
          <a:spcPct val="20000"/>
        </a:spcBef>
        <a:buFont typeface="Arial"/>
        <a:buChar char="•"/>
        <a:defRPr sz="3264" kern="1200">
          <a:solidFill>
            <a:schemeClr val="tx1"/>
          </a:solidFill>
          <a:latin typeface="+mn-lt"/>
          <a:ea typeface="+mn-ea"/>
          <a:cs typeface="+mn-cs"/>
        </a:defRPr>
      </a:lvl3pPr>
      <a:lvl4pPr marL="2176112" indent="-310873" algn="l" defTabSz="621746" rtl="0" eaLnBrk="1" latinLnBrk="0" hangingPunct="1">
        <a:spcBef>
          <a:spcPct val="20000"/>
        </a:spcBef>
        <a:buFont typeface="Arial"/>
        <a:buChar char="–"/>
        <a:defRPr sz="2720" kern="1200">
          <a:solidFill>
            <a:schemeClr val="tx1"/>
          </a:solidFill>
          <a:latin typeface="+mn-lt"/>
          <a:ea typeface="+mn-ea"/>
          <a:cs typeface="+mn-cs"/>
        </a:defRPr>
      </a:lvl4pPr>
      <a:lvl5pPr marL="2797858" indent="-310873" algn="l" defTabSz="621746" rtl="0" eaLnBrk="1" latinLnBrk="0" hangingPunct="1">
        <a:spcBef>
          <a:spcPct val="20000"/>
        </a:spcBef>
        <a:buFont typeface="Arial"/>
        <a:buChar char="»"/>
        <a:defRPr sz="2720" kern="1200">
          <a:solidFill>
            <a:schemeClr val="tx1"/>
          </a:solidFill>
          <a:latin typeface="+mn-lt"/>
          <a:ea typeface="+mn-ea"/>
          <a:cs typeface="+mn-cs"/>
        </a:defRPr>
      </a:lvl5pPr>
      <a:lvl6pPr marL="3419605" indent="-310873" algn="l" defTabSz="621746" rtl="0" eaLnBrk="1" latinLnBrk="0" hangingPunct="1">
        <a:spcBef>
          <a:spcPct val="20000"/>
        </a:spcBef>
        <a:buFont typeface="Arial"/>
        <a:buChar char="•"/>
        <a:defRPr sz="2720" kern="1200">
          <a:solidFill>
            <a:schemeClr val="tx1"/>
          </a:solidFill>
          <a:latin typeface="+mn-lt"/>
          <a:ea typeface="+mn-ea"/>
          <a:cs typeface="+mn-cs"/>
        </a:defRPr>
      </a:lvl6pPr>
      <a:lvl7pPr marL="4041351" indent="-310873" algn="l" defTabSz="621746" rtl="0" eaLnBrk="1" latinLnBrk="0" hangingPunct="1">
        <a:spcBef>
          <a:spcPct val="20000"/>
        </a:spcBef>
        <a:buFont typeface="Arial"/>
        <a:buChar char="•"/>
        <a:defRPr sz="2720" kern="1200">
          <a:solidFill>
            <a:schemeClr val="tx1"/>
          </a:solidFill>
          <a:latin typeface="+mn-lt"/>
          <a:ea typeface="+mn-ea"/>
          <a:cs typeface="+mn-cs"/>
        </a:defRPr>
      </a:lvl7pPr>
      <a:lvl8pPr marL="4663097" indent="-310873" algn="l" defTabSz="621746" rtl="0" eaLnBrk="1" latinLnBrk="0" hangingPunct="1">
        <a:spcBef>
          <a:spcPct val="20000"/>
        </a:spcBef>
        <a:buFont typeface="Arial"/>
        <a:buChar char="•"/>
        <a:defRPr sz="2720" kern="1200">
          <a:solidFill>
            <a:schemeClr val="tx1"/>
          </a:solidFill>
          <a:latin typeface="+mn-lt"/>
          <a:ea typeface="+mn-ea"/>
          <a:cs typeface="+mn-cs"/>
        </a:defRPr>
      </a:lvl8pPr>
      <a:lvl9pPr marL="5284843" indent="-310873" algn="l" defTabSz="621746" rtl="0" eaLnBrk="1" latinLnBrk="0" hangingPunct="1">
        <a:spcBef>
          <a:spcPct val="20000"/>
        </a:spcBef>
        <a:buFont typeface="Arial"/>
        <a:buChar char="•"/>
        <a:defRPr sz="2720" kern="1200">
          <a:solidFill>
            <a:schemeClr val="tx1"/>
          </a:solidFill>
          <a:latin typeface="+mn-lt"/>
          <a:ea typeface="+mn-ea"/>
          <a:cs typeface="+mn-cs"/>
        </a:defRPr>
      </a:lvl9pPr>
    </p:bodyStyle>
    <p:otherStyle>
      <a:defPPr>
        <a:defRPr lang="en-US"/>
      </a:defPPr>
      <a:lvl1pPr marL="0" algn="l" defTabSz="621746" rtl="0" eaLnBrk="1" latinLnBrk="0" hangingPunct="1">
        <a:defRPr sz="2448" kern="1200">
          <a:solidFill>
            <a:schemeClr val="tx1"/>
          </a:solidFill>
          <a:latin typeface="+mn-lt"/>
          <a:ea typeface="+mn-ea"/>
          <a:cs typeface="+mn-cs"/>
        </a:defRPr>
      </a:lvl1pPr>
      <a:lvl2pPr marL="621746" algn="l" defTabSz="621746" rtl="0" eaLnBrk="1" latinLnBrk="0" hangingPunct="1">
        <a:defRPr sz="2448" kern="1200">
          <a:solidFill>
            <a:schemeClr val="tx1"/>
          </a:solidFill>
          <a:latin typeface="+mn-lt"/>
          <a:ea typeface="+mn-ea"/>
          <a:cs typeface="+mn-cs"/>
        </a:defRPr>
      </a:lvl2pPr>
      <a:lvl3pPr marL="1243493" algn="l" defTabSz="621746" rtl="0" eaLnBrk="1" latinLnBrk="0" hangingPunct="1">
        <a:defRPr sz="2448" kern="1200">
          <a:solidFill>
            <a:schemeClr val="tx1"/>
          </a:solidFill>
          <a:latin typeface="+mn-lt"/>
          <a:ea typeface="+mn-ea"/>
          <a:cs typeface="+mn-cs"/>
        </a:defRPr>
      </a:lvl3pPr>
      <a:lvl4pPr marL="1865239" algn="l" defTabSz="621746" rtl="0" eaLnBrk="1" latinLnBrk="0" hangingPunct="1">
        <a:defRPr sz="2448" kern="1200">
          <a:solidFill>
            <a:schemeClr val="tx1"/>
          </a:solidFill>
          <a:latin typeface="+mn-lt"/>
          <a:ea typeface="+mn-ea"/>
          <a:cs typeface="+mn-cs"/>
        </a:defRPr>
      </a:lvl4pPr>
      <a:lvl5pPr marL="2486985" algn="l" defTabSz="621746" rtl="0" eaLnBrk="1" latinLnBrk="0" hangingPunct="1">
        <a:defRPr sz="2448" kern="1200">
          <a:solidFill>
            <a:schemeClr val="tx1"/>
          </a:solidFill>
          <a:latin typeface="+mn-lt"/>
          <a:ea typeface="+mn-ea"/>
          <a:cs typeface="+mn-cs"/>
        </a:defRPr>
      </a:lvl5pPr>
      <a:lvl6pPr marL="3108731" algn="l" defTabSz="621746" rtl="0" eaLnBrk="1" latinLnBrk="0" hangingPunct="1">
        <a:defRPr sz="2448" kern="1200">
          <a:solidFill>
            <a:schemeClr val="tx1"/>
          </a:solidFill>
          <a:latin typeface="+mn-lt"/>
          <a:ea typeface="+mn-ea"/>
          <a:cs typeface="+mn-cs"/>
        </a:defRPr>
      </a:lvl6pPr>
      <a:lvl7pPr marL="3730478" algn="l" defTabSz="621746" rtl="0" eaLnBrk="1" latinLnBrk="0" hangingPunct="1">
        <a:defRPr sz="2448" kern="1200">
          <a:solidFill>
            <a:schemeClr val="tx1"/>
          </a:solidFill>
          <a:latin typeface="+mn-lt"/>
          <a:ea typeface="+mn-ea"/>
          <a:cs typeface="+mn-cs"/>
        </a:defRPr>
      </a:lvl7pPr>
      <a:lvl8pPr marL="4352224" algn="l" defTabSz="621746" rtl="0" eaLnBrk="1" latinLnBrk="0" hangingPunct="1">
        <a:defRPr sz="2448" kern="1200">
          <a:solidFill>
            <a:schemeClr val="tx1"/>
          </a:solidFill>
          <a:latin typeface="+mn-lt"/>
          <a:ea typeface="+mn-ea"/>
          <a:cs typeface="+mn-cs"/>
        </a:defRPr>
      </a:lvl8pPr>
      <a:lvl9pPr marL="4973970" algn="l" defTabSz="621746" rtl="0" eaLnBrk="1" latinLnBrk="0" hangingPunct="1">
        <a:defRPr sz="244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6.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0.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35.xml"/><Relationship Id="rId6" Type="http://schemas.openxmlformats.org/officeDocument/2006/relationships/image" Target="../media/image13.png"/><Relationship Id="rId5" Type="http://schemas.openxmlformats.org/officeDocument/2006/relationships/image" Target="../media/image4.png"/><Relationship Id="rId4" Type="http://schemas.openxmlformats.org/officeDocument/2006/relationships/image" Target="../media/image6.png"/></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3.xml"/><Relationship Id="rId1" Type="http://schemas.openxmlformats.org/officeDocument/2006/relationships/slideLayout" Target="../slideLayouts/slideLayout35.xml"/><Relationship Id="rId6" Type="http://schemas.openxmlformats.org/officeDocument/2006/relationships/image" Target="../media/image15.png"/><Relationship Id="rId5" Type="http://schemas.openxmlformats.org/officeDocument/2006/relationships/image" Target="../media/image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35.xml"/><Relationship Id="rId6" Type="http://schemas.openxmlformats.org/officeDocument/2006/relationships/image" Target="../media/image16.png"/><Relationship Id="rId5" Type="http://schemas.openxmlformats.org/officeDocument/2006/relationships/image" Target="../media/image4.png"/><Relationship Id="rId4" Type="http://schemas.openxmlformats.org/officeDocument/2006/relationships/image" Target="../media/image6.png"/></Relationships>
</file>

<file path=ppt/slides/_rels/slide1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36.xml"/><Relationship Id="rId4" Type="http://schemas.openxmlformats.org/officeDocument/2006/relationships/image" Target="../media/image6.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14.png"/><Relationship Id="rId5" Type="http://schemas.openxmlformats.org/officeDocument/2006/relationships/image" Target="../media/image4.png"/><Relationship Id="rId4" Type="http://schemas.openxmlformats.org/officeDocument/2006/relationships/image" Target="../media/image6.png"/></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20.png"/><Relationship Id="rId5" Type="http://schemas.openxmlformats.org/officeDocument/2006/relationships/image" Target="../media/image4.png"/><Relationship Id="rId4" Type="http://schemas.openxmlformats.org/officeDocument/2006/relationships/image" Target="../media/image6.png"/></Relationships>
</file>

<file path=ppt/slides/_rels/slide2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1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21.png"/><Relationship Id="rId5" Type="http://schemas.openxmlformats.org/officeDocument/2006/relationships/image" Target="../media/image4.png"/><Relationship Id="rId4" Type="http://schemas.openxmlformats.org/officeDocument/2006/relationships/image" Target="../media/image6.png"/></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19.png"/><Relationship Id="rId5" Type="http://schemas.openxmlformats.org/officeDocument/2006/relationships/image" Target="../media/image4.png"/><Relationship Id="rId4" Type="http://schemas.openxmlformats.org/officeDocument/2006/relationships/image" Target="../media/image6.png"/></Relationships>
</file>

<file path=ppt/slides/_rels/slide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22.png"/><Relationship Id="rId5" Type="http://schemas.openxmlformats.org/officeDocument/2006/relationships/image" Target="../media/image4.png"/><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35.xml"/><Relationship Id="rId6" Type="http://schemas.openxmlformats.org/officeDocument/2006/relationships/image" Target="../media/image23.png"/><Relationship Id="rId5" Type="http://schemas.openxmlformats.org/officeDocument/2006/relationships/image" Target="../media/image4.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35.xml"/><Relationship Id="rId6" Type="http://schemas.openxmlformats.org/officeDocument/2006/relationships/image" Target="../media/image25.png"/><Relationship Id="rId5" Type="http://schemas.openxmlformats.org/officeDocument/2006/relationships/image" Target="../media/image4.png"/><Relationship Id="rId4"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35.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27.png"/><Relationship Id="rId5" Type="http://schemas.openxmlformats.org/officeDocument/2006/relationships/image" Target="../media/image4.png"/><Relationship Id="rId4" Type="http://schemas.openxmlformats.org/officeDocument/2006/relationships/image" Target="../media/image6.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5.xml"/><Relationship Id="rId1" Type="http://schemas.openxmlformats.org/officeDocument/2006/relationships/slideLayout" Target="../slideLayouts/slideLayout35.xml"/><Relationship Id="rId6" Type="http://schemas.openxmlformats.org/officeDocument/2006/relationships/image" Target="../media/image29.png"/><Relationship Id="rId5" Type="http://schemas.openxmlformats.org/officeDocument/2006/relationships/image" Target="../media/image4.png"/><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36.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36.xml"/><Relationship Id="rId5" Type="http://schemas.openxmlformats.org/officeDocument/2006/relationships/image" Target="../media/image6.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35.xml"/><Relationship Id="rId5" Type="http://schemas.openxmlformats.org/officeDocument/2006/relationships/image" Target="../media/image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35.xml"/><Relationship Id="rId6" Type="http://schemas.openxmlformats.org/officeDocument/2006/relationships/image" Target="../media/image9.png"/><Relationship Id="rId5" Type="http://schemas.openxmlformats.org/officeDocument/2006/relationships/image" Target="../media/image4.png"/><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6.xml"/><Relationship Id="rId7" Type="http://schemas.openxmlformats.org/officeDocument/2006/relationships/image" Target="../media/image6.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35.xml"/><Relationship Id="rId6" Type="http://schemas.openxmlformats.org/officeDocument/2006/relationships/image" Target="../media/image11.png"/><Relationship Id="rId5" Type="http://schemas.openxmlformats.org/officeDocument/2006/relationships/image" Target="../media/image4.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15775478"/>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856211" y="2261118"/>
            <a:ext cx="10729060" cy="2056418"/>
          </a:xfrm>
        </p:spPr>
        <p:txBody>
          <a:bodyPr>
            <a:normAutofit fontScale="90000"/>
          </a:bodyPr>
          <a:lstStyle/>
          <a:p>
            <a:r>
              <a:rPr lang="en-US" sz="8159" b="0" dirty="0">
                <a:solidFill>
                  <a:srgbClr val="3C90D1"/>
                </a:solidFill>
                <a:latin typeface="Arial"/>
                <a:cs typeface="Arial"/>
              </a:rPr>
              <a:t>Architecting </a:t>
            </a:r>
            <a:br>
              <a:rPr lang="en-US" sz="8159" b="0" dirty="0">
                <a:solidFill>
                  <a:srgbClr val="3C90D1"/>
                </a:solidFill>
                <a:latin typeface="Arial"/>
                <a:cs typeface="Arial"/>
              </a:rPr>
            </a:br>
            <a:r>
              <a:rPr lang="en-US" sz="8159" b="0" dirty="0">
                <a:solidFill>
                  <a:srgbClr val="3C90D1"/>
                </a:solidFill>
                <a:latin typeface="Arial"/>
                <a:cs typeface="Arial"/>
              </a:rPr>
              <a:t>Mobile Apps</a:t>
            </a:r>
            <a:endParaRPr lang="en-US" sz="7479" b="0" dirty="0">
              <a:solidFill>
                <a:srgbClr val="3C90D1"/>
              </a:solidFill>
              <a:latin typeface="Arial"/>
              <a:cs typeface="Arial"/>
            </a:endParaRP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Tree>
    <p:extLst>
      <p:ext uri="{BB962C8B-B14F-4D97-AF65-F5344CB8AC3E}">
        <p14:creationId xmlns:p14="http://schemas.microsoft.com/office/powerpoint/2010/main" val="39254510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262563" cy="5073702"/>
          </a:xfrm>
        </p:spPr>
        <p:txBody>
          <a:bodyPr anchor="t">
            <a:noAutofit/>
          </a:bodyPr>
          <a:lstStyle/>
          <a:p>
            <a:r>
              <a:rPr lang="en-US" sz="4352" b="0" dirty="0">
                <a:solidFill>
                  <a:srgbClr val="3C90D1"/>
                </a:solidFill>
                <a:latin typeface="Arial"/>
                <a:cs typeface="Arial"/>
              </a:rPr>
              <a:t>Silo Approach:</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r>
              <a:rPr lang="en-US" sz="3808" b="0" dirty="0">
                <a:solidFill>
                  <a:srgbClr val="8B8C8E"/>
                </a:solidFill>
                <a:latin typeface="Arial"/>
                <a:cs typeface="Arial"/>
              </a:rPr>
              <a:t>Build </a:t>
            </a:r>
            <a:br>
              <a:rPr lang="en-US" sz="3808" b="0" dirty="0">
                <a:solidFill>
                  <a:srgbClr val="8B8C8E"/>
                </a:solidFill>
                <a:latin typeface="Arial"/>
                <a:cs typeface="Arial"/>
              </a:rPr>
            </a:br>
            <a:r>
              <a:rPr lang="en-US" sz="3808" b="0" dirty="0">
                <a:solidFill>
                  <a:srgbClr val="8B8C8E"/>
                </a:solidFill>
                <a:latin typeface="Arial"/>
                <a:cs typeface="Arial"/>
              </a:rPr>
              <a:t>Apps Multiple Times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Graphics1.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40359" y="1062758"/>
            <a:ext cx="6874788" cy="4966950"/>
          </a:xfrm>
          <a:prstGeom prst="rect">
            <a:avLst/>
          </a:prstGeom>
        </p:spPr>
      </p:pic>
    </p:spTree>
    <p:extLst>
      <p:ext uri="{BB962C8B-B14F-4D97-AF65-F5344CB8AC3E}">
        <p14:creationId xmlns:p14="http://schemas.microsoft.com/office/powerpoint/2010/main" val="20884710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8" y="824438"/>
            <a:ext cx="3387470" cy="5171371"/>
          </a:xfrm>
        </p:spPr>
        <p:txBody>
          <a:bodyPr anchor="t">
            <a:noAutofit/>
          </a:bodyPr>
          <a:lstStyle/>
          <a:p>
            <a:r>
              <a:rPr lang="en-US" sz="3672" b="0" dirty="0">
                <a:solidFill>
                  <a:srgbClr val="3C90D1"/>
                </a:solidFill>
                <a:latin typeface="Arial"/>
                <a:cs typeface="Arial"/>
              </a:rPr>
              <a:t>Write Once, Run Anywhere</a:t>
            </a:r>
            <a:br>
              <a:rPr lang="en-US" sz="3672" b="0" dirty="0">
                <a:solidFill>
                  <a:srgbClr val="3C90D1"/>
                </a:solidFill>
                <a:latin typeface="Arial"/>
                <a:cs typeface="Arial"/>
              </a:rPr>
            </a:br>
            <a:r>
              <a:rPr lang="en-US" sz="3672" b="0" dirty="0">
                <a:solidFill>
                  <a:srgbClr val="3C90D1"/>
                </a:solidFill>
                <a:latin typeface="Arial"/>
                <a:cs typeface="Arial"/>
              </a:rPr>
              <a:t>Approach</a:t>
            </a: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8B8C8E"/>
                </a:solidFill>
                <a:latin typeface="Arial"/>
                <a:cs typeface="Arial"/>
              </a:rPr>
              <a:t>Lowest Common Denominator</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Graphics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5165" y="582640"/>
            <a:ext cx="4255928" cy="5582522"/>
          </a:xfrm>
          <a:prstGeom prst="rect">
            <a:avLst/>
          </a:prstGeom>
        </p:spPr>
      </p:pic>
      <p:sp>
        <p:nvSpPr>
          <p:cNvPr id="10" name="Title 5"/>
          <p:cNvSpPr txBox="1">
            <a:spLocks/>
          </p:cNvSpPr>
          <p:nvPr/>
        </p:nvSpPr>
        <p:spPr>
          <a:xfrm>
            <a:off x="6487982" y="3523561"/>
            <a:ext cx="3387470" cy="670687"/>
          </a:xfrm>
          <a:prstGeom prst="rect">
            <a:avLst/>
          </a:prstGeom>
        </p:spPr>
        <p:txBody>
          <a:bodyPr vert="horz" lIns="124347" tIns="62174" rIns="124347" bIns="62174"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3264" b="0" dirty="0">
                <a:solidFill>
                  <a:prstClr val="white"/>
                </a:solidFill>
                <a:latin typeface="Arial"/>
                <a:cs typeface="Arial"/>
              </a:rPr>
              <a:t>App Generation</a:t>
            </a:r>
          </a:p>
        </p:txBody>
      </p:sp>
    </p:spTree>
    <p:extLst>
      <p:ext uri="{BB962C8B-B14F-4D97-AF65-F5344CB8AC3E}">
        <p14:creationId xmlns:p14="http://schemas.microsoft.com/office/powerpoint/2010/main" val="79969168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8" y="824438"/>
            <a:ext cx="3387470" cy="5171371"/>
          </a:xfrm>
        </p:spPr>
        <p:txBody>
          <a:bodyPr anchor="t">
            <a:noAutofit/>
          </a:bodyPr>
          <a:lstStyle/>
          <a:p>
            <a:r>
              <a:rPr lang="en-US" sz="3672" b="0" dirty="0">
                <a:solidFill>
                  <a:srgbClr val="3C90D1"/>
                </a:solidFill>
                <a:latin typeface="Arial"/>
                <a:cs typeface="Arial"/>
              </a:rPr>
              <a:t>Write Once, Run Anywhere</a:t>
            </a:r>
            <a:br>
              <a:rPr lang="en-US" sz="3672" b="0" dirty="0">
                <a:solidFill>
                  <a:srgbClr val="3C90D1"/>
                </a:solidFill>
                <a:latin typeface="Arial"/>
                <a:cs typeface="Arial"/>
              </a:rPr>
            </a:br>
            <a:r>
              <a:rPr lang="en-US" sz="3672" b="0" dirty="0">
                <a:solidFill>
                  <a:srgbClr val="3C90D1"/>
                </a:solidFill>
                <a:latin typeface="Arial"/>
                <a:cs typeface="Arial"/>
              </a:rPr>
              <a:t>Approach</a:t>
            </a: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8B8C8E"/>
                </a:solidFill>
                <a:latin typeface="Arial"/>
                <a:cs typeface="Arial"/>
              </a:rPr>
              <a:t>Lowest Common Denominator</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Graphics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85165" y="582640"/>
            <a:ext cx="4255928" cy="5582522"/>
          </a:xfrm>
          <a:prstGeom prst="rect">
            <a:avLst/>
          </a:prstGeom>
        </p:spPr>
      </p:pic>
      <p:sp>
        <p:nvSpPr>
          <p:cNvPr id="10" name="Title 5"/>
          <p:cNvSpPr txBox="1">
            <a:spLocks/>
          </p:cNvSpPr>
          <p:nvPr/>
        </p:nvSpPr>
        <p:spPr>
          <a:xfrm>
            <a:off x="6487982" y="3523561"/>
            <a:ext cx="3387470" cy="670687"/>
          </a:xfrm>
          <a:prstGeom prst="rect">
            <a:avLst/>
          </a:prstGeom>
        </p:spPr>
        <p:txBody>
          <a:bodyPr vert="horz" lIns="124347" tIns="62174" rIns="124347" bIns="62174"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3264" b="0" dirty="0">
                <a:solidFill>
                  <a:prstClr val="white"/>
                </a:solidFill>
                <a:latin typeface="Arial"/>
                <a:cs typeface="Arial"/>
              </a:rPr>
              <a:t>App Generation</a:t>
            </a:r>
          </a:p>
        </p:txBody>
      </p:sp>
      <p:sp>
        <p:nvSpPr>
          <p:cNvPr id="3" name="&quot;No&quot; Symbol 2"/>
          <p:cNvSpPr/>
          <p:nvPr/>
        </p:nvSpPr>
        <p:spPr>
          <a:xfrm>
            <a:off x="5500304" y="779503"/>
            <a:ext cx="5035541" cy="5035541"/>
          </a:xfrm>
          <a:prstGeom prst="noSmoking">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defTabSz="621746"/>
            <a:endParaRPr lang="en-US" sz="2448">
              <a:solidFill>
                <a:prstClr val="black"/>
              </a:solidFill>
            </a:endParaRPr>
          </a:p>
        </p:txBody>
      </p:sp>
    </p:spTree>
    <p:extLst>
      <p:ext uri="{BB962C8B-B14F-4D97-AF65-F5344CB8AC3E}">
        <p14:creationId xmlns:p14="http://schemas.microsoft.com/office/powerpoint/2010/main" val="28293909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Xamarin</a:t>
            </a:r>
            <a:br>
              <a:rPr lang="en-US" sz="4352" b="0" dirty="0">
                <a:solidFill>
                  <a:srgbClr val="3C90D1"/>
                </a:solidFill>
                <a:latin typeface="Arial"/>
                <a:cs typeface="Arial"/>
              </a:rPr>
            </a:br>
            <a:r>
              <a:rPr lang="en-US" sz="4352" b="0" dirty="0">
                <a:solidFill>
                  <a:srgbClr val="3C90D1"/>
                </a:solidFill>
                <a:latin typeface="Arial"/>
                <a:cs typeface="Arial"/>
              </a:rPr>
              <a:t>Approach</a:t>
            </a:r>
            <a:br>
              <a:rPr lang="en-US" sz="4352" b="0" dirty="0">
                <a:solidFill>
                  <a:srgbClr val="3C90D1"/>
                </a:solidFill>
                <a:latin typeface="Arial"/>
                <a:cs typeface="Arial"/>
              </a:rPr>
            </a:b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8B8C8E"/>
                </a:solidFill>
                <a:latin typeface="Arial"/>
                <a:cs typeface="Arial"/>
              </a:rPr>
              <a:t>Native with Code Sharing</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Graphics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955" y="1595492"/>
            <a:ext cx="7489513" cy="4447331"/>
          </a:xfrm>
          <a:prstGeom prst="rect">
            <a:avLst/>
          </a:prstGeom>
        </p:spPr>
      </p:pic>
    </p:spTree>
    <p:extLst>
      <p:ext uri="{BB962C8B-B14F-4D97-AF65-F5344CB8AC3E}">
        <p14:creationId xmlns:p14="http://schemas.microsoft.com/office/powerpoint/2010/main" val="332578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Windows APIs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Windows 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50968" y="1178419"/>
            <a:ext cx="7833868" cy="4787364"/>
          </a:xfrm>
          <a:prstGeom prst="rect">
            <a:avLst/>
          </a:prstGeom>
        </p:spPr>
      </p:pic>
    </p:spTree>
    <p:extLst>
      <p:ext uri="{BB962C8B-B14F-4D97-AF65-F5344CB8AC3E}">
        <p14:creationId xmlns:p14="http://schemas.microsoft.com/office/powerpoint/2010/main" val="230835802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err="1">
                <a:solidFill>
                  <a:srgbClr val="3C90D1"/>
                </a:solidFill>
                <a:latin typeface="Arial"/>
                <a:cs typeface="Arial"/>
              </a:rPr>
              <a:t>iOS</a:t>
            </a:r>
            <a:r>
              <a:rPr lang="en-US" sz="4352" b="0" dirty="0">
                <a:solidFill>
                  <a:srgbClr val="3C90D1"/>
                </a:solidFill>
                <a:latin typeface="Arial"/>
                <a:cs typeface="Arial"/>
              </a:rPr>
              <a:t/>
            </a:r>
            <a:br>
              <a:rPr lang="en-US" sz="4352" b="0" dirty="0">
                <a:solidFill>
                  <a:srgbClr val="3C90D1"/>
                </a:solidFill>
                <a:latin typeface="Arial"/>
                <a:cs typeface="Arial"/>
              </a:rPr>
            </a:br>
            <a:r>
              <a:rPr lang="en-US" sz="4352" b="0" dirty="0">
                <a:solidFill>
                  <a:srgbClr val="3C90D1"/>
                </a:solidFill>
                <a:latin typeface="Arial"/>
                <a:cs typeface="Arial"/>
              </a:rPr>
              <a:t>APIs</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r>
              <a:rPr lang="en-US" sz="4352" b="0" dirty="0">
                <a:solidFill>
                  <a:srgbClr val="8B8C8E"/>
                </a:solidFill>
                <a:latin typeface="Arial"/>
                <a:cs typeface="Arial"/>
              </a:rPr>
              <a:t>100% coverage</a:t>
            </a:r>
            <a:r>
              <a:rPr lang="en-US" sz="4352" b="0" dirty="0">
                <a:solidFill>
                  <a:srgbClr val="3C90D1"/>
                </a:solidFill>
                <a:latin typeface="Arial"/>
                <a:cs typeface="Arial"/>
              </a:rPr>
              <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endParaRPr lang="en-US" sz="4352" b="0" dirty="0">
              <a:solidFill>
                <a:srgbClr val="3C90D1"/>
              </a:solidFill>
              <a:latin typeface="Arial"/>
              <a:cs typeface="Arial"/>
            </a:endParaRP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iOS C#.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12559" y="1177496"/>
            <a:ext cx="6619411" cy="4754205"/>
          </a:xfrm>
          <a:prstGeom prst="rect">
            <a:avLst/>
          </a:prstGeom>
        </p:spPr>
      </p:pic>
    </p:spTree>
    <p:extLst>
      <p:ext uri="{BB962C8B-B14F-4D97-AF65-F5344CB8AC3E}">
        <p14:creationId xmlns:p14="http://schemas.microsoft.com/office/powerpoint/2010/main" val="271512700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Android</a:t>
            </a:r>
            <a:br>
              <a:rPr lang="en-US" sz="4352" b="0" dirty="0">
                <a:solidFill>
                  <a:srgbClr val="3C90D1"/>
                </a:solidFill>
                <a:latin typeface="Arial"/>
                <a:cs typeface="Arial"/>
              </a:rPr>
            </a:br>
            <a:r>
              <a:rPr lang="en-US" sz="4352" b="0" dirty="0">
                <a:solidFill>
                  <a:srgbClr val="3C90D1"/>
                </a:solidFill>
                <a:latin typeface="Arial"/>
                <a:cs typeface="Arial"/>
              </a:rPr>
              <a:t>APIs</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r>
              <a:rPr lang="en-US" sz="4352" b="0" dirty="0">
                <a:solidFill>
                  <a:srgbClr val="8B8C8E"/>
                </a:solidFill>
                <a:latin typeface="Arial"/>
                <a:cs typeface="Arial"/>
              </a:rPr>
              <a:t>100% coverage</a:t>
            </a:r>
            <a:endParaRPr lang="en-US" sz="4352" b="0" dirty="0">
              <a:solidFill>
                <a:srgbClr val="3C90D1"/>
              </a:solidFill>
              <a:latin typeface="Arial"/>
              <a:cs typeface="Arial"/>
            </a:endParaRP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3" name="Picture 2" descr="Android C#.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01673" y="1178419"/>
            <a:ext cx="6963438" cy="4787364"/>
          </a:xfrm>
          <a:prstGeom prst="rect">
            <a:avLst/>
          </a:prstGeom>
        </p:spPr>
      </p:pic>
    </p:spTree>
    <p:extLst>
      <p:ext uri="{BB962C8B-B14F-4D97-AF65-F5344CB8AC3E}">
        <p14:creationId xmlns:p14="http://schemas.microsoft.com/office/powerpoint/2010/main" val="17671638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How Xamarin Works</a:t>
            </a: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3381804" y="2490579"/>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5" name="Picture 4" descr="native-compilation-01.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85181" y="3503645"/>
            <a:ext cx="8562748" cy="2991970"/>
          </a:xfrm>
          <a:prstGeom prst="rect">
            <a:avLst/>
          </a:prstGeom>
        </p:spPr>
      </p:pic>
      <p:sp>
        <p:nvSpPr>
          <p:cNvPr id="13" name="Content Placeholder 6"/>
          <p:cNvSpPr txBox="1">
            <a:spLocks/>
          </p:cNvSpPr>
          <p:nvPr/>
        </p:nvSpPr>
        <p:spPr>
          <a:xfrm>
            <a:off x="4260177" y="927528"/>
            <a:ext cx="7459932" cy="5896737"/>
          </a:xfrm>
          <a:prstGeom prst="rect">
            <a:avLst/>
          </a:prstGeom>
        </p:spPr>
        <p:txBody>
          <a:bodyPr vert="horz" lIns="124347" tIns="62174" rIns="124347" bIns="621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6"/>
              </a:buBlip>
            </a:pPr>
            <a:r>
              <a:rPr lang="en-US" sz="3128" dirty="0">
                <a:solidFill>
                  <a:srgbClr val="3C90D1"/>
                </a:solidFill>
                <a:latin typeface="Arial"/>
                <a:cs typeface="Arial"/>
              </a:rPr>
              <a:t>C# + .NET Runtime</a:t>
            </a:r>
          </a:p>
          <a:p>
            <a:pPr>
              <a:buSzPct val="100000"/>
              <a:buFont typeface="Arial"/>
              <a:buBlip>
                <a:blip r:embed="rId6"/>
              </a:buBlip>
            </a:pPr>
            <a:r>
              <a:rPr lang="en-US" sz="3128" dirty="0">
                <a:solidFill>
                  <a:srgbClr val="3C90D1"/>
                </a:solidFill>
                <a:latin typeface="Arial"/>
                <a:cs typeface="Arial"/>
              </a:rPr>
              <a:t>Native UI</a:t>
            </a:r>
          </a:p>
          <a:p>
            <a:pPr>
              <a:buSzPct val="100000"/>
              <a:buFont typeface="Arial"/>
              <a:buBlip>
                <a:blip r:embed="rId6"/>
              </a:buBlip>
            </a:pPr>
            <a:r>
              <a:rPr lang="en-US" sz="3128" dirty="0">
                <a:solidFill>
                  <a:srgbClr val="3C90D1"/>
                </a:solidFill>
                <a:latin typeface="Arial"/>
                <a:cs typeface="Arial"/>
              </a:rPr>
              <a:t>Native Performance</a:t>
            </a:r>
          </a:p>
        </p:txBody>
      </p:sp>
    </p:spTree>
    <p:extLst>
      <p:ext uri="{BB962C8B-B14F-4D97-AF65-F5344CB8AC3E}">
        <p14:creationId xmlns:p14="http://schemas.microsoft.com/office/powerpoint/2010/main" val="240999092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17"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856211" y="1474055"/>
            <a:ext cx="10265375" cy="4027810"/>
          </a:xfrm>
        </p:spPr>
        <p:txBody>
          <a:bodyPr anchor="t">
            <a:normAutofit/>
          </a:bodyPr>
          <a:lstStyle/>
          <a:p>
            <a:r>
              <a:rPr lang="en-US" sz="7343" b="0" dirty="0">
                <a:solidFill>
                  <a:srgbClr val="3C90D1"/>
                </a:solidFill>
                <a:latin typeface="Arial"/>
                <a:cs typeface="Arial"/>
              </a:rPr>
              <a:t>C#</a:t>
            </a:r>
            <a:br>
              <a:rPr lang="en-US" sz="7343" b="0" dirty="0">
                <a:solidFill>
                  <a:srgbClr val="3C90D1"/>
                </a:solidFill>
                <a:latin typeface="Arial"/>
                <a:cs typeface="Arial"/>
              </a:rPr>
            </a:br>
            <a:r>
              <a:rPr lang="en-US" sz="7343" b="0" dirty="0">
                <a:solidFill>
                  <a:srgbClr val="3C90D1"/>
                </a:solidFill>
                <a:latin typeface="Arial"/>
                <a:cs typeface="Arial"/>
              </a:rPr>
              <a:t>Native Apps</a:t>
            </a:r>
            <a:br>
              <a:rPr lang="en-US" sz="7343" b="0" dirty="0">
                <a:solidFill>
                  <a:srgbClr val="3C90D1"/>
                </a:solidFill>
                <a:latin typeface="Arial"/>
                <a:cs typeface="Arial"/>
              </a:rPr>
            </a:br>
            <a:r>
              <a:rPr lang="en-US" sz="7343" b="0" dirty="0">
                <a:solidFill>
                  <a:srgbClr val="3C90D1"/>
                </a:solidFill>
                <a:latin typeface="Arial"/>
                <a:cs typeface="Arial"/>
              </a:rPr>
              <a:t>No Compromises</a:t>
            </a: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Tree>
    <p:extLst>
      <p:ext uri="{BB962C8B-B14F-4D97-AF65-F5344CB8AC3E}">
        <p14:creationId xmlns:p14="http://schemas.microsoft.com/office/powerpoint/2010/main" val="9660328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sp>
        <p:nvSpPr>
          <p:cNvPr id="2" name="Title 1"/>
          <p:cNvSpPr>
            <a:spLocks noGrp="1"/>
          </p:cNvSpPr>
          <p:nvPr>
            <p:ph type="ctrTitle"/>
          </p:nvPr>
        </p:nvSpPr>
        <p:spPr>
          <a:xfrm>
            <a:off x="6485971" y="1830067"/>
            <a:ext cx="5683541" cy="3570938"/>
          </a:xfrm>
        </p:spPr>
        <p:txBody>
          <a:bodyPr anchor="t">
            <a:noAutofit/>
          </a:bodyPr>
          <a:lstStyle/>
          <a:p>
            <a:pPr algn="l"/>
            <a:r>
              <a:rPr lang="en-US" sz="5440" dirty="0">
                <a:solidFill>
                  <a:srgbClr val="3C90D1"/>
                </a:solidFill>
                <a:latin typeface="Arial"/>
                <a:cs typeface="Arial"/>
              </a:rPr>
              <a:t>Go Mobile with </a:t>
            </a:r>
            <a:br>
              <a:rPr lang="en-US" sz="5440" dirty="0">
                <a:solidFill>
                  <a:srgbClr val="3C90D1"/>
                </a:solidFill>
                <a:latin typeface="Arial"/>
                <a:cs typeface="Arial"/>
              </a:rPr>
            </a:br>
            <a:r>
              <a:rPr lang="en-US" sz="5440" dirty="0">
                <a:solidFill>
                  <a:srgbClr val="3C90D1"/>
                </a:solidFill>
                <a:latin typeface="Arial"/>
                <a:cs typeface="Arial"/>
              </a:rPr>
              <a:t>C# and Xamarin</a:t>
            </a:r>
          </a:p>
        </p:txBody>
      </p:sp>
      <p:pic>
        <p:nvPicPr>
          <p:cNvPr id="10" name="Picture 9"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28" y="6783194"/>
            <a:ext cx="12434711" cy="220716"/>
          </a:xfrm>
          <a:prstGeom prst="rect">
            <a:avLst/>
          </a:prstGeom>
        </p:spPr>
      </p:pic>
      <p:cxnSp>
        <p:nvCxnSpPr>
          <p:cNvPr id="12" name="Straight Connector 11"/>
          <p:cNvCxnSpPr/>
          <p:nvPr/>
        </p:nvCxnSpPr>
        <p:spPr>
          <a:xfrm>
            <a:off x="590306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3836290" y="5321294"/>
            <a:ext cx="184731" cy="469039"/>
          </a:xfrm>
          <a:prstGeom prst="rect">
            <a:avLst/>
          </a:prstGeom>
          <a:noFill/>
        </p:spPr>
        <p:txBody>
          <a:bodyPr wrap="none" rtlCol="0">
            <a:spAutoFit/>
          </a:bodyPr>
          <a:lstStyle/>
          <a:p>
            <a:pPr defTabSz="621746"/>
            <a:endParaRPr lang="en-US" sz="2448" dirty="0">
              <a:solidFill>
                <a:prstClr val="black"/>
              </a:solidFill>
            </a:endParaRPr>
          </a:p>
        </p:txBody>
      </p:sp>
      <p:sp>
        <p:nvSpPr>
          <p:cNvPr id="20" name="Rectangle 19"/>
          <p:cNvSpPr/>
          <p:nvPr/>
        </p:nvSpPr>
        <p:spPr>
          <a:xfrm>
            <a:off x="6558686" y="5279457"/>
            <a:ext cx="6217356" cy="845744"/>
          </a:xfrm>
          <a:prstGeom prst="rect">
            <a:avLst/>
          </a:prstGeom>
        </p:spPr>
        <p:txBody>
          <a:bodyPr>
            <a:spAutoFit/>
          </a:bodyPr>
          <a:lstStyle/>
          <a:p>
            <a:pPr defTabSz="621746"/>
            <a:r>
              <a:rPr lang="en-US" sz="2448" b="1" dirty="0">
                <a:solidFill>
                  <a:srgbClr val="8B8C8E"/>
                </a:solidFill>
                <a:latin typeface="Arial"/>
                <a:cs typeface="Arial"/>
              </a:rPr>
              <a:t>Miguel de </a:t>
            </a:r>
            <a:r>
              <a:rPr lang="en-US" sz="2448" b="1" dirty="0" err="1">
                <a:solidFill>
                  <a:srgbClr val="8B8C8E"/>
                </a:solidFill>
                <a:latin typeface="Arial"/>
                <a:cs typeface="Arial"/>
              </a:rPr>
              <a:t>Icaza</a:t>
            </a:r>
            <a:endParaRPr lang="en-US" sz="2448" b="1" dirty="0">
              <a:solidFill>
                <a:srgbClr val="8B8C8E"/>
              </a:solidFill>
              <a:latin typeface="Arial"/>
              <a:cs typeface="Arial"/>
            </a:endParaRPr>
          </a:p>
          <a:p>
            <a:pPr defTabSz="621746"/>
            <a:r>
              <a:rPr lang="en-US" sz="2448" dirty="0">
                <a:solidFill>
                  <a:srgbClr val="8B8C8E"/>
                </a:solidFill>
                <a:latin typeface="Arial"/>
                <a:cs typeface="Arial"/>
              </a:rPr>
              <a:t>Chief Technical Officer, Xamarin</a:t>
            </a:r>
          </a:p>
        </p:txBody>
      </p:sp>
      <p:pic>
        <p:nvPicPr>
          <p:cNvPr id="3" name="Picture 2"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5987" y="2259923"/>
            <a:ext cx="4387847" cy="1093969"/>
          </a:xfrm>
          <a:prstGeom prst="rect">
            <a:avLst/>
          </a:prstGeom>
        </p:spPr>
      </p:pic>
    </p:spTree>
    <p:extLst>
      <p:ext uri="{BB962C8B-B14F-4D97-AF65-F5344CB8AC3E}">
        <p14:creationId xmlns:p14="http://schemas.microsoft.com/office/powerpoint/2010/main" val="327586228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9" name="Title 14"/>
          <p:cNvSpPr txBox="1">
            <a:spLocks/>
          </p:cNvSpPr>
          <p:nvPr/>
        </p:nvSpPr>
        <p:spPr>
          <a:xfrm>
            <a:off x="1856211" y="1892174"/>
            <a:ext cx="10357332" cy="2931211"/>
          </a:xfrm>
          <a:prstGeom prst="rect">
            <a:avLst/>
          </a:prstGeom>
        </p:spPr>
        <p:txBody>
          <a:bodyPr vert="horz" lIns="124347" tIns="62174" rIns="124347" bIns="62174"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7343" b="0" dirty="0">
                <a:solidFill>
                  <a:srgbClr val="3C90D1"/>
                </a:solidFill>
                <a:latin typeface="Arial"/>
                <a:cs typeface="Arial"/>
              </a:rPr>
              <a:t>Let’s Build a Native </a:t>
            </a:r>
            <a:br>
              <a:rPr lang="en-US" sz="7343" b="0" dirty="0">
                <a:solidFill>
                  <a:srgbClr val="3C90D1"/>
                </a:solidFill>
                <a:latin typeface="Arial"/>
                <a:cs typeface="Arial"/>
              </a:rPr>
            </a:br>
            <a:r>
              <a:rPr lang="en-US" sz="7343" b="0" dirty="0" err="1">
                <a:solidFill>
                  <a:srgbClr val="3C90D1"/>
                </a:solidFill>
                <a:latin typeface="Arial"/>
                <a:cs typeface="Arial"/>
              </a:rPr>
              <a:t>iOS</a:t>
            </a:r>
            <a:r>
              <a:rPr lang="en-US" sz="7343" b="0" dirty="0">
                <a:solidFill>
                  <a:srgbClr val="3C90D1"/>
                </a:solidFill>
                <a:latin typeface="Arial"/>
                <a:cs typeface="Arial"/>
              </a:rPr>
              <a:t> App with C#</a:t>
            </a:r>
          </a:p>
        </p:txBody>
      </p:sp>
    </p:spTree>
    <p:extLst>
      <p:ext uri="{BB962C8B-B14F-4D97-AF65-F5344CB8AC3E}">
        <p14:creationId xmlns:p14="http://schemas.microsoft.com/office/powerpoint/2010/main" val="79447301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8" name="Picture 7" descr="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9" name="Title 14"/>
          <p:cNvSpPr txBox="1">
            <a:spLocks/>
          </p:cNvSpPr>
          <p:nvPr/>
        </p:nvSpPr>
        <p:spPr>
          <a:xfrm>
            <a:off x="1856211" y="1892173"/>
            <a:ext cx="10575242" cy="3572685"/>
          </a:xfrm>
          <a:prstGeom prst="rect">
            <a:avLst/>
          </a:prstGeom>
        </p:spPr>
        <p:txBody>
          <a:bodyPr vert="horz" lIns="124347" tIns="62174" rIns="124347" bIns="62174"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7343" b="0" dirty="0">
                <a:solidFill>
                  <a:srgbClr val="3C90D1"/>
                </a:solidFill>
                <a:latin typeface="Arial"/>
                <a:cs typeface="Arial"/>
              </a:rPr>
              <a:t>Sharing Code </a:t>
            </a:r>
          </a:p>
          <a:p>
            <a:r>
              <a:rPr lang="en-US" sz="7343" b="0" dirty="0">
                <a:solidFill>
                  <a:srgbClr val="3C90D1"/>
                </a:solidFill>
                <a:latin typeface="Arial"/>
                <a:cs typeface="Arial"/>
              </a:rPr>
              <a:t>Across Platforms</a:t>
            </a:r>
          </a:p>
        </p:txBody>
      </p:sp>
      <p:sp>
        <p:nvSpPr>
          <p:cNvPr id="2" name="TextBox 1"/>
          <p:cNvSpPr txBox="1"/>
          <p:nvPr/>
        </p:nvSpPr>
        <p:spPr>
          <a:xfrm>
            <a:off x="6464959" y="7821039"/>
            <a:ext cx="184731" cy="469039"/>
          </a:xfrm>
          <a:prstGeom prst="rect">
            <a:avLst/>
          </a:prstGeom>
          <a:noFill/>
        </p:spPr>
        <p:txBody>
          <a:bodyPr wrap="none" rtlCol="0">
            <a:spAutoFit/>
          </a:bodyPr>
          <a:lstStyle/>
          <a:p>
            <a:pPr defTabSz="621746"/>
            <a:endParaRPr lang="en-US" sz="2448" dirty="0">
              <a:solidFill>
                <a:prstClr val="black"/>
              </a:solidFill>
            </a:endParaRPr>
          </a:p>
        </p:txBody>
      </p:sp>
    </p:spTree>
    <p:extLst>
      <p:ext uri="{BB962C8B-B14F-4D97-AF65-F5344CB8AC3E}">
        <p14:creationId xmlns:p14="http://schemas.microsoft.com/office/powerpoint/2010/main" val="90316927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Xamarin</a:t>
            </a:r>
            <a:br>
              <a:rPr lang="en-US" sz="4352" b="0" dirty="0">
                <a:solidFill>
                  <a:srgbClr val="3C90D1"/>
                </a:solidFill>
                <a:latin typeface="Arial"/>
                <a:cs typeface="Arial"/>
              </a:rPr>
            </a:br>
            <a:r>
              <a:rPr lang="en-US" sz="4352" b="0" dirty="0">
                <a:solidFill>
                  <a:srgbClr val="3C90D1"/>
                </a:solidFill>
                <a:latin typeface="Arial"/>
                <a:cs typeface="Arial"/>
              </a:rPr>
              <a:t>Approach</a:t>
            </a:r>
            <a:br>
              <a:rPr lang="en-US" sz="4352" b="0" dirty="0">
                <a:solidFill>
                  <a:srgbClr val="3C90D1"/>
                </a:solidFill>
                <a:latin typeface="Arial"/>
                <a:cs typeface="Arial"/>
              </a:rPr>
            </a:br>
            <a:r>
              <a:rPr lang="en-US" sz="3808" b="0" dirty="0">
                <a:solidFill>
                  <a:srgbClr val="3C90D1"/>
                </a:solidFill>
                <a:latin typeface="Arial"/>
                <a:cs typeface="Arial"/>
              </a:rPr>
              <a:t/>
            </a:r>
            <a:br>
              <a:rPr lang="en-US" sz="3808" b="0" dirty="0">
                <a:solidFill>
                  <a:srgbClr val="3C90D1"/>
                </a:solidFill>
                <a:latin typeface="Arial"/>
                <a:cs typeface="Arial"/>
              </a:rPr>
            </a:br>
            <a:r>
              <a:rPr lang="en-US" sz="3808" b="0" dirty="0">
                <a:solidFill>
                  <a:srgbClr val="8B8C8E"/>
                </a:solidFill>
                <a:latin typeface="Arial"/>
                <a:cs typeface="Arial"/>
              </a:rPr>
              <a:t>Native with Code Sharing</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2" name="Picture 1" descr="Graphics3.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0955" y="1595492"/>
            <a:ext cx="7489513" cy="4447331"/>
          </a:xfrm>
          <a:prstGeom prst="rect">
            <a:avLst/>
          </a:prstGeom>
        </p:spPr>
      </p:pic>
    </p:spTree>
    <p:extLst>
      <p:ext uri="{BB962C8B-B14F-4D97-AF65-F5344CB8AC3E}">
        <p14:creationId xmlns:p14="http://schemas.microsoft.com/office/powerpoint/2010/main" val="305620566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Code Sharing</a:t>
            </a:r>
            <a:br>
              <a:rPr lang="en-US" sz="4352" b="0" dirty="0">
                <a:solidFill>
                  <a:srgbClr val="3C90D1"/>
                </a:solidFill>
                <a:latin typeface="Arial"/>
                <a:cs typeface="Arial"/>
              </a:rPr>
            </a:br>
            <a:r>
              <a:rPr lang="en-US" sz="4352" b="0" dirty="0">
                <a:solidFill>
                  <a:srgbClr val="3C90D1"/>
                </a:solidFill>
                <a:latin typeface="Arial"/>
                <a:cs typeface="Arial"/>
              </a:rPr>
              <a:t>Stats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14" name="Picture 13" descr="pie chart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6002" y="779502"/>
            <a:ext cx="4639621" cy="5780955"/>
          </a:xfrm>
          <a:prstGeom prst="rect">
            <a:avLst/>
          </a:prstGeom>
        </p:spPr>
      </p:pic>
      <p:cxnSp>
        <p:nvCxnSpPr>
          <p:cNvPr id="17" name="Straight Connector 16"/>
          <p:cNvCxnSpPr/>
          <p:nvPr/>
        </p:nvCxnSpPr>
        <p:spPr>
          <a:xfrm>
            <a:off x="6996002" y="1132000"/>
            <a:ext cx="4758292" cy="0"/>
          </a:xfrm>
          <a:prstGeom prst="line">
            <a:avLst/>
          </a:prstGeom>
          <a:ln w="3175" cmpd="sng">
            <a:solidFill>
              <a:srgbClr val="8B8C8E"/>
            </a:solidFill>
          </a:ln>
        </p:spPr>
        <p:style>
          <a:lnRef idx="1">
            <a:schemeClr val="accent1"/>
          </a:lnRef>
          <a:fillRef idx="0">
            <a:schemeClr val="accent1"/>
          </a:fillRef>
          <a:effectRef idx="0">
            <a:schemeClr val="accent1"/>
          </a:effectRef>
          <a:fontRef idx="minor">
            <a:schemeClr val="tx1"/>
          </a:fontRef>
        </p:style>
      </p:cxnSp>
      <p:sp>
        <p:nvSpPr>
          <p:cNvPr id="3" name="TextBox 2"/>
          <p:cNvSpPr txBox="1"/>
          <p:nvPr/>
        </p:nvSpPr>
        <p:spPr>
          <a:xfrm>
            <a:off x="4182793" y="1524743"/>
            <a:ext cx="2054899" cy="469039"/>
          </a:xfrm>
          <a:prstGeom prst="rect">
            <a:avLst/>
          </a:prstGeom>
          <a:noFill/>
        </p:spPr>
        <p:txBody>
          <a:bodyPr wrap="square" rtlCol="0">
            <a:spAutoFit/>
          </a:bodyPr>
          <a:lstStyle/>
          <a:p>
            <a:pPr defTabSz="621746"/>
            <a:r>
              <a:rPr lang="en-US" sz="2448" dirty="0">
                <a:solidFill>
                  <a:prstClr val="black">
                    <a:lumMod val="65000"/>
                    <a:lumOff val="35000"/>
                  </a:prstClr>
                </a:solidFill>
              </a:rPr>
              <a:t>Android</a:t>
            </a:r>
          </a:p>
        </p:txBody>
      </p:sp>
      <p:sp>
        <p:nvSpPr>
          <p:cNvPr id="13" name="TextBox 12"/>
          <p:cNvSpPr txBox="1"/>
          <p:nvPr/>
        </p:nvSpPr>
        <p:spPr>
          <a:xfrm>
            <a:off x="4182793" y="2889323"/>
            <a:ext cx="2054899" cy="469039"/>
          </a:xfrm>
          <a:prstGeom prst="rect">
            <a:avLst/>
          </a:prstGeom>
          <a:noFill/>
        </p:spPr>
        <p:txBody>
          <a:bodyPr wrap="square" rtlCol="0">
            <a:spAutoFit/>
          </a:bodyPr>
          <a:lstStyle/>
          <a:p>
            <a:pPr defTabSz="621746"/>
            <a:r>
              <a:rPr lang="en-US" sz="2448" dirty="0" err="1">
                <a:solidFill>
                  <a:prstClr val="black">
                    <a:lumMod val="65000"/>
                    <a:lumOff val="35000"/>
                  </a:prstClr>
                </a:solidFill>
              </a:rPr>
              <a:t>iOS</a:t>
            </a:r>
            <a:endParaRPr lang="en-US" sz="2448" dirty="0">
              <a:solidFill>
                <a:prstClr val="black">
                  <a:lumMod val="65000"/>
                  <a:lumOff val="35000"/>
                </a:prstClr>
              </a:solidFill>
            </a:endParaRPr>
          </a:p>
        </p:txBody>
      </p:sp>
      <p:sp>
        <p:nvSpPr>
          <p:cNvPr id="16" name="TextBox 15"/>
          <p:cNvSpPr txBox="1"/>
          <p:nvPr/>
        </p:nvSpPr>
        <p:spPr>
          <a:xfrm>
            <a:off x="4182793" y="4235533"/>
            <a:ext cx="2054899" cy="469039"/>
          </a:xfrm>
          <a:prstGeom prst="rect">
            <a:avLst/>
          </a:prstGeom>
          <a:noFill/>
        </p:spPr>
        <p:txBody>
          <a:bodyPr wrap="square" rtlCol="0">
            <a:spAutoFit/>
          </a:bodyPr>
          <a:lstStyle/>
          <a:p>
            <a:pPr defTabSz="621746"/>
            <a:r>
              <a:rPr lang="en-US" sz="2448" dirty="0">
                <a:solidFill>
                  <a:prstClr val="black">
                    <a:lumMod val="65000"/>
                    <a:lumOff val="35000"/>
                  </a:prstClr>
                </a:solidFill>
              </a:rPr>
              <a:t>Mac</a:t>
            </a:r>
          </a:p>
        </p:txBody>
      </p:sp>
      <p:sp>
        <p:nvSpPr>
          <p:cNvPr id="18" name="TextBox 17"/>
          <p:cNvSpPr txBox="1"/>
          <p:nvPr/>
        </p:nvSpPr>
        <p:spPr>
          <a:xfrm>
            <a:off x="4182793" y="5565247"/>
            <a:ext cx="2054899" cy="469039"/>
          </a:xfrm>
          <a:prstGeom prst="rect">
            <a:avLst/>
          </a:prstGeom>
          <a:noFill/>
        </p:spPr>
        <p:txBody>
          <a:bodyPr wrap="square" rtlCol="0">
            <a:spAutoFit/>
          </a:bodyPr>
          <a:lstStyle/>
          <a:p>
            <a:pPr defTabSz="621746"/>
            <a:r>
              <a:rPr lang="en-US" sz="2448" dirty="0" err="1">
                <a:solidFill>
                  <a:prstClr val="black">
                    <a:lumMod val="65000"/>
                    <a:lumOff val="35000"/>
                  </a:prstClr>
                </a:solidFill>
              </a:rPr>
              <a:t>WinPhone</a:t>
            </a:r>
            <a:endParaRPr lang="en-US" sz="2448" dirty="0">
              <a:solidFill>
                <a:prstClr val="black">
                  <a:lumMod val="65000"/>
                  <a:lumOff val="35000"/>
                </a:prstClr>
              </a:solidFill>
            </a:endParaRPr>
          </a:p>
        </p:txBody>
      </p:sp>
    </p:spTree>
    <p:extLst>
      <p:ext uri="{BB962C8B-B14F-4D97-AF65-F5344CB8AC3E}">
        <p14:creationId xmlns:p14="http://schemas.microsoft.com/office/powerpoint/2010/main" val="374198445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Universal</a:t>
            </a:r>
            <a:br>
              <a:rPr lang="en-US" sz="4352" b="0" dirty="0">
                <a:solidFill>
                  <a:srgbClr val="3C90D1"/>
                </a:solidFill>
                <a:latin typeface="Arial"/>
                <a:cs typeface="Arial"/>
              </a:rPr>
            </a:br>
            <a:r>
              <a:rPr lang="en-US" sz="4352" b="0" dirty="0">
                <a:solidFill>
                  <a:srgbClr val="3C90D1"/>
                </a:solidFill>
                <a:latin typeface="Arial"/>
                <a:cs typeface="Arial"/>
              </a:rPr>
              <a:t>Apps</a:t>
            </a: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sp>
        <p:nvSpPr>
          <p:cNvPr id="9" name="Content Placeholder 6"/>
          <p:cNvSpPr txBox="1">
            <a:spLocks/>
          </p:cNvSpPr>
          <p:nvPr/>
        </p:nvSpPr>
        <p:spPr>
          <a:xfrm>
            <a:off x="4433916" y="877219"/>
            <a:ext cx="7459932" cy="5896737"/>
          </a:xfrm>
          <a:prstGeom prst="rect">
            <a:avLst/>
          </a:prstGeom>
        </p:spPr>
        <p:txBody>
          <a:bodyPr vert="horz" lIns="124347" tIns="62174" rIns="124347" bIns="621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SzPct val="100000"/>
              <a:buNone/>
            </a:pPr>
            <a:endParaRPr lang="en-US" sz="3264" dirty="0">
              <a:solidFill>
                <a:srgbClr val="3C90D1"/>
              </a:solidFill>
              <a:latin typeface="Arial"/>
              <a:cs typeface="Arial"/>
            </a:endParaRPr>
          </a:p>
          <a:p>
            <a:pPr>
              <a:buSzPct val="100000"/>
              <a:buFont typeface="Arial"/>
              <a:buBlip>
                <a:blip r:embed="rId5"/>
              </a:buBlip>
            </a:pPr>
            <a:r>
              <a:rPr lang="en-US" sz="3264" dirty="0">
                <a:solidFill>
                  <a:srgbClr val="3C90D1"/>
                </a:solidFill>
                <a:latin typeface="Arial"/>
                <a:cs typeface="Arial"/>
              </a:rPr>
              <a:t>Universal Apps</a:t>
            </a:r>
          </a:p>
          <a:p>
            <a:pPr marL="509832" lvl="1" indent="-261133">
              <a:buFont typeface="Arial"/>
              <a:buChar char="•"/>
            </a:pPr>
            <a:r>
              <a:rPr lang="en-US" sz="2176" dirty="0">
                <a:solidFill>
                  <a:srgbClr val="8B8C8E"/>
                </a:solidFill>
                <a:latin typeface="Arial"/>
                <a:cs typeface="Arial"/>
              </a:rPr>
              <a:t>Easily share code between platforms</a:t>
            </a:r>
          </a:p>
          <a:p>
            <a:pPr marL="509832" lvl="1" indent="-261133">
              <a:buFont typeface="Arial"/>
              <a:buChar char="•"/>
            </a:pPr>
            <a:endParaRPr lang="en-US" sz="3264" dirty="0">
              <a:solidFill>
                <a:srgbClr val="3C90D1"/>
              </a:solidFill>
              <a:latin typeface="Arial"/>
              <a:cs typeface="Arial"/>
            </a:endParaRPr>
          </a:p>
          <a:p>
            <a:pPr>
              <a:buSzPct val="100000"/>
              <a:buFont typeface="Arial"/>
              <a:buBlip>
                <a:blip r:embed="rId5"/>
              </a:buBlip>
            </a:pPr>
            <a:r>
              <a:rPr lang="en-US" sz="3264" dirty="0">
                <a:solidFill>
                  <a:srgbClr val="3C90D1"/>
                </a:solidFill>
                <a:latin typeface="Arial"/>
                <a:cs typeface="Arial"/>
              </a:rPr>
              <a:t>Available in VS 2013</a:t>
            </a:r>
          </a:p>
          <a:p>
            <a:pPr marL="509832" lvl="1" indent="-261133">
              <a:buFont typeface="Arial"/>
              <a:buChar char="•"/>
            </a:pPr>
            <a:r>
              <a:rPr lang="en-US" sz="2176" dirty="0">
                <a:solidFill>
                  <a:srgbClr val="8B8C8E"/>
                </a:solidFill>
                <a:latin typeface="Arial"/>
                <a:cs typeface="Arial"/>
              </a:rPr>
              <a:t>Just add Android and </a:t>
            </a:r>
            <a:r>
              <a:rPr lang="en-US" sz="2176" dirty="0" err="1">
                <a:solidFill>
                  <a:srgbClr val="8B8C8E"/>
                </a:solidFill>
                <a:latin typeface="Arial"/>
                <a:cs typeface="Arial"/>
              </a:rPr>
              <a:t>iOS</a:t>
            </a:r>
            <a:endParaRPr lang="en-US" sz="2176" dirty="0">
              <a:solidFill>
                <a:srgbClr val="8B8C8E"/>
              </a:solidFill>
              <a:latin typeface="Arial"/>
              <a:cs typeface="Arial"/>
            </a:endParaRPr>
          </a:p>
          <a:p>
            <a:pPr marL="509832" lvl="1" indent="-261133">
              <a:buFont typeface="Arial"/>
              <a:buChar char="•"/>
            </a:pPr>
            <a:endParaRPr lang="en-US" sz="3264" dirty="0">
              <a:solidFill>
                <a:srgbClr val="3C90D1"/>
              </a:solidFill>
              <a:latin typeface="Arial"/>
              <a:cs typeface="Arial"/>
            </a:endParaRPr>
          </a:p>
          <a:p>
            <a:pPr>
              <a:buSzPct val="100000"/>
              <a:buFont typeface="Arial"/>
              <a:buBlip>
                <a:blip r:embed="rId5"/>
              </a:buBlip>
            </a:pPr>
            <a:r>
              <a:rPr lang="en-US" sz="3264" dirty="0">
                <a:solidFill>
                  <a:srgbClr val="3C90D1"/>
                </a:solidFill>
                <a:latin typeface="Arial"/>
                <a:cs typeface="Arial"/>
              </a:rPr>
              <a:t>Coming soon to </a:t>
            </a:r>
            <a:r>
              <a:rPr lang="en-US" sz="3264" dirty="0" err="1">
                <a:solidFill>
                  <a:srgbClr val="3C90D1"/>
                </a:solidFill>
                <a:latin typeface="Arial"/>
                <a:cs typeface="Arial"/>
              </a:rPr>
              <a:t>Xamarin</a:t>
            </a:r>
            <a:r>
              <a:rPr lang="en-US" sz="3264" dirty="0">
                <a:solidFill>
                  <a:srgbClr val="3C90D1"/>
                </a:solidFill>
                <a:latin typeface="Arial"/>
                <a:cs typeface="Arial"/>
              </a:rPr>
              <a:t> Studio</a:t>
            </a:r>
          </a:p>
          <a:p>
            <a:pPr marL="509832" lvl="1" indent="-261133">
              <a:buFont typeface="Arial"/>
              <a:buChar char="•"/>
            </a:pPr>
            <a:r>
              <a:rPr lang="en-US" sz="2176" dirty="0">
                <a:solidFill>
                  <a:srgbClr val="8B8C8E"/>
                </a:solidFill>
                <a:latin typeface="Arial"/>
                <a:cs typeface="Arial"/>
              </a:rPr>
              <a:t>For Mac users</a:t>
            </a:r>
          </a:p>
          <a:p>
            <a:pPr marL="509832" lvl="1" indent="-261133">
              <a:buFont typeface="Arial"/>
              <a:buChar char="•"/>
            </a:pPr>
            <a:endParaRPr lang="en-US" sz="2176" dirty="0">
              <a:solidFill>
                <a:srgbClr val="8B8C8E"/>
              </a:solidFill>
              <a:latin typeface="Arial"/>
              <a:cs typeface="Arial"/>
            </a:endParaRPr>
          </a:p>
          <a:p>
            <a:pPr marL="509832" lvl="1" indent="-261133">
              <a:buFont typeface="Arial"/>
              <a:buChar char="•"/>
            </a:pPr>
            <a:endParaRPr lang="en-US" sz="2176" dirty="0">
              <a:solidFill>
                <a:srgbClr val="8B8C8E"/>
              </a:solidFill>
              <a:latin typeface="Arial"/>
              <a:cs typeface="Arial"/>
            </a:endParaRPr>
          </a:p>
          <a:p>
            <a:pPr marL="248699" lvl="1" indent="0">
              <a:buNone/>
            </a:pPr>
            <a:endParaRPr lang="en-US" sz="3264" dirty="0">
              <a:solidFill>
                <a:srgbClr val="3C90D1"/>
              </a:solidFill>
              <a:latin typeface="Arial"/>
              <a:cs typeface="Arial"/>
            </a:endParaRPr>
          </a:p>
          <a:p>
            <a:pPr marL="248699" lvl="1" indent="0">
              <a:buNone/>
            </a:pPr>
            <a:endParaRPr lang="en-US" sz="3264" dirty="0">
              <a:solidFill>
                <a:srgbClr val="3C90D1"/>
              </a:solidFill>
              <a:latin typeface="Helvetica Neue Light"/>
              <a:cs typeface="Helvetica Neue Light"/>
            </a:endParaRPr>
          </a:p>
          <a:p>
            <a:pPr marL="0" indent="0">
              <a:buSzPct val="100000"/>
              <a:buNone/>
            </a:pPr>
            <a:endParaRPr lang="en-US" sz="3264" dirty="0">
              <a:solidFill>
                <a:srgbClr val="3C90D1"/>
              </a:solidFill>
              <a:latin typeface="Helvetica Neue Light"/>
              <a:cs typeface="Helvetica Neue Light"/>
            </a:endParaRPr>
          </a:p>
        </p:txBody>
      </p:sp>
    </p:spTree>
    <p:extLst>
      <p:ext uri="{BB962C8B-B14F-4D97-AF65-F5344CB8AC3E}">
        <p14:creationId xmlns:p14="http://schemas.microsoft.com/office/powerpoint/2010/main" val="2261290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Portable Class Libraries</a:t>
            </a: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sp>
        <p:nvSpPr>
          <p:cNvPr id="9" name="Content Placeholder 6"/>
          <p:cNvSpPr txBox="1">
            <a:spLocks/>
          </p:cNvSpPr>
          <p:nvPr/>
        </p:nvSpPr>
        <p:spPr>
          <a:xfrm>
            <a:off x="4433916" y="877219"/>
            <a:ext cx="7459932" cy="5896737"/>
          </a:xfrm>
          <a:prstGeom prst="rect">
            <a:avLst/>
          </a:prstGeom>
        </p:spPr>
        <p:txBody>
          <a:bodyPr vert="horz" lIns="124347" tIns="62174" rIns="124347" bIns="621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5"/>
              </a:buBlip>
            </a:pPr>
            <a:endParaRPr lang="en-US" sz="3264" dirty="0">
              <a:solidFill>
                <a:srgbClr val="3C90D1"/>
              </a:solidFill>
              <a:latin typeface="Arial"/>
              <a:cs typeface="Arial"/>
            </a:endParaRPr>
          </a:p>
          <a:p>
            <a:pPr>
              <a:buSzPct val="100000"/>
              <a:buFont typeface="Arial"/>
              <a:buBlip>
                <a:blip r:embed="rId5"/>
              </a:buBlip>
            </a:pPr>
            <a:r>
              <a:rPr lang="en-US" sz="3264" dirty="0">
                <a:solidFill>
                  <a:srgbClr val="3C90D1"/>
                </a:solidFill>
                <a:latin typeface="Arial"/>
                <a:cs typeface="Arial"/>
              </a:rPr>
              <a:t>Pure PCL</a:t>
            </a:r>
          </a:p>
          <a:p>
            <a:pPr marL="509832" lvl="1" indent="-261133">
              <a:buFont typeface="Arial"/>
              <a:buChar char="•"/>
            </a:pPr>
            <a:r>
              <a:rPr lang="en-US" sz="2176" dirty="0">
                <a:solidFill>
                  <a:srgbClr val="8B8C8E"/>
                </a:solidFill>
                <a:latin typeface="Arial"/>
                <a:cs typeface="Arial"/>
              </a:rPr>
              <a:t>Limits expressiveness, but easy to build</a:t>
            </a:r>
          </a:p>
          <a:p>
            <a:pPr marL="509832" lvl="1" indent="-261133">
              <a:buFont typeface="Arial"/>
              <a:buChar char="•"/>
            </a:pPr>
            <a:r>
              <a:rPr lang="en-US" sz="2176" dirty="0">
                <a:solidFill>
                  <a:srgbClr val="8B8C8E"/>
                </a:solidFill>
                <a:latin typeface="Arial"/>
                <a:cs typeface="Arial"/>
              </a:rPr>
              <a:t>Requires interfaces/plugs to work properly</a:t>
            </a:r>
            <a:endParaRPr lang="en-US" sz="3264" dirty="0">
              <a:solidFill>
                <a:srgbClr val="3C90D1"/>
              </a:solidFill>
              <a:latin typeface="Arial"/>
              <a:cs typeface="Arial"/>
            </a:endParaRPr>
          </a:p>
          <a:p>
            <a:pPr>
              <a:buSzPct val="100000"/>
              <a:buFont typeface="Arial"/>
              <a:buBlip>
                <a:blip r:embed="rId5"/>
              </a:buBlip>
            </a:pPr>
            <a:endParaRPr lang="en-US" sz="3264" dirty="0">
              <a:solidFill>
                <a:srgbClr val="3C90D1"/>
              </a:solidFill>
              <a:latin typeface="Arial"/>
              <a:cs typeface="Arial"/>
            </a:endParaRPr>
          </a:p>
          <a:p>
            <a:pPr>
              <a:buSzPct val="100000"/>
              <a:buFont typeface="Arial"/>
              <a:buBlip>
                <a:blip r:embed="rId5"/>
              </a:buBlip>
            </a:pPr>
            <a:r>
              <a:rPr lang="en-US" sz="3264" dirty="0">
                <a:solidFill>
                  <a:srgbClr val="3C90D1"/>
                </a:solidFill>
                <a:latin typeface="Arial"/>
                <a:cs typeface="Arial"/>
              </a:rPr>
              <a:t>Advanced PCL:</a:t>
            </a:r>
          </a:p>
          <a:p>
            <a:pPr marL="509832" lvl="1" indent="-261133">
              <a:buFont typeface="Arial"/>
              <a:buChar char="•"/>
            </a:pPr>
            <a:r>
              <a:rPr lang="en-US" sz="2176" dirty="0">
                <a:solidFill>
                  <a:srgbClr val="8B8C8E"/>
                </a:solidFill>
                <a:latin typeface="Arial"/>
                <a:cs typeface="Arial"/>
              </a:rPr>
              <a:t>Combined PCL with </a:t>
            </a:r>
            <a:r>
              <a:rPr lang="en-US" sz="2176" dirty="0" err="1">
                <a:solidFill>
                  <a:srgbClr val="8B8C8E"/>
                </a:solidFill>
                <a:latin typeface="Arial"/>
                <a:cs typeface="Arial"/>
              </a:rPr>
              <a:t>NuGet</a:t>
            </a:r>
            <a:endParaRPr lang="en-US" sz="2176" dirty="0">
              <a:solidFill>
                <a:srgbClr val="8B8C8E"/>
              </a:solidFill>
              <a:latin typeface="Arial"/>
              <a:cs typeface="Arial"/>
            </a:endParaRPr>
          </a:p>
          <a:p>
            <a:pPr marL="509832" lvl="1" indent="-261133">
              <a:buFont typeface="Arial"/>
              <a:buChar char="•"/>
            </a:pPr>
            <a:r>
              <a:rPr lang="en-US" sz="2176" dirty="0">
                <a:solidFill>
                  <a:srgbClr val="8B8C8E"/>
                </a:solidFill>
                <a:latin typeface="Arial"/>
                <a:cs typeface="Arial"/>
              </a:rPr>
              <a:t>Public API remains “pure”</a:t>
            </a:r>
          </a:p>
          <a:p>
            <a:pPr marL="509832" lvl="1" indent="-261133">
              <a:buFont typeface="Arial"/>
              <a:buChar char="•"/>
            </a:pPr>
            <a:r>
              <a:rPr lang="en-US" sz="2176" dirty="0">
                <a:solidFill>
                  <a:srgbClr val="8B8C8E"/>
                </a:solidFill>
                <a:latin typeface="Arial"/>
                <a:cs typeface="Arial"/>
              </a:rPr>
              <a:t>Implementation is as native and direct as you desire</a:t>
            </a:r>
            <a:endParaRPr lang="en-US" sz="3264" dirty="0">
              <a:solidFill>
                <a:srgbClr val="3C90D1"/>
              </a:solidFill>
              <a:latin typeface="Arial"/>
              <a:cs typeface="Arial"/>
            </a:endParaRPr>
          </a:p>
          <a:p>
            <a:pPr marL="0" indent="0">
              <a:buSzPct val="100000"/>
              <a:buNone/>
            </a:pPr>
            <a:endParaRPr lang="en-US" sz="2176" dirty="0">
              <a:solidFill>
                <a:srgbClr val="8B8C8E"/>
              </a:solidFill>
              <a:latin typeface="Arial"/>
              <a:cs typeface="Arial"/>
            </a:endParaRPr>
          </a:p>
          <a:p>
            <a:pPr marL="509832" lvl="1" indent="-261133">
              <a:buFont typeface="Arial"/>
              <a:buChar char="•"/>
            </a:pPr>
            <a:endParaRPr lang="en-US" sz="2176" dirty="0">
              <a:solidFill>
                <a:srgbClr val="8B8C8E"/>
              </a:solidFill>
              <a:latin typeface="Arial"/>
              <a:cs typeface="Arial"/>
            </a:endParaRPr>
          </a:p>
          <a:p>
            <a:pPr marL="509832" lvl="1" indent="-261133">
              <a:buFont typeface="Arial"/>
              <a:buChar char="•"/>
            </a:pPr>
            <a:endParaRPr lang="en-US" sz="2176" dirty="0">
              <a:solidFill>
                <a:srgbClr val="8B8C8E"/>
              </a:solidFill>
              <a:latin typeface="Arial"/>
              <a:cs typeface="Arial"/>
            </a:endParaRPr>
          </a:p>
          <a:p>
            <a:pPr marL="248699" lvl="1" indent="0">
              <a:buNone/>
            </a:pPr>
            <a:endParaRPr lang="en-US" sz="3264" dirty="0">
              <a:solidFill>
                <a:srgbClr val="3C90D1"/>
              </a:solidFill>
              <a:latin typeface="Arial"/>
              <a:cs typeface="Arial"/>
            </a:endParaRPr>
          </a:p>
          <a:p>
            <a:pPr marL="248699" lvl="1" indent="0">
              <a:buNone/>
            </a:pPr>
            <a:endParaRPr lang="en-US" sz="3264" dirty="0">
              <a:solidFill>
                <a:srgbClr val="3C90D1"/>
              </a:solidFill>
              <a:latin typeface="Helvetica Neue Light"/>
              <a:cs typeface="Helvetica Neue Light"/>
            </a:endParaRPr>
          </a:p>
          <a:p>
            <a:pPr marL="0" indent="0">
              <a:buSzPct val="100000"/>
              <a:buNone/>
            </a:pPr>
            <a:endParaRPr lang="en-US" sz="3264" dirty="0">
              <a:solidFill>
                <a:srgbClr val="3C90D1"/>
              </a:solidFill>
              <a:latin typeface="Helvetica Neue Light"/>
              <a:cs typeface="Helvetica Neue Light"/>
            </a:endParaRPr>
          </a:p>
        </p:txBody>
      </p:sp>
      <p:sp>
        <p:nvSpPr>
          <p:cNvPr id="10" name="Rectangle 9"/>
          <p:cNvSpPr/>
          <p:nvPr/>
        </p:nvSpPr>
        <p:spPr>
          <a:xfrm>
            <a:off x="634954" y="3223411"/>
            <a:ext cx="6217356" cy="594650"/>
          </a:xfrm>
          <a:prstGeom prst="rect">
            <a:avLst/>
          </a:prstGeom>
        </p:spPr>
        <p:txBody>
          <a:bodyPr>
            <a:spAutoFit/>
          </a:bodyPr>
          <a:lstStyle/>
          <a:p>
            <a:pPr defTabSz="621746"/>
            <a:r>
              <a:rPr lang="en-US" sz="3264" dirty="0">
                <a:solidFill>
                  <a:srgbClr val="8B8C8E"/>
                </a:solidFill>
                <a:latin typeface="Arial"/>
                <a:cs typeface="Arial"/>
              </a:rPr>
              <a:t>PCL + </a:t>
            </a:r>
            <a:r>
              <a:rPr lang="en-US" sz="3264" dirty="0" err="1">
                <a:solidFill>
                  <a:srgbClr val="8B8C8E"/>
                </a:solidFill>
                <a:latin typeface="Arial"/>
                <a:cs typeface="Arial"/>
              </a:rPr>
              <a:t>NuGet</a:t>
            </a:r>
            <a:endParaRPr lang="en-US" sz="3264" dirty="0">
              <a:solidFill>
                <a:srgbClr val="8B8C8E"/>
              </a:solidFill>
              <a:latin typeface="Arial"/>
              <a:cs typeface="Arial"/>
            </a:endParaRPr>
          </a:p>
        </p:txBody>
      </p:sp>
    </p:spTree>
    <p:extLst>
      <p:ext uri="{BB962C8B-B14F-4D97-AF65-F5344CB8AC3E}">
        <p14:creationId xmlns:p14="http://schemas.microsoft.com/office/powerpoint/2010/main" val="60748432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Portable Class Libraries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58587" y="1665364"/>
            <a:ext cx="5381283" cy="4389794"/>
          </a:xfrm>
          <a:prstGeom prst="rect">
            <a:avLst/>
          </a:prstGeom>
          <a:ln>
            <a:noFill/>
          </a:ln>
          <a:effectLst>
            <a:outerShdw blurRad="50800" dist="38100" dir="2700000" algn="tl" rotWithShape="0">
              <a:prstClr val="black">
                <a:alpha val="40000"/>
              </a:prstClr>
            </a:outerShdw>
          </a:effectLst>
        </p:spPr>
      </p:pic>
      <p:sp>
        <p:nvSpPr>
          <p:cNvPr id="10" name="Content Placeholder 6"/>
          <p:cNvSpPr txBox="1">
            <a:spLocks/>
          </p:cNvSpPr>
          <p:nvPr/>
        </p:nvSpPr>
        <p:spPr>
          <a:xfrm>
            <a:off x="4367576" y="754833"/>
            <a:ext cx="7459932" cy="730717"/>
          </a:xfrm>
          <a:prstGeom prst="rect">
            <a:avLst/>
          </a:prstGeom>
        </p:spPr>
        <p:txBody>
          <a:bodyPr vert="horz" lIns="124347" tIns="62174" rIns="124347" bIns="621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7"/>
              </a:buBlip>
            </a:pPr>
            <a:r>
              <a:rPr lang="en-US" sz="3264" dirty="0">
                <a:solidFill>
                  <a:srgbClr val="3C90D1"/>
                </a:solidFill>
                <a:latin typeface="Arial"/>
                <a:cs typeface="Arial"/>
              </a:rPr>
              <a:t>File/New/Portable Class Library</a:t>
            </a:r>
            <a:endParaRPr lang="en-US" sz="2176" dirty="0">
              <a:solidFill>
                <a:srgbClr val="8B8C8E"/>
              </a:solidFill>
              <a:latin typeface="Arial"/>
              <a:cs typeface="Arial"/>
            </a:endParaRPr>
          </a:p>
          <a:p>
            <a:pPr marL="248699" lvl="1" indent="0">
              <a:buNone/>
            </a:pPr>
            <a:endParaRPr lang="en-US" sz="3264" dirty="0">
              <a:solidFill>
                <a:srgbClr val="3C90D1"/>
              </a:solidFill>
              <a:latin typeface="Helvetica Neue Light"/>
              <a:cs typeface="Helvetica Neue Light"/>
            </a:endParaRPr>
          </a:p>
          <a:p>
            <a:pPr marL="0" indent="0">
              <a:buSzPct val="100000"/>
              <a:buNone/>
            </a:pPr>
            <a:endParaRPr lang="en-US" sz="3264" dirty="0">
              <a:solidFill>
                <a:srgbClr val="3C90D1"/>
              </a:solidFill>
              <a:latin typeface="Helvetica Neue Light"/>
              <a:cs typeface="Helvetica Neue Light"/>
            </a:endParaRPr>
          </a:p>
        </p:txBody>
      </p:sp>
    </p:spTree>
    <p:extLst>
      <p:ext uri="{BB962C8B-B14F-4D97-AF65-F5344CB8AC3E}">
        <p14:creationId xmlns:p14="http://schemas.microsoft.com/office/powerpoint/2010/main" val="23172493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Portable Class Libraries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sp>
        <p:nvSpPr>
          <p:cNvPr id="9" name="Content Placeholder 6"/>
          <p:cNvSpPr txBox="1">
            <a:spLocks/>
          </p:cNvSpPr>
          <p:nvPr/>
        </p:nvSpPr>
        <p:spPr>
          <a:xfrm>
            <a:off x="4433916" y="877219"/>
            <a:ext cx="7459932" cy="5896737"/>
          </a:xfrm>
          <a:prstGeom prst="rect">
            <a:avLst/>
          </a:prstGeom>
        </p:spPr>
        <p:txBody>
          <a:bodyPr vert="horz" lIns="124347" tIns="62174" rIns="124347" bIns="62174"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SzPct val="100000"/>
              <a:buFont typeface="Arial"/>
              <a:buBlip>
                <a:blip r:embed="rId6"/>
              </a:buBlip>
            </a:pPr>
            <a:r>
              <a:rPr lang="en-US" sz="3264" dirty="0">
                <a:solidFill>
                  <a:srgbClr val="3C90D1"/>
                </a:solidFill>
                <a:latin typeface="Arial"/>
                <a:cs typeface="Arial"/>
              </a:rPr>
              <a:t>Xamarin is Moving Entirely to PCL</a:t>
            </a:r>
          </a:p>
          <a:p>
            <a:pPr marL="509832" lvl="1" indent="-261133">
              <a:buFont typeface="Arial"/>
              <a:buChar char="•"/>
            </a:pPr>
            <a:r>
              <a:rPr lang="en-US" sz="2176" dirty="0">
                <a:solidFill>
                  <a:srgbClr val="8B8C8E"/>
                </a:solidFill>
                <a:latin typeface="Arial"/>
                <a:cs typeface="Arial"/>
              </a:rPr>
              <a:t>Profile 78 is our favorite one</a:t>
            </a:r>
          </a:p>
          <a:p>
            <a:pPr marL="509832" lvl="1" indent="-261133">
              <a:buFont typeface="Arial"/>
              <a:buChar char="•"/>
            </a:pPr>
            <a:endParaRPr lang="en-US" sz="2176" dirty="0">
              <a:solidFill>
                <a:srgbClr val="8B8C8E"/>
              </a:solidFill>
              <a:latin typeface="Arial"/>
              <a:cs typeface="Arial"/>
            </a:endParaRPr>
          </a:p>
          <a:p>
            <a:pPr marL="509832" lvl="1" indent="-261133">
              <a:buFont typeface="Arial"/>
              <a:buChar char="•"/>
            </a:pPr>
            <a:r>
              <a:rPr lang="en-US" sz="2176" dirty="0" err="1">
                <a:solidFill>
                  <a:srgbClr val="8B8C8E"/>
                </a:solidFill>
                <a:latin typeface="Arial"/>
                <a:cs typeface="Arial"/>
              </a:rPr>
              <a:t>Mono.Data.Sqlite</a:t>
            </a:r>
            <a:endParaRPr lang="en-US" sz="2176" dirty="0">
              <a:solidFill>
                <a:srgbClr val="8B8C8E"/>
              </a:solidFill>
              <a:latin typeface="Arial"/>
              <a:cs typeface="Arial"/>
            </a:endParaRPr>
          </a:p>
          <a:p>
            <a:pPr marL="509832" lvl="1" indent="-261133">
              <a:buFont typeface="Arial"/>
              <a:buChar char="•"/>
            </a:pPr>
            <a:r>
              <a:rPr lang="en-US" sz="2176" dirty="0" err="1">
                <a:solidFill>
                  <a:srgbClr val="8B8C8E"/>
                </a:solidFill>
                <a:latin typeface="Arial"/>
                <a:cs typeface="Arial"/>
              </a:rPr>
              <a:t>CouchBase</a:t>
            </a:r>
            <a:endParaRPr lang="en-US" sz="2176" dirty="0">
              <a:solidFill>
                <a:srgbClr val="8B8C8E"/>
              </a:solidFill>
              <a:latin typeface="Arial"/>
              <a:cs typeface="Arial"/>
            </a:endParaRPr>
          </a:p>
          <a:p>
            <a:pPr marL="509832" lvl="1" indent="-261133">
              <a:buFont typeface="Arial"/>
              <a:buChar char="•"/>
            </a:pPr>
            <a:r>
              <a:rPr lang="en-US" sz="2176" dirty="0" err="1">
                <a:solidFill>
                  <a:srgbClr val="8B8C8E"/>
                </a:solidFill>
                <a:latin typeface="Arial"/>
                <a:cs typeface="Arial"/>
              </a:rPr>
              <a:t>System.Drawing</a:t>
            </a:r>
            <a:endParaRPr lang="en-US" sz="2176" dirty="0">
              <a:solidFill>
                <a:srgbClr val="8B8C8E"/>
              </a:solidFill>
              <a:latin typeface="Arial"/>
              <a:cs typeface="Arial"/>
            </a:endParaRPr>
          </a:p>
          <a:p>
            <a:pPr marL="509832" lvl="1" indent="-261133">
              <a:buFont typeface="Arial"/>
              <a:buChar char="•"/>
            </a:pPr>
            <a:r>
              <a:rPr lang="en-US" sz="2176" dirty="0" err="1">
                <a:solidFill>
                  <a:srgbClr val="8B8C8E"/>
                </a:solidFill>
                <a:latin typeface="Arial"/>
                <a:cs typeface="Arial"/>
              </a:rPr>
              <a:t>MailKit</a:t>
            </a:r>
            <a:r>
              <a:rPr lang="en-US" sz="2176" dirty="0">
                <a:solidFill>
                  <a:srgbClr val="8B8C8E"/>
                </a:solidFill>
                <a:latin typeface="Arial"/>
                <a:cs typeface="Arial"/>
              </a:rPr>
              <a:t>/</a:t>
            </a:r>
            <a:r>
              <a:rPr lang="en-US" sz="2176" dirty="0" err="1">
                <a:solidFill>
                  <a:srgbClr val="8B8C8E"/>
                </a:solidFill>
                <a:latin typeface="Arial"/>
                <a:cs typeface="Arial"/>
              </a:rPr>
              <a:t>MimeKit</a:t>
            </a:r>
            <a:endParaRPr lang="en-US" sz="2176" dirty="0">
              <a:solidFill>
                <a:srgbClr val="8B8C8E"/>
              </a:solidFill>
              <a:latin typeface="Arial"/>
              <a:cs typeface="Arial"/>
            </a:endParaRPr>
          </a:p>
          <a:p>
            <a:pPr marL="509832" lvl="1" indent="-261133">
              <a:buFont typeface="Arial"/>
              <a:buChar char="•"/>
            </a:pPr>
            <a:endParaRPr lang="en-US" sz="2176" dirty="0">
              <a:solidFill>
                <a:srgbClr val="8B8C8E"/>
              </a:solidFill>
              <a:latin typeface="Arial"/>
              <a:cs typeface="Arial"/>
            </a:endParaRPr>
          </a:p>
          <a:p>
            <a:pPr marL="509832" lvl="1" indent="-261133">
              <a:buFont typeface="Arial"/>
              <a:buChar char="•"/>
            </a:pPr>
            <a:r>
              <a:rPr lang="en-US" sz="2176" dirty="0">
                <a:solidFill>
                  <a:srgbClr val="8B8C8E"/>
                </a:solidFill>
                <a:latin typeface="Arial"/>
                <a:cs typeface="Arial"/>
              </a:rPr>
              <a:t>More, stay tuned!</a:t>
            </a:r>
          </a:p>
          <a:p>
            <a:pPr marL="248699" lvl="1" indent="0">
              <a:buNone/>
            </a:pPr>
            <a:endParaRPr lang="en-US" sz="3264" dirty="0">
              <a:solidFill>
                <a:srgbClr val="3C90D1"/>
              </a:solidFill>
              <a:latin typeface="Helvetica Neue Light"/>
              <a:cs typeface="Helvetica Neue Light"/>
            </a:endParaRPr>
          </a:p>
          <a:p>
            <a:pPr marL="0" indent="0">
              <a:buSzPct val="100000"/>
              <a:buNone/>
            </a:pPr>
            <a:endParaRPr lang="en-US" sz="3264" dirty="0">
              <a:solidFill>
                <a:srgbClr val="3C90D1"/>
              </a:solidFill>
              <a:latin typeface="Helvetica Neue Light"/>
              <a:cs typeface="Helvetica Neue Light"/>
            </a:endParaRPr>
          </a:p>
        </p:txBody>
      </p:sp>
    </p:spTree>
    <p:extLst>
      <p:ext uri="{BB962C8B-B14F-4D97-AF65-F5344CB8AC3E}">
        <p14:creationId xmlns:p14="http://schemas.microsoft.com/office/powerpoint/2010/main" val="141689318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Demo:</a:t>
            </a:r>
            <a:br>
              <a:rPr lang="en-US" sz="4352" b="0" dirty="0">
                <a:solidFill>
                  <a:srgbClr val="3C90D1"/>
                </a:solidFill>
                <a:latin typeface="Arial"/>
                <a:cs typeface="Arial"/>
              </a:rPr>
            </a:br>
            <a:r>
              <a:rPr lang="en-US" sz="4352" b="0" dirty="0">
                <a:solidFill>
                  <a:srgbClr val="3C90D1"/>
                </a:solidFill>
                <a:latin typeface="Arial"/>
                <a:cs typeface="Arial"/>
              </a:rPr>
              <a:t>Xamarin Store</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13" name="Picture 12" descr="T-shirt Ap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85181" y="557463"/>
            <a:ext cx="8578365" cy="6397104"/>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56920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Component Store</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sp>
        <p:nvSpPr>
          <p:cNvPr id="10" name="Rectangle 9"/>
          <p:cNvSpPr/>
          <p:nvPr/>
        </p:nvSpPr>
        <p:spPr>
          <a:xfrm>
            <a:off x="647290" y="2643618"/>
            <a:ext cx="2992720" cy="2729273"/>
          </a:xfrm>
          <a:prstGeom prst="rect">
            <a:avLst/>
          </a:prstGeom>
        </p:spPr>
        <p:txBody>
          <a:bodyPr wrap="square">
            <a:spAutoFit/>
          </a:bodyPr>
          <a:lstStyle/>
          <a:p>
            <a:pPr marL="261133" indent="-261133" defTabSz="621746">
              <a:buFont typeface="Arial"/>
              <a:buChar char="•"/>
            </a:pPr>
            <a:r>
              <a:rPr lang="en-US" sz="2448" dirty="0">
                <a:solidFill>
                  <a:srgbClr val="8B8C8E"/>
                </a:solidFill>
                <a:latin typeface="Arial"/>
                <a:cs typeface="Arial"/>
              </a:rPr>
              <a:t>Over 150 </a:t>
            </a:r>
            <a:br>
              <a:rPr lang="en-US" sz="2448" dirty="0">
                <a:solidFill>
                  <a:srgbClr val="8B8C8E"/>
                </a:solidFill>
                <a:latin typeface="Arial"/>
                <a:cs typeface="Arial"/>
              </a:rPr>
            </a:br>
            <a:r>
              <a:rPr lang="en-US" sz="2448" dirty="0">
                <a:solidFill>
                  <a:srgbClr val="8B8C8E"/>
                </a:solidFill>
                <a:latin typeface="Arial"/>
                <a:cs typeface="Arial"/>
              </a:rPr>
              <a:t>curated mobile components</a:t>
            </a:r>
          </a:p>
          <a:p>
            <a:pPr marL="261133" indent="-261133" defTabSz="621746">
              <a:buFont typeface="Arial"/>
              <a:buChar char="•"/>
            </a:pPr>
            <a:endParaRPr lang="en-US" sz="2448" dirty="0">
              <a:solidFill>
                <a:srgbClr val="8B8C8E"/>
              </a:solidFill>
              <a:latin typeface="Arial"/>
              <a:cs typeface="Arial"/>
            </a:endParaRPr>
          </a:p>
          <a:p>
            <a:pPr marL="261133" indent="-261133" defTabSz="621746">
              <a:buFont typeface="Arial"/>
              <a:buChar char="•"/>
            </a:pPr>
            <a:r>
              <a:rPr lang="en-US" sz="2448" dirty="0">
                <a:solidFill>
                  <a:srgbClr val="8B8C8E"/>
                </a:solidFill>
                <a:latin typeface="Arial"/>
                <a:cs typeface="Arial"/>
              </a:rPr>
              <a:t>Android </a:t>
            </a:r>
          </a:p>
          <a:p>
            <a:pPr marL="261133" indent="-261133" defTabSz="621746">
              <a:buFont typeface="Arial"/>
              <a:buChar char="•"/>
            </a:pPr>
            <a:r>
              <a:rPr lang="en-US" sz="2448" dirty="0" err="1">
                <a:solidFill>
                  <a:srgbClr val="8B8C8E"/>
                </a:solidFill>
                <a:latin typeface="Arial"/>
                <a:cs typeface="Arial"/>
              </a:rPr>
              <a:t>iOS</a:t>
            </a:r>
            <a:r>
              <a:rPr lang="en-US" sz="2448" dirty="0">
                <a:solidFill>
                  <a:srgbClr val="8B8C8E"/>
                </a:solidFill>
                <a:latin typeface="Arial"/>
                <a:cs typeface="Arial"/>
              </a:rPr>
              <a:t> </a:t>
            </a:r>
          </a:p>
          <a:p>
            <a:pPr marL="261133" indent="-261133" defTabSz="621746">
              <a:buFont typeface="Arial"/>
              <a:buChar char="•"/>
            </a:pPr>
            <a:r>
              <a:rPr lang="en-US" sz="2448" dirty="0">
                <a:solidFill>
                  <a:srgbClr val="8B8C8E"/>
                </a:solidFill>
                <a:latin typeface="Arial"/>
                <a:cs typeface="Arial"/>
              </a:rPr>
              <a:t>Windows</a:t>
            </a:r>
          </a:p>
        </p:txBody>
      </p:sp>
      <p:pic>
        <p:nvPicPr>
          <p:cNvPr id="3" name="Picture 2" descr="VSStuff.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19799" y="808754"/>
            <a:ext cx="7549648" cy="5417688"/>
          </a:xfrm>
          <a:prstGeom prst="rect">
            <a:avLst/>
          </a:prstGeom>
          <a:effectLst>
            <a:outerShdw blurRad="50800" dist="38100" dir="5400000" algn="t" rotWithShape="0">
              <a:prstClr val="black">
                <a:alpha val="40000"/>
              </a:prstClr>
            </a:outerShdw>
          </a:effectLst>
        </p:spPr>
      </p:pic>
      <p:pic>
        <p:nvPicPr>
          <p:cNvPr id="5" name="Picture 4" descr="COmponentstore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97143" y="1982037"/>
            <a:ext cx="6612107" cy="445410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0729451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856211" y="2078517"/>
            <a:ext cx="10265375" cy="1894407"/>
          </a:xfrm>
        </p:spPr>
        <p:txBody>
          <a:bodyPr>
            <a:normAutofit fontScale="90000"/>
          </a:bodyPr>
          <a:lstStyle/>
          <a:p>
            <a:r>
              <a:rPr lang="en-US" sz="8159" b="0" dirty="0">
                <a:solidFill>
                  <a:srgbClr val="3C90D1"/>
                </a:solidFill>
                <a:latin typeface="Arial"/>
                <a:cs typeface="Arial"/>
              </a:rPr>
              <a:t>You are all </a:t>
            </a:r>
            <a:br>
              <a:rPr lang="en-US" sz="8159" b="0" dirty="0">
                <a:solidFill>
                  <a:srgbClr val="3C90D1"/>
                </a:solidFill>
                <a:latin typeface="Arial"/>
                <a:cs typeface="Arial"/>
              </a:rPr>
            </a:br>
            <a:r>
              <a:rPr lang="en-US" sz="8159" b="0" dirty="0">
                <a:solidFill>
                  <a:srgbClr val="3C90D1"/>
                </a:solidFill>
                <a:latin typeface="Arial"/>
                <a:cs typeface="Arial"/>
              </a:rPr>
              <a:t>Mobile Developers</a:t>
            </a:r>
            <a:endParaRPr lang="en-US" sz="7479" b="0" dirty="0">
              <a:solidFill>
                <a:srgbClr val="3C90D1"/>
              </a:solidFill>
              <a:latin typeface="Arial"/>
              <a:cs typeface="Arial"/>
            </a:endParaRP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Tree>
    <p:extLst>
      <p:ext uri="{BB962C8B-B14F-4D97-AF65-F5344CB8AC3E}">
        <p14:creationId xmlns:p14="http://schemas.microsoft.com/office/powerpoint/2010/main" val="27407710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Google Glass Component</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14" name="Picture 13" descr="Screen Shot 2014-04-01 at 8.58.10 PM.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91986" y="875857"/>
            <a:ext cx="7690160" cy="519163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288279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82" y="-1"/>
            <a:ext cx="12434711" cy="6994525"/>
          </a:xfrm>
          <a:prstGeom prst="rect">
            <a:avLst/>
          </a:prstGeom>
          <a:solidFill>
            <a:srgbClr val="3C90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21746"/>
            <a:endParaRPr lang="en-US" sz="2448">
              <a:solidFill>
                <a:prstClr val="white"/>
              </a:solidFill>
            </a:endParaRPr>
          </a:p>
        </p:txBody>
      </p:sp>
      <p:pic>
        <p:nvPicPr>
          <p:cNvPr id="8" name="Picture 7" descr="bar.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10" name="Picture 9"/>
          <p:cNvPicPr>
            <a:picLocks noChangeAspect="1"/>
          </p:cNvPicPr>
          <p:nvPr/>
        </p:nvPicPr>
        <p:blipFill>
          <a:blip r:embed="rId4"/>
          <a:stretch>
            <a:fillRect/>
          </a:stretch>
        </p:blipFill>
        <p:spPr>
          <a:xfrm>
            <a:off x="1265" y="-1"/>
            <a:ext cx="12434711" cy="6994525"/>
          </a:xfrm>
          <a:prstGeom prst="rect">
            <a:avLst/>
          </a:prstGeom>
        </p:spPr>
      </p:pic>
    </p:spTree>
    <p:extLst>
      <p:ext uri="{BB962C8B-B14F-4D97-AF65-F5344CB8AC3E}">
        <p14:creationId xmlns:p14="http://schemas.microsoft.com/office/powerpoint/2010/main" val="2736194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pic>
        <p:nvPicPr>
          <p:cNvPr id="3" name="Picture 2" descr="Test Cloud.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7049" y="839343"/>
            <a:ext cx="3009200" cy="1678686"/>
          </a:xfrm>
          <a:prstGeom prst="rect">
            <a:avLst/>
          </a:prstGeom>
        </p:spPr>
      </p:pic>
      <p:sp>
        <p:nvSpPr>
          <p:cNvPr id="4" name="Title 3"/>
          <p:cNvSpPr>
            <a:spLocks noGrp="1"/>
          </p:cNvSpPr>
          <p:nvPr>
            <p:ph type="title"/>
          </p:nvPr>
        </p:nvSpPr>
        <p:spPr>
          <a:xfrm>
            <a:off x="408362" y="2881384"/>
            <a:ext cx="3206974" cy="2521793"/>
          </a:xfrm>
        </p:spPr>
        <p:txBody>
          <a:bodyPr anchor="t">
            <a:normAutofit/>
          </a:bodyPr>
          <a:lstStyle/>
          <a:p>
            <a:r>
              <a:rPr lang="en-US" b="0" dirty="0">
                <a:solidFill>
                  <a:srgbClr val="7F7F7F"/>
                </a:solidFill>
                <a:latin typeface="Arial"/>
                <a:cs typeface="Arial"/>
              </a:rPr>
              <a:t>Automatically test your app on hundreds of mobile devices</a:t>
            </a:r>
            <a:br>
              <a:rPr lang="en-US" b="0" dirty="0">
                <a:solidFill>
                  <a:srgbClr val="7F7F7F"/>
                </a:solidFill>
                <a:latin typeface="Arial"/>
                <a:cs typeface="Arial"/>
              </a:rPr>
            </a:br>
            <a:endParaRPr lang="en-US" b="0" dirty="0">
              <a:latin typeface="Arial"/>
              <a:cs typeface="Arial"/>
            </a:endParaRPr>
          </a:p>
        </p:txBody>
      </p:sp>
      <p:pic>
        <p:nvPicPr>
          <p:cNvPr id="13" name="Picture 2" descr="Screenshot 2014-03-10 19.20.58.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985417" y="890524"/>
            <a:ext cx="8324029" cy="561055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794116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123220" cy="5073702"/>
          </a:xfrm>
        </p:spPr>
        <p:txBody>
          <a:bodyPr anchor="t">
            <a:noAutofit/>
          </a:bodyPr>
          <a:lstStyle/>
          <a:p>
            <a:r>
              <a:rPr lang="en-US" sz="4352" b="0" dirty="0">
                <a:solidFill>
                  <a:srgbClr val="3C90D1"/>
                </a:solidFill>
                <a:latin typeface="Arial"/>
                <a:cs typeface="Arial"/>
              </a:rPr>
              <a:t>Become a Mobile</a:t>
            </a:r>
            <a:br>
              <a:rPr lang="en-US" sz="4352" b="0" dirty="0">
                <a:solidFill>
                  <a:srgbClr val="3C90D1"/>
                </a:solidFill>
                <a:latin typeface="Arial"/>
                <a:cs typeface="Arial"/>
              </a:rPr>
            </a:br>
            <a:r>
              <a:rPr lang="en-US" sz="4352" b="0" dirty="0">
                <a:solidFill>
                  <a:srgbClr val="3C90D1"/>
                </a:solidFill>
                <a:latin typeface="Arial"/>
                <a:cs typeface="Arial"/>
              </a:rPr>
              <a:t>Developer</a:t>
            </a:r>
            <a:br>
              <a:rPr lang="en-US" sz="4352" b="0" dirty="0">
                <a:solidFill>
                  <a:srgbClr val="3C90D1"/>
                </a:solidFill>
                <a:latin typeface="Arial"/>
                <a:cs typeface="Arial"/>
              </a:rPr>
            </a:br>
            <a:r>
              <a:rPr lang="en-US" sz="4352" b="0" dirty="0">
                <a:solidFill>
                  <a:srgbClr val="3C90D1"/>
                </a:solidFill>
                <a:latin typeface="Arial"/>
                <a:cs typeface="Arial"/>
              </a:rPr>
              <a:t>Today</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2" name="TextBox 1"/>
          <p:cNvSpPr txBox="1"/>
          <p:nvPr/>
        </p:nvSpPr>
        <p:spPr>
          <a:xfrm>
            <a:off x="4182794" y="8265135"/>
            <a:ext cx="184731" cy="469039"/>
          </a:xfrm>
          <a:prstGeom prst="rect">
            <a:avLst/>
          </a:prstGeom>
          <a:noFill/>
        </p:spPr>
        <p:txBody>
          <a:bodyPr wrap="none" rtlCol="0">
            <a:spAutoFit/>
          </a:bodyPr>
          <a:lstStyle/>
          <a:p>
            <a:pPr defTabSz="621746"/>
            <a:endParaRPr lang="en-US" sz="2448" dirty="0">
              <a:solidFill>
                <a:prstClr val="black"/>
              </a:solidFill>
            </a:endParaRPr>
          </a:p>
        </p:txBody>
      </p:sp>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5" name="Picture 4" descr="Tshirt app.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06559" y="507720"/>
            <a:ext cx="7273252" cy="6486804"/>
          </a:xfrm>
          <a:prstGeom prst="rect">
            <a:avLst/>
          </a:prstGeom>
        </p:spPr>
      </p:pic>
    </p:spTree>
    <p:extLst>
      <p:ext uri="{BB962C8B-B14F-4D97-AF65-F5344CB8AC3E}">
        <p14:creationId xmlns:p14="http://schemas.microsoft.com/office/powerpoint/2010/main" val="255520847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
          <p:cNvSpPr txBox="1">
            <a:spLocks/>
          </p:cNvSpPr>
          <p:nvPr/>
        </p:nvSpPr>
        <p:spPr>
          <a:xfrm>
            <a:off x="274639" y="295274"/>
            <a:ext cx="11889564" cy="917575"/>
          </a:xfrm>
          <a:prstGeom prst="rect">
            <a:avLst/>
          </a:prstGeom>
        </p:spPr>
        <p:txBody>
          <a:bodyPr/>
          <a:lstStyle>
            <a:lvl1pPr algn="l" defTabSz="932742" rtl="0" eaLnBrk="1" latinLnBrk="0" hangingPunct="1">
              <a:lnSpc>
                <a:spcPct val="90000"/>
              </a:lnSpc>
              <a:spcBef>
                <a:spcPct val="0"/>
              </a:spcBef>
              <a:buNone/>
              <a:defRPr lang="en-US" sz="48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6000">
                <a:gradFill>
                  <a:gsLst>
                    <a:gs pos="1087">
                      <a:srgbClr val="00188F"/>
                    </a:gs>
                    <a:gs pos="100000">
                      <a:srgbClr val="00188F"/>
                    </a:gs>
                  </a:gsLst>
                  <a:lin ang="5400000" scaled="0"/>
                </a:gradFill>
              </a:rPr>
              <a:t>Your Feedback is Important</a:t>
            </a:r>
          </a:p>
        </p:txBody>
      </p:sp>
      <p:sp>
        <p:nvSpPr>
          <p:cNvPr id="19" name="Text Placeholder 2"/>
          <p:cNvSpPr txBox="1">
            <a:spLocks/>
          </p:cNvSpPr>
          <p:nvPr/>
        </p:nvSpPr>
        <p:spPr>
          <a:xfrm>
            <a:off x="274638" y="1778483"/>
            <a:ext cx="11887200" cy="2175980"/>
          </a:xfrm>
          <a:prstGeom prst="rect">
            <a:avLst/>
          </a:prstGeom>
        </p:spPr>
        <p:txBody>
          <a:bodyPr lIns="182880" tIns="146304" rIns="182880" bIns="146304"/>
          <a:lstStyle>
            <a:lvl1pPr marL="342900" marR="0" indent="-3429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90000"/>
              <a:buFont typeface="Wingdings" panose="05000000000000000000" pitchFamily="2" charset="2"/>
              <a:buChar char="§"/>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80000"/>
              </a:lnSpc>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rPr>
              <a:t>Fill out an evaluation of this session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and help shape future events. </a:t>
            </a:r>
          </a:p>
          <a:p>
            <a:pPr marL="0" indent="0">
              <a:lnSpc>
                <a:spcPct val="80000"/>
              </a:lnSpc>
              <a:spcBef>
                <a:spcPts val="2200"/>
              </a:spcBef>
              <a:buClr>
                <a:srgbClr val="404040"/>
              </a:buClr>
              <a:buFont typeface="Wingdings" panose="05000000000000000000" pitchFamily="2" charset="2"/>
              <a:buNone/>
            </a:pPr>
            <a:r>
              <a:rPr lang="en-US" sz="3600" dirty="0" smtClean="0">
                <a:gradFill>
                  <a:gsLst>
                    <a:gs pos="5435">
                      <a:srgbClr val="404040"/>
                    </a:gs>
                    <a:gs pos="100000">
                      <a:srgbClr val="404040"/>
                    </a:gs>
                  </a:gsLst>
                  <a:lin ang="5400000" scaled="0"/>
                </a:gradFill>
                <a:latin typeface="Segoe UI"/>
              </a:rPr>
              <a:t>Scan the QR code </a:t>
            </a:r>
            <a:r>
              <a:rPr lang="en-US" sz="3600" dirty="0" smtClean="0">
                <a:gradFill>
                  <a:gsLst>
                    <a:gs pos="5435">
                      <a:srgbClr val="404040"/>
                    </a:gs>
                    <a:gs pos="100000">
                      <a:srgbClr val="404040"/>
                    </a:gs>
                  </a:gsLst>
                  <a:lin ang="5400000" scaled="0"/>
                </a:gradFill>
              </a:rPr>
              <a:t>to evaluate </a:t>
            </a:r>
            <a:br>
              <a:rPr lang="en-US" sz="3600" dirty="0" smtClean="0">
                <a:gradFill>
                  <a:gsLst>
                    <a:gs pos="5435">
                      <a:srgbClr val="404040"/>
                    </a:gs>
                    <a:gs pos="100000">
                      <a:srgbClr val="404040"/>
                    </a:gs>
                  </a:gsLst>
                  <a:lin ang="5400000" scaled="0"/>
                </a:gradFill>
              </a:rPr>
            </a:br>
            <a:r>
              <a:rPr lang="en-US" sz="3600" dirty="0" smtClean="0">
                <a:gradFill>
                  <a:gsLst>
                    <a:gs pos="5435">
                      <a:srgbClr val="404040"/>
                    </a:gs>
                    <a:gs pos="100000">
                      <a:srgbClr val="404040"/>
                    </a:gs>
                  </a:gsLst>
                  <a:lin ang="5400000" scaled="0"/>
                </a:gradFill>
              </a:rPr>
              <a:t>this session on your mobile device. </a:t>
            </a:r>
          </a:p>
          <a:p>
            <a:pPr marL="0" indent="0">
              <a:spcBef>
                <a:spcPts val="1800"/>
              </a:spcBef>
              <a:buClr>
                <a:srgbClr val="404040"/>
              </a:buClr>
              <a:buFont typeface="Wingdings" panose="05000000000000000000" pitchFamily="2" charset="2"/>
              <a:buNone/>
            </a:pPr>
            <a:r>
              <a:rPr lang="en-US" sz="3200" dirty="0" smtClean="0">
                <a:gradFill>
                  <a:gsLst>
                    <a:gs pos="3261">
                      <a:srgbClr val="00188F"/>
                    </a:gs>
                    <a:gs pos="100000">
                      <a:srgbClr val="00188F"/>
                    </a:gs>
                  </a:gsLst>
                  <a:lin ang="5400000" scaled="0"/>
                </a:gradFill>
                <a:latin typeface="Segoe UI"/>
              </a:rPr>
              <a:t>You’ll also be entered into </a:t>
            </a:r>
            <a:br>
              <a:rPr lang="en-US" sz="3200" dirty="0" smtClean="0">
                <a:gradFill>
                  <a:gsLst>
                    <a:gs pos="3261">
                      <a:srgbClr val="00188F"/>
                    </a:gs>
                    <a:gs pos="100000">
                      <a:srgbClr val="00188F"/>
                    </a:gs>
                  </a:gsLst>
                  <a:lin ang="5400000" scaled="0"/>
                </a:gradFill>
                <a:latin typeface="Segoe UI"/>
              </a:rPr>
            </a:br>
            <a:r>
              <a:rPr lang="en-US" sz="3200" dirty="0" smtClean="0">
                <a:gradFill>
                  <a:gsLst>
                    <a:gs pos="3261">
                      <a:srgbClr val="00188F"/>
                    </a:gs>
                    <a:gs pos="100000">
                      <a:srgbClr val="00188F"/>
                    </a:gs>
                  </a:gsLst>
                  <a:lin ang="5400000" scaled="0"/>
                </a:gradFill>
                <a:latin typeface="Segoe UI"/>
              </a:rPr>
              <a:t>a daily prize drawing!</a:t>
            </a:r>
            <a:endParaRPr lang="en-US" sz="3200" dirty="0">
              <a:gradFill>
                <a:gsLst>
                  <a:gs pos="3261">
                    <a:srgbClr val="00188F"/>
                  </a:gs>
                  <a:gs pos="100000">
                    <a:srgbClr val="00188F"/>
                  </a:gs>
                </a:gsLst>
                <a:lin ang="5400000" scaled="0"/>
              </a:gradFill>
              <a:latin typeface="Segoe UI"/>
            </a:endParaRPr>
          </a:p>
        </p:txBody>
      </p:sp>
      <p:pic>
        <p:nvPicPr>
          <p:cNvPr id="22" name="Picture 2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4239" y="3027946"/>
            <a:ext cx="3657600" cy="3657600"/>
          </a:xfrm>
          <a:prstGeom prst="rect">
            <a:avLst/>
          </a:prstGeom>
          <a:ln>
            <a:solidFill>
              <a:srgbClr val="8C8C8C"/>
            </a:solidFill>
          </a:ln>
        </p:spPr>
      </p:pic>
      <p:sp>
        <p:nvSpPr>
          <p:cNvPr id="25" name="Freeform 24"/>
          <p:cNvSpPr>
            <a:spLocks noChangeAspect="1" noEditPoints="1"/>
          </p:cNvSpPr>
          <p:nvPr/>
        </p:nvSpPr>
        <p:spPr bwMode="black">
          <a:xfrm>
            <a:off x="475560" y="6103269"/>
            <a:ext cx="1639861" cy="411480"/>
          </a:xfrm>
          <a:custGeom>
            <a:avLst/>
            <a:gdLst>
              <a:gd name="T0" fmla="*/ 336 w 2176"/>
              <a:gd name="T1" fmla="*/ 2 h 546"/>
              <a:gd name="T2" fmla="*/ 269 w 2176"/>
              <a:gd name="T3" fmla="*/ 2 h 546"/>
              <a:gd name="T4" fmla="*/ 48 w 2176"/>
              <a:gd name="T5" fmla="*/ 538 h 546"/>
              <a:gd name="T6" fmla="*/ 2128 w 2176"/>
              <a:gd name="T7" fmla="*/ 2 h 546"/>
              <a:gd name="T8" fmla="*/ 2176 w 2176"/>
              <a:gd name="T9" fmla="*/ 2 h 546"/>
              <a:gd name="T10" fmla="*/ 1049 w 2176"/>
              <a:gd name="T11" fmla="*/ 175 h 546"/>
              <a:gd name="T12" fmla="*/ 1025 w 2176"/>
              <a:gd name="T13" fmla="*/ 454 h 546"/>
              <a:gd name="T14" fmla="*/ 937 w 2176"/>
              <a:gd name="T15" fmla="*/ 473 h 546"/>
              <a:gd name="T16" fmla="*/ 892 w 2176"/>
              <a:gd name="T17" fmla="*/ 384 h 546"/>
              <a:gd name="T18" fmla="*/ 809 w 2176"/>
              <a:gd name="T19" fmla="*/ 394 h 546"/>
              <a:gd name="T20" fmla="*/ 975 w 2176"/>
              <a:gd name="T21" fmla="*/ 540 h 546"/>
              <a:gd name="T22" fmla="*/ 1048 w 2176"/>
              <a:gd name="T23" fmla="*/ 482 h 546"/>
              <a:gd name="T24" fmla="*/ 1131 w 2176"/>
              <a:gd name="T25" fmla="*/ 536 h 546"/>
              <a:gd name="T26" fmla="*/ 1293 w 2176"/>
              <a:gd name="T27" fmla="*/ 14 h 546"/>
              <a:gd name="T28" fmla="*/ 1238 w 2176"/>
              <a:gd name="T29" fmla="*/ 3 h 546"/>
              <a:gd name="T30" fmla="*/ 1207 w 2176"/>
              <a:gd name="T31" fmla="*/ 48 h 546"/>
              <a:gd name="T32" fmla="*/ 1237 w 2176"/>
              <a:gd name="T33" fmla="*/ 91 h 546"/>
              <a:gd name="T34" fmla="*/ 1293 w 2176"/>
              <a:gd name="T35" fmla="*/ 81 h 546"/>
              <a:gd name="T36" fmla="*/ 1216 w 2176"/>
              <a:gd name="T37" fmla="*/ 536 h 546"/>
              <a:gd name="T38" fmla="*/ 1216 w 2176"/>
              <a:gd name="T39" fmla="*/ 175 h 546"/>
              <a:gd name="T40" fmla="*/ 1457 w 2176"/>
              <a:gd name="T41" fmla="*/ 536 h 546"/>
              <a:gd name="T42" fmla="*/ 1376 w 2176"/>
              <a:gd name="T43" fmla="*/ 536 h 546"/>
              <a:gd name="T44" fmla="*/ 729 w 2176"/>
              <a:gd name="T45" fmla="*/ 213 h 546"/>
              <a:gd name="T46" fmla="*/ 573 w 2176"/>
              <a:gd name="T47" fmla="*/ 163 h 546"/>
              <a:gd name="T48" fmla="*/ 491 w 2176"/>
              <a:gd name="T49" fmla="*/ 226 h 546"/>
              <a:gd name="T50" fmla="*/ 460 w 2176"/>
              <a:gd name="T51" fmla="*/ 2 h 546"/>
              <a:gd name="T52" fmla="*/ 489 w 2176"/>
              <a:gd name="T53" fmla="*/ 537 h 546"/>
              <a:gd name="T54" fmla="*/ 509 w 2176"/>
              <a:gd name="T55" fmla="*/ 512 h 546"/>
              <a:gd name="T56" fmla="*/ 596 w 2176"/>
              <a:gd name="T57" fmla="*/ 546 h 546"/>
              <a:gd name="T58" fmla="*/ 754 w 2176"/>
              <a:gd name="T59" fmla="*/ 423 h 546"/>
              <a:gd name="T60" fmla="*/ 671 w 2176"/>
              <a:gd name="T61" fmla="*/ 400 h 546"/>
              <a:gd name="T62" fmla="*/ 578 w 2176"/>
              <a:gd name="T63" fmla="*/ 478 h 546"/>
              <a:gd name="T64" fmla="*/ 495 w 2176"/>
              <a:gd name="T65" fmla="*/ 421 h 546"/>
              <a:gd name="T66" fmla="*/ 496 w 2176"/>
              <a:gd name="T67" fmla="*/ 291 h 546"/>
              <a:gd name="T68" fmla="*/ 586 w 2176"/>
              <a:gd name="T69" fmla="*/ 226 h 546"/>
              <a:gd name="T70" fmla="*/ 672 w 2176"/>
              <a:gd name="T71" fmla="*/ 293 h 546"/>
              <a:gd name="T72" fmla="*/ 1866 w 2176"/>
              <a:gd name="T73" fmla="*/ 2 h 546"/>
              <a:gd name="T74" fmla="*/ 1783 w 2176"/>
              <a:gd name="T75" fmla="*/ 220 h 546"/>
              <a:gd name="T76" fmla="*/ 1716 w 2176"/>
              <a:gd name="T77" fmla="*/ 171 h 546"/>
              <a:gd name="T78" fmla="*/ 1561 w 2176"/>
              <a:gd name="T79" fmla="*/ 220 h 546"/>
              <a:gd name="T80" fmla="*/ 1526 w 2176"/>
              <a:gd name="T81" fmla="*/ 443 h 546"/>
              <a:gd name="T82" fmla="*/ 1665 w 2176"/>
              <a:gd name="T83" fmla="*/ 546 h 546"/>
              <a:gd name="T84" fmla="*/ 1763 w 2176"/>
              <a:gd name="T85" fmla="*/ 507 h 546"/>
              <a:gd name="T86" fmla="*/ 1785 w 2176"/>
              <a:gd name="T87" fmla="*/ 537 h 546"/>
              <a:gd name="T88" fmla="*/ 1778 w 2176"/>
              <a:gd name="T89" fmla="*/ 413 h 546"/>
              <a:gd name="T90" fmla="*/ 1692 w 2176"/>
              <a:gd name="T91" fmla="*/ 479 h 546"/>
              <a:gd name="T92" fmla="*/ 1607 w 2176"/>
              <a:gd name="T93" fmla="*/ 414 h 546"/>
              <a:gd name="T94" fmla="*/ 1624 w 2176"/>
              <a:gd name="T95" fmla="*/ 269 h 546"/>
              <a:gd name="T96" fmla="*/ 1732 w 2176"/>
              <a:gd name="T97" fmla="*/ 241 h 546"/>
              <a:gd name="T98" fmla="*/ 1786 w 2176"/>
              <a:gd name="T99" fmla="*/ 326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176" h="546">
                <a:moveTo>
                  <a:pt x="163" y="538"/>
                </a:moveTo>
                <a:cubicBezTo>
                  <a:pt x="116" y="538"/>
                  <a:pt x="116" y="538"/>
                  <a:pt x="116" y="538"/>
                </a:cubicBezTo>
                <a:cubicBezTo>
                  <a:pt x="336" y="2"/>
                  <a:pt x="336" y="2"/>
                  <a:pt x="336" y="2"/>
                </a:cubicBezTo>
                <a:cubicBezTo>
                  <a:pt x="384" y="2"/>
                  <a:pt x="384" y="2"/>
                  <a:pt x="384" y="2"/>
                </a:cubicBezTo>
                <a:lnTo>
                  <a:pt x="163" y="538"/>
                </a:lnTo>
                <a:close/>
                <a:moveTo>
                  <a:pt x="269" y="2"/>
                </a:moveTo>
                <a:cubicBezTo>
                  <a:pt x="221" y="2"/>
                  <a:pt x="221" y="2"/>
                  <a:pt x="221" y="2"/>
                </a:cubicBezTo>
                <a:cubicBezTo>
                  <a:pt x="0" y="538"/>
                  <a:pt x="0" y="538"/>
                  <a:pt x="0" y="538"/>
                </a:cubicBezTo>
                <a:cubicBezTo>
                  <a:pt x="48" y="538"/>
                  <a:pt x="48" y="538"/>
                  <a:pt x="48" y="538"/>
                </a:cubicBezTo>
                <a:lnTo>
                  <a:pt x="269" y="2"/>
                </a:lnTo>
                <a:close/>
                <a:moveTo>
                  <a:pt x="2176" y="2"/>
                </a:moveTo>
                <a:cubicBezTo>
                  <a:pt x="2128" y="2"/>
                  <a:pt x="2128" y="2"/>
                  <a:pt x="2128" y="2"/>
                </a:cubicBezTo>
                <a:cubicBezTo>
                  <a:pt x="1908" y="538"/>
                  <a:pt x="1908" y="538"/>
                  <a:pt x="1908" y="538"/>
                </a:cubicBezTo>
                <a:cubicBezTo>
                  <a:pt x="1955" y="538"/>
                  <a:pt x="1955" y="538"/>
                  <a:pt x="1955" y="538"/>
                </a:cubicBezTo>
                <a:lnTo>
                  <a:pt x="2176" y="2"/>
                </a:lnTo>
                <a:close/>
                <a:moveTo>
                  <a:pt x="1131" y="536"/>
                </a:moveTo>
                <a:cubicBezTo>
                  <a:pt x="1131" y="175"/>
                  <a:pt x="1131" y="175"/>
                  <a:pt x="1131" y="175"/>
                </a:cubicBezTo>
                <a:cubicBezTo>
                  <a:pt x="1049" y="175"/>
                  <a:pt x="1049" y="175"/>
                  <a:pt x="1049" y="175"/>
                </a:cubicBezTo>
                <a:cubicBezTo>
                  <a:pt x="1049" y="384"/>
                  <a:pt x="1049" y="384"/>
                  <a:pt x="1049" y="384"/>
                </a:cubicBezTo>
                <a:cubicBezTo>
                  <a:pt x="1049" y="399"/>
                  <a:pt x="1047" y="412"/>
                  <a:pt x="1042" y="424"/>
                </a:cubicBezTo>
                <a:cubicBezTo>
                  <a:pt x="1038" y="436"/>
                  <a:pt x="1032" y="446"/>
                  <a:pt x="1025" y="454"/>
                </a:cubicBezTo>
                <a:cubicBezTo>
                  <a:pt x="1017" y="462"/>
                  <a:pt x="1009" y="468"/>
                  <a:pt x="999" y="472"/>
                </a:cubicBezTo>
                <a:cubicBezTo>
                  <a:pt x="989" y="476"/>
                  <a:pt x="978" y="478"/>
                  <a:pt x="967" y="478"/>
                </a:cubicBezTo>
                <a:cubicBezTo>
                  <a:pt x="956" y="478"/>
                  <a:pt x="946" y="476"/>
                  <a:pt x="937" y="473"/>
                </a:cubicBezTo>
                <a:cubicBezTo>
                  <a:pt x="927" y="470"/>
                  <a:pt x="920" y="464"/>
                  <a:pt x="913" y="457"/>
                </a:cubicBezTo>
                <a:cubicBezTo>
                  <a:pt x="906" y="449"/>
                  <a:pt x="901" y="440"/>
                  <a:pt x="897" y="428"/>
                </a:cubicBezTo>
                <a:cubicBezTo>
                  <a:pt x="894" y="416"/>
                  <a:pt x="892" y="401"/>
                  <a:pt x="892" y="384"/>
                </a:cubicBezTo>
                <a:cubicBezTo>
                  <a:pt x="892" y="175"/>
                  <a:pt x="892" y="175"/>
                  <a:pt x="892" y="175"/>
                </a:cubicBezTo>
                <a:cubicBezTo>
                  <a:pt x="809" y="175"/>
                  <a:pt x="809" y="175"/>
                  <a:pt x="809" y="175"/>
                </a:cubicBezTo>
                <a:cubicBezTo>
                  <a:pt x="809" y="394"/>
                  <a:pt x="809" y="394"/>
                  <a:pt x="809" y="394"/>
                </a:cubicBezTo>
                <a:cubicBezTo>
                  <a:pt x="809" y="444"/>
                  <a:pt x="821" y="482"/>
                  <a:pt x="843" y="507"/>
                </a:cubicBezTo>
                <a:cubicBezTo>
                  <a:pt x="865" y="532"/>
                  <a:pt x="897" y="545"/>
                  <a:pt x="939" y="545"/>
                </a:cubicBezTo>
                <a:cubicBezTo>
                  <a:pt x="951" y="545"/>
                  <a:pt x="963" y="543"/>
                  <a:pt x="975" y="540"/>
                </a:cubicBezTo>
                <a:cubicBezTo>
                  <a:pt x="986" y="537"/>
                  <a:pt x="996" y="532"/>
                  <a:pt x="1005" y="526"/>
                </a:cubicBezTo>
                <a:cubicBezTo>
                  <a:pt x="1014" y="521"/>
                  <a:pt x="1022" y="514"/>
                  <a:pt x="1029" y="506"/>
                </a:cubicBezTo>
                <a:cubicBezTo>
                  <a:pt x="1037" y="499"/>
                  <a:pt x="1043" y="490"/>
                  <a:pt x="1048" y="482"/>
                </a:cubicBezTo>
                <a:cubicBezTo>
                  <a:pt x="1049" y="482"/>
                  <a:pt x="1049" y="482"/>
                  <a:pt x="1049" y="482"/>
                </a:cubicBezTo>
                <a:cubicBezTo>
                  <a:pt x="1049" y="536"/>
                  <a:pt x="1049" y="536"/>
                  <a:pt x="1049" y="536"/>
                </a:cubicBezTo>
                <a:lnTo>
                  <a:pt x="1131" y="536"/>
                </a:lnTo>
                <a:close/>
                <a:moveTo>
                  <a:pt x="1307" y="48"/>
                </a:moveTo>
                <a:cubicBezTo>
                  <a:pt x="1307" y="41"/>
                  <a:pt x="1306" y="35"/>
                  <a:pt x="1303" y="29"/>
                </a:cubicBezTo>
                <a:cubicBezTo>
                  <a:pt x="1301" y="23"/>
                  <a:pt x="1297" y="18"/>
                  <a:pt x="1293" y="14"/>
                </a:cubicBezTo>
                <a:cubicBezTo>
                  <a:pt x="1288" y="9"/>
                  <a:pt x="1283" y="6"/>
                  <a:pt x="1277" y="3"/>
                </a:cubicBezTo>
                <a:cubicBezTo>
                  <a:pt x="1271" y="1"/>
                  <a:pt x="1264" y="0"/>
                  <a:pt x="1257" y="0"/>
                </a:cubicBezTo>
                <a:cubicBezTo>
                  <a:pt x="1250" y="0"/>
                  <a:pt x="1244" y="1"/>
                  <a:pt x="1238" y="3"/>
                </a:cubicBezTo>
                <a:cubicBezTo>
                  <a:pt x="1232" y="6"/>
                  <a:pt x="1226" y="9"/>
                  <a:pt x="1222" y="13"/>
                </a:cubicBezTo>
                <a:cubicBezTo>
                  <a:pt x="1217" y="18"/>
                  <a:pt x="1214" y="23"/>
                  <a:pt x="1211" y="29"/>
                </a:cubicBezTo>
                <a:cubicBezTo>
                  <a:pt x="1209" y="34"/>
                  <a:pt x="1207" y="41"/>
                  <a:pt x="1207" y="48"/>
                </a:cubicBezTo>
                <a:cubicBezTo>
                  <a:pt x="1207" y="54"/>
                  <a:pt x="1209" y="60"/>
                  <a:pt x="1211" y="66"/>
                </a:cubicBezTo>
                <a:cubicBezTo>
                  <a:pt x="1214" y="72"/>
                  <a:pt x="1217" y="77"/>
                  <a:pt x="1221" y="81"/>
                </a:cubicBezTo>
                <a:cubicBezTo>
                  <a:pt x="1226" y="85"/>
                  <a:pt x="1231" y="88"/>
                  <a:pt x="1237" y="91"/>
                </a:cubicBezTo>
                <a:cubicBezTo>
                  <a:pt x="1243" y="93"/>
                  <a:pt x="1250" y="95"/>
                  <a:pt x="1257" y="95"/>
                </a:cubicBezTo>
                <a:cubicBezTo>
                  <a:pt x="1264" y="95"/>
                  <a:pt x="1271" y="93"/>
                  <a:pt x="1277" y="91"/>
                </a:cubicBezTo>
                <a:cubicBezTo>
                  <a:pt x="1283" y="88"/>
                  <a:pt x="1289" y="85"/>
                  <a:pt x="1293" y="81"/>
                </a:cubicBezTo>
                <a:cubicBezTo>
                  <a:pt x="1297" y="77"/>
                  <a:pt x="1301" y="72"/>
                  <a:pt x="1303" y="66"/>
                </a:cubicBezTo>
                <a:cubicBezTo>
                  <a:pt x="1306" y="60"/>
                  <a:pt x="1307" y="54"/>
                  <a:pt x="1307" y="48"/>
                </a:cubicBezTo>
                <a:moveTo>
                  <a:pt x="1216" y="536"/>
                </a:moveTo>
                <a:cubicBezTo>
                  <a:pt x="1297" y="536"/>
                  <a:pt x="1297" y="536"/>
                  <a:pt x="1297" y="536"/>
                </a:cubicBezTo>
                <a:cubicBezTo>
                  <a:pt x="1297" y="175"/>
                  <a:pt x="1297" y="175"/>
                  <a:pt x="1297" y="175"/>
                </a:cubicBezTo>
                <a:cubicBezTo>
                  <a:pt x="1216" y="175"/>
                  <a:pt x="1216" y="175"/>
                  <a:pt x="1216" y="175"/>
                </a:cubicBezTo>
                <a:lnTo>
                  <a:pt x="1216" y="536"/>
                </a:lnTo>
                <a:close/>
                <a:moveTo>
                  <a:pt x="1376" y="536"/>
                </a:moveTo>
                <a:cubicBezTo>
                  <a:pt x="1457" y="536"/>
                  <a:pt x="1457" y="536"/>
                  <a:pt x="1457" y="536"/>
                </a:cubicBezTo>
                <a:cubicBezTo>
                  <a:pt x="1457" y="2"/>
                  <a:pt x="1457" y="2"/>
                  <a:pt x="1457" y="2"/>
                </a:cubicBezTo>
                <a:cubicBezTo>
                  <a:pt x="1376" y="2"/>
                  <a:pt x="1376" y="2"/>
                  <a:pt x="1376" y="2"/>
                </a:cubicBezTo>
                <a:lnTo>
                  <a:pt x="1376" y="536"/>
                </a:lnTo>
                <a:close/>
                <a:moveTo>
                  <a:pt x="765" y="342"/>
                </a:moveTo>
                <a:cubicBezTo>
                  <a:pt x="765" y="317"/>
                  <a:pt x="762" y="294"/>
                  <a:pt x="756" y="272"/>
                </a:cubicBezTo>
                <a:cubicBezTo>
                  <a:pt x="750" y="249"/>
                  <a:pt x="741" y="230"/>
                  <a:pt x="729" y="213"/>
                </a:cubicBezTo>
                <a:cubicBezTo>
                  <a:pt x="717" y="196"/>
                  <a:pt x="701" y="183"/>
                  <a:pt x="682" y="173"/>
                </a:cubicBezTo>
                <a:cubicBezTo>
                  <a:pt x="663" y="163"/>
                  <a:pt x="640" y="158"/>
                  <a:pt x="613" y="158"/>
                </a:cubicBezTo>
                <a:cubicBezTo>
                  <a:pt x="599" y="158"/>
                  <a:pt x="585" y="160"/>
                  <a:pt x="573" y="163"/>
                </a:cubicBezTo>
                <a:cubicBezTo>
                  <a:pt x="561" y="166"/>
                  <a:pt x="549" y="171"/>
                  <a:pt x="539" y="177"/>
                </a:cubicBezTo>
                <a:cubicBezTo>
                  <a:pt x="529" y="183"/>
                  <a:pt x="520" y="190"/>
                  <a:pt x="512" y="199"/>
                </a:cubicBezTo>
                <a:cubicBezTo>
                  <a:pt x="504" y="207"/>
                  <a:pt x="497" y="216"/>
                  <a:pt x="491" y="226"/>
                </a:cubicBezTo>
                <a:cubicBezTo>
                  <a:pt x="489" y="226"/>
                  <a:pt x="489" y="226"/>
                  <a:pt x="489" y="226"/>
                </a:cubicBezTo>
                <a:cubicBezTo>
                  <a:pt x="489" y="2"/>
                  <a:pt x="489" y="2"/>
                  <a:pt x="489" y="2"/>
                </a:cubicBezTo>
                <a:cubicBezTo>
                  <a:pt x="460" y="2"/>
                  <a:pt x="460" y="2"/>
                  <a:pt x="460" y="2"/>
                </a:cubicBezTo>
                <a:cubicBezTo>
                  <a:pt x="406" y="133"/>
                  <a:pt x="406" y="133"/>
                  <a:pt x="406" y="133"/>
                </a:cubicBezTo>
                <a:cubicBezTo>
                  <a:pt x="406" y="537"/>
                  <a:pt x="406" y="537"/>
                  <a:pt x="406" y="537"/>
                </a:cubicBezTo>
                <a:cubicBezTo>
                  <a:pt x="489" y="537"/>
                  <a:pt x="489" y="537"/>
                  <a:pt x="489" y="537"/>
                </a:cubicBezTo>
                <a:cubicBezTo>
                  <a:pt x="489" y="490"/>
                  <a:pt x="489" y="490"/>
                  <a:pt x="489" y="490"/>
                </a:cubicBezTo>
                <a:cubicBezTo>
                  <a:pt x="491" y="490"/>
                  <a:pt x="491" y="490"/>
                  <a:pt x="491" y="490"/>
                </a:cubicBezTo>
                <a:cubicBezTo>
                  <a:pt x="496" y="498"/>
                  <a:pt x="502" y="505"/>
                  <a:pt x="509" y="512"/>
                </a:cubicBezTo>
                <a:cubicBezTo>
                  <a:pt x="515" y="519"/>
                  <a:pt x="523" y="525"/>
                  <a:pt x="532" y="530"/>
                </a:cubicBezTo>
                <a:cubicBezTo>
                  <a:pt x="540" y="535"/>
                  <a:pt x="550" y="539"/>
                  <a:pt x="561" y="542"/>
                </a:cubicBezTo>
                <a:cubicBezTo>
                  <a:pt x="571" y="544"/>
                  <a:pt x="583" y="546"/>
                  <a:pt x="596" y="546"/>
                </a:cubicBezTo>
                <a:cubicBezTo>
                  <a:pt x="623" y="546"/>
                  <a:pt x="647" y="541"/>
                  <a:pt x="668" y="530"/>
                </a:cubicBezTo>
                <a:cubicBezTo>
                  <a:pt x="689" y="520"/>
                  <a:pt x="707" y="506"/>
                  <a:pt x="721" y="488"/>
                </a:cubicBezTo>
                <a:cubicBezTo>
                  <a:pt x="736" y="470"/>
                  <a:pt x="747" y="448"/>
                  <a:pt x="754" y="423"/>
                </a:cubicBezTo>
                <a:cubicBezTo>
                  <a:pt x="761" y="398"/>
                  <a:pt x="765" y="371"/>
                  <a:pt x="765" y="342"/>
                </a:cubicBezTo>
                <a:moveTo>
                  <a:pt x="678" y="341"/>
                </a:moveTo>
                <a:cubicBezTo>
                  <a:pt x="678" y="363"/>
                  <a:pt x="676" y="383"/>
                  <a:pt x="671" y="400"/>
                </a:cubicBezTo>
                <a:cubicBezTo>
                  <a:pt x="667" y="418"/>
                  <a:pt x="660" y="432"/>
                  <a:pt x="651" y="443"/>
                </a:cubicBezTo>
                <a:cubicBezTo>
                  <a:pt x="643" y="455"/>
                  <a:pt x="632" y="463"/>
                  <a:pt x="620" y="469"/>
                </a:cubicBezTo>
                <a:cubicBezTo>
                  <a:pt x="607" y="475"/>
                  <a:pt x="593" y="478"/>
                  <a:pt x="578" y="478"/>
                </a:cubicBezTo>
                <a:cubicBezTo>
                  <a:pt x="565" y="478"/>
                  <a:pt x="553" y="475"/>
                  <a:pt x="542" y="470"/>
                </a:cubicBezTo>
                <a:cubicBezTo>
                  <a:pt x="531" y="466"/>
                  <a:pt x="522" y="459"/>
                  <a:pt x="514" y="450"/>
                </a:cubicBezTo>
                <a:cubicBezTo>
                  <a:pt x="506" y="442"/>
                  <a:pt x="500" y="432"/>
                  <a:pt x="495" y="421"/>
                </a:cubicBezTo>
                <a:cubicBezTo>
                  <a:pt x="491" y="410"/>
                  <a:pt x="488" y="397"/>
                  <a:pt x="488" y="384"/>
                </a:cubicBezTo>
                <a:cubicBezTo>
                  <a:pt x="488" y="336"/>
                  <a:pt x="488" y="336"/>
                  <a:pt x="488" y="336"/>
                </a:cubicBezTo>
                <a:cubicBezTo>
                  <a:pt x="488" y="319"/>
                  <a:pt x="491" y="304"/>
                  <a:pt x="496" y="291"/>
                </a:cubicBezTo>
                <a:cubicBezTo>
                  <a:pt x="500" y="278"/>
                  <a:pt x="507" y="266"/>
                  <a:pt x="516" y="257"/>
                </a:cubicBezTo>
                <a:cubicBezTo>
                  <a:pt x="524" y="247"/>
                  <a:pt x="534" y="240"/>
                  <a:pt x="546" y="234"/>
                </a:cubicBezTo>
                <a:cubicBezTo>
                  <a:pt x="558" y="229"/>
                  <a:pt x="571" y="226"/>
                  <a:pt x="586" y="226"/>
                </a:cubicBezTo>
                <a:cubicBezTo>
                  <a:pt x="601" y="226"/>
                  <a:pt x="614" y="229"/>
                  <a:pt x="625" y="234"/>
                </a:cubicBezTo>
                <a:cubicBezTo>
                  <a:pt x="636" y="240"/>
                  <a:pt x="646" y="247"/>
                  <a:pt x="654" y="257"/>
                </a:cubicBezTo>
                <a:cubicBezTo>
                  <a:pt x="662" y="267"/>
                  <a:pt x="668" y="279"/>
                  <a:pt x="672" y="293"/>
                </a:cubicBezTo>
                <a:cubicBezTo>
                  <a:pt x="676" y="307"/>
                  <a:pt x="678" y="323"/>
                  <a:pt x="678" y="341"/>
                </a:cubicBezTo>
                <a:moveTo>
                  <a:pt x="1866" y="537"/>
                </a:moveTo>
                <a:cubicBezTo>
                  <a:pt x="1866" y="2"/>
                  <a:pt x="1866" y="2"/>
                  <a:pt x="1866" y="2"/>
                </a:cubicBezTo>
                <a:cubicBezTo>
                  <a:pt x="1785" y="2"/>
                  <a:pt x="1785" y="2"/>
                  <a:pt x="1785" y="2"/>
                </a:cubicBezTo>
                <a:cubicBezTo>
                  <a:pt x="1785" y="220"/>
                  <a:pt x="1785" y="220"/>
                  <a:pt x="1785" y="220"/>
                </a:cubicBezTo>
                <a:cubicBezTo>
                  <a:pt x="1783" y="220"/>
                  <a:pt x="1783" y="220"/>
                  <a:pt x="1783" y="220"/>
                </a:cubicBezTo>
                <a:cubicBezTo>
                  <a:pt x="1779" y="213"/>
                  <a:pt x="1773" y="206"/>
                  <a:pt x="1767" y="199"/>
                </a:cubicBezTo>
                <a:cubicBezTo>
                  <a:pt x="1760" y="192"/>
                  <a:pt x="1753" y="187"/>
                  <a:pt x="1744" y="182"/>
                </a:cubicBezTo>
                <a:cubicBezTo>
                  <a:pt x="1736" y="177"/>
                  <a:pt x="1726" y="173"/>
                  <a:pt x="1716" y="171"/>
                </a:cubicBezTo>
                <a:cubicBezTo>
                  <a:pt x="1705" y="168"/>
                  <a:pt x="1693" y="167"/>
                  <a:pt x="1681" y="167"/>
                </a:cubicBezTo>
                <a:cubicBezTo>
                  <a:pt x="1656" y="167"/>
                  <a:pt x="1633" y="171"/>
                  <a:pt x="1613" y="181"/>
                </a:cubicBezTo>
                <a:cubicBezTo>
                  <a:pt x="1592" y="190"/>
                  <a:pt x="1575" y="203"/>
                  <a:pt x="1561" y="220"/>
                </a:cubicBezTo>
                <a:cubicBezTo>
                  <a:pt x="1546" y="238"/>
                  <a:pt x="1535" y="259"/>
                  <a:pt x="1527" y="283"/>
                </a:cubicBezTo>
                <a:cubicBezTo>
                  <a:pt x="1519" y="308"/>
                  <a:pt x="1515" y="335"/>
                  <a:pt x="1515" y="365"/>
                </a:cubicBezTo>
                <a:cubicBezTo>
                  <a:pt x="1515" y="394"/>
                  <a:pt x="1519" y="420"/>
                  <a:pt x="1526" y="443"/>
                </a:cubicBezTo>
                <a:cubicBezTo>
                  <a:pt x="1534" y="465"/>
                  <a:pt x="1544" y="484"/>
                  <a:pt x="1558" y="500"/>
                </a:cubicBezTo>
                <a:cubicBezTo>
                  <a:pt x="1571" y="515"/>
                  <a:pt x="1587" y="526"/>
                  <a:pt x="1605" y="534"/>
                </a:cubicBezTo>
                <a:cubicBezTo>
                  <a:pt x="1624" y="542"/>
                  <a:pt x="1643" y="546"/>
                  <a:pt x="1665" y="546"/>
                </a:cubicBezTo>
                <a:cubicBezTo>
                  <a:pt x="1679" y="546"/>
                  <a:pt x="1693" y="544"/>
                  <a:pt x="1705" y="541"/>
                </a:cubicBezTo>
                <a:cubicBezTo>
                  <a:pt x="1717" y="538"/>
                  <a:pt x="1728" y="533"/>
                  <a:pt x="1737" y="528"/>
                </a:cubicBezTo>
                <a:cubicBezTo>
                  <a:pt x="1747" y="522"/>
                  <a:pt x="1756" y="515"/>
                  <a:pt x="1763" y="507"/>
                </a:cubicBezTo>
                <a:cubicBezTo>
                  <a:pt x="1771" y="499"/>
                  <a:pt x="1778" y="490"/>
                  <a:pt x="1783" y="480"/>
                </a:cubicBezTo>
                <a:cubicBezTo>
                  <a:pt x="1785" y="480"/>
                  <a:pt x="1785" y="480"/>
                  <a:pt x="1785" y="480"/>
                </a:cubicBezTo>
                <a:cubicBezTo>
                  <a:pt x="1785" y="537"/>
                  <a:pt x="1785" y="537"/>
                  <a:pt x="1785" y="537"/>
                </a:cubicBezTo>
                <a:lnTo>
                  <a:pt x="1866" y="537"/>
                </a:lnTo>
                <a:close/>
                <a:moveTo>
                  <a:pt x="1786" y="366"/>
                </a:moveTo>
                <a:cubicBezTo>
                  <a:pt x="1786" y="384"/>
                  <a:pt x="1783" y="399"/>
                  <a:pt x="1778" y="413"/>
                </a:cubicBezTo>
                <a:cubicBezTo>
                  <a:pt x="1773" y="427"/>
                  <a:pt x="1767" y="439"/>
                  <a:pt x="1758" y="449"/>
                </a:cubicBezTo>
                <a:cubicBezTo>
                  <a:pt x="1750" y="458"/>
                  <a:pt x="1740" y="466"/>
                  <a:pt x="1728" y="471"/>
                </a:cubicBezTo>
                <a:cubicBezTo>
                  <a:pt x="1717" y="476"/>
                  <a:pt x="1705" y="479"/>
                  <a:pt x="1692" y="479"/>
                </a:cubicBezTo>
                <a:cubicBezTo>
                  <a:pt x="1679" y="479"/>
                  <a:pt x="1667" y="477"/>
                  <a:pt x="1656" y="472"/>
                </a:cubicBezTo>
                <a:cubicBezTo>
                  <a:pt x="1644" y="467"/>
                  <a:pt x="1635" y="460"/>
                  <a:pt x="1626" y="450"/>
                </a:cubicBezTo>
                <a:cubicBezTo>
                  <a:pt x="1618" y="440"/>
                  <a:pt x="1612" y="428"/>
                  <a:pt x="1607" y="414"/>
                </a:cubicBezTo>
                <a:cubicBezTo>
                  <a:pt x="1602" y="399"/>
                  <a:pt x="1600" y="382"/>
                  <a:pt x="1600" y="363"/>
                </a:cubicBezTo>
                <a:cubicBezTo>
                  <a:pt x="1600" y="343"/>
                  <a:pt x="1602" y="325"/>
                  <a:pt x="1606" y="309"/>
                </a:cubicBezTo>
                <a:cubicBezTo>
                  <a:pt x="1610" y="294"/>
                  <a:pt x="1616" y="280"/>
                  <a:pt x="1624" y="269"/>
                </a:cubicBezTo>
                <a:cubicBezTo>
                  <a:pt x="1632" y="257"/>
                  <a:pt x="1642" y="249"/>
                  <a:pt x="1654" y="242"/>
                </a:cubicBezTo>
                <a:cubicBezTo>
                  <a:pt x="1667" y="236"/>
                  <a:pt x="1681" y="233"/>
                  <a:pt x="1697" y="233"/>
                </a:cubicBezTo>
                <a:cubicBezTo>
                  <a:pt x="1709" y="233"/>
                  <a:pt x="1721" y="236"/>
                  <a:pt x="1732" y="241"/>
                </a:cubicBezTo>
                <a:cubicBezTo>
                  <a:pt x="1743" y="245"/>
                  <a:pt x="1752" y="252"/>
                  <a:pt x="1760" y="260"/>
                </a:cubicBezTo>
                <a:cubicBezTo>
                  <a:pt x="1768" y="269"/>
                  <a:pt x="1774" y="279"/>
                  <a:pt x="1779" y="290"/>
                </a:cubicBezTo>
                <a:cubicBezTo>
                  <a:pt x="1783" y="301"/>
                  <a:pt x="1786" y="313"/>
                  <a:pt x="1786" y="326"/>
                </a:cubicBezTo>
                <a:lnTo>
                  <a:pt x="1786" y="366"/>
                </a:lnTo>
                <a:close/>
              </a:path>
            </a:pathLst>
          </a:custGeom>
          <a:solidFill>
            <a:srgbClr val="404040"/>
          </a:solidFill>
          <a:ln>
            <a:noFill/>
          </a:ln>
        </p:spPr>
        <p:txBody>
          <a:bodyPr vert="horz" wrap="square" lIns="91440" tIns="45720" rIns="91440" bIns="45720" numCol="1" anchor="t" anchorCtr="0" compatLnSpc="1">
            <a:prstTxWarp prst="textNoShape">
              <a:avLst/>
            </a:prstTxWarp>
          </a:bodyPr>
          <a:lstStyle/>
          <a:p>
            <a:endParaRPr lang="en-US">
              <a:solidFill>
                <a:srgbClr val="404040"/>
              </a:solidFill>
            </a:endParaRPr>
          </a:p>
        </p:txBody>
      </p:sp>
    </p:spTree>
    <p:extLst>
      <p:ext uri="{BB962C8B-B14F-4D97-AF65-F5344CB8AC3E}">
        <p14:creationId xmlns:p14="http://schemas.microsoft.com/office/powerpoint/2010/main" val="549650584"/>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679128332"/>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13" name="Title 5"/>
          <p:cNvSpPr txBox="1">
            <a:spLocks/>
          </p:cNvSpPr>
          <p:nvPr/>
        </p:nvSpPr>
        <p:spPr>
          <a:xfrm>
            <a:off x="622619" y="993791"/>
            <a:ext cx="3262563" cy="5073702"/>
          </a:xfrm>
          <a:prstGeom prst="rect">
            <a:avLst/>
          </a:prstGeom>
        </p:spPr>
        <p:txBody>
          <a:bodyPr vert="horz" lIns="124347" tIns="62174" rIns="124347" bIns="62174" rtlCol="0" anchor="t">
            <a:noAutofit/>
          </a:bodyPr>
          <a:lstStyle>
            <a:lvl1pPr algn="l" defTabSz="457200" rtl="0" eaLnBrk="1" latinLnBrk="0" hangingPunct="1">
              <a:spcBef>
                <a:spcPct val="0"/>
              </a:spcBef>
              <a:buNone/>
              <a:defRPr sz="2000" b="1" kern="1200">
                <a:solidFill>
                  <a:schemeClr val="tx1"/>
                </a:solidFill>
                <a:latin typeface="+mj-lt"/>
                <a:ea typeface="+mj-ea"/>
                <a:cs typeface="+mj-cs"/>
              </a:defRPr>
            </a:lvl1pPr>
          </a:lstStyle>
          <a:p>
            <a:r>
              <a:rPr lang="en-US" sz="4352" b="0" dirty="0">
                <a:solidFill>
                  <a:srgbClr val="3C90D1"/>
                </a:solidFill>
                <a:latin typeface="Arial"/>
                <a:cs typeface="Arial"/>
              </a:rPr>
              <a:t>What’s</a:t>
            </a:r>
          </a:p>
          <a:p>
            <a:r>
              <a:rPr lang="en-US" sz="4352" b="0" dirty="0">
                <a:solidFill>
                  <a:srgbClr val="3C90D1"/>
                </a:solidFill>
                <a:latin typeface="Arial"/>
                <a:cs typeface="Arial"/>
              </a:rPr>
              <a:t>Driving</a:t>
            </a:r>
          </a:p>
          <a:p>
            <a:r>
              <a:rPr lang="en-US" sz="4352" b="0" dirty="0">
                <a:solidFill>
                  <a:srgbClr val="3C90D1"/>
                </a:solidFill>
                <a:latin typeface="Arial"/>
                <a:cs typeface="Arial"/>
              </a:rPr>
              <a:t>Mobile?</a:t>
            </a:r>
            <a:endParaRPr lang="en-US" sz="3808" b="0" dirty="0">
              <a:solidFill>
                <a:srgbClr val="8B8C8E"/>
              </a:solidFill>
              <a:latin typeface="Arial"/>
              <a:cs typeface="Arial"/>
            </a:endParaRPr>
          </a:p>
        </p:txBody>
      </p:sp>
      <p:cxnSp>
        <p:nvCxnSpPr>
          <p:cNvPr id="16" name="Straight Connector 15"/>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Picture 6" descr="Graphics5.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8074" y="873486"/>
            <a:ext cx="7568681" cy="5310032"/>
          </a:xfrm>
          <a:prstGeom prst="rect">
            <a:avLst/>
          </a:prstGeom>
        </p:spPr>
      </p:pic>
    </p:spTree>
    <p:extLst>
      <p:ext uri="{BB962C8B-B14F-4D97-AF65-F5344CB8AC3E}">
        <p14:creationId xmlns:p14="http://schemas.microsoft.com/office/powerpoint/2010/main" val="419305345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856211" y="2274592"/>
            <a:ext cx="10265375" cy="1894407"/>
          </a:xfrm>
        </p:spPr>
        <p:txBody>
          <a:bodyPr>
            <a:normAutofit fontScale="90000"/>
          </a:bodyPr>
          <a:lstStyle/>
          <a:p>
            <a:r>
              <a:rPr lang="en-US" sz="8159" b="0" dirty="0">
                <a:solidFill>
                  <a:srgbClr val="3C90D1"/>
                </a:solidFill>
                <a:latin typeface="Arial"/>
                <a:cs typeface="Arial"/>
              </a:rPr>
              <a:t>People Expect Great Experiences</a:t>
            </a:r>
            <a:endParaRPr lang="en-US" sz="7479" b="0" dirty="0">
              <a:solidFill>
                <a:srgbClr val="3C90D1"/>
              </a:solidFill>
              <a:latin typeface="Arial"/>
              <a:cs typeface="Arial"/>
            </a:endParaRP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Tree>
    <p:extLst>
      <p:ext uri="{BB962C8B-B14F-4D97-AF65-F5344CB8AC3E}">
        <p14:creationId xmlns:p14="http://schemas.microsoft.com/office/powerpoint/2010/main" val="26308830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262563" cy="5073702"/>
          </a:xfrm>
        </p:spPr>
        <p:txBody>
          <a:bodyPr anchor="t">
            <a:noAutofit/>
          </a:bodyPr>
          <a:lstStyle/>
          <a:p>
            <a:r>
              <a:rPr lang="en-US" sz="4352" b="0" dirty="0">
                <a:solidFill>
                  <a:srgbClr val="3C90D1"/>
                </a:solidFill>
                <a:latin typeface="Arial"/>
                <a:cs typeface="Arial"/>
              </a:rPr>
              <a:t>Facebook HTML</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endParaRPr lang="en-US" sz="3808" b="0" dirty="0">
              <a:solidFill>
                <a:srgbClr val="8B8C8E"/>
              </a:solidFill>
              <a:latin typeface="Arial"/>
              <a:cs typeface="Arial"/>
            </a:endParaRPr>
          </a:p>
        </p:txBody>
      </p:sp>
      <p:pic>
        <p:nvPicPr>
          <p:cNvPr id="8" name="Picture 7" descr="ba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descr="Screenshot 2014-04-03 10.13.38.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925" y="1077385"/>
            <a:ext cx="6596323" cy="501841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627652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622619" y="993791"/>
            <a:ext cx="3262563" cy="5073702"/>
          </a:xfrm>
        </p:spPr>
        <p:txBody>
          <a:bodyPr anchor="t">
            <a:noAutofit/>
          </a:bodyPr>
          <a:lstStyle/>
          <a:p>
            <a:r>
              <a:rPr lang="en-US" sz="4352" b="0" dirty="0">
                <a:solidFill>
                  <a:srgbClr val="3C90D1"/>
                </a:solidFill>
                <a:latin typeface="Arial"/>
                <a:cs typeface="Arial"/>
              </a:rPr>
              <a:t>Facebook Native</a:t>
            </a:r>
            <a:br>
              <a:rPr lang="en-US" sz="4352" b="0" dirty="0">
                <a:solidFill>
                  <a:srgbClr val="3C90D1"/>
                </a:solidFill>
                <a:latin typeface="Arial"/>
                <a:cs typeface="Arial"/>
              </a:rPr>
            </a:br>
            <a:r>
              <a:rPr lang="en-US" sz="4352" b="0" dirty="0">
                <a:solidFill>
                  <a:srgbClr val="3C90D1"/>
                </a:solidFill>
                <a:latin typeface="Arial"/>
                <a:cs typeface="Arial"/>
              </a:rPr>
              <a:t/>
            </a:r>
            <a:br>
              <a:rPr lang="en-US" sz="4352" b="0" dirty="0">
                <a:solidFill>
                  <a:srgbClr val="3C90D1"/>
                </a:solidFill>
                <a:latin typeface="Arial"/>
                <a:cs typeface="Arial"/>
              </a:rPr>
            </a:br>
            <a:endParaRPr lang="en-US" sz="3808" b="0" dirty="0">
              <a:solidFill>
                <a:srgbClr val="8B8C8E"/>
              </a:solidFill>
              <a:latin typeface="Arial"/>
              <a:cs typeface="Arial"/>
            </a:endParaRP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cxnSp>
        <p:nvCxnSpPr>
          <p:cNvPr id="15" name="Straight Connector 14"/>
          <p:cNvCxnSpPr/>
          <p:nvPr/>
        </p:nvCxnSpPr>
        <p:spPr>
          <a:xfrm>
            <a:off x="3885181" y="779503"/>
            <a:ext cx="0" cy="5287990"/>
          </a:xfrm>
          <a:prstGeom prst="line">
            <a:avLst/>
          </a:prstGeom>
        </p:spPr>
        <p:style>
          <a:lnRef idx="1">
            <a:schemeClr val="accent1"/>
          </a:lnRef>
          <a:fillRef idx="0">
            <a:schemeClr val="accent1"/>
          </a:fillRef>
          <a:effectRef idx="0">
            <a:schemeClr val="accent1"/>
          </a:effectRef>
          <a:fontRef idx="minor">
            <a:schemeClr val="tx1"/>
          </a:fontRef>
        </p:style>
      </p:cxnSp>
      <p:pic>
        <p:nvPicPr>
          <p:cNvPr id="4" name="Picture 3" descr="Screenshot 2014-04-03 10.14.16.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9300" y="1095757"/>
            <a:ext cx="6596323" cy="497173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9848299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b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cxnSp>
        <p:nvCxnSpPr>
          <p:cNvPr id="12" name="Straight Connector 11"/>
          <p:cNvCxnSpPr/>
          <p:nvPr/>
        </p:nvCxnSpPr>
        <p:spPr>
          <a:xfrm>
            <a:off x="1380691" y="779503"/>
            <a:ext cx="0" cy="528799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itle 14"/>
          <p:cNvSpPr>
            <a:spLocks noGrp="1"/>
          </p:cNvSpPr>
          <p:nvPr>
            <p:ph type="title"/>
          </p:nvPr>
        </p:nvSpPr>
        <p:spPr>
          <a:xfrm>
            <a:off x="1856211" y="1511063"/>
            <a:ext cx="10265375" cy="1894407"/>
          </a:xfrm>
        </p:spPr>
        <p:txBody>
          <a:bodyPr>
            <a:normAutofit/>
          </a:bodyPr>
          <a:lstStyle/>
          <a:p>
            <a:r>
              <a:rPr lang="en-US" sz="8159" b="0" dirty="0">
                <a:solidFill>
                  <a:srgbClr val="3C90D1"/>
                </a:solidFill>
                <a:latin typeface="Arial"/>
                <a:cs typeface="Arial"/>
              </a:rPr>
              <a:t>Video</a:t>
            </a:r>
            <a:endParaRPr lang="en-US" sz="7479" b="0" dirty="0">
              <a:solidFill>
                <a:srgbClr val="3C90D1"/>
              </a:solidFill>
              <a:latin typeface="Arial"/>
              <a:cs typeface="Arial"/>
            </a:endParaRPr>
          </a:p>
        </p:txBody>
      </p:sp>
      <p:pic>
        <p:nvPicPr>
          <p:cNvPr id="8" name="Picture 7" descr="ba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sp>
        <p:nvSpPr>
          <p:cNvPr id="14" name="Title 1"/>
          <p:cNvSpPr txBox="1">
            <a:spLocks/>
          </p:cNvSpPr>
          <p:nvPr/>
        </p:nvSpPr>
        <p:spPr>
          <a:xfrm>
            <a:off x="1756149" y="3405469"/>
            <a:ext cx="5584944" cy="1165754"/>
          </a:xfrm>
          <a:prstGeom prst="rect">
            <a:avLst/>
          </a:prstGeom>
        </p:spPr>
        <p:txBody>
          <a:bodyPr vert="horz" lIns="124347" tIns="62174" rIns="124347" bIns="62174"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endParaRPr lang="en-US" sz="5984" dirty="0">
              <a:solidFill>
                <a:prstClr val="black"/>
              </a:solidFill>
            </a:endParaRPr>
          </a:p>
        </p:txBody>
      </p:sp>
      <p:pic>
        <p:nvPicPr>
          <p:cNvPr id="11" name="Picture 10" descr="logo.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pic>
        <p:nvPicPr>
          <p:cNvPr id="2" name="Xamarin iPad v8-1080.mov">
            <a:hlinkClick r:id="" action="ppaction://media"/>
          </p:cNvPr>
          <p:cNvPicPr/>
          <p:nvPr>
            <a:videoFile r:link="rId2"/>
            <p:extLst>
              <p:ext uri="{DAA4B4D4-6D71-4841-9C94-3DE7FCFB9230}">
                <p14:media xmlns:p14="http://schemas.microsoft.com/office/powerpoint/2010/main" r:embed="rId1"/>
              </p:ext>
            </p:extLst>
          </p:nvPr>
        </p:nvPicPr>
        <p:blipFill>
          <a:blip r:embed="rId8"/>
          <a:stretch>
            <a:fillRect/>
          </a:stretch>
        </p:blipFill>
        <p:spPr>
          <a:xfrm>
            <a:off x="882" y="-1"/>
            <a:ext cx="12434711" cy="6994525"/>
          </a:xfrm>
          <a:prstGeom prst="rect">
            <a:avLst/>
          </a:prstGeom>
        </p:spPr>
      </p:pic>
    </p:spTree>
    <p:extLst>
      <p:ext uri="{BB962C8B-B14F-4D97-AF65-F5344CB8AC3E}">
        <p14:creationId xmlns:p14="http://schemas.microsoft.com/office/powerpoint/2010/main" val="4772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0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bg.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1" y="-1"/>
            <a:ext cx="12430572" cy="6994525"/>
          </a:xfrm>
          <a:prstGeom prst="rect">
            <a:avLst/>
          </a:prstGeom>
        </p:spPr>
      </p:pic>
      <p:pic>
        <p:nvPicPr>
          <p:cNvPr id="12" name="Picture 11" descr="logo.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35846" y="266907"/>
            <a:ext cx="1585740" cy="393541"/>
          </a:xfrm>
          <a:prstGeom prst="rect">
            <a:avLst/>
          </a:prstGeom>
        </p:spPr>
      </p:pic>
      <p:sp>
        <p:nvSpPr>
          <p:cNvPr id="6" name="Title 5"/>
          <p:cNvSpPr>
            <a:spLocks noGrp="1"/>
          </p:cNvSpPr>
          <p:nvPr>
            <p:ph type="title"/>
          </p:nvPr>
        </p:nvSpPr>
        <p:spPr>
          <a:xfrm>
            <a:off x="1659654" y="5100073"/>
            <a:ext cx="9405810" cy="882901"/>
          </a:xfrm>
        </p:spPr>
        <p:txBody>
          <a:bodyPr anchor="t">
            <a:noAutofit/>
          </a:bodyPr>
          <a:lstStyle/>
          <a:p>
            <a:r>
              <a:rPr lang="en-US" sz="5440" b="0" dirty="0">
                <a:solidFill>
                  <a:srgbClr val="3C90D1"/>
                </a:solidFill>
                <a:latin typeface="Arial"/>
                <a:cs typeface="Arial"/>
              </a:rPr>
              <a:t>C# runs on 2.6 billion devices</a:t>
            </a:r>
          </a:p>
        </p:txBody>
      </p:sp>
      <p:pic>
        <p:nvPicPr>
          <p:cNvPr id="8" name="Picture 7" descr="bar.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 y="6783193"/>
            <a:ext cx="12434711" cy="220716"/>
          </a:xfrm>
          <a:prstGeom prst="rect">
            <a:avLst/>
          </a:prstGeom>
        </p:spPr>
      </p:pic>
      <p:pic>
        <p:nvPicPr>
          <p:cNvPr id="3" name="Picture 2" descr="all the devic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93559" y="-984974"/>
            <a:ext cx="13973241" cy="5870038"/>
          </a:xfrm>
          <a:prstGeom prst="rect">
            <a:avLst/>
          </a:prstGeom>
        </p:spPr>
      </p:pic>
    </p:spTree>
    <p:extLst>
      <p:ext uri="{BB962C8B-B14F-4D97-AF65-F5344CB8AC3E}">
        <p14:creationId xmlns:p14="http://schemas.microsoft.com/office/powerpoint/2010/main" val="3321623818"/>
      </p:ext>
    </p:extLst>
  </p:cSld>
  <p:clrMapOvr>
    <a:masterClrMapping/>
  </p:clrMapOvr>
  <p:timing>
    <p:tnLst>
      <p:par>
        <p:cTn id="1" dur="indefinite" restart="never" nodeType="tmRoot"/>
      </p:par>
    </p:tnLst>
  </p:timing>
</p:sld>
</file>

<file path=ppt/theme/theme1.xml><?xml version="1.0" encoding="utf-8"?>
<a:theme xmlns:a="http://schemas.openxmlformats.org/drawingml/2006/main" name="5-30536_Build_2014_Breakout_Template_White_16x9">
  <a:themeElements>
    <a:clrScheme name="Build 2014">
      <a:dk1>
        <a:srgbClr val="40404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A4136940-2F30-4F5C-9ED6-88F2C49C1AE1}"/>
    </a:ext>
  </a:extLst>
</a:theme>
</file>

<file path=ppt/theme/theme2.xml><?xml version="1.0" encoding="utf-8"?>
<a:theme xmlns:a="http://schemas.openxmlformats.org/drawingml/2006/main" name="1_5-30536_Build_2014_Breakout_Template_Blue_16x9">
  <a:themeElements>
    <a:clrScheme name="Build 2014">
      <a:dk1>
        <a:srgbClr val="000000"/>
      </a:dk1>
      <a:lt1>
        <a:srgbClr val="FFFFFF"/>
      </a:lt1>
      <a:dk2>
        <a:srgbClr val="00188F"/>
      </a:dk2>
      <a:lt2>
        <a:srgbClr val="FFFFFF"/>
      </a:lt2>
      <a:accent1>
        <a:srgbClr val="00188F"/>
      </a:accent1>
      <a:accent2>
        <a:srgbClr val="00BCF2"/>
      </a:accent2>
      <a:accent3>
        <a:srgbClr val="9B4F96"/>
      </a:accent3>
      <a:accent4>
        <a:srgbClr val="7FBA00"/>
      </a:accent4>
      <a:accent5>
        <a:srgbClr val="FF8C00"/>
      </a:accent5>
      <a:accent6>
        <a:srgbClr val="00D8CC"/>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3"/>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ctr" defTabSz="932472" fontAlgn="base">
          <a:lnSpc>
            <a:spcPct val="90000"/>
          </a:lnSpc>
          <a:spcBef>
            <a:spcPct val="0"/>
          </a:spcBef>
          <a:spcAft>
            <a:spcPct val="0"/>
          </a:spcAft>
          <a:defRPr sz="2400" dirty="0"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uild_2014_Template.potx" id="{39E59A6A-D504-4212-89A7-01891365F18E}" vid="{C5418590-2BCF-48C6-AF37-67DC4D4291A7}"/>
    </a:ext>
  </a:extLst>
</a:theme>
</file>

<file path=ppt/theme/theme3.xml><?xml version="1.0" encoding="utf-8"?>
<a:theme xmlns:a="http://schemas.openxmlformats.org/drawingml/2006/main" name="Xamarin University slide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pectrum">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59190252e8f6b8110360cee8e4044d5b">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ce62f3e539b6767ca1e323fb703a26fd"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27</Value>
      <Value>55</Value>
      <Value>28</Value>
      <Value>6</Value>
    </TaxCatchAll>
    <Event_x0020_End_x0020_Date xmlns="e36bfbf9-5e42-489c-a259-4c54eb22cb57">2014-04-04T07:00:00+00:00</Event_x0020_End_x0020_Date>
    <Event_x0020_Start_x0020_Date xmlns="e36bfbf9-5e42-489c-a259-4c54eb22cb57">2014-04-02T07:00:00+00:00</Event_x0020_Start_x0020_Date>
    <MS_x0020_Speaker xmlns="e36bfbf9-5e42-489c-a259-4c54eb22cb57">
      <UserInfo>
        <DisplayName/>
        <AccountId xsi:nil="true"/>
        <AccountType/>
      </UserInfo>
    </MS_x0020_Speaker>
    <External_x0020_Speaker xmlns="e36bfbf9-5e42-489c-a259-4c54eb22cb57"> Miguel de Icaza</External_x0020_Speaker>
    <Session_x0020_Code xmlns="e36bfbf9-5e42-489c-a259-4c54eb22cb57">3-653</Session_x0020_Code>
    <Presentation_x0020_Date xmlns="e36bfbf9-5e42-489c-a259-4c54eb22cb57">2014-04-03T00:00:00-07:00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TermInfo xmlns="http://schemas.microsoft.com/office/infopath/2007/PartnerControls">
          <TermName xmlns="http://schemas.microsoft.com/office/infopath/2007/PartnerControls">Moscone Center</TermName>
          <TermId xmlns="http://schemas.microsoft.com/office/infopath/2007/PartnerControls">d4f36a2e-dd0d-4424-990f-7c93b4e9f063</TermId>
        </TermInfo>
      </Term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BUILD</TermName>
          <TermId xmlns="http://schemas.microsoft.com/office/infopath/2007/PartnerControls">58542b36-5bf5-46a6-a53f-a41fb7a73785</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San Francisco</TermName>
          <TermId xmlns="http://schemas.microsoft.com/office/infopath/2007/PartnerControls">84dfcb53-432b-499d-8965-93d483d36b4a</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ermInfo xmlns="http://schemas.microsoft.com/office/infopath/2007/PartnerControls">
          <TermName xmlns="http://schemas.microsoft.com/office/infopath/2007/PartnerControls">Build 2014</TermName>
          <TermId xmlns="http://schemas.microsoft.com/office/infopath/2007/PartnerControls">8770012f-d296-48ca-a06e-3861b41b8494</TermId>
        </TermInfo>
      </Terms>
    </TaxKeywordTaxHTField>
    <RatedBy xmlns="http://schemas.microsoft.com/sharepoint/v3">
      <UserInfo>
        <DisplayName/>
        <AccountId xsi:nil="true"/>
        <AccountType/>
      </UserInfo>
    </RatedBy>
  </documentManagement>
</p:properties>
</file>

<file path=customXml/itemProps1.xml><?xml version="1.0" encoding="utf-8"?>
<ds:datastoreItem xmlns:ds="http://schemas.openxmlformats.org/officeDocument/2006/customXml" ds:itemID="{08D1A452-E14D-4855-86D9-B23C243AD42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230e9df3-be65-4c73-a93b-d1236ebd677e"/>
    <ds:schemaRef ds:uri="http://www.w3.org/XML/1998/namespace"/>
    <ds:schemaRef ds:uri="http://purl.org/dc/terms/"/>
    <ds:schemaRef ds:uri="http://purl.org/dc/elements/1.1/"/>
    <ds:schemaRef ds:uri="http://schemas.microsoft.com/sharepoint/v3"/>
    <ds:schemaRef ds:uri="http://purl.org/dc/dcmitype/"/>
    <ds:schemaRef ds:uri="e36bfbf9-5e42-489c-a259-4c54eb22cb57"/>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Build_2014_Template</Template>
  <TotalTime>13</TotalTime>
  <Words>362</Words>
  <Application>Microsoft Office PowerPoint</Application>
  <PresentationFormat>Custom</PresentationFormat>
  <Paragraphs>119</Paragraphs>
  <Slides>35</Slides>
  <Notes>26</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35</vt:i4>
      </vt:variant>
    </vt:vector>
  </HeadingPairs>
  <TitlesOfParts>
    <vt:vector size="48" baseType="lpstr">
      <vt:lpstr>ＭＳ Ｐゴシック</vt:lpstr>
      <vt:lpstr>Arial</vt:lpstr>
      <vt:lpstr>Avenir LT Pro 45 Book</vt:lpstr>
      <vt:lpstr>Calibri</vt:lpstr>
      <vt:lpstr>Consolas</vt:lpstr>
      <vt:lpstr>Corbel</vt:lpstr>
      <vt:lpstr>Helvetica Neue Light</vt:lpstr>
      <vt:lpstr>Segoe UI</vt:lpstr>
      <vt:lpstr>Segoe UI Light</vt:lpstr>
      <vt:lpstr>Wingdings</vt:lpstr>
      <vt:lpstr>5-30536_Build_2014_Breakout_Template_White_16x9</vt:lpstr>
      <vt:lpstr>1_5-30536_Build_2014_Breakout_Template_Blue_16x9</vt:lpstr>
      <vt:lpstr>Xamarin University slide template</vt:lpstr>
      <vt:lpstr>PowerPoint Presentation</vt:lpstr>
      <vt:lpstr>Go Mobile with  C# and Xamarin</vt:lpstr>
      <vt:lpstr>You are all  Mobile Developers</vt:lpstr>
      <vt:lpstr>PowerPoint Presentation</vt:lpstr>
      <vt:lpstr>People Expect Great Experiences</vt:lpstr>
      <vt:lpstr>Facebook HTML  </vt:lpstr>
      <vt:lpstr>Facebook Native  </vt:lpstr>
      <vt:lpstr>Video</vt:lpstr>
      <vt:lpstr>C# runs on 2.6 billion devices</vt:lpstr>
      <vt:lpstr>Architecting  Mobile Apps</vt:lpstr>
      <vt:lpstr>Silo Approach:  Build  Apps Multiple Times</vt:lpstr>
      <vt:lpstr>Write Once, Run Anywhere Approach  Lowest Common Denominator</vt:lpstr>
      <vt:lpstr>Write Once, Run Anywhere Approach  Lowest Common Denominator</vt:lpstr>
      <vt:lpstr>Xamarin Approach  Native with Code Sharing</vt:lpstr>
      <vt:lpstr>Windows APIs</vt:lpstr>
      <vt:lpstr>iOS APIs  100% coverage  </vt:lpstr>
      <vt:lpstr>Android APIs  100% coverage</vt:lpstr>
      <vt:lpstr>How Xamarin Works</vt:lpstr>
      <vt:lpstr>C# Native Apps No Compromises</vt:lpstr>
      <vt:lpstr>PowerPoint Presentation</vt:lpstr>
      <vt:lpstr>PowerPoint Presentation</vt:lpstr>
      <vt:lpstr>Xamarin Approach  Native with Code Sharing</vt:lpstr>
      <vt:lpstr>Code Sharing Stats</vt:lpstr>
      <vt:lpstr>Universal Apps</vt:lpstr>
      <vt:lpstr>Portable Class Libraries</vt:lpstr>
      <vt:lpstr>Portable Class Libraries</vt:lpstr>
      <vt:lpstr>Portable Class Libraries</vt:lpstr>
      <vt:lpstr>Demo: Xamarin Store</vt:lpstr>
      <vt:lpstr>Component Store</vt:lpstr>
      <vt:lpstr>Google Glass Component</vt:lpstr>
      <vt:lpstr>PowerPoint Presentation</vt:lpstr>
      <vt:lpstr>Automatically test your app on hundreds of mobile devices </vt:lpstr>
      <vt:lpstr>Become a Mobile Developer Today</vt:lpstr>
      <vt:lpstr>PowerPoint Presentation</vt:lpstr>
      <vt:lpstr>PowerPoint Presentation</vt:lpstr>
    </vt:vector>
  </TitlesOfParts>
  <Manager>&lt;Speech writer name goes here&gt;</Manager>
  <Company>MS Events</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 Mobile with C# and Xamarin</dc:title>
  <dc:subject>Build 2014</dc:subject>
  <dc:creator>Administrator</dc:creator>
  <cp:keywords>Build 2014</cp:keywords>
  <dc:description>Template: Mitchell Derrey, Silver Fox Productions
Formatting: 
Event Dates: April 2nd - 4th, 2014
Event Location: Moscone Conference Center, San Francisco, CA
Audience Type: Internal</dc:description>
  <cp:lastModifiedBy>Lynette Spears (Silver Fox)</cp:lastModifiedBy>
  <cp:revision>4</cp:revision>
  <dcterms:created xsi:type="dcterms:W3CDTF">2014-04-03T19:05:59Z</dcterms:created>
  <dcterms:modified xsi:type="dcterms:W3CDTF">2014-04-04T00:48:26Z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28;#Moscone Center|d4f36a2e-dd0d-4424-990f-7c93b4e9f063</vt:lpwstr>
  </property>
  <property fmtid="{D5CDD505-2E9C-101B-9397-08002B2CF9AE}" pid="7" name="Track">
    <vt:lpwstr/>
  </property>
  <property fmtid="{D5CDD505-2E9C-101B-9397-08002B2CF9AE}" pid="8" name="Event Location">
    <vt:lpwstr>6;#San Francisco|84dfcb53-432b-499d-8965-93d483d36b4a</vt:lpwstr>
  </property>
  <property fmtid="{D5CDD505-2E9C-101B-9397-08002B2CF9AE}" pid="9" name="Campaign">
    <vt:lpwstr/>
  </property>
  <property fmtid="{D5CDD505-2E9C-101B-9397-08002B2CF9AE}" pid="10" name="Audience1">
    <vt:lpwstr/>
  </property>
  <property fmtid="{D5CDD505-2E9C-101B-9397-08002B2CF9AE}" pid="11" name="Event Name">
    <vt:lpwstr>27;#BUILD|58542b36-5bf5-46a6-a53f-a41fb7a73785</vt:lpwstr>
  </property>
  <property fmtid="{D5CDD505-2E9C-101B-9397-08002B2CF9AE}" pid="12" name="TaxKeyword">
    <vt:lpwstr>55;#Build 2014|8770012f-d296-48ca-a06e-3861b41b8494</vt:lpwstr>
  </property>
</Properties>
</file>