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1" r:id="rId7"/>
  </p:sldMasterIdLst>
  <p:notesMasterIdLst>
    <p:notesMasterId r:id="rId58"/>
  </p:notesMasterIdLst>
  <p:handoutMasterIdLst>
    <p:handoutMasterId r:id="rId59"/>
  </p:handoutMasterIdLst>
  <p:sldIdLst>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281"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F46F38-2ECC-4583-8D7D-57BEA9520F7C}">
          <p14:sldIdLst>
            <p14:sldId id="282"/>
            <p14:sldId id="283"/>
            <p14:sldId id="284"/>
          </p14:sldIdLst>
        </p14:section>
        <p14:section name="Physics of Fast" id="{7F766318-F78D-443F-AF39-3FB4733D9A08}">
          <p14:sldIdLst>
            <p14:sldId id="285"/>
            <p14:sldId id="286"/>
            <p14:sldId id="287"/>
            <p14:sldId id="288"/>
            <p14:sldId id="289"/>
            <p14:sldId id="290"/>
          </p14:sldIdLst>
        </p14:section>
        <p14:section name="Web Platform Architecture" id="{EDE08BB0-14D8-4ED7-8F2E-D298CC0BCF09}">
          <p14:sldIdLst>
            <p14:sldId id="291"/>
            <p14:sldId id="292"/>
            <p14:sldId id="293"/>
            <p14:sldId id="294"/>
            <p14:sldId id="295"/>
            <p14:sldId id="296"/>
            <p14:sldId id="297"/>
            <p14:sldId id="298"/>
            <p14:sldId id="299"/>
            <p14:sldId id="300"/>
            <p14:sldId id="301"/>
            <p14:sldId id="302"/>
            <p14:sldId id="303"/>
            <p14:sldId id="304"/>
            <p14:sldId id="305"/>
            <p14:sldId id="306"/>
            <p14:sldId id="307"/>
          </p14:sldIdLst>
        </p14:section>
        <p14:section name="Real-World Problems / Solutions" id="{8F9CD9D2-CB9E-48DD-992E-1E30C0F5BC5E}">
          <p14:sldIdLst>
            <p14:sldId id="308"/>
          </p14:sldIdLst>
        </p14:section>
        <p14:section name="Networking / Connectivity" id="{F7FE458E-9B72-4D1F-BF72-1A1D9A541D62}">
          <p14:sldIdLst>
            <p14:sldId id="309"/>
            <p14:sldId id="310"/>
            <p14:sldId id="311"/>
            <p14:sldId id="312"/>
          </p14:sldIdLst>
        </p14:section>
        <p14:section name="CPU / GPU" id="{198D3AE1-47F7-487D-9741-1D9DC2F42D3F}">
          <p14:sldIdLst>
            <p14:sldId id="313"/>
            <p14:sldId id="314"/>
            <p14:sldId id="315"/>
          </p14:sldIdLst>
        </p14:section>
        <p14:section name="Memory / Storage" id="{C176E003-6FB4-4187-BF80-25234EE18488}">
          <p14:sldIdLst>
            <p14:sldId id="316"/>
            <p14:sldId id="317"/>
            <p14:sldId id="318"/>
            <p14:sldId id="319"/>
            <p14:sldId id="320"/>
            <p14:sldId id="321"/>
            <p14:sldId id="322"/>
            <p14:sldId id="323"/>
            <p14:sldId id="324"/>
            <p14:sldId id="325"/>
            <p14:sldId id="326"/>
            <p14:sldId id="327"/>
            <p14:sldId id="328"/>
            <p14:sldId id="329"/>
            <p14:sldId id="33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5747" autoAdjust="0"/>
  </p:normalViewPr>
  <p:slideViewPr>
    <p:cSldViewPr snapToObjects="1">
      <p:cViewPr varScale="1">
        <p:scale>
          <a:sx n="112" d="100"/>
          <a:sy n="112" d="100"/>
        </p:scale>
        <p:origin x="408"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efs\users\tobint\right-sizing\Web\ExportedSite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20652181190588E-2"/>
          <c:y val="3.3733371263017495E-2"/>
          <c:w val="0.89809032838040692"/>
          <c:h val="0.86027515963669487"/>
        </c:manualLayout>
      </c:layout>
      <c:barChart>
        <c:barDir val="col"/>
        <c:grouping val="clustered"/>
        <c:varyColors val="0"/>
        <c:ser>
          <c:idx val="0"/>
          <c:order val="0"/>
          <c:tx>
            <c:strRef>
              <c:f>Sheet1!$B$1</c:f>
              <c:strCache>
                <c:ptCount val="1"/>
                <c:pt idx="0">
                  <c:v>2G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Wireless Bandwidth</c:v>
                </c:pt>
              </c:strCache>
            </c:strRef>
          </c:cat>
          <c:val>
            <c:numRef>
              <c:f>Sheet1!$B$2</c:f>
              <c:numCache>
                <c:formatCode>General</c:formatCode>
                <c:ptCount val="1"/>
                <c:pt idx="0">
                  <c:v>0.1</c:v>
                </c:pt>
              </c:numCache>
            </c:numRef>
          </c:val>
        </c:ser>
        <c:ser>
          <c:idx val="1"/>
          <c:order val="1"/>
          <c:tx>
            <c:strRef>
              <c:f>Sheet1!$C$1</c:f>
              <c:strCache>
                <c:ptCount val="1"/>
                <c:pt idx="0">
                  <c:v>3G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Wireless Bandwidth</c:v>
                </c:pt>
              </c:strCache>
            </c:strRef>
          </c:cat>
          <c:val>
            <c:numRef>
              <c:f>Sheet1!$C$2</c:f>
              <c:numCache>
                <c:formatCode>General</c:formatCode>
                <c:ptCount val="1"/>
                <c:pt idx="0">
                  <c:v>1.8</c:v>
                </c:pt>
              </c:numCache>
            </c:numRef>
          </c:val>
        </c:ser>
        <c:ser>
          <c:idx val="2"/>
          <c:order val="2"/>
          <c:tx>
            <c:strRef>
              <c:f>Sheet1!$D$1</c:f>
              <c:strCache>
                <c:ptCount val="1"/>
                <c:pt idx="0">
                  <c:v>4G HSPA+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Wireless Bandwidth</c:v>
                </c:pt>
              </c:strCache>
            </c:strRef>
          </c:cat>
          <c:val>
            <c:numRef>
              <c:f>Sheet1!$D$2</c:f>
              <c:numCache>
                <c:formatCode>General</c:formatCode>
                <c:ptCount val="1"/>
                <c:pt idx="0">
                  <c:v>3.4</c:v>
                </c:pt>
              </c:numCache>
            </c:numRef>
          </c:val>
        </c:ser>
        <c:ser>
          <c:idx val="3"/>
          <c:order val="3"/>
          <c:tx>
            <c:strRef>
              <c:f>Sheet1!$E$1</c:f>
              <c:strCache>
                <c:ptCount val="1"/>
                <c:pt idx="0">
                  <c:v>WiFI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Wireless Bandwidth</c:v>
                </c:pt>
              </c:strCache>
            </c:strRef>
          </c:cat>
          <c:val>
            <c:numRef>
              <c:f>Sheet1!$E$2</c:f>
              <c:numCache>
                <c:formatCode>General</c:formatCode>
                <c:ptCount val="1"/>
                <c:pt idx="0">
                  <c:v>6.1</c:v>
                </c:pt>
              </c:numCache>
            </c:numRef>
          </c:val>
        </c:ser>
        <c:ser>
          <c:idx val="4"/>
          <c:order val="4"/>
          <c:tx>
            <c:strRef>
              <c:f>Sheet1!$F$1</c:f>
              <c:strCache>
                <c:ptCount val="1"/>
                <c:pt idx="0">
                  <c:v>4G LTE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Wireless Bandwidth</c:v>
                </c:pt>
              </c:strCache>
            </c:strRef>
          </c:cat>
          <c:val>
            <c:numRef>
              <c:f>Sheet1!$F$2</c:f>
              <c:numCache>
                <c:formatCode>General</c:formatCode>
                <c:ptCount val="1"/>
                <c:pt idx="0">
                  <c:v>7.5</c:v>
                </c:pt>
              </c:numCache>
            </c:numRef>
          </c:val>
        </c:ser>
        <c:dLbls>
          <c:dLblPos val="outEnd"/>
          <c:showLegendKey val="0"/>
          <c:showVal val="1"/>
          <c:showCatName val="0"/>
          <c:showSerName val="0"/>
          <c:showPercent val="0"/>
          <c:showBubbleSize val="0"/>
        </c:dLbls>
        <c:gapWidth val="219"/>
        <c:overlap val="-27"/>
        <c:axId val="-1872695728"/>
        <c:axId val="-1610763664"/>
      </c:barChart>
      <c:catAx>
        <c:axId val="-1872695728"/>
        <c:scaling>
          <c:orientation val="minMax"/>
        </c:scaling>
        <c:delete val="1"/>
        <c:axPos val="b"/>
        <c:numFmt formatCode="General" sourceLinked="1"/>
        <c:majorTickMark val="out"/>
        <c:minorTickMark val="none"/>
        <c:tickLblPos val="nextTo"/>
        <c:crossAx val="-1610763664"/>
        <c:crosses val="autoZero"/>
        <c:auto val="1"/>
        <c:lblAlgn val="ctr"/>
        <c:lblOffset val="100"/>
        <c:noMultiLvlLbl val="0"/>
      </c:catAx>
      <c:valAx>
        <c:axId val="-1610763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Bandwidth  (Mbps)</a:t>
                </a:r>
                <a:endParaRPr lang="en-US" dirty="0"/>
              </a:p>
            </c:rich>
          </c:tx>
          <c:layout>
            <c:manualLayout>
              <c:xMode val="edge"/>
              <c:yMode val="edge"/>
              <c:x val="1.5589019438402506E-2"/>
              <c:y val="7.9822446448232151E-3"/>
            </c:manualLayout>
          </c:layout>
          <c:overlay val="0"/>
          <c:spPr>
            <a:noFill/>
            <a:ln>
              <a:noFill/>
            </a:ln>
            <a:effectLst/>
          </c:spPr>
          <c:txPr>
            <a:bodyPr rot="-5400000" spcFirstLastPara="1" vertOverflow="ellipsis" vert="horz" wrap="square" anchor="t"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695728"/>
        <c:crosses val="autoZero"/>
        <c:crossBetween val="between"/>
      </c:valAx>
      <c:spPr>
        <a:noFill/>
        <a:ln>
          <a:noFill/>
        </a:ln>
        <a:effectLst/>
      </c:spPr>
    </c:plotArea>
    <c:legend>
      <c:legendPos val="b"/>
      <c:layout>
        <c:manualLayout>
          <c:xMode val="edge"/>
          <c:yMode val="edge"/>
          <c:x val="0.16666201711422146"/>
          <c:y val="0.93493565853004068"/>
          <c:w val="0.75076170827978905"/>
          <c:h val="5.1001842335024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'Raw Data-Current Decode Sorted'!$C$1</c:f>
              <c:strCache>
                <c:ptCount val="1"/>
                <c:pt idx="0">
                  <c:v>Current Decoded Size</c:v>
                </c:pt>
              </c:strCache>
            </c:strRef>
          </c:tx>
          <c:spPr>
            <a:ln w="28575" cap="rnd">
              <a:solidFill>
                <a:schemeClr val="accent2"/>
              </a:solidFill>
              <a:round/>
            </a:ln>
            <a:effectLst/>
          </c:spPr>
          <c:marker>
            <c:symbol val="none"/>
          </c:marker>
          <c:cat>
            <c:numRef>
              <c:f>'Raw Data-Current Decode Sorted'!$A$2:$A$4449</c:f>
              <c:numCache>
                <c:formatCode>0%</c:formatCode>
                <c:ptCount val="4448"/>
                <c:pt idx="0">
                  <c:v>2.2471910112359551E-4</c:v>
                </c:pt>
                <c:pt idx="1">
                  <c:v>4.4943820224719103E-4</c:v>
                </c:pt>
                <c:pt idx="2">
                  <c:v>6.7415730337078649E-4</c:v>
                </c:pt>
                <c:pt idx="3">
                  <c:v>8.9887640449438206E-4</c:v>
                </c:pt>
                <c:pt idx="4">
                  <c:v>1.1235955056179776E-3</c:v>
                </c:pt>
                <c:pt idx="5">
                  <c:v>1.348314606741573E-3</c:v>
                </c:pt>
                <c:pt idx="6">
                  <c:v>1.5730337078651685E-3</c:v>
                </c:pt>
                <c:pt idx="7">
                  <c:v>1.7977528089887641E-3</c:v>
                </c:pt>
                <c:pt idx="8">
                  <c:v>2.0224719101123597E-3</c:v>
                </c:pt>
                <c:pt idx="9">
                  <c:v>2.2471910112359553E-3</c:v>
                </c:pt>
                <c:pt idx="10">
                  <c:v>2.4719101123595504E-3</c:v>
                </c:pt>
                <c:pt idx="11">
                  <c:v>2.696629213483146E-3</c:v>
                </c:pt>
                <c:pt idx="12">
                  <c:v>2.9213483146067415E-3</c:v>
                </c:pt>
                <c:pt idx="13">
                  <c:v>3.1460674157303371E-3</c:v>
                </c:pt>
                <c:pt idx="14">
                  <c:v>3.3707865168539327E-3</c:v>
                </c:pt>
                <c:pt idx="15">
                  <c:v>3.5955056179775282E-3</c:v>
                </c:pt>
                <c:pt idx="16">
                  <c:v>3.8202247191011238E-3</c:v>
                </c:pt>
                <c:pt idx="17">
                  <c:v>4.0449438202247194E-3</c:v>
                </c:pt>
                <c:pt idx="18">
                  <c:v>4.2696629213483149E-3</c:v>
                </c:pt>
                <c:pt idx="19">
                  <c:v>4.4943820224719105E-3</c:v>
                </c:pt>
                <c:pt idx="20">
                  <c:v>4.7191011235955052E-3</c:v>
                </c:pt>
                <c:pt idx="21">
                  <c:v>4.9438202247191008E-3</c:v>
                </c:pt>
                <c:pt idx="22">
                  <c:v>5.1685393258426963E-3</c:v>
                </c:pt>
                <c:pt idx="23">
                  <c:v>5.3932584269662919E-3</c:v>
                </c:pt>
                <c:pt idx="24">
                  <c:v>5.6179775280898875E-3</c:v>
                </c:pt>
                <c:pt idx="25">
                  <c:v>5.8426966292134831E-3</c:v>
                </c:pt>
                <c:pt idx="26">
                  <c:v>6.0674157303370786E-3</c:v>
                </c:pt>
                <c:pt idx="27">
                  <c:v>6.2921348314606742E-3</c:v>
                </c:pt>
                <c:pt idx="28">
                  <c:v>6.5168539325842698E-3</c:v>
                </c:pt>
                <c:pt idx="29">
                  <c:v>6.7415730337078653E-3</c:v>
                </c:pt>
                <c:pt idx="30">
                  <c:v>6.9662921348314609E-3</c:v>
                </c:pt>
                <c:pt idx="31">
                  <c:v>7.1910112359550565E-3</c:v>
                </c:pt>
                <c:pt idx="32">
                  <c:v>7.415730337078652E-3</c:v>
                </c:pt>
                <c:pt idx="33">
                  <c:v>7.6404494382022476E-3</c:v>
                </c:pt>
                <c:pt idx="34">
                  <c:v>7.8651685393258432E-3</c:v>
                </c:pt>
                <c:pt idx="35">
                  <c:v>8.0898876404494387E-3</c:v>
                </c:pt>
                <c:pt idx="36">
                  <c:v>8.3146067415730343E-3</c:v>
                </c:pt>
                <c:pt idx="37">
                  <c:v>8.5393258426966299E-3</c:v>
                </c:pt>
                <c:pt idx="38">
                  <c:v>8.7640449438202254E-3</c:v>
                </c:pt>
                <c:pt idx="39">
                  <c:v>8.988764044943821E-3</c:v>
                </c:pt>
                <c:pt idx="40">
                  <c:v>9.2134831460674166E-3</c:v>
                </c:pt>
                <c:pt idx="41">
                  <c:v>9.4382022471910104E-3</c:v>
                </c:pt>
                <c:pt idx="42">
                  <c:v>9.662921348314606E-3</c:v>
                </c:pt>
                <c:pt idx="43">
                  <c:v>9.8876404494382016E-3</c:v>
                </c:pt>
                <c:pt idx="44">
                  <c:v>1.0112359550561797E-2</c:v>
                </c:pt>
                <c:pt idx="45">
                  <c:v>1.0337078651685393E-2</c:v>
                </c:pt>
                <c:pt idx="46">
                  <c:v>1.0561797752808988E-2</c:v>
                </c:pt>
                <c:pt idx="47">
                  <c:v>1.0786516853932584E-2</c:v>
                </c:pt>
                <c:pt idx="48">
                  <c:v>1.1011235955056179E-2</c:v>
                </c:pt>
                <c:pt idx="49">
                  <c:v>1.1235955056179775E-2</c:v>
                </c:pt>
                <c:pt idx="50">
                  <c:v>1.1460674157303371E-2</c:v>
                </c:pt>
                <c:pt idx="51">
                  <c:v>1.1685393258426966E-2</c:v>
                </c:pt>
                <c:pt idx="52">
                  <c:v>1.1910112359550562E-2</c:v>
                </c:pt>
                <c:pt idx="53">
                  <c:v>1.2134831460674157E-2</c:v>
                </c:pt>
                <c:pt idx="54">
                  <c:v>1.2359550561797753E-2</c:v>
                </c:pt>
                <c:pt idx="55">
                  <c:v>1.2584269662921348E-2</c:v>
                </c:pt>
                <c:pt idx="56">
                  <c:v>1.2808988764044944E-2</c:v>
                </c:pt>
                <c:pt idx="57">
                  <c:v>1.303370786516854E-2</c:v>
                </c:pt>
                <c:pt idx="58">
                  <c:v>1.3258426966292135E-2</c:v>
                </c:pt>
                <c:pt idx="59">
                  <c:v>1.3483146067415731E-2</c:v>
                </c:pt>
                <c:pt idx="60">
                  <c:v>1.3707865168539326E-2</c:v>
                </c:pt>
                <c:pt idx="61">
                  <c:v>1.3932584269662922E-2</c:v>
                </c:pt>
                <c:pt idx="62">
                  <c:v>1.4157303370786517E-2</c:v>
                </c:pt>
                <c:pt idx="63">
                  <c:v>1.4382022471910113E-2</c:v>
                </c:pt>
                <c:pt idx="64">
                  <c:v>1.4606741573033709E-2</c:v>
                </c:pt>
                <c:pt idx="65">
                  <c:v>1.4831460674157304E-2</c:v>
                </c:pt>
                <c:pt idx="66">
                  <c:v>1.50561797752809E-2</c:v>
                </c:pt>
                <c:pt idx="67">
                  <c:v>1.5280898876404495E-2</c:v>
                </c:pt>
                <c:pt idx="68">
                  <c:v>1.5505617977528089E-2</c:v>
                </c:pt>
                <c:pt idx="69">
                  <c:v>1.5730337078651686E-2</c:v>
                </c:pt>
                <c:pt idx="70">
                  <c:v>1.595505617977528E-2</c:v>
                </c:pt>
                <c:pt idx="71">
                  <c:v>1.6179775280898877E-2</c:v>
                </c:pt>
                <c:pt idx="72">
                  <c:v>1.6404494382022471E-2</c:v>
                </c:pt>
                <c:pt idx="73">
                  <c:v>1.6629213483146069E-2</c:v>
                </c:pt>
                <c:pt idx="74">
                  <c:v>1.6853932584269662E-2</c:v>
                </c:pt>
                <c:pt idx="75">
                  <c:v>1.707865168539326E-2</c:v>
                </c:pt>
                <c:pt idx="76">
                  <c:v>1.7303370786516854E-2</c:v>
                </c:pt>
                <c:pt idx="77">
                  <c:v>1.7528089887640451E-2</c:v>
                </c:pt>
                <c:pt idx="78">
                  <c:v>1.7752808988764045E-2</c:v>
                </c:pt>
                <c:pt idx="79">
                  <c:v>1.7977528089887642E-2</c:v>
                </c:pt>
                <c:pt idx="80">
                  <c:v>1.8202247191011236E-2</c:v>
                </c:pt>
                <c:pt idx="81">
                  <c:v>1.8426966292134833E-2</c:v>
                </c:pt>
                <c:pt idx="82">
                  <c:v>1.8651685393258427E-2</c:v>
                </c:pt>
                <c:pt idx="83">
                  <c:v>1.8876404494382021E-2</c:v>
                </c:pt>
                <c:pt idx="84">
                  <c:v>1.9101123595505618E-2</c:v>
                </c:pt>
                <c:pt idx="85">
                  <c:v>1.9325842696629212E-2</c:v>
                </c:pt>
                <c:pt idx="86">
                  <c:v>1.9550561797752809E-2</c:v>
                </c:pt>
                <c:pt idx="87">
                  <c:v>1.9775280898876403E-2</c:v>
                </c:pt>
                <c:pt idx="88">
                  <c:v>0.02</c:v>
                </c:pt>
                <c:pt idx="89">
                  <c:v>2.0224719101123594E-2</c:v>
                </c:pt>
                <c:pt idx="90">
                  <c:v>2.0449438202247192E-2</c:v>
                </c:pt>
                <c:pt idx="91">
                  <c:v>2.0674157303370785E-2</c:v>
                </c:pt>
                <c:pt idx="92">
                  <c:v>2.0898876404494383E-2</c:v>
                </c:pt>
                <c:pt idx="93">
                  <c:v>2.1123595505617977E-2</c:v>
                </c:pt>
                <c:pt idx="94">
                  <c:v>2.1348314606741574E-2</c:v>
                </c:pt>
                <c:pt idx="95">
                  <c:v>2.1573033707865168E-2</c:v>
                </c:pt>
                <c:pt idx="96">
                  <c:v>2.1797752808988765E-2</c:v>
                </c:pt>
                <c:pt idx="97">
                  <c:v>2.2022471910112359E-2</c:v>
                </c:pt>
                <c:pt idx="98">
                  <c:v>2.2247191011235956E-2</c:v>
                </c:pt>
                <c:pt idx="99">
                  <c:v>2.247191011235955E-2</c:v>
                </c:pt>
                <c:pt idx="100">
                  <c:v>2.2696629213483147E-2</c:v>
                </c:pt>
                <c:pt idx="101">
                  <c:v>2.2921348314606741E-2</c:v>
                </c:pt>
                <c:pt idx="102">
                  <c:v>2.3146067415730338E-2</c:v>
                </c:pt>
                <c:pt idx="103">
                  <c:v>2.3370786516853932E-2</c:v>
                </c:pt>
                <c:pt idx="104">
                  <c:v>2.359550561797753E-2</c:v>
                </c:pt>
                <c:pt idx="105">
                  <c:v>2.3820224719101123E-2</c:v>
                </c:pt>
                <c:pt idx="106">
                  <c:v>2.4044943820224721E-2</c:v>
                </c:pt>
                <c:pt idx="107">
                  <c:v>2.4269662921348314E-2</c:v>
                </c:pt>
                <c:pt idx="108">
                  <c:v>2.4494382022471912E-2</c:v>
                </c:pt>
                <c:pt idx="109">
                  <c:v>2.4719101123595506E-2</c:v>
                </c:pt>
                <c:pt idx="110">
                  <c:v>2.4943820224719099E-2</c:v>
                </c:pt>
                <c:pt idx="111">
                  <c:v>2.5168539325842697E-2</c:v>
                </c:pt>
                <c:pt idx="112">
                  <c:v>2.5393258426966291E-2</c:v>
                </c:pt>
                <c:pt idx="113">
                  <c:v>2.5617977528089888E-2</c:v>
                </c:pt>
                <c:pt idx="114">
                  <c:v>2.5842696629213482E-2</c:v>
                </c:pt>
                <c:pt idx="115">
                  <c:v>2.6067415730337079E-2</c:v>
                </c:pt>
                <c:pt idx="116">
                  <c:v>2.6292134831460673E-2</c:v>
                </c:pt>
                <c:pt idx="117">
                  <c:v>2.651685393258427E-2</c:v>
                </c:pt>
                <c:pt idx="118">
                  <c:v>2.6741573033707864E-2</c:v>
                </c:pt>
                <c:pt idx="119">
                  <c:v>2.6966292134831461E-2</c:v>
                </c:pt>
                <c:pt idx="120">
                  <c:v>2.7191011235955055E-2</c:v>
                </c:pt>
                <c:pt idx="121">
                  <c:v>2.7415730337078652E-2</c:v>
                </c:pt>
                <c:pt idx="122">
                  <c:v>2.7640449438202246E-2</c:v>
                </c:pt>
                <c:pt idx="123">
                  <c:v>2.7865168539325844E-2</c:v>
                </c:pt>
                <c:pt idx="124">
                  <c:v>2.8089887640449437E-2</c:v>
                </c:pt>
                <c:pt idx="125">
                  <c:v>2.8314606741573035E-2</c:v>
                </c:pt>
                <c:pt idx="126">
                  <c:v>2.8539325842696629E-2</c:v>
                </c:pt>
                <c:pt idx="127">
                  <c:v>2.8764044943820226E-2</c:v>
                </c:pt>
                <c:pt idx="128">
                  <c:v>2.898876404494382E-2</c:v>
                </c:pt>
                <c:pt idx="129">
                  <c:v>2.9213483146067417E-2</c:v>
                </c:pt>
                <c:pt idx="130">
                  <c:v>2.9438202247191011E-2</c:v>
                </c:pt>
                <c:pt idx="131">
                  <c:v>2.9662921348314608E-2</c:v>
                </c:pt>
                <c:pt idx="132">
                  <c:v>2.9887640449438202E-2</c:v>
                </c:pt>
                <c:pt idx="133">
                  <c:v>3.0112359550561799E-2</c:v>
                </c:pt>
                <c:pt idx="134">
                  <c:v>3.0337078651685393E-2</c:v>
                </c:pt>
                <c:pt idx="135">
                  <c:v>3.056179775280899E-2</c:v>
                </c:pt>
                <c:pt idx="136">
                  <c:v>3.0786516853932584E-2</c:v>
                </c:pt>
                <c:pt idx="137">
                  <c:v>3.1011235955056178E-2</c:v>
                </c:pt>
                <c:pt idx="138">
                  <c:v>3.1235955056179775E-2</c:v>
                </c:pt>
                <c:pt idx="139">
                  <c:v>3.1460674157303373E-2</c:v>
                </c:pt>
                <c:pt idx="140">
                  <c:v>3.1685393258426967E-2</c:v>
                </c:pt>
                <c:pt idx="141">
                  <c:v>3.191011235955056E-2</c:v>
                </c:pt>
                <c:pt idx="142">
                  <c:v>3.2134831460674154E-2</c:v>
                </c:pt>
                <c:pt idx="143">
                  <c:v>3.2359550561797755E-2</c:v>
                </c:pt>
                <c:pt idx="144">
                  <c:v>3.2584269662921349E-2</c:v>
                </c:pt>
                <c:pt idx="145">
                  <c:v>3.2808988764044943E-2</c:v>
                </c:pt>
                <c:pt idx="146">
                  <c:v>3.3033707865168536E-2</c:v>
                </c:pt>
                <c:pt idx="147">
                  <c:v>3.3258426966292137E-2</c:v>
                </c:pt>
                <c:pt idx="148">
                  <c:v>3.3483146067415731E-2</c:v>
                </c:pt>
                <c:pt idx="149">
                  <c:v>3.3707865168539325E-2</c:v>
                </c:pt>
                <c:pt idx="150">
                  <c:v>3.3932584269662919E-2</c:v>
                </c:pt>
                <c:pt idx="151">
                  <c:v>3.415730337078652E-2</c:v>
                </c:pt>
                <c:pt idx="152">
                  <c:v>3.4382022471910113E-2</c:v>
                </c:pt>
                <c:pt idx="153">
                  <c:v>3.4606741573033707E-2</c:v>
                </c:pt>
                <c:pt idx="154">
                  <c:v>3.4831460674157301E-2</c:v>
                </c:pt>
                <c:pt idx="155">
                  <c:v>3.5056179775280902E-2</c:v>
                </c:pt>
                <c:pt idx="156">
                  <c:v>3.5280898876404496E-2</c:v>
                </c:pt>
                <c:pt idx="157">
                  <c:v>3.5505617977528089E-2</c:v>
                </c:pt>
                <c:pt idx="158">
                  <c:v>3.5730337078651683E-2</c:v>
                </c:pt>
                <c:pt idx="159">
                  <c:v>3.5955056179775284E-2</c:v>
                </c:pt>
                <c:pt idx="160">
                  <c:v>3.6179775280898878E-2</c:v>
                </c:pt>
                <c:pt idx="161">
                  <c:v>3.6404494382022472E-2</c:v>
                </c:pt>
                <c:pt idx="162">
                  <c:v>3.6629213483146066E-2</c:v>
                </c:pt>
                <c:pt idx="163">
                  <c:v>3.6853932584269666E-2</c:v>
                </c:pt>
                <c:pt idx="164">
                  <c:v>3.707865168539326E-2</c:v>
                </c:pt>
                <c:pt idx="165">
                  <c:v>3.7303370786516854E-2</c:v>
                </c:pt>
                <c:pt idx="166">
                  <c:v>3.7528089887640448E-2</c:v>
                </c:pt>
                <c:pt idx="167">
                  <c:v>3.7752808988764042E-2</c:v>
                </c:pt>
                <c:pt idx="168">
                  <c:v>3.7977528089887642E-2</c:v>
                </c:pt>
                <c:pt idx="169">
                  <c:v>3.8202247191011236E-2</c:v>
                </c:pt>
                <c:pt idx="170">
                  <c:v>3.842696629213483E-2</c:v>
                </c:pt>
                <c:pt idx="171">
                  <c:v>3.8651685393258424E-2</c:v>
                </c:pt>
                <c:pt idx="172">
                  <c:v>3.8876404494382025E-2</c:v>
                </c:pt>
                <c:pt idx="173">
                  <c:v>3.9101123595505619E-2</c:v>
                </c:pt>
                <c:pt idx="174">
                  <c:v>3.9325842696629212E-2</c:v>
                </c:pt>
                <c:pt idx="175">
                  <c:v>3.9550561797752806E-2</c:v>
                </c:pt>
                <c:pt idx="176">
                  <c:v>3.9775280898876407E-2</c:v>
                </c:pt>
                <c:pt idx="177">
                  <c:v>0.04</c:v>
                </c:pt>
                <c:pt idx="178">
                  <c:v>4.0224719101123595E-2</c:v>
                </c:pt>
                <c:pt idx="179">
                  <c:v>4.0449438202247189E-2</c:v>
                </c:pt>
                <c:pt idx="180">
                  <c:v>4.0674157303370789E-2</c:v>
                </c:pt>
                <c:pt idx="181">
                  <c:v>4.0898876404494383E-2</c:v>
                </c:pt>
                <c:pt idx="182">
                  <c:v>4.1123595505617977E-2</c:v>
                </c:pt>
                <c:pt idx="183">
                  <c:v>4.1348314606741571E-2</c:v>
                </c:pt>
                <c:pt idx="184">
                  <c:v>4.1573033707865172E-2</c:v>
                </c:pt>
                <c:pt idx="185">
                  <c:v>4.1797752808988765E-2</c:v>
                </c:pt>
                <c:pt idx="186">
                  <c:v>4.2022471910112359E-2</c:v>
                </c:pt>
                <c:pt idx="187">
                  <c:v>4.2247191011235953E-2</c:v>
                </c:pt>
                <c:pt idx="188">
                  <c:v>4.2471910112359554E-2</c:v>
                </c:pt>
                <c:pt idx="189">
                  <c:v>4.2696629213483148E-2</c:v>
                </c:pt>
                <c:pt idx="190">
                  <c:v>4.2921348314606741E-2</c:v>
                </c:pt>
                <c:pt idx="191">
                  <c:v>4.3146067415730335E-2</c:v>
                </c:pt>
                <c:pt idx="192">
                  <c:v>4.3370786516853929E-2</c:v>
                </c:pt>
                <c:pt idx="193">
                  <c:v>4.359550561797753E-2</c:v>
                </c:pt>
                <c:pt idx="194">
                  <c:v>4.3820224719101124E-2</c:v>
                </c:pt>
                <c:pt idx="195">
                  <c:v>4.4044943820224718E-2</c:v>
                </c:pt>
                <c:pt idx="196">
                  <c:v>4.4269662921348311E-2</c:v>
                </c:pt>
                <c:pt idx="197">
                  <c:v>4.4494382022471912E-2</c:v>
                </c:pt>
                <c:pt idx="198">
                  <c:v>4.4719101123595506E-2</c:v>
                </c:pt>
                <c:pt idx="199">
                  <c:v>4.49438202247191E-2</c:v>
                </c:pt>
                <c:pt idx="200">
                  <c:v>4.5168539325842694E-2</c:v>
                </c:pt>
                <c:pt idx="201">
                  <c:v>4.5393258426966294E-2</c:v>
                </c:pt>
                <c:pt idx="202">
                  <c:v>4.5617977528089888E-2</c:v>
                </c:pt>
                <c:pt idx="203">
                  <c:v>4.5842696629213482E-2</c:v>
                </c:pt>
                <c:pt idx="204">
                  <c:v>4.6067415730337076E-2</c:v>
                </c:pt>
                <c:pt idx="205">
                  <c:v>4.6292134831460677E-2</c:v>
                </c:pt>
                <c:pt idx="206">
                  <c:v>4.6516853932584271E-2</c:v>
                </c:pt>
                <c:pt idx="207">
                  <c:v>4.6741573033707864E-2</c:v>
                </c:pt>
                <c:pt idx="208">
                  <c:v>4.6966292134831458E-2</c:v>
                </c:pt>
                <c:pt idx="209">
                  <c:v>4.7191011235955059E-2</c:v>
                </c:pt>
                <c:pt idx="210">
                  <c:v>4.7415730337078653E-2</c:v>
                </c:pt>
                <c:pt idx="211">
                  <c:v>4.7640449438202247E-2</c:v>
                </c:pt>
                <c:pt idx="212">
                  <c:v>4.7865168539325841E-2</c:v>
                </c:pt>
                <c:pt idx="213">
                  <c:v>4.8089887640449441E-2</c:v>
                </c:pt>
                <c:pt idx="214">
                  <c:v>4.8314606741573035E-2</c:v>
                </c:pt>
                <c:pt idx="215">
                  <c:v>4.8539325842696629E-2</c:v>
                </c:pt>
                <c:pt idx="216">
                  <c:v>4.8764044943820223E-2</c:v>
                </c:pt>
                <c:pt idx="217">
                  <c:v>4.8988764044943824E-2</c:v>
                </c:pt>
                <c:pt idx="218">
                  <c:v>4.9213483146067417E-2</c:v>
                </c:pt>
                <c:pt idx="219">
                  <c:v>4.9438202247191011E-2</c:v>
                </c:pt>
                <c:pt idx="220">
                  <c:v>4.9662921348314605E-2</c:v>
                </c:pt>
                <c:pt idx="221">
                  <c:v>4.9887640449438199E-2</c:v>
                </c:pt>
                <c:pt idx="222">
                  <c:v>5.01123595505618E-2</c:v>
                </c:pt>
                <c:pt idx="223">
                  <c:v>5.0337078651685394E-2</c:v>
                </c:pt>
                <c:pt idx="224">
                  <c:v>5.0561797752808987E-2</c:v>
                </c:pt>
                <c:pt idx="225">
                  <c:v>5.0786516853932581E-2</c:v>
                </c:pt>
                <c:pt idx="226">
                  <c:v>5.1011235955056182E-2</c:v>
                </c:pt>
                <c:pt idx="227">
                  <c:v>5.1235955056179776E-2</c:v>
                </c:pt>
                <c:pt idx="228">
                  <c:v>5.146067415730337E-2</c:v>
                </c:pt>
                <c:pt idx="229">
                  <c:v>5.1685393258426963E-2</c:v>
                </c:pt>
                <c:pt idx="230">
                  <c:v>5.1910112359550564E-2</c:v>
                </c:pt>
                <c:pt idx="231">
                  <c:v>5.2134831460674158E-2</c:v>
                </c:pt>
                <c:pt idx="232">
                  <c:v>5.2359550561797752E-2</c:v>
                </c:pt>
                <c:pt idx="233">
                  <c:v>5.2584269662921346E-2</c:v>
                </c:pt>
                <c:pt idx="234">
                  <c:v>5.2808988764044947E-2</c:v>
                </c:pt>
                <c:pt idx="235">
                  <c:v>5.303370786516854E-2</c:v>
                </c:pt>
                <c:pt idx="236">
                  <c:v>5.3258426966292134E-2</c:v>
                </c:pt>
                <c:pt idx="237">
                  <c:v>5.3483146067415728E-2</c:v>
                </c:pt>
                <c:pt idx="238">
                  <c:v>5.3707865168539329E-2</c:v>
                </c:pt>
                <c:pt idx="239">
                  <c:v>5.3932584269662923E-2</c:v>
                </c:pt>
                <c:pt idx="240">
                  <c:v>5.4157303370786516E-2</c:v>
                </c:pt>
                <c:pt idx="241">
                  <c:v>5.438202247191011E-2</c:v>
                </c:pt>
                <c:pt idx="242">
                  <c:v>5.4606741573033711E-2</c:v>
                </c:pt>
                <c:pt idx="243">
                  <c:v>5.4831460674157305E-2</c:v>
                </c:pt>
                <c:pt idx="244">
                  <c:v>5.5056179775280899E-2</c:v>
                </c:pt>
                <c:pt idx="245">
                  <c:v>5.5280898876404493E-2</c:v>
                </c:pt>
                <c:pt idx="246">
                  <c:v>5.5505617977528093E-2</c:v>
                </c:pt>
                <c:pt idx="247">
                  <c:v>5.5730337078651687E-2</c:v>
                </c:pt>
                <c:pt idx="248">
                  <c:v>5.5955056179775281E-2</c:v>
                </c:pt>
                <c:pt idx="249">
                  <c:v>5.6179775280898875E-2</c:v>
                </c:pt>
                <c:pt idx="250">
                  <c:v>5.6404494382022469E-2</c:v>
                </c:pt>
                <c:pt idx="251">
                  <c:v>5.6629213483146069E-2</c:v>
                </c:pt>
                <c:pt idx="252">
                  <c:v>5.6853932584269663E-2</c:v>
                </c:pt>
                <c:pt idx="253">
                  <c:v>5.7078651685393257E-2</c:v>
                </c:pt>
                <c:pt idx="254">
                  <c:v>5.7303370786516851E-2</c:v>
                </c:pt>
                <c:pt idx="255">
                  <c:v>5.7528089887640452E-2</c:v>
                </c:pt>
                <c:pt idx="256">
                  <c:v>5.7752808988764046E-2</c:v>
                </c:pt>
                <c:pt idx="257">
                  <c:v>5.7977528089887639E-2</c:v>
                </c:pt>
                <c:pt idx="258">
                  <c:v>5.8202247191011233E-2</c:v>
                </c:pt>
                <c:pt idx="259">
                  <c:v>5.8426966292134834E-2</c:v>
                </c:pt>
                <c:pt idx="260">
                  <c:v>5.8651685393258428E-2</c:v>
                </c:pt>
                <c:pt idx="261">
                  <c:v>5.8876404494382022E-2</c:v>
                </c:pt>
                <c:pt idx="262">
                  <c:v>5.9101123595505616E-2</c:v>
                </c:pt>
                <c:pt idx="263">
                  <c:v>5.9325842696629216E-2</c:v>
                </c:pt>
                <c:pt idx="264">
                  <c:v>5.955056179775281E-2</c:v>
                </c:pt>
                <c:pt idx="265">
                  <c:v>5.9775280898876404E-2</c:v>
                </c:pt>
                <c:pt idx="266">
                  <c:v>0.06</c:v>
                </c:pt>
                <c:pt idx="267">
                  <c:v>6.0224719101123599E-2</c:v>
                </c:pt>
                <c:pt idx="268">
                  <c:v>6.0449438202247192E-2</c:v>
                </c:pt>
                <c:pt idx="269">
                  <c:v>6.0674157303370786E-2</c:v>
                </c:pt>
                <c:pt idx="270">
                  <c:v>6.089887640449438E-2</c:v>
                </c:pt>
                <c:pt idx="271">
                  <c:v>6.1123595505617981E-2</c:v>
                </c:pt>
                <c:pt idx="272">
                  <c:v>6.1348314606741575E-2</c:v>
                </c:pt>
                <c:pt idx="273">
                  <c:v>6.1573033707865168E-2</c:v>
                </c:pt>
                <c:pt idx="274">
                  <c:v>6.1797752808988762E-2</c:v>
                </c:pt>
                <c:pt idx="275">
                  <c:v>6.2022471910112356E-2</c:v>
                </c:pt>
                <c:pt idx="276">
                  <c:v>6.2247191011235957E-2</c:v>
                </c:pt>
                <c:pt idx="277">
                  <c:v>6.2471910112359551E-2</c:v>
                </c:pt>
                <c:pt idx="278">
                  <c:v>6.2696629213483152E-2</c:v>
                </c:pt>
                <c:pt idx="279">
                  <c:v>6.2921348314606745E-2</c:v>
                </c:pt>
                <c:pt idx="280">
                  <c:v>6.3146067415730339E-2</c:v>
                </c:pt>
                <c:pt idx="281">
                  <c:v>6.3370786516853933E-2</c:v>
                </c:pt>
                <c:pt idx="282">
                  <c:v>6.3595505617977527E-2</c:v>
                </c:pt>
                <c:pt idx="283">
                  <c:v>6.3820224719101121E-2</c:v>
                </c:pt>
                <c:pt idx="284">
                  <c:v>6.4044943820224715E-2</c:v>
                </c:pt>
                <c:pt idx="285">
                  <c:v>6.4269662921348308E-2</c:v>
                </c:pt>
                <c:pt idx="286">
                  <c:v>6.4494382022471916E-2</c:v>
                </c:pt>
                <c:pt idx="287">
                  <c:v>6.471910112359551E-2</c:v>
                </c:pt>
                <c:pt idx="288">
                  <c:v>6.4943820224719104E-2</c:v>
                </c:pt>
                <c:pt idx="289">
                  <c:v>6.5168539325842698E-2</c:v>
                </c:pt>
                <c:pt idx="290">
                  <c:v>6.5393258426966291E-2</c:v>
                </c:pt>
                <c:pt idx="291">
                  <c:v>6.5617977528089885E-2</c:v>
                </c:pt>
                <c:pt idx="292">
                  <c:v>6.5842696629213479E-2</c:v>
                </c:pt>
                <c:pt idx="293">
                  <c:v>6.6067415730337073E-2</c:v>
                </c:pt>
                <c:pt idx="294">
                  <c:v>6.6292134831460681E-2</c:v>
                </c:pt>
                <c:pt idx="295">
                  <c:v>6.6516853932584274E-2</c:v>
                </c:pt>
                <c:pt idx="296">
                  <c:v>6.6741573033707868E-2</c:v>
                </c:pt>
                <c:pt idx="297">
                  <c:v>6.6966292134831462E-2</c:v>
                </c:pt>
                <c:pt idx="298">
                  <c:v>6.7191011235955056E-2</c:v>
                </c:pt>
                <c:pt idx="299">
                  <c:v>6.741573033707865E-2</c:v>
                </c:pt>
                <c:pt idx="300">
                  <c:v>6.7640449438202244E-2</c:v>
                </c:pt>
                <c:pt idx="301">
                  <c:v>6.7865168539325837E-2</c:v>
                </c:pt>
                <c:pt idx="302">
                  <c:v>6.8089887640449431E-2</c:v>
                </c:pt>
                <c:pt idx="303">
                  <c:v>6.8314606741573039E-2</c:v>
                </c:pt>
                <c:pt idx="304">
                  <c:v>6.8539325842696633E-2</c:v>
                </c:pt>
                <c:pt idx="305">
                  <c:v>6.8764044943820227E-2</c:v>
                </c:pt>
                <c:pt idx="306">
                  <c:v>6.8988764044943821E-2</c:v>
                </c:pt>
                <c:pt idx="307">
                  <c:v>6.9213483146067414E-2</c:v>
                </c:pt>
                <c:pt idx="308">
                  <c:v>6.9438202247191008E-2</c:v>
                </c:pt>
                <c:pt idx="309">
                  <c:v>6.9662921348314602E-2</c:v>
                </c:pt>
                <c:pt idx="310">
                  <c:v>6.9887640449438196E-2</c:v>
                </c:pt>
                <c:pt idx="311">
                  <c:v>7.0112359550561804E-2</c:v>
                </c:pt>
                <c:pt idx="312">
                  <c:v>7.0337078651685397E-2</c:v>
                </c:pt>
                <c:pt idx="313">
                  <c:v>7.0561797752808991E-2</c:v>
                </c:pt>
                <c:pt idx="314">
                  <c:v>7.0786516853932585E-2</c:v>
                </c:pt>
                <c:pt idx="315">
                  <c:v>7.1011235955056179E-2</c:v>
                </c:pt>
                <c:pt idx="316">
                  <c:v>7.1235955056179773E-2</c:v>
                </c:pt>
                <c:pt idx="317">
                  <c:v>7.1460674157303367E-2</c:v>
                </c:pt>
                <c:pt idx="318">
                  <c:v>7.168539325842696E-2</c:v>
                </c:pt>
                <c:pt idx="319">
                  <c:v>7.1910112359550568E-2</c:v>
                </c:pt>
                <c:pt idx="320">
                  <c:v>7.2134831460674162E-2</c:v>
                </c:pt>
                <c:pt idx="321">
                  <c:v>7.2359550561797756E-2</c:v>
                </c:pt>
                <c:pt idx="322">
                  <c:v>7.258426966292135E-2</c:v>
                </c:pt>
                <c:pt idx="323">
                  <c:v>7.2808988764044943E-2</c:v>
                </c:pt>
                <c:pt idx="324">
                  <c:v>7.3033707865168537E-2</c:v>
                </c:pt>
                <c:pt idx="325">
                  <c:v>7.3258426966292131E-2</c:v>
                </c:pt>
                <c:pt idx="326">
                  <c:v>7.3483146067415725E-2</c:v>
                </c:pt>
                <c:pt idx="327">
                  <c:v>7.3707865168539333E-2</c:v>
                </c:pt>
                <c:pt idx="328">
                  <c:v>7.3932584269662927E-2</c:v>
                </c:pt>
                <c:pt idx="329">
                  <c:v>7.415730337078652E-2</c:v>
                </c:pt>
                <c:pt idx="330">
                  <c:v>7.4382022471910114E-2</c:v>
                </c:pt>
                <c:pt idx="331">
                  <c:v>7.4606741573033708E-2</c:v>
                </c:pt>
                <c:pt idx="332">
                  <c:v>7.4831460674157302E-2</c:v>
                </c:pt>
                <c:pt idx="333">
                  <c:v>7.5056179775280896E-2</c:v>
                </c:pt>
                <c:pt idx="334">
                  <c:v>7.528089887640449E-2</c:v>
                </c:pt>
                <c:pt idx="335">
                  <c:v>7.5505617977528083E-2</c:v>
                </c:pt>
                <c:pt idx="336">
                  <c:v>7.5730337078651691E-2</c:v>
                </c:pt>
                <c:pt idx="337">
                  <c:v>7.5955056179775285E-2</c:v>
                </c:pt>
                <c:pt idx="338">
                  <c:v>7.6179775280898879E-2</c:v>
                </c:pt>
                <c:pt idx="339">
                  <c:v>7.6404494382022473E-2</c:v>
                </c:pt>
                <c:pt idx="340">
                  <c:v>7.6629213483146066E-2</c:v>
                </c:pt>
                <c:pt idx="341">
                  <c:v>7.685393258426966E-2</c:v>
                </c:pt>
                <c:pt idx="342">
                  <c:v>7.7078651685393254E-2</c:v>
                </c:pt>
                <c:pt idx="343">
                  <c:v>7.7303370786516848E-2</c:v>
                </c:pt>
                <c:pt idx="344">
                  <c:v>7.7528089887640456E-2</c:v>
                </c:pt>
                <c:pt idx="345">
                  <c:v>7.7752808988764049E-2</c:v>
                </c:pt>
                <c:pt idx="346">
                  <c:v>7.7977528089887643E-2</c:v>
                </c:pt>
                <c:pt idx="347">
                  <c:v>7.8202247191011237E-2</c:v>
                </c:pt>
                <c:pt idx="348">
                  <c:v>7.8426966292134831E-2</c:v>
                </c:pt>
                <c:pt idx="349">
                  <c:v>7.8651685393258425E-2</c:v>
                </c:pt>
                <c:pt idx="350">
                  <c:v>7.8876404494382019E-2</c:v>
                </c:pt>
                <c:pt idx="351">
                  <c:v>7.9101123595505612E-2</c:v>
                </c:pt>
                <c:pt idx="352">
                  <c:v>7.932584269662922E-2</c:v>
                </c:pt>
                <c:pt idx="353">
                  <c:v>7.9550561797752814E-2</c:v>
                </c:pt>
                <c:pt idx="354">
                  <c:v>7.9775280898876408E-2</c:v>
                </c:pt>
                <c:pt idx="355">
                  <c:v>0.08</c:v>
                </c:pt>
                <c:pt idx="356">
                  <c:v>8.0224719101123595E-2</c:v>
                </c:pt>
                <c:pt idx="357">
                  <c:v>8.0449438202247189E-2</c:v>
                </c:pt>
                <c:pt idx="358">
                  <c:v>8.0674157303370783E-2</c:v>
                </c:pt>
                <c:pt idx="359">
                  <c:v>8.0898876404494377E-2</c:v>
                </c:pt>
                <c:pt idx="360">
                  <c:v>8.1123595505617971E-2</c:v>
                </c:pt>
                <c:pt idx="361">
                  <c:v>8.1348314606741579E-2</c:v>
                </c:pt>
                <c:pt idx="362">
                  <c:v>8.1573033707865172E-2</c:v>
                </c:pt>
                <c:pt idx="363">
                  <c:v>8.1797752808988766E-2</c:v>
                </c:pt>
                <c:pt idx="364">
                  <c:v>8.202247191011236E-2</c:v>
                </c:pt>
                <c:pt idx="365">
                  <c:v>8.2247191011235954E-2</c:v>
                </c:pt>
                <c:pt idx="366">
                  <c:v>8.2471910112359548E-2</c:v>
                </c:pt>
                <c:pt idx="367">
                  <c:v>8.2696629213483142E-2</c:v>
                </c:pt>
                <c:pt idx="368">
                  <c:v>8.2921348314606735E-2</c:v>
                </c:pt>
                <c:pt idx="369">
                  <c:v>8.3146067415730343E-2</c:v>
                </c:pt>
                <c:pt idx="370">
                  <c:v>8.3370786516853937E-2</c:v>
                </c:pt>
                <c:pt idx="371">
                  <c:v>8.3595505617977531E-2</c:v>
                </c:pt>
                <c:pt idx="372">
                  <c:v>8.3820224719101125E-2</c:v>
                </c:pt>
                <c:pt idx="373">
                  <c:v>8.4044943820224718E-2</c:v>
                </c:pt>
                <c:pt idx="374">
                  <c:v>8.4269662921348312E-2</c:v>
                </c:pt>
                <c:pt idx="375">
                  <c:v>8.4494382022471906E-2</c:v>
                </c:pt>
                <c:pt idx="376">
                  <c:v>8.47191011235955E-2</c:v>
                </c:pt>
                <c:pt idx="377">
                  <c:v>8.4943820224719108E-2</c:v>
                </c:pt>
                <c:pt idx="378">
                  <c:v>8.5168539325842701E-2</c:v>
                </c:pt>
                <c:pt idx="379">
                  <c:v>8.5393258426966295E-2</c:v>
                </c:pt>
                <c:pt idx="380">
                  <c:v>8.5617977528089889E-2</c:v>
                </c:pt>
                <c:pt idx="381">
                  <c:v>8.5842696629213483E-2</c:v>
                </c:pt>
                <c:pt idx="382">
                  <c:v>8.6067415730337077E-2</c:v>
                </c:pt>
                <c:pt idx="383">
                  <c:v>8.6292134831460671E-2</c:v>
                </c:pt>
                <c:pt idx="384">
                  <c:v>8.6516853932584264E-2</c:v>
                </c:pt>
                <c:pt idx="385">
                  <c:v>8.6741573033707858E-2</c:v>
                </c:pt>
                <c:pt idx="386">
                  <c:v>8.6966292134831466E-2</c:v>
                </c:pt>
                <c:pt idx="387">
                  <c:v>8.719101123595506E-2</c:v>
                </c:pt>
                <c:pt idx="388">
                  <c:v>8.7415730337078654E-2</c:v>
                </c:pt>
                <c:pt idx="389">
                  <c:v>8.7640449438202248E-2</c:v>
                </c:pt>
                <c:pt idx="390">
                  <c:v>8.7865168539325841E-2</c:v>
                </c:pt>
                <c:pt idx="391">
                  <c:v>8.8089887640449435E-2</c:v>
                </c:pt>
                <c:pt idx="392">
                  <c:v>8.8314606741573029E-2</c:v>
                </c:pt>
                <c:pt idx="393">
                  <c:v>8.8539325842696623E-2</c:v>
                </c:pt>
                <c:pt idx="394">
                  <c:v>8.8764044943820231E-2</c:v>
                </c:pt>
                <c:pt idx="395">
                  <c:v>8.8988764044943824E-2</c:v>
                </c:pt>
                <c:pt idx="396">
                  <c:v>8.9213483146067418E-2</c:v>
                </c:pt>
                <c:pt idx="397">
                  <c:v>8.9438202247191012E-2</c:v>
                </c:pt>
                <c:pt idx="398">
                  <c:v>8.9662921348314606E-2</c:v>
                </c:pt>
                <c:pt idx="399">
                  <c:v>8.98876404494382E-2</c:v>
                </c:pt>
                <c:pt idx="400">
                  <c:v>9.0112359550561794E-2</c:v>
                </c:pt>
                <c:pt idx="401">
                  <c:v>9.0337078651685387E-2</c:v>
                </c:pt>
                <c:pt idx="402">
                  <c:v>9.0561797752808995E-2</c:v>
                </c:pt>
                <c:pt idx="403">
                  <c:v>9.0786516853932589E-2</c:v>
                </c:pt>
                <c:pt idx="404">
                  <c:v>9.1011235955056183E-2</c:v>
                </c:pt>
                <c:pt idx="405">
                  <c:v>9.1235955056179777E-2</c:v>
                </c:pt>
                <c:pt idx="406">
                  <c:v>9.146067415730337E-2</c:v>
                </c:pt>
                <c:pt idx="407">
                  <c:v>9.1685393258426964E-2</c:v>
                </c:pt>
                <c:pt idx="408">
                  <c:v>9.1910112359550558E-2</c:v>
                </c:pt>
                <c:pt idx="409">
                  <c:v>9.2134831460674152E-2</c:v>
                </c:pt>
                <c:pt idx="410">
                  <c:v>9.235955056179776E-2</c:v>
                </c:pt>
                <c:pt idx="411">
                  <c:v>9.2584269662921354E-2</c:v>
                </c:pt>
                <c:pt idx="412">
                  <c:v>9.2808988764044947E-2</c:v>
                </c:pt>
                <c:pt idx="413">
                  <c:v>9.3033707865168541E-2</c:v>
                </c:pt>
                <c:pt idx="414">
                  <c:v>9.3258426966292135E-2</c:v>
                </c:pt>
                <c:pt idx="415">
                  <c:v>9.3483146067415729E-2</c:v>
                </c:pt>
                <c:pt idx="416">
                  <c:v>9.3707865168539323E-2</c:v>
                </c:pt>
                <c:pt idx="417">
                  <c:v>9.3932584269662917E-2</c:v>
                </c:pt>
                <c:pt idx="418">
                  <c:v>9.415730337078651E-2</c:v>
                </c:pt>
                <c:pt idx="419">
                  <c:v>9.4382022471910118E-2</c:v>
                </c:pt>
                <c:pt idx="420">
                  <c:v>9.4606741573033712E-2</c:v>
                </c:pt>
                <c:pt idx="421">
                  <c:v>9.4831460674157306E-2</c:v>
                </c:pt>
                <c:pt idx="422">
                  <c:v>9.50561797752809E-2</c:v>
                </c:pt>
                <c:pt idx="423">
                  <c:v>9.5280898876404493E-2</c:v>
                </c:pt>
                <c:pt idx="424">
                  <c:v>9.5505617977528087E-2</c:v>
                </c:pt>
                <c:pt idx="425">
                  <c:v>9.5730337078651681E-2</c:v>
                </c:pt>
                <c:pt idx="426">
                  <c:v>9.5955056179775275E-2</c:v>
                </c:pt>
                <c:pt idx="427">
                  <c:v>9.6179775280898883E-2</c:v>
                </c:pt>
                <c:pt idx="428">
                  <c:v>9.6404494382022476E-2</c:v>
                </c:pt>
                <c:pt idx="429">
                  <c:v>9.662921348314607E-2</c:v>
                </c:pt>
                <c:pt idx="430">
                  <c:v>9.6853932584269664E-2</c:v>
                </c:pt>
                <c:pt idx="431">
                  <c:v>9.7078651685393258E-2</c:v>
                </c:pt>
                <c:pt idx="432">
                  <c:v>9.7303370786516852E-2</c:v>
                </c:pt>
                <c:pt idx="433">
                  <c:v>9.7528089887640446E-2</c:v>
                </c:pt>
                <c:pt idx="434">
                  <c:v>9.7752808988764039E-2</c:v>
                </c:pt>
                <c:pt idx="435">
                  <c:v>9.7977528089887647E-2</c:v>
                </c:pt>
                <c:pt idx="436">
                  <c:v>9.8202247191011241E-2</c:v>
                </c:pt>
                <c:pt idx="437">
                  <c:v>9.8426966292134835E-2</c:v>
                </c:pt>
                <c:pt idx="438">
                  <c:v>9.8651685393258429E-2</c:v>
                </c:pt>
                <c:pt idx="439">
                  <c:v>9.8876404494382023E-2</c:v>
                </c:pt>
                <c:pt idx="440">
                  <c:v>9.9101123595505616E-2</c:v>
                </c:pt>
                <c:pt idx="441">
                  <c:v>9.932584269662921E-2</c:v>
                </c:pt>
                <c:pt idx="442">
                  <c:v>9.9550561797752804E-2</c:v>
                </c:pt>
                <c:pt idx="443">
                  <c:v>9.9775280898876398E-2</c:v>
                </c:pt>
                <c:pt idx="444">
                  <c:v>0.1</c:v>
                </c:pt>
                <c:pt idx="445">
                  <c:v>0.1002247191011236</c:v>
                </c:pt>
                <c:pt idx="446">
                  <c:v>0.10044943820224719</c:v>
                </c:pt>
                <c:pt idx="447">
                  <c:v>0.10067415730337079</c:v>
                </c:pt>
                <c:pt idx="448">
                  <c:v>0.10089887640449438</c:v>
                </c:pt>
                <c:pt idx="449">
                  <c:v>0.10112359550561797</c:v>
                </c:pt>
                <c:pt idx="450">
                  <c:v>0.10134831460674157</c:v>
                </c:pt>
                <c:pt idx="451">
                  <c:v>0.10157303370786516</c:v>
                </c:pt>
                <c:pt idx="452">
                  <c:v>0.10179775280898877</c:v>
                </c:pt>
                <c:pt idx="453">
                  <c:v>0.10202247191011236</c:v>
                </c:pt>
                <c:pt idx="454">
                  <c:v>0.10224719101123596</c:v>
                </c:pt>
                <c:pt idx="455">
                  <c:v>0.10247191011235955</c:v>
                </c:pt>
                <c:pt idx="456">
                  <c:v>0.10269662921348315</c:v>
                </c:pt>
                <c:pt idx="457">
                  <c:v>0.10292134831460674</c:v>
                </c:pt>
                <c:pt idx="458">
                  <c:v>0.10314606741573033</c:v>
                </c:pt>
                <c:pt idx="459">
                  <c:v>0.10337078651685393</c:v>
                </c:pt>
                <c:pt idx="460">
                  <c:v>0.10359550561797753</c:v>
                </c:pt>
                <c:pt idx="461">
                  <c:v>0.10382022471910113</c:v>
                </c:pt>
                <c:pt idx="462">
                  <c:v>0.10404494382022472</c:v>
                </c:pt>
                <c:pt idx="463">
                  <c:v>0.10426966292134832</c:v>
                </c:pt>
                <c:pt idx="464">
                  <c:v>0.10449438202247191</c:v>
                </c:pt>
                <c:pt idx="465">
                  <c:v>0.1047191011235955</c:v>
                </c:pt>
                <c:pt idx="466">
                  <c:v>0.1049438202247191</c:v>
                </c:pt>
                <c:pt idx="467">
                  <c:v>0.10516853932584269</c:v>
                </c:pt>
                <c:pt idx="468">
                  <c:v>0.10539325842696629</c:v>
                </c:pt>
                <c:pt idx="469">
                  <c:v>0.10561797752808989</c:v>
                </c:pt>
                <c:pt idx="470">
                  <c:v>0.10584269662921349</c:v>
                </c:pt>
                <c:pt idx="471">
                  <c:v>0.10606741573033708</c:v>
                </c:pt>
                <c:pt idx="472">
                  <c:v>0.10629213483146067</c:v>
                </c:pt>
                <c:pt idx="473">
                  <c:v>0.10651685393258427</c:v>
                </c:pt>
                <c:pt idx="474">
                  <c:v>0.10674157303370786</c:v>
                </c:pt>
                <c:pt idx="475">
                  <c:v>0.10696629213483146</c:v>
                </c:pt>
                <c:pt idx="476">
                  <c:v>0.10719101123595505</c:v>
                </c:pt>
                <c:pt idx="477">
                  <c:v>0.10741573033707866</c:v>
                </c:pt>
                <c:pt idx="478">
                  <c:v>0.10764044943820225</c:v>
                </c:pt>
                <c:pt idx="479">
                  <c:v>0.10786516853932585</c:v>
                </c:pt>
                <c:pt idx="480">
                  <c:v>0.10808988764044944</c:v>
                </c:pt>
                <c:pt idx="481">
                  <c:v>0.10831460674157303</c:v>
                </c:pt>
                <c:pt idx="482">
                  <c:v>0.10853932584269663</c:v>
                </c:pt>
                <c:pt idx="483">
                  <c:v>0.10876404494382022</c:v>
                </c:pt>
                <c:pt idx="484">
                  <c:v>0.10898876404494381</c:v>
                </c:pt>
                <c:pt idx="485">
                  <c:v>0.10921348314606742</c:v>
                </c:pt>
                <c:pt idx="486">
                  <c:v>0.10943820224719102</c:v>
                </c:pt>
                <c:pt idx="487">
                  <c:v>0.10966292134831461</c:v>
                </c:pt>
                <c:pt idx="488">
                  <c:v>0.1098876404494382</c:v>
                </c:pt>
                <c:pt idx="489">
                  <c:v>0.1101123595505618</c:v>
                </c:pt>
                <c:pt idx="490">
                  <c:v>0.11033707865168539</c:v>
                </c:pt>
                <c:pt idx="491">
                  <c:v>0.11056179775280899</c:v>
                </c:pt>
                <c:pt idx="492">
                  <c:v>0.11078651685393258</c:v>
                </c:pt>
                <c:pt idx="493">
                  <c:v>0.11101123595505619</c:v>
                </c:pt>
                <c:pt idx="494">
                  <c:v>0.11123595505617978</c:v>
                </c:pt>
                <c:pt idx="495">
                  <c:v>0.11146067415730337</c:v>
                </c:pt>
                <c:pt idx="496">
                  <c:v>0.11168539325842697</c:v>
                </c:pt>
                <c:pt idx="497">
                  <c:v>0.11191011235955056</c:v>
                </c:pt>
                <c:pt idx="498">
                  <c:v>0.11213483146067416</c:v>
                </c:pt>
                <c:pt idx="499">
                  <c:v>0.11235955056179775</c:v>
                </c:pt>
                <c:pt idx="500">
                  <c:v>0.11258426966292134</c:v>
                </c:pt>
                <c:pt idx="501">
                  <c:v>0.11280898876404494</c:v>
                </c:pt>
                <c:pt idx="502">
                  <c:v>0.11303370786516855</c:v>
                </c:pt>
                <c:pt idx="503">
                  <c:v>0.11325842696629214</c:v>
                </c:pt>
                <c:pt idx="504">
                  <c:v>0.11348314606741573</c:v>
                </c:pt>
                <c:pt idx="505">
                  <c:v>0.11370786516853933</c:v>
                </c:pt>
                <c:pt idx="506">
                  <c:v>0.11393258426966292</c:v>
                </c:pt>
                <c:pt idx="507">
                  <c:v>0.11415730337078651</c:v>
                </c:pt>
                <c:pt idx="508">
                  <c:v>0.11438202247191011</c:v>
                </c:pt>
                <c:pt idx="509">
                  <c:v>0.1146067415730337</c:v>
                </c:pt>
                <c:pt idx="510">
                  <c:v>0.11483146067415731</c:v>
                </c:pt>
                <c:pt idx="511">
                  <c:v>0.1150561797752809</c:v>
                </c:pt>
                <c:pt idx="512">
                  <c:v>0.1152808988764045</c:v>
                </c:pt>
                <c:pt idx="513">
                  <c:v>0.11550561797752809</c:v>
                </c:pt>
                <c:pt idx="514">
                  <c:v>0.11573033707865168</c:v>
                </c:pt>
                <c:pt idx="515">
                  <c:v>0.11595505617977528</c:v>
                </c:pt>
                <c:pt idx="516">
                  <c:v>0.11617977528089887</c:v>
                </c:pt>
                <c:pt idx="517">
                  <c:v>0.11640449438202247</c:v>
                </c:pt>
                <c:pt idx="518">
                  <c:v>0.11662921348314607</c:v>
                </c:pt>
                <c:pt idx="519">
                  <c:v>0.11685393258426967</c:v>
                </c:pt>
                <c:pt idx="520">
                  <c:v>0.11707865168539326</c:v>
                </c:pt>
                <c:pt idx="521">
                  <c:v>0.11730337078651686</c:v>
                </c:pt>
                <c:pt idx="522">
                  <c:v>0.11752808988764045</c:v>
                </c:pt>
                <c:pt idx="523">
                  <c:v>0.11775280898876404</c:v>
                </c:pt>
                <c:pt idx="524">
                  <c:v>0.11797752808988764</c:v>
                </c:pt>
                <c:pt idx="525">
                  <c:v>0.11820224719101123</c:v>
                </c:pt>
                <c:pt idx="526">
                  <c:v>0.11842696629213482</c:v>
                </c:pt>
                <c:pt idx="527">
                  <c:v>0.11865168539325843</c:v>
                </c:pt>
                <c:pt idx="528">
                  <c:v>0.11887640449438203</c:v>
                </c:pt>
                <c:pt idx="529">
                  <c:v>0.11910112359550562</c:v>
                </c:pt>
                <c:pt idx="530">
                  <c:v>0.11932584269662921</c:v>
                </c:pt>
                <c:pt idx="531">
                  <c:v>0.11955056179775281</c:v>
                </c:pt>
                <c:pt idx="532">
                  <c:v>0.1197752808988764</c:v>
                </c:pt>
                <c:pt idx="533">
                  <c:v>0.12</c:v>
                </c:pt>
                <c:pt idx="534">
                  <c:v>0.12022471910112359</c:v>
                </c:pt>
                <c:pt idx="535">
                  <c:v>0.1204494382022472</c:v>
                </c:pt>
                <c:pt idx="536">
                  <c:v>0.12067415730337079</c:v>
                </c:pt>
                <c:pt idx="537">
                  <c:v>0.12089887640449438</c:v>
                </c:pt>
                <c:pt idx="538">
                  <c:v>0.12112359550561798</c:v>
                </c:pt>
                <c:pt idx="539">
                  <c:v>0.12134831460674157</c:v>
                </c:pt>
                <c:pt idx="540">
                  <c:v>0.12157303370786517</c:v>
                </c:pt>
                <c:pt idx="541">
                  <c:v>0.12179775280898876</c:v>
                </c:pt>
                <c:pt idx="542">
                  <c:v>0.12202247191011235</c:v>
                </c:pt>
                <c:pt idx="543">
                  <c:v>0.12224719101123596</c:v>
                </c:pt>
                <c:pt idx="544">
                  <c:v>0.12247191011235956</c:v>
                </c:pt>
                <c:pt idx="545">
                  <c:v>0.12269662921348315</c:v>
                </c:pt>
                <c:pt idx="546">
                  <c:v>0.12292134831460674</c:v>
                </c:pt>
                <c:pt idx="547">
                  <c:v>0.12314606741573034</c:v>
                </c:pt>
                <c:pt idx="548">
                  <c:v>0.12337078651685393</c:v>
                </c:pt>
                <c:pt idx="549">
                  <c:v>0.12359550561797752</c:v>
                </c:pt>
                <c:pt idx="550">
                  <c:v>0.12382022471910112</c:v>
                </c:pt>
                <c:pt idx="551">
                  <c:v>0.12404494382022471</c:v>
                </c:pt>
                <c:pt idx="552">
                  <c:v>0.12426966292134832</c:v>
                </c:pt>
                <c:pt idx="553">
                  <c:v>0.12449438202247191</c:v>
                </c:pt>
                <c:pt idx="554">
                  <c:v>0.12471910112359551</c:v>
                </c:pt>
                <c:pt idx="555">
                  <c:v>0.1249438202247191</c:v>
                </c:pt>
                <c:pt idx="556">
                  <c:v>0.12516853932584271</c:v>
                </c:pt>
                <c:pt idx="557">
                  <c:v>0.1253932584269663</c:v>
                </c:pt>
                <c:pt idx="558">
                  <c:v>0.1256179775280899</c:v>
                </c:pt>
                <c:pt idx="559">
                  <c:v>0.12584269662921349</c:v>
                </c:pt>
                <c:pt idx="560">
                  <c:v>0.12606741573033708</c:v>
                </c:pt>
                <c:pt idx="561">
                  <c:v>0.12629213483146068</c:v>
                </c:pt>
                <c:pt idx="562">
                  <c:v>0.12651685393258427</c:v>
                </c:pt>
                <c:pt idx="563">
                  <c:v>0.12674157303370787</c:v>
                </c:pt>
                <c:pt idx="564">
                  <c:v>0.12696629213483146</c:v>
                </c:pt>
                <c:pt idx="565">
                  <c:v>0.12719101123595505</c:v>
                </c:pt>
                <c:pt idx="566">
                  <c:v>0.12741573033707865</c:v>
                </c:pt>
                <c:pt idx="567">
                  <c:v>0.12764044943820224</c:v>
                </c:pt>
                <c:pt idx="568">
                  <c:v>0.12786516853932584</c:v>
                </c:pt>
                <c:pt idx="569">
                  <c:v>0.12808988764044943</c:v>
                </c:pt>
                <c:pt idx="570">
                  <c:v>0.12831460674157302</c:v>
                </c:pt>
                <c:pt idx="571">
                  <c:v>0.12853932584269662</c:v>
                </c:pt>
                <c:pt idx="572">
                  <c:v>0.12876404494382024</c:v>
                </c:pt>
                <c:pt idx="573">
                  <c:v>0.12898876404494383</c:v>
                </c:pt>
                <c:pt idx="574">
                  <c:v>0.12921348314606743</c:v>
                </c:pt>
                <c:pt idx="575">
                  <c:v>0.12943820224719102</c:v>
                </c:pt>
                <c:pt idx="576">
                  <c:v>0.12966292134831461</c:v>
                </c:pt>
                <c:pt idx="577">
                  <c:v>0.12988764044943821</c:v>
                </c:pt>
                <c:pt idx="578">
                  <c:v>0.1301123595505618</c:v>
                </c:pt>
                <c:pt idx="579">
                  <c:v>0.1303370786516854</c:v>
                </c:pt>
                <c:pt idx="580">
                  <c:v>0.13056179775280899</c:v>
                </c:pt>
                <c:pt idx="581">
                  <c:v>0.13078651685393258</c:v>
                </c:pt>
                <c:pt idx="582">
                  <c:v>0.13101123595505618</c:v>
                </c:pt>
                <c:pt idx="583">
                  <c:v>0.13123595505617977</c:v>
                </c:pt>
                <c:pt idx="584">
                  <c:v>0.13146067415730336</c:v>
                </c:pt>
                <c:pt idx="585">
                  <c:v>0.13168539325842696</c:v>
                </c:pt>
                <c:pt idx="586">
                  <c:v>0.13191011235955055</c:v>
                </c:pt>
                <c:pt idx="587">
                  <c:v>0.13213483146067415</c:v>
                </c:pt>
                <c:pt idx="588">
                  <c:v>0.13235955056179774</c:v>
                </c:pt>
                <c:pt idx="589">
                  <c:v>0.13258426966292136</c:v>
                </c:pt>
                <c:pt idx="590">
                  <c:v>0.13280898876404496</c:v>
                </c:pt>
                <c:pt idx="591">
                  <c:v>0.13303370786516855</c:v>
                </c:pt>
                <c:pt idx="592">
                  <c:v>0.13325842696629214</c:v>
                </c:pt>
                <c:pt idx="593">
                  <c:v>0.13348314606741574</c:v>
                </c:pt>
                <c:pt idx="594">
                  <c:v>0.13370786516853933</c:v>
                </c:pt>
                <c:pt idx="595">
                  <c:v>0.13393258426966292</c:v>
                </c:pt>
                <c:pt idx="596">
                  <c:v>0.13415730337078652</c:v>
                </c:pt>
                <c:pt idx="597">
                  <c:v>0.13438202247191011</c:v>
                </c:pt>
                <c:pt idx="598">
                  <c:v>0.13460674157303371</c:v>
                </c:pt>
                <c:pt idx="599">
                  <c:v>0.1348314606741573</c:v>
                </c:pt>
                <c:pt idx="600">
                  <c:v>0.13505617977528089</c:v>
                </c:pt>
                <c:pt idx="601">
                  <c:v>0.13528089887640449</c:v>
                </c:pt>
                <c:pt idx="602">
                  <c:v>0.13550561797752808</c:v>
                </c:pt>
                <c:pt idx="603">
                  <c:v>0.13573033707865167</c:v>
                </c:pt>
                <c:pt idx="604">
                  <c:v>0.13595505617977527</c:v>
                </c:pt>
                <c:pt idx="605">
                  <c:v>0.13617977528089886</c:v>
                </c:pt>
                <c:pt idx="606">
                  <c:v>0.13640449438202248</c:v>
                </c:pt>
                <c:pt idx="607">
                  <c:v>0.13662921348314608</c:v>
                </c:pt>
                <c:pt idx="608">
                  <c:v>0.13685393258426967</c:v>
                </c:pt>
                <c:pt idx="609">
                  <c:v>0.13707865168539327</c:v>
                </c:pt>
                <c:pt idx="610">
                  <c:v>0.13730337078651686</c:v>
                </c:pt>
                <c:pt idx="611">
                  <c:v>0.13752808988764045</c:v>
                </c:pt>
                <c:pt idx="612">
                  <c:v>0.13775280898876405</c:v>
                </c:pt>
                <c:pt idx="613">
                  <c:v>0.13797752808988764</c:v>
                </c:pt>
                <c:pt idx="614">
                  <c:v>0.13820224719101123</c:v>
                </c:pt>
                <c:pt idx="615">
                  <c:v>0.13842696629213483</c:v>
                </c:pt>
                <c:pt idx="616">
                  <c:v>0.13865168539325842</c:v>
                </c:pt>
                <c:pt idx="617">
                  <c:v>0.13887640449438202</c:v>
                </c:pt>
                <c:pt idx="618">
                  <c:v>0.13910112359550561</c:v>
                </c:pt>
                <c:pt idx="619">
                  <c:v>0.1393258426966292</c:v>
                </c:pt>
                <c:pt idx="620">
                  <c:v>0.1395505617977528</c:v>
                </c:pt>
                <c:pt idx="621">
                  <c:v>0.13977528089887639</c:v>
                </c:pt>
                <c:pt idx="622">
                  <c:v>0.14000000000000001</c:v>
                </c:pt>
                <c:pt idx="623">
                  <c:v>0.14022471910112361</c:v>
                </c:pt>
                <c:pt idx="624">
                  <c:v>0.1404494382022472</c:v>
                </c:pt>
                <c:pt idx="625">
                  <c:v>0.14067415730337079</c:v>
                </c:pt>
                <c:pt idx="626">
                  <c:v>0.14089887640449439</c:v>
                </c:pt>
                <c:pt idx="627">
                  <c:v>0.14112359550561798</c:v>
                </c:pt>
                <c:pt idx="628">
                  <c:v>0.14134831460674158</c:v>
                </c:pt>
                <c:pt idx="629">
                  <c:v>0.14157303370786517</c:v>
                </c:pt>
                <c:pt idx="630">
                  <c:v>0.14179775280898876</c:v>
                </c:pt>
                <c:pt idx="631">
                  <c:v>0.14202247191011236</c:v>
                </c:pt>
                <c:pt idx="632">
                  <c:v>0.14224719101123595</c:v>
                </c:pt>
                <c:pt idx="633">
                  <c:v>0.14247191011235955</c:v>
                </c:pt>
                <c:pt idx="634">
                  <c:v>0.14269662921348314</c:v>
                </c:pt>
                <c:pt idx="635">
                  <c:v>0.14292134831460673</c:v>
                </c:pt>
                <c:pt idx="636">
                  <c:v>0.14314606741573033</c:v>
                </c:pt>
                <c:pt idx="637">
                  <c:v>0.14337078651685392</c:v>
                </c:pt>
                <c:pt idx="638">
                  <c:v>0.14359550561797751</c:v>
                </c:pt>
                <c:pt idx="639">
                  <c:v>0.14382022471910114</c:v>
                </c:pt>
                <c:pt idx="640">
                  <c:v>0.14404494382022473</c:v>
                </c:pt>
                <c:pt idx="641">
                  <c:v>0.14426966292134832</c:v>
                </c:pt>
                <c:pt idx="642">
                  <c:v>0.14449438202247192</c:v>
                </c:pt>
                <c:pt idx="643">
                  <c:v>0.14471910112359551</c:v>
                </c:pt>
                <c:pt idx="644">
                  <c:v>0.14494382022471911</c:v>
                </c:pt>
                <c:pt idx="645">
                  <c:v>0.1451685393258427</c:v>
                </c:pt>
                <c:pt idx="646">
                  <c:v>0.14539325842696629</c:v>
                </c:pt>
                <c:pt idx="647">
                  <c:v>0.14561797752808989</c:v>
                </c:pt>
                <c:pt idx="648">
                  <c:v>0.14584269662921348</c:v>
                </c:pt>
                <c:pt idx="649">
                  <c:v>0.14606741573033707</c:v>
                </c:pt>
                <c:pt idx="650">
                  <c:v>0.14629213483146067</c:v>
                </c:pt>
                <c:pt idx="651">
                  <c:v>0.14651685393258426</c:v>
                </c:pt>
                <c:pt idx="652">
                  <c:v>0.14674157303370786</c:v>
                </c:pt>
                <c:pt idx="653">
                  <c:v>0.14696629213483145</c:v>
                </c:pt>
                <c:pt idx="654">
                  <c:v>0.14719101123595504</c:v>
                </c:pt>
                <c:pt idx="655">
                  <c:v>0.14741573033707867</c:v>
                </c:pt>
                <c:pt idx="656">
                  <c:v>0.14764044943820226</c:v>
                </c:pt>
                <c:pt idx="657">
                  <c:v>0.14786516853932585</c:v>
                </c:pt>
                <c:pt idx="658">
                  <c:v>0.14808988764044945</c:v>
                </c:pt>
                <c:pt idx="659">
                  <c:v>0.14831460674157304</c:v>
                </c:pt>
                <c:pt idx="660">
                  <c:v>0.14853932584269663</c:v>
                </c:pt>
                <c:pt idx="661">
                  <c:v>0.14876404494382023</c:v>
                </c:pt>
                <c:pt idx="662">
                  <c:v>0.14898876404494382</c:v>
                </c:pt>
                <c:pt idx="663">
                  <c:v>0.14921348314606742</c:v>
                </c:pt>
                <c:pt idx="664">
                  <c:v>0.14943820224719101</c:v>
                </c:pt>
                <c:pt idx="665">
                  <c:v>0.1496629213483146</c:v>
                </c:pt>
                <c:pt idx="666">
                  <c:v>0.1498876404494382</c:v>
                </c:pt>
                <c:pt idx="667">
                  <c:v>0.15011235955056179</c:v>
                </c:pt>
                <c:pt idx="668">
                  <c:v>0.15033707865168539</c:v>
                </c:pt>
                <c:pt idx="669">
                  <c:v>0.15056179775280898</c:v>
                </c:pt>
                <c:pt idx="670">
                  <c:v>0.15078651685393257</c:v>
                </c:pt>
                <c:pt idx="671">
                  <c:v>0.15101123595505617</c:v>
                </c:pt>
                <c:pt idx="672">
                  <c:v>0.15123595505617979</c:v>
                </c:pt>
                <c:pt idx="673">
                  <c:v>0.15146067415730338</c:v>
                </c:pt>
                <c:pt idx="674">
                  <c:v>0.15168539325842698</c:v>
                </c:pt>
                <c:pt idx="675">
                  <c:v>0.15191011235955057</c:v>
                </c:pt>
                <c:pt idx="676">
                  <c:v>0.15213483146067416</c:v>
                </c:pt>
                <c:pt idx="677">
                  <c:v>0.15235955056179776</c:v>
                </c:pt>
                <c:pt idx="678">
                  <c:v>0.15258426966292135</c:v>
                </c:pt>
                <c:pt idx="679">
                  <c:v>0.15280898876404495</c:v>
                </c:pt>
                <c:pt idx="680">
                  <c:v>0.15303370786516854</c:v>
                </c:pt>
                <c:pt idx="681">
                  <c:v>0.15325842696629213</c:v>
                </c:pt>
                <c:pt idx="682">
                  <c:v>0.15348314606741573</c:v>
                </c:pt>
                <c:pt idx="683">
                  <c:v>0.15370786516853932</c:v>
                </c:pt>
                <c:pt idx="684">
                  <c:v>0.15393258426966291</c:v>
                </c:pt>
                <c:pt idx="685">
                  <c:v>0.15415730337078651</c:v>
                </c:pt>
                <c:pt idx="686">
                  <c:v>0.1543820224719101</c:v>
                </c:pt>
                <c:pt idx="687">
                  <c:v>0.1546067415730337</c:v>
                </c:pt>
                <c:pt idx="688">
                  <c:v>0.15483146067415729</c:v>
                </c:pt>
                <c:pt idx="689">
                  <c:v>0.15505617977528091</c:v>
                </c:pt>
                <c:pt idx="690">
                  <c:v>0.15528089887640451</c:v>
                </c:pt>
                <c:pt idx="691">
                  <c:v>0.1555056179775281</c:v>
                </c:pt>
                <c:pt idx="692">
                  <c:v>0.15573033707865169</c:v>
                </c:pt>
                <c:pt idx="693">
                  <c:v>0.15595505617977529</c:v>
                </c:pt>
                <c:pt idx="694">
                  <c:v>0.15617977528089888</c:v>
                </c:pt>
                <c:pt idx="695">
                  <c:v>0.15640449438202247</c:v>
                </c:pt>
                <c:pt idx="696">
                  <c:v>0.15662921348314607</c:v>
                </c:pt>
                <c:pt idx="697">
                  <c:v>0.15685393258426966</c:v>
                </c:pt>
                <c:pt idx="698">
                  <c:v>0.15707865168539326</c:v>
                </c:pt>
                <c:pt idx="699">
                  <c:v>0.15730337078651685</c:v>
                </c:pt>
                <c:pt idx="700">
                  <c:v>0.15752808988764044</c:v>
                </c:pt>
                <c:pt idx="701">
                  <c:v>0.15775280898876404</c:v>
                </c:pt>
                <c:pt idx="702">
                  <c:v>0.15797752808988763</c:v>
                </c:pt>
                <c:pt idx="703">
                  <c:v>0.15820224719101122</c:v>
                </c:pt>
                <c:pt idx="704">
                  <c:v>0.15842696629213482</c:v>
                </c:pt>
                <c:pt idx="705">
                  <c:v>0.15865168539325844</c:v>
                </c:pt>
                <c:pt idx="706">
                  <c:v>0.15887640449438203</c:v>
                </c:pt>
                <c:pt idx="707">
                  <c:v>0.15910112359550563</c:v>
                </c:pt>
                <c:pt idx="708">
                  <c:v>0.15932584269662922</c:v>
                </c:pt>
                <c:pt idx="709">
                  <c:v>0.15955056179775282</c:v>
                </c:pt>
                <c:pt idx="710">
                  <c:v>0.15977528089887641</c:v>
                </c:pt>
                <c:pt idx="711">
                  <c:v>0.16</c:v>
                </c:pt>
                <c:pt idx="712">
                  <c:v>0.1602247191011236</c:v>
                </c:pt>
                <c:pt idx="713">
                  <c:v>0.16044943820224719</c:v>
                </c:pt>
                <c:pt idx="714">
                  <c:v>0.16067415730337078</c:v>
                </c:pt>
                <c:pt idx="715">
                  <c:v>0.16089887640449438</c:v>
                </c:pt>
                <c:pt idx="716">
                  <c:v>0.16112359550561797</c:v>
                </c:pt>
                <c:pt idx="717">
                  <c:v>0.16134831460674157</c:v>
                </c:pt>
                <c:pt idx="718">
                  <c:v>0.16157303370786516</c:v>
                </c:pt>
                <c:pt idx="719">
                  <c:v>0.16179775280898875</c:v>
                </c:pt>
                <c:pt idx="720">
                  <c:v>0.16202247191011235</c:v>
                </c:pt>
                <c:pt idx="721">
                  <c:v>0.16224719101123594</c:v>
                </c:pt>
                <c:pt idx="722">
                  <c:v>0.16247191011235956</c:v>
                </c:pt>
                <c:pt idx="723">
                  <c:v>0.16269662921348316</c:v>
                </c:pt>
                <c:pt idx="724">
                  <c:v>0.16292134831460675</c:v>
                </c:pt>
                <c:pt idx="725">
                  <c:v>0.16314606741573034</c:v>
                </c:pt>
                <c:pt idx="726">
                  <c:v>0.16337078651685394</c:v>
                </c:pt>
                <c:pt idx="727">
                  <c:v>0.16359550561797753</c:v>
                </c:pt>
                <c:pt idx="728">
                  <c:v>0.16382022471910113</c:v>
                </c:pt>
                <c:pt idx="729">
                  <c:v>0.16404494382022472</c:v>
                </c:pt>
                <c:pt idx="730">
                  <c:v>0.16426966292134831</c:v>
                </c:pt>
                <c:pt idx="731">
                  <c:v>0.16449438202247191</c:v>
                </c:pt>
                <c:pt idx="732">
                  <c:v>0.1647191011235955</c:v>
                </c:pt>
                <c:pt idx="733">
                  <c:v>0.1649438202247191</c:v>
                </c:pt>
                <c:pt idx="734">
                  <c:v>0.16516853932584269</c:v>
                </c:pt>
                <c:pt idx="735">
                  <c:v>0.16539325842696628</c:v>
                </c:pt>
                <c:pt idx="736">
                  <c:v>0.16561797752808988</c:v>
                </c:pt>
                <c:pt idx="737">
                  <c:v>0.16584269662921347</c:v>
                </c:pt>
                <c:pt idx="738">
                  <c:v>0.16606741573033709</c:v>
                </c:pt>
                <c:pt idx="739">
                  <c:v>0.16629213483146069</c:v>
                </c:pt>
                <c:pt idx="740">
                  <c:v>0.16651685393258428</c:v>
                </c:pt>
                <c:pt idx="741">
                  <c:v>0.16674157303370787</c:v>
                </c:pt>
                <c:pt idx="742">
                  <c:v>0.16696629213483147</c:v>
                </c:pt>
                <c:pt idx="743">
                  <c:v>0.16719101123595506</c:v>
                </c:pt>
                <c:pt idx="744">
                  <c:v>0.16741573033707866</c:v>
                </c:pt>
                <c:pt idx="745">
                  <c:v>0.16764044943820225</c:v>
                </c:pt>
                <c:pt idx="746">
                  <c:v>0.16786516853932584</c:v>
                </c:pt>
                <c:pt idx="747">
                  <c:v>0.16808988764044944</c:v>
                </c:pt>
                <c:pt idx="748">
                  <c:v>0.16831460674157303</c:v>
                </c:pt>
                <c:pt idx="749">
                  <c:v>0.16853932584269662</c:v>
                </c:pt>
                <c:pt idx="750">
                  <c:v>0.16876404494382022</c:v>
                </c:pt>
                <c:pt idx="751">
                  <c:v>0.16898876404494381</c:v>
                </c:pt>
                <c:pt idx="752">
                  <c:v>0.16921348314606741</c:v>
                </c:pt>
                <c:pt idx="753">
                  <c:v>0.169438202247191</c:v>
                </c:pt>
                <c:pt idx="754">
                  <c:v>0.16966292134831459</c:v>
                </c:pt>
                <c:pt idx="755">
                  <c:v>0.16988764044943822</c:v>
                </c:pt>
                <c:pt idx="756">
                  <c:v>0.17011235955056181</c:v>
                </c:pt>
                <c:pt idx="757">
                  <c:v>0.1703370786516854</c:v>
                </c:pt>
                <c:pt idx="758">
                  <c:v>0.170561797752809</c:v>
                </c:pt>
                <c:pt idx="759">
                  <c:v>0.17078651685393259</c:v>
                </c:pt>
                <c:pt idx="760">
                  <c:v>0.17101123595505618</c:v>
                </c:pt>
                <c:pt idx="761">
                  <c:v>0.17123595505617978</c:v>
                </c:pt>
                <c:pt idx="762">
                  <c:v>0.17146067415730337</c:v>
                </c:pt>
                <c:pt idx="763">
                  <c:v>0.17168539325842697</c:v>
                </c:pt>
                <c:pt idx="764">
                  <c:v>0.17191011235955056</c:v>
                </c:pt>
                <c:pt idx="765">
                  <c:v>0.17213483146067415</c:v>
                </c:pt>
                <c:pt idx="766">
                  <c:v>0.17235955056179775</c:v>
                </c:pt>
                <c:pt idx="767">
                  <c:v>0.17258426966292134</c:v>
                </c:pt>
                <c:pt idx="768">
                  <c:v>0.17280898876404494</c:v>
                </c:pt>
                <c:pt idx="769">
                  <c:v>0.17303370786516853</c:v>
                </c:pt>
                <c:pt idx="770">
                  <c:v>0.17325842696629212</c:v>
                </c:pt>
                <c:pt idx="771">
                  <c:v>0.17348314606741572</c:v>
                </c:pt>
                <c:pt idx="772">
                  <c:v>0.17370786516853934</c:v>
                </c:pt>
                <c:pt idx="773">
                  <c:v>0.17393258426966293</c:v>
                </c:pt>
                <c:pt idx="774">
                  <c:v>0.17415730337078653</c:v>
                </c:pt>
                <c:pt idx="775">
                  <c:v>0.17438202247191012</c:v>
                </c:pt>
                <c:pt idx="776">
                  <c:v>0.17460674157303371</c:v>
                </c:pt>
                <c:pt idx="777">
                  <c:v>0.17483146067415731</c:v>
                </c:pt>
                <c:pt idx="778">
                  <c:v>0.1750561797752809</c:v>
                </c:pt>
                <c:pt idx="779">
                  <c:v>0.1752808988764045</c:v>
                </c:pt>
                <c:pt idx="780">
                  <c:v>0.17550561797752809</c:v>
                </c:pt>
                <c:pt idx="781">
                  <c:v>0.17573033707865168</c:v>
                </c:pt>
                <c:pt idx="782">
                  <c:v>0.17595505617977528</c:v>
                </c:pt>
                <c:pt idx="783">
                  <c:v>0.17617977528089887</c:v>
                </c:pt>
                <c:pt idx="784">
                  <c:v>0.17640449438202246</c:v>
                </c:pt>
                <c:pt idx="785">
                  <c:v>0.17662921348314606</c:v>
                </c:pt>
                <c:pt idx="786">
                  <c:v>0.17685393258426965</c:v>
                </c:pt>
                <c:pt idx="787">
                  <c:v>0.17707865168539325</c:v>
                </c:pt>
                <c:pt idx="788">
                  <c:v>0.17730337078651687</c:v>
                </c:pt>
                <c:pt idx="789">
                  <c:v>0.17752808988764046</c:v>
                </c:pt>
                <c:pt idx="790">
                  <c:v>0.17775280898876405</c:v>
                </c:pt>
                <c:pt idx="791">
                  <c:v>0.17797752808988765</c:v>
                </c:pt>
                <c:pt idx="792">
                  <c:v>0.17820224719101124</c:v>
                </c:pt>
                <c:pt idx="793">
                  <c:v>0.17842696629213484</c:v>
                </c:pt>
                <c:pt idx="794">
                  <c:v>0.17865168539325843</c:v>
                </c:pt>
                <c:pt idx="795">
                  <c:v>0.17887640449438202</c:v>
                </c:pt>
                <c:pt idx="796">
                  <c:v>0.17910112359550562</c:v>
                </c:pt>
                <c:pt idx="797">
                  <c:v>0.17932584269662921</c:v>
                </c:pt>
                <c:pt idx="798">
                  <c:v>0.17955056179775281</c:v>
                </c:pt>
                <c:pt idx="799">
                  <c:v>0.1797752808988764</c:v>
                </c:pt>
                <c:pt idx="800">
                  <c:v>0.18</c:v>
                </c:pt>
                <c:pt idx="801">
                  <c:v>0.18022471910112359</c:v>
                </c:pt>
                <c:pt idx="802">
                  <c:v>0.18044943820224718</c:v>
                </c:pt>
                <c:pt idx="803">
                  <c:v>0.18067415730337077</c:v>
                </c:pt>
                <c:pt idx="804">
                  <c:v>0.18089887640449437</c:v>
                </c:pt>
                <c:pt idx="805">
                  <c:v>0.18112359550561799</c:v>
                </c:pt>
                <c:pt idx="806">
                  <c:v>0.18134831460674158</c:v>
                </c:pt>
                <c:pt idx="807">
                  <c:v>0.18157303370786518</c:v>
                </c:pt>
                <c:pt idx="808">
                  <c:v>0.18179775280898877</c:v>
                </c:pt>
                <c:pt idx="809">
                  <c:v>0.18202247191011237</c:v>
                </c:pt>
                <c:pt idx="810">
                  <c:v>0.18224719101123596</c:v>
                </c:pt>
                <c:pt idx="811">
                  <c:v>0.18247191011235955</c:v>
                </c:pt>
                <c:pt idx="812">
                  <c:v>0.18269662921348315</c:v>
                </c:pt>
                <c:pt idx="813">
                  <c:v>0.18292134831460674</c:v>
                </c:pt>
                <c:pt idx="814">
                  <c:v>0.18314606741573033</c:v>
                </c:pt>
                <c:pt idx="815">
                  <c:v>0.18337078651685393</c:v>
                </c:pt>
                <c:pt idx="816">
                  <c:v>0.18359550561797752</c:v>
                </c:pt>
                <c:pt idx="817">
                  <c:v>0.18382022471910112</c:v>
                </c:pt>
                <c:pt idx="818">
                  <c:v>0.18404494382022471</c:v>
                </c:pt>
                <c:pt idx="819">
                  <c:v>0.1842696629213483</c:v>
                </c:pt>
                <c:pt idx="820">
                  <c:v>0.1844943820224719</c:v>
                </c:pt>
                <c:pt idx="821">
                  <c:v>0.18471910112359552</c:v>
                </c:pt>
                <c:pt idx="822">
                  <c:v>0.18494382022471911</c:v>
                </c:pt>
                <c:pt idx="823">
                  <c:v>0.18516853932584271</c:v>
                </c:pt>
                <c:pt idx="824">
                  <c:v>0.1853932584269663</c:v>
                </c:pt>
                <c:pt idx="825">
                  <c:v>0.18561797752808989</c:v>
                </c:pt>
                <c:pt idx="826">
                  <c:v>0.18584269662921349</c:v>
                </c:pt>
                <c:pt idx="827">
                  <c:v>0.18606741573033708</c:v>
                </c:pt>
                <c:pt idx="828">
                  <c:v>0.18629213483146068</c:v>
                </c:pt>
                <c:pt idx="829">
                  <c:v>0.18651685393258427</c:v>
                </c:pt>
                <c:pt idx="830">
                  <c:v>0.18674157303370786</c:v>
                </c:pt>
                <c:pt idx="831">
                  <c:v>0.18696629213483146</c:v>
                </c:pt>
                <c:pt idx="832">
                  <c:v>0.18719101123595505</c:v>
                </c:pt>
                <c:pt idx="833">
                  <c:v>0.18741573033707865</c:v>
                </c:pt>
                <c:pt idx="834">
                  <c:v>0.18764044943820224</c:v>
                </c:pt>
                <c:pt idx="835">
                  <c:v>0.18786516853932583</c:v>
                </c:pt>
                <c:pt idx="836">
                  <c:v>0.18808988764044943</c:v>
                </c:pt>
                <c:pt idx="837">
                  <c:v>0.18831460674157302</c:v>
                </c:pt>
                <c:pt idx="838">
                  <c:v>0.18853932584269664</c:v>
                </c:pt>
                <c:pt idx="839">
                  <c:v>0.18876404494382024</c:v>
                </c:pt>
                <c:pt idx="840">
                  <c:v>0.18898876404494383</c:v>
                </c:pt>
                <c:pt idx="841">
                  <c:v>0.18921348314606742</c:v>
                </c:pt>
                <c:pt idx="842">
                  <c:v>0.18943820224719102</c:v>
                </c:pt>
                <c:pt idx="843">
                  <c:v>0.18966292134831461</c:v>
                </c:pt>
                <c:pt idx="844">
                  <c:v>0.18988764044943821</c:v>
                </c:pt>
                <c:pt idx="845">
                  <c:v>0.1901123595505618</c:v>
                </c:pt>
                <c:pt idx="846">
                  <c:v>0.19033707865168539</c:v>
                </c:pt>
                <c:pt idx="847">
                  <c:v>0.19056179775280899</c:v>
                </c:pt>
                <c:pt idx="848">
                  <c:v>0.19078651685393258</c:v>
                </c:pt>
                <c:pt idx="849">
                  <c:v>0.19101123595505617</c:v>
                </c:pt>
                <c:pt idx="850">
                  <c:v>0.19123595505617977</c:v>
                </c:pt>
                <c:pt idx="851">
                  <c:v>0.19146067415730336</c:v>
                </c:pt>
                <c:pt idx="852">
                  <c:v>0.19168539325842696</c:v>
                </c:pt>
                <c:pt idx="853">
                  <c:v>0.19191011235955055</c:v>
                </c:pt>
                <c:pt idx="854">
                  <c:v>0.19213483146067414</c:v>
                </c:pt>
                <c:pt idx="855">
                  <c:v>0.19235955056179777</c:v>
                </c:pt>
                <c:pt idx="856">
                  <c:v>0.19258426966292136</c:v>
                </c:pt>
                <c:pt idx="857">
                  <c:v>0.19280898876404495</c:v>
                </c:pt>
                <c:pt idx="858">
                  <c:v>0.19303370786516855</c:v>
                </c:pt>
                <c:pt idx="859">
                  <c:v>0.19325842696629214</c:v>
                </c:pt>
                <c:pt idx="860">
                  <c:v>0.19348314606741573</c:v>
                </c:pt>
                <c:pt idx="861">
                  <c:v>0.19370786516853933</c:v>
                </c:pt>
                <c:pt idx="862">
                  <c:v>0.19393258426966292</c:v>
                </c:pt>
                <c:pt idx="863">
                  <c:v>0.19415730337078652</c:v>
                </c:pt>
                <c:pt idx="864">
                  <c:v>0.19438202247191011</c:v>
                </c:pt>
                <c:pt idx="865">
                  <c:v>0.1946067415730337</c:v>
                </c:pt>
                <c:pt idx="866">
                  <c:v>0.1948314606741573</c:v>
                </c:pt>
                <c:pt idx="867">
                  <c:v>0.19505617977528089</c:v>
                </c:pt>
                <c:pt idx="868">
                  <c:v>0.19528089887640449</c:v>
                </c:pt>
                <c:pt idx="869">
                  <c:v>0.19550561797752808</c:v>
                </c:pt>
                <c:pt idx="870">
                  <c:v>0.19573033707865167</c:v>
                </c:pt>
                <c:pt idx="871">
                  <c:v>0.19595505617977529</c:v>
                </c:pt>
                <c:pt idx="872">
                  <c:v>0.19617977528089889</c:v>
                </c:pt>
                <c:pt idx="873">
                  <c:v>0.19640449438202248</c:v>
                </c:pt>
                <c:pt idx="874">
                  <c:v>0.19662921348314608</c:v>
                </c:pt>
                <c:pt idx="875">
                  <c:v>0.19685393258426967</c:v>
                </c:pt>
                <c:pt idx="876">
                  <c:v>0.19707865168539326</c:v>
                </c:pt>
                <c:pt idx="877">
                  <c:v>0.19730337078651686</c:v>
                </c:pt>
                <c:pt idx="878">
                  <c:v>0.19752808988764045</c:v>
                </c:pt>
                <c:pt idx="879">
                  <c:v>0.19775280898876405</c:v>
                </c:pt>
                <c:pt idx="880">
                  <c:v>0.19797752808988764</c:v>
                </c:pt>
                <c:pt idx="881">
                  <c:v>0.19820224719101123</c:v>
                </c:pt>
                <c:pt idx="882">
                  <c:v>0.19842696629213483</c:v>
                </c:pt>
                <c:pt idx="883">
                  <c:v>0.19865168539325842</c:v>
                </c:pt>
                <c:pt idx="884">
                  <c:v>0.19887640449438201</c:v>
                </c:pt>
                <c:pt idx="885">
                  <c:v>0.19910112359550561</c:v>
                </c:pt>
                <c:pt idx="886">
                  <c:v>0.1993258426966292</c:v>
                </c:pt>
                <c:pt idx="887">
                  <c:v>0.1995505617977528</c:v>
                </c:pt>
                <c:pt idx="888">
                  <c:v>0.19977528089887642</c:v>
                </c:pt>
                <c:pt idx="889">
                  <c:v>0.2</c:v>
                </c:pt>
                <c:pt idx="890">
                  <c:v>0.2002247191011236</c:v>
                </c:pt>
                <c:pt idx="891">
                  <c:v>0.2004494382022472</c:v>
                </c:pt>
                <c:pt idx="892">
                  <c:v>0.20067415730337079</c:v>
                </c:pt>
                <c:pt idx="893">
                  <c:v>0.20089887640449439</c:v>
                </c:pt>
                <c:pt idx="894">
                  <c:v>0.20112359550561798</c:v>
                </c:pt>
                <c:pt idx="895">
                  <c:v>0.20134831460674157</c:v>
                </c:pt>
                <c:pt idx="896">
                  <c:v>0.20157303370786517</c:v>
                </c:pt>
                <c:pt idx="897">
                  <c:v>0.20179775280898876</c:v>
                </c:pt>
                <c:pt idx="898">
                  <c:v>0.20202247191011236</c:v>
                </c:pt>
                <c:pt idx="899">
                  <c:v>0.20224719101123595</c:v>
                </c:pt>
                <c:pt idx="900">
                  <c:v>0.20247191011235954</c:v>
                </c:pt>
                <c:pt idx="901">
                  <c:v>0.20269662921348314</c:v>
                </c:pt>
                <c:pt idx="902">
                  <c:v>0.20292134831460673</c:v>
                </c:pt>
                <c:pt idx="903">
                  <c:v>0.20314606741573032</c:v>
                </c:pt>
                <c:pt idx="904">
                  <c:v>0.20337078651685395</c:v>
                </c:pt>
                <c:pt idx="905">
                  <c:v>0.20359550561797754</c:v>
                </c:pt>
                <c:pt idx="906">
                  <c:v>0.20382022471910113</c:v>
                </c:pt>
                <c:pt idx="907">
                  <c:v>0.20404494382022473</c:v>
                </c:pt>
                <c:pt idx="908">
                  <c:v>0.20426966292134832</c:v>
                </c:pt>
                <c:pt idx="909">
                  <c:v>0.20449438202247192</c:v>
                </c:pt>
                <c:pt idx="910">
                  <c:v>0.20471910112359551</c:v>
                </c:pt>
                <c:pt idx="911">
                  <c:v>0.2049438202247191</c:v>
                </c:pt>
                <c:pt idx="912">
                  <c:v>0.2051685393258427</c:v>
                </c:pt>
                <c:pt idx="913">
                  <c:v>0.20539325842696629</c:v>
                </c:pt>
                <c:pt idx="914">
                  <c:v>0.20561797752808988</c:v>
                </c:pt>
                <c:pt idx="915">
                  <c:v>0.20584269662921348</c:v>
                </c:pt>
                <c:pt idx="916">
                  <c:v>0.20606741573033707</c:v>
                </c:pt>
                <c:pt idx="917">
                  <c:v>0.20629213483146067</c:v>
                </c:pt>
                <c:pt idx="918">
                  <c:v>0.20651685393258426</c:v>
                </c:pt>
                <c:pt idx="919">
                  <c:v>0.20674157303370785</c:v>
                </c:pt>
                <c:pt idx="920">
                  <c:v>0.20696629213483145</c:v>
                </c:pt>
                <c:pt idx="921">
                  <c:v>0.20719101123595507</c:v>
                </c:pt>
                <c:pt idx="922">
                  <c:v>0.20741573033707866</c:v>
                </c:pt>
                <c:pt idx="923">
                  <c:v>0.20764044943820226</c:v>
                </c:pt>
                <c:pt idx="924">
                  <c:v>0.20786516853932585</c:v>
                </c:pt>
                <c:pt idx="925">
                  <c:v>0.20808988764044944</c:v>
                </c:pt>
                <c:pt idx="926">
                  <c:v>0.20831460674157304</c:v>
                </c:pt>
                <c:pt idx="927">
                  <c:v>0.20853932584269663</c:v>
                </c:pt>
                <c:pt idx="928">
                  <c:v>0.20876404494382023</c:v>
                </c:pt>
                <c:pt idx="929">
                  <c:v>0.20898876404494382</c:v>
                </c:pt>
                <c:pt idx="930">
                  <c:v>0.20921348314606741</c:v>
                </c:pt>
                <c:pt idx="931">
                  <c:v>0.20943820224719101</c:v>
                </c:pt>
                <c:pt idx="932">
                  <c:v>0.2096629213483146</c:v>
                </c:pt>
                <c:pt idx="933">
                  <c:v>0.2098876404494382</c:v>
                </c:pt>
                <c:pt idx="934">
                  <c:v>0.21011235955056179</c:v>
                </c:pt>
                <c:pt idx="935">
                  <c:v>0.21033707865168538</c:v>
                </c:pt>
                <c:pt idx="936">
                  <c:v>0.21056179775280898</c:v>
                </c:pt>
                <c:pt idx="937">
                  <c:v>0.21078651685393257</c:v>
                </c:pt>
                <c:pt idx="938">
                  <c:v>0.21101123595505619</c:v>
                </c:pt>
                <c:pt idx="939">
                  <c:v>0.21123595505617979</c:v>
                </c:pt>
                <c:pt idx="940">
                  <c:v>0.21146067415730338</c:v>
                </c:pt>
                <c:pt idx="941">
                  <c:v>0.21168539325842697</c:v>
                </c:pt>
                <c:pt idx="942">
                  <c:v>0.21191011235955057</c:v>
                </c:pt>
                <c:pt idx="943">
                  <c:v>0.21213483146067416</c:v>
                </c:pt>
                <c:pt idx="944">
                  <c:v>0.21235955056179776</c:v>
                </c:pt>
                <c:pt idx="945">
                  <c:v>0.21258426966292135</c:v>
                </c:pt>
                <c:pt idx="946">
                  <c:v>0.21280898876404494</c:v>
                </c:pt>
                <c:pt idx="947">
                  <c:v>0.21303370786516854</c:v>
                </c:pt>
                <c:pt idx="948">
                  <c:v>0.21325842696629213</c:v>
                </c:pt>
                <c:pt idx="949">
                  <c:v>0.21348314606741572</c:v>
                </c:pt>
                <c:pt idx="950">
                  <c:v>0.21370786516853932</c:v>
                </c:pt>
                <c:pt idx="951">
                  <c:v>0.21393258426966291</c:v>
                </c:pt>
                <c:pt idx="952">
                  <c:v>0.21415730337078651</c:v>
                </c:pt>
                <c:pt idx="953">
                  <c:v>0.2143820224719101</c:v>
                </c:pt>
                <c:pt idx="954">
                  <c:v>0.21460674157303372</c:v>
                </c:pt>
                <c:pt idx="955">
                  <c:v>0.21483146067415732</c:v>
                </c:pt>
                <c:pt idx="956">
                  <c:v>0.21505617977528091</c:v>
                </c:pt>
                <c:pt idx="957">
                  <c:v>0.2152808988764045</c:v>
                </c:pt>
                <c:pt idx="958">
                  <c:v>0.2155056179775281</c:v>
                </c:pt>
                <c:pt idx="959">
                  <c:v>0.21573033707865169</c:v>
                </c:pt>
                <c:pt idx="960">
                  <c:v>0.21595505617977528</c:v>
                </c:pt>
                <c:pt idx="961">
                  <c:v>0.21617977528089888</c:v>
                </c:pt>
                <c:pt idx="962">
                  <c:v>0.21640449438202247</c:v>
                </c:pt>
                <c:pt idx="963">
                  <c:v>0.21662921348314607</c:v>
                </c:pt>
                <c:pt idx="964">
                  <c:v>0.21685393258426966</c:v>
                </c:pt>
                <c:pt idx="965">
                  <c:v>0.21707865168539325</c:v>
                </c:pt>
                <c:pt idx="966">
                  <c:v>0.21730337078651685</c:v>
                </c:pt>
                <c:pt idx="967">
                  <c:v>0.21752808988764044</c:v>
                </c:pt>
                <c:pt idx="968">
                  <c:v>0.21775280898876404</c:v>
                </c:pt>
                <c:pt idx="969">
                  <c:v>0.21797752808988763</c:v>
                </c:pt>
                <c:pt idx="970">
                  <c:v>0.21820224719101122</c:v>
                </c:pt>
                <c:pt idx="971">
                  <c:v>0.21842696629213484</c:v>
                </c:pt>
                <c:pt idx="972">
                  <c:v>0.21865168539325844</c:v>
                </c:pt>
                <c:pt idx="973">
                  <c:v>0.21887640449438203</c:v>
                </c:pt>
                <c:pt idx="974">
                  <c:v>0.21910112359550563</c:v>
                </c:pt>
                <c:pt idx="975">
                  <c:v>0.21932584269662922</c:v>
                </c:pt>
                <c:pt idx="976">
                  <c:v>0.21955056179775281</c:v>
                </c:pt>
                <c:pt idx="977">
                  <c:v>0.21977528089887641</c:v>
                </c:pt>
                <c:pt idx="978">
                  <c:v>0.22</c:v>
                </c:pt>
                <c:pt idx="979">
                  <c:v>0.22022471910112359</c:v>
                </c:pt>
                <c:pt idx="980">
                  <c:v>0.22044943820224719</c:v>
                </c:pt>
                <c:pt idx="981">
                  <c:v>0.22067415730337078</c:v>
                </c:pt>
                <c:pt idx="982">
                  <c:v>0.22089887640449438</c:v>
                </c:pt>
                <c:pt idx="983">
                  <c:v>0.22112359550561797</c:v>
                </c:pt>
                <c:pt idx="984">
                  <c:v>0.22134831460674156</c:v>
                </c:pt>
                <c:pt idx="985">
                  <c:v>0.22157303370786516</c:v>
                </c:pt>
                <c:pt idx="986">
                  <c:v>0.22179775280898875</c:v>
                </c:pt>
                <c:pt idx="987">
                  <c:v>0.22202247191011237</c:v>
                </c:pt>
                <c:pt idx="988">
                  <c:v>0.22224719101123597</c:v>
                </c:pt>
                <c:pt idx="989">
                  <c:v>0.22247191011235956</c:v>
                </c:pt>
                <c:pt idx="990">
                  <c:v>0.22269662921348315</c:v>
                </c:pt>
                <c:pt idx="991">
                  <c:v>0.22292134831460675</c:v>
                </c:pt>
                <c:pt idx="992">
                  <c:v>0.22314606741573034</c:v>
                </c:pt>
                <c:pt idx="993">
                  <c:v>0.22337078651685394</c:v>
                </c:pt>
                <c:pt idx="994">
                  <c:v>0.22359550561797753</c:v>
                </c:pt>
                <c:pt idx="995">
                  <c:v>0.22382022471910112</c:v>
                </c:pt>
                <c:pt idx="996">
                  <c:v>0.22404494382022472</c:v>
                </c:pt>
                <c:pt idx="997">
                  <c:v>0.22426966292134831</c:v>
                </c:pt>
                <c:pt idx="998">
                  <c:v>0.22449438202247191</c:v>
                </c:pt>
                <c:pt idx="999">
                  <c:v>0.2247191011235955</c:v>
                </c:pt>
                <c:pt idx="1000">
                  <c:v>0.22494382022471909</c:v>
                </c:pt>
                <c:pt idx="1001">
                  <c:v>0.22516853932584269</c:v>
                </c:pt>
                <c:pt idx="1002">
                  <c:v>0.22539325842696628</c:v>
                </c:pt>
                <c:pt idx="1003">
                  <c:v>0.22561797752808987</c:v>
                </c:pt>
                <c:pt idx="1004">
                  <c:v>0.2258426966292135</c:v>
                </c:pt>
                <c:pt idx="1005">
                  <c:v>0.22606741573033709</c:v>
                </c:pt>
                <c:pt idx="1006">
                  <c:v>0.22629213483146068</c:v>
                </c:pt>
                <c:pt idx="1007">
                  <c:v>0.22651685393258428</c:v>
                </c:pt>
                <c:pt idx="1008">
                  <c:v>0.22674157303370787</c:v>
                </c:pt>
                <c:pt idx="1009">
                  <c:v>0.22696629213483147</c:v>
                </c:pt>
                <c:pt idx="1010">
                  <c:v>0.22719101123595506</c:v>
                </c:pt>
                <c:pt idx="1011">
                  <c:v>0.22741573033707865</c:v>
                </c:pt>
                <c:pt idx="1012">
                  <c:v>0.22764044943820225</c:v>
                </c:pt>
                <c:pt idx="1013">
                  <c:v>0.22786516853932584</c:v>
                </c:pt>
                <c:pt idx="1014">
                  <c:v>0.22808988764044943</c:v>
                </c:pt>
                <c:pt idx="1015">
                  <c:v>0.22831460674157303</c:v>
                </c:pt>
                <c:pt idx="1016">
                  <c:v>0.22853932584269662</c:v>
                </c:pt>
                <c:pt idx="1017">
                  <c:v>0.22876404494382022</c:v>
                </c:pt>
                <c:pt idx="1018">
                  <c:v>0.22898876404494381</c:v>
                </c:pt>
                <c:pt idx="1019">
                  <c:v>0.2292134831460674</c:v>
                </c:pt>
                <c:pt idx="1020">
                  <c:v>0.229438202247191</c:v>
                </c:pt>
                <c:pt idx="1021">
                  <c:v>0.22966292134831462</c:v>
                </c:pt>
                <c:pt idx="1022">
                  <c:v>0.22988764044943821</c:v>
                </c:pt>
                <c:pt idx="1023">
                  <c:v>0.23011235955056181</c:v>
                </c:pt>
                <c:pt idx="1024">
                  <c:v>0.2303370786516854</c:v>
                </c:pt>
                <c:pt idx="1025">
                  <c:v>0.23056179775280899</c:v>
                </c:pt>
                <c:pt idx="1026">
                  <c:v>0.23078651685393259</c:v>
                </c:pt>
                <c:pt idx="1027">
                  <c:v>0.23101123595505618</c:v>
                </c:pt>
                <c:pt idx="1028">
                  <c:v>0.23123595505617978</c:v>
                </c:pt>
                <c:pt idx="1029">
                  <c:v>0.23146067415730337</c:v>
                </c:pt>
                <c:pt idx="1030">
                  <c:v>0.23168539325842696</c:v>
                </c:pt>
                <c:pt idx="1031">
                  <c:v>0.23191011235955056</c:v>
                </c:pt>
                <c:pt idx="1032">
                  <c:v>0.23213483146067415</c:v>
                </c:pt>
                <c:pt idx="1033">
                  <c:v>0.23235955056179775</c:v>
                </c:pt>
                <c:pt idx="1034">
                  <c:v>0.23258426966292134</c:v>
                </c:pt>
                <c:pt idx="1035">
                  <c:v>0.23280898876404493</c:v>
                </c:pt>
                <c:pt idx="1036">
                  <c:v>0.23303370786516853</c:v>
                </c:pt>
                <c:pt idx="1037">
                  <c:v>0.23325842696629215</c:v>
                </c:pt>
                <c:pt idx="1038">
                  <c:v>0.23348314606741574</c:v>
                </c:pt>
                <c:pt idx="1039">
                  <c:v>0.23370786516853934</c:v>
                </c:pt>
                <c:pt idx="1040">
                  <c:v>0.23393258426966293</c:v>
                </c:pt>
                <c:pt idx="1041">
                  <c:v>0.23415730337078652</c:v>
                </c:pt>
                <c:pt idx="1042">
                  <c:v>0.23438202247191012</c:v>
                </c:pt>
                <c:pt idx="1043">
                  <c:v>0.23460674157303371</c:v>
                </c:pt>
                <c:pt idx="1044">
                  <c:v>0.23483146067415731</c:v>
                </c:pt>
                <c:pt idx="1045">
                  <c:v>0.2350561797752809</c:v>
                </c:pt>
                <c:pt idx="1046">
                  <c:v>0.23528089887640449</c:v>
                </c:pt>
                <c:pt idx="1047">
                  <c:v>0.23550561797752809</c:v>
                </c:pt>
                <c:pt idx="1048">
                  <c:v>0.23573033707865168</c:v>
                </c:pt>
                <c:pt idx="1049">
                  <c:v>0.23595505617977527</c:v>
                </c:pt>
                <c:pt idx="1050">
                  <c:v>0.23617977528089887</c:v>
                </c:pt>
                <c:pt idx="1051">
                  <c:v>0.23640449438202246</c:v>
                </c:pt>
                <c:pt idx="1052">
                  <c:v>0.23662921348314606</c:v>
                </c:pt>
                <c:pt idx="1053">
                  <c:v>0.23685393258426965</c:v>
                </c:pt>
                <c:pt idx="1054">
                  <c:v>0.23707865168539327</c:v>
                </c:pt>
                <c:pt idx="1055">
                  <c:v>0.23730337078651687</c:v>
                </c:pt>
                <c:pt idx="1056">
                  <c:v>0.23752808988764046</c:v>
                </c:pt>
                <c:pt idx="1057">
                  <c:v>0.23775280898876405</c:v>
                </c:pt>
                <c:pt idx="1058">
                  <c:v>0.23797752808988765</c:v>
                </c:pt>
                <c:pt idx="1059">
                  <c:v>0.23820224719101124</c:v>
                </c:pt>
                <c:pt idx="1060">
                  <c:v>0.23842696629213483</c:v>
                </c:pt>
                <c:pt idx="1061">
                  <c:v>0.23865168539325843</c:v>
                </c:pt>
                <c:pt idx="1062">
                  <c:v>0.23887640449438202</c:v>
                </c:pt>
                <c:pt idx="1063">
                  <c:v>0.23910112359550562</c:v>
                </c:pt>
                <c:pt idx="1064">
                  <c:v>0.23932584269662921</c:v>
                </c:pt>
                <c:pt idx="1065">
                  <c:v>0.2395505617977528</c:v>
                </c:pt>
                <c:pt idx="1066">
                  <c:v>0.2397752808988764</c:v>
                </c:pt>
                <c:pt idx="1067">
                  <c:v>0.24</c:v>
                </c:pt>
                <c:pt idx="1068">
                  <c:v>0.24022471910112358</c:v>
                </c:pt>
                <c:pt idx="1069">
                  <c:v>0.24044943820224718</c:v>
                </c:pt>
                <c:pt idx="1070">
                  <c:v>0.2406741573033708</c:v>
                </c:pt>
                <c:pt idx="1071">
                  <c:v>0.24089887640449439</c:v>
                </c:pt>
                <c:pt idx="1072">
                  <c:v>0.24112359550561799</c:v>
                </c:pt>
                <c:pt idx="1073">
                  <c:v>0.24134831460674158</c:v>
                </c:pt>
                <c:pt idx="1074">
                  <c:v>0.24157303370786518</c:v>
                </c:pt>
                <c:pt idx="1075">
                  <c:v>0.24179775280898877</c:v>
                </c:pt>
                <c:pt idx="1076">
                  <c:v>0.24202247191011236</c:v>
                </c:pt>
                <c:pt idx="1077">
                  <c:v>0.24224719101123596</c:v>
                </c:pt>
                <c:pt idx="1078">
                  <c:v>0.24247191011235955</c:v>
                </c:pt>
                <c:pt idx="1079">
                  <c:v>0.24269662921348314</c:v>
                </c:pt>
                <c:pt idx="1080">
                  <c:v>0.24292134831460674</c:v>
                </c:pt>
                <c:pt idx="1081">
                  <c:v>0.24314606741573033</c:v>
                </c:pt>
                <c:pt idx="1082">
                  <c:v>0.24337078651685393</c:v>
                </c:pt>
                <c:pt idx="1083">
                  <c:v>0.24359550561797752</c:v>
                </c:pt>
                <c:pt idx="1084">
                  <c:v>0.24382022471910111</c:v>
                </c:pt>
                <c:pt idx="1085">
                  <c:v>0.24404494382022471</c:v>
                </c:pt>
                <c:pt idx="1086">
                  <c:v>0.2442696629213483</c:v>
                </c:pt>
                <c:pt idx="1087">
                  <c:v>0.24449438202247192</c:v>
                </c:pt>
                <c:pt idx="1088">
                  <c:v>0.24471910112359552</c:v>
                </c:pt>
                <c:pt idx="1089">
                  <c:v>0.24494382022471911</c:v>
                </c:pt>
                <c:pt idx="1090">
                  <c:v>0.2451685393258427</c:v>
                </c:pt>
                <c:pt idx="1091">
                  <c:v>0.2453932584269663</c:v>
                </c:pt>
                <c:pt idx="1092">
                  <c:v>0.24561797752808989</c:v>
                </c:pt>
                <c:pt idx="1093">
                  <c:v>0.24584269662921349</c:v>
                </c:pt>
                <c:pt idx="1094">
                  <c:v>0.24606741573033708</c:v>
                </c:pt>
                <c:pt idx="1095">
                  <c:v>0.24629213483146067</c:v>
                </c:pt>
                <c:pt idx="1096">
                  <c:v>0.24651685393258427</c:v>
                </c:pt>
                <c:pt idx="1097">
                  <c:v>0.24674157303370786</c:v>
                </c:pt>
                <c:pt idx="1098">
                  <c:v>0.24696629213483146</c:v>
                </c:pt>
                <c:pt idx="1099">
                  <c:v>0.24719101123595505</c:v>
                </c:pt>
                <c:pt idx="1100">
                  <c:v>0.24741573033707864</c:v>
                </c:pt>
                <c:pt idx="1101">
                  <c:v>0.24764044943820224</c:v>
                </c:pt>
                <c:pt idx="1102">
                  <c:v>0.24786516853932583</c:v>
                </c:pt>
                <c:pt idx="1103">
                  <c:v>0.24808988764044942</c:v>
                </c:pt>
                <c:pt idx="1104">
                  <c:v>0.24831460674157305</c:v>
                </c:pt>
                <c:pt idx="1105">
                  <c:v>0.24853932584269664</c:v>
                </c:pt>
                <c:pt idx="1106">
                  <c:v>0.24876404494382023</c:v>
                </c:pt>
                <c:pt idx="1107">
                  <c:v>0.24898876404494383</c:v>
                </c:pt>
                <c:pt idx="1108">
                  <c:v>0.24921348314606742</c:v>
                </c:pt>
                <c:pt idx="1109">
                  <c:v>0.24943820224719102</c:v>
                </c:pt>
                <c:pt idx="1110">
                  <c:v>0.24966292134831461</c:v>
                </c:pt>
                <c:pt idx="1111">
                  <c:v>0.2498876404494382</c:v>
                </c:pt>
                <c:pt idx="1112">
                  <c:v>0.25011235955056182</c:v>
                </c:pt>
                <c:pt idx="1113">
                  <c:v>0.25033707865168542</c:v>
                </c:pt>
                <c:pt idx="1114">
                  <c:v>0.25056179775280901</c:v>
                </c:pt>
                <c:pt idx="1115">
                  <c:v>0.25078651685393261</c:v>
                </c:pt>
                <c:pt idx="1116">
                  <c:v>0.2510112359550562</c:v>
                </c:pt>
                <c:pt idx="1117">
                  <c:v>0.25123595505617979</c:v>
                </c:pt>
                <c:pt idx="1118">
                  <c:v>0.25146067415730339</c:v>
                </c:pt>
                <c:pt idx="1119">
                  <c:v>0.25168539325842698</c:v>
                </c:pt>
                <c:pt idx="1120">
                  <c:v>0.25191011235955058</c:v>
                </c:pt>
                <c:pt idx="1121">
                  <c:v>0.25213483146067417</c:v>
                </c:pt>
                <c:pt idx="1122">
                  <c:v>0.25235955056179776</c:v>
                </c:pt>
                <c:pt idx="1123">
                  <c:v>0.25258426966292136</c:v>
                </c:pt>
                <c:pt idx="1124">
                  <c:v>0.25280898876404495</c:v>
                </c:pt>
                <c:pt idx="1125">
                  <c:v>0.25303370786516854</c:v>
                </c:pt>
                <c:pt idx="1126">
                  <c:v>0.25325842696629214</c:v>
                </c:pt>
                <c:pt idx="1127">
                  <c:v>0.25348314606741573</c:v>
                </c:pt>
                <c:pt idx="1128">
                  <c:v>0.25370786516853933</c:v>
                </c:pt>
                <c:pt idx="1129">
                  <c:v>0.25393258426966292</c:v>
                </c:pt>
                <c:pt idx="1130">
                  <c:v>0.25415730337078651</c:v>
                </c:pt>
                <c:pt idx="1131">
                  <c:v>0.25438202247191011</c:v>
                </c:pt>
                <c:pt idx="1132">
                  <c:v>0.2546067415730337</c:v>
                </c:pt>
                <c:pt idx="1133">
                  <c:v>0.2548314606741573</c:v>
                </c:pt>
                <c:pt idx="1134">
                  <c:v>0.25505617977528089</c:v>
                </c:pt>
                <c:pt idx="1135">
                  <c:v>0.25528089887640448</c:v>
                </c:pt>
                <c:pt idx="1136">
                  <c:v>0.25550561797752808</c:v>
                </c:pt>
                <c:pt idx="1137">
                  <c:v>0.25573033707865167</c:v>
                </c:pt>
                <c:pt idx="1138">
                  <c:v>0.25595505617977526</c:v>
                </c:pt>
                <c:pt idx="1139">
                  <c:v>0.25617977528089886</c:v>
                </c:pt>
                <c:pt idx="1140">
                  <c:v>0.25640449438202245</c:v>
                </c:pt>
                <c:pt idx="1141">
                  <c:v>0.25662921348314605</c:v>
                </c:pt>
                <c:pt idx="1142">
                  <c:v>0.25685393258426964</c:v>
                </c:pt>
                <c:pt idx="1143">
                  <c:v>0.25707865168539323</c:v>
                </c:pt>
                <c:pt idx="1144">
                  <c:v>0.25730337078651683</c:v>
                </c:pt>
                <c:pt idx="1145">
                  <c:v>0.25752808988764048</c:v>
                </c:pt>
                <c:pt idx="1146">
                  <c:v>0.25775280898876407</c:v>
                </c:pt>
                <c:pt idx="1147">
                  <c:v>0.25797752808988766</c:v>
                </c:pt>
                <c:pt idx="1148">
                  <c:v>0.25820224719101126</c:v>
                </c:pt>
                <c:pt idx="1149">
                  <c:v>0.25842696629213485</c:v>
                </c:pt>
                <c:pt idx="1150">
                  <c:v>0.25865168539325845</c:v>
                </c:pt>
                <c:pt idx="1151">
                  <c:v>0.25887640449438204</c:v>
                </c:pt>
                <c:pt idx="1152">
                  <c:v>0.25910112359550563</c:v>
                </c:pt>
                <c:pt idx="1153">
                  <c:v>0.25932584269662923</c:v>
                </c:pt>
                <c:pt idx="1154">
                  <c:v>0.25955056179775282</c:v>
                </c:pt>
                <c:pt idx="1155">
                  <c:v>0.25977528089887642</c:v>
                </c:pt>
                <c:pt idx="1156">
                  <c:v>0.26</c:v>
                </c:pt>
                <c:pt idx="1157">
                  <c:v>0.2602247191011236</c:v>
                </c:pt>
                <c:pt idx="1158">
                  <c:v>0.2604494382022472</c:v>
                </c:pt>
                <c:pt idx="1159">
                  <c:v>0.26067415730337079</c:v>
                </c:pt>
                <c:pt idx="1160">
                  <c:v>0.26089887640449438</c:v>
                </c:pt>
                <c:pt idx="1161">
                  <c:v>0.26112359550561798</c:v>
                </c:pt>
                <c:pt idx="1162">
                  <c:v>0.26134831460674157</c:v>
                </c:pt>
                <c:pt idx="1163">
                  <c:v>0.26157303370786517</c:v>
                </c:pt>
                <c:pt idx="1164">
                  <c:v>0.26179775280898876</c:v>
                </c:pt>
                <c:pt idx="1165">
                  <c:v>0.26202247191011235</c:v>
                </c:pt>
                <c:pt idx="1166">
                  <c:v>0.26224719101123595</c:v>
                </c:pt>
                <c:pt idx="1167">
                  <c:v>0.26247191011235954</c:v>
                </c:pt>
                <c:pt idx="1168">
                  <c:v>0.26269662921348313</c:v>
                </c:pt>
                <c:pt idx="1169">
                  <c:v>0.26292134831460673</c:v>
                </c:pt>
                <c:pt idx="1170">
                  <c:v>0.26314606741573032</c:v>
                </c:pt>
                <c:pt idx="1171">
                  <c:v>0.26337078651685392</c:v>
                </c:pt>
                <c:pt idx="1172">
                  <c:v>0.26359550561797751</c:v>
                </c:pt>
                <c:pt idx="1173">
                  <c:v>0.2638202247191011</c:v>
                </c:pt>
                <c:pt idx="1174">
                  <c:v>0.2640449438202247</c:v>
                </c:pt>
                <c:pt idx="1175">
                  <c:v>0.26426966292134829</c:v>
                </c:pt>
                <c:pt idx="1176">
                  <c:v>0.26449438202247189</c:v>
                </c:pt>
                <c:pt idx="1177">
                  <c:v>0.26471910112359548</c:v>
                </c:pt>
                <c:pt idx="1178">
                  <c:v>0.26494382022471913</c:v>
                </c:pt>
                <c:pt idx="1179">
                  <c:v>0.26516853932584272</c:v>
                </c:pt>
                <c:pt idx="1180">
                  <c:v>0.26539325842696632</c:v>
                </c:pt>
                <c:pt idx="1181">
                  <c:v>0.26561797752808991</c:v>
                </c:pt>
                <c:pt idx="1182">
                  <c:v>0.2658426966292135</c:v>
                </c:pt>
                <c:pt idx="1183">
                  <c:v>0.2660674157303371</c:v>
                </c:pt>
                <c:pt idx="1184">
                  <c:v>0.26629213483146069</c:v>
                </c:pt>
                <c:pt idx="1185">
                  <c:v>0.26651685393258429</c:v>
                </c:pt>
                <c:pt idx="1186">
                  <c:v>0.26674157303370788</c:v>
                </c:pt>
                <c:pt idx="1187">
                  <c:v>0.26696629213483147</c:v>
                </c:pt>
                <c:pt idx="1188">
                  <c:v>0.26719101123595507</c:v>
                </c:pt>
                <c:pt idx="1189">
                  <c:v>0.26741573033707866</c:v>
                </c:pt>
                <c:pt idx="1190">
                  <c:v>0.26764044943820225</c:v>
                </c:pt>
                <c:pt idx="1191">
                  <c:v>0.26786516853932585</c:v>
                </c:pt>
                <c:pt idx="1192">
                  <c:v>0.26808988764044944</c:v>
                </c:pt>
                <c:pt idx="1193">
                  <c:v>0.26831460674157304</c:v>
                </c:pt>
                <c:pt idx="1194">
                  <c:v>0.26853932584269663</c:v>
                </c:pt>
                <c:pt idx="1195">
                  <c:v>0.26876404494382022</c:v>
                </c:pt>
                <c:pt idx="1196">
                  <c:v>0.26898876404494382</c:v>
                </c:pt>
                <c:pt idx="1197">
                  <c:v>0.26921348314606741</c:v>
                </c:pt>
                <c:pt idx="1198">
                  <c:v>0.26943820224719101</c:v>
                </c:pt>
                <c:pt idx="1199">
                  <c:v>0.2696629213483146</c:v>
                </c:pt>
                <c:pt idx="1200">
                  <c:v>0.26988764044943819</c:v>
                </c:pt>
                <c:pt idx="1201">
                  <c:v>0.27011235955056179</c:v>
                </c:pt>
                <c:pt idx="1202">
                  <c:v>0.27033707865168538</c:v>
                </c:pt>
                <c:pt idx="1203">
                  <c:v>0.27056179775280897</c:v>
                </c:pt>
                <c:pt idx="1204">
                  <c:v>0.27078651685393257</c:v>
                </c:pt>
                <c:pt idx="1205">
                  <c:v>0.27101123595505616</c:v>
                </c:pt>
                <c:pt idx="1206">
                  <c:v>0.27123595505617976</c:v>
                </c:pt>
                <c:pt idx="1207">
                  <c:v>0.27146067415730335</c:v>
                </c:pt>
                <c:pt idx="1208">
                  <c:v>0.27168539325842694</c:v>
                </c:pt>
                <c:pt idx="1209">
                  <c:v>0.27191011235955054</c:v>
                </c:pt>
                <c:pt idx="1210">
                  <c:v>0.27213483146067413</c:v>
                </c:pt>
                <c:pt idx="1211">
                  <c:v>0.27235955056179773</c:v>
                </c:pt>
                <c:pt idx="1212">
                  <c:v>0.27258426966292137</c:v>
                </c:pt>
                <c:pt idx="1213">
                  <c:v>0.27280898876404497</c:v>
                </c:pt>
                <c:pt idx="1214">
                  <c:v>0.27303370786516856</c:v>
                </c:pt>
                <c:pt idx="1215">
                  <c:v>0.27325842696629216</c:v>
                </c:pt>
                <c:pt idx="1216">
                  <c:v>0.27348314606741575</c:v>
                </c:pt>
                <c:pt idx="1217">
                  <c:v>0.27370786516853934</c:v>
                </c:pt>
                <c:pt idx="1218">
                  <c:v>0.27393258426966294</c:v>
                </c:pt>
                <c:pt idx="1219">
                  <c:v>0.27415730337078653</c:v>
                </c:pt>
                <c:pt idx="1220">
                  <c:v>0.27438202247191013</c:v>
                </c:pt>
                <c:pt idx="1221">
                  <c:v>0.27460674157303372</c:v>
                </c:pt>
                <c:pt idx="1222">
                  <c:v>0.27483146067415731</c:v>
                </c:pt>
                <c:pt idx="1223">
                  <c:v>0.27505617977528091</c:v>
                </c:pt>
                <c:pt idx="1224">
                  <c:v>0.2752808988764045</c:v>
                </c:pt>
                <c:pt idx="1225">
                  <c:v>0.27550561797752809</c:v>
                </c:pt>
                <c:pt idx="1226">
                  <c:v>0.27573033707865169</c:v>
                </c:pt>
                <c:pt idx="1227">
                  <c:v>0.27595505617977528</c:v>
                </c:pt>
                <c:pt idx="1228">
                  <c:v>0.27617977528089888</c:v>
                </c:pt>
                <c:pt idx="1229">
                  <c:v>0.27640449438202247</c:v>
                </c:pt>
                <c:pt idx="1230">
                  <c:v>0.27662921348314606</c:v>
                </c:pt>
                <c:pt idx="1231">
                  <c:v>0.27685393258426966</c:v>
                </c:pt>
                <c:pt idx="1232">
                  <c:v>0.27707865168539325</c:v>
                </c:pt>
                <c:pt idx="1233">
                  <c:v>0.27730337078651685</c:v>
                </c:pt>
                <c:pt idx="1234">
                  <c:v>0.27752808988764044</c:v>
                </c:pt>
                <c:pt idx="1235">
                  <c:v>0.27775280898876403</c:v>
                </c:pt>
                <c:pt idx="1236">
                  <c:v>0.27797752808988763</c:v>
                </c:pt>
                <c:pt idx="1237">
                  <c:v>0.27820224719101122</c:v>
                </c:pt>
                <c:pt idx="1238">
                  <c:v>0.27842696629213481</c:v>
                </c:pt>
                <c:pt idx="1239">
                  <c:v>0.27865168539325841</c:v>
                </c:pt>
                <c:pt idx="1240">
                  <c:v>0.278876404494382</c:v>
                </c:pt>
                <c:pt idx="1241">
                  <c:v>0.2791011235955056</c:v>
                </c:pt>
                <c:pt idx="1242">
                  <c:v>0.27932584269662919</c:v>
                </c:pt>
                <c:pt idx="1243">
                  <c:v>0.27955056179775278</c:v>
                </c:pt>
                <c:pt idx="1244">
                  <c:v>0.27977528089887638</c:v>
                </c:pt>
                <c:pt idx="1245">
                  <c:v>0.28000000000000003</c:v>
                </c:pt>
                <c:pt idx="1246">
                  <c:v>0.28022471910112362</c:v>
                </c:pt>
                <c:pt idx="1247">
                  <c:v>0.28044943820224721</c:v>
                </c:pt>
                <c:pt idx="1248">
                  <c:v>0.28067415730337081</c:v>
                </c:pt>
                <c:pt idx="1249">
                  <c:v>0.2808988764044944</c:v>
                </c:pt>
                <c:pt idx="1250">
                  <c:v>0.281123595505618</c:v>
                </c:pt>
                <c:pt idx="1251">
                  <c:v>0.28134831460674159</c:v>
                </c:pt>
                <c:pt idx="1252">
                  <c:v>0.28157303370786518</c:v>
                </c:pt>
                <c:pt idx="1253">
                  <c:v>0.28179775280898878</c:v>
                </c:pt>
                <c:pt idx="1254">
                  <c:v>0.28202247191011237</c:v>
                </c:pt>
                <c:pt idx="1255">
                  <c:v>0.28224719101123596</c:v>
                </c:pt>
                <c:pt idx="1256">
                  <c:v>0.28247191011235956</c:v>
                </c:pt>
                <c:pt idx="1257">
                  <c:v>0.28269662921348315</c:v>
                </c:pt>
                <c:pt idx="1258">
                  <c:v>0.28292134831460675</c:v>
                </c:pt>
                <c:pt idx="1259">
                  <c:v>0.28314606741573034</c:v>
                </c:pt>
                <c:pt idx="1260">
                  <c:v>0.28337078651685393</c:v>
                </c:pt>
                <c:pt idx="1261">
                  <c:v>0.28359550561797753</c:v>
                </c:pt>
                <c:pt idx="1262">
                  <c:v>0.28382022471910112</c:v>
                </c:pt>
                <c:pt idx="1263">
                  <c:v>0.28404494382022472</c:v>
                </c:pt>
                <c:pt idx="1264">
                  <c:v>0.28426966292134831</c:v>
                </c:pt>
                <c:pt idx="1265">
                  <c:v>0.2844943820224719</c:v>
                </c:pt>
                <c:pt idx="1266">
                  <c:v>0.2847191011235955</c:v>
                </c:pt>
                <c:pt idx="1267">
                  <c:v>0.28494382022471909</c:v>
                </c:pt>
                <c:pt idx="1268">
                  <c:v>0.28516853932584268</c:v>
                </c:pt>
                <c:pt idx="1269">
                  <c:v>0.28539325842696628</c:v>
                </c:pt>
                <c:pt idx="1270">
                  <c:v>0.28561797752808987</c:v>
                </c:pt>
                <c:pt idx="1271">
                  <c:v>0.28584269662921347</c:v>
                </c:pt>
                <c:pt idx="1272">
                  <c:v>0.28606741573033706</c:v>
                </c:pt>
                <c:pt idx="1273">
                  <c:v>0.28629213483146065</c:v>
                </c:pt>
                <c:pt idx="1274">
                  <c:v>0.28651685393258425</c:v>
                </c:pt>
                <c:pt idx="1275">
                  <c:v>0.28674157303370784</c:v>
                </c:pt>
                <c:pt idx="1276">
                  <c:v>0.28696629213483144</c:v>
                </c:pt>
                <c:pt idx="1277">
                  <c:v>0.28719101123595503</c:v>
                </c:pt>
                <c:pt idx="1278">
                  <c:v>0.28741573033707868</c:v>
                </c:pt>
                <c:pt idx="1279">
                  <c:v>0.28764044943820227</c:v>
                </c:pt>
                <c:pt idx="1280">
                  <c:v>0.28786516853932587</c:v>
                </c:pt>
                <c:pt idx="1281">
                  <c:v>0.28808988764044946</c:v>
                </c:pt>
                <c:pt idx="1282">
                  <c:v>0.28831460674157305</c:v>
                </c:pt>
                <c:pt idx="1283">
                  <c:v>0.28853932584269665</c:v>
                </c:pt>
                <c:pt idx="1284">
                  <c:v>0.28876404494382024</c:v>
                </c:pt>
                <c:pt idx="1285">
                  <c:v>0.28898876404494384</c:v>
                </c:pt>
                <c:pt idx="1286">
                  <c:v>0.28921348314606743</c:v>
                </c:pt>
                <c:pt idx="1287">
                  <c:v>0.28943820224719102</c:v>
                </c:pt>
                <c:pt idx="1288">
                  <c:v>0.28966292134831462</c:v>
                </c:pt>
                <c:pt idx="1289">
                  <c:v>0.28988764044943821</c:v>
                </c:pt>
                <c:pt idx="1290">
                  <c:v>0.2901123595505618</c:v>
                </c:pt>
                <c:pt idx="1291">
                  <c:v>0.2903370786516854</c:v>
                </c:pt>
                <c:pt idx="1292">
                  <c:v>0.29056179775280899</c:v>
                </c:pt>
                <c:pt idx="1293">
                  <c:v>0.29078651685393259</c:v>
                </c:pt>
                <c:pt idx="1294">
                  <c:v>0.29101123595505618</c:v>
                </c:pt>
                <c:pt idx="1295">
                  <c:v>0.29123595505617977</c:v>
                </c:pt>
                <c:pt idx="1296">
                  <c:v>0.29146067415730337</c:v>
                </c:pt>
                <c:pt idx="1297">
                  <c:v>0.29168539325842696</c:v>
                </c:pt>
                <c:pt idx="1298">
                  <c:v>0.29191011235955056</c:v>
                </c:pt>
                <c:pt idx="1299">
                  <c:v>0.29213483146067415</c:v>
                </c:pt>
                <c:pt idx="1300">
                  <c:v>0.29235955056179774</c:v>
                </c:pt>
                <c:pt idx="1301">
                  <c:v>0.29258426966292134</c:v>
                </c:pt>
                <c:pt idx="1302">
                  <c:v>0.29280898876404493</c:v>
                </c:pt>
                <c:pt idx="1303">
                  <c:v>0.29303370786516852</c:v>
                </c:pt>
                <c:pt idx="1304">
                  <c:v>0.29325842696629212</c:v>
                </c:pt>
                <c:pt idx="1305">
                  <c:v>0.29348314606741571</c:v>
                </c:pt>
                <c:pt idx="1306">
                  <c:v>0.29370786516853931</c:v>
                </c:pt>
                <c:pt idx="1307">
                  <c:v>0.2939325842696629</c:v>
                </c:pt>
                <c:pt idx="1308">
                  <c:v>0.29415730337078649</c:v>
                </c:pt>
                <c:pt idx="1309">
                  <c:v>0.29438202247191009</c:v>
                </c:pt>
                <c:pt idx="1310">
                  <c:v>0.29460674157303368</c:v>
                </c:pt>
                <c:pt idx="1311">
                  <c:v>0.29483146067415733</c:v>
                </c:pt>
                <c:pt idx="1312">
                  <c:v>0.29505617977528092</c:v>
                </c:pt>
                <c:pt idx="1313">
                  <c:v>0.29528089887640452</c:v>
                </c:pt>
                <c:pt idx="1314">
                  <c:v>0.29550561797752811</c:v>
                </c:pt>
                <c:pt idx="1315">
                  <c:v>0.29573033707865171</c:v>
                </c:pt>
                <c:pt idx="1316">
                  <c:v>0.2959550561797753</c:v>
                </c:pt>
                <c:pt idx="1317">
                  <c:v>0.29617977528089889</c:v>
                </c:pt>
                <c:pt idx="1318">
                  <c:v>0.29640449438202249</c:v>
                </c:pt>
                <c:pt idx="1319">
                  <c:v>0.29662921348314608</c:v>
                </c:pt>
                <c:pt idx="1320">
                  <c:v>0.29685393258426968</c:v>
                </c:pt>
                <c:pt idx="1321">
                  <c:v>0.29707865168539327</c:v>
                </c:pt>
                <c:pt idx="1322">
                  <c:v>0.29730337078651686</c:v>
                </c:pt>
                <c:pt idx="1323">
                  <c:v>0.29752808988764046</c:v>
                </c:pt>
                <c:pt idx="1324">
                  <c:v>0.29775280898876405</c:v>
                </c:pt>
                <c:pt idx="1325">
                  <c:v>0.29797752808988764</c:v>
                </c:pt>
                <c:pt idx="1326">
                  <c:v>0.29820224719101124</c:v>
                </c:pt>
                <c:pt idx="1327">
                  <c:v>0.29842696629213483</c:v>
                </c:pt>
                <c:pt idx="1328">
                  <c:v>0.29865168539325843</c:v>
                </c:pt>
                <c:pt idx="1329">
                  <c:v>0.29887640449438202</c:v>
                </c:pt>
                <c:pt idx="1330">
                  <c:v>0.29910112359550561</c:v>
                </c:pt>
                <c:pt idx="1331">
                  <c:v>0.29932584269662921</c:v>
                </c:pt>
                <c:pt idx="1332">
                  <c:v>0.2995505617977528</c:v>
                </c:pt>
                <c:pt idx="1333">
                  <c:v>0.2997752808988764</c:v>
                </c:pt>
                <c:pt idx="1334">
                  <c:v>0.3</c:v>
                </c:pt>
                <c:pt idx="1335">
                  <c:v>0.30022471910112358</c:v>
                </c:pt>
                <c:pt idx="1336">
                  <c:v>0.30044943820224718</c:v>
                </c:pt>
                <c:pt idx="1337">
                  <c:v>0.30067415730337077</c:v>
                </c:pt>
                <c:pt idx="1338">
                  <c:v>0.30089887640449436</c:v>
                </c:pt>
                <c:pt idx="1339">
                  <c:v>0.30112359550561796</c:v>
                </c:pt>
                <c:pt idx="1340">
                  <c:v>0.30134831460674155</c:v>
                </c:pt>
                <c:pt idx="1341">
                  <c:v>0.30157303370786515</c:v>
                </c:pt>
                <c:pt idx="1342">
                  <c:v>0.30179775280898874</c:v>
                </c:pt>
                <c:pt idx="1343">
                  <c:v>0.30202247191011233</c:v>
                </c:pt>
                <c:pt idx="1344">
                  <c:v>0.30224719101123598</c:v>
                </c:pt>
                <c:pt idx="1345">
                  <c:v>0.30247191011235958</c:v>
                </c:pt>
                <c:pt idx="1346">
                  <c:v>0.30269662921348317</c:v>
                </c:pt>
                <c:pt idx="1347">
                  <c:v>0.30292134831460676</c:v>
                </c:pt>
                <c:pt idx="1348">
                  <c:v>0.30314606741573036</c:v>
                </c:pt>
                <c:pt idx="1349">
                  <c:v>0.30337078651685395</c:v>
                </c:pt>
                <c:pt idx="1350">
                  <c:v>0.30359550561797755</c:v>
                </c:pt>
                <c:pt idx="1351">
                  <c:v>0.30382022471910114</c:v>
                </c:pt>
                <c:pt idx="1352">
                  <c:v>0.30404494382022473</c:v>
                </c:pt>
                <c:pt idx="1353">
                  <c:v>0.30426966292134833</c:v>
                </c:pt>
                <c:pt idx="1354">
                  <c:v>0.30449438202247192</c:v>
                </c:pt>
                <c:pt idx="1355">
                  <c:v>0.30471910112359551</c:v>
                </c:pt>
                <c:pt idx="1356">
                  <c:v>0.30494382022471911</c:v>
                </c:pt>
                <c:pt idx="1357">
                  <c:v>0.3051685393258427</c:v>
                </c:pt>
                <c:pt idx="1358">
                  <c:v>0.3053932584269663</c:v>
                </c:pt>
                <c:pt idx="1359">
                  <c:v>0.30561797752808989</c:v>
                </c:pt>
                <c:pt idx="1360">
                  <c:v>0.30584269662921348</c:v>
                </c:pt>
                <c:pt idx="1361">
                  <c:v>0.30606741573033708</c:v>
                </c:pt>
                <c:pt idx="1362">
                  <c:v>0.30629213483146067</c:v>
                </c:pt>
                <c:pt idx="1363">
                  <c:v>0.30651685393258427</c:v>
                </c:pt>
                <c:pt idx="1364">
                  <c:v>0.30674157303370786</c:v>
                </c:pt>
                <c:pt idx="1365">
                  <c:v>0.30696629213483145</c:v>
                </c:pt>
                <c:pt idx="1366">
                  <c:v>0.30719101123595505</c:v>
                </c:pt>
                <c:pt idx="1367">
                  <c:v>0.30741573033707864</c:v>
                </c:pt>
                <c:pt idx="1368">
                  <c:v>0.30764044943820223</c:v>
                </c:pt>
                <c:pt idx="1369">
                  <c:v>0.30786516853932583</c:v>
                </c:pt>
                <c:pt idx="1370">
                  <c:v>0.30808988764044942</c:v>
                </c:pt>
                <c:pt idx="1371">
                  <c:v>0.30831460674157302</c:v>
                </c:pt>
                <c:pt idx="1372">
                  <c:v>0.30853932584269661</c:v>
                </c:pt>
                <c:pt idx="1373">
                  <c:v>0.3087640449438202</c:v>
                </c:pt>
                <c:pt idx="1374">
                  <c:v>0.3089887640449438</c:v>
                </c:pt>
                <c:pt idx="1375">
                  <c:v>0.30921348314606739</c:v>
                </c:pt>
                <c:pt idx="1376">
                  <c:v>0.30943820224719099</c:v>
                </c:pt>
                <c:pt idx="1377">
                  <c:v>0.30966292134831458</c:v>
                </c:pt>
                <c:pt idx="1378">
                  <c:v>0.30988764044943823</c:v>
                </c:pt>
                <c:pt idx="1379">
                  <c:v>0.31011235955056182</c:v>
                </c:pt>
                <c:pt idx="1380">
                  <c:v>0.31033707865168542</c:v>
                </c:pt>
                <c:pt idx="1381">
                  <c:v>0.31056179775280901</c:v>
                </c:pt>
                <c:pt idx="1382">
                  <c:v>0.3107865168539326</c:v>
                </c:pt>
                <c:pt idx="1383">
                  <c:v>0.3110112359550562</c:v>
                </c:pt>
                <c:pt idx="1384">
                  <c:v>0.31123595505617979</c:v>
                </c:pt>
                <c:pt idx="1385">
                  <c:v>0.31146067415730339</c:v>
                </c:pt>
                <c:pt idx="1386">
                  <c:v>0.31168539325842698</c:v>
                </c:pt>
                <c:pt idx="1387">
                  <c:v>0.31191011235955057</c:v>
                </c:pt>
                <c:pt idx="1388">
                  <c:v>0.31213483146067417</c:v>
                </c:pt>
                <c:pt idx="1389">
                  <c:v>0.31235955056179776</c:v>
                </c:pt>
                <c:pt idx="1390">
                  <c:v>0.31258426966292135</c:v>
                </c:pt>
                <c:pt idx="1391">
                  <c:v>0.31280898876404495</c:v>
                </c:pt>
                <c:pt idx="1392">
                  <c:v>0.31303370786516854</c:v>
                </c:pt>
                <c:pt idx="1393">
                  <c:v>0.31325842696629214</c:v>
                </c:pt>
                <c:pt idx="1394">
                  <c:v>0.31348314606741573</c:v>
                </c:pt>
                <c:pt idx="1395">
                  <c:v>0.31370786516853932</c:v>
                </c:pt>
                <c:pt idx="1396">
                  <c:v>0.31393258426966292</c:v>
                </c:pt>
                <c:pt idx="1397">
                  <c:v>0.31415730337078651</c:v>
                </c:pt>
                <c:pt idx="1398">
                  <c:v>0.31438202247191011</c:v>
                </c:pt>
                <c:pt idx="1399">
                  <c:v>0.3146067415730337</c:v>
                </c:pt>
                <c:pt idx="1400">
                  <c:v>0.31483146067415729</c:v>
                </c:pt>
                <c:pt idx="1401">
                  <c:v>0.31505617977528089</c:v>
                </c:pt>
                <c:pt idx="1402">
                  <c:v>0.31528089887640448</c:v>
                </c:pt>
                <c:pt idx="1403">
                  <c:v>0.31550561797752807</c:v>
                </c:pt>
                <c:pt idx="1404">
                  <c:v>0.31573033707865167</c:v>
                </c:pt>
                <c:pt idx="1405">
                  <c:v>0.31595505617977526</c:v>
                </c:pt>
                <c:pt idx="1406">
                  <c:v>0.31617977528089886</c:v>
                </c:pt>
                <c:pt idx="1407">
                  <c:v>0.31640449438202245</c:v>
                </c:pt>
                <c:pt idx="1408">
                  <c:v>0.31662921348314604</c:v>
                </c:pt>
                <c:pt idx="1409">
                  <c:v>0.31685393258426964</c:v>
                </c:pt>
                <c:pt idx="1410">
                  <c:v>0.31707865168539323</c:v>
                </c:pt>
                <c:pt idx="1411">
                  <c:v>0.31730337078651688</c:v>
                </c:pt>
                <c:pt idx="1412">
                  <c:v>0.31752808988764047</c:v>
                </c:pt>
                <c:pt idx="1413">
                  <c:v>0.31775280898876407</c:v>
                </c:pt>
                <c:pt idx="1414">
                  <c:v>0.31797752808988766</c:v>
                </c:pt>
                <c:pt idx="1415">
                  <c:v>0.31820224719101126</c:v>
                </c:pt>
                <c:pt idx="1416">
                  <c:v>0.31842696629213485</c:v>
                </c:pt>
                <c:pt idx="1417">
                  <c:v>0.31865168539325844</c:v>
                </c:pt>
                <c:pt idx="1418">
                  <c:v>0.31887640449438204</c:v>
                </c:pt>
                <c:pt idx="1419">
                  <c:v>0.31910112359550563</c:v>
                </c:pt>
                <c:pt idx="1420">
                  <c:v>0.31932584269662923</c:v>
                </c:pt>
                <c:pt idx="1421">
                  <c:v>0.31955056179775282</c:v>
                </c:pt>
                <c:pt idx="1422">
                  <c:v>0.31977528089887641</c:v>
                </c:pt>
                <c:pt idx="1423">
                  <c:v>0.32</c:v>
                </c:pt>
                <c:pt idx="1424">
                  <c:v>0.3202247191011236</c:v>
                </c:pt>
                <c:pt idx="1425">
                  <c:v>0.32044943820224719</c:v>
                </c:pt>
                <c:pt idx="1426">
                  <c:v>0.32067415730337079</c:v>
                </c:pt>
                <c:pt idx="1427">
                  <c:v>0.32089887640449438</c:v>
                </c:pt>
                <c:pt idx="1428">
                  <c:v>0.32112359550561798</c:v>
                </c:pt>
                <c:pt idx="1429">
                  <c:v>0.32134831460674157</c:v>
                </c:pt>
                <c:pt idx="1430">
                  <c:v>0.32157303370786516</c:v>
                </c:pt>
                <c:pt idx="1431">
                  <c:v>0.32179775280898876</c:v>
                </c:pt>
                <c:pt idx="1432">
                  <c:v>0.32202247191011235</c:v>
                </c:pt>
                <c:pt idx="1433">
                  <c:v>0.32224719101123595</c:v>
                </c:pt>
                <c:pt idx="1434">
                  <c:v>0.32247191011235954</c:v>
                </c:pt>
                <c:pt idx="1435">
                  <c:v>0.32269662921348313</c:v>
                </c:pt>
                <c:pt idx="1436">
                  <c:v>0.32292134831460673</c:v>
                </c:pt>
                <c:pt idx="1437">
                  <c:v>0.32314606741573032</c:v>
                </c:pt>
                <c:pt idx="1438">
                  <c:v>0.32337078651685391</c:v>
                </c:pt>
                <c:pt idx="1439">
                  <c:v>0.32359550561797751</c:v>
                </c:pt>
                <c:pt idx="1440">
                  <c:v>0.3238202247191011</c:v>
                </c:pt>
                <c:pt idx="1441">
                  <c:v>0.3240449438202247</c:v>
                </c:pt>
                <c:pt idx="1442">
                  <c:v>0.32426966292134829</c:v>
                </c:pt>
                <c:pt idx="1443">
                  <c:v>0.32449438202247188</c:v>
                </c:pt>
                <c:pt idx="1444">
                  <c:v>0.32471910112359553</c:v>
                </c:pt>
                <c:pt idx="1445">
                  <c:v>0.32494382022471913</c:v>
                </c:pt>
                <c:pt idx="1446">
                  <c:v>0.32516853932584272</c:v>
                </c:pt>
                <c:pt idx="1447">
                  <c:v>0.32539325842696631</c:v>
                </c:pt>
                <c:pt idx="1448">
                  <c:v>0.32561797752808991</c:v>
                </c:pt>
                <c:pt idx="1449">
                  <c:v>0.3258426966292135</c:v>
                </c:pt>
                <c:pt idx="1450">
                  <c:v>0.3260674157303371</c:v>
                </c:pt>
                <c:pt idx="1451">
                  <c:v>0.32629213483146069</c:v>
                </c:pt>
                <c:pt idx="1452">
                  <c:v>0.32651685393258428</c:v>
                </c:pt>
                <c:pt idx="1453">
                  <c:v>0.32674157303370788</c:v>
                </c:pt>
                <c:pt idx="1454">
                  <c:v>0.32696629213483147</c:v>
                </c:pt>
                <c:pt idx="1455">
                  <c:v>0.32719101123595506</c:v>
                </c:pt>
                <c:pt idx="1456">
                  <c:v>0.32741573033707866</c:v>
                </c:pt>
                <c:pt idx="1457">
                  <c:v>0.32764044943820225</c:v>
                </c:pt>
                <c:pt idx="1458">
                  <c:v>0.32786516853932585</c:v>
                </c:pt>
                <c:pt idx="1459">
                  <c:v>0.32808988764044944</c:v>
                </c:pt>
                <c:pt idx="1460">
                  <c:v>0.32831460674157303</c:v>
                </c:pt>
                <c:pt idx="1461">
                  <c:v>0.32853932584269663</c:v>
                </c:pt>
                <c:pt idx="1462">
                  <c:v>0.32876404494382022</c:v>
                </c:pt>
                <c:pt idx="1463">
                  <c:v>0.32898876404494382</c:v>
                </c:pt>
                <c:pt idx="1464">
                  <c:v>0.32921348314606741</c:v>
                </c:pt>
                <c:pt idx="1465">
                  <c:v>0.329438202247191</c:v>
                </c:pt>
                <c:pt idx="1466">
                  <c:v>0.3296629213483146</c:v>
                </c:pt>
                <c:pt idx="1467">
                  <c:v>0.32988764044943819</c:v>
                </c:pt>
                <c:pt idx="1468">
                  <c:v>0.33011235955056178</c:v>
                </c:pt>
                <c:pt idx="1469">
                  <c:v>0.33033707865168538</c:v>
                </c:pt>
                <c:pt idx="1470">
                  <c:v>0.33056179775280897</c:v>
                </c:pt>
                <c:pt idx="1471">
                  <c:v>0.33078651685393257</c:v>
                </c:pt>
                <c:pt idx="1472">
                  <c:v>0.33101123595505616</c:v>
                </c:pt>
                <c:pt idx="1473">
                  <c:v>0.33123595505617975</c:v>
                </c:pt>
                <c:pt idx="1474">
                  <c:v>0.33146067415730335</c:v>
                </c:pt>
                <c:pt idx="1475">
                  <c:v>0.33168539325842694</c:v>
                </c:pt>
                <c:pt idx="1476">
                  <c:v>0.33191011235955054</c:v>
                </c:pt>
                <c:pt idx="1477">
                  <c:v>0.33213483146067418</c:v>
                </c:pt>
                <c:pt idx="1478">
                  <c:v>0.33235955056179778</c:v>
                </c:pt>
                <c:pt idx="1479">
                  <c:v>0.33258426966292137</c:v>
                </c:pt>
                <c:pt idx="1480">
                  <c:v>0.33280898876404497</c:v>
                </c:pt>
                <c:pt idx="1481">
                  <c:v>0.33303370786516856</c:v>
                </c:pt>
                <c:pt idx="1482">
                  <c:v>0.33325842696629215</c:v>
                </c:pt>
                <c:pt idx="1483">
                  <c:v>0.33348314606741575</c:v>
                </c:pt>
                <c:pt idx="1484">
                  <c:v>0.33370786516853934</c:v>
                </c:pt>
                <c:pt idx="1485">
                  <c:v>0.33393258426966294</c:v>
                </c:pt>
                <c:pt idx="1486">
                  <c:v>0.33415730337078653</c:v>
                </c:pt>
                <c:pt idx="1487">
                  <c:v>0.33438202247191012</c:v>
                </c:pt>
                <c:pt idx="1488">
                  <c:v>0.33460674157303372</c:v>
                </c:pt>
                <c:pt idx="1489">
                  <c:v>0.33483146067415731</c:v>
                </c:pt>
                <c:pt idx="1490">
                  <c:v>0.3350561797752809</c:v>
                </c:pt>
                <c:pt idx="1491">
                  <c:v>0.3352808988764045</c:v>
                </c:pt>
                <c:pt idx="1492">
                  <c:v>0.33550561797752809</c:v>
                </c:pt>
                <c:pt idx="1493">
                  <c:v>0.33573033707865169</c:v>
                </c:pt>
                <c:pt idx="1494">
                  <c:v>0.33595505617977528</c:v>
                </c:pt>
                <c:pt idx="1495">
                  <c:v>0.33617977528089887</c:v>
                </c:pt>
                <c:pt idx="1496">
                  <c:v>0.33640449438202247</c:v>
                </c:pt>
                <c:pt idx="1497">
                  <c:v>0.33662921348314606</c:v>
                </c:pt>
                <c:pt idx="1498">
                  <c:v>0.33685393258426966</c:v>
                </c:pt>
                <c:pt idx="1499">
                  <c:v>0.33707865168539325</c:v>
                </c:pt>
                <c:pt idx="1500">
                  <c:v>0.33730337078651684</c:v>
                </c:pt>
                <c:pt idx="1501">
                  <c:v>0.33752808988764044</c:v>
                </c:pt>
                <c:pt idx="1502">
                  <c:v>0.33775280898876403</c:v>
                </c:pt>
                <c:pt idx="1503">
                  <c:v>0.33797752808988762</c:v>
                </c:pt>
                <c:pt idx="1504">
                  <c:v>0.33820224719101122</c:v>
                </c:pt>
                <c:pt idx="1505">
                  <c:v>0.33842696629213481</c:v>
                </c:pt>
                <c:pt idx="1506">
                  <c:v>0.33865168539325841</c:v>
                </c:pt>
                <c:pt idx="1507">
                  <c:v>0.338876404494382</c:v>
                </c:pt>
                <c:pt idx="1508">
                  <c:v>0.33910112359550559</c:v>
                </c:pt>
                <c:pt idx="1509">
                  <c:v>0.33932584269662919</c:v>
                </c:pt>
                <c:pt idx="1510">
                  <c:v>0.33955056179775278</c:v>
                </c:pt>
                <c:pt idx="1511">
                  <c:v>0.33977528089887643</c:v>
                </c:pt>
                <c:pt idx="1512">
                  <c:v>0.34</c:v>
                </c:pt>
                <c:pt idx="1513">
                  <c:v>0.34022471910112362</c:v>
                </c:pt>
                <c:pt idx="1514">
                  <c:v>0.34044943820224721</c:v>
                </c:pt>
                <c:pt idx="1515">
                  <c:v>0.34067415730337081</c:v>
                </c:pt>
                <c:pt idx="1516">
                  <c:v>0.3408988764044944</c:v>
                </c:pt>
                <c:pt idx="1517">
                  <c:v>0.34112359550561799</c:v>
                </c:pt>
                <c:pt idx="1518">
                  <c:v>0.34134831460674159</c:v>
                </c:pt>
                <c:pt idx="1519">
                  <c:v>0.34157303370786518</c:v>
                </c:pt>
                <c:pt idx="1520">
                  <c:v>0.34179775280898878</c:v>
                </c:pt>
                <c:pt idx="1521">
                  <c:v>0.34202247191011237</c:v>
                </c:pt>
                <c:pt idx="1522">
                  <c:v>0.34224719101123596</c:v>
                </c:pt>
                <c:pt idx="1523">
                  <c:v>0.34247191011235956</c:v>
                </c:pt>
                <c:pt idx="1524">
                  <c:v>0.34269662921348315</c:v>
                </c:pt>
                <c:pt idx="1525">
                  <c:v>0.34292134831460674</c:v>
                </c:pt>
                <c:pt idx="1526">
                  <c:v>0.34314606741573034</c:v>
                </c:pt>
                <c:pt idx="1527">
                  <c:v>0.34337078651685393</c:v>
                </c:pt>
                <c:pt idx="1528">
                  <c:v>0.34359550561797753</c:v>
                </c:pt>
                <c:pt idx="1529">
                  <c:v>0.34382022471910112</c:v>
                </c:pt>
                <c:pt idx="1530">
                  <c:v>0.34404494382022471</c:v>
                </c:pt>
                <c:pt idx="1531">
                  <c:v>0.34426966292134831</c:v>
                </c:pt>
                <c:pt idx="1532">
                  <c:v>0.3444943820224719</c:v>
                </c:pt>
                <c:pt idx="1533">
                  <c:v>0.34471910112359549</c:v>
                </c:pt>
                <c:pt idx="1534">
                  <c:v>0.34494382022471909</c:v>
                </c:pt>
                <c:pt idx="1535">
                  <c:v>0.34516853932584268</c:v>
                </c:pt>
                <c:pt idx="1536">
                  <c:v>0.34539325842696628</c:v>
                </c:pt>
                <c:pt idx="1537">
                  <c:v>0.34561797752808987</c:v>
                </c:pt>
                <c:pt idx="1538">
                  <c:v>0.34584269662921346</c:v>
                </c:pt>
                <c:pt idx="1539">
                  <c:v>0.34606741573033706</c:v>
                </c:pt>
                <c:pt idx="1540">
                  <c:v>0.34629213483146065</c:v>
                </c:pt>
                <c:pt idx="1541">
                  <c:v>0.34651685393258425</c:v>
                </c:pt>
                <c:pt idx="1542">
                  <c:v>0.34674157303370784</c:v>
                </c:pt>
                <c:pt idx="1543">
                  <c:v>0.34696629213483143</c:v>
                </c:pt>
                <c:pt idx="1544">
                  <c:v>0.34719101123595508</c:v>
                </c:pt>
                <c:pt idx="1545">
                  <c:v>0.34741573033707868</c:v>
                </c:pt>
                <c:pt idx="1546">
                  <c:v>0.34764044943820227</c:v>
                </c:pt>
                <c:pt idx="1547">
                  <c:v>0.34786516853932586</c:v>
                </c:pt>
                <c:pt idx="1548">
                  <c:v>0.34808988764044946</c:v>
                </c:pt>
                <c:pt idx="1549">
                  <c:v>0.34831460674157305</c:v>
                </c:pt>
                <c:pt idx="1550">
                  <c:v>0.34853932584269665</c:v>
                </c:pt>
                <c:pt idx="1551">
                  <c:v>0.34876404494382024</c:v>
                </c:pt>
                <c:pt idx="1552">
                  <c:v>0.34898876404494383</c:v>
                </c:pt>
                <c:pt idx="1553">
                  <c:v>0.34921348314606743</c:v>
                </c:pt>
                <c:pt idx="1554">
                  <c:v>0.34943820224719102</c:v>
                </c:pt>
                <c:pt idx="1555">
                  <c:v>0.34966292134831461</c:v>
                </c:pt>
                <c:pt idx="1556">
                  <c:v>0.34988764044943821</c:v>
                </c:pt>
                <c:pt idx="1557">
                  <c:v>0.3501123595505618</c:v>
                </c:pt>
                <c:pt idx="1558">
                  <c:v>0.3503370786516854</c:v>
                </c:pt>
                <c:pt idx="1559">
                  <c:v>0.35056179775280899</c:v>
                </c:pt>
                <c:pt idx="1560">
                  <c:v>0.35078651685393258</c:v>
                </c:pt>
                <c:pt idx="1561">
                  <c:v>0.35101123595505618</c:v>
                </c:pt>
                <c:pt idx="1562">
                  <c:v>0.35123595505617977</c:v>
                </c:pt>
                <c:pt idx="1563">
                  <c:v>0.35146067415730337</c:v>
                </c:pt>
                <c:pt idx="1564">
                  <c:v>0.35168539325842696</c:v>
                </c:pt>
                <c:pt idx="1565">
                  <c:v>0.35191011235955055</c:v>
                </c:pt>
                <c:pt idx="1566">
                  <c:v>0.35213483146067415</c:v>
                </c:pt>
                <c:pt idx="1567">
                  <c:v>0.35235955056179774</c:v>
                </c:pt>
                <c:pt idx="1568">
                  <c:v>0.35258426966292133</c:v>
                </c:pt>
                <c:pt idx="1569">
                  <c:v>0.35280898876404493</c:v>
                </c:pt>
                <c:pt idx="1570">
                  <c:v>0.35303370786516852</c:v>
                </c:pt>
                <c:pt idx="1571">
                  <c:v>0.35325842696629212</c:v>
                </c:pt>
                <c:pt idx="1572">
                  <c:v>0.35348314606741571</c:v>
                </c:pt>
                <c:pt idx="1573">
                  <c:v>0.3537078651685393</c:v>
                </c:pt>
                <c:pt idx="1574">
                  <c:v>0.3539325842696629</c:v>
                </c:pt>
                <c:pt idx="1575">
                  <c:v>0.35415730337078649</c:v>
                </c:pt>
                <c:pt idx="1576">
                  <c:v>0.35438202247191009</c:v>
                </c:pt>
                <c:pt idx="1577">
                  <c:v>0.35460674157303373</c:v>
                </c:pt>
                <c:pt idx="1578">
                  <c:v>0.35483146067415733</c:v>
                </c:pt>
                <c:pt idx="1579">
                  <c:v>0.35505617977528092</c:v>
                </c:pt>
                <c:pt idx="1580">
                  <c:v>0.35528089887640452</c:v>
                </c:pt>
                <c:pt idx="1581">
                  <c:v>0.35550561797752811</c:v>
                </c:pt>
                <c:pt idx="1582">
                  <c:v>0.3557303370786517</c:v>
                </c:pt>
                <c:pt idx="1583">
                  <c:v>0.3559550561797753</c:v>
                </c:pt>
                <c:pt idx="1584">
                  <c:v>0.35617977528089889</c:v>
                </c:pt>
                <c:pt idx="1585">
                  <c:v>0.35640449438202249</c:v>
                </c:pt>
                <c:pt idx="1586">
                  <c:v>0.35662921348314608</c:v>
                </c:pt>
                <c:pt idx="1587">
                  <c:v>0.35685393258426967</c:v>
                </c:pt>
                <c:pt idx="1588">
                  <c:v>0.35707865168539327</c:v>
                </c:pt>
                <c:pt idx="1589">
                  <c:v>0.35730337078651686</c:v>
                </c:pt>
                <c:pt idx="1590">
                  <c:v>0.35752808988764045</c:v>
                </c:pt>
                <c:pt idx="1591">
                  <c:v>0.35775280898876405</c:v>
                </c:pt>
                <c:pt idx="1592">
                  <c:v>0.35797752808988764</c:v>
                </c:pt>
                <c:pt idx="1593">
                  <c:v>0.35820224719101124</c:v>
                </c:pt>
                <c:pt idx="1594">
                  <c:v>0.35842696629213483</c:v>
                </c:pt>
                <c:pt idx="1595">
                  <c:v>0.35865168539325842</c:v>
                </c:pt>
                <c:pt idx="1596">
                  <c:v>0.35887640449438202</c:v>
                </c:pt>
                <c:pt idx="1597">
                  <c:v>0.35910112359550561</c:v>
                </c:pt>
                <c:pt idx="1598">
                  <c:v>0.35932584269662921</c:v>
                </c:pt>
                <c:pt idx="1599">
                  <c:v>0.3595505617977528</c:v>
                </c:pt>
                <c:pt idx="1600">
                  <c:v>0.35977528089887639</c:v>
                </c:pt>
                <c:pt idx="1601">
                  <c:v>0.36</c:v>
                </c:pt>
                <c:pt idx="1602">
                  <c:v>0.36022471910112358</c:v>
                </c:pt>
                <c:pt idx="1603">
                  <c:v>0.36044943820224717</c:v>
                </c:pt>
                <c:pt idx="1604">
                  <c:v>0.36067415730337077</c:v>
                </c:pt>
                <c:pt idx="1605">
                  <c:v>0.36089887640449436</c:v>
                </c:pt>
                <c:pt idx="1606">
                  <c:v>0.36112359550561796</c:v>
                </c:pt>
                <c:pt idx="1607">
                  <c:v>0.36134831460674155</c:v>
                </c:pt>
                <c:pt idx="1608">
                  <c:v>0.36157303370786514</c:v>
                </c:pt>
                <c:pt idx="1609">
                  <c:v>0.36179775280898874</c:v>
                </c:pt>
                <c:pt idx="1610">
                  <c:v>0.36202247191011239</c:v>
                </c:pt>
                <c:pt idx="1611">
                  <c:v>0.36224719101123598</c:v>
                </c:pt>
                <c:pt idx="1612">
                  <c:v>0.36247191011235957</c:v>
                </c:pt>
                <c:pt idx="1613">
                  <c:v>0.36269662921348317</c:v>
                </c:pt>
                <c:pt idx="1614">
                  <c:v>0.36292134831460676</c:v>
                </c:pt>
                <c:pt idx="1615">
                  <c:v>0.36314606741573036</c:v>
                </c:pt>
                <c:pt idx="1616">
                  <c:v>0.36337078651685395</c:v>
                </c:pt>
                <c:pt idx="1617">
                  <c:v>0.36359550561797754</c:v>
                </c:pt>
                <c:pt idx="1618">
                  <c:v>0.36382022471910114</c:v>
                </c:pt>
                <c:pt idx="1619">
                  <c:v>0.36404494382022473</c:v>
                </c:pt>
                <c:pt idx="1620">
                  <c:v>0.36426966292134833</c:v>
                </c:pt>
                <c:pt idx="1621">
                  <c:v>0.36449438202247192</c:v>
                </c:pt>
                <c:pt idx="1622">
                  <c:v>0.36471910112359551</c:v>
                </c:pt>
                <c:pt idx="1623">
                  <c:v>0.36494382022471911</c:v>
                </c:pt>
                <c:pt idx="1624">
                  <c:v>0.3651685393258427</c:v>
                </c:pt>
                <c:pt idx="1625">
                  <c:v>0.36539325842696629</c:v>
                </c:pt>
                <c:pt idx="1626">
                  <c:v>0.36561797752808989</c:v>
                </c:pt>
                <c:pt idx="1627">
                  <c:v>0.36584269662921348</c:v>
                </c:pt>
                <c:pt idx="1628">
                  <c:v>0.36606741573033708</c:v>
                </c:pt>
                <c:pt idx="1629">
                  <c:v>0.36629213483146067</c:v>
                </c:pt>
                <c:pt idx="1630">
                  <c:v>0.36651685393258426</c:v>
                </c:pt>
                <c:pt idx="1631">
                  <c:v>0.36674157303370786</c:v>
                </c:pt>
                <c:pt idx="1632">
                  <c:v>0.36696629213483145</c:v>
                </c:pt>
                <c:pt idx="1633">
                  <c:v>0.36719101123595504</c:v>
                </c:pt>
                <c:pt idx="1634">
                  <c:v>0.36741573033707864</c:v>
                </c:pt>
                <c:pt idx="1635">
                  <c:v>0.36764044943820223</c:v>
                </c:pt>
                <c:pt idx="1636">
                  <c:v>0.36786516853932583</c:v>
                </c:pt>
                <c:pt idx="1637">
                  <c:v>0.36808988764044942</c:v>
                </c:pt>
                <c:pt idx="1638">
                  <c:v>0.36831460674157301</c:v>
                </c:pt>
                <c:pt idx="1639">
                  <c:v>0.36853932584269661</c:v>
                </c:pt>
                <c:pt idx="1640">
                  <c:v>0.3687640449438202</c:v>
                </c:pt>
                <c:pt idx="1641">
                  <c:v>0.3689887640449438</c:v>
                </c:pt>
                <c:pt idx="1642">
                  <c:v>0.36921348314606739</c:v>
                </c:pt>
                <c:pt idx="1643">
                  <c:v>0.36943820224719104</c:v>
                </c:pt>
                <c:pt idx="1644">
                  <c:v>0.36966292134831463</c:v>
                </c:pt>
                <c:pt idx="1645">
                  <c:v>0.36988764044943823</c:v>
                </c:pt>
                <c:pt idx="1646">
                  <c:v>0.37011235955056182</c:v>
                </c:pt>
                <c:pt idx="1647">
                  <c:v>0.37033707865168541</c:v>
                </c:pt>
                <c:pt idx="1648">
                  <c:v>0.37056179775280901</c:v>
                </c:pt>
                <c:pt idx="1649">
                  <c:v>0.3707865168539326</c:v>
                </c:pt>
                <c:pt idx="1650">
                  <c:v>0.3710112359550562</c:v>
                </c:pt>
                <c:pt idx="1651">
                  <c:v>0.37123595505617979</c:v>
                </c:pt>
                <c:pt idx="1652">
                  <c:v>0.37146067415730338</c:v>
                </c:pt>
                <c:pt idx="1653">
                  <c:v>0.37168539325842698</c:v>
                </c:pt>
                <c:pt idx="1654">
                  <c:v>0.37191011235955057</c:v>
                </c:pt>
                <c:pt idx="1655">
                  <c:v>0.37213483146067416</c:v>
                </c:pt>
                <c:pt idx="1656">
                  <c:v>0.37235955056179776</c:v>
                </c:pt>
                <c:pt idx="1657">
                  <c:v>0.37258426966292135</c:v>
                </c:pt>
                <c:pt idx="1658">
                  <c:v>0.37280898876404495</c:v>
                </c:pt>
                <c:pt idx="1659">
                  <c:v>0.37303370786516854</c:v>
                </c:pt>
                <c:pt idx="1660">
                  <c:v>0.37325842696629213</c:v>
                </c:pt>
                <c:pt idx="1661">
                  <c:v>0.37348314606741573</c:v>
                </c:pt>
                <c:pt idx="1662">
                  <c:v>0.37370786516853932</c:v>
                </c:pt>
                <c:pt idx="1663">
                  <c:v>0.37393258426966292</c:v>
                </c:pt>
                <c:pt idx="1664">
                  <c:v>0.37415730337078651</c:v>
                </c:pt>
                <c:pt idx="1665">
                  <c:v>0.3743820224719101</c:v>
                </c:pt>
                <c:pt idx="1666">
                  <c:v>0.3746067415730337</c:v>
                </c:pt>
                <c:pt idx="1667">
                  <c:v>0.37483146067415729</c:v>
                </c:pt>
                <c:pt idx="1668">
                  <c:v>0.37505617977528088</c:v>
                </c:pt>
                <c:pt idx="1669">
                  <c:v>0.37528089887640448</c:v>
                </c:pt>
                <c:pt idx="1670">
                  <c:v>0.37550561797752807</c:v>
                </c:pt>
                <c:pt idx="1671">
                  <c:v>0.37573033707865167</c:v>
                </c:pt>
                <c:pt idx="1672">
                  <c:v>0.37595505617977526</c:v>
                </c:pt>
                <c:pt idx="1673">
                  <c:v>0.37617977528089885</c:v>
                </c:pt>
                <c:pt idx="1674">
                  <c:v>0.37640449438202245</c:v>
                </c:pt>
                <c:pt idx="1675">
                  <c:v>0.37662921348314604</c:v>
                </c:pt>
                <c:pt idx="1676">
                  <c:v>0.37685393258426964</c:v>
                </c:pt>
                <c:pt idx="1677">
                  <c:v>0.37707865168539328</c:v>
                </c:pt>
                <c:pt idx="1678">
                  <c:v>0.37730337078651688</c:v>
                </c:pt>
                <c:pt idx="1679">
                  <c:v>0.37752808988764047</c:v>
                </c:pt>
                <c:pt idx="1680">
                  <c:v>0.37775280898876407</c:v>
                </c:pt>
                <c:pt idx="1681">
                  <c:v>0.37797752808988766</c:v>
                </c:pt>
                <c:pt idx="1682">
                  <c:v>0.37820224719101125</c:v>
                </c:pt>
                <c:pt idx="1683">
                  <c:v>0.37842696629213485</c:v>
                </c:pt>
                <c:pt idx="1684">
                  <c:v>0.37865168539325844</c:v>
                </c:pt>
                <c:pt idx="1685">
                  <c:v>0.37887640449438204</c:v>
                </c:pt>
                <c:pt idx="1686">
                  <c:v>0.37910112359550563</c:v>
                </c:pt>
                <c:pt idx="1687">
                  <c:v>0.37932584269662922</c:v>
                </c:pt>
                <c:pt idx="1688">
                  <c:v>0.37955056179775282</c:v>
                </c:pt>
                <c:pt idx="1689">
                  <c:v>0.37977528089887641</c:v>
                </c:pt>
                <c:pt idx="1690">
                  <c:v>0.38</c:v>
                </c:pt>
                <c:pt idx="1691">
                  <c:v>0.3802247191011236</c:v>
                </c:pt>
                <c:pt idx="1692">
                  <c:v>0.38044943820224719</c:v>
                </c:pt>
                <c:pt idx="1693">
                  <c:v>0.38067415730337079</c:v>
                </c:pt>
                <c:pt idx="1694">
                  <c:v>0.38089887640449438</c:v>
                </c:pt>
                <c:pt idx="1695">
                  <c:v>0.38112359550561797</c:v>
                </c:pt>
                <c:pt idx="1696">
                  <c:v>0.38134831460674157</c:v>
                </c:pt>
                <c:pt idx="1697">
                  <c:v>0.38157303370786516</c:v>
                </c:pt>
                <c:pt idx="1698">
                  <c:v>0.38179775280898876</c:v>
                </c:pt>
                <c:pt idx="1699">
                  <c:v>0.38202247191011235</c:v>
                </c:pt>
                <c:pt idx="1700">
                  <c:v>0.38224719101123594</c:v>
                </c:pt>
                <c:pt idx="1701">
                  <c:v>0.38247191011235954</c:v>
                </c:pt>
                <c:pt idx="1702">
                  <c:v>0.38269662921348313</c:v>
                </c:pt>
                <c:pt idx="1703">
                  <c:v>0.38292134831460672</c:v>
                </c:pt>
                <c:pt idx="1704">
                  <c:v>0.38314606741573032</c:v>
                </c:pt>
                <c:pt idx="1705">
                  <c:v>0.38337078651685391</c:v>
                </c:pt>
                <c:pt idx="1706">
                  <c:v>0.38359550561797751</c:v>
                </c:pt>
                <c:pt idx="1707">
                  <c:v>0.3838202247191011</c:v>
                </c:pt>
                <c:pt idx="1708">
                  <c:v>0.38404494382022469</c:v>
                </c:pt>
                <c:pt idx="1709">
                  <c:v>0.38426966292134829</c:v>
                </c:pt>
                <c:pt idx="1710">
                  <c:v>0.38449438202247194</c:v>
                </c:pt>
                <c:pt idx="1711">
                  <c:v>0.38471910112359553</c:v>
                </c:pt>
                <c:pt idx="1712">
                  <c:v>0.38494382022471912</c:v>
                </c:pt>
                <c:pt idx="1713">
                  <c:v>0.38516853932584272</c:v>
                </c:pt>
                <c:pt idx="1714">
                  <c:v>0.38539325842696631</c:v>
                </c:pt>
                <c:pt idx="1715">
                  <c:v>0.38561797752808991</c:v>
                </c:pt>
                <c:pt idx="1716">
                  <c:v>0.3858426966292135</c:v>
                </c:pt>
                <c:pt idx="1717">
                  <c:v>0.38606741573033709</c:v>
                </c:pt>
                <c:pt idx="1718">
                  <c:v>0.38629213483146069</c:v>
                </c:pt>
                <c:pt idx="1719">
                  <c:v>0.38651685393258428</c:v>
                </c:pt>
                <c:pt idx="1720">
                  <c:v>0.38674157303370787</c:v>
                </c:pt>
                <c:pt idx="1721">
                  <c:v>0.38696629213483147</c:v>
                </c:pt>
                <c:pt idx="1722">
                  <c:v>0.38719101123595506</c:v>
                </c:pt>
                <c:pt idx="1723">
                  <c:v>0.38741573033707866</c:v>
                </c:pt>
                <c:pt idx="1724">
                  <c:v>0.38764044943820225</c:v>
                </c:pt>
                <c:pt idx="1725">
                  <c:v>0.38786516853932584</c:v>
                </c:pt>
                <c:pt idx="1726">
                  <c:v>0.38808988764044944</c:v>
                </c:pt>
                <c:pt idx="1727">
                  <c:v>0.38831460674157303</c:v>
                </c:pt>
                <c:pt idx="1728">
                  <c:v>0.38853932584269663</c:v>
                </c:pt>
                <c:pt idx="1729">
                  <c:v>0.38876404494382022</c:v>
                </c:pt>
                <c:pt idx="1730">
                  <c:v>0.38898876404494381</c:v>
                </c:pt>
                <c:pt idx="1731">
                  <c:v>0.38921348314606741</c:v>
                </c:pt>
                <c:pt idx="1732">
                  <c:v>0.389438202247191</c:v>
                </c:pt>
                <c:pt idx="1733">
                  <c:v>0.38966292134831459</c:v>
                </c:pt>
                <c:pt idx="1734">
                  <c:v>0.38988764044943819</c:v>
                </c:pt>
                <c:pt idx="1735">
                  <c:v>0.39011235955056178</c:v>
                </c:pt>
                <c:pt idx="1736">
                  <c:v>0.39033707865168538</c:v>
                </c:pt>
                <c:pt idx="1737">
                  <c:v>0.39056179775280897</c:v>
                </c:pt>
                <c:pt idx="1738">
                  <c:v>0.39078651685393256</c:v>
                </c:pt>
                <c:pt idx="1739">
                  <c:v>0.39101123595505616</c:v>
                </c:pt>
                <c:pt idx="1740">
                  <c:v>0.39123595505617975</c:v>
                </c:pt>
                <c:pt idx="1741">
                  <c:v>0.39146067415730335</c:v>
                </c:pt>
                <c:pt idx="1742">
                  <c:v>0.39168539325842694</c:v>
                </c:pt>
                <c:pt idx="1743">
                  <c:v>0.39191011235955059</c:v>
                </c:pt>
                <c:pt idx="1744">
                  <c:v>0.39213483146067418</c:v>
                </c:pt>
                <c:pt idx="1745">
                  <c:v>0.39235955056179778</c:v>
                </c:pt>
                <c:pt idx="1746">
                  <c:v>0.39258426966292137</c:v>
                </c:pt>
                <c:pt idx="1747">
                  <c:v>0.39280898876404496</c:v>
                </c:pt>
                <c:pt idx="1748">
                  <c:v>0.39303370786516856</c:v>
                </c:pt>
                <c:pt idx="1749">
                  <c:v>0.39325842696629215</c:v>
                </c:pt>
                <c:pt idx="1750">
                  <c:v>0.39348314606741575</c:v>
                </c:pt>
                <c:pt idx="1751">
                  <c:v>0.39370786516853934</c:v>
                </c:pt>
                <c:pt idx="1752">
                  <c:v>0.39393258426966293</c:v>
                </c:pt>
                <c:pt idx="1753">
                  <c:v>0.39415730337078653</c:v>
                </c:pt>
                <c:pt idx="1754">
                  <c:v>0.39438202247191012</c:v>
                </c:pt>
                <c:pt idx="1755">
                  <c:v>0.39460674157303371</c:v>
                </c:pt>
                <c:pt idx="1756">
                  <c:v>0.39483146067415731</c:v>
                </c:pt>
                <c:pt idx="1757">
                  <c:v>0.3950561797752809</c:v>
                </c:pt>
                <c:pt idx="1758">
                  <c:v>0.3952808988764045</c:v>
                </c:pt>
                <c:pt idx="1759">
                  <c:v>0.39550561797752809</c:v>
                </c:pt>
                <c:pt idx="1760">
                  <c:v>0.39573033707865168</c:v>
                </c:pt>
                <c:pt idx="1761">
                  <c:v>0.39595505617977528</c:v>
                </c:pt>
                <c:pt idx="1762">
                  <c:v>0.39617977528089887</c:v>
                </c:pt>
                <c:pt idx="1763">
                  <c:v>0.39640449438202247</c:v>
                </c:pt>
                <c:pt idx="1764">
                  <c:v>0.39662921348314606</c:v>
                </c:pt>
                <c:pt idx="1765">
                  <c:v>0.39685393258426965</c:v>
                </c:pt>
                <c:pt idx="1766">
                  <c:v>0.39707865168539325</c:v>
                </c:pt>
                <c:pt idx="1767">
                  <c:v>0.39730337078651684</c:v>
                </c:pt>
                <c:pt idx="1768">
                  <c:v>0.39752808988764043</c:v>
                </c:pt>
                <c:pt idx="1769">
                  <c:v>0.39775280898876403</c:v>
                </c:pt>
                <c:pt idx="1770">
                  <c:v>0.39797752808988762</c:v>
                </c:pt>
                <c:pt idx="1771">
                  <c:v>0.39820224719101122</c:v>
                </c:pt>
                <c:pt idx="1772">
                  <c:v>0.39842696629213481</c:v>
                </c:pt>
                <c:pt idx="1773">
                  <c:v>0.3986516853932584</c:v>
                </c:pt>
                <c:pt idx="1774">
                  <c:v>0.398876404494382</c:v>
                </c:pt>
                <c:pt idx="1775">
                  <c:v>0.39910112359550559</c:v>
                </c:pt>
                <c:pt idx="1776">
                  <c:v>0.39932584269662924</c:v>
                </c:pt>
                <c:pt idx="1777">
                  <c:v>0.39955056179775283</c:v>
                </c:pt>
                <c:pt idx="1778">
                  <c:v>0.39977528089887643</c:v>
                </c:pt>
                <c:pt idx="1779">
                  <c:v>0.4</c:v>
                </c:pt>
                <c:pt idx="1780">
                  <c:v>0.40022471910112362</c:v>
                </c:pt>
                <c:pt idx="1781">
                  <c:v>0.40044943820224721</c:v>
                </c:pt>
                <c:pt idx="1782">
                  <c:v>0.4006741573033708</c:v>
                </c:pt>
                <c:pt idx="1783">
                  <c:v>0.4008988764044944</c:v>
                </c:pt>
                <c:pt idx="1784">
                  <c:v>0.40112359550561799</c:v>
                </c:pt>
                <c:pt idx="1785">
                  <c:v>0.40134831460674159</c:v>
                </c:pt>
                <c:pt idx="1786">
                  <c:v>0.40157303370786518</c:v>
                </c:pt>
                <c:pt idx="1787">
                  <c:v>0.40179775280898877</c:v>
                </c:pt>
                <c:pt idx="1788">
                  <c:v>0.40202247191011237</c:v>
                </c:pt>
                <c:pt idx="1789">
                  <c:v>0.40224719101123596</c:v>
                </c:pt>
                <c:pt idx="1790">
                  <c:v>0.40247191011235955</c:v>
                </c:pt>
                <c:pt idx="1791">
                  <c:v>0.40269662921348315</c:v>
                </c:pt>
                <c:pt idx="1792">
                  <c:v>0.40292134831460674</c:v>
                </c:pt>
                <c:pt idx="1793">
                  <c:v>0.40314606741573034</c:v>
                </c:pt>
                <c:pt idx="1794">
                  <c:v>0.40337078651685393</c:v>
                </c:pt>
                <c:pt idx="1795">
                  <c:v>0.40359550561797752</c:v>
                </c:pt>
                <c:pt idx="1796">
                  <c:v>0.40382022471910112</c:v>
                </c:pt>
                <c:pt idx="1797">
                  <c:v>0.40404494382022471</c:v>
                </c:pt>
                <c:pt idx="1798">
                  <c:v>0.40426966292134831</c:v>
                </c:pt>
                <c:pt idx="1799">
                  <c:v>0.4044943820224719</c:v>
                </c:pt>
                <c:pt idx="1800">
                  <c:v>0.40471910112359549</c:v>
                </c:pt>
                <c:pt idx="1801">
                  <c:v>0.40494382022471909</c:v>
                </c:pt>
                <c:pt idx="1802">
                  <c:v>0.40516853932584268</c:v>
                </c:pt>
                <c:pt idx="1803">
                  <c:v>0.40539325842696627</c:v>
                </c:pt>
                <c:pt idx="1804">
                  <c:v>0.40561797752808987</c:v>
                </c:pt>
                <c:pt idx="1805">
                  <c:v>0.40584269662921346</c:v>
                </c:pt>
                <c:pt idx="1806">
                  <c:v>0.40606741573033706</c:v>
                </c:pt>
                <c:pt idx="1807">
                  <c:v>0.40629213483146065</c:v>
                </c:pt>
                <c:pt idx="1808">
                  <c:v>0.40651685393258424</c:v>
                </c:pt>
                <c:pt idx="1809">
                  <c:v>0.40674157303370789</c:v>
                </c:pt>
                <c:pt idx="1810">
                  <c:v>0.40696629213483149</c:v>
                </c:pt>
                <c:pt idx="1811">
                  <c:v>0.40719101123595508</c:v>
                </c:pt>
                <c:pt idx="1812">
                  <c:v>0.40741573033707867</c:v>
                </c:pt>
                <c:pt idx="1813">
                  <c:v>0.40764044943820227</c:v>
                </c:pt>
                <c:pt idx="1814">
                  <c:v>0.40786516853932586</c:v>
                </c:pt>
                <c:pt idx="1815">
                  <c:v>0.40808988764044946</c:v>
                </c:pt>
                <c:pt idx="1816">
                  <c:v>0.40831460674157305</c:v>
                </c:pt>
                <c:pt idx="1817">
                  <c:v>0.40853932584269664</c:v>
                </c:pt>
                <c:pt idx="1818">
                  <c:v>0.40876404494382024</c:v>
                </c:pt>
                <c:pt idx="1819">
                  <c:v>0.40898876404494383</c:v>
                </c:pt>
                <c:pt idx="1820">
                  <c:v>0.40921348314606742</c:v>
                </c:pt>
                <c:pt idx="1821">
                  <c:v>0.40943820224719102</c:v>
                </c:pt>
                <c:pt idx="1822">
                  <c:v>0.40966292134831461</c:v>
                </c:pt>
                <c:pt idx="1823">
                  <c:v>0.40988764044943821</c:v>
                </c:pt>
                <c:pt idx="1824">
                  <c:v>0.4101123595505618</c:v>
                </c:pt>
                <c:pt idx="1825">
                  <c:v>0.41033707865168539</c:v>
                </c:pt>
                <c:pt idx="1826">
                  <c:v>0.41056179775280899</c:v>
                </c:pt>
                <c:pt idx="1827">
                  <c:v>0.41078651685393258</c:v>
                </c:pt>
                <c:pt idx="1828">
                  <c:v>0.41101123595505618</c:v>
                </c:pt>
                <c:pt idx="1829">
                  <c:v>0.41123595505617977</c:v>
                </c:pt>
                <c:pt idx="1830">
                  <c:v>0.41146067415730336</c:v>
                </c:pt>
                <c:pt idx="1831">
                  <c:v>0.41168539325842696</c:v>
                </c:pt>
                <c:pt idx="1832">
                  <c:v>0.41191011235955055</c:v>
                </c:pt>
                <c:pt idx="1833">
                  <c:v>0.41213483146067414</c:v>
                </c:pt>
                <c:pt idx="1834">
                  <c:v>0.41235955056179774</c:v>
                </c:pt>
                <c:pt idx="1835">
                  <c:v>0.41258426966292133</c:v>
                </c:pt>
                <c:pt idx="1836">
                  <c:v>0.41280898876404493</c:v>
                </c:pt>
                <c:pt idx="1837">
                  <c:v>0.41303370786516852</c:v>
                </c:pt>
                <c:pt idx="1838">
                  <c:v>0.41325842696629211</c:v>
                </c:pt>
                <c:pt idx="1839">
                  <c:v>0.41348314606741571</c:v>
                </c:pt>
                <c:pt idx="1840">
                  <c:v>0.4137078651685393</c:v>
                </c:pt>
                <c:pt idx="1841">
                  <c:v>0.4139325842696629</c:v>
                </c:pt>
                <c:pt idx="1842">
                  <c:v>0.41415730337078649</c:v>
                </c:pt>
                <c:pt idx="1843">
                  <c:v>0.41438202247191014</c:v>
                </c:pt>
                <c:pt idx="1844">
                  <c:v>0.41460674157303373</c:v>
                </c:pt>
                <c:pt idx="1845">
                  <c:v>0.41483146067415733</c:v>
                </c:pt>
                <c:pt idx="1846">
                  <c:v>0.41505617977528092</c:v>
                </c:pt>
                <c:pt idx="1847">
                  <c:v>0.41528089887640451</c:v>
                </c:pt>
                <c:pt idx="1848">
                  <c:v>0.41550561797752811</c:v>
                </c:pt>
                <c:pt idx="1849">
                  <c:v>0.4157303370786517</c:v>
                </c:pt>
                <c:pt idx="1850">
                  <c:v>0.4159550561797753</c:v>
                </c:pt>
                <c:pt idx="1851">
                  <c:v>0.41617977528089889</c:v>
                </c:pt>
                <c:pt idx="1852">
                  <c:v>0.41640449438202248</c:v>
                </c:pt>
                <c:pt idx="1853">
                  <c:v>0.41662921348314608</c:v>
                </c:pt>
                <c:pt idx="1854">
                  <c:v>0.41685393258426967</c:v>
                </c:pt>
                <c:pt idx="1855">
                  <c:v>0.41707865168539326</c:v>
                </c:pt>
                <c:pt idx="1856">
                  <c:v>0.41730337078651686</c:v>
                </c:pt>
                <c:pt idx="1857">
                  <c:v>0.41752808988764045</c:v>
                </c:pt>
                <c:pt idx="1858">
                  <c:v>0.41775280898876405</c:v>
                </c:pt>
                <c:pt idx="1859">
                  <c:v>0.41797752808988764</c:v>
                </c:pt>
                <c:pt idx="1860">
                  <c:v>0.41820224719101123</c:v>
                </c:pt>
                <c:pt idx="1861">
                  <c:v>0.41842696629213483</c:v>
                </c:pt>
                <c:pt idx="1862">
                  <c:v>0.41865168539325842</c:v>
                </c:pt>
                <c:pt idx="1863">
                  <c:v>0.41887640449438202</c:v>
                </c:pt>
                <c:pt idx="1864">
                  <c:v>0.41910112359550561</c:v>
                </c:pt>
                <c:pt idx="1865">
                  <c:v>0.4193258426966292</c:v>
                </c:pt>
                <c:pt idx="1866">
                  <c:v>0.4195505617977528</c:v>
                </c:pt>
                <c:pt idx="1867">
                  <c:v>0.41977528089887639</c:v>
                </c:pt>
                <c:pt idx="1868">
                  <c:v>0.42</c:v>
                </c:pt>
                <c:pt idx="1869">
                  <c:v>0.42022471910112358</c:v>
                </c:pt>
                <c:pt idx="1870">
                  <c:v>0.42044943820224717</c:v>
                </c:pt>
                <c:pt idx="1871">
                  <c:v>0.42067415730337077</c:v>
                </c:pt>
                <c:pt idx="1872">
                  <c:v>0.42089887640449436</c:v>
                </c:pt>
                <c:pt idx="1873">
                  <c:v>0.42112359550561795</c:v>
                </c:pt>
                <c:pt idx="1874">
                  <c:v>0.42134831460674155</c:v>
                </c:pt>
                <c:pt idx="1875">
                  <c:v>0.42157303370786514</c:v>
                </c:pt>
                <c:pt idx="1876">
                  <c:v>0.42179775280898879</c:v>
                </c:pt>
                <c:pt idx="1877">
                  <c:v>0.42202247191011238</c:v>
                </c:pt>
                <c:pt idx="1878">
                  <c:v>0.42224719101123598</c:v>
                </c:pt>
                <c:pt idx="1879">
                  <c:v>0.42247191011235957</c:v>
                </c:pt>
                <c:pt idx="1880">
                  <c:v>0.42269662921348317</c:v>
                </c:pt>
                <c:pt idx="1881">
                  <c:v>0.42292134831460676</c:v>
                </c:pt>
                <c:pt idx="1882">
                  <c:v>0.42314606741573035</c:v>
                </c:pt>
                <c:pt idx="1883">
                  <c:v>0.42337078651685395</c:v>
                </c:pt>
                <c:pt idx="1884">
                  <c:v>0.42359550561797754</c:v>
                </c:pt>
                <c:pt idx="1885">
                  <c:v>0.42382022471910114</c:v>
                </c:pt>
                <c:pt idx="1886">
                  <c:v>0.42404494382022473</c:v>
                </c:pt>
                <c:pt idx="1887">
                  <c:v>0.42426966292134832</c:v>
                </c:pt>
                <c:pt idx="1888">
                  <c:v>0.42449438202247192</c:v>
                </c:pt>
                <c:pt idx="1889">
                  <c:v>0.42471910112359551</c:v>
                </c:pt>
                <c:pt idx="1890">
                  <c:v>0.4249438202247191</c:v>
                </c:pt>
                <c:pt idx="1891">
                  <c:v>0.4251685393258427</c:v>
                </c:pt>
                <c:pt idx="1892">
                  <c:v>0.42539325842696629</c:v>
                </c:pt>
                <c:pt idx="1893">
                  <c:v>0.42561797752808989</c:v>
                </c:pt>
                <c:pt idx="1894">
                  <c:v>0.42584269662921348</c:v>
                </c:pt>
                <c:pt idx="1895">
                  <c:v>0.42606741573033707</c:v>
                </c:pt>
                <c:pt idx="1896">
                  <c:v>0.42629213483146067</c:v>
                </c:pt>
                <c:pt idx="1897">
                  <c:v>0.42651685393258426</c:v>
                </c:pt>
                <c:pt idx="1898">
                  <c:v>0.42674157303370785</c:v>
                </c:pt>
                <c:pt idx="1899">
                  <c:v>0.42696629213483145</c:v>
                </c:pt>
                <c:pt idx="1900">
                  <c:v>0.42719101123595504</c:v>
                </c:pt>
                <c:pt idx="1901">
                  <c:v>0.42741573033707864</c:v>
                </c:pt>
                <c:pt idx="1902">
                  <c:v>0.42764044943820223</c:v>
                </c:pt>
                <c:pt idx="1903">
                  <c:v>0.42786516853932582</c:v>
                </c:pt>
                <c:pt idx="1904">
                  <c:v>0.42808988764044942</c:v>
                </c:pt>
                <c:pt idx="1905">
                  <c:v>0.42831460674157301</c:v>
                </c:pt>
                <c:pt idx="1906">
                  <c:v>0.42853932584269661</c:v>
                </c:pt>
                <c:pt idx="1907">
                  <c:v>0.4287640449438202</c:v>
                </c:pt>
                <c:pt idx="1908">
                  <c:v>0.42898876404494379</c:v>
                </c:pt>
                <c:pt idx="1909">
                  <c:v>0.42921348314606744</c:v>
                </c:pt>
                <c:pt idx="1910">
                  <c:v>0.42943820224719104</c:v>
                </c:pt>
                <c:pt idx="1911">
                  <c:v>0.42966292134831463</c:v>
                </c:pt>
                <c:pt idx="1912">
                  <c:v>0.42988764044943822</c:v>
                </c:pt>
                <c:pt idx="1913">
                  <c:v>0.43011235955056182</c:v>
                </c:pt>
                <c:pt idx="1914">
                  <c:v>0.43033707865168541</c:v>
                </c:pt>
                <c:pt idx="1915">
                  <c:v>0.43056179775280901</c:v>
                </c:pt>
                <c:pt idx="1916">
                  <c:v>0.4307865168539326</c:v>
                </c:pt>
                <c:pt idx="1917">
                  <c:v>0.43101123595505619</c:v>
                </c:pt>
                <c:pt idx="1918">
                  <c:v>0.43123595505617979</c:v>
                </c:pt>
                <c:pt idx="1919">
                  <c:v>0.43146067415730338</c:v>
                </c:pt>
                <c:pt idx="1920">
                  <c:v>0.43168539325842697</c:v>
                </c:pt>
                <c:pt idx="1921">
                  <c:v>0.43191011235955057</c:v>
                </c:pt>
                <c:pt idx="1922">
                  <c:v>0.43213483146067416</c:v>
                </c:pt>
                <c:pt idx="1923">
                  <c:v>0.43235955056179776</c:v>
                </c:pt>
                <c:pt idx="1924">
                  <c:v>0.43258426966292135</c:v>
                </c:pt>
                <c:pt idx="1925">
                  <c:v>0.43280898876404494</c:v>
                </c:pt>
                <c:pt idx="1926">
                  <c:v>0.43303370786516854</c:v>
                </c:pt>
                <c:pt idx="1927">
                  <c:v>0.43325842696629213</c:v>
                </c:pt>
                <c:pt idx="1928">
                  <c:v>0.43348314606741573</c:v>
                </c:pt>
                <c:pt idx="1929">
                  <c:v>0.43370786516853932</c:v>
                </c:pt>
                <c:pt idx="1930">
                  <c:v>0.43393258426966291</c:v>
                </c:pt>
                <c:pt idx="1931">
                  <c:v>0.43415730337078651</c:v>
                </c:pt>
                <c:pt idx="1932">
                  <c:v>0.4343820224719101</c:v>
                </c:pt>
                <c:pt idx="1933">
                  <c:v>0.43460674157303369</c:v>
                </c:pt>
                <c:pt idx="1934">
                  <c:v>0.43483146067415729</c:v>
                </c:pt>
                <c:pt idx="1935">
                  <c:v>0.43505617977528088</c:v>
                </c:pt>
                <c:pt idx="1936">
                  <c:v>0.43528089887640448</c:v>
                </c:pt>
                <c:pt idx="1937">
                  <c:v>0.43550561797752807</c:v>
                </c:pt>
                <c:pt idx="1938">
                  <c:v>0.43573033707865166</c:v>
                </c:pt>
                <c:pt idx="1939">
                  <c:v>0.43595505617977526</c:v>
                </c:pt>
                <c:pt idx="1940">
                  <c:v>0.43617977528089885</c:v>
                </c:pt>
                <c:pt idx="1941">
                  <c:v>0.43640449438202245</c:v>
                </c:pt>
                <c:pt idx="1942">
                  <c:v>0.43662921348314609</c:v>
                </c:pt>
                <c:pt idx="1943">
                  <c:v>0.43685393258426969</c:v>
                </c:pt>
                <c:pt idx="1944">
                  <c:v>0.43707865168539328</c:v>
                </c:pt>
                <c:pt idx="1945">
                  <c:v>0.43730337078651688</c:v>
                </c:pt>
                <c:pt idx="1946">
                  <c:v>0.43752808988764047</c:v>
                </c:pt>
                <c:pt idx="1947">
                  <c:v>0.43775280898876406</c:v>
                </c:pt>
                <c:pt idx="1948">
                  <c:v>0.43797752808988766</c:v>
                </c:pt>
                <c:pt idx="1949">
                  <c:v>0.43820224719101125</c:v>
                </c:pt>
                <c:pt idx="1950">
                  <c:v>0.43842696629213485</c:v>
                </c:pt>
                <c:pt idx="1951">
                  <c:v>0.43865168539325844</c:v>
                </c:pt>
                <c:pt idx="1952">
                  <c:v>0.43887640449438203</c:v>
                </c:pt>
                <c:pt idx="1953">
                  <c:v>0.43910112359550563</c:v>
                </c:pt>
                <c:pt idx="1954">
                  <c:v>0.43932584269662922</c:v>
                </c:pt>
                <c:pt idx="1955">
                  <c:v>0.43955056179775281</c:v>
                </c:pt>
                <c:pt idx="1956">
                  <c:v>0.43977528089887641</c:v>
                </c:pt>
                <c:pt idx="1957">
                  <c:v>0.44</c:v>
                </c:pt>
                <c:pt idx="1958">
                  <c:v>0.4402247191011236</c:v>
                </c:pt>
                <c:pt idx="1959">
                  <c:v>0.44044943820224719</c:v>
                </c:pt>
                <c:pt idx="1960">
                  <c:v>0.44067415730337078</c:v>
                </c:pt>
                <c:pt idx="1961">
                  <c:v>0.44089887640449438</c:v>
                </c:pt>
                <c:pt idx="1962">
                  <c:v>0.44112359550561797</c:v>
                </c:pt>
                <c:pt idx="1963">
                  <c:v>0.44134831460674157</c:v>
                </c:pt>
                <c:pt idx="1964">
                  <c:v>0.44157303370786516</c:v>
                </c:pt>
                <c:pt idx="1965">
                  <c:v>0.44179775280898875</c:v>
                </c:pt>
                <c:pt idx="1966">
                  <c:v>0.44202247191011235</c:v>
                </c:pt>
                <c:pt idx="1967">
                  <c:v>0.44224719101123594</c:v>
                </c:pt>
                <c:pt idx="1968">
                  <c:v>0.44247191011235953</c:v>
                </c:pt>
                <c:pt idx="1969">
                  <c:v>0.44269662921348313</c:v>
                </c:pt>
                <c:pt idx="1970">
                  <c:v>0.44292134831460672</c:v>
                </c:pt>
                <c:pt idx="1971">
                  <c:v>0.44314606741573032</c:v>
                </c:pt>
                <c:pt idx="1972">
                  <c:v>0.44337078651685391</c:v>
                </c:pt>
                <c:pt idx="1973">
                  <c:v>0.4435955056179775</c:v>
                </c:pt>
                <c:pt idx="1974">
                  <c:v>0.4438202247191011</c:v>
                </c:pt>
                <c:pt idx="1975">
                  <c:v>0.44404494382022475</c:v>
                </c:pt>
                <c:pt idx="1976">
                  <c:v>0.44426966292134834</c:v>
                </c:pt>
                <c:pt idx="1977">
                  <c:v>0.44449438202247193</c:v>
                </c:pt>
                <c:pt idx="1978">
                  <c:v>0.44471910112359553</c:v>
                </c:pt>
                <c:pt idx="1979">
                  <c:v>0.44494382022471912</c:v>
                </c:pt>
                <c:pt idx="1980">
                  <c:v>0.44516853932584272</c:v>
                </c:pt>
                <c:pt idx="1981">
                  <c:v>0.44539325842696631</c:v>
                </c:pt>
                <c:pt idx="1982">
                  <c:v>0.4456179775280899</c:v>
                </c:pt>
                <c:pt idx="1983">
                  <c:v>0.4458426966292135</c:v>
                </c:pt>
                <c:pt idx="1984">
                  <c:v>0.44606741573033709</c:v>
                </c:pt>
                <c:pt idx="1985">
                  <c:v>0.44629213483146069</c:v>
                </c:pt>
                <c:pt idx="1986">
                  <c:v>0.44651685393258428</c:v>
                </c:pt>
                <c:pt idx="1987">
                  <c:v>0.44674157303370787</c:v>
                </c:pt>
                <c:pt idx="1988">
                  <c:v>0.44696629213483147</c:v>
                </c:pt>
                <c:pt idx="1989">
                  <c:v>0.44719101123595506</c:v>
                </c:pt>
                <c:pt idx="1990">
                  <c:v>0.44741573033707865</c:v>
                </c:pt>
                <c:pt idx="1991">
                  <c:v>0.44764044943820225</c:v>
                </c:pt>
                <c:pt idx="1992">
                  <c:v>0.44786516853932584</c:v>
                </c:pt>
                <c:pt idx="1993">
                  <c:v>0.44808988764044944</c:v>
                </c:pt>
                <c:pt idx="1994">
                  <c:v>0.44831460674157303</c:v>
                </c:pt>
                <c:pt idx="1995">
                  <c:v>0.44853932584269662</c:v>
                </c:pt>
                <c:pt idx="1996">
                  <c:v>0.44876404494382022</c:v>
                </c:pt>
                <c:pt idx="1997">
                  <c:v>0.44898876404494381</c:v>
                </c:pt>
                <c:pt idx="1998">
                  <c:v>0.4492134831460674</c:v>
                </c:pt>
                <c:pt idx="1999">
                  <c:v>0.449438202247191</c:v>
                </c:pt>
                <c:pt idx="2000">
                  <c:v>0.44966292134831459</c:v>
                </c:pt>
                <c:pt idx="2001">
                  <c:v>0.44988764044943819</c:v>
                </c:pt>
                <c:pt idx="2002">
                  <c:v>0.45011235955056178</c:v>
                </c:pt>
                <c:pt idx="2003">
                  <c:v>0.45033707865168537</c:v>
                </c:pt>
                <c:pt idx="2004">
                  <c:v>0.45056179775280897</c:v>
                </c:pt>
                <c:pt idx="2005">
                  <c:v>0.45078651685393256</c:v>
                </c:pt>
                <c:pt idx="2006">
                  <c:v>0.45101123595505616</c:v>
                </c:pt>
                <c:pt idx="2007">
                  <c:v>0.45123595505617975</c:v>
                </c:pt>
                <c:pt idx="2008">
                  <c:v>0.45146067415730334</c:v>
                </c:pt>
                <c:pt idx="2009">
                  <c:v>0.45168539325842699</c:v>
                </c:pt>
                <c:pt idx="2010">
                  <c:v>0.45191011235955059</c:v>
                </c:pt>
                <c:pt idx="2011">
                  <c:v>0.45213483146067418</c:v>
                </c:pt>
                <c:pt idx="2012">
                  <c:v>0.45235955056179777</c:v>
                </c:pt>
                <c:pt idx="2013">
                  <c:v>0.45258426966292137</c:v>
                </c:pt>
                <c:pt idx="2014">
                  <c:v>0.45280898876404496</c:v>
                </c:pt>
                <c:pt idx="2015">
                  <c:v>0.45303370786516856</c:v>
                </c:pt>
                <c:pt idx="2016">
                  <c:v>0.45325842696629215</c:v>
                </c:pt>
                <c:pt idx="2017">
                  <c:v>0.45348314606741574</c:v>
                </c:pt>
                <c:pt idx="2018">
                  <c:v>0.45370786516853934</c:v>
                </c:pt>
                <c:pt idx="2019">
                  <c:v>0.45393258426966293</c:v>
                </c:pt>
                <c:pt idx="2020">
                  <c:v>0.45415730337078652</c:v>
                </c:pt>
                <c:pt idx="2021">
                  <c:v>0.45438202247191012</c:v>
                </c:pt>
                <c:pt idx="2022">
                  <c:v>0.45460674157303371</c:v>
                </c:pt>
                <c:pt idx="2023">
                  <c:v>0.45483146067415731</c:v>
                </c:pt>
                <c:pt idx="2024">
                  <c:v>0.4550561797752809</c:v>
                </c:pt>
                <c:pt idx="2025">
                  <c:v>0.45528089887640449</c:v>
                </c:pt>
                <c:pt idx="2026">
                  <c:v>0.45550561797752809</c:v>
                </c:pt>
                <c:pt idx="2027">
                  <c:v>0.45573033707865168</c:v>
                </c:pt>
                <c:pt idx="2028">
                  <c:v>0.45595505617977528</c:v>
                </c:pt>
                <c:pt idx="2029">
                  <c:v>0.45617977528089887</c:v>
                </c:pt>
                <c:pt idx="2030">
                  <c:v>0.45640449438202246</c:v>
                </c:pt>
                <c:pt idx="2031">
                  <c:v>0.45662921348314606</c:v>
                </c:pt>
                <c:pt idx="2032">
                  <c:v>0.45685393258426965</c:v>
                </c:pt>
                <c:pt idx="2033">
                  <c:v>0.45707865168539324</c:v>
                </c:pt>
                <c:pt idx="2034">
                  <c:v>0.45730337078651684</c:v>
                </c:pt>
                <c:pt idx="2035">
                  <c:v>0.45752808988764043</c:v>
                </c:pt>
                <c:pt idx="2036" formatCode="0.00%">
                  <c:v>0.45775280898876403</c:v>
                </c:pt>
                <c:pt idx="2037" formatCode="0.00%">
                  <c:v>0.45797752808988762</c:v>
                </c:pt>
                <c:pt idx="2038" formatCode="0.00%">
                  <c:v>0.45820224719101121</c:v>
                </c:pt>
                <c:pt idx="2039" formatCode="0.00%">
                  <c:v>0.45842696629213481</c:v>
                </c:pt>
                <c:pt idx="2040" formatCode="0.00%">
                  <c:v>0.4586516853932584</c:v>
                </c:pt>
                <c:pt idx="2041" formatCode="0.00%">
                  <c:v>0.458876404494382</c:v>
                </c:pt>
                <c:pt idx="2042" formatCode="0.00%">
                  <c:v>0.45910112359550564</c:v>
                </c:pt>
                <c:pt idx="2043" formatCode="0.00%">
                  <c:v>0.45932584269662924</c:v>
                </c:pt>
                <c:pt idx="2044" formatCode="0.00%">
                  <c:v>0.45955056179775283</c:v>
                </c:pt>
                <c:pt idx="2045" formatCode="0.00%">
                  <c:v>0.45977528089887643</c:v>
                </c:pt>
                <c:pt idx="2046" formatCode="0.00%">
                  <c:v>0.46</c:v>
                </c:pt>
                <c:pt idx="2047" formatCode="0.00%">
                  <c:v>0.46022471910112361</c:v>
                </c:pt>
                <c:pt idx="2048" formatCode="0.00%">
                  <c:v>0.46044943820224721</c:v>
                </c:pt>
                <c:pt idx="2049" formatCode="0.00%">
                  <c:v>0.4606741573033708</c:v>
                </c:pt>
                <c:pt idx="2050" formatCode="0.00%">
                  <c:v>0.4608988764044944</c:v>
                </c:pt>
                <c:pt idx="2051" formatCode="0.00%">
                  <c:v>0.46112359550561799</c:v>
                </c:pt>
                <c:pt idx="2052" formatCode="0.00%">
                  <c:v>0.46134831460674158</c:v>
                </c:pt>
                <c:pt idx="2053" formatCode="0.00%">
                  <c:v>0.46157303370786518</c:v>
                </c:pt>
                <c:pt idx="2054" formatCode="0.00%">
                  <c:v>0.46179775280898877</c:v>
                </c:pt>
                <c:pt idx="2055" formatCode="0.00%">
                  <c:v>0.46202247191011236</c:v>
                </c:pt>
                <c:pt idx="2056" formatCode="0.00%">
                  <c:v>0.46224719101123596</c:v>
                </c:pt>
                <c:pt idx="2057" formatCode="0.00%">
                  <c:v>0.46247191011235955</c:v>
                </c:pt>
                <c:pt idx="2058" formatCode="0.00%">
                  <c:v>0.46269662921348315</c:v>
                </c:pt>
                <c:pt idx="2059" formatCode="0.00%">
                  <c:v>0.46292134831460674</c:v>
                </c:pt>
                <c:pt idx="2060" formatCode="0.00%">
                  <c:v>0.46314606741573033</c:v>
                </c:pt>
                <c:pt idx="2061" formatCode="0.00%">
                  <c:v>0.46337078651685393</c:v>
                </c:pt>
                <c:pt idx="2062" formatCode="0.00%">
                  <c:v>0.46359550561797752</c:v>
                </c:pt>
                <c:pt idx="2063" formatCode="0.00%">
                  <c:v>0.46382022471910112</c:v>
                </c:pt>
                <c:pt idx="2064" formatCode="0.00%">
                  <c:v>0.46404494382022471</c:v>
                </c:pt>
                <c:pt idx="2065" formatCode="0.00%">
                  <c:v>0.4642696629213483</c:v>
                </c:pt>
                <c:pt idx="2066" formatCode="0.00%">
                  <c:v>0.4644943820224719</c:v>
                </c:pt>
                <c:pt idx="2067" formatCode="0.00%">
                  <c:v>0.46471910112359549</c:v>
                </c:pt>
                <c:pt idx="2068" formatCode="0.00%">
                  <c:v>0.46494382022471908</c:v>
                </c:pt>
                <c:pt idx="2069" formatCode="0.00%">
                  <c:v>0.46516853932584268</c:v>
                </c:pt>
                <c:pt idx="2070" formatCode="0.00%">
                  <c:v>0.46539325842696627</c:v>
                </c:pt>
                <c:pt idx="2071" formatCode="0.00%">
                  <c:v>0.46561797752808987</c:v>
                </c:pt>
                <c:pt idx="2072" formatCode="0.00%">
                  <c:v>0.46584269662921346</c:v>
                </c:pt>
                <c:pt idx="2073" formatCode="0.00%">
                  <c:v>0.46606741573033705</c:v>
                </c:pt>
                <c:pt idx="2074" formatCode="0.00%">
                  <c:v>0.46629213483146065</c:v>
                </c:pt>
                <c:pt idx="2075" formatCode="0.00%">
                  <c:v>0.4665168539325843</c:v>
                </c:pt>
                <c:pt idx="2076" formatCode="0.00%">
                  <c:v>0.46674157303370789</c:v>
                </c:pt>
                <c:pt idx="2077" formatCode="0.00%">
                  <c:v>0.46696629213483148</c:v>
                </c:pt>
                <c:pt idx="2078" formatCode="0.00%">
                  <c:v>0.46719101123595508</c:v>
                </c:pt>
                <c:pt idx="2079" formatCode="0.00%">
                  <c:v>0.46741573033707867</c:v>
                </c:pt>
                <c:pt idx="2080" formatCode="0.00%">
                  <c:v>0.46764044943820227</c:v>
                </c:pt>
                <c:pt idx="2081" formatCode="0.00%">
                  <c:v>0.46786516853932586</c:v>
                </c:pt>
                <c:pt idx="2082" formatCode="0.00%">
                  <c:v>0.46808988764044945</c:v>
                </c:pt>
                <c:pt idx="2083" formatCode="0.00%">
                  <c:v>0.46831460674157305</c:v>
                </c:pt>
                <c:pt idx="2084" formatCode="0.00%">
                  <c:v>0.46853932584269664</c:v>
                </c:pt>
                <c:pt idx="2085" formatCode="0.00%">
                  <c:v>0.46876404494382024</c:v>
                </c:pt>
                <c:pt idx="2086" formatCode="0.00%">
                  <c:v>0.46898876404494383</c:v>
                </c:pt>
                <c:pt idx="2087" formatCode="0.00%">
                  <c:v>0.46921348314606742</c:v>
                </c:pt>
                <c:pt idx="2088" formatCode="0.00%">
                  <c:v>0.46943820224719102</c:v>
                </c:pt>
                <c:pt idx="2089" formatCode="0.00%">
                  <c:v>0.46966292134831461</c:v>
                </c:pt>
                <c:pt idx="2090" formatCode="0.00%">
                  <c:v>0.4698876404494382</c:v>
                </c:pt>
                <c:pt idx="2091" formatCode="0.00%">
                  <c:v>0.4701123595505618</c:v>
                </c:pt>
                <c:pt idx="2092" formatCode="0.00%">
                  <c:v>0.47033707865168539</c:v>
                </c:pt>
                <c:pt idx="2093" formatCode="0.00%">
                  <c:v>0.47056179775280899</c:v>
                </c:pt>
                <c:pt idx="2094" formatCode="0.00%">
                  <c:v>0.47078651685393258</c:v>
                </c:pt>
                <c:pt idx="2095" formatCode="0.00%">
                  <c:v>0.47101123595505617</c:v>
                </c:pt>
                <c:pt idx="2096" formatCode="0.00%">
                  <c:v>0.47123595505617977</c:v>
                </c:pt>
                <c:pt idx="2097" formatCode="0.00%">
                  <c:v>0.47146067415730336</c:v>
                </c:pt>
                <c:pt idx="2098" formatCode="0.00%">
                  <c:v>0.47168539325842695</c:v>
                </c:pt>
                <c:pt idx="2099" formatCode="0.00%">
                  <c:v>0.47191011235955055</c:v>
                </c:pt>
                <c:pt idx="2100" formatCode="0.00%">
                  <c:v>0.47213483146067414</c:v>
                </c:pt>
                <c:pt idx="2101" formatCode="0.00%">
                  <c:v>0.47235955056179774</c:v>
                </c:pt>
                <c:pt idx="2102" formatCode="0.00%">
                  <c:v>0.47258426966292133</c:v>
                </c:pt>
                <c:pt idx="2103" formatCode="0.00%">
                  <c:v>0.47280898876404492</c:v>
                </c:pt>
                <c:pt idx="2104" formatCode="0.00%">
                  <c:v>0.47303370786516852</c:v>
                </c:pt>
                <c:pt idx="2105" formatCode="0.00%">
                  <c:v>0.47325842696629211</c:v>
                </c:pt>
                <c:pt idx="2106" formatCode="0.00%">
                  <c:v>0.47348314606741571</c:v>
                </c:pt>
                <c:pt idx="2107" formatCode="0.00%">
                  <c:v>0.4737078651685393</c:v>
                </c:pt>
                <c:pt idx="2108" formatCode="0.00%">
                  <c:v>0.47393258426966295</c:v>
                </c:pt>
                <c:pt idx="2109" formatCode="0.00%">
                  <c:v>0.47415730337078654</c:v>
                </c:pt>
                <c:pt idx="2110" formatCode="0.00%">
                  <c:v>0.47438202247191014</c:v>
                </c:pt>
                <c:pt idx="2111" formatCode="0.00%">
                  <c:v>0.47460674157303373</c:v>
                </c:pt>
                <c:pt idx="2112" formatCode="0.00%">
                  <c:v>0.47483146067415732</c:v>
                </c:pt>
                <c:pt idx="2113" formatCode="0.00%">
                  <c:v>0.47505617977528092</c:v>
                </c:pt>
                <c:pt idx="2114" formatCode="0.00%">
                  <c:v>0.47528089887640451</c:v>
                </c:pt>
                <c:pt idx="2115" formatCode="0.00%">
                  <c:v>0.47550561797752811</c:v>
                </c:pt>
                <c:pt idx="2116" formatCode="0.00%">
                  <c:v>0.4757303370786517</c:v>
                </c:pt>
                <c:pt idx="2117" formatCode="0.00%">
                  <c:v>0.47595505617977529</c:v>
                </c:pt>
                <c:pt idx="2118" formatCode="0.00%">
                  <c:v>0.47617977528089889</c:v>
                </c:pt>
                <c:pt idx="2119" formatCode="0.00%">
                  <c:v>0.47640449438202248</c:v>
                </c:pt>
                <c:pt idx="2120" formatCode="0.00%">
                  <c:v>0.47662921348314607</c:v>
                </c:pt>
                <c:pt idx="2121" formatCode="0.00%">
                  <c:v>0.47685393258426967</c:v>
                </c:pt>
                <c:pt idx="2122" formatCode="0.00%">
                  <c:v>0.47707865168539326</c:v>
                </c:pt>
                <c:pt idx="2123" formatCode="0.00%">
                  <c:v>0.47730337078651686</c:v>
                </c:pt>
                <c:pt idx="2124" formatCode="0.00%">
                  <c:v>0.47752808988764045</c:v>
                </c:pt>
                <c:pt idx="2125" formatCode="0.00%">
                  <c:v>0.47775280898876404</c:v>
                </c:pt>
                <c:pt idx="2126" formatCode="0.00%">
                  <c:v>0.47797752808988764</c:v>
                </c:pt>
                <c:pt idx="2127" formatCode="0.00%">
                  <c:v>0.47820224719101123</c:v>
                </c:pt>
                <c:pt idx="2128" formatCode="0.00%">
                  <c:v>0.47842696629213483</c:v>
                </c:pt>
                <c:pt idx="2129" formatCode="0.00%">
                  <c:v>0.47865168539325842</c:v>
                </c:pt>
                <c:pt idx="2130" formatCode="0.00%">
                  <c:v>0.47887640449438201</c:v>
                </c:pt>
                <c:pt idx="2131" formatCode="0.00%">
                  <c:v>0.47910112359550561</c:v>
                </c:pt>
                <c:pt idx="2132" formatCode="0.00%">
                  <c:v>0.4793258426966292</c:v>
                </c:pt>
                <c:pt idx="2133" formatCode="0.00%">
                  <c:v>0.47955056179775279</c:v>
                </c:pt>
                <c:pt idx="2134" formatCode="0.00%">
                  <c:v>0.47977528089887639</c:v>
                </c:pt>
                <c:pt idx="2135" formatCode="0.00%">
                  <c:v>0.48</c:v>
                </c:pt>
                <c:pt idx="2136" formatCode="0.00%">
                  <c:v>0.48022471910112358</c:v>
                </c:pt>
                <c:pt idx="2137" formatCode="0.00%">
                  <c:v>0.48044943820224717</c:v>
                </c:pt>
                <c:pt idx="2138" formatCode="0.00%">
                  <c:v>0.48067415730337076</c:v>
                </c:pt>
                <c:pt idx="2139" formatCode="0.00%">
                  <c:v>0.48089887640449436</c:v>
                </c:pt>
                <c:pt idx="2140" formatCode="0.00%">
                  <c:v>0.48112359550561795</c:v>
                </c:pt>
                <c:pt idx="2141" formatCode="0.00%">
                  <c:v>0.4813483146067416</c:v>
                </c:pt>
                <c:pt idx="2142" formatCode="0.00%">
                  <c:v>0.48157303370786519</c:v>
                </c:pt>
                <c:pt idx="2143" formatCode="0.00%">
                  <c:v>0.48179775280898879</c:v>
                </c:pt>
                <c:pt idx="2144" formatCode="0.00%">
                  <c:v>0.48202247191011238</c:v>
                </c:pt>
                <c:pt idx="2145" formatCode="0.00%">
                  <c:v>0.48224719101123598</c:v>
                </c:pt>
                <c:pt idx="2146" formatCode="0.00%">
                  <c:v>0.48247191011235957</c:v>
                </c:pt>
                <c:pt idx="2147" formatCode="0.00%">
                  <c:v>0.48269662921348316</c:v>
                </c:pt>
                <c:pt idx="2148" formatCode="0.00%">
                  <c:v>0.48292134831460676</c:v>
                </c:pt>
                <c:pt idx="2149" formatCode="0.00%">
                  <c:v>0.48314606741573035</c:v>
                </c:pt>
                <c:pt idx="2150" formatCode="0.00%">
                  <c:v>0.48337078651685395</c:v>
                </c:pt>
                <c:pt idx="2151" formatCode="0.00%">
                  <c:v>0.48359550561797754</c:v>
                </c:pt>
                <c:pt idx="2152" formatCode="0.00%">
                  <c:v>0.48382022471910113</c:v>
                </c:pt>
                <c:pt idx="2153" formatCode="0.00%">
                  <c:v>0.48404494382022473</c:v>
                </c:pt>
                <c:pt idx="2154" formatCode="0.00%">
                  <c:v>0.48426966292134832</c:v>
                </c:pt>
                <c:pt idx="2155" formatCode="0.00%">
                  <c:v>0.48449438202247191</c:v>
                </c:pt>
                <c:pt idx="2156" formatCode="0.00%">
                  <c:v>0.48471910112359551</c:v>
                </c:pt>
                <c:pt idx="2157" formatCode="0.00%">
                  <c:v>0.4849438202247191</c:v>
                </c:pt>
                <c:pt idx="2158" formatCode="0.00%">
                  <c:v>0.4851685393258427</c:v>
                </c:pt>
                <c:pt idx="2159" formatCode="0.00%">
                  <c:v>0.48539325842696629</c:v>
                </c:pt>
                <c:pt idx="2160" formatCode="0.00%">
                  <c:v>0.48561797752808988</c:v>
                </c:pt>
                <c:pt idx="2161" formatCode="0.00%">
                  <c:v>0.48584269662921348</c:v>
                </c:pt>
                <c:pt idx="2162" formatCode="0.00%">
                  <c:v>0.48606741573033707</c:v>
                </c:pt>
                <c:pt idx="2163" formatCode="0.00%">
                  <c:v>0.48629213483146067</c:v>
                </c:pt>
                <c:pt idx="2164" formatCode="0.00%">
                  <c:v>0.48651685393258426</c:v>
                </c:pt>
                <c:pt idx="2165" formatCode="0.00%">
                  <c:v>0.48674157303370785</c:v>
                </c:pt>
                <c:pt idx="2166" formatCode="0.00%">
                  <c:v>0.48696629213483145</c:v>
                </c:pt>
                <c:pt idx="2167" formatCode="0.00%">
                  <c:v>0.48719101123595504</c:v>
                </c:pt>
                <c:pt idx="2168" formatCode="0.00%">
                  <c:v>0.48741573033707863</c:v>
                </c:pt>
                <c:pt idx="2169" formatCode="0.00%">
                  <c:v>0.48764044943820223</c:v>
                </c:pt>
                <c:pt idx="2170" formatCode="0.00%">
                  <c:v>0.48786516853932582</c:v>
                </c:pt>
                <c:pt idx="2171" formatCode="0.00%">
                  <c:v>0.48808988764044942</c:v>
                </c:pt>
                <c:pt idx="2172" formatCode="0.00%">
                  <c:v>0.48831460674157301</c:v>
                </c:pt>
                <c:pt idx="2173" formatCode="0.00%">
                  <c:v>0.4885393258426966</c:v>
                </c:pt>
                <c:pt idx="2174" formatCode="0.00%">
                  <c:v>0.4887640449438202</c:v>
                </c:pt>
                <c:pt idx="2175" formatCode="0.00%">
                  <c:v>0.48898876404494385</c:v>
                </c:pt>
                <c:pt idx="2176" formatCode="0.00%">
                  <c:v>0.48921348314606744</c:v>
                </c:pt>
                <c:pt idx="2177" formatCode="0.00%">
                  <c:v>0.48943820224719103</c:v>
                </c:pt>
                <c:pt idx="2178" formatCode="0.00%">
                  <c:v>0.48966292134831463</c:v>
                </c:pt>
                <c:pt idx="2179" formatCode="0.00%">
                  <c:v>0.48988764044943822</c:v>
                </c:pt>
                <c:pt idx="2180" formatCode="0.00%">
                  <c:v>0.49011235955056182</c:v>
                </c:pt>
                <c:pt idx="2181" formatCode="0.00%">
                  <c:v>0.49033707865168541</c:v>
                </c:pt>
                <c:pt idx="2182" formatCode="0.00%">
                  <c:v>0.490561797752809</c:v>
                </c:pt>
                <c:pt idx="2183" formatCode="0.00%">
                  <c:v>0.4907865168539326</c:v>
                </c:pt>
                <c:pt idx="2184" formatCode="0.00%">
                  <c:v>0.49101123595505619</c:v>
                </c:pt>
                <c:pt idx="2185" formatCode="0.00%">
                  <c:v>0.49123595505617978</c:v>
                </c:pt>
                <c:pt idx="2186" formatCode="0.00%">
                  <c:v>0.49146067415730338</c:v>
                </c:pt>
                <c:pt idx="2187" formatCode="0.00%">
                  <c:v>0.49168539325842697</c:v>
                </c:pt>
                <c:pt idx="2188" formatCode="0.00%">
                  <c:v>0.49191011235955057</c:v>
                </c:pt>
                <c:pt idx="2189" formatCode="0.00%">
                  <c:v>0.49213483146067416</c:v>
                </c:pt>
                <c:pt idx="2190" formatCode="0.00%">
                  <c:v>0.49235955056179775</c:v>
                </c:pt>
                <c:pt idx="2191" formatCode="0.00%">
                  <c:v>0.49258426966292135</c:v>
                </c:pt>
                <c:pt idx="2192" formatCode="0.00%">
                  <c:v>0.49280898876404494</c:v>
                </c:pt>
                <c:pt idx="2193" formatCode="0.00%">
                  <c:v>0.49303370786516854</c:v>
                </c:pt>
                <c:pt idx="2194" formatCode="0.00%">
                  <c:v>0.49325842696629213</c:v>
                </c:pt>
                <c:pt idx="2195" formatCode="0.00%">
                  <c:v>0.49348314606741572</c:v>
                </c:pt>
                <c:pt idx="2196" formatCode="0.00%">
                  <c:v>0.49370786516853932</c:v>
                </c:pt>
                <c:pt idx="2197" formatCode="0.00%">
                  <c:v>0.49393258426966291</c:v>
                </c:pt>
                <c:pt idx="2198" formatCode="0.00%">
                  <c:v>0.4941573033707865</c:v>
                </c:pt>
                <c:pt idx="2199" formatCode="0.00%">
                  <c:v>0.4943820224719101</c:v>
                </c:pt>
                <c:pt idx="2200" formatCode="0.00%">
                  <c:v>0.49460674157303369</c:v>
                </c:pt>
                <c:pt idx="2201" formatCode="0.00%">
                  <c:v>0.49483146067415729</c:v>
                </c:pt>
                <c:pt idx="2202" formatCode="0.00%">
                  <c:v>0.49505617977528088</c:v>
                </c:pt>
                <c:pt idx="2203" formatCode="0.00%">
                  <c:v>0.49528089887640447</c:v>
                </c:pt>
                <c:pt idx="2204" formatCode="0.00%">
                  <c:v>0.49550561797752807</c:v>
                </c:pt>
                <c:pt idx="2205" formatCode="0.00%">
                  <c:v>0.49573033707865166</c:v>
                </c:pt>
                <c:pt idx="2206" formatCode="0.00%">
                  <c:v>0.49595505617977526</c:v>
                </c:pt>
                <c:pt idx="2207" formatCode="0.00%">
                  <c:v>0.49617977528089885</c:v>
                </c:pt>
                <c:pt idx="2208" formatCode="0.00%">
                  <c:v>0.4964044943820225</c:v>
                </c:pt>
                <c:pt idx="2209" formatCode="0.00%">
                  <c:v>0.49662921348314609</c:v>
                </c:pt>
                <c:pt idx="2210" formatCode="0.00%">
                  <c:v>0.49685393258426969</c:v>
                </c:pt>
                <c:pt idx="2211" formatCode="0.00%">
                  <c:v>0.49707865168539328</c:v>
                </c:pt>
                <c:pt idx="2212" formatCode="0.00%">
                  <c:v>0.49730337078651687</c:v>
                </c:pt>
                <c:pt idx="2213" formatCode="0.00%">
                  <c:v>0.49752808988764047</c:v>
                </c:pt>
                <c:pt idx="2214" formatCode="0.00%">
                  <c:v>0.49775280898876406</c:v>
                </c:pt>
                <c:pt idx="2215" formatCode="0.00%">
                  <c:v>0.49797752808988766</c:v>
                </c:pt>
                <c:pt idx="2216" formatCode="0.00%">
                  <c:v>0.49820224719101125</c:v>
                </c:pt>
                <c:pt idx="2217" formatCode="0.00%">
                  <c:v>0.49842696629213484</c:v>
                </c:pt>
                <c:pt idx="2218" formatCode="0.00%">
                  <c:v>0.49865168539325844</c:v>
                </c:pt>
                <c:pt idx="2219" formatCode="0.00%">
                  <c:v>0.49887640449438203</c:v>
                </c:pt>
                <c:pt idx="2220" formatCode="0.00%">
                  <c:v>0.49910112359550562</c:v>
                </c:pt>
                <c:pt idx="2221" formatCode="0.00%">
                  <c:v>0.49932584269662922</c:v>
                </c:pt>
                <c:pt idx="2222" formatCode="0.00%">
                  <c:v>0.49955056179775281</c:v>
                </c:pt>
                <c:pt idx="2223" formatCode="0.00%">
                  <c:v>0.49977528089887641</c:v>
                </c:pt>
                <c:pt idx="2224" formatCode="0.00%">
                  <c:v>0.5</c:v>
                </c:pt>
                <c:pt idx="2225" formatCode="0.00%">
                  <c:v>0.50022471910112365</c:v>
                </c:pt>
                <c:pt idx="2226" formatCode="0.00%">
                  <c:v>0.50044943820224719</c:v>
                </c:pt>
                <c:pt idx="2227" formatCode="0.00%">
                  <c:v>0.50067415730337084</c:v>
                </c:pt>
                <c:pt idx="2228" formatCode="0.00%">
                  <c:v>0.50089887640449438</c:v>
                </c:pt>
                <c:pt idx="2229" formatCode="0.00%">
                  <c:v>0.50112359550561802</c:v>
                </c:pt>
                <c:pt idx="2230" formatCode="0.00%">
                  <c:v>0.50134831460674156</c:v>
                </c:pt>
                <c:pt idx="2231" formatCode="0.00%">
                  <c:v>0.50157303370786521</c:v>
                </c:pt>
                <c:pt idx="2232" formatCode="0.00%">
                  <c:v>0.50179775280898875</c:v>
                </c:pt>
                <c:pt idx="2233" formatCode="0.00%">
                  <c:v>0.5020224719101124</c:v>
                </c:pt>
                <c:pt idx="2234" formatCode="0.00%">
                  <c:v>0.50224719101123594</c:v>
                </c:pt>
                <c:pt idx="2235" formatCode="0.00%">
                  <c:v>0.50247191011235959</c:v>
                </c:pt>
                <c:pt idx="2236" formatCode="0.00%">
                  <c:v>0.50269662921348313</c:v>
                </c:pt>
                <c:pt idx="2237" formatCode="0.00%">
                  <c:v>0.50292134831460678</c:v>
                </c:pt>
                <c:pt idx="2238" formatCode="0.00%">
                  <c:v>0.50314606741573031</c:v>
                </c:pt>
                <c:pt idx="2239" formatCode="0.00%">
                  <c:v>0.50337078651685396</c:v>
                </c:pt>
                <c:pt idx="2240" formatCode="0.00%">
                  <c:v>0.5035955056179775</c:v>
                </c:pt>
                <c:pt idx="2241" formatCode="0.00%">
                  <c:v>0.50382022471910115</c:v>
                </c:pt>
                <c:pt idx="2242" formatCode="0.00%">
                  <c:v>0.50404494382022469</c:v>
                </c:pt>
                <c:pt idx="2243" formatCode="0.00%">
                  <c:v>0.50426966292134834</c:v>
                </c:pt>
                <c:pt idx="2244" formatCode="0.00%">
                  <c:v>0.50449438202247188</c:v>
                </c:pt>
                <c:pt idx="2245" formatCode="0.00%">
                  <c:v>0.50471910112359553</c:v>
                </c:pt>
                <c:pt idx="2246" formatCode="0.00%">
                  <c:v>0.50494382022471906</c:v>
                </c:pt>
                <c:pt idx="2247" formatCode="0.00%">
                  <c:v>0.50516853932584271</c:v>
                </c:pt>
                <c:pt idx="2248" formatCode="0.00%">
                  <c:v>0.50539325842696625</c:v>
                </c:pt>
                <c:pt idx="2249" formatCode="0.00%">
                  <c:v>0.5056179775280899</c:v>
                </c:pt>
                <c:pt idx="2250" formatCode="0.00%">
                  <c:v>0.50584269662921344</c:v>
                </c:pt>
                <c:pt idx="2251" formatCode="0.00%">
                  <c:v>0.50606741573033709</c:v>
                </c:pt>
                <c:pt idx="2252" formatCode="0.00%">
                  <c:v>0.50629213483146063</c:v>
                </c:pt>
                <c:pt idx="2253" formatCode="0.00%">
                  <c:v>0.50651685393258428</c:v>
                </c:pt>
                <c:pt idx="2254" formatCode="0.00%">
                  <c:v>0.50674157303370782</c:v>
                </c:pt>
                <c:pt idx="2255" formatCode="0.00%">
                  <c:v>0.50696629213483146</c:v>
                </c:pt>
                <c:pt idx="2256" formatCode="0.00%">
                  <c:v>0.507191011235955</c:v>
                </c:pt>
                <c:pt idx="2257" formatCode="0.00%">
                  <c:v>0.50741573033707865</c:v>
                </c:pt>
                <c:pt idx="2258" formatCode="0.00%">
                  <c:v>0.5076404494382023</c:v>
                </c:pt>
                <c:pt idx="2259" formatCode="0.00%">
                  <c:v>0.50786516853932584</c:v>
                </c:pt>
                <c:pt idx="2260" formatCode="0.00%">
                  <c:v>0.50808988764044949</c:v>
                </c:pt>
                <c:pt idx="2261" formatCode="0.00%">
                  <c:v>0.50831460674157303</c:v>
                </c:pt>
                <c:pt idx="2262" formatCode="0.00%">
                  <c:v>0.50853932584269668</c:v>
                </c:pt>
                <c:pt idx="2263" formatCode="0.00%">
                  <c:v>0.50876404494382022</c:v>
                </c:pt>
                <c:pt idx="2264" formatCode="0.00%">
                  <c:v>0.50898876404494386</c:v>
                </c:pt>
                <c:pt idx="2265" formatCode="0.00%">
                  <c:v>0.5092134831460674</c:v>
                </c:pt>
                <c:pt idx="2266" formatCode="0.00%">
                  <c:v>0.50943820224719105</c:v>
                </c:pt>
                <c:pt idx="2267" formatCode="0.00%">
                  <c:v>0.50966292134831459</c:v>
                </c:pt>
                <c:pt idx="2268" formatCode="0.00%">
                  <c:v>0.50988764044943824</c:v>
                </c:pt>
                <c:pt idx="2269" formatCode="0.00%">
                  <c:v>0.51011235955056178</c:v>
                </c:pt>
                <c:pt idx="2270" formatCode="0.00%">
                  <c:v>0.51033707865168543</c:v>
                </c:pt>
                <c:pt idx="2271" formatCode="0.00%">
                  <c:v>0.51056179775280897</c:v>
                </c:pt>
                <c:pt idx="2272" formatCode="0.00%">
                  <c:v>0.51078651685393262</c:v>
                </c:pt>
                <c:pt idx="2273" formatCode="0.00%">
                  <c:v>0.51101123595505615</c:v>
                </c:pt>
                <c:pt idx="2274" formatCode="0.00%">
                  <c:v>0.5112359550561798</c:v>
                </c:pt>
                <c:pt idx="2275" formatCode="0.00%">
                  <c:v>0.51146067415730334</c:v>
                </c:pt>
                <c:pt idx="2276" formatCode="0.00%">
                  <c:v>0.51168539325842699</c:v>
                </c:pt>
                <c:pt idx="2277" formatCode="0.00%">
                  <c:v>0.51191011235955053</c:v>
                </c:pt>
                <c:pt idx="2278" formatCode="0.00%">
                  <c:v>0.51213483146067418</c:v>
                </c:pt>
                <c:pt idx="2279" formatCode="0.00%">
                  <c:v>0.51235955056179772</c:v>
                </c:pt>
                <c:pt idx="2280" formatCode="0.00%">
                  <c:v>0.51258426966292137</c:v>
                </c:pt>
                <c:pt idx="2281" formatCode="0.00%">
                  <c:v>0.5128089887640449</c:v>
                </c:pt>
                <c:pt idx="2282" formatCode="0.00%">
                  <c:v>0.51303370786516855</c:v>
                </c:pt>
                <c:pt idx="2283" formatCode="0.00%">
                  <c:v>0.51325842696629209</c:v>
                </c:pt>
                <c:pt idx="2284" formatCode="0.00%">
                  <c:v>0.51348314606741574</c:v>
                </c:pt>
                <c:pt idx="2285" formatCode="0.00%">
                  <c:v>0.51370786516853928</c:v>
                </c:pt>
                <c:pt idx="2286" formatCode="0.00%">
                  <c:v>0.51393258426966293</c:v>
                </c:pt>
                <c:pt idx="2287" formatCode="0.00%">
                  <c:v>0.51415730337078647</c:v>
                </c:pt>
                <c:pt idx="2288" formatCode="0.00%">
                  <c:v>0.51438202247191012</c:v>
                </c:pt>
                <c:pt idx="2289" formatCode="0.00%">
                  <c:v>0.51460674157303365</c:v>
                </c:pt>
                <c:pt idx="2290" formatCode="0.00%">
                  <c:v>0.5148314606741573</c:v>
                </c:pt>
                <c:pt idx="2291" formatCode="0.00%">
                  <c:v>0.51505617977528095</c:v>
                </c:pt>
                <c:pt idx="2292" formatCode="0.00%">
                  <c:v>0.51528089887640449</c:v>
                </c:pt>
                <c:pt idx="2293" formatCode="0.00%">
                  <c:v>0.51550561797752814</c:v>
                </c:pt>
                <c:pt idx="2294" formatCode="0.00%">
                  <c:v>0.51573033707865168</c:v>
                </c:pt>
                <c:pt idx="2295" formatCode="0.00%">
                  <c:v>0.51595505617977533</c:v>
                </c:pt>
                <c:pt idx="2296" formatCode="0.00%">
                  <c:v>0.51617977528089887</c:v>
                </c:pt>
                <c:pt idx="2297" formatCode="0.00%">
                  <c:v>0.51640449438202252</c:v>
                </c:pt>
                <c:pt idx="2298" formatCode="0.00%">
                  <c:v>0.51662921348314605</c:v>
                </c:pt>
                <c:pt idx="2299" formatCode="0.00%">
                  <c:v>0.5168539325842697</c:v>
                </c:pt>
                <c:pt idx="2300" formatCode="0.00%">
                  <c:v>0.51707865168539324</c:v>
                </c:pt>
                <c:pt idx="2301" formatCode="0.00%">
                  <c:v>0.51730337078651689</c:v>
                </c:pt>
                <c:pt idx="2302" formatCode="0.00%">
                  <c:v>0.51752808988764043</c:v>
                </c:pt>
                <c:pt idx="2303" formatCode="0.00%">
                  <c:v>0.51775280898876408</c:v>
                </c:pt>
                <c:pt idx="2304" formatCode="0.00%">
                  <c:v>0.51797752808988762</c:v>
                </c:pt>
                <c:pt idx="2305" formatCode="0.00%">
                  <c:v>0.51820224719101127</c:v>
                </c:pt>
                <c:pt idx="2306" formatCode="0.00%">
                  <c:v>0.51842696629213481</c:v>
                </c:pt>
                <c:pt idx="2307" formatCode="0.00%">
                  <c:v>0.51865168539325845</c:v>
                </c:pt>
                <c:pt idx="2308" formatCode="0.00%">
                  <c:v>0.51887640449438199</c:v>
                </c:pt>
                <c:pt idx="2309" formatCode="0.00%">
                  <c:v>0.51910112359550564</c:v>
                </c:pt>
                <c:pt idx="2310" formatCode="0.00%">
                  <c:v>0.51932584269662918</c:v>
                </c:pt>
                <c:pt idx="2311" formatCode="0.00%">
                  <c:v>0.51955056179775283</c:v>
                </c:pt>
                <c:pt idx="2312" formatCode="0.00%">
                  <c:v>0.51977528089887637</c:v>
                </c:pt>
                <c:pt idx="2313" formatCode="0.00%">
                  <c:v>0.52</c:v>
                </c:pt>
                <c:pt idx="2314" formatCode="0.00%">
                  <c:v>0.52022471910112356</c:v>
                </c:pt>
                <c:pt idx="2315" formatCode="0.00%">
                  <c:v>0.52044943820224721</c:v>
                </c:pt>
                <c:pt idx="2316" formatCode="0.00%">
                  <c:v>0.52067415730337074</c:v>
                </c:pt>
                <c:pt idx="2317" formatCode="0.00%">
                  <c:v>0.52089887640449439</c:v>
                </c:pt>
                <c:pt idx="2318" formatCode="0.00%">
                  <c:v>0.52112359550561793</c:v>
                </c:pt>
                <c:pt idx="2319" formatCode="0.00%">
                  <c:v>0.52134831460674158</c:v>
                </c:pt>
                <c:pt idx="2320" formatCode="0.00%">
                  <c:v>0.52157303370786512</c:v>
                </c:pt>
                <c:pt idx="2321" formatCode="0.00%">
                  <c:v>0.52179775280898877</c:v>
                </c:pt>
                <c:pt idx="2322" formatCode="0.00%">
                  <c:v>0.52202247191011231</c:v>
                </c:pt>
                <c:pt idx="2323" formatCode="0.00%">
                  <c:v>0.52224719101123596</c:v>
                </c:pt>
                <c:pt idx="2324" formatCode="0.00%">
                  <c:v>0.52247191011235961</c:v>
                </c:pt>
                <c:pt idx="2325" formatCode="0.00%">
                  <c:v>0.52269662921348314</c:v>
                </c:pt>
                <c:pt idx="2326" formatCode="0.00%">
                  <c:v>0.52292134831460679</c:v>
                </c:pt>
                <c:pt idx="2327" formatCode="0.00%">
                  <c:v>0.52314606741573033</c:v>
                </c:pt>
                <c:pt idx="2328" formatCode="0.00%">
                  <c:v>0.52337078651685398</c:v>
                </c:pt>
                <c:pt idx="2329" formatCode="0.00%">
                  <c:v>0.52359550561797752</c:v>
                </c:pt>
                <c:pt idx="2330" formatCode="0.00%">
                  <c:v>0.52382022471910117</c:v>
                </c:pt>
                <c:pt idx="2331" formatCode="0.00%">
                  <c:v>0.52404494382022471</c:v>
                </c:pt>
                <c:pt idx="2332" formatCode="0.00%">
                  <c:v>0.52426966292134836</c:v>
                </c:pt>
                <c:pt idx="2333" formatCode="0.00%">
                  <c:v>0.52449438202247189</c:v>
                </c:pt>
                <c:pt idx="2334" formatCode="0.00%">
                  <c:v>0.52471910112359554</c:v>
                </c:pt>
                <c:pt idx="2335" formatCode="0.00%">
                  <c:v>0.52494382022471908</c:v>
                </c:pt>
                <c:pt idx="2336" formatCode="0.00%">
                  <c:v>0.52516853932584273</c:v>
                </c:pt>
                <c:pt idx="2337" formatCode="0.00%">
                  <c:v>0.52539325842696627</c:v>
                </c:pt>
                <c:pt idx="2338" formatCode="0.00%">
                  <c:v>0.52561797752808992</c:v>
                </c:pt>
                <c:pt idx="2339" formatCode="0.00%">
                  <c:v>0.52584269662921346</c:v>
                </c:pt>
                <c:pt idx="2340" formatCode="0.00%">
                  <c:v>0.52606741573033711</c:v>
                </c:pt>
                <c:pt idx="2341" formatCode="0.00%">
                  <c:v>0.52629213483146065</c:v>
                </c:pt>
                <c:pt idx="2342" formatCode="0.00%">
                  <c:v>0.52651685393258429</c:v>
                </c:pt>
                <c:pt idx="2343" formatCode="0.00%">
                  <c:v>0.52674157303370783</c:v>
                </c:pt>
                <c:pt idx="2344" formatCode="0.00%">
                  <c:v>0.52696629213483148</c:v>
                </c:pt>
                <c:pt idx="2345" formatCode="0.00%">
                  <c:v>0.52719101123595502</c:v>
                </c:pt>
                <c:pt idx="2346" formatCode="0.00%">
                  <c:v>0.52741573033707867</c:v>
                </c:pt>
                <c:pt idx="2347" formatCode="0.00%">
                  <c:v>0.52764044943820221</c:v>
                </c:pt>
                <c:pt idx="2348" formatCode="0.00%">
                  <c:v>0.52786516853932586</c:v>
                </c:pt>
                <c:pt idx="2349" formatCode="0.00%">
                  <c:v>0.5280898876404494</c:v>
                </c:pt>
                <c:pt idx="2350" formatCode="0.00%">
                  <c:v>0.52831460674157305</c:v>
                </c:pt>
                <c:pt idx="2351" formatCode="0.00%">
                  <c:v>0.52853932584269658</c:v>
                </c:pt>
                <c:pt idx="2352" formatCode="0.00%">
                  <c:v>0.52876404494382023</c:v>
                </c:pt>
                <c:pt idx="2353" formatCode="0.00%">
                  <c:v>0.52898876404494377</c:v>
                </c:pt>
                <c:pt idx="2354" formatCode="0.00%">
                  <c:v>0.52921348314606742</c:v>
                </c:pt>
                <c:pt idx="2355" formatCode="0.00%">
                  <c:v>0.52943820224719096</c:v>
                </c:pt>
                <c:pt idx="2356" formatCode="0.00%">
                  <c:v>0.52966292134831461</c:v>
                </c:pt>
                <c:pt idx="2357" formatCode="0.00%">
                  <c:v>0.52988764044943826</c:v>
                </c:pt>
                <c:pt idx="2358" formatCode="0.00%">
                  <c:v>0.5301123595505618</c:v>
                </c:pt>
                <c:pt idx="2359" formatCode="0.00%">
                  <c:v>0.53033707865168545</c:v>
                </c:pt>
                <c:pt idx="2360" formatCode="0.00%">
                  <c:v>0.53056179775280898</c:v>
                </c:pt>
                <c:pt idx="2361" formatCode="0.00%">
                  <c:v>0.53078651685393263</c:v>
                </c:pt>
                <c:pt idx="2362" formatCode="0.00%">
                  <c:v>0.53101123595505617</c:v>
                </c:pt>
                <c:pt idx="2363" formatCode="0.00%">
                  <c:v>0.53123595505617982</c:v>
                </c:pt>
                <c:pt idx="2364" formatCode="0.00%">
                  <c:v>0.53146067415730336</c:v>
                </c:pt>
                <c:pt idx="2365" formatCode="0.00%">
                  <c:v>0.53168539325842701</c:v>
                </c:pt>
                <c:pt idx="2366" formatCode="0.00%">
                  <c:v>0.53191011235955055</c:v>
                </c:pt>
                <c:pt idx="2367" formatCode="0.00%">
                  <c:v>0.5321348314606742</c:v>
                </c:pt>
                <c:pt idx="2368" formatCode="0.00%">
                  <c:v>0.53235955056179773</c:v>
                </c:pt>
                <c:pt idx="2369" formatCode="0.00%">
                  <c:v>0.53258426966292138</c:v>
                </c:pt>
                <c:pt idx="2370" formatCode="0.00%">
                  <c:v>0.53280898876404492</c:v>
                </c:pt>
                <c:pt idx="2371" formatCode="0.00%">
                  <c:v>0.53303370786516857</c:v>
                </c:pt>
                <c:pt idx="2372" formatCode="0.00%">
                  <c:v>0.53325842696629211</c:v>
                </c:pt>
                <c:pt idx="2373" formatCode="0.00%">
                  <c:v>0.53348314606741576</c:v>
                </c:pt>
                <c:pt idx="2374" formatCode="0.00%">
                  <c:v>0.5337078651685393</c:v>
                </c:pt>
                <c:pt idx="2375" formatCode="0.00%">
                  <c:v>0.53393258426966295</c:v>
                </c:pt>
                <c:pt idx="2376" formatCode="0.00%">
                  <c:v>0.53415730337078648</c:v>
                </c:pt>
                <c:pt idx="2377" formatCode="0.00%">
                  <c:v>0.53438202247191013</c:v>
                </c:pt>
                <c:pt idx="2378" formatCode="0.00%">
                  <c:v>0.53460674157303367</c:v>
                </c:pt>
                <c:pt idx="2379" formatCode="0.00%">
                  <c:v>0.53483146067415732</c:v>
                </c:pt>
                <c:pt idx="2380" formatCode="0.00%">
                  <c:v>0.53505617977528086</c:v>
                </c:pt>
                <c:pt idx="2381" formatCode="0.00%">
                  <c:v>0.53528089887640451</c:v>
                </c:pt>
                <c:pt idx="2382" formatCode="0.00%">
                  <c:v>0.53550561797752805</c:v>
                </c:pt>
                <c:pt idx="2383" formatCode="0.00%">
                  <c:v>0.5357303370786517</c:v>
                </c:pt>
                <c:pt idx="2384" formatCode="0.00%">
                  <c:v>0.53595505617977524</c:v>
                </c:pt>
                <c:pt idx="2385" formatCode="0.00%">
                  <c:v>0.53617977528089888</c:v>
                </c:pt>
                <c:pt idx="2386" formatCode="0.00%">
                  <c:v>0.53640449438202242</c:v>
                </c:pt>
                <c:pt idx="2387" formatCode="0.00%">
                  <c:v>0.53662921348314607</c:v>
                </c:pt>
                <c:pt idx="2388" formatCode="0.00%">
                  <c:v>0.53685393258426961</c:v>
                </c:pt>
                <c:pt idx="2389" formatCode="0.00%">
                  <c:v>0.53707865168539326</c:v>
                </c:pt>
                <c:pt idx="2390" formatCode="0.00%">
                  <c:v>0.5373033707865168</c:v>
                </c:pt>
                <c:pt idx="2391" formatCode="0.00%">
                  <c:v>0.53752808988764045</c:v>
                </c:pt>
                <c:pt idx="2392" formatCode="0.00%">
                  <c:v>0.5377528089887641</c:v>
                </c:pt>
                <c:pt idx="2393" formatCode="0.00%">
                  <c:v>0.53797752808988764</c:v>
                </c:pt>
                <c:pt idx="2394" formatCode="0.00%">
                  <c:v>0.53820224719101128</c:v>
                </c:pt>
                <c:pt idx="2395" formatCode="0.00%">
                  <c:v>0.53842696629213482</c:v>
                </c:pt>
                <c:pt idx="2396" formatCode="0.00%">
                  <c:v>0.53865168539325847</c:v>
                </c:pt>
                <c:pt idx="2397" formatCode="0.00%">
                  <c:v>0.53887640449438201</c:v>
                </c:pt>
                <c:pt idx="2398" formatCode="0.00%">
                  <c:v>0.53910112359550566</c:v>
                </c:pt>
                <c:pt idx="2399" formatCode="0.00%">
                  <c:v>0.5393258426966292</c:v>
                </c:pt>
                <c:pt idx="2400" formatCode="0.00%">
                  <c:v>0.53955056179775285</c:v>
                </c:pt>
                <c:pt idx="2401" formatCode="0.00%">
                  <c:v>0.53977528089887639</c:v>
                </c:pt>
                <c:pt idx="2402" formatCode="0.00%">
                  <c:v>0.54</c:v>
                </c:pt>
                <c:pt idx="2403" formatCode="0.00%">
                  <c:v>0.54022471910112357</c:v>
                </c:pt>
                <c:pt idx="2404" formatCode="0.00%">
                  <c:v>0.54044943820224722</c:v>
                </c:pt>
                <c:pt idx="2405" formatCode="0.00%">
                  <c:v>0.54067415730337076</c:v>
                </c:pt>
                <c:pt idx="2406" formatCode="0.00%">
                  <c:v>0.54089887640449441</c:v>
                </c:pt>
                <c:pt idx="2407" formatCode="0.00%">
                  <c:v>0.54112359550561795</c:v>
                </c:pt>
                <c:pt idx="2408" formatCode="0.00%">
                  <c:v>0.5413483146067416</c:v>
                </c:pt>
                <c:pt idx="2409" formatCode="0.00%">
                  <c:v>0.54157303370786514</c:v>
                </c:pt>
                <c:pt idx="2410" formatCode="0.00%">
                  <c:v>0.54179775280898879</c:v>
                </c:pt>
                <c:pt idx="2411" formatCode="0.00%">
                  <c:v>0.54202247191011232</c:v>
                </c:pt>
                <c:pt idx="2412" formatCode="0.00%">
                  <c:v>0.54224719101123597</c:v>
                </c:pt>
                <c:pt idx="2413" formatCode="0.00%">
                  <c:v>0.54247191011235951</c:v>
                </c:pt>
                <c:pt idx="2414" formatCode="0.00%">
                  <c:v>0.54269662921348316</c:v>
                </c:pt>
                <c:pt idx="2415" formatCode="0.00%">
                  <c:v>0.5429213483146067</c:v>
                </c:pt>
                <c:pt idx="2416" formatCode="0.00%">
                  <c:v>0.54314606741573035</c:v>
                </c:pt>
                <c:pt idx="2417" formatCode="0.00%">
                  <c:v>0.54337078651685389</c:v>
                </c:pt>
                <c:pt idx="2418" formatCode="0.00%">
                  <c:v>0.54359550561797754</c:v>
                </c:pt>
                <c:pt idx="2419" formatCode="0.00%">
                  <c:v>0.54382022471910108</c:v>
                </c:pt>
                <c:pt idx="2420" formatCode="0.00%">
                  <c:v>0.54404494382022472</c:v>
                </c:pt>
                <c:pt idx="2421" formatCode="0.00%">
                  <c:v>0.54426966292134826</c:v>
                </c:pt>
                <c:pt idx="2422" formatCode="0.00%">
                  <c:v>0.54449438202247191</c:v>
                </c:pt>
                <c:pt idx="2423" formatCode="0.00%">
                  <c:v>0.54471910112359545</c:v>
                </c:pt>
                <c:pt idx="2424" formatCode="0.00%">
                  <c:v>0.5449438202247191</c:v>
                </c:pt>
                <c:pt idx="2425" formatCode="0.00%">
                  <c:v>0.54516853932584275</c:v>
                </c:pt>
                <c:pt idx="2426" formatCode="0.00%">
                  <c:v>0.54539325842696629</c:v>
                </c:pt>
                <c:pt idx="2427" formatCode="0.00%">
                  <c:v>0.54561797752808994</c:v>
                </c:pt>
                <c:pt idx="2428" formatCode="0.00%">
                  <c:v>0.54584269662921348</c:v>
                </c:pt>
                <c:pt idx="2429" formatCode="0.00%">
                  <c:v>0.54606741573033712</c:v>
                </c:pt>
                <c:pt idx="2430" formatCode="0.00%">
                  <c:v>0.54629213483146066</c:v>
                </c:pt>
                <c:pt idx="2431" formatCode="0.00%">
                  <c:v>0.54651685393258431</c:v>
                </c:pt>
                <c:pt idx="2432" formatCode="0.00%">
                  <c:v>0.54674157303370785</c:v>
                </c:pt>
                <c:pt idx="2433" formatCode="0.00%">
                  <c:v>0.5469662921348315</c:v>
                </c:pt>
                <c:pt idx="2434" formatCode="0.00%">
                  <c:v>0.54719101123595504</c:v>
                </c:pt>
                <c:pt idx="2435" formatCode="0.00%">
                  <c:v>0.54741573033707869</c:v>
                </c:pt>
                <c:pt idx="2436" formatCode="0.00%">
                  <c:v>0.54764044943820223</c:v>
                </c:pt>
                <c:pt idx="2437" formatCode="0.00%">
                  <c:v>0.54786516853932588</c:v>
                </c:pt>
                <c:pt idx="2438" formatCode="0.00%">
                  <c:v>0.54808988764044941</c:v>
                </c:pt>
                <c:pt idx="2439" formatCode="0.00%">
                  <c:v>0.54831460674157306</c:v>
                </c:pt>
                <c:pt idx="2440" formatCode="0.00%">
                  <c:v>0.5485393258426966</c:v>
                </c:pt>
                <c:pt idx="2441" formatCode="0.00%">
                  <c:v>0.54876404494382025</c:v>
                </c:pt>
                <c:pt idx="2442" formatCode="0.00%">
                  <c:v>0.54898876404494379</c:v>
                </c:pt>
                <c:pt idx="2443" formatCode="0.00%">
                  <c:v>0.54921348314606744</c:v>
                </c:pt>
                <c:pt idx="2444" formatCode="0.00%">
                  <c:v>0.54943820224719098</c:v>
                </c:pt>
                <c:pt idx="2445" formatCode="0.00%">
                  <c:v>0.54966292134831463</c:v>
                </c:pt>
                <c:pt idx="2446" formatCode="0.00%">
                  <c:v>0.54988764044943816</c:v>
                </c:pt>
                <c:pt idx="2447" formatCode="0.00%">
                  <c:v>0.55011235955056181</c:v>
                </c:pt>
                <c:pt idx="2448" formatCode="0.00%">
                  <c:v>0.55033707865168535</c:v>
                </c:pt>
                <c:pt idx="2449" formatCode="0.00%">
                  <c:v>0.550561797752809</c:v>
                </c:pt>
                <c:pt idx="2450" formatCode="0.00%">
                  <c:v>0.55078651685393254</c:v>
                </c:pt>
                <c:pt idx="2451" formatCode="0.00%">
                  <c:v>0.55101123595505619</c:v>
                </c:pt>
                <c:pt idx="2452" formatCode="0.00%">
                  <c:v>0.55123595505617973</c:v>
                </c:pt>
                <c:pt idx="2453" formatCode="0.00%">
                  <c:v>0.55146067415730338</c:v>
                </c:pt>
                <c:pt idx="2454" formatCode="0.00%">
                  <c:v>0.55168539325842691</c:v>
                </c:pt>
                <c:pt idx="2455" formatCode="0.00%">
                  <c:v>0.55191011235955056</c:v>
                </c:pt>
                <c:pt idx="2456" formatCode="0.00%">
                  <c:v>0.5521348314606741</c:v>
                </c:pt>
                <c:pt idx="2457" formatCode="0.00%">
                  <c:v>0.55235955056179775</c:v>
                </c:pt>
                <c:pt idx="2458" formatCode="0.00%">
                  <c:v>0.5525842696629214</c:v>
                </c:pt>
                <c:pt idx="2459" formatCode="0.00%">
                  <c:v>0.55280898876404494</c:v>
                </c:pt>
                <c:pt idx="2460" formatCode="0.00%">
                  <c:v>0.55303370786516859</c:v>
                </c:pt>
                <c:pt idx="2461" formatCode="0.00%">
                  <c:v>0.55325842696629213</c:v>
                </c:pt>
                <c:pt idx="2462" formatCode="0.00%">
                  <c:v>0.55348314606741578</c:v>
                </c:pt>
                <c:pt idx="2463" formatCode="0.00%">
                  <c:v>0.55370786516853931</c:v>
                </c:pt>
                <c:pt idx="2464" formatCode="0.00%">
                  <c:v>0.55393258426966296</c:v>
                </c:pt>
                <c:pt idx="2465" formatCode="0.00%">
                  <c:v>0.5541573033707865</c:v>
                </c:pt>
                <c:pt idx="2466" formatCode="0.00%">
                  <c:v>0.55438202247191015</c:v>
                </c:pt>
                <c:pt idx="2467" formatCode="0.00%">
                  <c:v>0.55460674157303369</c:v>
                </c:pt>
                <c:pt idx="2468" formatCode="0.00%">
                  <c:v>0.55483146067415734</c:v>
                </c:pt>
                <c:pt idx="2469" formatCode="0.00%">
                  <c:v>0.55505617977528088</c:v>
                </c:pt>
                <c:pt idx="2470" formatCode="0.00%">
                  <c:v>0.55528089887640453</c:v>
                </c:pt>
                <c:pt idx="2471" formatCode="0.00%">
                  <c:v>0.55550561797752807</c:v>
                </c:pt>
                <c:pt idx="2472" formatCode="0.00%">
                  <c:v>0.55573033707865171</c:v>
                </c:pt>
                <c:pt idx="2473" formatCode="0.00%">
                  <c:v>0.55595505617977525</c:v>
                </c:pt>
                <c:pt idx="2474" formatCode="0.00%">
                  <c:v>0.5561797752808989</c:v>
                </c:pt>
                <c:pt idx="2475" formatCode="0.00%">
                  <c:v>0.55640449438202244</c:v>
                </c:pt>
                <c:pt idx="2476" formatCode="0.00%">
                  <c:v>0.55662921348314609</c:v>
                </c:pt>
                <c:pt idx="2477" formatCode="0.00%">
                  <c:v>0.55685393258426963</c:v>
                </c:pt>
                <c:pt idx="2478" formatCode="0.00%">
                  <c:v>0.55707865168539328</c:v>
                </c:pt>
                <c:pt idx="2479" formatCode="0.00%">
                  <c:v>0.55730337078651682</c:v>
                </c:pt>
                <c:pt idx="2480" formatCode="0.00%">
                  <c:v>0.55752808988764047</c:v>
                </c:pt>
                <c:pt idx="2481" formatCode="0.00%">
                  <c:v>0.557752808988764</c:v>
                </c:pt>
                <c:pt idx="2482" formatCode="0.00%">
                  <c:v>0.55797752808988765</c:v>
                </c:pt>
                <c:pt idx="2483" formatCode="0.00%">
                  <c:v>0.55820224719101119</c:v>
                </c:pt>
                <c:pt idx="2484" formatCode="0.00%">
                  <c:v>0.55842696629213484</c:v>
                </c:pt>
                <c:pt idx="2485" formatCode="0.00%">
                  <c:v>0.55865168539325838</c:v>
                </c:pt>
                <c:pt idx="2486" formatCode="0.00%">
                  <c:v>0.55887640449438203</c:v>
                </c:pt>
                <c:pt idx="2487" formatCode="0.00%">
                  <c:v>0.55910112359550557</c:v>
                </c:pt>
                <c:pt idx="2488" formatCode="0.00%">
                  <c:v>0.55932584269662922</c:v>
                </c:pt>
                <c:pt idx="2489" formatCode="0.00%">
                  <c:v>0.55955056179775275</c:v>
                </c:pt>
                <c:pt idx="2490" formatCode="0.00%">
                  <c:v>0.5597752808988764</c:v>
                </c:pt>
                <c:pt idx="2491" formatCode="0.00%">
                  <c:v>0.56000000000000005</c:v>
                </c:pt>
                <c:pt idx="2492" formatCode="0.00%">
                  <c:v>0.56022471910112359</c:v>
                </c:pt>
                <c:pt idx="2493" formatCode="0.00%">
                  <c:v>0.56044943820224724</c:v>
                </c:pt>
                <c:pt idx="2494" formatCode="0.00%">
                  <c:v>0.56067415730337078</c:v>
                </c:pt>
                <c:pt idx="2495" formatCode="0.00%">
                  <c:v>0.56089887640449443</c:v>
                </c:pt>
                <c:pt idx="2496" formatCode="0.00%">
                  <c:v>0.56112359550561797</c:v>
                </c:pt>
                <c:pt idx="2497" formatCode="0.00%">
                  <c:v>0.56134831460674162</c:v>
                </c:pt>
                <c:pt idx="2498" formatCode="0.00%">
                  <c:v>0.56157303370786515</c:v>
                </c:pt>
                <c:pt idx="2499" formatCode="0.00%">
                  <c:v>0.5617977528089888</c:v>
                </c:pt>
                <c:pt idx="2500" formatCode="0.00%">
                  <c:v>0.56202247191011234</c:v>
                </c:pt>
                <c:pt idx="2501" formatCode="0.00%">
                  <c:v>0.56224719101123599</c:v>
                </c:pt>
                <c:pt idx="2502" formatCode="0.00%">
                  <c:v>0.56247191011235953</c:v>
                </c:pt>
                <c:pt idx="2503" formatCode="0.00%">
                  <c:v>0.56269662921348318</c:v>
                </c:pt>
                <c:pt idx="2504" formatCode="0.00%">
                  <c:v>0.56292134831460672</c:v>
                </c:pt>
                <c:pt idx="2505" formatCode="0.00%">
                  <c:v>0.56314606741573037</c:v>
                </c:pt>
                <c:pt idx="2506" formatCode="0.00%">
                  <c:v>0.56337078651685391</c:v>
                </c:pt>
                <c:pt idx="2507" formatCode="0.00%">
                  <c:v>0.56359550561797755</c:v>
                </c:pt>
                <c:pt idx="2508" formatCode="0.00%">
                  <c:v>0.56382022471910109</c:v>
                </c:pt>
                <c:pt idx="2509" formatCode="0.00%">
                  <c:v>0.56404494382022474</c:v>
                </c:pt>
                <c:pt idx="2510" formatCode="0.00%">
                  <c:v>0.56426966292134828</c:v>
                </c:pt>
                <c:pt idx="2511" formatCode="0.00%">
                  <c:v>0.56449438202247193</c:v>
                </c:pt>
                <c:pt idx="2512" formatCode="0.00%">
                  <c:v>0.56471910112359547</c:v>
                </c:pt>
                <c:pt idx="2513" formatCode="0.00%">
                  <c:v>0.56494382022471912</c:v>
                </c:pt>
                <c:pt idx="2514" formatCode="0.00%">
                  <c:v>0.56516853932584266</c:v>
                </c:pt>
                <c:pt idx="2515" formatCode="0.00%">
                  <c:v>0.56539325842696631</c:v>
                </c:pt>
                <c:pt idx="2516" formatCode="0.00%">
                  <c:v>0.56561797752808984</c:v>
                </c:pt>
                <c:pt idx="2517" formatCode="0.00%">
                  <c:v>0.56584269662921349</c:v>
                </c:pt>
                <c:pt idx="2518" formatCode="0.00%">
                  <c:v>0.56606741573033703</c:v>
                </c:pt>
                <c:pt idx="2519" formatCode="0.00%">
                  <c:v>0.56629213483146068</c:v>
                </c:pt>
                <c:pt idx="2520" formatCode="0.00%">
                  <c:v>0.56651685393258422</c:v>
                </c:pt>
                <c:pt idx="2521" formatCode="0.00%">
                  <c:v>0.56674157303370787</c:v>
                </c:pt>
                <c:pt idx="2522" formatCode="0.00%">
                  <c:v>0.56696629213483141</c:v>
                </c:pt>
                <c:pt idx="2523" formatCode="0.00%">
                  <c:v>0.56719101123595506</c:v>
                </c:pt>
                <c:pt idx="2524" formatCode="0.00%">
                  <c:v>0.56741573033707871</c:v>
                </c:pt>
                <c:pt idx="2525" formatCode="0.00%">
                  <c:v>0.56764044943820224</c:v>
                </c:pt>
                <c:pt idx="2526" formatCode="0.00%">
                  <c:v>0.56786516853932589</c:v>
                </c:pt>
                <c:pt idx="2527" formatCode="0.00%">
                  <c:v>0.56808988764044943</c:v>
                </c:pt>
                <c:pt idx="2528" formatCode="0.00%">
                  <c:v>0.56831460674157308</c:v>
                </c:pt>
                <c:pt idx="2529" formatCode="0.00%">
                  <c:v>0.56853932584269662</c:v>
                </c:pt>
                <c:pt idx="2530" formatCode="0.00%">
                  <c:v>0.56876404494382027</c:v>
                </c:pt>
                <c:pt idx="2531" formatCode="0.00%">
                  <c:v>0.56898876404494381</c:v>
                </c:pt>
                <c:pt idx="2532" formatCode="0.00%">
                  <c:v>0.56921348314606746</c:v>
                </c:pt>
                <c:pt idx="2533" formatCode="0.00%">
                  <c:v>0.56943820224719099</c:v>
                </c:pt>
                <c:pt idx="2534" formatCode="0.00%">
                  <c:v>0.56966292134831464</c:v>
                </c:pt>
                <c:pt idx="2535" formatCode="0.00%">
                  <c:v>0.56988764044943818</c:v>
                </c:pt>
                <c:pt idx="2536" formatCode="0.00%">
                  <c:v>0.57011235955056183</c:v>
                </c:pt>
                <c:pt idx="2537" formatCode="0.00%">
                  <c:v>0.57033707865168537</c:v>
                </c:pt>
                <c:pt idx="2538" formatCode="0.00%">
                  <c:v>0.57056179775280902</c:v>
                </c:pt>
                <c:pt idx="2539" formatCode="0.00%">
                  <c:v>0.57078651685393256</c:v>
                </c:pt>
                <c:pt idx="2540" formatCode="0.00%">
                  <c:v>0.57101123595505621</c:v>
                </c:pt>
                <c:pt idx="2541" formatCode="0.00%">
                  <c:v>0.57123595505617974</c:v>
                </c:pt>
                <c:pt idx="2542" formatCode="0.00%">
                  <c:v>0.57146067415730339</c:v>
                </c:pt>
                <c:pt idx="2543" formatCode="0.00%">
                  <c:v>0.57168539325842693</c:v>
                </c:pt>
                <c:pt idx="2544" formatCode="0.00%">
                  <c:v>0.57191011235955058</c:v>
                </c:pt>
                <c:pt idx="2545" formatCode="0.00%">
                  <c:v>0.57213483146067412</c:v>
                </c:pt>
                <c:pt idx="2546" formatCode="0.00%">
                  <c:v>0.57235955056179777</c:v>
                </c:pt>
                <c:pt idx="2547" formatCode="0.00%">
                  <c:v>0.57258426966292131</c:v>
                </c:pt>
                <c:pt idx="2548" formatCode="0.00%">
                  <c:v>0.57280898876404496</c:v>
                </c:pt>
                <c:pt idx="2549" formatCode="0.00%">
                  <c:v>0.5730337078651685</c:v>
                </c:pt>
                <c:pt idx="2550" formatCode="0.00%">
                  <c:v>0.57325842696629215</c:v>
                </c:pt>
                <c:pt idx="2551" formatCode="0.00%">
                  <c:v>0.57348314606741568</c:v>
                </c:pt>
                <c:pt idx="2552" formatCode="0.00%">
                  <c:v>0.57370786516853933</c:v>
                </c:pt>
                <c:pt idx="2553" formatCode="0.00%">
                  <c:v>0.57393258426966287</c:v>
                </c:pt>
                <c:pt idx="2554" formatCode="0.00%">
                  <c:v>0.57415730337078652</c:v>
                </c:pt>
                <c:pt idx="2555" formatCode="0.00%">
                  <c:v>0.57438202247191006</c:v>
                </c:pt>
                <c:pt idx="2556" formatCode="0.00%">
                  <c:v>0.57460674157303371</c:v>
                </c:pt>
                <c:pt idx="2557" formatCode="0.00%">
                  <c:v>0.57483146067415736</c:v>
                </c:pt>
                <c:pt idx="2558" formatCode="0.00%">
                  <c:v>0.5750561797752809</c:v>
                </c:pt>
                <c:pt idx="2559" formatCode="0.00%">
                  <c:v>0.57528089887640455</c:v>
                </c:pt>
                <c:pt idx="2560" formatCode="0.00%">
                  <c:v>0.57550561797752808</c:v>
                </c:pt>
                <c:pt idx="2561" formatCode="0.00%">
                  <c:v>0.57573033707865173</c:v>
                </c:pt>
                <c:pt idx="2562" formatCode="0.00%">
                  <c:v>0.57595505617977527</c:v>
                </c:pt>
                <c:pt idx="2563" formatCode="0.00%">
                  <c:v>0.57617977528089892</c:v>
                </c:pt>
                <c:pt idx="2564" formatCode="0.00%">
                  <c:v>0.57640449438202246</c:v>
                </c:pt>
                <c:pt idx="2565" formatCode="0.00%">
                  <c:v>0.57662921348314611</c:v>
                </c:pt>
                <c:pt idx="2566" formatCode="0.00%">
                  <c:v>0.57685393258426965</c:v>
                </c:pt>
                <c:pt idx="2567" formatCode="0.00%">
                  <c:v>0.5770786516853933</c:v>
                </c:pt>
                <c:pt idx="2568" formatCode="0.00%">
                  <c:v>0.57730337078651683</c:v>
                </c:pt>
                <c:pt idx="2569" formatCode="0.00%">
                  <c:v>0.57752808988764048</c:v>
                </c:pt>
                <c:pt idx="2570" formatCode="0.00%">
                  <c:v>0.57775280898876402</c:v>
                </c:pt>
                <c:pt idx="2571" formatCode="0.00%">
                  <c:v>0.57797752808988767</c:v>
                </c:pt>
                <c:pt idx="2572" formatCode="0.00%">
                  <c:v>0.57820224719101121</c:v>
                </c:pt>
                <c:pt idx="2573" formatCode="0.00%">
                  <c:v>0.57842696629213486</c:v>
                </c:pt>
                <c:pt idx="2574" formatCode="0.00%">
                  <c:v>0.5786516853932584</c:v>
                </c:pt>
                <c:pt idx="2575" formatCode="0.00%">
                  <c:v>0.57887640449438205</c:v>
                </c:pt>
                <c:pt idx="2576" formatCode="0.00%">
                  <c:v>0.57910112359550558</c:v>
                </c:pt>
                <c:pt idx="2577" formatCode="0.00%">
                  <c:v>0.57932584269662923</c:v>
                </c:pt>
                <c:pt idx="2578" formatCode="0.00%">
                  <c:v>0.57955056179775277</c:v>
                </c:pt>
                <c:pt idx="2579" formatCode="0.00%">
                  <c:v>0.57977528089887642</c:v>
                </c:pt>
                <c:pt idx="2580" formatCode="0.00%">
                  <c:v>0.57999999999999996</c:v>
                </c:pt>
                <c:pt idx="2581" formatCode="0.00%">
                  <c:v>0.58022471910112361</c:v>
                </c:pt>
                <c:pt idx="2582" formatCode="0.00%">
                  <c:v>0.58044943820224715</c:v>
                </c:pt>
                <c:pt idx="2583" formatCode="0.00%">
                  <c:v>0.5806741573033708</c:v>
                </c:pt>
                <c:pt idx="2584" formatCode="0.00%">
                  <c:v>0.58089887640449434</c:v>
                </c:pt>
                <c:pt idx="2585" formatCode="0.00%">
                  <c:v>0.58112359550561798</c:v>
                </c:pt>
                <c:pt idx="2586" formatCode="0.00%">
                  <c:v>0.58134831460674152</c:v>
                </c:pt>
                <c:pt idx="2587" formatCode="0.00%">
                  <c:v>0.58157303370786517</c:v>
                </c:pt>
                <c:pt idx="2588" formatCode="0.00%">
                  <c:v>0.58179775280898871</c:v>
                </c:pt>
                <c:pt idx="2589" formatCode="0.00%">
                  <c:v>0.58202247191011236</c:v>
                </c:pt>
                <c:pt idx="2590" formatCode="0.00%">
                  <c:v>0.58224719101123601</c:v>
                </c:pt>
                <c:pt idx="2591" formatCode="0.00%">
                  <c:v>0.58247191011235955</c:v>
                </c:pt>
                <c:pt idx="2592" formatCode="0.00%">
                  <c:v>0.5826966292134832</c:v>
                </c:pt>
                <c:pt idx="2593" formatCode="0.00%">
                  <c:v>0.58292134831460674</c:v>
                </c:pt>
                <c:pt idx="2594" formatCode="0.00%">
                  <c:v>0.58314606741573038</c:v>
                </c:pt>
                <c:pt idx="2595" formatCode="0.00%">
                  <c:v>0.58337078651685392</c:v>
                </c:pt>
                <c:pt idx="2596" formatCode="0.00%">
                  <c:v>0.58359550561797757</c:v>
                </c:pt>
                <c:pt idx="2597" formatCode="0.00%">
                  <c:v>0.58382022471910111</c:v>
                </c:pt>
                <c:pt idx="2598" formatCode="0.00%">
                  <c:v>0.58404494382022476</c:v>
                </c:pt>
                <c:pt idx="2599" formatCode="0.00%">
                  <c:v>0.5842696629213483</c:v>
                </c:pt>
                <c:pt idx="2600" formatCode="0.00%">
                  <c:v>0.58449438202247195</c:v>
                </c:pt>
                <c:pt idx="2601" formatCode="0.00%">
                  <c:v>0.58471910112359549</c:v>
                </c:pt>
                <c:pt idx="2602" formatCode="0.00%">
                  <c:v>0.58494382022471914</c:v>
                </c:pt>
                <c:pt idx="2603" formatCode="0.00%">
                  <c:v>0.58516853932584267</c:v>
                </c:pt>
                <c:pt idx="2604" formatCode="0.00%">
                  <c:v>0.58539325842696632</c:v>
                </c:pt>
                <c:pt idx="2605" formatCode="0.00%">
                  <c:v>0.58561797752808986</c:v>
                </c:pt>
                <c:pt idx="2606" formatCode="0.00%">
                  <c:v>0.58584269662921351</c:v>
                </c:pt>
                <c:pt idx="2607" formatCode="0.00%">
                  <c:v>0.58606741573033705</c:v>
                </c:pt>
                <c:pt idx="2608" formatCode="0.00%">
                  <c:v>0.5862921348314607</c:v>
                </c:pt>
                <c:pt idx="2609" formatCode="0.00%">
                  <c:v>0.58651685393258424</c:v>
                </c:pt>
                <c:pt idx="2610" formatCode="0.00%">
                  <c:v>0.58674157303370789</c:v>
                </c:pt>
                <c:pt idx="2611" formatCode="0.00%">
                  <c:v>0.58696629213483142</c:v>
                </c:pt>
                <c:pt idx="2612" formatCode="0.00%">
                  <c:v>0.58719101123595507</c:v>
                </c:pt>
                <c:pt idx="2613" formatCode="0.00%">
                  <c:v>0.58741573033707861</c:v>
                </c:pt>
                <c:pt idx="2614" formatCode="0.00%">
                  <c:v>0.58764044943820226</c:v>
                </c:pt>
                <c:pt idx="2615" formatCode="0.00%">
                  <c:v>0.5878651685393258</c:v>
                </c:pt>
                <c:pt idx="2616" formatCode="0.00%">
                  <c:v>0.58808988764044945</c:v>
                </c:pt>
                <c:pt idx="2617" formatCode="0.00%">
                  <c:v>0.58831460674157299</c:v>
                </c:pt>
                <c:pt idx="2618" formatCode="0.00%">
                  <c:v>0.58853932584269664</c:v>
                </c:pt>
                <c:pt idx="2619" formatCode="0.00%">
                  <c:v>0.58876404494382018</c:v>
                </c:pt>
                <c:pt idx="2620" formatCode="0.00%">
                  <c:v>0.58898876404494382</c:v>
                </c:pt>
                <c:pt idx="2621" formatCode="0.00%">
                  <c:v>0.58921348314606736</c:v>
                </c:pt>
                <c:pt idx="2622" formatCode="0.00%">
                  <c:v>0.58943820224719101</c:v>
                </c:pt>
                <c:pt idx="2623" formatCode="0.00%">
                  <c:v>0.58966292134831466</c:v>
                </c:pt>
                <c:pt idx="2624" formatCode="0.00%">
                  <c:v>0.5898876404494382</c:v>
                </c:pt>
                <c:pt idx="2625" formatCode="0.00%">
                  <c:v>0.59011235955056185</c:v>
                </c:pt>
                <c:pt idx="2626" formatCode="0.00%">
                  <c:v>0.59033707865168539</c:v>
                </c:pt>
                <c:pt idx="2627" formatCode="0.00%">
                  <c:v>0.59056179775280904</c:v>
                </c:pt>
                <c:pt idx="2628" formatCode="0.00%">
                  <c:v>0.59078651685393258</c:v>
                </c:pt>
                <c:pt idx="2629" formatCode="0.00%">
                  <c:v>0.59101123595505622</c:v>
                </c:pt>
                <c:pt idx="2630" formatCode="0.00%">
                  <c:v>0.59123595505617976</c:v>
                </c:pt>
                <c:pt idx="2631" formatCode="0.00%">
                  <c:v>0.59146067415730341</c:v>
                </c:pt>
                <c:pt idx="2632" formatCode="0.00%">
                  <c:v>0.59168539325842695</c:v>
                </c:pt>
                <c:pt idx="2633" formatCode="0.00%">
                  <c:v>0.5919101123595506</c:v>
                </c:pt>
                <c:pt idx="2634" formatCode="0.00%">
                  <c:v>0.59213483146067414</c:v>
                </c:pt>
                <c:pt idx="2635" formatCode="0.00%">
                  <c:v>0.59235955056179779</c:v>
                </c:pt>
                <c:pt idx="2636" formatCode="0.00%">
                  <c:v>0.59258426966292133</c:v>
                </c:pt>
                <c:pt idx="2637" formatCode="0.00%">
                  <c:v>0.59280898876404498</c:v>
                </c:pt>
                <c:pt idx="2638" formatCode="0.00%">
                  <c:v>0.59303370786516851</c:v>
                </c:pt>
                <c:pt idx="2639" formatCode="0.00%">
                  <c:v>0.59325842696629216</c:v>
                </c:pt>
                <c:pt idx="2640" formatCode="0.00%">
                  <c:v>0.5934831460674157</c:v>
                </c:pt>
                <c:pt idx="2641" formatCode="0.00%">
                  <c:v>0.59370786516853935</c:v>
                </c:pt>
                <c:pt idx="2642" formatCode="0.00%">
                  <c:v>0.59393258426966289</c:v>
                </c:pt>
                <c:pt idx="2643" formatCode="0.00%">
                  <c:v>0.59415730337078654</c:v>
                </c:pt>
                <c:pt idx="2644" formatCode="0.00%">
                  <c:v>0.59438202247191008</c:v>
                </c:pt>
                <c:pt idx="2645" formatCode="0.00%">
                  <c:v>0.59460674157303373</c:v>
                </c:pt>
                <c:pt idx="2646" formatCode="0.00%">
                  <c:v>0.59483146067415726</c:v>
                </c:pt>
                <c:pt idx="2647" formatCode="0.00%">
                  <c:v>0.59505617977528091</c:v>
                </c:pt>
                <c:pt idx="2648" formatCode="0.00%">
                  <c:v>0.59528089887640445</c:v>
                </c:pt>
                <c:pt idx="2649" formatCode="0.00%">
                  <c:v>0.5955056179775281</c:v>
                </c:pt>
                <c:pt idx="2650" formatCode="0.00%">
                  <c:v>0.59573033707865164</c:v>
                </c:pt>
                <c:pt idx="2651" formatCode="0.00%">
                  <c:v>0.59595505617977529</c:v>
                </c:pt>
                <c:pt idx="2652" formatCode="0.00%">
                  <c:v>0.59617977528089883</c:v>
                </c:pt>
                <c:pt idx="2653" formatCode="0.00%">
                  <c:v>0.59640449438202248</c:v>
                </c:pt>
                <c:pt idx="2654" formatCode="0.00%">
                  <c:v>0.59662921348314601</c:v>
                </c:pt>
                <c:pt idx="2655" formatCode="0.00%">
                  <c:v>0.59685393258426966</c:v>
                </c:pt>
                <c:pt idx="2656" formatCode="0.00%">
                  <c:v>0.59707865168539331</c:v>
                </c:pt>
                <c:pt idx="2657" formatCode="0.00%">
                  <c:v>0.59730337078651685</c:v>
                </c:pt>
                <c:pt idx="2658" formatCode="0.00%">
                  <c:v>0.5975280898876405</c:v>
                </c:pt>
                <c:pt idx="2659" formatCode="0.00%">
                  <c:v>0.59775280898876404</c:v>
                </c:pt>
                <c:pt idx="2660" formatCode="0.00%">
                  <c:v>0.59797752808988769</c:v>
                </c:pt>
                <c:pt idx="2661" formatCode="0.00%">
                  <c:v>0.59820224719101123</c:v>
                </c:pt>
                <c:pt idx="2662" formatCode="0.00%">
                  <c:v>0.59842696629213488</c:v>
                </c:pt>
                <c:pt idx="2663" formatCode="0.00%">
                  <c:v>0.59865168539325841</c:v>
                </c:pt>
                <c:pt idx="2664" formatCode="0.00%">
                  <c:v>0.59887640449438206</c:v>
                </c:pt>
                <c:pt idx="2665" formatCode="0.00%">
                  <c:v>0.5991011235955056</c:v>
                </c:pt>
                <c:pt idx="2666" formatCode="0.00%">
                  <c:v>0.59932584269662925</c:v>
                </c:pt>
                <c:pt idx="2667" formatCode="0.00%">
                  <c:v>0.59955056179775279</c:v>
                </c:pt>
                <c:pt idx="2668" formatCode="0.00%">
                  <c:v>0.59977528089887644</c:v>
                </c:pt>
                <c:pt idx="2669" formatCode="0.00%">
                  <c:v>0.6</c:v>
                </c:pt>
                <c:pt idx="2670" formatCode="0.00%">
                  <c:v>0.60022471910112363</c:v>
                </c:pt>
                <c:pt idx="2671" formatCode="0.00%">
                  <c:v>0.60044943820224717</c:v>
                </c:pt>
                <c:pt idx="2672" formatCode="0.00%">
                  <c:v>0.60067415730337081</c:v>
                </c:pt>
                <c:pt idx="2673" formatCode="0.00%">
                  <c:v>0.60089887640449435</c:v>
                </c:pt>
                <c:pt idx="2674" formatCode="0.00%">
                  <c:v>0.601123595505618</c:v>
                </c:pt>
                <c:pt idx="2675" formatCode="0.00%">
                  <c:v>0.60134831460674154</c:v>
                </c:pt>
                <c:pt idx="2676" formatCode="0.00%">
                  <c:v>0.60157303370786519</c:v>
                </c:pt>
                <c:pt idx="2677" formatCode="0.00%">
                  <c:v>0.60179775280898873</c:v>
                </c:pt>
                <c:pt idx="2678" formatCode="0.00%">
                  <c:v>0.60202247191011238</c:v>
                </c:pt>
                <c:pt idx="2679" formatCode="0.00%">
                  <c:v>0.60224719101123592</c:v>
                </c:pt>
                <c:pt idx="2680" formatCode="0.00%">
                  <c:v>0.60247191011235957</c:v>
                </c:pt>
                <c:pt idx="2681" formatCode="0.00%">
                  <c:v>0.6026966292134831</c:v>
                </c:pt>
                <c:pt idx="2682" formatCode="0.00%">
                  <c:v>0.60292134831460675</c:v>
                </c:pt>
                <c:pt idx="2683" formatCode="0.00%">
                  <c:v>0.60314606741573029</c:v>
                </c:pt>
                <c:pt idx="2684" formatCode="0.00%">
                  <c:v>0.60337078651685394</c:v>
                </c:pt>
                <c:pt idx="2685" formatCode="0.00%">
                  <c:v>0.60359550561797748</c:v>
                </c:pt>
                <c:pt idx="2686" formatCode="0.00%">
                  <c:v>0.60382022471910113</c:v>
                </c:pt>
                <c:pt idx="2687" formatCode="0.00%">
                  <c:v>0.60404494382022467</c:v>
                </c:pt>
                <c:pt idx="2688" formatCode="0.00%">
                  <c:v>0.60426966292134832</c:v>
                </c:pt>
                <c:pt idx="2689" formatCode="0.00%">
                  <c:v>0.60449438202247197</c:v>
                </c:pt>
                <c:pt idx="2690" formatCode="0.00%">
                  <c:v>0.6047191011235955</c:v>
                </c:pt>
                <c:pt idx="2691" formatCode="0.00%">
                  <c:v>0.60494382022471915</c:v>
                </c:pt>
                <c:pt idx="2692" formatCode="0.00%">
                  <c:v>0.60516853932584269</c:v>
                </c:pt>
                <c:pt idx="2693" formatCode="0.00%">
                  <c:v>0.60539325842696634</c:v>
                </c:pt>
                <c:pt idx="2694" formatCode="0.00%">
                  <c:v>0.60561797752808988</c:v>
                </c:pt>
                <c:pt idx="2695" formatCode="0.00%">
                  <c:v>0.60584269662921353</c:v>
                </c:pt>
                <c:pt idx="2696" formatCode="0.00%">
                  <c:v>0.60606741573033707</c:v>
                </c:pt>
                <c:pt idx="2697" formatCode="0.00%">
                  <c:v>0.60629213483146072</c:v>
                </c:pt>
                <c:pt idx="2698" formatCode="0.00%">
                  <c:v>0.60651685393258425</c:v>
                </c:pt>
                <c:pt idx="2699" formatCode="0.00%">
                  <c:v>0.6067415730337079</c:v>
                </c:pt>
                <c:pt idx="2700" formatCode="0.00%">
                  <c:v>0.60696629213483144</c:v>
                </c:pt>
                <c:pt idx="2701" formatCode="0.00%">
                  <c:v>0.60719101123595509</c:v>
                </c:pt>
                <c:pt idx="2702" formatCode="0.00%">
                  <c:v>0.60741573033707863</c:v>
                </c:pt>
                <c:pt idx="2703" formatCode="0.00%">
                  <c:v>0.60764044943820228</c:v>
                </c:pt>
                <c:pt idx="2704" formatCode="0.00%">
                  <c:v>0.60786516853932582</c:v>
                </c:pt>
                <c:pt idx="2705" formatCode="0.00%">
                  <c:v>0.60808988764044947</c:v>
                </c:pt>
                <c:pt idx="2706" formatCode="0.00%">
                  <c:v>0.60831460674157301</c:v>
                </c:pt>
                <c:pt idx="2707" formatCode="0.00%">
                  <c:v>0.60853932584269665</c:v>
                </c:pt>
                <c:pt idx="2708" formatCode="0.00%">
                  <c:v>0.60876404494382019</c:v>
                </c:pt>
                <c:pt idx="2709" formatCode="0.00%">
                  <c:v>0.60898876404494384</c:v>
                </c:pt>
                <c:pt idx="2710" formatCode="0.00%">
                  <c:v>0.60921348314606738</c:v>
                </c:pt>
                <c:pt idx="2711" formatCode="0.00%">
                  <c:v>0.60943820224719103</c:v>
                </c:pt>
                <c:pt idx="2712" formatCode="0.00%">
                  <c:v>0.60966292134831457</c:v>
                </c:pt>
                <c:pt idx="2713" formatCode="0.00%">
                  <c:v>0.60988764044943822</c:v>
                </c:pt>
                <c:pt idx="2714" formatCode="0.00%">
                  <c:v>0.61011235955056176</c:v>
                </c:pt>
                <c:pt idx="2715" formatCode="0.00%">
                  <c:v>0.61033707865168541</c:v>
                </c:pt>
                <c:pt idx="2716" formatCode="0.00%">
                  <c:v>0.61056179775280894</c:v>
                </c:pt>
                <c:pt idx="2717" formatCode="0.00%">
                  <c:v>0.61078651685393259</c:v>
                </c:pt>
                <c:pt idx="2718" formatCode="0.00%">
                  <c:v>0.61101123595505613</c:v>
                </c:pt>
                <c:pt idx="2719" formatCode="0.00%">
                  <c:v>0.61123595505617978</c:v>
                </c:pt>
                <c:pt idx="2720" formatCode="0.00%">
                  <c:v>0.61146067415730332</c:v>
                </c:pt>
                <c:pt idx="2721" formatCode="0.00%">
                  <c:v>0.61168539325842697</c:v>
                </c:pt>
                <c:pt idx="2722" formatCode="0.00%">
                  <c:v>0.61191011235955051</c:v>
                </c:pt>
                <c:pt idx="2723" formatCode="0.00%">
                  <c:v>0.61213483146067416</c:v>
                </c:pt>
                <c:pt idx="2724" formatCode="0.00%">
                  <c:v>0.61235955056179781</c:v>
                </c:pt>
                <c:pt idx="2725" formatCode="0.00%">
                  <c:v>0.61258426966292134</c:v>
                </c:pt>
                <c:pt idx="2726" formatCode="0.00%">
                  <c:v>0.61280898876404499</c:v>
                </c:pt>
                <c:pt idx="2727" formatCode="0.00%">
                  <c:v>0.61303370786516853</c:v>
                </c:pt>
                <c:pt idx="2728" formatCode="0.00%">
                  <c:v>0.61325842696629218</c:v>
                </c:pt>
                <c:pt idx="2729" formatCode="0.00%">
                  <c:v>0.61348314606741572</c:v>
                </c:pt>
                <c:pt idx="2730" formatCode="0.00%">
                  <c:v>0.61370786516853937</c:v>
                </c:pt>
                <c:pt idx="2731" formatCode="0.00%">
                  <c:v>0.61393258426966291</c:v>
                </c:pt>
                <c:pt idx="2732" formatCode="0.00%">
                  <c:v>0.61415730337078656</c:v>
                </c:pt>
                <c:pt idx="2733" formatCode="0.00%">
                  <c:v>0.61438202247191009</c:v>
                </c:pt>
                <c:pt idx="2734" formatCode="0.00%">
                  <c:v>0.61460674157303374</c:v>
                </c:pt>
                <c:pt idx="2735" formatCode="0.00%">
                  <c:v>0.61483146067415728</c:v>
                </c:pt>
                <c:pt idx="2736" formatCode="0.00%">
                  <c:v>0.61505617977528093</c:v>
                </c:pt>
                <c:pt idx="2737" formatCode="0.00%">
                  <c:v>0.61528089887640447</c:v>
                </c:pt>
                <c:pt idx="2738" formatCode="0.00%">
                  <c:v>0.61550561797752812</c:v>
                </c:pt>
                <c:pt idx="2739" formatCode="0.00%">
                  <c:v>0.61573033707865166</c:v>
                </c:pt>
                <c:pt idx="2740" formatCode="0.00%">
                  <c:v>0.61595505617977531</c:v>
                </c:pt>
                <c:pt idx="2741" formatCode="0.00%">
                  <c:v>0.61617977528089884</c:v>
                </c:pt>
                <c:pt idx="2742" formatCode="0.00%">
                  <c:v>0.61640449438202249</c:v>
                </c:pt>
                <c:pt idx="2743" formatCode="0.00%">
                  <c:v>0.61662921348314603</c:v>
                </c:pt>
                <c:pt idx="2744" formatCode="0.00%">
                  <c:v>0.61685393258426968</c:v>
                </c:pt>
                <c:pt idx="2745" formatCode="0.00%">
                  <c:v>0.61707865168539322</c:v>
                </c:pt>
                <c:pt idx="2746" formatCode="0.00%">
                  <c:v>0.61730337078651687</c:v>
                </c:pt>
                <c:pt idx="2747" formatCode="0.00%">
                  <c:v>0.61752808988764041</c:v>
                </c:pt>
                <c:pt idx="2748" formatCode="0.00%">
                  <c:v>0.61775280898876406</c:v>
                </c:pt>
                <c:pt idx="2749" formatCode="0.00%">
                  <c:v>0.6179775280898876</c:v>
                </c:pt>
                <c:pt idx="2750" formatCode="0.00%">
                  <c:v>0.61820224719101124</c:v>
                </c:pt>
                <c:pt idx="2751" formatCode="0.00%">
                  <c:v>0.61842696629213478</c:v>
                </c:pt>
                <c:pt idx="2752" formatCode="0.00%">
                  <c:v>0.61865168539325843</c:v>
                </c:pt>
                <c:pt idx="2753" formatCode="0.00%">
                  <c:v>0.61887640449438197</c:v>
                </c:pt>
                <c:pt idx="2754" formatCode="0.00%">
                  <c:v>0.61910112359550562</c:v>
                </c:pt>
                <c:pt idx="2755" formatCode="0.00%">
                  <c:v>0.61932584269662916</c:v>
                </c:pt>
                <c:pt idx="2756" formatCode="0.00%">
                  <c:v>0.61955056179775281</c:v>
                </c:pt>
                <c:pt idx="2757" formatCode="0.00%">
                  <c:v>0.61977528089887646</c:v>
                </c:pt>
                <c:pt idx="2758" formatCode="0.00%">
                  <c:v>0.62</c:v>
                </c:pt>
                <c:pt idx="2759" formatCode="0.00%">
                  <c:v>0.62022471910112364</c:v>
                </c:pt>
                <c:pt idx="2760" formatCode="0.00%">
                  <c:v>0.62044943820224718</c:v>
                </c:pt>
                <c:pt idx="2761" formatCode="0.00%">
                  <c:v>0.62067415730337083</c:v>
                </c:pt>
                <c:pt idx="2762" formatCode="0.00%">
                  <c:v>0.62089887640449437</c:v>
                </c:pt>
                <c:pt idx="2763" formatCode="0.00%">
                  <c:v>0.62112359550561802</c:v>
                </c:pt>
                <c:pt idx="2764" formatCode="0.00%">
                  <c:v>0.62134831460674156</c:v>
                </c:pt>
                <c:pt idx="2765" formatCode="0.00%">
                  <c:v>0.62157303370786521</c:v>
                </c:pt>
                <c:pt idx="2766" formatCode="0.00%">
                  <c:v>0.62179775280898875</c:v>
                </c:pt>
                <c:pt idx="2767" formatCode="0.00%">
                  <c:v>0.6220224719101124</c:v>
                </c:pt>
                <c:pt idx="2768" formatCode="0.00%">
                  <c:v>0.62224719101123593</c:v>
                </c:pt>
                <c:pt idx="2769" formatCode="0.00%">
                  <c:v>0.62247191011235958</c:v>
                </c:pt>
                <c:pt idx="2770" formatCode="0.00%">
                  <c:v>0.62269662921348312</c:v>
                </c:pt>
                <c:pt idx="2771" formatCode="0.00%">
                  <c:v>0.62292134831460677</c:v>
                </c:pt>
                <c:pt idx="2772" formatCode="0.00%">
                  <c:v>0.62314606741573031</c:v>
                </c:pt>
                <c:pt idx="2773" formatCode="0.00%">
                  <c:v>0.62337078651685396</c:v>
                </c:pt>
                <c:pt idx="2774" formatCode="0.00%">
                  <c:v>0.6235955056179775</c:v>
                </c:pt>
                <c:pt idx="2775" formatCode="0.00%">
                  <c:v>0.62382022471910115</c:v>
                </c:pt>
                <c:pt idx="2776" formatCode="0.00%">
                  <c:v>0.62404494382022468</c:v>
                </c:pt>
                <c:pt idx="2777" formatCode="0.00%">
                  <c:v>0.62426966292134833</c:v>
                </c:pt>
                <c:pt idx="2778" formatCode="0.00%">
                  <c:v>0.62449438202247187</c:v>
                </c:pt>
                <c:pt idx="2779" formatCode="0.00%">
                  <c:v>0.62471910112359552</c:v>
                </c:pt>
                <c:pt idx="2780" formatCode="0.00%">
                  <c:v>0.62494382022471906</c:v>
                </c:pt>
                <c:pt idx="2781" formatCode="0.00%">
                  <c:v>0.62516853932584271</c:v>
                </c:pt>
                <c:pt idx="2782" formatCode="0.00%">
                  <c:v>0.62539325842696625</c:v>
                </c:pt>
                <c:pt idx="2783" formatCode="0.00%">
                  <c:v>0.6256179775280899</c:v>
                </c:pt>
                <c:pt idx="2784" formatCode="0.00%">
                  <c:v>0.62584269662921344</c:v>
                </c:pt>
                <c:pt idx="2785" formatCode="0.00%">
                  <c:v>0.62606741573033708</c:v>
                </c:pt>
                <c:pt idx="2786" formatCode="0.00%">
                  <c:v>0.62629213483146062</c:v>
                </c:pt>
                <c:pt idx="2787" formatCode="0.00%">
                  <c:v>0.62651685393258427</c:v>
                </c:pt>
                <c:pt idx="2788" formatCode="0.00%">
                  <c:v>0.62674157303370781</c:v>
                </c:pt>
                <c:pt idx="2789" formatCode="0.00%">
                  <c:v>0.62696629213483146</c:v>
                </c:pt>
                <c:pt idx="2790" formatCode="0.00%">
                  <c:v>0.62719101123595511</c:v>
                </c:pt>
                <c:pt idx="2791" formatCode="0.00%">
                  <c:v>0.62741573033707865</c:v>
                </c:pt>
                <c:pt idx="2792" formatCode="0.00%">
                  <c:v>0.6276404494382023</c:v>
                </c:pt>
                <c:pt idx="2793" formatCode="0.00%">
                  <c:v>0.62786516853932584</c:v>
                </c:pt>
                <c:pt idx="2794" formatCode="0.00%">
                  <c:v>0.62808988764044948</c:v>
                </c:pt>
                <c:pt idx="2795" formatCode="0.00%">
                  <c:v>0.62831460674157302</c:v>
                </c:pt>
                <c:pt idx="2796" formatCode="0.00%">
                  <c:v>0.62853932584269667</c:v>
                </c:pt>
                <c:pt idx="2797" formatCode="0.00%">
                  <c:v>0.62876404494382021</c:v>
                </c:pt>
                <c:pt idx="2798" formatCode="0.00%">
                  <c:v>0.62898876404494386</c:v>
                </c:pt>
                <c:pt idx="2799" formatCode="0.00%">
                  <c:v>0.6292134831460674</c:v>
                </c:pt>
                <c:pt idx="2800" formatCode="0.00%">
                  <c:v>0.62943820224719105</c:v>
                </c:pt>
                <c:pt idx="2801" formatCode="0.00%">
                  <c:v>0.62966292134831459</c:v>
                </c:pt>
                <c:pt idx="2802" formatCode="0.00%">
                  <c:v>0.62988764044943824</c:v>
                </c:pt>
                <c:pt idx="2803" formatCode="0.00%">
                  <c:v>0.63011235955056177</c:v>
                </c:pt>
                <c:pt idx="2804" formatCode="0.00%">
                  <c:v>0.63033707865168542</c:v>
                </c:pt>
                <c:pt idx="2805" formatCode="0.00%">
                  <c:v>0.63056179775280896</c:v>
                </c:pt>
                <c:pt idx="2806" formatCode="0.00%">
                  <c:v>0.63078651685393261</c:v>
                </c:pt>
                <c:pt idx="2807" formatCode="0.00%">
                  <c:v>0.63101123595505615</c:v>
                </c:pt>
                <c:pt idx="2808" formatCode="0.00%">
                  <c:v>0.6312359550561798</c:v>
                </c:pt>
                <c:pt idx="2809" formatCode="0.00%">
                  <c:v>0.63146067415730334</c:v>
                </c:pt>
                <c:pt idx="2810" formatCode="0.00%">
                  <c:v>0.63168539325842699</c:v>
                </c:pt>
                <c:pt idx="2811" formatCode="0.00%">
                  <c:v>0.63191011235955052</c:v>
                </c:pt>
                <c:pt idx="2812" formatCode="0.00%">
                  <c:v>0.63213483146067417</c:v>
                </c:pt>
                <c:pt idx="2813" formatCode="0.00%">
                  <c:v>0.63235955056179771</c:v>
                </c:pt>
                <c:pt idx="2814" formatCode="0.00%">
                  <c:v>0.63258426966292136</c:v>
                </c:pt>
                <c:pt idx="2815" formatCode="0.00%">
                  <c:v>0.6328089887640449</c:v>
                </c:pt>
                <c:pt idx="2816" formatCode="0.00%">
                  <c:v>0.63303370786516855</c:v>
                </c:pt>
                <c:pt idx="2817" formatCode="0.00%">
                  <c:v>0.63325842696629209</c:v>
                </c:pt>
                <c:pt idx="2818" formatCode="0.00%">
                  <c:v>0.63348314606741574</c:v>
                </c:pt>
                <c:pt idx="2819" formatCode="0.00%">
                  <c:v>0.63370786516853927</c:v>
                </c:pt>
                <c:pt idx="2820" formatCode="0.00%">
                  <c:v>0.63393258426966292</c:v>
                </c:pt>
                <c:pt idx="2821" formatCode="0.00%">
                  <c:v>0.63415730337078646</c:v>
                </c:pt>
                <c:pt idx="2822" formatCode="0.00%">
                  <c:v>0.63438202247191011</c:v>
                </c:pt>
                <c:pt idx="2823" formatCode="0.00%">
                  <c:v>0.63460674157303376</c:v>
                </c:pt>
                <c:pt idx="2824" formatCode="0.00%">
                  <c:v>0.6348314606741573</c:v>
                </c:pt>
                <c:pt idx="2825" formatCode="0.00%">
                  <c:v>0.63505617977528095</c:v>
                </c:pt>
                <c:pt idx="2826" formatCode="0.00%">
                  <c:v>0.63528089887640449</c:v>
                </c:pt>
                <c:pt idx="2827" formatCode="0.00%">
                  <c:v>0.63550561797752814</c:v>
                </c:pt>
                <c:pt idx="2828" formatCode="0.00%">
                  <c:v>0.63573033707865167</c:v>
                </c:pt>
                <c:pt idx="2829" formatCode="0.00%">
                  <c:v>0.63595505617977532</c:v>
                </c:pt>
                <c:pt idx="2830" formatCode="0.00%">
                  <c:v>0.63617977528089886</c:v>
                </c:pt>
                <c:pt idx="2831" formatCode="0.00%">
                  <c:v>0.63640449438202251</c:v>
                </c:pt>
                <c:pt idx="2832" formatCode="0.00%">
                  <c:v>0.63662921348314605</c:v>
                </c:pt>
                <c:pt idx="2833" formatCode="0.00%">
                  <c:v>0.6368539325842697</c:v>
                </c:pt>
                <c:pt idx="2834" formatCode="0.00%">
                  <c:v>0.63707865168539324</c:v>
                </c:pt>
                <c:pt idx="2835" formatCode="0.00%">
                  <c:v>0.63730337078651689</c:v>
                </c:pt>
                <c:pt idx="2836" formatCode="0.00%">
                  <c:v>0.63752808988764043</c:v>
                </c:pt>
                <c:pt idx="2837" formatCode="0.00%">
                  <c:v>0.63775280898876407</c:v>
                </c:pt>
                <c:pt idx="2838" formatCode="0.00%">
                  <c:v>0.63797752808988761</c:v>
                </c:pt>
                <c:pt idx="2839" formatCode="0.00%">
                  <c:v>0.63820224719101126</c:v>
                </c:pt>
                <c:pt idx="2840" formatCode="0.00%">
                  <c:v>0.6384269662921348</c:v>
                </c:pt>
                <c:pt idx="2841" formatCode="0.00%">
                  <c:v>0.63865168539325845</c:v>
                </c:pt>
                <c:pt idx="2842" formatCode="0.00%">
                  <c:v>0.63887640449438199</c:v>
                </c:pt>
                <c:pt idx="2843" formatCode="0.00%">
                  <c:v>0.63910112359550564</c:v>
                </c:pt>
                <c:pt idx="2844" formatCode="0.00%">
                  <c:v>0.63932584269662918</c:v>
                </c:pt>
                <c:pt idx="2845" formatCode="0.00%">
                  <c:v>0.63955056179775283</c:v>
                </c:pt>
                <c:pt idx="2846" formatCode="0.00%">
                  <c:v>0.63977528089887636</c:v>
                </c:pt>
                <c:pt idx="2847" formatCode="0.00%">
                  <c:v>0.64</c:v>
                </c:pt>
                <c:pt idx="2848" formatCode="0.00%">
                  <c:v>0.64022471910112355</c:v>
                </c:pt>
                <c:pt idx="2849" formatCode="0.00%">
                  <c:v>0.6404494382022472</c:v>
                </c:pt>
                <c:pt idx="2850" formatCode="0.00%">
                  <c:v>0.64067415730337074</c:v>
                </c:pt>
                <c:pt idx="2851" formatCode="0.00%">
                  <c:v>0.64089887640449439</c:v>
                </c:pt>
                <c:pt idx="2852" formatCode="0.00%">
                  <c:v>0.64112359550561793</c:v>
                </c:pt>
                <c:pt idx="2853" formatCode="0.00%">
                  <c:v>0.64134831460674158</c:v>
                </c:pt>
                <c:pt idx="2854" formatCode="0.00%">
                  <c:v>0.64157303370786511</c:v>
                </c:pt>
                <c:pt idx="2855" formatCode="0.00%">
                  <c:v>0.64179775280898876</c:v>
                </c:pt>
                <c:pt idx="2856" formatCode="0.00%">
                  <c:v>0.64202247191011241</c:v>
                </c:pt>
                <c:pt idx="2857" formatCode="0.00%">
                  <c:v>0.64224719101123595</c:v>
                </c:pt>
                <c:pt idx="2858" formatCode="0.00%">
                  <c:v>0.6424719101123596</c:v>
                </c:pt>
                <c:pt idx="2859" formatCode="0.00%">
                  <c:v>0.64269662921348314</c:v>
                </c:pt>
                <c:pt idx="2860" formatCode="0.00%">
                  <c:v>0.64292134831460679</c:v>
                </c:pt>
                <c:pt idx="2861" formatCode="0.00%">
                  <c:v>0.64314606741573033</c:v>
                </c:pt>
                <c:pt idx="2862" formatCode="0.00%">
                  <c:v>0.64337078651685398</c:v>
                </c:pt>
                <c:pt idx="2863" formatCode="0.00%">
                  <c:v>0.64359550561797751</c:v>
                </c:pt>
                <c:pt idx="2864" formatCode="0.00%">
                  <c:v>0.64382022471910116</c:v>
                </c:pt>
                <c:pt idx="2865" formatCode="0.00%">
                  <c:v>0.6440449438202247</c:v>
                </c:pt>
                <c:pt idx="2866" formatCode="0.00%">
                  <c:v>0.64426966292134835</c:v>
                </c:pt>
                <c:pt idx="2867" formatCode="0.00%">
                  <c:v>0.64449438202247189</c:v>
                </c:pt>
                <c:pt idx="2868" formatCode="0.00%">
                  <c:v>0.64471910112359554</c:v>
                </c:pt>
                <c:pt idx="2869" formatCode="0.00%">
                  <c:v>0.64494382022471908</c:v>
                </c:pt>
                <c:pt idx="2870" formatCode="0.00%">
                  <c:v>0.64516853932584273</c:v>
                </c:pt>
                <c:pt idx="2871" formatCode="0.00%">
                  <c:v>0.64539325842696627</c:v>
                </c:pt>
                <c:pt idx="2872" formatCode="0.00%">
                  <c:v>0.64561797752808991</c:v>
                </c:pt>
                <c:pt idx="2873" formatCode="0.00%">
                  <c:v>0.64584269662921345</c:v>
                </c:pt>
                <c:pt idx="2874" formatCode="0.00%">
                  <c:v>0.6460674157303371</c:v>
                </c:pt>
                <c:pt idx="2875" formatCode="0.00%">
                  <c:v>0.64629213483146064</c:v>
                </c:pt>
                <c:pt idx="2876" formatCode="0.00%">
                  <c:v>0.64651685393258429</c:v>
                </c:pt>
                <c:pt idx="2877" formatCode="0.00%">
                  <c:v>0.64674157303370783</c:v>
                </c:pt>
                <c:pt idx="2878" formatCode="0.00%">
                  <c:v>0.64696629213483148</c:v>
                </c:pt>
                <c:pt idx="2879" formatCode="0.00%">
                  <c:v>0.64719101123595502</c:v>
                </c:pt>
                <c:pt idx="2880" formatCode="0.00%">
                  <c:v>0.64741573033707867</c:v>
                </c:pt>
                <c:pt idx="2881" formatCode="0.00%">
                  <c:v>0.6476404494382022</c:v>
                </c:pt>
                <c:pt idx="2882" formatCode="0.00%">
                  <c:v>0.64786516853932585</c:v>
                </c:pt>
                <c:pt idx="2883" formatCode="0.00%">
                  <c:v>0.64808988764044939</c:v>
                </c:pt>
                <c:pt idx="2884" formatCode="0.00%">
                  <c:v>0.64831460674157304</c:v>
                </c:pt>
                <c:pt idx="2885" formatCode="0.00%">
                  <c:v>0.64853932584269658</c:v>
                </c:pt>
                <c:pt idx="2886" formatCode="0.00%">
                  <c:v>0.64876404494382023</c:v>
                </c:pt>
                <c:pt idx="2887" formatCode="0.00%">
                  <c:v>0.64898876404494377</c:v>
                </c:pt>
                <c:pt idx="2888" formatCode="0.00%">
                  <c:v>0.64921348314606742</c:v>
                </c:pt>
                <c:pt idx="2889" formatCode="0.00%">
                  <c:v>0.64943820224719107</c:v>
                </c:pt>
                <c:pt idx="2890" formatCode="0.00%">
                  <c:v>0.6496629213483146</c:v>
                </c:pt>
                <c:pt idx="2891" formatCode="0.00%">
                  <c:v>0.64988764044943825</c:v>
                </c:pt>
                <c:pt idx="2892" formatCode="0.00%">
                  <c:v>0.65011235955056179</c:v>
                </c:pt>
                <c:pt idx="2893" formatCode="0.00%">
                  <c:v>0.65033707865168544</c:v>
                </c:pt>
                <c:pt idx="2894" formatCode="0.00%">
                  <c:v>0.65056179775280898</c:v>
                </c:pt>
                <c:pt idx="2895" formatCode="0.00%">
                  <c:v>0.65078651685393263</c:v>
                </c:pt>
                <c:pt idx="2896" formatCode="0.00%">
                  <c:v>0.65101123595505617</c:v>
                </c:pt>
                <c:pt idx="2897" formatCode="0.00%">
                  <c:v>0.65123595505617982</c:v>
                </c:pt>
                <c:pt idx="2898" formatCode="0.00%">
                  <c:v>0.65146067415730335</c:v>
                </c:pt>
                <c:pt idx="2899" formatCode="0.00%">
                  <c:v>0.651685393258427</c:v>
                </c:pt>
                <c:pt idx="2900" formatCode="0.00%">
                  <c:v>0.65191011235955054</c:v>
                </c:pt>
                <c:pt idx="2901" formatCode="0.00%">
                  <c:v>0.65213483146067419</c:v>
                </c:pt>
                <c:pt idx="2902" formatCode="0.00%">
                  <c:v>0.65235955056179773</c:v>
                </c:pt>
                <c:pt idx="2903" formatCode="0.00%">
                  <c:v>0.65258426966292138</c:v>
                </c:pt>
                <c:pt idx="2904" formatCode="0.00%">
                  <c:v>0.65280898876404492</c:v>
                </c:pt>
                <c:pt idx="2905" formatCode="0.00%">
                  <c:v>0.65303370786516857</c:v>
                </c:pt>
                <c:pt idx="2906" formatCode="0.00%">
                  <c:v>0.65325842696629211</c:v>
                </c:pt>
                <c:pt idx="2907" formatCode="0.00%">
                  <c:v>0.65348314606741575</c:v>
                </c:pt>
                <c:pt idx="2908" formatCode="0.00%">
                  <c:v>0.65370786516853929</c:v>
                </c:pt>
                <c:pt idx="2909" formatCode="0.00%">
                  <c:v>0.65393258426966294</c:v>
                </c:pt>
                <c:pt idx="2910" formatCode="0.00%">
                  <c:v>0.65415730337078648</c:v>
                </c:pt>
                <c:pt idx="2911" formatCode="0.00%">
                  <c:v>0.65438202247191013</c:v>
                </c:pt>
                <c:pt idx="2912" formatCode="0.00%">
                  <c:v>0.65460674157303367</c:v>
                </c:pt>
                <c:pt idx="2913" formatCode="0.00%">
                  <c:v>0.65483146067415732</c:v>
                </c:pt>
                <c:pt idx="2914" formatCode="0.00%">
                  <c:v>0.65505617977528086</c:v>
                </c:pt>
                <c:pt idx="2915" formatCode="0.00%">
                  <c:v>0.65528089887640451</c:v>
                </c:pt>
                <c:pt idx="2916" formatCode="0.00%">
                  <c:v>0.65550561797752804</c:v>
                </c:pt>
                <c:pt idx="2917" formatCode="0.00%">
                  <c:v>0.65573033707865169</c:v>
                </c:pt>
                <c:pt idx="2918" formatCode="0.00%">
                  <c:v>0.65595505617977523</c:v>
                </c:pt>
                <c:pt idx="2919" formatCode="0.00%">
                  <c:v>0.65617977528089888</c:v>
                </c:pt>
                <c:pt idx="2920" formatCode="0.00%">
                  <c:v>0.65640449438202242</c:v>
                </c:pt>
                <c:pt idx="2921" formatCode="0.00%">
                  <c:v>0.65662921348314607</c:v>
                </c:pt>
                <c:pt idx="2922" formatCode="0.00%">
                  <c:v>0.65685393258426972</c:v>
                </c:pt>
                <c:pt idx="2923" formatCode="0.00%">
                  <c:v>0.65707865168539326</c:v>
                </c:pt>
                <c:pt idx="2924" formatCode="0.00%">
                  <c:v>0.65730337078651691</c:v>
                </c:pt>
                <c:pt idx="2925" formatCode="0.00%">
                  <c:v>0.65752808988764044</c:v>
                </c:pt>
                <c:pt idx="2926" formatCode="0.00%">
                  <c:v>0.65775280898876409</c:v>
                </c:pt>
                <c:pt idx="2927" formatCode="0.00%">
                  <c:v>0.65797752808988763</c:v>
                </c:pt>
                <c:pt idx="2928" formatCode="0.00%">
                  <c:v>0.65820224719101128</c:v>
                </c:pt>
                <c:pt idx="2929" formatCode="0.00%">
                  <c:v>0.65842696629213482</c:v>
                </c:pt>
                <c:pt idx="2930" formatCode="0.00%">
                  <c:v>0.65865168539325847</c:v>
                </c:pt>
                <c:pt idx="2931" formatCode="0.00%">
                  <c:v>0.65887640449438201</c:v>
                </c:pt>
                <c:pt idx="2932" formatCode="0.00%">
                  <c:v>0.65910112359550566</c:v>
                </c:pt>
                <c:pt idx="2933" formatCode="0.00%">
                  <c:v>0.65932584269662919</c:v>
                </c:pt>
                <c:pt idx="2934" formatCode="0.00%">
                  <c:v>0.65955056179775284</c:v>
                </c:pt>
                <c:pt idx="2935" formatCode="0.00%">
                  <c:v>0.65977528089887638</c:v>
                </c:pt>
                <c:pt idx="2936" formatCode="0.00%">
                  <c:v>0.66</c:v>
                </c:pt>
                <c:pt idx="2937" formatCode="0.00%">
                  <c:v>0.66022471910112357</c:v>
                </c:pt>
                <c:pt idx="2938" formatCode="0.00%">
                  <c:v>0.66044943820224722</c:v>
                </c:pt>
                <c:pt idx="2939" formatCode="0.00%">
                  <c:v>0.66067415730337076</c:v>
                </c:pt>
                <c:pt idx="2940" formatCode="0.00%">
                  <c:v>0.66089887640449441</c:v>
                </c:pt>
                <c:pt idx="2941" formatCode="0.00%">
                  <c:v>0.66112359550561794</c:v>
                </c:pt>
                <c:pt idx="2942" formatCode="0.00%">
                  <c:v>0.66134831460674159</c:v>
                </c:pt>
                <c:pt idx="2943" formatCode="0.00%">
                  <c:v>0.66157303370786513</c:v>
                </c:pt>
                <c:pt idx="2944" formatCode="0.00%">
                  <c:v>0.66179775280898878</c:v>
                </c:pt>
                <c:pt idx="2945" formatCode="0.00%">
                  <c:v>0.66202247191011232</c:v>
                </c:pt>
                <c:pt idx="2946" formatCode="0.00%">
                  <c:v>0.66224719101123597</c:v>
                </c:pt>
                <c:pt idx="2947" formatCode="0.00%">
                  <c:v>0.66247191011235951</c:v>
                </c:pt>
                <c:pt idx="2948" formatCode="0.00%">
                  <c:v>0.66269662921348316</c:v>
                </c:pt>
                <c:pt idx="2949" formatCode="0.00%">
                  <c:v>0.6629213483146067</c:v>
                </c:pt>
                <c:pt idx="2950" formatCode="0.00%">
                  <c:v>0.66314606741573034</c:v>
                </c:pt>
                <c:pt idx="2951" formatCode="0.00%">
                  <c:v>0.66337078651685388</c:v>
                </c:pt>
                <c:pt idx="2952" formatCode="0.00%">
                  <c:v>0.66359550561797753</c:v>
                </c:pt>
                <c:pt idx="2953" formatCode="0.00%">
                  <c:v>0.66382022471910107</c:v>
                </c:pt>
                <c:pt idx="2954" formatCode="0.00%">
                  <c:v>0.66404494382022472</c:v>
                </c:pt>
                <c:pt idx="2955" formatCode="0.00%">
                  <c:v>0.66426966292134837</c:v>
                </c:pt>
                <c:pt idx="2956" formatCode="0.00%">
                  <c:v>0.66449438202247191</c:v>
                </c:pt>
                <c:pt idx="2957" formatCode="0.00%">
                  <c:v>0.66471910112359556</c:v>
                </c:pt>
                <c:pt idx="2958" formatCode="0.00%">
                  <c:v>0.6649438202247191</c:v>
                </c:pt>
                <c:pt idx="2959" formatCode="0.00%">
                  <c:v>0.66516853932584274</c:v>
                </c:pt>
                <c:pt idx="2960" formatCode="0.00%">
                  <c:v>0.66539325842696628</c:v>
                </c:pt>
                <c:pt idx="2961" formatCode="0.00%">
                  <c:v>0.66561797752808993</c:v>
                </c:pt>
                <c:pt idx="2962" formatCode="0.00%">
                  <c:v>0.66584269662921347</c:v>
                </c:pt>
                <c:pt idx="2963" formatCode="0.00%">
                  <c:v>0.66606741573033712</c:v>
                </c:pt>
                <c:pt idx="2964" formatCode="0.00%">
                  <c:v>0.66629213483146066</c:v>
                </c:pt>
                <c:pt idx="2965" formatCode="0.00%">
                  <c:v>0.66651685393258431</c:v>
                </c:pt>
                <c:pt idx="2966" formatCode="0.00%">
                  <c:v>0.66674157303370785</c:v>
                </c:pt>
                <c:pt idx="2967" formatCode="0.00%">
                  <c:v>0.6669662921348315</c:v>
                </c:pt>
                <c:pt idx="2968" formatCode="0.00%">
                  <c:v>0.66719101123595503</c:v>
                </c:pt>
                <c:pt idx="2969" formatCode="0.00%">
                  <c:v>0.66741573033707868</c:v>
                </c:pt>
                <c:pt idx="2970" formatCode="0.00%">
                  <c:v>0.66764044943820222</c:v>
                </c:pt>
                <c:pt idx="2971" formatCode="0.00%">
                  <c:v>0.66786516853932587</c:v>
                </c:pt>
                <c:pt idx="2972" formatCode="0.00%">
                  <c:v>0.66808988764044941</c:v>
                </c:pt>
                <c:pt idx="2973" formatCode="0.00%">
                  <c:v>0.66831460674157306</c:v>
                </c:pt>
                <c:pt idx="2974" formatCode="0.00%">
                  <c:v>0.6685393258426966</c:v>
                </c:pt>
                <c:pt idx="2975" formatCode="0.00%">
                  <c:v>0.66876404494382025</c:v>
                </c:pt>
                <c:pt idx="2976" formatCode="0.00%">
                  <c:v>0.66898876404494378</c:v>
                </c:pt>
                <c:pt idx="2977" formatCode="0.00%">
                  <c:v>0.66921348314606743</c:v>
                </c:pt>
                <c:pt idx="2978" formatCode="0.00%">
                  <c:v>0.66943820224719097</c:v>
                </c:pt>
                <c:pt idx="2979" formatCode="0.00%">
                  <c:v>0.66966292134831462</c:v>
                </c:pt>
                <c:pt idx="2980" formatCode="0.00%">
                  <c:v>0.66988764044943816</c:v>
                </c:pt>
                <c:pt idx="2981" formatCode="0.00%">
                  <c:v>0.67011235955056181</c:v>
                </c:pt>
                <c:pt idx="2982" formatCode="0.00%">
                  <c:v>0.67033707865168535</c:v>
                </c:pt>
                <c:pt idx="2983" formatCode="0.00%">
                  <c:v>0.670561797752809</c:v>
                </c:pt>
                <c:pt idx="2984" formatCode="0.00%">
                  <c:v>0.67078651685393254</c:v>
                </c:pt>
                <c:pt idx="2985" formatCode="0.00%">
                  <c:v>0.67101123595505618</c:v>
                </c:pt>
                <c:pt idx="2986" formatCode="0.00%">
                  <c:v>0.67123595505617972</c:v>
                </c:pt>
                <c:pt idx="2987" formatCode="0.00%">
                  <c:v>0.67146067415730337</c:v>
                </c:pt>
                <c:pt idx="2988" formatCode="0.00%">
                  <c:v>0.67168539325842702</c:v>
                </c:pt>
                <c:pt idx="2989" formatCode="0.00%">
                  <c:v>0.67191011235955056</c:v>
                </c:pt>
                <c:pt idx="2990" formatCode="0.00%">
                  <c:v>0.67213483146067421</c:v>
                </c:pt>
                <c:pt idx="2991" formatCode="0.00%">
                  <c:v>0.67235955056179775</c:v>
                </c:pt>
                <c:pt idx="2992" formatCode="0.00%">
                  <c:v>0.6725842696629214</c:v>
                </c:pt>
                <c:pt idx="2993" formatCode="0.00%">
                  <c:v>0.67280898876404494</c:v>
                </c:pt>
                <c:pt idx="2994" formatCode="0.00%">
                  <c:v>0.67303370786516858</c:v>
                </c:pt>
                <c:pt idx="2995" formatCode="0.00%">
                  <c:v>0.67325842696629212</c:v>
                </c:pt>
                <c:pt idx="2996" formatCode="0.00%">
                  <c:v>0.67348314606741577</c:v>
                </c:pt>
                <c:pt idx="2997" formatCode="0.00%">
                  <c:v>0.67370786516853931</c:v>
                </c:pt>
                <c:pt idx="2998" formatCode="0.00%">
                  <c:v>0.67393258426966296</c:v>
                </c:pt>
                <c:pt idx="2999" formatCode="0.00%">
                  <c:v>0.6741573033707865</c:v>
                </c:pt>
                <c:pt idx="3000" formatCode="0.00%">
                  <c:v>0.67438202247191015</c:v>
                </c:pt>
                <c:pt idx="3001" formatCode="0.00%">
                  <c:v>0.67460674157303369</c:v>
                </c:pt>
                <c:pt idx="3002" formatCode="0.00%">
                  <c:v>0.67483146067415734</c:v>
                </c:pt>
                <c:pt idx="3003" formatCode="0.00%">
                  <c:v>0.67505617977528087</c:v>
                </c:pt>
                <c:pt idx="3004" formatCode="0.00%">
                  <c:v>0.67528089887640452</c:v>
                </c:pt>
                <c:pt idx="3005" formatCode="0.00%">
                  <c:v>0.67550561797752806</c:v>
                </c:pt>
                <c:pt idx="3006" formatCode="0.00%">
                  <c:v>0.67573033707865171</c:v>
                </c:pt>
                <c:pt idx="3007" formatCode="0.00%">
                  <c:v>0.67595505617977525</c:v>
                </c:pt>
                <c:pt idx="3008" formatCode="0.00%">
                  <c:v>0.6761797752808989</c:v>
                </c:pt>
                <c:pt idx="3009" formatCode="0.00%">
                  <c:v>0.67640449438202244</c:v>
                </c:pt>
                <c:pt idx="3010" formatCode="0.00%">
                  <c:v>0.67662921348314609</c:v>
                </c:pt>
                <c:pt idx="3011" formatCode="0.00%">
                  <c:v>0.67685393258426962</c:v>
                </c:pt>
                <c:pt idx="3012" formatCode="0.00%">
                  <c:v>0.67707865168539327</c:v>
                </c:pt>
                <c:pt idx="3013" formatCode="0.00%">
                  <c:v>0.67730337078651681</c:v>
                </c:pt>
                <c:pt idx="3014" formatCode="0.00%">
                  <c:v>0.67752808988764046</c:v>
                </c:pt>
                <c:pt idx="3015" formatCode="0.00%">
                  <c:v>0.677752808988764</c:v>
                </c:pt>
                <c:pt idx="3016" formatCode="0.00%">
                  <c:v>0.67797752808988765</c:v>
                </c:pt>
                <c:pt idx="3017" formatCode="0.00%">
                  <c:v>0.67820224719101119</c:v>
                </c:pt>
                <c:pt idx="3018" formatCode="0.00%">
                  <c:v>0.67842696629213484</c:v>
                </c:pt>
                <c:pt idx="3019" formatCode="0.00%">
                  <c:v>0.67865168539325837</c:v>
                </c:pt>
                <c:pt idx="3020" formatCode="0.00%">
                  <c:v>0.67887640449438202</c:v>
                </c:pt>
                <c:pt idx="3021" formatCode="0.00%">
                  <c:v>0.67910112359550556</c:v>
                </c:pt>
                <c:pt idx="3022" formatCode="0.00%">
                  <c:v>0.67932584269662921</c:v>
                </c:pt>
                <c:pt idx="3023" formatCode="0.00%">
                  <c:v>0.67955056179775286</c:v>
                </c:pt>
                <c:pt idx="3024" formatCode="0.00%">
                  <c:v>0.6797752808988764</c:v>
                </c:pt>
                <c:pt idx="3025" formatCode="0.00%">
                  <c:v>0.68</c:v>
                </c:pt>
                <c:pt idx="3026" formatCode="0.00%">
                  <c:v>0.68022471910112359</c:v>
                </c:pt>
                <c:pt idx="3027" formatCode="0.00%">
                  <c:v>0.68044943820224724</c:v>
                </c:pt>
                <c:pt idx="3028" formatCode="0.00%">
                  <c:v>0.68067415730337077</c:v>
                </c:pt>
                <c:pt idx="3029" formatCode="0.00%">
                  <c:v>0.68089887640449442</c:v>
                </c:pt>
                <c:pt idx="3030" formatCode="0.00%">
                  <c:v>0.68112359550561796</c:v>
                </c:pt>
                <c:pt idx="3031" formatCode="0.00%">
                  <c:v>0.68134831460674161</c:v>
                </c:pt>
                <c:pt idx="3032" formatCode="0.00%">
                  <c:v>0.68157303370786515</c:v>
                </c:pt>
                <c:pt idx="3033" formatCode="0.00%">
                  <c:v>0.6817977528089888</c:v>
                </c:pt>
                <c:pt idx="3034" formatCode="0.00%">
                  <c:v>0.68202247191011234</c:v>
                </c:pt>
                <c:pt idx="3035" formatCode="0.00%">
                  <c:v>0.68224719101123599</c:v>
                </c:pt>
                <c:pt idx="3036" formatCode="0.00%">
                  <c:v>0.68247191011235953</c:v>
                </c:pt>
                <c:pt idx="3037" formatCode="0.00%">
                  <c:v>0.68269662921348317</c:v>
                </c:pt>
                <c:pt idx="3038" formatCode="0.00%">
                  <c:v>0.68292134831460671</c:v>
                </c:pt>
                <c:pt idx="3039" formatCode="0.00%">
                  <c:v>0.68314606741573036</c:v>
                </c:pt>
                <c:pt idx="3040" formatCode="0.00%">
                  <c:v>0.6833707865168539</c:v>
                </c:pt>
                <c:pt idx="3041" formatCode="0.00%">
                  <c:v>0.68359550561797755</c:v>
                </c:pt>
                <c:pt idx="3042" formatCode="0.00%">
                  <c:v>0.68382022471910109</c:v>
                </c:pt>
                <c:pt idx="3043" formatCode="0.00%">
                  <c:v>0.68404494382022474</c:v>
                </c:pt>
                <c:pt idx="3044" formatCode="0.00%">
                  <c:v>0.68426966292134828</c:v>
                </c:pt>
                <c:pt idx="3045" formatCode="0.00%">
                  <c:v>0.68449438202247193</c:v>
                </c:pt>
                <c:pt idx="3046" formatCode="0.00%">
                  <c:v>0.68471910112359546</c:v>
                </c:pt>
                <c:pt idx="3047" formatCode="0.00%">
                  <c:v>0.68494382022471911</c:v>
                </c:pt>
                <c:pt idx="3048" formatCode="0.00%">
                  <c:v>0.68516853932584265</c:v>
                </c:pt>
                <c:pt idx="3049" formatCode="0.00%">
                  <c:v>0.6853932584269663</c:v>
                </c:pt>
                <c:pt idx="3050" formatCode="0.00%">
                  <c:v>0.68561797752808984</c:v>
                </c:pt>
                <c:pt idx="3051" formatCode="0.00%">
                  <c:v>0.68584269662921349</c:v>
                </c:pt>
                <c:pt idx="3052" formatCode="0.00%">
                  <c:v>0.68606741573033703</c:v>
                </c:pt>
                <c:pt idx="3053" formatCode="0.00%">
                  <c:v>0.68629213483146068</c:v>
                </c:pt>
                <c:pt idx="3054" formatCode="0.00%">
                  <c:v>0.68651685393258421</c:v>
                </c:pt>
                <c:pt idx="3055" formatCode="0.00%">
                  <c:v>0.68674157303370786</c:v>
                </c:pt>
                <c:pt idx="3056" formatCode="0.00%">
                  <c:v>0.68696629213483151</c:v>
                </c:pt>
                <c:pt idx="3057" formatCode="0.00%">
                  <c:v>0.68719101123595505</c:v>
                </c:pt>
                <c:pt idx="3058" formatCode="0.00%">
                  <c:v>0.6874157303370787</c:v>
                </c:pt>
                <c:pt idx="3059" formatCode="0.00%">
                  <c:v>0.68764044943820224</c:v>
                </c:pt>
                <c:pt idx="3060" formatCode="0.00%">
                  <c:v>0.68786516853932589</c:v>
                </c:pt>
                <c:pt idx="3061" formatCode="0.00%">
                  <c:v>0.68808988764044943</c:v>
                </c:pt>
                <c:pt idx="3062" formatCode="0.00%">
                  <c:v>0.68831460674157308</c:v>
                </c:pt>
                <c:pt idx="3063" formatCode="0.00%">
                  <c:v>0.68853932584269661</c:v>
                </c:pt>
                <c:pt idx="3064" formatCode="0.00%">
                  <c:v>0.68876404494382026</c:v>
                </c:pt>
                <c:pt idx="3065" formatCode="0.00%">
                  <c:v>0.6889887640449438</c:v>
                </c:pt>
                <c:pt idx="3066" formatCode="0.00%">
                  <c:v>0.68921348314606745</c:v>
                </c:pt>
                <c:pt idx="3067" formatCode="0.00%">
                  <c:v>0.68943820224719099</c:v>
                </c:pt>
                <c:pt idx="3068" formatCode="0.00%">
                  <c:v>0.68966292134831464</c:v>
                </c:pt>
                <c:pt idx="3069" formatCode="0.00%">
                  <c:v>0.68988764044943818</c:v>
                </c:pt>
                <c:pt idx="3070" formatCode="0.00%">
                  <c:v>0.69011235955056183</c:v>
                </c:pt>
                <c:pt idx="3071" formatCode="0.00%">
                  <c:v>0.69033707865168537</c:v>
                </c:pt>
                <c:pt idx="3072" formatCode="0.00%">
                  <c:v>0.69056179775280901</c:v>
                </c:pt>
                <c:pt idx="3073" formatCode="0.00%">
                  <c:v>0.69078651685393255</c:v>
                </c:pt>
                <c:pt idx="3074" formatCode="0.00%">
                  <c:v>0.6910112359550562</c:v>
                </c:pt>
                <c:pt idx="3075" formatCode="0.00%">
                  <c:v>0.69123595505617974</c:v>
                </c:pt>
                <c:pt idx="3076" formatCode="0.00%">
                  <c:v>0.69146067415730339</c:v>
                </c:pt>
                <c:pt idx="3077" formatCode="0.00%">
                  <c:v>0.69168539325842693</c:v>
                </c:pt>
                <c:pt idx="3078" formatCode="0.00%">
                  <c:v>0.69191011235955058</c:v>
                </c:pt>
                <c:pt idx="3079" formatCode="0.00%">
                  <c:v>0.69213483146067412</c:v>
                </c:pt>
                <c:pt idx="3080" formatCode="0.00%">
                  <c:v>0.69235955056179777</c:v>
                </c:pt>
                <c:pt idx="3081" formatCode="0.00%">
                  <c:v>0.6925842696629213</c:v>
                </c:pt>
                <c:pt idx="3082" formatCode="0.00%">
                  <c:v>0.69280898876404495</c:v>
                </c:pt>
                <c:pt idx="3083" formatCode="0.00%">
                  <c:v>0.69303370786516849</c:v>
                </c:pt>
                <c:pt idx="3084" formatCode="0.00%">
                  <c:v>0.69325842696629214</c:v>
                </c:pt>
                <c:pt idx="3085" formatCode="0.00%">
                  <c:v>0.69348314606741568</c:v>
                </c:pt>
                <c:pt idx="3086" formatCode="0.00%">
                  <c:v>0.69370786516853933</c:v>
                </c:pt>
                <c:pt idx="3087" formatCode="0.00%">
                  <c:v>0.69393258426966287</c:v>
                </c:pt>
                <c:pt idx="3088" formatCode="0.00%">
                  <c:v>0.69415730337078652</c:v>
                </c:pt>
                <c:pt idx="3089" formatCode="0.00%">
                  <c:v>0.69438202247191017</c:v>
                </c:pt>
                <c:pt idx="3090" formatCode="0.00%">
                  <c:v>0.6946067415730337</c:v>
                </c:pt>
                <c:pt idx="3091" formatCode="0.00%">
                  <c:v>0.69483146067415735</c:v>
                </c:pt>
                <c:pt idx="3092" formatCode="0.00%">
                  <c:v>0.69505617977528089</c:v>
                </c:pt>
                <c:pt idx="3093" formatCode="0.00%">
                  <c:v>0.69528089887640454</c:v>
                </c:pt>
                <c:pt idx="3094" formatCode="0.00%">
                  <c:v>0.69550561797752808</c:v>
                </c:pt>
                <c:pt idx="3095" formatCode="0.00%">
                  <c:v>0.69573033707865173</c:v>
                </c:pt>
                <c:pt idx="3096" formatCode="0.00%">
                  <c:v>0.69595505617977527</c:v>
                </c:pt>
                <c:pt idx="3097" formatCode="0.00%">
                  <c:v>0.69617977528089892</c:v>
                </c:pt>
                <c:pt idx="3098" formatCode="0.00%">
                  <c:v>0.69640449438202245</c:v>
                </c:pt>
                <c:pt idx="3099" formatCode="0.00%">
                  <c:v>0.6966292134831461</c:v>
                </c:pt>
                <c:pt idx="3100" formatCode="0.00%">
                  <c:v>0.69685393258426964</c:v>
                </c:pt>
                <c:pt idx="3101" formatCode="0.00%">
                  <c:v>0.69707865168539329</c:v>
                </c:pt>
                <c:pt idx="3102" formatCode="0.00%">
                  <c:v>0.69730337078651683</c:v>
                </c:pt>
                <c:pt idx="3103" formatCode="0.00%">
                  <c:v>0.69752808988764048</c:v>
                </c:pt>
                <c:pt idx="3104" formatCode="0.00%">
                  <c:v>0.69775280898876402</c:v>
                </c:pt>
                <c:pt idx="3105" formatCode="0.00%">
                  <c:v>0.69797752808988767</c:v>
                </c:pt>
                <c:pt idx="3106" formatCode="0.00%">
                  <c:v>0.6982022471910112</c:v>
                </c:pt>
                <c:pt idx="3107" formatCode="0.00%">
                  <c:v>0.69842696629213485</c:v>
                </c:pt>
                <c:pt idx="3108" formatCode="0.00%">
                  <c:v>0.69865168539325839</c:v>
                </c:pt>
                <c:pt idx="3109" formatCode="0.00%">
                  <c:v>0.69887640449438204</c:v>
                </c:pt>
                <c:pt idx="3110" formatCode="0.00%">
                  <c:v>0.69910112359550558</c:v>
                </c:pt>
                <c:pt idx="3111" formatCode="0.00%">
                  <c:v>0.69932584269662923</c:v>
                </c:pt>
                <c:pt idx="3112" formatCode="0.00%">
                  <c:v>0.69955056179775277</c:v>
                </c:pt>
                <c:pt idx="3113" formatCode="0.00%">
                  <c:v>0.69977528089887642</c:v>
                </c:pt>
                <c:pt idx="3114" formatCode="0.00%">
                  <c:v>0.7</c:v>
                </c:pt>
                <c:pt idx="3115" formatCode="0.00%">
                  <c:v>0.7002247191011236</c:v>
                </c:pt>
                <c:pt idx="3116" formatCode="0.00%">
                  <c:v>0.70044943820224714</c:v>
                </c:pt>
                <c:pt idx="3117" formatCode="0.00%">
                  <c:v>0.70067415730337079</c:v>
                </c:pt>
                <c:pt idx="3118" formatCode="0.00%">
                  <c:v>0.70089887640449433</c:v>
                </c:pt>
                <c:pt idx="3119" formatCode="0.00%">
                  <c:v>0.70112359550561798</c:v>
                </c:pt>
                <c:pt idx="3120" formatCode="0.00%">
                  <c:v>0.70134831460674152</c:v>
                </c:pt>
                <c:pt idx="3121" formatCode="0.00%">
                  <c:v>0.70157303370786517</c:v>
                </c:pt>
                <c:pt idx="3122" formatCode="0.00%">
                  <c:v>0.70179775280898882</c:v>
                </c:pt>
                <c:pt idx="3123" formatCode="0.00%">
                  <c:v>0.70202247191011236</c:v>
                </c:pt>
                <c:pt idx="3124" formatCode="0.00%">
                  <c:v>0.702247191011236</c:v>
                </c:pt>
                <c:pt idx="3125" formatCode="0.00%">
                  <c:v>0.70247191011235954</c:v>
                </c:pt>
                <c:pt idx="3126" formatCode="0.00%">
                  <c:v>0.70269662921348319</c:v>
                </c:pt>
                <c:pt idx="3127" formatCode="0.00%">
                  <c:v>0.70292134831460673</c:v>
                </c:pt>
                <c:pt idx="3128" formatCode="0.00%">
                  <c:v>0.70314606741573038</c:v>
                </c:pt>
                <c:pt idx="3129" formatCode="0.00%">
                  <c:v>0.70337078651685392</c:v>
                </c:pt>
                <c:pt idx="3130" formatCode="0.00%">
                  <c:v>0.70359550561797757</c:v>
                </c:pt>
                <c:pt idx="3131" formatCode="0.00%">
                  <c:v>0.70382022471910111</c:v>
                </c:pt>
                <c:pt idx="3132" formatCode="0.00%">
                  <c:v>0.70404494382022476</c:v>
                </c:pt>
                <c:pt idx="3133" formatCode="0.00%">
                  <c:v>0.70426966292134829</c:v>
                </c:pt>
                <c:pt idx="3134" formatCode="0.00%">
                  <c:v>0.70449438202247194</c:v>
                </c:pt>
                <c:pt idx="3135" formatCode="0.00%">
                  <c:v>0.70471910112359548</c:v>
                </c:pt>
                <c:pt idx="3136" formatCode="0.00%">
                  <c:v>0.70494382022471913</c:v>
                </c:pt>
                <c:pt idx="3137" formatCode="0.00%">
                  <c:v>0.70516853932584267</c:v>
                </c:pt>
                <c:pt idx="3138" formatCode="0.00%">
                  <c:v>0.70539325842696632</c:v>
                </c:pt>
                <c:pt idx="3139" formatCode="0.00%">
                  <c:v>0.70561797752808986</c:v>
                </c:pt>
                <c:pt idx="3140" formatCode="0.00%">
                  <c:v>0.70584269662921351</c:v>
                </c:pt>
                <c:pt idx="3141" formatCode="0.00%">
                  <c:v>0.70606741573033704</c:v>
                </c:pt>
                <c:pt idx="3142" formatCode="0.00%">
                  <c:v>0.70629213483146069</c:v>
                </c:pt>
                <c:pt idx="3143" formatCode="0.00%">
                  <c:v>0.70651685393258423</c:v>
                </c:pt>
                <c:pt idx="3144" formatCode="0.00%">
                  <c:v>0.70674157303370788</c:v>
                </c:pt>
                <c:pt idx="3145" formatCode="0.00%">
                  <c:v>0.70696629213483142</c:v>
                </c:pt>
                <c:pt idx="3146" formatCode="0.00%">
                  <c:v>0.70719101123595507</c:v>
                </c:pt>
                <c:pt idx="3147" formatCode="0.00%">
                  <c:v>0.70741573033707861</c:v>
                </c:pt>
                <c:pt idx="3148" formatCode="0.00%">
                  <c:v>0.70764044943820226</c:v>
                </c:pt>
                <c:pt idx="3149" formatCode="0.00%">
                  <c:v>0.7078651685393258</c:v>
                </c:pt>
                <c:pt idx="3150" formatCode="0.00%">
                  <c:v>0.70808988764044944</c:v>
                </c:pt>
                <c:pt idx="3151" formatCode="0.00%">
                  <c:v>0.70831460674157298</c:v>
                </c:pt>
                <c:pt idx="3152" formatCode="0.00%">
                  <c:v>0.70853932584269663</c:v>
                </c:pt>
                <c:pt idx="3153" formatCode="0.00%">
                  <c:v>0.70876404494382017</c:v>
                </c:pt>
                <c:pt idx="3154" formatCode="0.00%">
                  <c:v>0.70898876404494382</c:v>
                </c:pt>
                <c:pt idx="3155" formatCode="0.00%">
                  <c:v>0.70921348314606747</c:v>
                </c:pt>
                <c:pt idx="3156" formatCode="0.00%">
                  <c:v>0.70943820224719101</c:v>
                </c:pt>
                <c:pt idx="3157" formatCode="0.00%">
                  <c:v>0.70966292134831466</c:v>
                </c:pt>
                <c:pt idx="3158" formatCode="0.00%">
                  <c:v>0.7098876404494382</c:v>
                </c:pt>
                <c:pt idx="3159" formatCode="0.00%">
                  <c:v>0.71011235955056184</c:v>
                </c:pt>
                <c:pt idx="3160" formatCode="0.00%">
                  <c:v>0.71033707865168538</c:v>
                </c:pt>
                <c:pt idx="3161" formatCode="0.00%">
                  <c:v>0.71056179775280903</c:v>
                </c:pt>
                <c:pt idx="3162" formatCode="0.00%">
                  <c:v>0.71078651685393257</c:v>
                </c:pt>
                <c:pt idx="3163" formatCode="0.00%">
                  <c:v>0.71101123595505622</c:v>
                </c:pt>
                <c:pt idx="3164" formatCode="0.00%">
                  <c:v>0.71123595505617976</c:v>
                </c:pt>
                <c:pt idx="3165" formatCode="0.00%">
                  <c:v>0.71146067415730341</c:v>
                </c:pt>
                <c:pt idx="3166" formatCode="0.00%">
                  <c:v>0.71168539325842695</c:v>
                </c:pt>
                <c:pt idx="3167" formatCode="0.00%">
                  <c:v>0.7119101123595506</c:v>
                </c:pt>
                <c:pt idx="3168" formatCode="0.00%">
                  <c:v>0.71213483146067413</c:v>
                </c:pt>
                <c:pt idx="3169" formatCode="0.00%">
                  <c:v>0.71235955056179778</c:v>
                </c:pt>
                <c:pt idx="3170" formatCode="0.00%">
                  <c:v>0.71258426966292132</c:v>
                </c:pt>
                <c:pt idx="3171" formatCode="0.00%">
                  <c:v>0.71280898876404497</c:v>
                </c:pt>
                <c:pt idx="3172" formatCode="0.00%">
                  <c:v>0.71303370786516851</c:v>
                </c:pt>
                <c:pt idx="3173" formatCode="0.00%">
                  <c:v>0.71325842696629216</c:v>
                </c:pt>
                <c:pt idx="3174" formatCode="0.00%">
                  <c:v>0.7134831460674157</c:v>
                </c:pt>
                <c:pt idx="3175" formatCode="0.00%">
                  <c:v>0.71370786516853935</c:v>
                </c:pt>
                <c:pt idx="3176" formatCode="0.00%">
                  <c:v>0.71393258426966288</c:v>
                </c:pt>
                <c:pt idx="3177" formatCode="0.00%">
                  <c:v>0.71415730337078653</c:v>
                </c:pt>
                <c:pt idx="3178" formatCode="0.00%">
                  <c:v>0.71438202247191007</c:v>
                </c:pt>
                <c:pt idx="3179" formatCode="0.00%">
                  <c:v>0.71460674157303372</c:v>
                </c:pt>
                <c:pt idx="3180" formatCode="0.00%">
                  <c:v>0.71483146067415726</c:v>
                </c:pt>
                <c:pt idx="3181" formatCode="0.00%">
                  <c:v>0.71505617977528091</c:v>
                </c:pt>
                <c:pt idx="3182" formatCode="0.00%">
                  <c:v>0.71528089887640445</c:v>
                </c:pt>
                <c:pt idx="3183" formatCode="0.00%">
                  <c:v>0.7155056179775281</c:v>
                </c:pt>
                <c:pt idx="3184" formatCode="0.00%">
                  <c:v>0.71573033707865163</c:v>
                </c:pt>
                <c:pt idx="3185" formatCode="0.00%">
                  <c:v>0.71595505617977528</c:v>
                </c:pt>
                <c:pt idx="3186" formatCode="0.00%">
                  <c:v>0.71617977528089882</c:v>
                </c:pt>
                <c:pt idx="3187" formatCode="0.00%">
                  <c:v>0.71640449438202247</c:v>
                </c:pt>
                <c:pt idx="3188" formatCode="0.00%">
                  <c:v>0.71662921348314612</c:v>
                </c:pt>
                <c:pt idx="3189" formatCode="0.00%">
                  <c:v>0.71685393258426966</c:v>
                </c:pt>
                <c:pt idx="3190" formatCode="0.00%">
                  <c:v>0.71707865168539331</c:v>
                </c:pt>
                <c:pt idx="3191" formatCode="0.00%">
                  <c:v>0.71730337078651685</c:v>
                </c:pt>
                <c:pt idx="3192" formatCode="0.00%">
                  <c:v>0.7175280898876405</c:v>
                </c:pt>
                <c:pt idx="3193" formatCode="0.00%">
                  <c:v>0.71775280898876404</c:v>
                </c:pt>
                <c:pt idx="3194" formatCode="0.00%">
                  <c:v>0.71797752808988768</c:v>
                </c:pt>
                <c:pt idx="3195" formatCode="0.00%">
                  <c:v>0.71820224719101122</c:v>
                </c:pt>
                <c:pt idx="3196" formatCode="0.00%">
                  <c:v>0.71842696629213487</c:v>
                </c:pt>
                <c:pt idx="3197" formatCode="0.00%">
                  <c:v>0.71865168539325841</c:v>
                </c:pt>
                <c:pt idx="3198" formatCode="0.00%">
                  <c:v>0.71887640449438206</c:v>
                </c:pt>
                <c:pt idx="3199" formatCode="0.00%">
                  <c:v>0.7191011235955056</c:v>
                </c:pt>
                <c:pt idx="3200" formatCode="0.00%">
                  <c:v>0.71932584269662925</c:v>
                </c:pt>
                <c:pt idx="3201" formatCode="0.00%">
                  <c:v>0.71955056179775279</c:v>
                </c:pt>
                <c:pt idx="3202" formatCode="0.00%">
                  <c:v>0.71977528089887644</c:v>
                </c:pt>
                <c:pt idx="3203" formatCode="0.00%">
                  <c:v>0.72</c:v>
                </c:pt>
                <c:pt idx="3204" formatCode="0.00%">
                  <c:v>0.72022471910112362</c:v>
                </c:pt>
                <c:pt idx="3205" formatCode="0.00%">
                  <c:v>0.72044943820224716</c:v>
                </c:pt>
                <c:pt idx="3206" formatCode="0.00%">
                  <c:v>0.72067415730337081</c:v>
                </c:pt>
                <c:pt idx="3207" formatCode="0.00%">
                  <c:v>0.72089887640449435</c:v>
                </c:pt>
                <c:pt idx="3208" formatCode="0.00%">
                  <c:v>0.721123595505618</c:v>
                </c:pt>
                <c:pt idx="3209" formatCode="0.00%">
                  <c:v>0.72134831460674154</c:v>
                </c:pt>
                <c:pt idx="3210" formatCode="0.00%">
                  <c:v>0.72157303370786519</c:v>
                </c:pt>
                <c:pt idx="3211" formatCode="0.00%">
                  <c:v>0.72179775280898872</c:v>
                </c:pt>
                <c:pt idx="3212" formatCode="0.00%">
                  <c:v>0.72202247191011237</c:v>
                </c:pt>
                <c:pt idx="3213" formatCode="0.00%">
                  <c:v>0.72224719101123591</c:v>
                </c:pt>
                <c:pt idx="3214" formatCode="0.00%">
                  <c:v>0.72247191011235956</c:v>
                </c:pt>
                <c:pt idx="3215" formatCode="0.00%">
                  <c:v>0.7226966292134831</c:v>
                </c:pt>
                <c:pt idx="3216" formatCode="0.00%">
                  <c:v>0.72292134831460675</c:v>
                </c:pt>
                <c:pt idx="3217" formatCode="0.00%">
                  <c:v>0.72314606741573029</c:v>
                </c:pt>
                <c:pt idx="3218" formatCode="0.00%">
                  <c:v>0.72337078651685394</c:v>
                </c:pt>
                <c:pt idx="3219" formatCode="0.00%">
                  <c:v>0.72359550561797747</c:v>
                </c:pt>
                <c:pt idx="3220" formatCode="0.00%">
                  <c:v>0.72382022471910112</c:v>
                </c:pt>
                <c:pt idx="3221" formatCode="0.00%">
                  <c:v>0.72404494382022477</c:v>
                </c:pt>
                <c:pt idx="3222" formatCode="0.00%">
                  <c:v>0.72426966292134831</c:v>
                </c:pt>
                <c:pt idx="3223" formatCode="0.00%">
                  <c:v>0.72449438202247196</c:v>
                </c:pt>
                <c:pt idx="3224" formatCode="0.00%">
                  <c:v>0.7247191011235955</c:v>
                </c:pt>
                <c:pt idx="3225" formatCode="0.00%">
                  <c:v>0.72494382022471915</c:v>
                </c:pt>
                <c:pt idx="3226" formatCode="0.00%">
                  <c:v>0.72516853932584269</c:v>
                </c:pt>
                <c:pt idx="3227" formatCode="0.00%">
                  <c:v>0.72539325842696634</c:v>
                </c:pt>
                <c:pt idx="3228" formatCode="0.00%">
                  <c:v>0.72561797752808987</c:v>
                </c:pt>
                <c:pt idx="3229" formatCode="0.00%">
                  <c:v>0.72584269662921352</c:v>
                </c:pt>
                <c:pt idx="3230" formatCode="0.00%">
                  <c:v>0.72606741573033706</c:v>
                </c:pt>
                <c:pt idx="3231" formatCode="0.00%">
                  <c:v>0.72629213483146071</c:v>
                </c:pt>
                <c:pt idx="3232" formatCode="0.00%">
                  <c:v>0.72651685393258425</c:v>
                </c:pt>
                <c:pt idx="3233" formatCode="0.00%">
                  <c:v>0.7267415730337079</c:v>
                </c:pt>
                <c:pt idx="3234" formatCode="0.00%">
                  <c:v>0.72696629213483144</c:v>
                </c:pt>
                <c:pt idx="3235" formatCode="0.00%">
                  <c:v>0.72719101123595509</c:v>
                </c:pt>
                <c:pt idx="3236" formatCode="0.00%">
                  <c:v>0.72741573033707863</c:v>
                </c:pt>
                <c:pt idx="3237" formatCode="0.00%">
                  <c:v>0.72764044943820227</c:v>
                </c:pt>
                <c:pt idx="3238" formatCode="0.00%">
                  <c:v>0.72786516853932581</c:v>
                </c:pt>
                <c:pt idx="3239" formatCode="0.00%">
                  <c:v>0.72808988764044946</c:v>
                </c:pt>
                <c:pt idx="3240" formatCode="0.00%">
                  <c:v>0.728314606741573</c:v>
                </c:pt>
                <c:pt idx="3241" formatCode="0.00%">
                  <c:v>0.72853932584269665</c:v>
                </c:pt>
                <c:pt idx="3242" formatCode="0.00%">
                  <c:v>0.72876404494382019</c:v>
                </c:pt>
                <c:pt idx="3243" formatCode="0.00%">
                  <c:v>0.72898876404494384</c:v>
                </c:pt>
                <c:pt idx="3244" formatCode="0.00%">
                  <c:v>0.72921348314606738</c:v>
                </c:pt>
                <c:pt idx="3245" formatCode="0.00%">
                  <c:v>0.72943820224719103</c:v>
                </c:pt>
                <c:pt idx="3246" formatCode="0.00%">
                  <c:v>0.72966292134831456</c:v>
                </c:pt>
                <c:pt idx="3247" formatCode="0.00%">
                  <c:v>0.72988764044943821</c:v>
                </c:pt>
                <c:pt idx="3248" formatCode="0.00%">
                  <c:v>0.73011235955056175</c:v>
                </c:pt>
                <c:pt idx="3249" formatCode="0.00%">
                  <c:v>0.7303370786516854</c:v>
                </c:pt>
                <c:pt idx="3250" formatCode="0.00%">
                  <c:v>0.73056179775280894</c:v>
                </c:pt>
                <c:pt idx="3251" formatCode="0.00%">
                  <c:v>0.73078651685393259</c:v>
                </c:pt>
                <c:pt idx="3252" formatCode="0.00%">
                  <c:v>0.73101123595505613</c:v>
                </c:pt>
                <c:pt idx="3253" formatCode="0.00%">
                  <c:v>0.73123595505617978</c:v>
                </c:pt>
                <c:pt idx="3254" formatCode="0.00%">
                  <c:v>0.73146067415730343</c:v>
                </c:pt>
                <c:pt idx="3255" formatCode="0.00%">
                  <c:v>0.73168539325842696</c:v>
                </c:pt>
                <c:pt idx="3256" formatCode="0.00%">
                  <c:v>0.73191011235955061</c:v>
                </c:pt>
                <c:pt idx="3257" formatCode="0.00%">
                  <c:v>0.73213483146067415</c:v>
                </c:pt>
                <c:pt idx="3258" formatCode="0.00%">
                  <c:v>0.7323595505617978</c:v>
                </c:pt>
                <c:pt idx="3259" formatCode="0.00%">
                  <c:v>0.73258426966292134</c:v>
                </c:pt>
                <c:pt idx="3260" formatCode="0.00%">
                  <c:v>0.73280898876404499</c:v>
                </c:pt>
                <c:pt idx="3261" formatCode="0.00%">
                  <c:v>0.73303370786516853</c:v>
                </c:pt>
                <c:pt idx="3262" formatCode="0.00%">
                  <c:v>0.73325842696629218</c:v>
                </c:pt>
                <c:pt idx="3263" formatCode="0.00%">
                  <c:v>0.73348314606741571</c:v>
                </c:pt>
                <c:pt idx="3264" formatCode="0.00%">
                  <c:v>0.73370786516853936</c:v>
                </c:pt>
                <c:pt idx="3265" formatCode="0.00%">
                  <c:v>0.7339325842696629</c:v>
                </c:pt>
                <c:pt idx="3266" formatCode="0.00%">
                  <c:v>0.73415730337078655</c:v>
                </c:pt>
                <c:pt idx="3267" formatCode="0.00%">
                  <c:v>0.73438202247191009</c:v>
                </c:pt>
                <c:pt idx="3268" formatCode="0.00%">
                  <c:v>0.73460674157303374</c:v>
                </c:pt>
                <c:pt idx="3269" formatCode="0.00%">
                  <c:v>0.73483146067415728</c:v>
                </c:pt>
                <c:pt idx="3270" formatCode="0.00%">
                  <c:v>0.73505617977528093</c:v>
                </c:pt>
                <c:pt idx="3271" formatCode="0.00%">
                  <c:v>0.73528089887640447</c:v>
                </c:pt>
                <c:pt idx="3272" formatCode="0.00%">
                  <c:v>0.73550561797752811</c:v>
                </c:pt>
                <c:pt idx="3273" formatCode="0.00%">
                  <c:v>0.73573033707865165</c:v>
                </c:pt>
                <c:pt idx="3274" formatCode="0.00%">
                  <c:v>0.7359550561797753</c:v>
                </c:pt>
                <c:pt idx="3275" formatCode="0.00%">
                  <c:v>0.73617977528089884</c:v>
                </c:pt>
                <c:pt idx="3276" formatCode="0.00%">
                  <c:v>0.73640449438202249</c:v>
                </c:pt>
                <c:pt idx="3277" formatCode="0.00%">
                  <c:v>0.73662921348314603</c:v>
                </c:pt>
                <c:pt idx="3278" formatCode="0.00%">
                  <c:v>0.73685393258426968</c:v>
                </c:pt>
                <c:pt idx="3279" formatCode="0.00%">
                  <c:v>0.73707865168539322</c:v>
                </c:pt>
                <c:pt idx="3280" formatCode="0.00%">
                  <c:v>0.73730337078651687</c:v>
                </c:pt>
                <c:pt idx="3281" formatCode="0.00%">
                  <c:v>0.7375280898876404</c:v>
                </c:pt>
                <c:pt idx="3282" formatCode="0.00%">
                  <c:v>0.73775280898876405</c:v>
                </c:pt>
                <c:pt idx="3283" formatCode="0.00%">
                  <c:v>0.73797752808988759</c:v>
                </c:pt>
                <c:pt idx="3284" formatCode="0.00%">
                  <c:v>0.73820224719101124</c:v>
                </c:pt>
                <c:pt idx="3285" formatCode="0.00%">
                  <c:v>0.73842696629213478</c:v>
                </c:pt>
                <c:pt idx="3286" formatCode="0.00%">
                  <c:v>0.73865168539325843</c:v>
                </c:pt>
                <c:pt idx="3287" formatCode="0.00%">
                  <c:v>0.73887640449438208</c:v>
                </c:pt>
                <c:pt idx="3288" formatCode="0.00%">
                  <c:v>0.73910112359550562</c:v>
                </c:pt>
                <c:pt idx="3289" formatCode="0.00%">
                  <c:v>0.73932584269662927</c:v>
                </c:pt>
                <c:pt idx="3290" formatCode="0.00%">
                  <c:v>0.7395505617977528</c:v>
                </c:pt>
                <c:pt idx="3291" formatCode="0.00%">
                  <c:v>0.73977528089887645</c:v>
                </c:pt>
                <c:pt idx="3292" formatCode="0.00%">
                  <c:v>0.74</c:v>
                </c:pt>
                <c:pt idx="3293" formatCode="0.00%">
                  <c:v>0.74022471910112364</c:v>
                </c:pt>
                <c:pt idx="3294" formatCode="0.00%">
                  <c:v>0.74044943820224718</c:v>
                </c:pt>
                <c:pt idx="3295" formatCode="0.00%">
                  <c:v>0.74067415730337083</c:v>
                </c:pt>
                <c:pt idx="3296" formatCode="0.00%">
                  <c:v>0.74089887640449437</c:v>
                </c:pt>
                <c:pt idx="3297" formatCode="0.00%">
                  <c:v>0.74112359550561802</c:v>
                </c:pt>
                <c:pt idx="3298" formatCode="0.00%">
                  <c:v>0.74134831460674155</c:v>
                </c:pt>
                <c:pt idx="3299" formatCode="0.00%">
                  <c:v>0.7415730337078652</c:v>
                </c:pt>
                <c:pt idx="3300" formatCode="0.00%">
                  <c:v>0.74179775280898874</c:v>
                </c:pt>
                <c:pt idx="3301" formatCode="0.00%">
                  <c:v>0.74202247191011239</c:v>
                </c:pt>
                <c:pt idx="3302" formatCode="0.00%">
                  <c:v>0.74224719101123593</c:v>
                </c:pt>
                <c:pt idx="3303" formatCode="0.00%">
                  <c:v>0.74247191011235958</c:v>
                </c:pt>
                <c:pt idx="3304" formatCode="0.00%">
                  <c:v>0.74269662921348312</c:v>
                </c:pt>
                <c:pt idx="3305" formatCode="0.00%">
                  <c:v>0.74292134831460677</c:v>
                </c:pt>
                <c:pt idx="3306" formatCode="0.00%">
                  <c:v>0.7431460674157303</c:v>
                </c:pt>
                <c:pt idx="3307" formatCode="0.00%">
                  <c:v>0.74337078651685395</c:v>
                </c:pt>
                <c:pt idx="3308" formatCode="0.00%">
                  <c:v>0.74359550561797749</c:v>
                </c:pt>
                <c:pt idx="3309" formatCode="0.00%">
                  <c:v>0.74382022471910114</c:v>
                </c:pt>
                <c:pt idx="3310" formatCode="0.00%">
                  <c:v>0.74404494382022468</c:v>
                </c:pt>
                <c:pt idx="3311" formatCode="0.00%">
                  <c:v>0.74426966292134833</c:v>
                </c:pt>
                <c:pt idx="3312" formatCode="0.00%">
                  <c:v>0.74449438202247187</c:v>
                </c:pt>
                <c:pt idx="3313" formatCode="0.00%">
                  <c:v>0.74471910112359552</c:v>
                </c:pt>
                <c:pt idx="3314" formatCode="0.00%">
                  <c:v>0.74494382022471906</c:v>
                </c:pt>
                <c:pt idx="3315" formatCode="0.00%">
                  <c:v>0.7451685393258427</c:v>
                </c:pt>
                <c:pt idx="3316" formatCode="0.00%">
                  <c:v>0.74539325842696624</c:v>
                </c:pt>
                <c:pt idx="3317" formatCode="0.00%">
                  <c:v>0.74561797752808989</c:v>
                </c:pt>
                <c:pt idx="3318" formatCode="0.00%">
                  <c:v>0.74584269662921343</c:v>
                </c:pt>
                <c:pt idx="3319" formatCode="0.00%">
                  <c:v>0.74606741573033708</c:v>
                </c:pt>
                <c:pt idx="3320" formatCode="0.00%">
                  <c:v>0.74629213483146073</c:v>
                </c:pt>
                <c:pt idx="3321" formatCode="0.00%">
                  <c:v>0.74651685393258427</c:v>
                </c:pt>
                <c:pt idx="3322" formatCode="0.00%">
                  <c:v>0.74674157303370792</c:v>
                </c:pt>
                <c:pt idx="3323" formatCode="0.00%">
                  <c:v>0.74696629213483146</c:v>
                </c:pt>
                <c:pt idx="3324" formatCode="0.00%">
                  <c:v>0.7471910112359551</c:v>
                </c:pt>
                <c:pt idx="3325" formatCode="0.00%">
                  <c:v>0.74741573033707864</c:v>
                </c:pt>
                <c:pt idx="3326" formatCode="0.00%">
                  <c:v>0.74764044943820229</c:v>
                </c:pt>
                <c:pt idx="3327" formatCode="0.00%">
                  <c:v>0.74786516853932583</c:v>
                </c:pt>
                <c:pt idx="3328" formatCode="0.00%">
                  <c:v>0.74808988764044948</c:v>
                </c:pt>
                <c:pt idx="3329" formatCode="0.00%">
                  <c:v>0.74831460674157302</c:v>
                </c:pt>
                <c:pt idx="3330" formatCode="0.00%">
                  <c:v>0.74853932584269667</c:v>
                </c:pt>
                <c:pt idx="3331" formatCode="0.00%">
                  <c:v>0.74876404494382021</c:v>
                </c:pt>
                <c:pt idx="3332" formatCode="0.00%">
                  <c:v>0.74898876404494386</c:v>
                </c:pt>
                <c:pt idx="3333" formatCode="0.00%">
                  <c:v>0.74921348314606739</c:v>
                </c:pt>
                <c:pt idx="3334" formatCode="0.00%">
                  <c:v>0.74943820224719104</c:v>
                </c:pt>
                <c:pt idx="3335" formatCode="0.00%">
                  <c:v>0.74966292134831458</c:v>
                </c:pt>
                <c:pt idx="3336" formatCode="0.00%">
                  <c:v>0.74988764044943823</c:v>
                </c:pt>
                <c:pt idx="3337" formatCode="0.00%">
                  <c:v>0.75011235955056177</c:v>
                </c:pt>
                <c:pt idx="3338" formatCode="0.00%">
                  <c:v>0.75033707865168542</c:v>
                </c:pt>
                <c:pt idx="3339" formatCode="0.00%">
                  <c:v>0.75056179775280896</c:v>
                </c:pt>
                <c:pt idx="3340" formatCode="0.00%">
                  <c:v>0.75078651685393261</c:v>
                </c:pt>
                <c:pt idx="3341" formatCode="0.00%">
                  <c:v>0.75101123595505614</c:v>
                </c:pt>
                <c:pt idx="3342" formatCode="0.00%">
                  <c:v>0.75123595505617979</c:v>
                </c:pt>
                <c:pt idx="3343" formatCode="0.00%">
                  <c:v>0.75146067415730333</c:v>
                </c:pt>
                <c:pt idx="3344" formatCode="0.00%">
                  <c:v>0.75168539325842698</c:v>
                </c:pt>
                <c:pt idx="3345" formatCode="0.00%">
                  <c:v>0.75191011235955052</c:v>
                </c:pt>
                <c:pt idx="3346" formatCode="0.00%">
                  <c:v>0.75213483146067417</c:v>
                </c:pt>
                <c:pt idx="3347" formatCode="0.00%">
                  <c:v>0.75235955056179771</c:v>
                </c:pt>
                <c:pt idx="3348" formatCode="0.00%">
                  <c:v>0.75258426966292136</c:v>
                </c:pt>
                <c:pt idx="3349" formatCode="0.00%">
                  <c:v>0.7528089887640449</c:v>
                </c:pt>
                <c:pt idx="3350" formatCode="0.00%">
                  <c:v>0.75303370786516854</c:v>
                </c:pt>
                <c:pt idx="3351" formatCode="0.00%">
                  <c:v>0.75325842696629208</c:v>
                </c:pt>
                <c:pt idx="3352" formatCode="0.00%">
                  <c:v>0.75348314606741573</c:v>
                </c:pt>
                <c:pt idx="3353" formatCode="0.00%">
                  <c:v>0.75370786516853927</c:v>
                </c:pt>
                <c:pt idx="3354" formatCode="0.00%">
                  <c:v>0.75393258426966292</c:v>
                </c:pt>
                <c:pt idx="3355" formatCode="0.00%">
                  <c:v>0.75415730337078657</c:v>
                </c:pt>
                <c:pt idx="3356" formatCode="0.00%">
                  <c:v>0.75438202247191011</c:v>
                </c:pt>
                <c:pt idx="3357" formatCode="0.00%">
                  <c:v>0.75460674157303376</c:v>
                </c:pt>
                <c:pt idx="3358" formatCode="0.00%">
                  <c:v>0.7548314606741573</c:v>
                </c:pt>
                <c:pt idx="3359" formatCode="0.00%">
                  <c:v>0.75505617977528094</c:v>
                </c:pt>
                <c:pt idx="3360" formatCode="0.00%">
                  <c:v>0.75528089887640448</c:v>
                </c:pt>
                <c:pt idx="3361" formatCode="0.00%">
                  <c:v>0.75550561797752813</c:v>
                </c:pt>
                <c:pt idx="3362" formatCode="0.00%">
                  <c:v>0.75573033707865167</c:v>
                </c:pt>
                <c:pt idx="3363" formatCode="0.00%">
                  <c:v>0.75595505617977532</c:v>
                </c:pt>
                <c:pt idx="3364" formatCode="0.00%">
                  <c:v>0.75617977528089886</c:v>
                </c:pt>
                <c:pt idx="3365" formatCode="0.00%">
                  <c:v>0.75640449438202251</c:v>
                </c:pt>
                <c:pt idx="3366" formatCode="0.00%">
                  <c:v>0.75662921348314605</c:v>
                </c:pt>
                <c:pt idx="3367" formatCode="0.00%">
                  <c:v>0.7568539325842697</c:v>
                </c:pt>
                <c:pt idx="3368" formatCode="0.00%">
                  <c:v>0.75707865168539323</c:v>
                </c:pt>
                <c:pt idx="3369" formatCode="0.00%">
                  <c:v>0.75730337078651688</c:v>
                </c:pt>
                <c:pt idx="3370" formatCode="0.00%">
                  <c:v>0.75752808988764042</c:v>
                </c:pt>
                <c:pt idx="3371" formatCode="0.00%">
                  <c:v>0.75775280898876407</c:v>
                </c:pt>
                <c:pt idx="3372" formatCode="0.00%">
                  <c:v>0.75797752808988761</c:v>
                </c:pt>
                <c:pt idx="3373" formatCode="0.00%">
                  <c:v>0.75820224719101126</c:v>
                </c:pt>
                <c:pt idx="3374" formatCode="0.00%">
                  <c:v>0.7584269662921348</c:v>
                </c:pt>
                <c:pt idx="3375" formatCode="0.00%">
                  <c:v>0.75865168539325845</c:v>
                </c:pt>
                <c:pt idx="3376" formatCode="0.00%">
                  <c:v>0.75887640449438198</c:v>
                </c:pt>
                <c:pt idx="3377" formatCode="0.00%">
                  <c:v>0.75910112359550563</c:v>
                </c:pt>
                <c:pt idx="3378" formatCode="0.00%">
                  <c:v>0.75932584269662917</c:v>
                </c:pt>
                <c:pt idx="3379" formatCode="0.00%">
                  <c:v>0.75955056179775282</c:v>
                </c:pt>
                <c:pt idx="3380" formatCode="0.00%">
                  <c:v>0.75977528089887636</c:v>
                </c:pt>
                <c:pt idx="3381" formatCode="0.00%">
                  <c:v>0.76</c:v>
                </c:pt>
                <c:pt idx="3382" formatCode="0.00%">
                  <c:v>0.76022471910112355</c:v>
                </c:pt>
                <c:pt idx="3383" formatCode="0.00%">
                  <c:v>0.7604494382022472</c:v>
                </c:pt>
                <c:pt idx="3384" formatCode="0.00%">
                  <c:v>0.76067415730337073</c:v>
                </c:pt>
                <c:pt idx="3385" formatCode="0.00%">
                  <c:v>0.76089887640449438</c:v>
                </c:pt>
                <c:pt idx="3386" formatCode="0.00%">
                  <c:v>0.76112359550561792</c:v>
                </c:pt>
                <c:pt idx="3387" formatCode="0.00%">
                  <c:v>0.76134831460674157</c:v>
                </c:pt>
                <c:pt idx="3388" formatCode="0.00%">
                  <c:v>0.76157303370786522</c:v>
                </c:pt>
                <c:pt idx="3389" formatCode="0.00%">
                  <c:v>0.76179775280898876</c:v>
                </c:pt>
                <c:pt idx="3390" formatCode="0.00%">
                  <c:v>0.76202247191011241</c:v>
                </c:pt>
                <c:pt idx="3391" formatCode="0.00%">
                  <c:v>0.76224719101123595</c:v>
                </c:pt>
                <c:pt idx="3392" formatCode="0.00%">
                  <c:v>0.7624719101123596</c:v>
                </c:pt>
                <c:pt idx="3393" formatCode="0.00%">
                  <c:v>0.76269662921348313</c:v>
                </c:pt>
                <c:pt idx="3394" formatCode="0.00%">
                  <c:v>0.76292134831460678</c:v>
                </c:pt>
                <c:pt idx="3395" formatCode="0.00%">
                  <c:v>0.76314606741573032</c:v>
                </c:pt>
                <c:pt idx="3396" formatCode="0.00%">
                  <c:v>0.76337078651685397</c:v>
                </c:pt>
                <c:pt idx="3397" formatCode="0.00%">
                  <c:v>0.76359550561797751</c:v>
                </c:pt>
                <c:pt idx="3398" formatCode="0.00%">
                  <c:v>0.76382022471910116</c:v>
                </c:pt>
                <c:pt idx="3399" formatCode="0.00%">
                  <c:v>0.7640449438202247</c:v>
                </c:pt>
                <c:pt idx="3400" formatCode="0.00%">
                  <c:v>0.76426966292134835</c:v>
                </c:pt>
                <c:pt idx="3401" formatCode="0.00%">
                  <c:v>0.76449438202247189</c:v>
                </c:pt>
                <c:pt idx="3402" formatCode="0.00%">
                  <c:v>0.76471910112359553</c:v>
                </c:pt>
                <c:pt idx="3403" formatCode="0.00%">
                  <c:v>0.76494382022471907</c:v>
                </c:pt>
                <c:pt idx="3404" formatCode="0.00%">
                  <c:v>0.76516853932584272</c:v>
                </c:pt>
                <c:pt idx="3405" formatCode="0.00%">
                  <c:v>0.76539325842696626</c:v>
                </c:pt>
                <c:pt idx="3406" formatCode="0.00%">
                  <c:v>0.76561797752808991</c:v>
                </c:pt>
                <c:pt idx="3407" formatCode="0.00%">
                  <c:v>0.76584269662921345</c:v>
                </c:pt>
                <c:pt idx="3408" formatCode="0.00%">
                  <c:v>0.7660674157303371</c:v>
                </c:pt>
                <c:pt idx="3409" formatCode="0.00%">
                  <c:v>0.76629213483146064</c:v>
                </c:pt>
                <c:pt idx="3410" formatCode="0.00%">
                  <c:v>0.76651685393258429</c:v>
                </c:pt>
                <c:pt idx="3411" formatCode="0.00%">
                  <c:v>0.76674157303370782</c:v>
                </c:pt>
                <c:pt idx="3412" formatCode="0.00%">
                  <c:v>0.76696629213483147</c:v>
                </c:pt>
                <c:pt idx="3413" formatCode="0.00%">
                  <c:v>0.76719101123595501</c:v>
                </c:pt>
                <c:pt idx="3414" formatCode="0.00%">
                  <c:v>0.76741573033707866</c:v>
                </c:pt>
                <c:pt idx="3415" formatCode="0.00%">
                  <c:v>0.7676404494382022</c:v>
                </c:pt>
                <c:pt idx="3416" formatCode="0.00%">
                  <c:v>0.76786516853932585</c:v>
                </c:pt>
                <c:pt idx="3417" formatCode="0.00%">
                  <c:v>0.76808988764044939</c:v>
                </c:pt>
                <c:pt idx="3418" formatCode="0.00%">
                  <c:v>0.76831460674157304</c:v>
                </c:pt>
                <c:pt idx="3419" formatCode="0.00%">
                  <c:v>0.76853932584269657</c:v>
                </c:pt>
                <c:pt idx="3420" formatCode="0.00%">
                  <c:v>0.76876404494382022</c:v>
                </c:pt>
                <c:pt idx="3421" formatCode="0.00%">
                  <c:v>0.76898876404494387</c:v>
                </c:pt>
                <c:pt idx="3422" formatCode="0.00%">
                  <c:v>0.76921348314606741</c:v>
                </c:pt>
                <c:pt idx="3423" formatCode="0.00%">
                  <c:v>0.76943820224719106</c:v>
                </c:pt>
                <c:pt idx="3424" formatCode="0.00%">
                  <c:v>0.7696629213483146</c:v>
                </c:pt>
                <c:pt idx="3425" formatCode="0.00%">
                  <c:v>0.76988764044943825</c:v>
                </c:pt>
                <c:pt idx="3426" formatCode="0.00%">
                  <c:v>0.77011235955056179</c:v>
                </c:pt>
                <c:pt idx="3427" formatCode="0.00%">
                  <c:v>0.77033707865168544</c:v>
                </c:pt>
                <c:pt idx="3428" formatCode="0.00%">
                  <c:v>0.77056179775280897</c:v>
                </c:pt>
                <c:pt idx="3429" formatCode="0.00%">
                  <c:v>0.77078651685393262</c:v>
                </c:pt>
                <c:pt idx="3430" formatCode="0.00%">
                  <c:v>0.77101123595505616</c:v>
                </c:pt>
                <c:pt idx="3431" formatCode="0.00%">
                  <c:v>0.77123595505617981</c:v>
                </c:pt>
                <c:pt idx="3432" formatCode="0.00%">
                  <c:v>0.77146067415730335</c:v>
                </c:pt>
                <c:pt idx="3433" formatCode="0.00%">
                  <c:v>0.771685393258427</c:v>
                </c:pt>
                <c:pt idx="3434" formatCode="0.00%">
                  <c:v>0.77191011235955054</c:v>
                </c:pt>
                <c:pt idx="3435" formatCode="0.00%">
                  <c:v>0.77213483146067419</c:v>
                </c:pt>
                <c:pt idx="3436" formatCode="0.00%">
                  <c:v>0.77235955056179773</c:v>
                </c:pt>
                <c:pt idx="3437" formatCode="0.00%">
                  <c:v>0.77258426966292137</c:v>
                </c:pt>
                <c:pt idx="3438" formatCode="0.00%">
                  <c:v>0.77280898876404491</c:v>
                </c:pt>
                <c:pt idx="3439" formatCode="0.00%">
                  <c:v>0.77303370786516856</c:v>
                </c:pt>
                <c:pt idx="3440" formatCode="0.00%">
                  <c:v>0.7732584269662921</c:v>
                </c:pt>
                <c:pt idx="3441" formatCode="0.00%">
                  <c:v>0.77348314606741575</c:v>
                </c:pt>
                <c:pt idx="3442" formatCode="0.00%">
                  <c:v>0.77370786516853929</c:v>
                </c:pt>
                <c:pt idx="3443" formatCode="0.00%">
                  <c:v>0.77393258426966294</c:v>
                </c:pt>
                <c:pt idx="3444" formatCode="0.00%">
                  <c:v>0.77415730337078648</c:v>
                </c:pt>
                <c:pt idx="3445" formatCode="0.00%">
                  <c:v>0.77438202247191013</c:v>
                </c:pt>
                <c:pt idx="3446" formatCode="0.00%">
                  <c:v>0.77460674157303366</c:v>
                </c:pt>
                <c:pt idx="3447" formatCode="0.00%">
                  <c:v>0.77483146067415731</c:v>
                </c:pt>
                <c:pt idx="3448" formatCode="0.00%">
                  <c:v>0.77505617977528085</c:v>
                </c:pt>
                <c:pt idx="3449" formatCode="0.00%">
                  <c:v>0.7752808988764045</c:v>
                </c:pt>
                <c:pt idx="3450" formatCode="0.00%">
                  <c:v>0.77550561797752804</c:v>
                </c:pt>
                <c:pt idx="3451" formatCode="0.00%">
                  <c:v>0.77573033707865169</c:v>
                </c:pt>
                <c:pt idx="3452" formatCode="0.00%">
                  <c:v>0.77595505617977523</c:v>
                </c:pt>
                <c:pt idx="3453" formatCode="0.00%">
                  <c:v>0.77617977528089888</c:v>
                </c:pt>
                <c:pt idx="3454" formatCode="0.00%">
                  <c:v>0.77640449438202253</c:v>
                </c:pt>
                <c:pt idx="3455" formatCode="0.00%">
                  <c:v>0.77662921348314606</c:v>
                </c:pt>
                <c:pt idx="3456" formatCode="0.00%">
                  <c:v>0.77685393258426971</c:v>
                </c:pt>
                <c:pt idx="3457" formatCode="0.00%">
                  <c:v>0.77707865168539325</c:v>
                </c:pt>
                <c:pt idx="3458" formatCode="0.00%">
                  <c:v>0.7773033707865169</c:v>
                </c:pt>
                <c:pt idx="3459" formatCode="0.00%">
                  <c:v>0.77752808988764044</c:v>
                </c:pt>
                <c:pt idx="3460" formatCode="0.00%">
                  <c:v>0.77775280898876409</c:v>
                </c:pt>
                <c:pt idx="3461" formatCode="0.00%">
                  <c:v>0.77797752808988763</c:v>
                </c:pt>
                <c:pt idx="3462" formatCode="0.00%">
                  <c:v>0.77820224719101128</c:v>
                </c:pt>
                <c:pt idx="3463" formatCode="0.00%">
                  <c:v>0.77842696629213481</c:v>
                </c:pt>
                <c:pt idx="3464" formatCode="0.00%">
                  <c:v>0.77865168539325846</c:v>
                </c:pt>
                <c:pt idx="3465" formatCode="0.00%">
                  <c:v>0.778876404494382</c:v>
                </c:pt>
                <c:pt idx="3466" formatCode="0.00%">
                  <c:v>0.77910112359550565</c:v>
                </c:pt>
                <c:pt idx="3467" formatCode="0.00%">
                  <c:v>0.77932584269662919</c:v>
                </c:pt>
                <c:pt idx="3468" formatCode="0.00%">
                  <c:v>0.77955056179775284</c:v>
                </c:pt>
                <c:pt idx="3469" formatCode="0.00%">
                  <c:v>0.77977528089887638</c:v>
                </c:pt>
                <c:pt idx="3470" formatCode="0.00%">
                  <c:v>0.78</c:v>
                </c:pt>
                <c:pt idx="3471" formatCode="0.00%">
                  <c:v>0.78022471910112356</c:v>
                </c:pt>
                <c:pt idx="3472" formatCode="0.00%">
                  <c:v>0.78044943820224721</c:v>
                </c:pt>
                <c:pt idx="3473" formatCode="0.00%">
                  <c:v>0.78067415730337075</c:v>
                </c:pt>
                <c:pt idx="3474" formatCode="0.00%">
                  <c:v>0.7808988764044944</c:v>
                </c:pt>
                <c:pt idx="3475" formatCode="0.00%">
                  <c:v>0.78112359550561794</c:v>
                </c:pt>
                <c:pt idx="3476" formatCode="0.00%">
                  <c:v>0.78134831460674159</c:v>
                </c:pt>
                <c:pt idx="3477" formatCode="0.00%">
                  <c:v>0.78157303370786513</c:v>
                </c:pt>
                <c:pt idx="3478" formatCode="0.00%">
                  <c:v>0.78179775280898878</c:v>
                </c:pt>
                <c:pt idx="3479" formatCode="0.00%">
                  <c:v>0.78202247191011232</c:v>
                </c:pt>
                <c:pt idx="3480" formatCode="0.00%">
                  <c:v>0.78224719101123596</c:v>
                </c:pt>
                <c:pt idx="3481" formatCode="0.00%">
                  <c:v>0.7824719101123595</c:v>
                </c:pt>
                <c:pt idx="3482" formatCode="0.00%">
                  <c:v>0.78269662921348315</c:v>
                </c:pt>
                <c:pt idx="3483" formatCode="0.00%">
                  <c:v>0.78292134831460669</c:v>
                </c:pt>
                <c:pt idx="3484" formatCode="0.00%">
                  <c:v>0.78314606741573034</c:v>
                </c:pt>
                <c:pt idx="3485" formatCode="0.00%">
                  <c:v>0.78337078651685388</c:v>
                </c:pt>
                <c:pt idx="3486" formatCode="0.00%">
                  <c:v>0.78359550561797753</c:v>
                </c:pt>
                <c:pt idx="3487" formatCode="0.00%">
                  <c:v>0.78382022471910118</c:v>
                </c:pt>
                <c:pt idx="3488" formatCode="0.00%">
                  <c:v>0.78404494382022472</c:v>
                </c:pt>
                <c:pt idx="3489" formatCode="0.00%">
                  <c:v>0.78426966292134837</c:v>
                </c:pt>
                <c:pt idx="3490" formatCode="0.00%">
                  <c:v>0.7844943820224719</c:v>
                </c:pt>
                <c:pt idx="3491" formatCode="0.00%">
                  <c:v>0.78471910112359555</c:v>
                </c:pt>
                <c:pt idx="3492" formatCode="0.00%">
                  <c:v>0.78494382022471909</c:v>
                </c:pt>
                <c:pt idx="3493" formatCode="0.00%">
                  <c:v>0.78516853932584274</c:v>
                </c:pt>
                <c:pt idx="3494" formatCode="0.00%">
                  <c:v>0.78539325842696628</c:v>
                </c:pt>
                <c:pt idx="3495" formatCode="0.00%">
                  <c:v>0.78561797752808993</c:v>
                </c:pt>
                <c:pt idx="3496" formatCode="0.00%">
                  <c:v>0.78584269662921347</c:v>
                </c:pt>
                <c:pt idx="3497" formatCode="0.00%">
                  <c:v>0.78606741573033712</c:v>
                </c:pt>
                <c:pt idx="3498" formatCode="0.00%">
                  <c:v>0.78629213483146065</c:v>
                </c:pt>
                <c:pt idx="3499" formatCode="0.00%">
                  <c:v>0.7865168539325843</c:v>
                </c:pt>
                <c:pt idx="3500" formatCode="0.00%">
                  <c:v>0.78674157303370784</c:v>
                </c:pt>
                <c:pt idx="3501" formatCode="0.00%">
                  <c:v>0.78696629213483149</c:v>
                </c:pt>
                <c:pt idx="3502" formatCode="0.00%">
                  <c:v>0.78719101123595503</c:v>
                </c:pt>
                <c:pt idx="3503" formatCode="0.00%">
                  <c:v>0.78741573033707868</c:v>
                </c:pt>
                <c:pt idx="3504" formatCode="0.00%">
                  <c:v>0.78764044943820222</c:v>
                </c:pt>
                <c:pt idx="3505" formatCode="0.00%">
                  <c:v>0.78786516853932587</c:v>
                </c:pt>
                <c:pt idx="3506" formatCode="0.00%">
                  <c:v>0.7880898876404494</c:v>
                </c:pt>
                <c:pt idx="3507" formatCode="0.00%">
                  <c:v>0.78831460674157305</c:v>
                </c:pt>
                <c:pt idx="3508" formatCode="0.00%">
                  <c:v>0.78853932584269659</c:v>
                </c:pt>
                <c:pt idx="3509" formatCode="0.00%">
                  <c:v>0.78876404494382024</c:v>
                </c:pt>
                <c:pt idx="3510" formatCode="0.00%">
                  <c:v>0.78898876404494378</c:v>
                </c:pt>
                <c:pt idx="3511" formatCode="0.00%">
                  <c:v>0.78921348314606743</c:v>
                </c:pt>
                <c:pt idx="3512" formatCode="0.00%">
                  <c:v>0.78943820224719097</c:v>
                </c:pt>
                <c:pt idx="3513" formatCode="0.00%">
                  <c:v>0.78966292134831462</c:v>
                </c:pt>
                <c:pt idx="3514" formatCode="0.00%">
                  <c:v>0.78988764044943816</c:v>
                </c:pt>
                <c:pt idx="3515" formatCode="0.00%">
                  <c:v>0.7901123595505618</c:v>
                </c:pt>
                <c:pt idx="3516" formatCode="0.00%">
                  <c:v>0.79033707865168534</c:v>
                </c:pt>
                <c:pt idx="3517" formatCode="0.00%">
                  <c:v>0.79056179775280899</c:v>
                </c:pt>
                <c:pt idx="3518" formatCode="0.00%">
                  <c:v>0.79078651685393253</c:v>
                </c:pt>
                <c:pt idx="3519" formatCode="0.00%">
                  <c:v>0.79101123595505618</c:v>
                </c:pt>
                <c:pt idx="3520" formatCode="0.00%">
                  <c:v>0.79123595505617983</c:v>
                </c:pt>
                <c:pt idx="3521" formatCode="0.00%">
                  <c:v>0.79146067415730337</c:v>
                </c:pt>
                <c:pt idx="3522" formatCode="0.00%">
                  <c:v>0.79168539325842702</c:v>
                </c:pt>
                <c:pt idx="3523" formatCode="0.00%">
                  <c:v>0.79191011235955056</c:v>
                </c:pt>
                <c:pt idx="3524" formatCode="0.00%">
                  <c:v>0.7921348314606742</c:v>
                </c:pt>
                <c:pt idx="3525" formatCode="0.00%">
                  <c:v>0.79235955056179774</c:v>
                </c:pt>
                <c:pt idx="3526" formatCode="0.00%">
                  <c:v>0.79258426966292139</c:v>
                </c:pt>
                <c:pt idx="3527" formatCode="0.00%">
                  <c:v>0.79280898876404493</c:v>
                </c:pt>
                <c:pt idx="3528" formatCode="0.00%">
                  <c:v>0.79303370786516858</c:v>
                </c:pt>
                <c:pt idx="3529" formatCode="0.00%">
                  <c:v>0.79325842696629212</c:v>
                </c:pt>
                <c:pt idx="3530" formatCode="0.00%">
                  <c:v>0.79348314606741577</c:v>
                </c:pt>
                <c:pt idx="3531" formatCode="0.00%">
                  <c:v>0.79370786516853931</c:v>
                </c:pt>
                <c:pt idx="3532" formatCode="0.00%">
                  <c:v>0.79393258426966296</c:v>
                </c:pt>
                <c:pt idx="3533" formatCode="0.00%">
                  <c:v>0.79415730337078649</c:v>
                </c:pt>
                <c:pt idx="3534" formatCode="0.00%">
                  <c:v>0.79438202247191014</c:v>
                </c:pt>
                <c:pt idx="3535" formatCode="0.00%">
                  <c:v>0.79460674157303368</c:v>
                </c:pt>
                <c:pt idx="3536" formatCode="0.00%">
                  <c:v>0.79483146067415733</c:v>
                </c:pt>
                <c:pt idx="3537" formatCode="0.00%">
                  <c:v>0.79505617977528087</c:v>
                </c:pt>
                <c:pt idx="3538" formatCode="0.00%">
                  <c:v>0.79528089887640452</c:v>
                </c:pt>
                <c:pt idx="3539" formatCode="0.00%">
                  <c:v>0.79550561797752806</c:v>
                </c:pt>
                <c:pt idx="3540" formatCode="0.00%">
                  <c:v>0.79573033707865171</c:v>
                </c:pt>
                <c:pt idx="3541" formatCode="0.00%">
                  <c:v>0.79595505617977524</c:v>
                </c:pt>
                <c:pt idx="3542" formatCode="0.00%">
                  <c:v>0.79617977528089889</c:v>
                </c:pt>
                <c:pt idx="3543" formatCode="0.00%">
                  <c:v>0.79640449438202243</c:v>
                </c:pt>
                <c:pt idx="3544" formatCode="0.00%">
                  <c:v>0.79662921348314608</c:v>
                </c:pt>
                <c:pt idx="3545" formatCode="0.00%">
                  <c:v>0.79685393258426962</c:v>
                </c:pt>
                <c:pt idx="3546" formatCode="0.00%">
                  <c:v>0.79707865168539327</c:v>
                </c:pt>
                <c:pt idx="3547" formatCode="0.00%">
                  <c:v>0.79730337078651681</c:v>
                </c:pt>
                <c:pt idx="3548" formatCode="0.00%">
                  <c:v>0.79752808988764046</c:v>
                </c:pt>
                <c:pt idx="3549" formatCode="0.00%">
                  <c:v>0.797752808988764</c:v>
                </c:pt>
                <c:pt idx="3550" formatCode="0.00%">
                  <c:v>0.79797752808988764</c:v>
                </c:pt>
                <c:pt idx="3551" formatCode="0.00%">
                  <c:v>0.79820224719101118</c:v>
                </c:pt>
                <c:pt idx="3552" formatCode="0.00%">
                  <c:v>0.79842696629213483</c:v>
                </c:pt>
                <c:pt idx="3553" formatCode="0.00%">
                  <c:v>0.79865168539325848</c:v>
                </c:pt>
                <c:pt idx="3554" formatCode="0.00%">
                  <c:v>0.79887640449438202</c:v>
                </c:pt>
                <c:pt idx="3555" formatCode="0.00%">
                  <c:v>0.79910112359550567</c:v>
                </c:pt>
                <c:pt idx="3556" formatCode="0.00%">
                  <c:v>0.79932584269662921</c:v>
                </c:pt>
                <c:pt idx="3557" formatCode="0.00%">
                  <c:v>0.79955056179775286</c:v>
                </c:pt>
                <c:pt idx="3558" formatCode="0.00%">
                  <c:v>0.7997752808988764</c:v>
                </c:pt>
                <c:pt idx="3559" formatCode="0.00%">
                  <c:v>0.8</c:v>
                </c:pt>
                <c:pt idx="3560" formatCode="0.00%">
                  <c:v>0.80022471910112358</c:v>
                </c:pt>
                <c:pt idx="3561" formatCode="0.00%">
                  <c:v>0.80044943820224723</c:v>
                </c:pt>
                <c:pt idx="3562" formatCode="0.00%">
                  <c:v>0.80067415730337077</c:v>
                </c:pt>
                <c:pt idx="3563" formatCode="0.00%">
                  <c:v>0.80089887640449442</c:v>
                </c:pt>
                <c:pt idx="3564" formatCode="0.00%">
                  <c:v>0.80112359550561796</c:v>
                </c:pt>
                <c:pt idx="3565" formatCode="0.00%">
                  <c:v>0.80134831460674161</c:v>
                </c:pt>
                <c:pt idx="3566" formatCode="0.00%">
                  <c:v>0.80157303370786515</c:v>
                </c:pt>
                <c:pt idx="3567" formatCode="0.00%">
                  <c:v>0.8017977528089888</c:v>
                </c:pt>
                <c:pt idx="3568" formatCode="0.00%">
                  <c:v>0.80202247191011233</c:v>
                </c:pt>
                <c:pt idx="3569" formatCode="0.00%">
                  <c:v>0.80224719101123598</c:v>
                </c:pt>
                <c:pt idx="3570" formatCode="0.00%">
                  <c:v>0.80247191011235952</c:v>
                </c:pt>
                <c:pt idx="3571" formatCode="0.00%">
                  <c:v>0.80269662921348317</c:v>
                </c:pt>
                <c:pt idx="3572" formatCode="0.00%">
                  <c:v>0.80292134831460671</c:v>
                </c:pt>
                <c:pt idx="3573" formatCode="0.00%">
                  <c:v>0.80314606741573036</c:v>
                </c:pt>
                <c:pt idx="3574" formatCode="0.00%">
                  <c:v>0.8033707865168539</c:v>
                </c:pt>
                <c:pt idx="3575" formatCode="0.00%">
                  <c:v>0.80359550561797755</c:v>
                </c:pt>
                <c:pt idx="3576" formatCode="0.00%">
                  <c:v>0.80382022471910108</c:v>
                </c:pt>
                <c:pt idx="3577" formatCode="0.00%">
                  <c:v>0.80404494382022473</c:v>
                </c:pt>
                <c:pt idx="3578" formatCode="0.00%">
                  <c:v>0.80426966292134827</c:v>
                </c:pt>
                <c:pt idx="3579" formatCode="0.00%">
                  <c:v>0.80449438202247192</c:v>
                </c:pt>
                <c:pt idx="3580" formatCode="0.00%">
                  <c:v>0.80471910112359546</c:v>
                </c:pt>
                <c:pt idx="3581" formatCode="0.00%">
                  <c:v>0.80494382022471911</c:v>
                </c:pt>
                <c:pt idx="3582" formatCode="0.00%">
                  <c:v>0.80516853932584265</c:v>
                </c:pt>
                <c:pt idx="3583" formatCode="0.00%">
                  <c:v>0.8053932584269663</c:v>
                </c:pt>
                <c:pt idx="3584" formatCode="0.00%">
                  <c:v>0.80561797752808983</c:v>
                </c:pt>
                <c:pt idx="3585" formatCode="0.00%">
                  <c:v>0.80584269662921348</c:v>
                </c:pt>
                <c:pt idx="3586" formatCode="0.00%">
                  <c:v>0.80606741573033713</c:v>
                </c:pt>
                <c:pt idx="3587" formatCode="0.00%">
                  <c:v>0.80629213483146067</c:v>
                </c:pt>
                <c:pt idx="3588" formatCode="0.00%">
                  <c:v>0.80651685393258432</c:v>
                </c:pt>
                <c:pt idx="3589" formatCode="0.00%">
                  <c:v>0.80674157303370786</c:v>
                </c:pt>
                <c:pt idx="3590" formatCode="0.00%">
                  <c:v>0.80696629213483151</c:v>
                </c:pt>
                <c:pt idx="3591" formatCode="0.00%">
                  <c:v>0.80719101123595505</c:v>
                </c:pt>
                <c:pt idx="3592" formatCode="0.00%">
                  <c:v>0.8074157303370787</c:v>
                </c:pt>
                <c:pt idx="3593" formatCode="0.00%">
                  <c:v>0.80764044943820223</c:v>
                </c:pt>
                <c:pt idx="3594" formatCode="0.00%">
                  <c:v>0.80786516853932588</c:v>
                </c:pt>
                <c:pt idx="3595" formatCode="0.00%">
                  <c:v>0.80808988764044942</c:v>
                </c:pt>
                <c:pt idx="3596" formatCode="0.00%">
                  <c:v>0.80831460674157307</c:v>
                </c:pt>
                <c:pt idx="3597" formatCode="0.00%">
                  <c:v>0.80853932584269661</c:v>
                </c:pt>
                <c:pt idx="3598" formatCode="0.00%">
                  <c:v>0.80876404494382026</c:v>
                </c:pt>
                <c:pt idx="3599" formatCode="0.00%">
                  <c:v>0.8089887640449438</c:v>
                </c:pt>
                <c:pt idx="3600" formatCode="0.00%">
                  <c:v>0.80921348314606745</c:v>
                </c:pt>
                <c:pt idx="3601" formatCode="0.00%">
                  <c:v>0.80943820224719099</c:v>
                </c:pt>
                <c:pt idx="3602" formatCode="0.00%">
                  <c:v>0.80966292134831463</c:v>
                </c:pt>
                <c:pt idx="3603" formatCode="0.00%">
                  <c:v>0.80988764044943817</c:v>
                </c:pt>
                <c:pt idx="3604" formatCode="0.00%">
                  <c:v>0.81011235955056182</c:v>
                </c:pt>
                <c:pt idx="3605" formatCode="0.00%">
                  <c:v>0.81033707865168536</c:v>
                </c:pt>
                <c:pt idx="3606" formatCode="0.00%">
                  <c:v>0.81056179775280901</c:v>
                </c:pt>
                <c:pt idx="3607" formatCode="0.00%">
                  <c:v>0.81078651685393255</c:v>
                </c:pt>
                <c:pt idx="3608" formatCode="0.00%">
                  <c:v>0.8110112359550562</c:v>
                </c:pt>
                <c:pt idx="3609" formatCode="0.00%">
                  <c:v>0.81123595505617974</c:v>
                </c:pt>
                <c:pt idx="3610" formatCode="0.00%">
                  <c:v>0.81146067415730339</c:v>
                </c:pt>
                <c:pt idx="3611" formatCode="0.00%">
                  <c:v>0.81168539325842692</c:v>
                </c:pt>
                <c:pt idx="3612" formatCode="0.00%">
                  <c:v>0.81191011235955057</c:v>
                </c:pt>
                <c:pt idx="3613" formatCode="0.00%">
                  <c:v>0.81213483146067411</c:v>
                </c:pt>
                <c:pt idx="3614" formatCode="0.00%">
                  <c:v>0.81235955056179776</c:v>
                </c:pt>
                <c:pt idx="3615" formatCode="0.00%">
                  <c:v>0.8125842696629213</c:v>
                </c:pt>
                <c:pt idx="3616" formatCode="0.00%">
                  <c:v>0.81280898876404495</c:v>
                </c:pt>
                <c:pt idx="3617" formatCode="0.00%">
                  <c:v>0.81303370786516849</c:v>
                </c:pt>
                <c:pt idx="3618" formatCode="0.00%">
                  <c:v>0.81325842696629214</c:v>
                </c:pt>
                <c:pt idx="3619" formatCode="0.00%">
                  <c:v>0.81348314606741579</c:v>
                </c:pt>
                <c:pt idx="3620" formatCode="0.00%">
                  <c:v>0.81370786516853932</c:v>
                </c:pt>
                <c:pt idx="3621" formatCode="0.00%">
                  <c:v>0.81393258426966297</c:v>
                </c:pt>
                <c:pt idx="3622" formatCode="0.00%">
                  <c:v>0.81415730337078651</c:v>
                </c:pt>
                <c:pt idx="3623" formatCode="0.00%">
                  <c:v>0.81438202247191016</c:v>
                </c:pt>
                <c:pt idx="3624" formatCode="0.00%">
                  <c:v>0.8146067415730337</c:v>
                </c:pt>
                <c:pt idx="3625" formatCode="0.00%">
                  <c:v>0.81483146067415735</c:v>
                </c:pt>
                <c:pt idx="3626" formatCode="0.00%">
                  <c:v>0.81505617977528089</c:v>
                </c:pt>
                <c:pt idx="3627" formatCode="0.00%">
                  <c:v>0.81528089887640454</c:v>
                </c:pt>
                <c:pt idx="3628" formatCode="0.00%">
                  <c:v>0.81550561797752807</c:v>
                </c:pt>
                <c:pt idx="3629" formatCode="0.00%">
                  <c:v>0.81573033707865172</c:v>
                </c:pt>
                <c:pt idx="3630" formatCode="0.00%">
                  <c:v>0.81595505617977526</c:v>
                </c:pt>
                <c:pt idx="3631" formatCode="0.00%">
                  <c:v>0.81617977528089891</c:v>
                </c:pt>
                <c:pt idx="3632" formatCode="0.00%">
                  <c:v>0.81640449438202245</c:v>
                </c:pt>
                <c:pt idx="3633" formatCode="0.00%">
                  <c:v>0.8166292134831461</c:v>
                </c:pt>
                <c:pt idx="3634" formatCode="0.00%">
                  <c:v>0.81685393258426964</c:v>
                </c:pt>
                <c:pt idx="3635" formatCode="0.00%">
                  <c:v>0.81707865168539329</c:v>
                </c:pt>
                <c:pt idx="3636" formatCode="0.00%">
                  <c:v>0.81730337078651683</c:v>
                </c:pt>
                <c:pt idx="3637" formatCode="0.00%">
                  <c:v>0.81752808988764047</c:v>
                </c:pt>
                <c:pt idx="3638" formatCode="0.00%">
                  <c:v>0.81775280898876401</c:v>
                </c:pt>
                <c:pt idx="3639" formatCode="0.00%">
                  <c:v>0.81797752808988766</c:v>
                </c:pt>
                <c:pt idx="3640" formatCode="0.00%">
                  <c:v>0.8182022471910112</c:v>
                </c:pt>
                <c:pt idx="3641" formatCode="0.00%">
                  <c:v>0.81842696629213485</c:v>
                </c:pt>
                <c:pt idx="3642" formatCode="0.00%">
                  <c:v>0.81865168539325839</c:v>
                </c:pt>
                <c:pt idx="3643" formatCode="0.00%">
                  <c:v>0.81887640449438204</c:v>
                </c:pt>
                <c:pt idx="3644" formatCode="0.00%">
                  <c:v>0.81910112359550558</c:v>
                </c:pt>
                <c:pt idx="3645" formatCode="0.00%">
                  <c:v>0.81932584269662923</c:v>
                </c:pt>
                <c:pt idx="3646" formatCode="0.00%">
                  <c:v>0.81955056179775276</c:v>
                </c:pt>
                <c:pt idx="3647" formatCode="0.00%">
                  <c:v>0.81977528089887641</c:v>
                </c:pt>
                <c:pt idx="3648" formatCode="0.00%">
                  <c:v>0.82</c:v>
                </c:pt>
                <c:pt idx="3649" formatCode="0.00%">
                  <c:v>0.8202247191011236</c:v>
                </c:pt>
                <c:pt idx="3650" formatCode="0.00%">
                  <c:v>0.82044943820224714</c:v>
                </c:pt>
                <c:pt idx="3651" formatCode="0.00%">
                  <c:v>0.82067415730337079</c:v>
                </c:pt>
                <c:pt idx="3652" formatCode="0.00%">
                  <c:v>0.82089887640449444</c:v>
                </c:pt>
                <c:pt idx="3653" formatCode="0.00%">
                  <c:v>0.82112359550561798</c:v>
                </c:pt>
                <c:pt idx="3654" formatCode="0.00%">
                  <c:v>0.82134831460674163</c:v>
                </c:pt>
                <c:pt idx="3655" formatCode="0.00%">
                  <c:v>0.82157303370786516</c:v>
                </c:pt>
                <c:pt idx="3656" formatCode="0.00%">
                  <c:v>0.82179775280898881</c:v>
                </c:pt>
                <c:pt idx="3657" formatCode="0.00%">
                  <c:v>0.82202247191011235</c:v>
                </c:pt>
                <c:pt idx="3658" formatCode="0.00%">
                  <c:v>0.822247191011236</c:v>
                </c:pt>
                <c:pt idx="3659" formatCode="0.00%">
                  <c:v>0.82247191011235954</c:v>
                </c:pt>
                <c:pt idx="3660" formatCode="0.00%">
                  <c:v>0.82269662921348319</c:v>
                </c:pt>
                <c:pt idx="3661" formatCode="0.00%">
                  <c:v>0.82292134831460673</c:v>
                </c:pt>
                <c:pt idx="3662" formatCode="0.00%">
                  <c:v>0.82314606741573038</c:v>
                </c:pt>
                <c:pt idx="3663" formatCode="0.00%">
                  <c:v>0.82337078651685391</c:v>
                </c:pt>
                <c:pt idx="3664" formatCode="0.00%">
                  <c:v>0.82359550561797756</c:v>
                </c:pt>
                <c:pt idx="3665" formatCode="0.00%">
                  <c:v>0.8238202247191011</c:v>
                </c:pt>
                <c:pt idx="3666" formatCode="0.00%">
                  <c:v>0.82404494382022475</c:v>
                </c:pt>
                <c:pt idx="3667" formatCode="0.00%">
                  <c:v>0.82426966292134829</c:v>
                </c:pt>
                <c:pt idx="3668" formatCode="0.00%">
                  <c:v>0.82449438202247194</c:v>
                </c:pt>
                <c:pt idx="3669" formatCode="0.00%">
                  <c:v>0.82471910112359548</c:v>
                </c:pt>
                <c:pt idx="3670" formatCode="0.00%">
                  <c:v>0.82494382022471913</c:v>
                </c:pt>
                <c:pt idx="3671" formatCode="0.00%">
                  <c:v>0.82516853932584266</c:v>
                </c:pt>
                <c:pt idx="3672" formatCode="0.00%">
                  <c:v>0.82539325842696631</c:v>
                </c:pt>
                <c:pt idx="3673" formatCode="0.00%">
                  <c:v>0.82561797752808985</c:v>
                </c:pt>
                <c:pt idx="3674" formatCode="0.00%">
                  <c:v>0.8258426966292135</c:v>
                </c:pt>
                <c:pt idx="3675" formatCode="0.00%">
                  <c:v>0.82606741573033704</c:v>
                </c:pt>
                <c:pt idx="3676" formatCode="0.00%">
                  <c:v>0.82629213483146069</c:v>
                </c:pt>
                <c:pt idx="3677" formatCode="0.00%">
                  <c:v>0.82651685393258423</c:v>
                </c:pt>
                <c:pt idx="3678" formatCode="0.00%">
                  <c:v>0.82674157303370788</c:v>
                </c:pt>
                <c:pt idx="3679" formatCode="0.00%">
                  <c:v>0.82696629213483142</c:v>
                </c:pt>
                <c:pt idx="3680" formatCode="0.00%">
                  <c:v>0.82719101123595506</c:v>
                </c:pt>
                <c:pt idx="3681" formatCode="0.00%">
                  <c:v>0.8274157303370786</c:v>
                </c:pt>
                <c:pt idx="3682" formatCode="0.00%">
                  <c:v>0.82764044943820225</c:v>
                </c:pt>
                <c:pt idx="3683" formatCode="0.00%">
                  <c:v>0.82786516853932579</c:v>
                </c:pt>
                <c:pt idx="3684" formatCode="0.00%">
                  <c:v>0.82808988764044944</c:v>
                </c:pt>
                <c:pt idx="3685" formatCode="0.00%">
                  <c:v>0.82831460674157298</c:v>
                </c:pt>
                <c:pt idx="3686" formatCode="0.00%">
                  <c:v>0.82853932584269663</c:v>
                </c:pt>
                <c:pt idx="3687" formatCode="0.00%">
                  <c:v>0.82876404494382028</c:v>
                </c:pt>
                <c:pt idx="3688" formatCode="0.00%">
                  <c:v>0.82898876404494382</c:v>
                </c:pt>
                <c:pt idx="3689" formatCode="0.00%">
                  <c:v>0.82921348314606746</c:v>
                </c:pt>
                <c:pt idx="3690" formatCode="0.00%">
                  <c:v>0.829438202247191</c:v>
                </c:pt>
                <c:pt idx="3691" formatCode="0.00%">
                  <c:v>0.82966292134831465</c:v>
                </c:pt>
                <c:pt idx="3692" formatCode="0.00%">
                  <c:v>0.82988764044943819</c:v>
                </c:pt>
                <c:pt idx="3693" formatCode="0.00%">
                  <c:v>0.83011235955056184</c:v>
                </c:pt>
                <c:pt idx="3694" formatCode="0.00%">
                  <c:v>0.83033707865168538</c:v>
                </c:pt>
                <c:pt idx="3695" formatCode="0.00%">
                  <c:v>0.83056179775280903</c:v>
                </c:pt>
                <c:pt idx="3696" formatCode="0.00%">
                  <c:v>0.83078651685393257</c:v>
                </c:pt>
                <c:pt idx="3697" formatCode="0.00%">
                  <c:v>0.83101123595505622</c:v>
                </c:pt>
                <c:pt idx="3698" formatCode="0.00%">
                  <c:v>0.83123595505617975</c:v>
                </c:pt>
                <c:pt idx="3699" formatCode="0.00%">
                  <c:v>0.8314606741573034</c:v>
                </c:pt>
                <c:pt idx="3700" formatCode="0.00%">
                  <c:v>0.83168539325842694</c:v>
                </c:pt>
                <c:pt idx="3701" formatCode="0.00%">
                  <c:v>0.83191011235955059</c:v>
                </c:pt>
                <c:pt idx="3702" formatCode="0.00%">
                  <c:v>0.83213483146067413</c:v>
                </c:pt>
                <c:pt idx="3703" formatCode="0.00%">
                  <c:v>0.83235955056179778</c:v>
                </c:pt>
                <c:pt idx="3704" formatCode="0.00%">
                  <c:v>0.83258426966292132</c:v>
                </c:pt>
                <c:pt idx="3705" formatCode="0.00%">
                  <c:v>0.83280898876404497</c:v>
                </c:pt>
                <c:pt idx="3706" formatCode="0.00%">
                  <c:v>0.8330337078651685</c:v>
                </c:pt>
                <c:pt idx="3707" formatCode="0.00%">
                  <c:v>0.83325842696629215</c:v>
                </c:pt>
                <c:pt idx="3708" formatCode="0.00%">
                  <c:v>0.83348314606741569</c:v>
                </c:pt>
                <c:pt idx="3709" formatCode="0.00%">
                  <c:v>0.83370786516853934</c:v>
                </c:pt>
                <c:pt idx="3710" formatCode="0.00%">
                  <c:v>0.83393258426966288</c:v>
                </c:pt>
                <c:pt idx="3711" formatCode="0.00%">
                  <c:v>0.83415730337078653</c:v>
                </c:pt>
                <c:pt idx="3712" formatCode="0.00%">
                  <c:v>0.83438202247191007</c:v>
                </c:pt>
                <c:pt idx="3713" formatCode="0.00%">
                  <c:v>0.83460674157303372</c:v>
                </c:pt>
                <c:pt idx="3714" formatCode="0.00%">
                  <c:v>0.83483146067415726</c:v>
                </c:pt>
                <c:pt idx="3715" formatCode="0.00%">
                  <c:v>0.8350561797752809</c:v>
                </c:pt>
                <c:pt idx="3716" formatCode="0.00%">
                  <c:v>0.83528089887640444</c:v>
                </c:pt>
                <c:pt idx="3717" formatCode="0.00%">
                  <c:v>0.83550561797752809</c:v>
                </c:pt>
                <c:pt idx="3718" formatCode="0.00%">
                  <c:v>0.83573033707865163</c:v>
                </c:pt>
                <c:pt idx="3719" formatCode="0.00%">
                  <c:v>0.83595505617977528</c:v>
                </c:pt>
                <c:pt idx="3720" formatCode="0.00%">
                  <c:v>0.83617977528089893</c:v>
                </c:pt>
                <c:pt idx="3721" formatCode="0.00%">
                  <c:v>0.83640449438202247</c:v>
                </c:pt>
                <c:pt idx="3722" formatCode="0.00%">
                  <c:v>0.83662921348314612</c:v>
                </c:pt>
                <c:pt idx="3723" formatCode="0.00%">
                  <c:v>0.83685393258426966</c:v>
                </c:pt>
                <c:pt idx="3724" formatCode="0.00%">
                  <c:v>0.8370786516853933</c:v>
                </c:pt>
                <c:pt idx="3725" formatCode="0.00%">
                  <c:v>0.83730337078651684</c:v>
                </c:pt>
                <c:pt idx="3726" formatCode="0.00%">
                  <c:v>0.83752808988764049</c:v>
                </c:pt>
                <c:pt idx="3727" formatCode="0.00%">
                  <c:v>0.83775280898876403</c:v>
                </c:pt>
                <c:pt idx="3728" formatCode="0.00%">
                  <c:v>0.83797752808988768</c:v>
                </c:pt>
                <c:pt idx="3729" formatCode="0.00%">
                  <c:v>0.83820224719101122</c:v>
                </c:pt>
                <c:pt idx="3730" formatCode="0.00%">
                  <c:v>0.83842696629213487</c:v>
                </c:pt>
                <c:pt idx="3731" formatCode="0.00%">
                  <c:v>0.83865168539325841</c:v>
                </c:pt>
                <c:pt idx="3732" formatCode="0.00%">
                  <c:v>0.83887640449438206</c:v>
                </c:pt>
                <c:pt idx="3733" formatCode="0.00%">
                  <c:v>0.83910112359550559</c:v>
                </c:pt>
                <c:pt idx="3734" formatCode="0.00%">
                  <c:v>0.83932584269662924</c:v>
                </c:pt>
                <c:pt idx="3735" formatCode="0.00%">
                  <c:v>0.83955056179775278</c:v>
                </c:pt>
                <c:pt idx="3736" formatCode="0.00%">
                  <c:v>0.83977528089887643</c:v>
                </c:pt>
                <c:pt idx="3737" formatCode="0.00%">
                  <c:v>0.84</c:v>
                </c:pt>
                <c:pt idx="3738" formatCode="0.00%">
                  <c:v>0.84022471910112362</c:v>
                </c:pt>
                <c:pt idx="3739" formatCode="0.00%">
                  <c:v>0.84044943820224716</c:v>
                </c:pt>
                <c:pt idx="3740" formatCode="0.00%">
                  <c:v>0.84067415730337081</c:v>
                </c:pt>
                <c:pt idx="3741" formatCode="0.00%">
                  <c:v>0.84089887640449434</c:v>
                </c:pt>
                <c:pt idx="3742" formatCode="0.00%">
                  <c:v>0.84112359550561799</c:v>
                </c:pt>
                <c:pt idx="3743" formatCode="0.00%">
                  <c:v>0.84134831460674153</c:v>
                </c:pt>
                <c:pt idx="3744" formatCode="0.00%">
                  <c:v>0.84157303370786518</c:v>
                </c:pt>
                <c:pt idx="3745" formatCode="0.00%">
                  <c:v>0.84179775280898872</c:v>
                </c:pt>
                <c:pt idx="3746" formatCode="0.00%">
                  <c:v>0.84202247191011237</c:v>
                </c:pt>
                <c:pt idx="3747" formatCode="0.00%">
                  <c:v>0.84224719101123591</c:v>
                </c:pt>
                <c:pt idx="3748" formatCode="0.00%">
                  <c:v>0.84247191011235956</c:v>
                </c:pt>
                <c:pt idx="3749" formatCode="0.00%">
                  <c:v>0.84269662921348309</c:v>
                </c:pt>
                <c:pt idx="3750" formatCode="0.00%">
                  <c:v>0.84292134831460674</c:v>
                </c:pt>
                <c:pt idx="3751" formatCode="0.00%">
                  <c:v>0.84314606741573028</c:v>
                </c:pt>
                <c:pt idx="3752" formatCode="0.00%">
                  <c:v>0.84337078651685393</c:v>
                </c:pt>
                <c:pt idx="3753" formatCode="0.00%">
                  <c:v>0.84359550561797758</c:v>
                </c:pt>
                <c:pt idx="3754" formatCode="0.00%">
                  <c:v>0.84382022471910112</c:v>
                </c:pt>
                <c:pt idx="3755" formatCode="0.00%">
                  <c:v>0.84404494382022477</c:v>
                </c:pt>
                <c:pt idx="3756" formatCode="0.00%">
                  <c:v>0.84426966292134831</c:v>
                </c:pt>
                <c:pt idx="3757" formatCode="0.00%">
                  <c:v>0.84449438202247196</c:v>
                </c:pt>
                <c:pt idx="3758" formatCode="0.00%">
                  <c:v>0.84471910112359549</c:v>
                </c:pt>
                <c:pt idx="3759" formatCode="0.00%">
                  <c:v>0.84494382022471914</c:v>
                </c:pt>
                <c:pt idx="3760" formatCode="0.00%">
                  <c:v>0.84516853932584268</c:v>
                </c:pt>
                <c:pt idx="3761" formatCode="0.00%">
                  <c:v>0.84539325842696633</c:v>
                </c:pt>
                <c:pt idx="3762" formatCode="0.00%">
                  <c:v>0.84561797752808987</c:v>
                </c:pt>
                <c:pt idx="3763" formatCode="0.00%">
                  <c:v>0.84584269662921352</c:v>
                </c:pt>
                <c:pt idx="3764" formatCode="0.00%">
                  <c:v>0.84606741573033706</c:v>
                </c:pt>
                <c:pt idx="3765" formatCode="0.00%">
                  <c:v>0.84629213483146071</c:v>
                </c:pt>
                <c:pt idx="3766" formatCode="0.00%">
                  <c:v>0.84651685393258425</c:v>
                </c:pt>
                <c:pt idx="3767" formatCode="0.00%">
                  <c:v>0.84674157303370789</c:v>
                </c:pt>
                <c:pt idx="3768" formatCode="0.00%">
                  <c:v>0.84696629213483143</c:v>
                </c:pt>
                <c:pt idx="3769" formatCode="0.00%">
                  <c:v>0.84719101123595508</c:v>
                </c:pt>
                <c:pt idx="3770" formatCode="0.00%">
                  <c:v>0.84741573033707862</c:v>
                </c:pt>
                <c:pt idx="3771" formatCode="0.00%">
                  <c:v>0.84764044943820227</c:v>
                </c:pt>
                <c:pt idx="3772" formatCode="0.00%">
                  <c:v>0.84786516853932581</c:v>
                </c:pt>
                <c:pt idx="3773" formatCode="0.00%">
                  <c:v>0.84808988764044946</c:v>
                </c:pt>
                <c:pt idx="3774" formatCode="0.00%">
                  <c:v>0.848314606741573</c:v>
                </c:pt>
                <c:pt idx="3775" formatCode="0.00%">
                  <c:v>0.84853932584269665</c:v>
                </c:pt>
                <c:pt idx="3776" formatCode="0.00%">
                  <c:v>0.84876404494382018</c:v>
                </c:pt>
                <c:pt idx="3777" formatCode="0.00%">
                  <c:v>0.84898876404494383</c:v>
                </c:pt>
                <c:pt idx="3778" formatCode="0.00%">
                  <c:v>0.84921348314606737</c:v>
                </c:pt>
                <c:pt idx="3779" formatCode="0.00%">
                  <c:v>0.84943820224719102</c:v>
                </c:pt>
                <c:pt idx="3780" formatCode="0.00%">
                  <c:v>0.84966292134831456</c:v>
                </c:pt>
                <c:pt idx="3781" formatCode="0.00%">
                  <c:v>0.84988764044943821</c:v>
                </c:pt>
                <c:pt idx="3782" formatCode="0.00%">
                  <c:v>0.85011235955056175</c:v>
                </c:pt>
                <c:pt idx="3783" formatCode="0.00%">
                  <c:v>0.8503370786516854</c:v>
                </c:pt>
                <c:pt idx="3784" formatCode="0.00%">
                  <c:v>0.85056179775280893</c:v>
                </c:pt>
                <c:pt idx="3785" formatCode="0.00%">
                  <c:v>0.85078651685393258</c:v>
                </c:pt>
                <c:pt idx="3786" formatCode="0.00%">
                  <c:v>0.85101123595505623</c:v>
                </c:pt>
                <c:pt idx="3787" formatCode="0.00%">
                  <c:v>0.85123595505617977</c:v>
                </c:pt>
                <c:pt idx="3788" formatCode="0.00%">
                  <c:v>0.85146067415730342</c:v>
                </c:pt>
                <c:pt idx="3789" formatCode="0.00%">
                  <c:v>0.85168539325842696</c:v>
                </c:pt>
                <c:pt idx="3790" formatCode="0.00%">
                  <c:v>0.85191011235955061</c:v>
                </c:pt>
                <c:pt idx="3791" formatCode="0.00%">
                  <c:v>0.85213483146067415</c:v>
                </c:pt>
                <c:pt idx="3792" formatCode="0.00%">
                  <c:v>0.8523595505617978</c:v>
                </c:pt>
                <c:pt idx="3793" formatCode="0.00%">
                  <c:v>0.85258426966292133</c:v>
                </c:pt>
                <c:pt idx="3794" formatCode="0.00%">
                  <c:v>0.85280898876404498</c:v>
                </c:pt>
                <c:pt idx="3795" formatCode="0.00%">
                  <c:v>0.85303370786516852</c:v>
                </c:pt>
                <c:pt idx="3796" formatCode="0.00%">
                  <c:v>0.85325842696629217</c:v>
                </c:pt>
                <c:pt idx="3797" formatCode="0.00%">
                  <c:v>0.85348314606741571</c:v>
                </c:pt>
                <c:pt idx="3798" formatCode="0.00%">
                  <c:v>0.85370786516853936</c:v>
                </c:pt>
                <c:pt idx="3799" formatCode="0.00%">
                  <c:v>0.8539325842696629</c:v>
                </c:pt>
                <c:pt idx="3800" formatCode="0.00%">
                  <c:v>0.85415730337078655</c:v>
                </c:pt>
                <c:pt idx="3801" formatCode="0.00%">
                  <c:v>0.85438202247191009</c:v>
                </c:pt>
                <c:pt idx="3802" formatCode="0.00%">
                  <c:v>0.85460674157303373</c:v>
                </c:pt>
                <c:pt idx="3803" formatCode="0.00%">
                  <c:v>0.85483146067415727</c:v>
                </c:pt>
                <c:pt idx="3804" formatCode="0.00%">
                  <c:v>0.85505617977528092</c:v>
                </c:pt>
                <c:pt idx="3805" formatCode="0.00%">
                  <c:v>0.85528089887640446</c:v>
                </c:pt>
                <c:pt idx="3806" formatCode="0.00%">
                  <c:v>0.85550561797752811</c:v>
                </c:pt>
                <c:pt idx="3807" formatCode="0.00%">
                  <c:v>0.85573033707865165</c:v>
                </c:pt>
                <c:pt idx="3808" formatCode="0.00%">
                  <c:v>0.8559550561797753</c:v>
                </c:pt>
                <c:pt idx="3809" formatCode="0.00%">
                  <c:v>0.85617977528089884</c:v>
                </c:pt>
                <c:pt idx="3810" formatCode="0.00%">
                  <c:v>0.85640449438202249</c:v>
                </c:pt>
                <c:pt idx="3811" formatCode="0.00%">
                  <c:v>0.85662921348314602</c:v>
                </c:pt>
                <c:pt idx="3812" formatCode="0.00%">
                  <c:v>0.85685393258426967</c:v>
                </c:pt>
                <c:pt idx="3813" formatCode="0.00%">
                  <c:v>0.85707865168539321</c:v>
                </c:pt>
                <c:pt idx="3814" formatCode="0.00%">
                  <c:v>0.85730337078651686</c:v>
                </c:pt>
                <c:pt idx="3815" formatCode="0.00%">
                  <c:v>0.8575280898876404</c:v>
                </c:pt>
                <c:pt idx="3816" formatCode="0.00%">
                  <c:v>0.85775280898876405</c:v>
                </c:pt>
                <c:pt idx="3817" formatCode="0.00%">
                  <c:v>0.85797752808988759</c:v>
                </c:pt>
                <c:pt idx="3818" formatCode="0.00%">
                  <c:v>0.85820224719101124</c:v>
                </c:pt>
                <c:pt idx="3819" formatCode="0.00%">
                  <c:v>0.85842696629213489</c:v>
                </c:pt>
                <c:pt idx="3820" formatCode="0.00%">
                  <c:v>0.85865168539325842</c:v>
                </c:pt>
                <c:pt idx="3821" formatCode="0.00%">
                  <c:v>0.85887640449438207</c:v>
                </c:pt>
                <c:pt idx="3822" formatCode="0.00%">
                  <c:v>0.85910112359550561</c:v>
                </c:pt>
                <c:pt idx="3823" formatCode="0.00%">
                  <c:v>0.85932584269662926</c:v>
                </c:pt>
                <c:pt idx="3824" formatCode="0.00%">
                  <c:v>0.8595505617977528</c:v>
                </c:pt>
                <c:pt idx="3825" formatCode="0.00%">
                  <c:v>0.85977528089887645</c:v>
                </c:pt>
                <c:pt idx="3826" formatCode="0.00%">
                  <c:v>0.86</c:v>
                </c:pt>
                <c:pt idx="3827" formatCode="0.00%">
                  <c:v>0.86022471910112364</c:v>
                </c:pt>
                <c:pt idx="3828" formatCode="0.00%">
                  <c:v>0.86044943820224717</c:v>
                </c:pt>
                <c:pt idx="3829" formatCode="0.00%">
                  <c:v>0.86067415730337082</c:v>
                </c:pt>
                <c:pt idx="3830" formatCode="0.00%">
                  <c:v>0.86089887640449436</c:v>
                </c:pt>
                <c:pt idx="3831" formatCode="0.00%">
                  <c:v>0.86112359550561801</c:v>
                </c:pt>
                <c:pt idx="3832" formatCode="0.00%">
                  <c:v>0.86134831460674155</c:v>
                </c:pt>
                <c:pt idx="3833" formatCode="0.00%">
                  <c:v>0.8615730337078652</c:v>
                </c:pt>
                <c:pt idx="3834" formatCode="0.00%">
                  <c:v>0.86179775280898874</c:v>
                </c:pt>
                <c:pt idx="3835" formatCode="0.00%">
                  <c:v>0.86202247191011239</c:v>
                </c:pt>
                <c:pt idx="3836" formatCode="0.00%">
                  <c:v>0.86224719101123593</c:v>
                </c:pt>
                <c:pt idx="3837" formatCode="0.00%">
                  <c:v>0.86247191011235957</c:v>
                </c:pt>
                <c:pt idx="3838" formatCode="0.00%">
                  <c:v>0.86269662921348311</c:v>
                </c:pt>
                <c:pt idx="3839" formatCode="0.00%">
                  <c:v>0.86292134831460676</c:v>
                </c:pt>
                <c:pt idx="3840" formatCode="0.00%">
                  <c:v>0.8631460674157303</c:v>
                </c:pt>
                <c:pt idx="3841" formatCode="0.00%">
                  <c:v>0.86337078651685395</c:v>
                </c:pt>
                <c:pt idx="3842" formatCode="0.00%">
                  <c:v>0.86359550561797749</c:v>
                </c:pt>
                <c:pt idx="3843" formatCode="0.00%">
                  <c:v>0.86382022471910114</c:v>
                </c:pt>
                <c:pt idx="3844" formatCode="0.00%">
                  <c:v>0.86404494382022468</c:v>
                </c:pt>
                <c:pt idx="3845" formatCode="0.00%">
                  <c:v>0.86426966292134833</c:v>
                </c:pt>
                <c:pt idx="3846" formatCode="0.00%">
                  <c:v>0.86449438202247186</c:v>
                </c:pt>
                <c:pt idx="3847" formatCode="0.00%">
                  <c:v>0.86471910112359551</c:v>
                </c:pt>
                <c:pt idx="3848" formatCode="0.00%">
                  <c:v>0.86494382022471905</c:v>
                </c:pt>
                <c:pt idx="3849" formatCode="0.00%">
                  <c:v>0.8651685393258427</c:v>
                </c:pt>
                <c:pt idx="3850" formatCode="0.00%">
                  <c:v>0.86539325842696624</c:v>
                </c:pt>
                <c:pt idx="3851" formatCode="0.00%">
                  <c:v>0.86561797752808989</c:v>
                </c:pt>
                <c:pt idx="3852" formatCode="0.00%">
                  <c:v>0.86584269662921354</c:v>
                </c:pt>
                <c:pt idx="3853" formatCode="0.00%">
                  <c:v>0.86606741573033708</c:v>
                </c:pt>
                <c:pt idx="3854" formatCode="0.00%">
                  <c:v>0.86629213483146073</c:v>
                </c:pt>
                <c:pt idx="3855" formatCode="0.00%">
                  <c:v>0.86651685393258426</c:v>
                </c:pt>
                <c:pt idx="3856" formatCode="0.00%">
                  <c:v>0.86674157303370791</c:v>
                </c:pt>
                <c:pt idx="3857" formatCode="0.00%">
                  <c:v>0.86696629213483145</c:v>
                </c:pt>
                <c:pt idx="3858" formatCode="0.00%">
                  <c:v>0.8671910112359551</c:v>
                </c:pt>
                <c:pt idx="3859" formatCode="0.00%">
                  <c:v>0.86741573033707864</c:v>
                </c:pt>
                <c:pt idx="3860" formatCode="0.00%">
                  <c:v>0.86764044943820229</c:v>
                </c:pt>
                <c:pt idx="3861" formatCode="0.00%">
                  <c:v>0.86786516853932583</c:v>
                </c:pt>
                <c:pt idx="3862" formatCode="0.00%">
                  <c:v>0.86808988764044948</c:v>
                </c:pt>
                <c:pt idx="3863" formatCode="0.00%">
                  <c:v>0.86831460674157301</c:v>
                </c:pt>
                <c:pt idx="3864" formatCode="0.00%">
                  <c:v>0.86853932584269666</c:v>
                </c:pt>
                <c:pt idx="3865" formatCode="0.00%">
                  <c:v>0.8687640449438202</c:v>
                </c:pt>
                <c:pt idx="3866" formatCode="0.00%">
                  <c:v>0.86898876404494385</c:v>
                </c:pt>
                <c:pt idx="3867" formatCode="0.00%">
                  <c:v>0.86921348314606739</c:v>
                </c:pt>
                <c:pt idx="3868" formatCode="0.00%">
                  <c:v>0.86943820224719104</c:v>
                </c:pt>
                <c:pt idx="3869" formatCode="0.00%">
                  <c:v>0.86966292134831458</c:v>
                </c:pt>
                <c:pt idx="3870" formatCode="0.00%">
                  <c:v>0.86988764044943823</c:v>
                </c:pt>
                <c:pt idx="3871" formatCode="0.00%">
                  <c:v>0.87011235955056176</c:v>
                </c:pt>
                <c:pt idx="3872" formatCode="0.00%">
                  <c:v>0.87033707865168541</c:v>
                </c:pt>
                <c:pt idx="3873" formatCode="0.00%">
                  <c:v>0.87056179775280895</c:v>
                </c:pt>
                <c:pt idx="3874" formatCode="0.00%">
                  <c:v>0.8707865168539326</c:v>
                </c:pt>
                <c:pt idx="3875" formatCode="0.00%">
                  <c:v>0.87101123595505614</c:v>
                </c:pt>
                <c:pt idx="3876" formatCode="0.00%">
                  <c:v>0.87123595505617979</c:v>
                </c:pt>
                <c:pt idx="3877" formatCode="0.00%">
                  <c:v>0.87146067415730333</c:v>
                </c:pt>
                <c:pt idx="3878" formatCode="0.00%">
                  <c:v>0.87168539325842698</c:v>
                </c:pt>
                <c:pt idx="3879" formatCode="0.00%">
                  <c:v>0.87191011235955052</c:v>
                </c:pt>
                <c:pt idx="3880" formatCode="0.00%">
                  <c:v>0.87213483146067416</c:v>
                </c:pt>
                <c:pt idx="3881" formatCode="0.00%">
                  <c:v>0.8723595505617977</c:v>
                </c:pt>
                <c:pt idx="3882" formatCode="0.00%">
                  <c:v>0.87258426966292135</c:v>
                </c:pt>
                <c:pt idx="3883" formatCode="0.00%">
                  <c:v>0.87280898876404489</c:v>
                </c:pt>
                <c:pt idx="3884" formatCode="0.00%">
                  <c:v>0.87303370786516854</c:v>
                </c:pt>
                <c:pt idx="3885" formatCode="0.00%">
                  <c:v>0.87325842696629219</c:v>
                </c:pt>
                <c:pt idx="3886" formatCode="0.00%">
                  <c:v>0.87348314606741573</c:v>
                </c:pt>
                <c:pt idx="3887" formatCode="0.00%">
                  <c:v>0.87370786516853938</c:v>
                </c:pt>
                <c:pt idx="3888" formatCode="0.00%">
                  <c:v>0.87393258426966292</c:v>
                </c:pt>
                <c:pt idx="3889" formatCode="0.00%">
                  <c:v>0.87415730337078656</c:v>
                </c:pt>
                <c:pt idx="3890" formatCode="0.00%">
                  <c:v>0.8743820224719101</c:v>
                </c:pt>
                <c:pt idx="3891" formatCode="0.00%">
                  <c:v>0.87460674157303375</c:v>
                </c:pt>
                <c:pt idx="3892" formatCode="0.00%">
                  <c:v>0.87483146067415729</c:v>
                </c:pt>
                <c:pt idx="3893" formatCode="0.00%">
                  <c:v>0.87505617977528094</c:v>
                </c:pt>
                <c:pt idx="3894" formatCode="0.00%">
                  <c:v>0.87528089887640448</c:v>
                </c:pt>
                <c:pt idx="3895" formatCode="0.00%">
                  <c:v>0.87550561797752813</c:v>
                </c:pt>
                <c:pt idx="3896" formatCode="0.00%">
                  <c:v>0.87573033707865167</c:v>
                </c:pt>
                <c:pt idx="3897" formatCode="0.00%">
                  <c:v>0.87595505617977532</c:v>
                </c:pt>
                <c:pt idx="3898" formatCode="0.00%">
                  <c:v>0.87617977528089885</c:v>
                </c:pt>
                <c:pt idx="3899" formatCode="0.00%">
                  <c:v>0.8764044943820225</c:v>
                </c:pt>
                <c:pt idx="3900" formatCode="0.00%">
                  <c:v>0.87662921348314604</c:v>
                </c:pt>
                <c:pt idx="3901" formatCode="0.00%">
                  <c:v>0.87685393258426969</c:v>
                </c:pt>
                <c:pt idx="3902" formatCode="0.00%">
                  <c:v>0.87707865168539323</c:v>
                </c:pt>
                <c:pt idx="3903" formatCode="0.00%">
                  <c:v>0.87730337078651688</c:v>
                </c:pt>
                <c:pt idx="3904" formatCode="0.00%">
                  <c:v>0.87752808988764042</c:v>
                </c:pt>
                <c:pt idx="3905" formatCode="0.00%">
                  <c:v>0.87775280898876407</c:v>
                </c:pt>
                <c:pt idx="3906" formatCode="0.00%">
                  <c:v>0.8779775280898876</c:v>
                </c:pt>
                <c:pt idx="3907" formatCode="0.00%">
                  <c:v>0.87820224719101125</c:v>
                </c:pt>
                <c:pt idx="3908" formatCode="0.00%">
                  <c:v>0.87842696629213479</c:v>
                </c:pt>
                <c:pt idx="3909" formatCode="0.00%">
                  <c:v>0.87865168539325844</c:v>
                </c:pt>
                <c:pt idx="3910" formatCode="0.00%">
                  <c:v>0.87887640449438198</c:v>
                </c:pt>
                <c:pt idx="3911" formatCode="0.00%">
                  <c:v>0.87910112359550563</c:v>
                </c:pt>
                <c:pt idx="3912" formatCode="0.00%">
                  <c:v>0.87932584269662917</c:v>
                </c:pt>
                <c:pt idx="3913" formatCode="0.00%">
                  <c:v>0.87955056179775282</c:v>
                </c:pt>
                <c:pt idx="3914" formatCode="0.00%">
                  <c:v>0.87977528089887636</c:v>
                </c:pt>
                <c:pt idx="3915" formatCode="0.00%">
                  <c:v>0.88</c:v>
                </c:pt>
                <c:pt idx="3916" formatCode="0.00%">
                  <c:v>0.88022471910112354</c:v>
                </c:pt>
                <c:pt idx="3917" formatCode="0.00%">
                  <c:v>0.88044943820224719</c:v>
                </c:pt>
                <c:pt idx="3918" formatCode="0.00%">
                  <c:v>0.88067415730337084</c:v>
                </c:pt>
                <c:pt idx="3919" formatCode="0.00%">
                  <c:v>0.88089887640449438</c:v>
                </c:pt>
                <c:pt idx="3920" formatCode="0.00%">
                  <c:v>0.88112359550561803</c:v>
                </c:pt>
                <c:pt idx="3921" formatCode="0.00%">
                  <c:v>0.88134831460674157</c:v>
                </c:pt>
                <c:pt idx="3922" formatCode="0.00%">
                  <c:v>0.88157303370786522</c:v>
                </c:pt>
                <c:pt idx="3923" formatCode="0.00%">
                  <c:v>0.88179775280898876</c:v>
                </c:pt>
                <c:pt idx="3924" formatCode="0.00%">
                  <c:v>0.8820224719101124</c:v>
                </c:pt>
                <c:pt idx="3925" formatCode="0.00%">
                  <c:v>0.88224719101123594</c:v>
                </c:pt>
                <c:pt idx="3926" formatCode="0.00%">
                  <c:v>0.88247191011235959</c:v>
                </c:pt>
                <c:pt idx="3927" formatCode="0.00%">
                  <c:v>0.88269662921348313</c:v>
                </c:pt>
                <c:pt idx="3928" formatCode="0.00%">
                  <c:v>0.88292134831460678</c:v>
                </c:pt>
                <c:pt idx="3929" formatCode="0.00%">
                  <c:v>0.88314606741573032</c:v>
                </c:pt>
                <c:pt idx="3930" formatCode="0.00%">
                  <c:v>0.88337078651685397</c:v>
                </c:pt>
                <c:pt idx="3931" formatCode="0.00%">
                  <c:v>0.88359550561797751</c:v>
                </c:pt>
                <c:pt idx="3932" formatCode="0.00%">
                  <c:v>0.88382022471910116</c:v>
                </c:pt>
                <c:pt idx="3933" formatCode="0.00%">
                  <c:v>0.88404494382022469</c:v>
                </c:pt>
                <c:pt idx="3934" formatCode="0.00%">
                  <c:v>0.88426966292134834</c:v>
                </c:pt>
                <c:pt idx="3935" formatCode="0.00%">
                  <c:v>0.88449438202247188</c:v>
                </c:pt>
                <c:pt idx="3936" formatCode="0.00%">
                  <c:v>0.88471910112359553</c:v>
                </c:pt>
                <c:pt idx="3937" formatCode="0.00%">
                  <c:v>0.88494382022471907</c:v>
                </c:pt>
                <c:pt idx="3938" formatCode="0.00%">
                  <c:v>0.88516853932584272</c:v>
                </c:pt>
                <c:pt idx="3939" formatCode="0.00%">
                  <c:v>0.88539325842696626</c:v>
                </c:pt>
                <c:pt idx="3940" formatCode="0.00%">
                  <c:v>0.88561797752808991</c:v>
                </c:pt>
                <c:pt idx="3941" formatCode="0.00%">
                  <c:v>0.88584269662921344</c:v>
                </c:pt>
                <c:pt idx="3942" formatCode="0.00%">
                  <c:v>0.88606741573033709</c:v>
                </c:pt>
                <c:pt idx="3943" formatCode="0.00%">
                  <c:v>0.88629213483146063</c:v>
                </c:pt>
                <c:pt idx="3944" formatCode="0.00%">
                  <c:v>0.88651685393258428</c:v>
                </c:pt>
                <c:pt idx="3945" formatCode="0.00%">
                  <c:v>0.88674157303370782</c:v>
                </c:pt>
                <c:pt idx="3946" formatCode="0.00%">
                  <c:v>0.88696629213483147</c:v>
                </c:pt>
                <c:pt idx="3947" formatCode="0.00%">
                  <c:v>0.88719101123595501</c:v>
                </c:pt>
                <c:pt idx="3948" formatCode="0.00%">
                  <c:v>0.88741573033707866</c:v>
                </c:pt>
                <c:pt idx="3949" formatCode="0.00%">
                  <c:v>0.88764044943820219</c:v>
                </c:pt>
                <c:pt idx="3950" formatCode="0.00%">
                  <c:v>0.88786516853932584</c:v>
                </c:pt>
                <c:pt idx="3951" formatCode="0.00%">
                  <c:v>0.88808988764044949</c:v>
                </c:pt>
                <c:pt idx="3952" formatCode="0.00%">
                  <c:v>0.88831460674157303</c:v>
                </c:pt>
                <c:pt idx="3953" formatCode="0.00%">
                  <c:v>0.88853932584269668</c:v>
                </c:pt>
                <c:pt idx="3954" formatCode="0.00%">
                  <c:v>0.88876404494382022</c:v>
                </c:pt>
                <c:pt idx="3955" formatCode="0.00%">
                  <c:v>0.88898876404494387</c:v>
                </c:pt>
                <c:pt idx="3956" formatCode="0.00%">
                  <c:v>0.88921348314606741</c:v>
                </c:pt>
                <c:pt idx="3957" formatCode="0.00%">
                  <c:v>0.88943820224719106</c:v>
                </c:pt>
                <c:pt idx="3958" formatCode="0.00%">
                  <c:v>0.88966292134831459</c:v>
                </c:pt>
                <c:pt idx="3959" formatCode="0.00%">
                  <c:v>0.88988764044943824</c:v>
                </c:pt>
                <c:pt idx="3960" formatCode="0.00%">
                  <c:v>0.89011235955056178</c:v>
                </c:pt>
                <c:pt idx="3961" formatCode="0.00%">
                  <c:v>0.89033707865168543</c:v>
                </c:pt>
                <c:pt idx="3962" formatCode="0.00%">
                  <c:v>0.89056179775280897</c:v>
                </c:pt>
                <c:pt idx="3963" formatCode="0.00%">
                  <c:v>0.89078651685393262</c:v>
                </c:pt>
                <c:pt idx="3964" formatCode="0.00%">
                  <c:v>0.89101123595505616</c:v>
                </c:pt>
                <c:pt idx="3965" formatCode="0.00%">
                  <c:v>0.89123595505617981</c:v>
                </c:pt>
                <c:pt idx="3966" formatCode="0.00%">
                  <c:v>0.89146067415730335</c:v>
                </c:pt>
                <c:pt idx="3967" formatCode="0.00%">
                  <c:v>0.89168539325842699</c:v>
                </c:pt>
                <c:pt idx="3968" formatCode="0.00%">
                  <c:v>0.89191011235955053</c:v>
                </c:pt>
                <c:pt idx="3969" formatCode="0.00%">
                  <c:v>0.89213483146067418</c:v>
                </c:pt>
                <c:pt idx="3970" formatCode="0.00%">
                  <c:v>0.89235955056179772</c:v>
                </c:pt>
                <c:pt idx="3971" formatCode="0.00%">
                  <c:v>0.89258426966292137</c:v>
                </c:pt>
                <c:pt idx="3972" formatCode="0.00%">
                  <c:v>0.89280898876404491</c:v>
                </c:pt>
                <c:pt idx="3973" formatCode="0.00%">
                  <c:v>0.89303370786516856</c:v>
                </c:pt>
                <c:pt idx="3974" formatCode="0.00%">
                  <c:v>0.8932584269662921</c:v>
                </c:pt>
                <c:pt idx="3975" formatCode="0.00%">
                  <c:v>0.89348314606741575</c:v>
                </c:pt>
                <c:pt idx="3976" formatCode="0.00%">
                  <c:v>0.89370786516853928</c:v>
                </c:pt>
                <c:pt idx="3977" formatCode="0.00%">
                  <c:v>0.89393258426966293</c:v>
                </c:pt>
                <c:pt idx="3978" formatCode="0.00%">
                  <c:v>0.89415730337078647</c:v>
                </c:pt>
                <c:pt idx="3979" formatCode="0.00%">
                  <c:v>0.89438202247191012</c:v>
                </c:pt>
                <c:pt idx="3980" formatCode="0.00%">
                  <c:v>0.89460674157303366</c:v>
                </c:pt>
                <c:pt idx="3981" formatCode="0.00%">
                  <c:v>0.89483146067415731</c:v>
                </c:pt>
                <c:pt idx="3982" formatCode="0.00%">
                  <c:v>0.89505617977528085</c:v>
                </c:pt>
                <c:pt idx="3983" formatCode="0.00%">
                  <c:v>0.8952808988764045</c:v>
                </c:pt>
                <c:pt idx="3984" formatCode="0.00%">
                  <c:v>0.89550561797752803</c:v>
                </c:pt>
                <c:pt idx="3985" formatCode="0.00%">
                  <c:v>0.89573033707865168</c:v>
                </c:pt>
                <c:pt idx="3986" formatCode="0.00%">
                  <c:v>0.89595505617977533</c:v>
                </c:pt>
                <c:pt idx="3987" formatCode="0.00%">
                  <c:v>0.89617977528089887</c:v>
                </c:pt>
                <c:pt idx="3988" formatCode="0.00%">
                  <c:v>0.89640449438202252</c:v>
                </c:pt>
                <c:pt idx="3989" formatCode="0.00%">
                  <c:v>0.89662921348314606</c:v>
                </c:pt>
                <c:pt idx="3990" formatCode="0.00%">
                  <c:v>0.89685393258426971</c:v>
                </c:pt>
                <c:pt idx="3991" formatCode="0.00%">
                  <c:v>0.89707865168539325</c:v>
                </c:pt>
                <c:pt idx="3992" formatCode="0.00%">
                  <c:v>0.8973033707865169</c:v>
                </c:pt>
                <c:pt idx="3993" formatCode="0.00%">
                  <c:v>0.89752808988764043</c:v>
                </c:pt>
                <c:pt idx="3994" formatCode="0.00%">
                  <c:v>0.89775280898876408</c:v>
                </c:pt>
                <c:pt idx="3995" formatCode="0.00%">
                  <c:v>0.89797752808988762</c:v>
                </c:pt>
                <c:pt idx="3996" formatCode="0.00%">
                  <c:v>0.89820224719101127</c:v>
                </c:pt>
                <c:pt idx="3997" formatCode="0.00%">
                  <c:v>0.89842696629213481</c:v>
                </c:pt>
                <c:pt idx="3998" formatCode="0.00%">
                  <c:v>0.89865168539325846</c:v>
                </c:pt>
                <c:pt idx="3999" formatCode="0.00%">
                  <c:v>0.898876404494382</c:v>
                </c:pt>
                <c:pt idx="4000" formatCode="0.00%">
                  <c:v>0.89910112359550565</c:v>
                </c:pt>
                <c:pt idx="4001" formatCode="0.00%">
                  <c:v>0.89932584269662919</c:v>
                </c:pt>
                <c:pt idx="4002" formatCode="0.00%">
                  <c:v>0.89955056179775283</c:v>
                </c:pt>
                <c:pt idx="4003" formatCode="0.00%">
                  <c:v>0.89977528089887637</c:v>
                </c:pt>
                <c:pt idx="4004" formatCode="0.00%">
                  <c:v>0.9</c:v>
                </c:pt>
                <c:pt idx="4005" formatCode="0.00%">
                  <c:v>0.90022471910112356</c:v>
                </c:pt>
                <c:pt idx="4006" formatCode="0.00%">
                  <c:v>0.90044943820224721</c:v>
                </c:pt>
                <c:pt idx="4007" formatCode="0.00%">
                  <c:v>0.90067415730337075</c:v>
                </c:pt>
                <c:pt idx="4008" formatCode="0.00%">
                  <c:v>0.9008988764044944</c:v>
                </c:pt>
                <c:pt idx="4009" formatCode="0.00%">
                  <c:v>0.90112359550561794</c:v>
                </c:pt>
                <c:pt idx="4010" formatCode="0.00%">
                  <c:v>0.90134831460674159</c:v>
                </c:pt>
                <c:pt idx="4011" formatCode="0.00%">
                  <c:v>0.90157303370786512</c:v>
                </c:pt>
                <c:pt idx="4012" formatCode="0.00%">
                  <c:v>0.90179775280898877</c:v>
                </c:pt>
                <c:pt idx="4013" formatCode="0.00%">
                  <c:v>0.90202247191011231</c:v>
                </c:pt>
                <c:pt idx="4014" formatCode="0.00%">
                  <c:v>0.90224719101123596</c:v>
                </c:pt>
                <c:pt idx="4015" formatCode="0.00%">
                  <c:v>0.9024719101123595</c:v>
                </c:pt>
                <c:pt idx="4016" formatCode="0.00%">
                  <c:v>0.90269662921348315</c:v>
                </c:pt>
                <c:pt idx="4017" formatCode="0.00%">
                  <c:v>0.90292134831460669</c:v>
                </c:pt>
                <c:pt idx="4018" formatCode="0.00%">
                  <c:v>0.90314606741573034</c:v>
                </c:pt>
                <c:pt idx="4019" formatCode="0.00%">
                  <c:v>0.90337078651685399</c:v>
                </c:pt>
                <c:pt idx="4020" formatCode="0.00%">
                  <c:v>0.90359550561797752</c:v>
                </c:pt>
                <c:pt idx="4021" formatCode="0.00%">
                  <c:v>0.90382022471910117</c:v>
                </c:pt>
                <c:pt idx="4022" formatCode="0.00%">
                  <c:v>0.90404494382022471</c:v>
                </c:pt>
                <c:pt idx="4023" formatCode="0.00%">
                  <c:v>0.90426966292134836</c:v>
                </c:pt>
                <c:pt idx="4024" formatCode="0.00%">
                  <c:v>0.9044943820224719</c:v>
                </c:pt>
                <c:pt idx="4025" formatCode="0.00%">
                  <c:v>0.90471910112359555</c:v>
                </c:pt>
                <c:pt idx="4026" formatCode="0.00%">
                  <c:v>0.90494382022471909</c:v>
                </c:pt>
                <c:pt idx="4027" formatCode="0.00%">
                  <c:v>0.90516853932584274</c:v>
                </c:pt>
                <c:pt idx="4028" formatCode="0.00%">
                  <c:v>0.90539325842696627</c:v>
                </c:pt>
                <c:pt idx="4029" formatCode="0.00%">
                  <c:v>0.90561797752808992</c:v>
                </c:pt>
                <c:pt idx="4030" formatCode="0.00%">
                  <c:v>0.90584269662921346</c:v>
                </c:pt>
                <c:pt idx="4031" formatCode="0.00%">
                  <c:v>0.90606741573033711</c:v>
                </c:pt>
                <c:pt idx="4032" formatCode="0.00%">
                  <c:v>0.90629213483146065</c:v>
                </c:pt>
                <c:pt idx="4033" formatCode="0.00%">
                  <c:v>0.9065168539325843</c:v>
                </c:pt>
                <c:pt idx="4034" formatCode="0.00%">
                  <c:v>0.90674157303370784</c:v>
                </c:pt>
                <c:pt idx="4035" formatCode="0.00%">
                  <c:v>0.90696629213483149</c:v>
                </c:pt>
                <c:pt idx="4036" formatCode="0.00%">
                  <c:v>0.90719101123595502</c:v>
                </c:pt>
                <c:pt idx="4037" formatCode="0.00%">
                  <c:v>0.90741573033707867</c:v>
                </c:pt>
                <c:pt idx="4038" formatCode="0.00%">
                  <c:v>0.90764044943820221</c:v>
                </c:pt>
                <c:pt idx="4039" formatCode="0.00%">
                  <c:v>0.90786516853932586</c:v>
                </c:pt>
                <c:pt idx="4040" formatCode="0.00%">
                  <c:v>0.9080898876404494</c:v>
                </c:pt>
                <c:pt idx="4041" formatCode="0.00%">
                  <c:v>0.90831460674157305</c:v>
                </c:pt>
                <c:pt idx="4042" formatCode="0.00%">
                  <c:v>0.90853932584269659</c:v>
                </c:pt>
                <c:pt idx="4043" formatCode="0.00%">
                  <c:v>0.90876404494382024</c:v>
                </c:pt>
                <c:pt idx="4044" formatCode="0.00%">
                  <c:v>0.90898876404494378</c:v>
                </c:pt>
                <c:pt idx="4045" formatCode="0.00%">
                  <c:v>0.90921348314606742</c:v>
                </c:pt>
                <c:pt idx="4046" formatCode="0.00%">
                  <c:v>0.90943820224719096</c:v>
                </c:pt>
                <c:pt idx="4047" formatCode="0.00%">
                  <c:v>0.90966292134831461</c:v>
                </c:pt>
                <c:pt idx="4048" formatCode="0.00%">
                  <c:v>0.90988764044943815</c:v>
                </c:pt>
                <c:pt idx="4049" formatCode="0.00%">
                  <c:v>0.9101123595505618</c:v>
                </c:pt>
                <c:pt idx="4050" formatCode="0.00%">
                  <c:v>0.91033707865168534</c:v>
                </c:pt>
                <c:pt idx="4051" formatCode="0.00%">
                  <c:v>0.91056179775280899</c:v>
                </c:pt>
                <c:pt idx="4052" formatCode="0.00%">
                  <c:v>0.91078651685393264</c:v>
                </c:pt>
                <c:pt idx="4053" formatCode="0.00%">
                  <c:v>0.91101123595505618</c:v>
                </c:pt>
                <c:pt idx="4054" formatCode="0.00%">
                  <c:v>0.91123595505617982</c:v>
                </c:pt>
                <c:pt idx="4055" formatCode="0.00%">
                  <c:v>0.91146067415730336</c:v>
                </c:pt>
                <c:pt idx="4056" formatCode="0.00%">
                  <c:v>0.91168539325842701</c:v>
                </c:pt>
                <c:pt idx="4057" formatCode="0.00%">
                  <c:v>0.91191011235955055</c:v>
                </c:pt>
                <c:pt idx="4058" formatCode="0.00%">
                  <c:v>0.9121348314606742</c:v>
                </c:pt>
                <c:pt idx="4059" formatCode="0.00%">
                  <c:v>0.91235955056179774</c:v>
                </c:pt>
                <c:pt idx="4060" formatCode="0.00%">
                  <c:v>0.91258426966292139</c:v>
                </c:pt>
                <c:pt idx="4061" formatCode="0.00%">
                  <c:v>0.91280898876404493</c:v>
                </c:pt>
                <c:pt idx="4062" formatCode="0.00%">
                  <c:v>0.91303370786516858</c:v>
                </c:pt>
                <c:pt idx="4063" formatCode="0.00%">
                  <c:v>0.91325842696629211</c:v>
                </c:pt>
                <c:pt idx="4064" formatCode="0.00%">
                  <c:v>0.91348314606741576</c:v>
                </c:pt>
                <c:pt idx="4065" formatCode="0.00%">
                  <c:v>0.9137078651685393</c:v>
                </c:pt>
                <c:pt idx="4066" formatCode="0.00%">
                  <c:v>0.91393258426966295</c:v>
                </c:pt>
                <c:pt idx="4067" formatCode="0.00%">
                  <c:v>0.91415730337078649</c:v>
                </c:pt>
                <c:pt idx="4068" formatCode="0.00%">
                  <c:v>0.91438202247191014</c:v>
                </c:pt>
                <c:pt idx="4069" formatCode="0.00%">
                  <c:v>0.91460674157303368</c:v>
                </c:pt>
                <c:pt idx="4070" formatCode="0.00%">
                  <c:v>0.91483146067415733</c:v>
                </c:pt>
                <c:pt idx="4071" formatCode="0.00%">
                  <c:v>0.91505617977528086</c:v>
                </c:pt>
                <c:pt idx="4072" formatCode="0.00%">
                  <c:v>0.91528089887640451</c:v>
                </c:pt>
                <c:pt idx="4073" formatCode="0.00%">
                  <c:v>0.91550561797752805</c:v>
                </c:pt>
                <c:pt idx="4074" formatCode="0.00%">
                  <c:v>0.9157303370786517</c:v>
                </c:pt>
                <c:pt idx="4075" formatCode="0.00%">
                  <c:v>0.91595505617977524</c:v>
                </c:pt>
                <c:pt idx="4076" formatCode="0.00%">
                  <c:v>0.91617977528089889</c:v>
                </c:pt>
                <c:pt idx="4077" formatCode="0.00%">
                  <c:v>0.91640449438202243</c:v>
                </c:pt>
                <c:pt idx="4078" formatCode="0.00%">
                  <c:v>0.91662921348314608</c:v>
                </c:pt>
                <c:pt idx="4079" formatCode="0.00%">
                  <c:v>0.91685393258426962</c:v>
                </c:pt>
                <c:pt idx="4080" formatCode="0.00%">
                  <c:v>0.91707865168539326</c:v>
                </c:pt>
                <c:pt idx="4081" formatCode="0.00%">
                  <c:v>0.9173033707865168</c:v>
                </c:pt>
                <c:pt idx="4082" formatCode="0.00%">
                  <c:v>0.91752808988764045</c:v>
                </c:pt>
                <c:pt idx="4083" formatCode="0.00%">
                  <c:v>0.91775280898876399</c:v>
                </c:pt>
                <c:pt idx="4084" formatCode="0.00%">
                  <c:v>0.91797752808988764</c:v>
                </c:pt>
                <c:pt idx="4085" formatCode="0.00%">
                  <c:v>0.91820224719101129</c:v>
                </c:pt>
                <c:pt idx="4086" formatCode="0.00%">
                  <c:v>0.91842696629213483</c:v>
                </c:pt>
                <c:pt idx="4087" formatCode="0.00%">
                  <c:v>0.91865168539325848</c:v>
                </c:pt>
                <c:pt idx="4088" formatCode="0.00%">
                  <c:v>0.91887640449438202</c:v>
                </c:pt>
                <c:pt idx="4089" formatCode="0.00%">
                  <c:v>0.91910112359550566</c:v>
                </c:pt>
                <c:pt idx="4090" formatCode="0.00%">
                  <c:v>0.9193258426966292</c:v>
                </c:pt>
                <c:pt idx="4091" formatCode="0.00%">
                  <c:v>0.91955056179775285</c:v>
                </c:pt>
                <c:pt idx="4092" formatCode="0.00%">
                  <c:v>0.91977528089887639</c:v>
                </c:pt>
                <c:pt idx="4093" formatCode="0.00%">
                  <c:v>0.92</c:v>
                </c:pt>
                <c:pt idx="4094" formatCode="0.00%">
                  <c:v>0.92022471910112358</c:v>
                </c:pt>
                <c:pt idx="4095" formatCode="0.00%">
                  <c:v>0.92044943820224723</c:v>
                </c:pt>
                <c:pt idx="4096" formatCode="0.00%">
                  <c:v>0.92067415730337077</c:v>
                </c:pt>
                <c:pt idx="4097" formatCode="0.00%">
                  <c:v>0.92089887640449442</c:v>
                </c:pt>
                <c:pt idx="4098" formatCode="0.00%">
                  <c:v>0.92112359550561795</c:v>
                </c:pt>
                <c:pt idx="4099" formatCode="0.00%">
                  <c:v>0.9213483146067416</c:v>
                </c:pt>
                <c:pt idx="4100" formatCode="0.00%">
                  <c:v>0.92157303370786514</c:v>
                </c:pt>
                <c:pt idx="4101" formatCode="0.00%">
                  <c:v>0.92179775280898879</c:v>
                </c:pt>
                <c:pt idx="4102" formatCode="0.00%">
                  <c:v>0.92202247191011233</c:v>
                </c:pt>
                <c:pt idx="4103" formatCode="0.00%">
                  <c:v>0.92224719101123598</c:v>
                </c:pt>
                <c:pt idx="4104" formatCode="0.00%">
                  <c:v>0.92247191011235952</c:v>
                </c:pt>
                <c:pt idx="4105" formatCode="0.00%">
                  <c:v>0.92269662921348317</c:v>
                </c:pt>
                <c:pt idx="4106" formatCode="0.00%">
                  <c:v>0.9229213483146067</c:v>
                </c:pt>
                <c:pt idx="4107" formatCode="0.00%">
                  <c:v>0.92314606741573035</c:v>
                </c:pt>
                <c:pt idx="4108" formatCode="0.00%">
                  <c:v>0.92337078651685389</c:v>
                </c:pt>
                <c:pt idx="4109" formatCode="0.00%">
                  <c:v>0.92359550561797754</c:v>
                </c:pt>
                <c:pt idx="4110" formatCode="0.00%">
                  <c:v>0.92382022471910108</c:v>
                </c:pt>
                <c:pt idx="4111" formatCode="0.00%">
                  <c:v>0.92404494382022473</c:v>
                </c:pt>
                <c:pt idx="4112" formatCode="0.00%">
                  <c:v>0.92426966292134827</c:v>
                </c:pt>
                <c:pt idx="4113" formatCode="0.00%">
                  <c:v>0.92449438202247192</c:v>
                </c:pt>
                <c:pt idx="4114" formatCode="0.00%">
                  <c:v>0.92471910112359545</c:v>
                </c:pt>
                <c:pt idx="4115" formatCode="0.00%">
                  <c:v>0.9249438202247191</c:v>
                </c:pt>
                <c:pt idx="4116" formatCode="0.00%">
                  <c:v>0.92516853932584264</c:v>
                </c:pt>
                <c:pt idx="4117" formatCode="0.00%">
                  <c:v>0.92539325842696629</c:v>
                </c:pt>
                <c:pt idx="4118" formatCode="0.00%">
                  <c:v>0.92561797752808994</c:v>
                </c:pt>
                <c:pt idx="4119" formatCode="0.00%">
                  <c:v>0.92584269662921348</c:v>
                </c:pt>
                <c:pt idx="4120" formatCode="0.00%">
                  <c:v>0.92606741573033713</c:v>
                </c:pt>
                <c:pt idx="4121" formatCode="0.00%">
                  <c:v>0.92629213483146067</c:v>
                </c:pt>
                <c:pt idx="4122" formatCode="0.00%">
                  <c:v>0.92651685393258432</c:v>
                </c:pt>
                <c:pt idx="4123" formatCode="0.00%">
                  <c:v>0.92674157303370785</c:v>
                </c:pt>
                <c:pt idx="4124" formatCode="0.00%">
                  <c:v>0.9269662921348315</c:v>
                </c:pt>
                <c:pt idx="4125" formatCode="0.00%">
                  <c:v>0.92719101123595504</c:v>
                </c:pt>
                <c:pt idx="4126" formatCode="0.00%">
                  <c:v>0.92741573033707869</c:v>
                </c:pt>
                <c:pt idx="4127" formatCode="0.00%">
                  <c:v>0.92764044943820223</c:v>
                </c:pt>
                <c:pt idx="4128" formatCode="0.00%">
                  <c:v>0.92786516853932588</c:v>
                </c:pt>
                <c:pt idx="4129" formatCode="0.00%">
                  <c:v>0.92808988764044942</c:v>
                </c:pt>
                <c:pt idx="4130" formatCode="0.00%">
                  <c:v>0.92831460674157307</c:v>
                </c:pt>
                <c:pt idx="4131" formatCode="0.00%">
                  <c:v>0.92853932584269661</c:v>
                </c:pt>
                <c:pt idx="4132" formatCode="0.00%">
                  <c:v>0.92876404494382026</c:v>
                </c:pt>
                <c:pt idx="4133" formatCode="0.00%">
                  <c:v>0.92898876404494379</c:v>
                </c:pt>
                <c:pt idx="4134" formatCode="0.00%">
                  <c:v>0.92921348314606744</c:v>
                </c:pt>
                <c:pt idx="4135" formatCode="0.00%">
                  <c:v>0.92943820224719098</c:v>
                </c:pt>
                <c:pt idx="4136" formatCode="0.00%">
                  <c:v>0.92966292134831463</c:v>
                </c:pt>
                <c:pt idx="4137" formatCode="0.00%">
                  <c:v>0.92988764044943817</c:v>
                </c:pt>
                <c:pt idx="4138" formatCode="0.00%">
                  <c:v>0.93011235955056182</c:v>
                </c:pt>
                <c:pt idx="4139" formatCode="0.00%">
                  <c:v>0.93033707865168536</c:v>
                </c:pt>
                <c:pt idx="4140" formatCode="0.00%">
                  <c:v>0.93056179775280901</c:v>
                </c:pt>
                <c:pt idx="4141" formatCode="0.00%">
                  <c:v>0.93078651685393254</c:v>
                </c:pt>
                <c:pt idx="4142" formatCode="0.00%">
                  <c:v>0.93101123595505619</c:v>
                </c:pt>
                <c:pt idx="4143" formatCode="0.00%">
                  <c:v>0.93123595505617973</c:v>
                </c:pt>
                <c:pt idx="4144" formatCode="0.00%">
                  <c:v>0.93146067415730338</c:v>
                </c:pt>
                <c:pt idx="4145" formatCode="0.00%">
                  <c:v>0.93168539325842692</c:v>
                </c:pt>
                <c:pt idx="4146" formatCode="0.00%">
                  <c:v>0.93191011235955057</c:v>
                </c:pt>
                <c:pt idx="4147" formatCode="0.00%">
                  <c:v>0.93213483146067411</c:v>
                </c:pt>
                <c:pt idx="4148" formatCode="0.00%">
                  <c:v>0.93235955056179776</c:v>
                </c:pt>
                <c:pt idx="4149" formatCode="0.00%">
                  <c:v>0.93258426966292129</c:v>
                </c:pt>
                <c:pt idx="4150" formatCode="0.00%">
                  <c:v>0.93280898876404494</c:v>
                </c:pt>
                <c:pt idx="4151" formatCode="0.00%">
                  <c:v>0.93303370786516859</c:v>
                </c:pt>
                <c:pt idx="4152" formatCode="0.00%">
                  <c:v>0.93325842696629213</c:v>
                </c:pt>
                <c:pt idx="4153" formatCode="0.00%">
                  <c:v>0.93348314606741578</c:v>
                </c:pt>
                <c:pt idx="4154" formatCode="0.00%">
                  <c:v>0.93370786516853932</c:v>
                </c:pt>
                <c:pt idx="4155" formatCode="0.00%">
                  <c:v>0.93393258426966297</c:v>
                </c:pt>
                <c:pt idx="4156" formatCode="0.00%">
                  <c:v>0.93415730337078651</c:v>
                </c:pt>
                <c:pt idx="4157" formatCode="0.00%">
                  <c:v>0.93438202247191016</c:v>
                </c:pt>
                <c:pt idx="4158" formatCode="0.00%">
                  <c:v>0.93460674157303369</c:v>
                </c:pt>
                <c:pt idx="4159" formatCode="0.00%">
                  <c:v>0.93483146067415734</c:v>
                </c:pt>
                <c:pt idx="4160" formatCode="0.00%">
                  <c:v>0.93505617977528088</c:v>
                </c:pt>
                <c:pt idx="4161" formatCode="0.00%">
                  <c:v>0.93528089887640453</c:v>
                </c:pt>
                <c:pt idx="4162" formatCode="0.00%">
                  <c:v>0.93550561797752807</c:v>
                </c:pt>
                <c:pt idx="4163" formatCode="0.00%">
                  <c:v>0.93573033707865172</c:v>
                </c:pt>
                <c:pt idx="4164" formatCode="0.00%">
                  <c:v>0.93595505617977526</c:v>
                </c:pt>
                <c:pt idx="4165" formatCode="0.00%">
                  <c:v>0.93617977528089891</c:v>
                </c:pt>
                <c:pt idx="4166" formatCode="0.00%">
                  <c:v>0.93640449438202245</c:v>
                </c:pt>
                <c:pt idx="4167" formatCode="0.00%">
                  <c:v>0.93662921348314609</c:v>
                </c:pt>
                <c:pt idx="4168" formatCode="0.00%">
                  <c:v>0.93685393258426963</c:v>
                </c:pt>
                <c:pt idx="4169" formatCode="0.00%">
                  <c:v>0.93707865168539328</c:v>
                </c:pt>
                <c:pt idx="4170" formatCode="0.00%">
                  <c:v>0.93730337078651682</c:v>
                </c:pt>
                <c:pt idx="4171" formatCode="0.00%">
                  <c:v>0.93752808988764047</c:v>
                </c:pt>
                <c:pt idx="4172" formatCode="0.00%">
                  <c:v>0.93775280898876401</c:v>
                </c:pt>
                <c:pt idx="4173" formatCode="0.00%">
                  <c:v>0.93797752808988766</c:v>
                </c:pt>
                <c:pt idx="4174" formatCode="0.00%">
                  <c:v>0.9382022471910112</c:v>
                </c:pt>
                <c:pt idx="4175" formatCode="0.00%">
                  <c:v>0.93842696629213485</c:v>
                </c:pt>
                <c:pt idx="4176" formatCode="0.00%">
                  <c:v>0.93865168539325838</c:v>
                </c:pt>
                <c:pt idx="4177" formatCode="0.00%">
                  <c:v>0.93887640449438203</c:v>
                </c:pt>
                <c:pt idx="4178" formatCode="0.00%">
                  <c:v>0.93910112359550557</c:v>
                </c:pt>
                <c:pt idx="4179" formatCode="0.00%">
                  <c:v>0.93932584269662922</c:v>
                </c:pt>
                <c:pt idx="4180" formatCode="0.00%">
                  <c:v>0.93955056179775276</c:v>
                </c:pt>
                <c:pt idx="4181" formatCode="0.00%">
                  <c:v>0.93977528089887641</c:v>
                </c:pt>
                <c:pt idx="4182" formatCode="0.00%">
                  <c:v>0.94</c:v>
                </c:pt>
                <c:pt idx="4183" formatCode="0.00%">
                  <c:v>0.9402247191011236</c:v>
                </c:pt>
                <c:pt idx="4184" formatCode="0.00%">
                  <c:v>0.94044943820224725</c:v>
                </c:pt>
                <c:pt idx="4185" formatCode="0.00%">
                  <c:v>0.94067415730337078</c:v>
                </c:pt>
                <c:pt idx="4186" formatCode="0.00%">
                  <c:v>0.94089887640449443</c:v>
                </c:pt>
                <c:pt idx="4187" formatCode="0.00%">
                  <c:v>0.94112359550561797</c:v>
                </c:pt>
                <c:pt idx="4188" formatCode="0.00%">
                  <c:v>0.94134831460674162</c:v>
                </c:pt>
                <c:pt idx="4189" formatCode="0.00%">
                  <c:v>0.94157303370786516</c:v>
                </c:pt>
                <c:pt idx="4190" formatCode="0.00%">
                  <c:v>0.94179775280898881</c:v>
                </c:pt>
                <c:pt idx="4191" formatCode="0.00%">
                  <c:v>0.94202247191011235</c:v>
                </c:pt>
                <c:pt idx="4192" formatCode="0.00%">
                  <c:v>0.942247191011236</c:v>
                </c:pt>
                <c:pt idx="4193" formatCode="0.00%">
                  <c:v>0.94247191011235953</c:v>
                </c:pt>
                <c:pt idx="4194" formatCode="0.00%">
                  <c:v>0.94269662921348318</c:v>
                </c:pt>
                <c:pt idx="4195" formatCode="0.00%">
                  <c:v>0.94292134831460672</c:v>
                </c:pt>
                <c:pt idx="4196" formatCode="0.00%">
                  <c:v>0.94314606741573037</c:v>
                </c:pt>
                <c:pt idx="4197" formatCode="0.00%">
                  <c:v>0.94337078651685391</c:v>
                </c:pt>
                <c:pt idx="4198" formatCode="0.00%">
                  <c:v>0.94359550561797756</c:v>
                </c:pt>
                <c:pt idx="4199" formatCode="0.00%">
                  <c:v>0.9438202247191011</c:v>
                </c:pt>
                <c:pt idx="4200" formatCode="0.00%">
                  <c:v>0.94404494382022475</c:v>
                </c:pt>
                <c:pt idx="4201" formatCode="0.00%">
                  <c:v>0.94426966292134829</c:v>
                </c:pt>
                <c:pt idx="4202" formatCode="0.00%">
                  <c:v>0.94449438202247193</c:v>
                </c:pt>
                <c:pt idx="4203" formatCode="0.00%">
                  <c:v>0.94471910112359547</c:v>
                </c:pt>
                <c:pt idx="4204" formatCode="0.00%">
                  <c:v>0.94494382022471912</c:v>
                </c:pt>
                <c:pt idx="4205" formatCode="0.00%">
                  <c:v>0.94516853932584266</c:v>
                </c:pt>
                <c:pt idx="4206" formatCode="0.00%">
                  <c:v>0.94539325842696631</c:v>
                </c:pt>
                <c:pt idx="4207" formatCode="0.00%">
                  <c:v>0.94561797752808985</c:v>
                </c:pt>
                <c:pt idx="4208" formatCode="0.00%">
                  <c:v>0.9458426966292135</c:v>
                </c:pt>
                <c:pt idx="4209" formatCode="0.00%">
                  <c:v>0.94606741573033704</c:v>
                </c:pt>
                <c:pt idx="4210" formatCode="0.00%">
                  <c:v>0.94629213483146069</c:v>
                </c:pt>
                <c:pt idx="4211" formatCode="0.00%">
                  <c:v>0.94651685393258422</c:v>
                </c:pt>
                <c:pt idx="4212" formatCode="0.00%">
                  <c:v>0.94674157303370787</c:v>
                </c:pt>
                <c:pt idx="4213" formatCode="0.00%">
                  <c:v>0.94696629213483141</c:v>
                </c:pt>
                <c:pt idx="4214" formatCode="0.00%">
                  <c:v>0.94719101123595506</c:v>
                </c:pt>
                <c:pt idx="4215" formatCode="0.00%">
                  <c:v>0.9474157303370786</c:v>
                </c:pt>
                <c:pt idx="4216" formatCode="0.00%">
                  <c:v>0.94764044943820225</c:v>
                </c:pt>
                <c:pt idx="4217" formatCode="0.00%">
                  <c:v>0.9478651685393259</c:v>
                </c:pt>
                <c:pt idx="4218" formatCode="0.00%">
                  <c:v>0.94808988764044944</c:v>
                </c:pt>
                <c:pt idx="4219" formatCode="0.00%">
                  <c:v>0.94831460674157309</c:v>
                </c:pt>
                <c:pt idx="4220" formatCode="0.00%">
                  <c:v>0.94853932584269662</c:v>
                </c:pt>
                <c:pt idx="4221" formatCode="0.00%">
                  <c:v>0.94876404494382027</c:v>
                </c:pt>
                <c:pt idx="4222" formatCode="0.00%">
                  <c:v>0.94898876404494381</c:v>
                </c:pt>
                <c:pt idx="4223" formatCode="0.00%">
                  <c:v>0.94921348314606746</c:v>
                </c:pt>
                <c:pt idx="4224" formatCode="0.00%">
                  <c:v>0.949438202247191</c:v>
                </c:pt>
                <c:pt idx="4225" formatCode="0.00%">
                  <c:v>0.94966292134831465</c:v>
                </c:pt>
                <c:pt idx="4226" formatCode="0.00%">
                  <c:v>0.94988764044943819</c:v>
                </c:pt>
                <c:pt idx="4227" formatCode="0.00%">
                  <c:v>0.95011235955056184</c:v>
                </c:pt>
                <c:pt idx="4228" formatCode="0.00%">
                  <c:v>0.95033707865168537</c:v>
                </c:pt>
                <c:pt idx="4229" formatCode="0.00%">
                  <c:v>0.95056179775280902</c:v>
                </c:pt>
                <c:pt idx="4230" formatCode="0.00%">
                  <c:v>0.95078651685393256</c:v>
                </c:pt>
                <c:pt idx="4231" formatCode="0.00%">
                  <c:v>0.95101123595505621</c:v>
                </c:pt>
                <c:pt idx="4232" formatCode="0.00%">
                  <c:v>0.95123595505617975</c:v>
                </c:pt>
                <c:pt idx="4233" formatCode="0.00%">
                  <c:v>0.9514606741573034</c:v>
                </c:pt>
                <c:pt idx="4234" formatCode="0.00%">
                  <c:v>0.95168539325842694</c:v>
                </c:pt>
                <c:pt idx="4235" formatCode="0.00%">
                  <c:v>0.95191011235955059</c:v>
                </c:pt>
                <c:pt idx="4236" formatCode="0.00%">
                  <c:v>0.95213483146067412</c:v>
                </c:pt>
                <c:pt idx="4237" formatCode="0.00%">
                  <c:v>0.95235955056179777</c:v>
                </c:pt>
                <c:pt idx="4238" formatCode="0.00%">
                  <c:v>0.95258426966292131</c:v>
                </c:pt>
                <c:pt idx="4239" formatCode="0.00%">
                  <c:v>0.95280898876404496</c:v>
                </c:pt>
                <c:pt idx="4240" formatCode="0.00%">
                  <c:v>0.9530337078651685</c:v>
                </c:pt>
                <c:pt idx="4241" formatCode="0.00%">
                  <c:v>0.95325842696629215</c:v>
                </c:pt>
                <c:pt idx="4242" formatCode="0.00%">
                  <c:v>0.95348314606741569</c:v>
                </c:pt>
                <c:pt idx="4243" formatCode="0.00%">
                  <c:v>0.95370786516853934</c:v>
                </c:pt>
                <c:pt idx="4244" formatCode="0.00%">
                  <c:v>0.95393258426966288</c:v>
                </c:pt>
                <c:pt idx="4245" formatCode="0.00%">
                  <c:v>0.95415730337078652</c:v>
                </c:pt>
                <c:pt idx="4246" formatCode="0.00%">
                  <c:v>0.95438202247191006</c:v>
                </c:pt>
                <c:pt idx="4247" formatCode="0.00%">
                  <c:v>0.95460674157303371</c:v>
                </c:pt>
                <c:pt idx="4248" formatCode="0.00%">
                  <c:v>0.95483146067415725</c:v>
                </c:pt>
                <c:pt idx="4249" formatCode="0.00%">
                  <c:v>0.9550561797752809</c:v>
                </c:pt>
                <c:pt idx="4250" formatCode="0.00%">
                  <c:v>0.95528089887640455</c:v>
                </c:pt>
                <c:pt idx="4251" formatCode="0.00%">
                  <c:v>0.95550561797752809</c:v>
                </c:pt>
                <c:pt idx="4252" formatCode="0.00%">
                  <c:v>0.95573033707865174</c:v>
                </c:pt>
                <c:pt idx="4253" formatCode="0.00%">
                  <c:v>0.95595505617977528</c:v>
                </c:pt>
                <c:pt idx="4254" formatCode="0.00%">
                  <c:v>0.95617977528089892</c:v>
                </c:pt>
                <c:pt idx="4255" formatCode="0.00%">
                  <c:v>0.95640449438202246</c:v>
                </c:pt>
                <c:pt idx="4256" formatCode="0.00%">
                  <c:v>0.95662921348314611</c:v>
                </c:pt>
                <c:pt idx="4257" formatCode="0.00%">
                  <c:v>0.95685393258426965</c:v>
                </c:pt>
                <c:pt idx="4258" formatCode="0.00%">
                  <c:v>0.9570786516853933</c:v>
                </c:pt>
                <c:pt idx="4259" formatCode="0.00%">
                  <c:v>0.95730337078651684</c:v>
                </c:pt>
                <c:pt idx="4260" formatCode="0.00%">
                  <c:v>0.95752808988764049</c:v>
                </c:pt>
                <c:pt idx="4261" formatCode="0.00%">
                  <c:v>0.95775280898876403</c:v>
                </c:pt>
                <c:pt idx="4262" formatCode="0.00%">
                  <c:v>0.95797752808988768</c:v>
                </c:pt>
                <c:pt idx="4263" formatCode="0.00%">
                  <c:v>0.95820224719101121</c:v>
                </c:pt>
                <c:pt idx="4264" formatCode="0.00%">
                  <c:v>0.95842696629213486</c:v>
                </c:pt>
                <c:pt idx="4265" formatCode="0.00%">
                  <c:v>0.9586516853932584</c:v>
                </c:pt>
                <c:pt idx="4266" formatCode="0.00%">
                  <c:v>0.95887640449438205</c:v>
                </c:pt>
                <c:pt idx="4267" formatCode="0.00%">
                  <c:v>0.95910112359550559</c:v>
                </c:pt>
                <c:pt idx="4268" formatCode="0.00%">
                  <c:v>0.95932584269662924</c:v>
                </c:pt>
                <c:pt idx="4269" formatCode="0.00%">
                  <c:v>0.95955056179775278</c:v>
                </c:pt>
                <c:pt idx="4270" formatCode="0.00%">
                  <c:v>0.95977528089887643</c:v>
                </c:pt>
                <c:pt idx="4271" formatCode="0.00%">
                  <c:v>0.96</c:v>
                </c:pt>
                <c:pt idx="4272" formatCode="0.00%">
                  <c:v>0.96022471910112361</c:v>
                </c:pt>
                <c:pt idx="4273" formatCode="0.00%">
                  <c:v>0.96044943820224715</c:v>
                </c:pt>
                <c:pt idx="4274" formatCode="0.00%">
                  <c:v>0.9606741573033708</c:v>
                </c:pt>
                <c:pt idx="4275" formatCode="0.00%">
                  <c:v>0.96089887640449434</c:v>
                </c:pt>
                <c:pt idx="4276" formatCode="0.00%">
                  <c:v>0.96112359550561799</c:v>
                </c:pt>
                <c:pt idx="4277" formatCode="0.00%">
                  <c:v>0.96134831460674153</c:v>
                </c:pt>
                <c:pt idx="4278" formatCode="0.00%">
                  <c:v>0.96157303370786518</c:v>
                </c:pt>
                <c:pt idx="4279" formatCode="0.00%">
                  <c:v>0.96179775280898872</c:v>
                </c:pt>
                <c:pt idx="4280" formatCode="0.00%">
                  <c:v>0.96202247191011236</c:v>
                </c:pt>
                <c:pt idx="4281" formatCode="0.00%">
                  <c:v>0.9622471910112359</c:v>
                </c:pt>
                <c:pt idx="4282" formatCode="0.00%">
                  <c:v>0.96247191011235955</c:v>
                </c:pt>
                <c:pt idx="4283" formatCode="0.00%">
                  <c:v>0.9626966292134832</c:v>
                </c:pt>
                <c:pt idx="4284" formatCode="0.00%">
                  <c:v>0.96292134831460674</c:v>
                </c:pt>
                <c:pt idx="4285" formatCode="0.00%">
                  <c:v>0.96314606741573039</c:v>
                </c:pt>
                <c:pt idx="4286" formatCode="0.00%">
                  <c:v>0.96337078651685393</c:v>
                </c:pt>
                <c:pt idx="4287" formatCode="0.00%">
                  <c:v>0.96359550561797758</c:v>
                </c:pt>
                <c:pt idx="4288" formatCode="0.00%">
                  <c:v>0.96382022471910112</c:v>
                </c:pt>
                <c:pt idx="4289" formatCode="0.00%">
                  <c:v>0.96404494382022476</c:v>
                </c:pt>
                <c:pt idx="4290" formatCode="0.00%">
                  <c:v>0.9642696629213483</c:v>
                </c:pt>
                <c:pt idx="4291" formatCode="0.00%">
                  <c:v>0.96449438202247195</c:v>
                </c:pt>
                <c:pt idx="4292" formatCode="0.00%">
                  <c:v>0.96471910112359549</c:v>
                </c:pt>
                <c:pt idx="4293" formatCode="0.00%">
                  <c:v>0.96494382022471914</c:v>
                </c:pt>
                <c:pt idx="4294" formatCode="0.00%">
                  <c:v>0.96516853932584268</c:v>
                </c:pt>
                <c:pt idx="4295" formatCode="0.00%">
                  <c:v>0.96539325842696633</c:v>
                </c:pt>
                <c:pt idx="4296" formatCode="0.00%">
                  <c:v>0.96561797752808987</c:v>
                </c:pt>
                <c:pt idx="4297" formatCode="0.00%">
                  <c:v>0.96584269662921352</c:v>
                </c:pt>
                <c:pt idx="4298" formatCode="0.00%">
                  <c:v>0.96606741573033705</c:v>
                </c:pt>
                <c:pt idx="4299" formatCode="0.00%">
                  <c:v>0.9662921348314607</c:v>
                </c:pt>
                <c:pt idx="4300" formatCode="0.00%">
                  <c:v>0.96651685393258424</c:v>
                </c:pt>
                <c:pt idx="4301" formatCode="0.00%">
                  <c:v>0.96674157303370789</c:v>
                </c:pt>
                <c:pt idx="4302" formatCode="0.00%">
                  <c:v>0.96696629213483143</c:v>
                </c:pt>
                <c:pt idx="4303" formatCode="0.00%">
                  <c:v>0.96719101123595508</c:v>
                </c:pt>
                <c:pt idx="4304" formatCode="0.00%">
                  <c:v>0.96741573033707862</c:v>
                </c:pt>
                <c:pt idx="4305" formatCode="0.00%">
                  <c:v>0.96764044943820227</c:v>
                </c:pt>
                <c:pt idx="4306" formatCode="0.00%">
                  <c:v>0.9678651685393258</c:v>
                </c:pt>
                <c:pt idx="4307" formatCode="0.00%">
                  <c:v>0.96808988764044945</c:v>
                </c:pt>
                <c:pt idx="4308" formatCode="0.00%">
                  <c:v>0.96831460674157299</c:v>
                </c:pt>
                <c:pt idx="4309" formatCode="0.00%">
                  <c:v>0.96853932584269664</c:v>
                </c:pt>
                <c:pt idx="4310" formatCode="0.00%">
                  <c:v>0.96876404494382018</c:v>
                </c:pt>
                <c:pt idx="4311" formatCode="0.00%">
                  <c:v>0.96898876404494383</c:v>
                </c:pt>
                <c:pt idx="4312" formatCode="0.00%">
                  <c:v>0.96921348314606737</c:v>
                </c:pt>
                <c:pt idx="4313" formatCode="0.00%">
                  <c:v>0.96943820224719102</c:v>
                </c:pt>
                <c:pt idx="4314" formatCode="0.00%">
                  <c:v>0.96966292134831455</c:v>
                </c:pt>
                <c:pt idx="4315" formatCode="0.00%">
                  <c:v>0.9698876404494382</c:v>
                </c:pt>
                <c:pt idx="4316" formatCode="0.00%">
                  <c:v>0.97011235955056174</c:v>
                </c:pt>
                <c:pt idx="4317" formatCode="0.00%">
                  <c:v>0.97033707865168539</c:v>
                </c:pt>
                <c:pt idx="4318" formatCode="0.00%">
                  <c:v>0.97056179775280904</c:v>
                </c:pt>
                <c:pt idx="4319" formatCode="0.00%">
                  <c:v>0.97078651685393258</c:v>
                </c:pt>
                <c:pt idx="4320" formatCode="0.00%">
                  <c:v>0.97101123595505623</c:v>
                </c:pt>
                <c:pt idx="4321" formatCode="0.00%">
                  <c:v>0.97123595505617977</c:v>
                </c:pt>
                <c:pt idx="4322" formatCode="0.00%">
                  <c:v>0.97146067415730342</c:v>
                </c:pt>
                <c:pt idx="4323" formatCode="0.00%">
                  <c:v>0.97168539325842695</c:v>
                </c:pt>
                <c:pt idx="4324" formatCode="0.00%">
                  <c:v>0.9719101123595506</c:v>
                </c:pt>
                <c:pt idx="4325" formatCode="0.00%">
                  <c:v>0.97213483146067414</c:v>
                </c:pt>
                <c:pt idx="4326" formatCode="0.00%">
                  <c:v>0.97235955056179779</c:v>
                </c:pt>
                <c:pt idx="4327" formatCode="0.00%">
                  <c:v>0.97258426966292133</c:v>
                </c:pt>
                <c:pt idx="4328" formatCode="0.00%">
                  <c:v>0.97280898876404498</c:v>
                </c:pt>
                <c:pt idx="4329" formatCode="0.00%">
                  <c:v>0.97303370786516852</c:v>
                </c:pt>
                <c:pt idx="4330" formatCode="0.00%">
                  <c:v>0.97325842696629217</c:v>
                </c:pt>
                <c:pt idx="4331" formatCode="0.00%">
                  <c:v>0.97348314606741571</c:v>
                </c:pt>
                <c:pt idx="4332" formatCode="0.00%">
                  <c:v>0.97370786516853935</c:v>
                </c:pt>
                <c:pt idx="4333" formatCode="0.00%">
                  <c:v>0.97393258426966289</c:v>
                </c:pt>
                <c:pt idx="4334" formatCode="0.00%">
                  <c:v>0.97415730337078654</c:v>
                </c:pt>
                <c:pt idx="4335" formatCode="0.00%">
                  <c:v>0.97438202247191008</c:v>
                </c:pt>
                <c:pt idx="4336" formatCode="0.00%">
                  <c:v>0.97460674157303373</c:v>
                </c:pt>
                <c:pt idx="4337" formatCode="0.00%">
                  <c:v>0.97483146067415727</c:v>
                </c:pt>
                <c:pt idx="4338" formatCode="0.00%">
                  <c:v>0.97505617977528092</c:v>
                </c:pt>
                <c:pt idx="4339" formatCode="0.00%">
                  <c:v>0.97528089887640446</c:v>
                </c:pt>
                <c:pt idx="4340" formatCode="0.00%">
                  <c:v>0.97550561797752811</c:v>
                </c:pt>
                <c:pt idx="4341" formatCode="0.00%">
                  <c:v>0.97573033707865164</c:v>
                </c:pt>
                <c:pt idx="4342" formatCode="0.00%">
                  <c:v>0.97595505617977529</c:v>
                </c:pt>
                <c:pt idx="4343" formatCode="0.00%">
                  <c:v>0.97617977528089883</c:v>
                </c:pt>
                <c:pt idx="4344" formatCode="0.00%">
                  <c:v>0.97640449438202248</c:v>
                </c:pt>
                <c:pt idx="4345" formatCode="0.00%">
                  <c:v>0.97662921348314602</c:v>
                </c:pt>
                <c:pt idx="4346" formatCode="0.00%">
                  <c:v>0.97685393258426967</c:v>
                </c:pt>
                <c:pt idx="4347" formatCode="0.00%">
                  <c:v>0.97707865168539321</c:v>
                </c:pt>
                <c:pt idx="4348" formatCode="0.00%">
                  <c:v>0.97730337078651686</c:v>
                </c:pt>
                <c:pt idx="4349" formatCode="0.00%">
                  <c:v>0.97752808988764039</c:v>
                </c:pt>
                <c:pt idx="4350" formatCode="0.00%">
                  <c:v>0.97775280898876404</c:v>
                </c:pt>
                <c:pt idx="4351" formatCode="0.00%">
                  <c:v>0.97797752808988769</c:v>
                </c:pt>
                <c:pt idx="4352" formatCode="0.00%">
                  <c:v>0.97820224719101123</c:v>
                </c:pt>
                <c:pt idx="4353" formatCode="0.00%">
                  <c:v>0.97842696629213488</c:v>
                </c:pt>
                <c:pt idx="4354" formatCode="0.00%">
                  <c:v>0.97865168539325842</c:v>
                </c:pt>
                <c:pt idx="4355" formatCode="0.00%">
                  <c:v>0.97887640449438207</c:v>
                </c:pt>
                <c:pt idx="4356" formatCode="0.00%">
                  <c:v>0.97910112359550561</c:v>
                </c:pt>
                <c:pt idx="4357" formatCode="0.00%">
                  <c:v>0.97932584269662926</c:v>
                </c:pt>
                <c:pt idx="4358" formatCode="0.00%">
                  <c:v>0.97955056179775279</c:v>
                </c:pt>
                <c:pt idx="4359" formatCode="0.00%">
                  <c:v>0.97977528089887644</c:v>
                </c:pt>
                <c:pt idx="4360" formatCode="0.00%">
                  <c:v>0.98</c:v>
                </c:pt>
                <c:pt idx="4361" formatCode="0.00%">
                  <c:v>0.98022471910112363</c:v>
                </c:pt>
                <c:pt idx="4362" formatCode="0.00%">
                  <c:v>0.98044943820224717</c:v>
                </c:pt>
                <c:pt idx="4363" formatCode="0.00%">
                  <c:v>0.98067415730337082</c:v>
                </c:pt>
                <c:pt idx="4364" formatCode="0.00%">
                  <c:v>0.98089887640449436</c:v>
                </c:pt>
                <c:pt idx="4365" formatCode="0.00%">
                  <c:v>0.98112359550561801</c:v>
                </c:pt>
                <c:pt idx="4366" formatCode="0.00%">
                  <c:v>0.98134831460674155</c:v>
                </c:pt>
                <c:pt idx="4367" formatCode="0.00%">
                  <c:v>0.98157303370786519</c:v>
                </c:pt>
                <c:pt idx="4368" formatCode="0.00%">
                  <c:v>0.98179775280898873</c:v>
                </c:pt>
                <c:pt idx="4369" formatCode="0.00%">
                  <c:v>0.98202247191011238</c:v>
                </c:pt>
                <c:pt idx="4370" formatCode="0.00%">
                  <c:v>0.98224719101123592</c:v>
                </c:pt>
                <c:pt idx="4371" formatCode="0.00%">
                  <c:v>0.98247191011235957</c:v>
                </c:pt>
                <c:pt idx="4372" formatCode="0.00%">
                  <c:v>0.98269662921348311</c:v>
                </c:pt>
                <c:pt idx="4373" formatCode="0.00%">
                  <c:v>0.98292134831460676</c:v>
                </c:pt>
                <c:pt idx="4374" formatCode="0.00%">
                  <c:v>0.9831460674157303</c:v>
                </c:pt>
                <c:pt idx="4375" formatCode="0.00%">
                  <c:v>0.98337078651685395</c:v>
                </c:pt>
                <c:pt idx="4376" formatCode="0.00%">
                  <c:v>0.98359550561797748</c:v>
                </c:pt>
                <c:pt idx="4377" formatCode="0.00%">
                  <c:v>0.98382022471910113</c:v>
                </c:pt>
                <c:pt idx="4378" formatCode="0.00%">
                  <c:v>0.98404494382022467</c:v>
                </c:pt>
                <c:pt idx="4379" formatCode="0.00%">
                  <c:v>0.98426966292134832</c:v>
                </c:pt>
                <c:pt idx="4380" formatCode="0.00%">
                  <c:v>0.98449438202247186</c:v>
                </c:pt>
                <c:pt idx="4381" formatCode="0.00%">
                  <c:v>0.98471910112359551</c:v>
                </c:pt>
                <c:pt idx="4382" formatCode="0.00%">
                  <c:v>0.98494382022471905</c:v>
                </c:pt>
                <c:pt idx="4383" formatCode="0.00%">
                  <c:v>0.9851685393258427</c:v>
                </c:pt>
                <c:pt idx="4384" formatCode="0.00%">
                  <c:v>0.98539325842696635</c:v>
                </c:pt>
                <c:pt idx="4385" formatCode="0.00%">
                  <c:v>0.98561797752808988</c:v>
                </c:pt>
                <c:pt idx="4386" formatCode="0.00%">
                  <c:v>0.98584269662921353</c:v>
                </c:pt>
                <c:pt idx="4387" formatCode="0.00%">
                  <c:v>0.98606741573033707</c:v>
                </c:pt>
                <c:pt idx="4388" formatCode="0.00%">
                  <c:v>0.98629213483146072</c:v>
                </c:pt>
                <c:pt idx="4389" formatCode="0.00%">
                  <c:v>0.98651685393258426</c:v>
                </c:pt>
                <c:pt idx="4390" formatCode="0.00%">
                  <c:v>0.98674157303370791</c:v>
                </c:pt>
                <c:pt idx="4391" formatCode="0.00%">
                  <c:v>0.98696629213483145</c:v>
                </c:pt>
                <c:pt idx="4392" formatCode="0.00%">
                  <c:v>0.9871910112359551</c:v>
                </c:pt>
                <c:pt idx="4393" formatCode="0.00%">
                  <c:v>0.98741573033707863</c:v>
                </c:pt>
                <c:pt idx="4394" formatCode="0.00%">
                  <c:v>0.98764044943820228</c:v>
                </c:pt>
                <c:pt idx="4395" formatCode="0.00%">
                  <c:v>0.98786516853932582</c:v>
                </c:pt>
                <c:pt idx="4396" formatCode="0.00%">
                  <c:v>0.98808988764044947</c:v>
                </c:pt>
                <c:pt idx="4397" formatCode="0.00%">
                  <c:v>0.98831460674157301</c:v>
                </c:pt>
                <c:pt idx="4398" formatCode="0.00%">
                  <c:v>0.98853932584269666</c:v>
                </c:pt>
                <c:pt idx="4399" formatCode="0.00%">
                  <c:v>0.9887640449438202</c:v>
                </c:pt>
                <c:pt idx="4400" formatCode="0.00%">
                  <c:v>0.98898876404494385</c:v>
                </c:pt>
                <c:pt idx="4401" formatCode="0.00%">
                  <c:v>0.98921348314606738</c:v>
                </c:pt>
                <c:pt idx="4402" formatCode="0.00%">
                  <c:v>0.98943820224719103</c:v>
                </c:pt>
                <c:pt idx="4403" formatCode="0.00%">
                  <c:v>0.98966292134831457</c:v>
                </c:pt>
                <c:pt idx="4404" formatCode="0.00%">
                  <c:v>0.98988764044943822</c:v>
                </c:pt>
                <c:pt idx="4405" formatCode="0.00%">
                  <c:v>0.99011235955056176</c:v>
                </c:pt>
                <c:pt idx="4406" formatCode="0.00%">
                  <c:v>0.99033707865168541</c:v>
                </c:pt>
                <c:pt idx="4407" formatCode="0.00%">
                  <c:v>0.99056179775280895</c:v>
                </c:pt>
                <c:pt idx="4408" formatCode="0.00%">
                  <c:v>0.9907865168539326</c:v>
                </c:pt>
                <c:pt idx="4409" formatCode="0.00%">
                  <c:v>0.99101123595505614</c:v>
                </c:pt>
                <c:pt idx="4410" formatCode="0.00%">
                  <c:v>0.99123595505617978</c:v>
                </c:pt>
                <c:pt idx="4411" formatCode="0.00%">
                  <c:v>0.99146067415730332</c:v>
                </c:pt>
                <c:pt idx="4412" formatCode="0.00%">
                  <c:v>0.99168539325842697</c:v>
                </c:pt>
                <c:pt idx="4413" formatCode="0.00%">
                  <c:v>0.99191011235955051</c:v>
                </c:pt>
                <c:pt idx="4414" formatCode="0.00%">
                  <c:v>0.99213483146067416</c:v>
                </c:pt>
                <c:pt idx="4415" formatCode="0.00%">
                  <c:v>0.9923595505617977</c:v>
                </c:pt>
                <c:pt idx="4416" formatCode="0.00%">
                  <c:v>0.99258426966292135</c:v>
                </c:pt>
                <c:pt idx="4417" formatCode="0.00%">
                  <c:v>0.992808988764045</c:v>
                </c:pt>
                <c:pt idx="4418" formatCode="0.00%">
                  <c:v>0.99303370786516854</c:v>
                </c:pt>
                <c:pt idx="4419" formatCode="0.00%">
                  <c:v>0.99325842696629218</c:v>
                </c:pt>
                <c:pt idx="4420" formatCode="0.00%">
                  <c:v>0.99348314606741572</c:v>
                </c:pt>
                <c:pt idx="4421" formatCode="0.00%">
                  <c:v>0.99370786516853937</c:v>
                </c:pt>
                <c:pt idx="4422" formatCode="0.00%">
                  <c:v>0.99393258426966291</c:v>
                </c:pt>
                <c:pt idx="4423" formatCode="0.00%">
                  <c:v>0.99415730337078656</c:v>
                </c:pt>
                <c:pt idx="4424" formatCode="0.00%">
                  <c:v>0.9943820224719101</c:v>
                </c:pt>
                <c:pt idx="4425" formatCode="0.00%">
                  <c:v>0.99460674157303375</c:v>
                </c:pt>
                <c:pt idx="4426" formatCode="0.00%">
                  <c:v>0.99483146067415729</c:v>
                </c:pt>
                <c:pt idx="4427" formatCode="0.00%">
                  <c:v>0.99505617977528094</c:v>
                </c:pt>
                <c:pt idx="4428" formatCode="0.00%">
                  <c:v>0.99528089887640447</c:v>
                </c:pt>
                <c:pt idx="4429" formatCode="0.00%">
                  <c:v>0.99550561797752812</c:v>
                </c:pt>
                <c:pt idx="4430" formatCode="0.00%">
                  <c:v>0.99573033707865166</c:v>
                </c:pt>
                <c:pt idx="4431" formatCode="0.00%">
                  <c:v>0.99595505617977531</c:v>
                </c:pt>
                <c:pt idx="4432" formatCode="0.00%">
                  <c:v>0.99617977528089885</c:v>
                </c:pt>
                <c:pt idx="4433" formatCode="0.00%">
                  <c:v>0.9964044943820225</c:v>
                </c:pt>
                <c:pt idx="4434" formatCode="0.00%">
                  <c:v>0.99662921348314604</c:v>
                </c:pt>
                <c:pt idx="4435" formatCode="0.00%">
                  <c:v>0.99685393258426969</c:v>
                </c:pt>
                <c:pt idx="4436" formatCode="0.00%">
                  <c:v>0.99707865168539322</c:v>
                </c:pt>
                <c:pt idx="4437" formatCode="0.00%">
                  <c:v>0.99730337078651687</c:v>
                </c:pt>
                <c:pt idx="4438" formatCode="0.00%">
                  <c:v>0.99752808988764041</c:v>
                </c:pt>
                <c:pt idx="4439" formatCode="0.00%">
                  <c:v>0.99775280898876406</c:v>
                </c:pt>
                <c:pt idx="4440" formatCode="0.00%">
                  <c:v>0.9979775280898876</c:v>
                </c:pt>
                <c:pt idx="4441" formatCode="0.00%">
                  <c:v>0.99820224719101125</c:v>
                </c:pt>
                <c:pt idx="4442" formatCode="0.00%">
                  <c:v>0.99842696629213479</c:v>
                </c:pt>
                <c:pt idx="4443" formatCode="0.00%">
                  <c:v>0.99865168539325844</c:v>
                </c:pt>
                <c:pt idx="4444" formatCode="0.00%">
                  <c:v>0.99887640449438198</c:v>
                </c:pt>
                <c:pt idx="4445" formatCode="0.00%">
                  <c:v>0.99910112359550562</c:v>
                </c:pt>
                <c:pt idx="4446" formatCode="0.00%">
                  <c:v>0.99932584269662916</c:v>
                </c:pt>
                <c:pt idx="4447" formatCode="0.00%">
                  <c:v>0.99955056179775281</c:v>
                </c:pt>
              </c:numCache>
            </c:numRef>
          </c:cat>
          <c:val>
            <c:numRef>
              <c:f>'Raw Data-Current Decode Sorted'!$C$2:$C$4449</c:f>
              <c:numCache>
                <c:formatCode>_(* #,##0_);_(* \(#,##0\);_(* "-"??_);_(@_)</c:formatCode>
                <c:ptCount val="4448"/>
                <c:pt idx="0">
                  <c:v>0</c:v>
                </c:pt>
                <c:pt idx="1">
                  <c:v>0</c:v>
                </c:pt>
                <c:pt idx="2">
                  <c:v>0</c:v>
                </c:pt>
                <c:pt idx="3">
                  <c:v>0</c:v>
                </c:pt>
                <c:pt idx="4">
                  <c:v>0</c:v>
                </c:pt>
                <c:pt idx="5">
                  <c:v>0</c:v>
                </c:pt>
                <c:pt idx="6">
                  <c:v>0</c:v>
                </c:pt>
                <c:pt idx="7">
                  <c:v>0</c:v>
                </c:pt>
                <c:pt idx="8">
                  <c:v>0</c:v>
                </c:pt>
                <c:pt idx="9">
                  <c:v>100</c:v>
                </c:pt>
                <c:pt idx="10">
                  <c:v>416</c:v>
                </c:pt>
                <c:pt idx="11">
                  <c:v>2532</c:v>
                </c:pt>
                <c:pt idx="12">
                  <c:v>2704</c:v>
                </c:pt>
                <c:pt idx="13">
                  <c:v>3212</c:v>
                </c:pt>
                <c:pt idx="14">
                  <c:v>4360</c:v>
                </c:pt>
                <c:pt idx="15">
                  <c:v>4608</c:v>
                </c:pt>
                <c:pt idx="16">
                  <c:v>4748</c:v>
                </c:pt>
                <c:pt idx="17">
                  <c:v>5476</c:v>
                </c:pt>
                <c:pt idx="18">
                  <c:v>5560</c:v>
                </c:pt>
                <c:pt idx="19">
                  <c:v>5600</c:v>
                </c:pt>
                <c:pt idx="20">
                  <c:v>5792</c:v>
                </c:pt>
                <c:pt idx="21">
                  <c:v>6720</c:v>
                </c:pt>
                <c:pt idx="22">
                  <c:v>6936</c:v>
                </c:pt>
                <c:pt idx="23">
                  <c:v>7520</c:v>
                </c:pt>
                <c:pt idx="24">
                  <c:v>8960</c:v>
                </c:pt>
                <c:pt idx="25">
                  <c:v>9592</c:v>
                </c:pt>
                <c:pt idx="26">
                  <c:v>9600</c:v>
                </c:pt>
                <c:pt idx="27">
                  <c:v>9864</c:v>
                </c:pt>
                <c:pt idx="28">
                  <c:v>10000</c:v>
                </c:pt>
                <c:pt idx="29">
                  <c:v>10720</c:v>
                </c:pt>
                <c:pt idx="30">
                  <c:v>12480</c:v>
                </c:pt>
                <c:pt idx="31">
                  <c:v>13872</c:v>
                </c:pt>
                <c:pt idx="32">
                  <c:v>14008</c:v>
                </c:pt>
                <c:pt idx="33">
                  <c:v>14024</c:v>
                </c:pt>
                <c:pt idx="34">
                  <c:v>14024</c:v>
                </c:pt>
                <c:pt idx="35">
                  <c:v>14024</c:v>
                </c:pt>
                <c:pt idx="36">
                  <c:v>14024</c:v>
                </c:pt>
                <c:pt idx="37">
                  <c:v>14024</c:v>
                </c:pt>
                <c:pt idx="38">
                  <c:v>14024</c:v>
                </c:pt>
                <c:pt idx="39">
                  <c:v>14024</c:v>
                </c:pt>
                <c:pt idx="40">
                  <c:v>14024</c:v>
                </c:pt>
                <c:pt idx="41">
                  <c:v>14024</c:v>
                </c:pt>
                <c:pt idx="42">
                  <c:v>14024</c:v>
                </c:pt>
                <c:pt idx="43">
                  <c:v>14024</c:v>
                </c:pt>
                <c:pt idx="44">
                  <c:v>14024</c:v>
                </c:pt>
                <c:pt idx="45">
                  <c:v>14024</c:v>
                </c:pt>
                <c:pt idx="46">
                  <c:v>14024</c:v>
                </c:pt>
                <c:pt idx="47">
                  <c:v>14024</c:v>
                </c:pt>
                <c:pt idx="48">
                  <c:v>14024</c:v>
                </c:pt>
                <c:pt idx="49">
                  <c:v>14024</c:v>
                </c:pt>
                <c:pt idx="50">
                  <c:v>14024</c:v>
                </c:pt>
                <c:pt idx="51">
                  <c:v>14024</c:v>
                </c:pt>
                <c:pt idx="52">
                  <c:v>14024</c:v>
                </c:pt>
                <c:pt idx="53">
                  <c:v>14024</c:v>
                </c:pt>
                <c:pt idx="54">
                  <c:v>14024</c:v>
                </c:pt>
                <c:pt idx="55">
                  <c:v>14024</c:v>
                </c:pt>
                <c:pt idx="56">
                  <c:v>14024</c:v>
                </c:pt>
                <c:pt idx="57">
                  <c:v>14024</c:v>
                </c:pt>
                <c:pt idx="58">
                  <c:v>14024</c:v>
                </c:pt>
                <c:pt idx="59">
                  <c:v>14720</c:v>
                </c:pt>
                <c:pt idx="60">
                  <c:v>15536</c:v>
                </c:pt>
                <c:pt idx="61">
                  <c:v>15940</c:v>
                </c:pt>
                <c:pt idx="62">
                  <c:v>17928</c:v>
                </c:pt>
                <c:pt idx="63">
                  <c:v>18172</c:v>
                </c:pt>
                <c:pt idx="64">
                  <c:v>18172</c:v>
                </c:pt>
                <c:pt idx="65">
                  <c:v>18172</c:v>
                </c:pt>
                <c:pt idx="66">
                  <c:v>18276</c:v>
                </c:pt>
                <c:pt idx="67">
                  <c:v>18352</c:v>
                </c:pt>
                <c:pt idx="68">
                  <c:v>20336</c:v>
                </c:pt>
                <c:pt idx="69">
                  <c:v>21960</c:v>
                </c:pt>
                <c:pt idx="70">
                  <c:v>22680</c:v>
                </c:pt>
                <c:pt idx="71">
                  <c:v>23520</c:v>
                </c:pt>
                <c:pt idx="72">
                  <c:v>23876</c:v>
                </c:pt>
                <c:pt idx="73">
                  <c:v>24176</c:v>
                </c:pt>
                <c:pt idx="74">
                  <c:v>24736</c:v>
                </c:pt>
                <c:pt idx="75">
                  <c:v>24844</c:v>
                </c:pt>
                <c:pt idx="76">
                  <c:v>25612</c:v>
                </c:pt>
                <c:pt idx="77">
                  <c:v>27468</c:v>
                </c:pt>
                <c:pt idx="78">
                  <c:v>27468</c:v>
                </c:pt>
                <c:pt idx="79">
                  <c:v>27740</c:v>
                </c:pt>
                <c:pt idx="80">
                  <c:v>31864</c:v>
                </c:pt>
                <c:pt idx="81">
                  <c:v>33756</c:v>
                </c:pt>
                <c:pt idx="82">
                  <c:v>34512</c:v>
                </c:pt>
                <c:pt idx="83">
                  <c:v>34736</c:v>
                </c:pt>
                <c:pt idx="84">
                  <c:v>36884</c:v>
                </c:pt>
                <c:pt idx="85">
                  <c:v>37380</c:v>
                </c:pt>
                <c:pt idx="86">
                  <c:v>37716</c:v>
                </c:pt>
                <c:pt idx="87">
                  <c:v>38896</c:v>
                </c:pt>
                <c:pt idx="88">
                  <c:v>41240</c:v>
                </c:pt>
                <c:pt idx="89">
                  <c:v>41644</c:v>
                </c:pt>
                <c:pt idx="90">
                  <c:v>41996</c:v>
                </c:pt>
                <c:pt idx="91">
                  <c:v>43200</c:v>
                </c:pt>
                <c:pt idx="92">
                  <c:v>44756</c:v>
                </c:pt>
                <c:pt idx="93">
                  <c:v>46720</c:v>
                </c:pt>
                <c:pt idx="94">
                  <c:v>48060</c:v>
                </c:pt>
                <c:pt idx="95">
                  <c:v>48792</c:v>
                </c:pt>
                <c:pt idx="96">
                  <c:v>49256</c:v>
                </c:pt>
                <c:pt idx="97">
                  <c:v>49476</c:v>
                </c:pt>
                <c:pt idx="98">
                  <c:v>50200</c:v>
                </c:pt>
                <c:pt idx="99">
                  <c:v>50372</c:v>
                </c:pt>
                <c:pt idx="100">
                  <c:v>50496</c:v>
                </c:pt>
                <c:pt idx="101">
                  <c:v>51228</c:v>
                </c:pt>
                <c:pt idx="102">
                  <c:v>51596</c:v>
                </c:pt>
                <c:pt idx="103">
                  <c:v>51760</c:v>
                </c:pt>
                <c:pt idx="104">
                  <c:v>51968</c:v>
                </c:pt>
                <c:pt idx="105">
                  <c:v>52864</c:v>
                </c:pt>
                <c:pt idx="106">
                  <c:v>53960</c:v>
                </c:pt>
                <c:pt idx="107">
                  <c:v>54264</c:v>
                </c:pt>
                <c:pt idx="108">
                  <c:v>55260</c:v>
                </c:pt>
                <c:pt idx="109">
                  <c:v>55760</c:v>
                </c:pt>
                <c:pt idx="110">
                  <c:v>57540</c:v>
                </c:pt>
                <c:pt idx="111">
                  <c:v>57544</c:v>
                </c:pt>
                <c:pt idx="112">
                  <c:v>57920</c:v>
                </c:pt>
                <c:pt idx="113">
                  <c:v>58260</c:v>
                </c:pt>
                <c:pt idx="114">
                  <c:v>58352</c:v>
                </c:pt>
                <c:pt idx="115">
                  <c:v>58400</c:v>
                </c:pt>
                <c:pt idx="116">
                  <c:v>59920</c:v>
                </c:pt>
                <c:pt idx="117">
                  <c:v>61720</c:v>
                </c:pt>
                <c:pt idx="118">
                  <c:v>61804</c:v>
                </c:pt>
                <c:pt idx="119">
                  <c:v>62208</c:v>
                </c:pt>
                <c:pt idx="120">
                  <c:v>63072</c:v>
                </c:pt>
                <c:pt idx="121">
                  <c:v>63112</c:v>
                </c:pt>
                <c:pt idx="122">
                  <c:v>63156</c:v>
                </c:pt>
                <c:pt idx="123">
                  <c:v>63700</c:v>
                </c:pt>
                <c:pt idx="124">
                  <c:v>64280</c:v>
                </c:pt>
                <c:pt idx="125">
                  <c:v>65708</c:v>
                </c:pt>
                <c:pt idx="126">
                  <c:v>65768</c:v>
                </c:pt>
                <c:pt idx="127">
                  <c:v>68640</c:v>
                </c:pt>
                <c:pt idx="128">
                  <c:v>70080</c:v>
                </c:pt>
                <c:pt idx="129">
                  <c:v>75600</c:v>
                </c:pt>
                <c:pt idx="130">
                  <c:v>76616</c:v>
                </c:pt>
                <c:pt idx="131">
                  <c:v>76836</c:v>
                </c:pt>
                <c:pt idx="132">
                  <c:v>80880</c:v>
                </c:pt>
                <c:pt idx="133">
                  <c:v>81200</c:v>
                </c:pt>
                <c:pt idx="134">
                  <c:v>89424</c:v>
                </c:pt>
                <c:pt idx="135">
                  <c:v>90640</c:v>
                </c:pt>
                <c:pt idx="136">
                  <c:v>91196</c:v>
                </c:pt>
                <c:pt idx="137">
                  <c:v>92360</c:v>
                </c:pt>
                <c:pt idx="138">
                  <c:v>93464</c:v>
                </c:pt>
                <c:pt idx="139">
                  <c:v>93724</c:v>
                </c:pt>
                <c:pt idx="140">
                  <c:v>97620</c:v>
                </c:pt>
                <c:pt idx="141">
                  <c:v>101864</c:v>
                </c:pt>
                <c:pt idx="142">
                  <c:v>103072</c:v>
                </c:pt>
                <c:pt idx="143">
                  <c:v>104328</c:v>
                </c:pt>
                <c:pt idx="144">
                  <c:v>106224</c:v>
                </c:pt>
                <c:pt idx="145">
                  <c:v>107424</c:v>
                </c:pt>
                <c:pt idx="146">
                  <c:v>108588</c:v>
                </c:pt>
                <c:pt idx="147">
                  <c:v>109512</c:v>
                </c:pt>
                <c:pt idx="148">
                  <c:v>111300</c:v>
                </c:pt>
                <c:pt idx="149">
                  <c:v>112040</c:v>
                </c:pt>
                <c:pt idx="150">
                  <c:v>112264</c:v>
                </c:pt>
                <c:pt idx="151">
                  <c:v>112484</c:v>
                </c:pt>
                <c:pt idx="152">
                  <c:v>116276</c:v>
                </c:pt>
                <c:pt idx="153">
                  <c:v>117000</c:v>
                </c:pt>
                <c:pt idx="154">
                  <c:v>117636</c:v>
                </c:pt>
                <c:pt idx="155">
                  <c:v>119176</c:v>
                </c:pt>
                <c:pt idx="156">
                  <c:v>120000</c:v>
                </c:pt>
                <c:pt idx="157">
                  <c:v>128264</c:v>
                </c:pt>
                <c:pt idx="158">
                  <c:v>134996</c:v>
                </c:pt>
                <c:pt idx="159">
                  <c:v>139320</c:v>
                </c:pt>
                <c:pt idx="160">
                  <c:v>139656</c:v>
                </c:pt>
                <c:pt idx="161">
                  <c:v>144296</c:v>
                </c:pt>
                <c:pt idx="162">
                  <c:v>144904</c:v>
                </c:pt>
                <c:pt idx="163">
                  <c:v>150408</c:v>
                </c:pt>
                <c:pt idx="164">
                  <c:v>155800</c:v>
                </c:pt>
                <c:pt idx="165">
                  <c:v>157792</c:v>
                </c:pt>
                <c:pt idx="166">
                  <c:v>158180</c:v>
                </c:pt>
                <c:pt idx="167">
                  <c:v>158712</c:v>
                </c:pt>
                <c:pt idx="168">
                  <c:v>160168</c:v>
                </c:pt>
                <c:pt idx="169">
                  <c:v>171068</c:v>
                </c:pt>
                <c:pt idx="170">
                  <c:v>174512</c:v>
                </c:pt>
                <c:pt idx="171">
                  <c:v>174816</c:v>
                </c:pt>
                <c:pt idx="172">
                  <c:v>176384</c:v>
                </c:pt>
                <c:pt idx="173">
                  <c:v>176548</c:v>
                </c:pt>
                <c:pt idx="174">
                  <c:v>176940</c:v>
                </c:pt>
                <c:pt idx="175">
                  <c:v>177416</c:v>
                </c:pt>
                <c:pt idx="176">
                  <c:v>179260</c:v>
                </c:pt>
                <c:pt idx="177">
                  <c:v>179472</c:v>
                </c:pt>
                <c:pt idx="178">
                  <c:v>179832</c:v>
                </c:pt>
                <c:pt idx="179">
                  <c:v>180740</c:v>
                </c:pt>
                <c:pt idx="180">
                  <c:v>180740</c:v>
                </c:pt>
                <c:pt idx="181">
                  <c:v>180740</c:v>
                </c:pt>
                <c:pt idx="182">
                  <c:v>183520</c:v>
                </c:pt>
                <c:pt idx="183">
                  <c:v>183748</c:v>
                </c:pt>
                <c:pt idx="184">
                  <c:v>184880</c:v>
                </c:pt>
                <c:pt idx="185">
                  <c:v>186656</c:v>
                </c:pt>
                <c:pt idx="186">
                  <c:v>187452</c:v>
                </c:pt>
                <c:pt idx="187">
                  <c:v>187464</c:v>
                </c:pt>
                <c:pt idx="188">
                  <c:v>187656</c:v>
                </c:pt>
                <c:pt idx="189">
                  <c:v>188484</c:v>
                </c:pt>
                <c:pt idx="190">
                  <c:v>188544</c:v>
                </c:pt>
                <c:pt idx="191">
                  <c:v>189924</c:v>
                </c:pt>
                <c:pt idx="192">
                  <c:v>194652</c:v>
                </c:pt>
                <c:pt idx="193">
                  <c:v>197432</c:v>
                </c:pt>
                <c:pt idx="194">
                  <c:v>205176</c:v>
                </c:pt>
                <c:pt idx="195">
                  <c:v>205284</c:v>
                </c:pt>
                <c:pt idx="196">
                  <c:v>205336</c:v>
                </c:pt>
                <c:pt idx="197">
                  <c:v>206272</c:v>
                </c:pt>
                <c:pt idx="198">
                  <c:v>210912</c:v>
                </c:pt>
                <c:pt idx="199">
                  <c:v>213816</c:v>
                </c:pt>
                <c:pt idx="200">
                  <c:v>215844</c:v>
                </c:pt>
                <c:pt idx="201">
                  <c:v>219256</c:v>
                </c:pt>
                <c:pt idx="202">
                  <c:v>220004</c:v>
                </c:pt>
                <c:pt idx="203">
                  <c:v>223140</c:v>
                </c:pt>
                <c:pt idx="204">
                  <c:v>224104</c:v>
                </c:pt>
                <c:pt idx="205">
                  <c:v>226084</c:v>
                </c:pt>
                <c:pt idx="206">
                  <c:v>226348</c:v>
                </c:pt>
                <c:pt idx="207">
                  <c:v>229464</c:v>
                </c:pt>
                <c:pt idx="208">
                  <c:v>230400</c:v>
                </c:pt>
                <c:pt idx="209">
                  <c:v>231772</c:v>
                </c:pt>
                <c:pt idx="210">
                  <c:v>234384</c:v>
                </c:pt>
                <c:pt idx="211">
                  <c:v>237324</c:v>
                </c:pt>
                <c:pt idx="212">
                  <c:v>240028</c:v>
                </c:pt>
                <c:pt idx="213">
                  <c:v>243860</c:v>
                </c:pt>
                <c:pt idx="214">
                  <c:v>245676</c:v>
                </c:pt>
                <c:pt idx="215">
                  <c:v>245836</c:v>
                </c:pt>
                <c:pt idx="216">
                  <c:v>245900</c:v>
                </c:pt>
                <c:pt idx="217">
                  <c:v>246104</c:v>
                </c:pt>
                <c:pt idx="218">
                  <c:v>250260</c:v>
                </c:pt>
                <c:pt idx="219">
                  <c:v>250820</c:v>
                </c:pt>
                <c:pt idx="220">
                  <c:v>251408</c:v>
                </c:pt>
                <c:pt idx="221">
                  <c:v>253020</c:v>
                </c:pt>
                <c:pt idx="222">
                  <c:v>258524</c:v>
                </c:pt>
                <c:pt idx="223">
                  <c:v>258908</c:v>
                </c:pt>
                <c:pt idx="224">
                  <c:v>262020</c:v>
                </c:pt>
                <c:pt idx="225">
                  <c:v>262312</c:v>
                </c:pt>
                <c:pt idx="226">
                  <c:v>263412</c:v>
                </c:pt>
                <c:pt idx="227">
                  <c:v>265020</c:v>
                </c:pt>
                <c:pt idx="228">
                  <c:v>267804</c:v>
                </c:pt>
                <c:pt idx="229">
                  <c:v>269280</c:v>
                </c:pt>
                <c:pt idx="230">
                  <c:v>273508</c:v>
                </c:pt>
                <c:pt idx="231">
                  <c:v>273508</c:v>
                </c:pt>
                <c:pt idx="232">
                  <c:v>273508</c:v>
                </c:pt>
                <c:pt idx="233">
                  <c:v>273508</c:v>
                </c:pt>
                <c:pt idx="234">
                  <c:v>275184</c:v>
                </c:pt>
                <c:pt idx="235">
                  <c:v>275728</c:v>
                </c:pt>
                <c:pt idx="236">
                  <c:v>277128</c:v>
                </c:pt>
                <c:pt idx="237">
                  <c:v>280132</c:v>
                </c:pt>
                <c:pt idx="238">
                  <c:v>280232</c:v>
                </c:pt>
                <c:pt idx="239">
                  <c:v>280708</c:v>
                </c:pt>
                <c:pt idx="240">
                  <c:v>281484</c:v>
                </c:pt>
                <c:pt idx="241">
                  <c:v>284016</c:v>
                </c:pt>
                <c:pt idx="242">
                  <c:v>286100</c:v>
                </c:pt>
                <c:pt idx="243">
                  <c:v>286124</c:v>
                </c:pt>
                <c:pt idx="244">
                  <c:v>289596</c:v>
                </c:pt>
                <c:pt idx="245">
                  <c:v>289792</c:v>
                </c:pt>
                <c:pt idx="246">
                  <c:v>290716</c:v>
                </c:pt>
                <c:pt idx="247">
                  <c:v>292044</c:v>
                </c:pt>
                <c:pt idx="248">
                  <c:v>292880</c:v>
                </c:pt>
                <c:pt idx="249">
                  <c:v>293780</c:v>
                </c:pt>
                <c:pt idx="250">
                  <c:v>295748</c:v>
                </c:pt>
                <c:pt idx="251">
                  <c:v>296584</c:v>
                </c:pt>
                <c:pt idx="252">
                  <c:v>298796</c:v>
                </c:pt>
                <c:pt idx="253">
                  <c:v>300424</c:v>
                </c:pt>
                <c:pt idx="254">
                  <c:v>304692</c:v>
                </c:pt>
                <c:pt idx="255">
                  <c:v>308724</c:v>
                </c:pt>
                <c:pt idx="256">
                  <c:v>316004</c:v>
                </c:pt>
                <c:pt idx="257">
                  <c:v>316828</c:v>
                </c:pt>
                <c:pt idx="258">
                  <c:v>317160</c:v>
                </c:pt>
                <c:pt idx="259">
                  <c:v>317824</c:v>
                </c:pt>
                <c:pt idx="260">
                  <c:v>320852</c:v>
                </c:pt>
                <c:pt idx="261">
                  <c:v>322772</c:v>
                </c:pt>
                <c:pt idx="262">
                  <c:v>324096</c:v>
                </c:pt>
                <c:pt idx="263">
                  <c:v>324536</c:v>
                </c:pt>
                <c:pt idx="264">
                  <c:v>325360</c:v>
                </c:pt>
                <c:pt idx="265">
                  <c:v>325716</c:v>
                </c:pt>
                <c:pt idx="266">
                  <c:v>327072</c:v>
                </c:pt>
                <c:pt idx="267">
                  <c:v>331360</c:v>
                </c:pt>
                <c:pt idx="268">
                  <c:v>334124</c:v>
                </c:pt>
                <c:pt idx="269">
                  <c:v>335184</c:v>
                </c:pt>
                <c:pt idx="270">
                  <c:v>336252</c:v>
                </c:pt>
                <c:pt idx="271">
                  <c:v>337152</c:v>
                </c:pt>
                <c:pt idx="272">
                  <c:v>337248</c:v>
                </c:pt>
                <c:pt idx="273">
                  <c:v>338756</c:v>
                </c:pt>
                <c:pt idx="274">
                  <c:v>343268</c:v>
                </c:pt>
                <c:pt idx="275">
                  <c:v>345396</c:v>
                </c:pt>
                <c:pt idx="276">
                  <c:v>349824</c:v>
                </c:pt>
                <c:pt idx="277">
                  <c:v>349976</c:v>
                </c:pt>
                <c:pt idx="278">
                  <c:v>351000</c:v>
                </c:pt>
                <c:pt idx="279">
                  <c:v>352400</c:v>
                </c:pt>
                <c:pt idx="280">
                  <c:v>355352</c:v>
                </c:pt>
                <c:pt idx="281">
                  <c:v>356380</c:v>
                </c:pt>
                <c:pt idx="282">
                  <c:v>356744</c:v>
                </c:pt>
                <c:pt idx="283">
                  <c:v>356744</c:v>
                </c:pt>
                <c:pt idx="284">
                  <c:v>357472</c:v>
                </c:pt>
                <c:pt idx="285">
                  <c:v>359580</c:v>
                </c:pt>
                <c:pt idx="286">
                  <c:v>362280</c:v>
                </c:pt>
                <c:pt idx="287">
                  <c:v>364892</c:v>
                </c:pt>
                <c:pt idx="288">
                  <c:v>368464</c:v>
                </c:pt>
                <c:pt idx="289">
                  <c:v>368464</c:v>
                </c:pt>
                <c:pt idx="290">
                  <c:v>368876</c:v>
                </c:pt>
                <c:pt idx="291">
                  <c:v>370424</c:v>
                </c:pt>
                <c:pt idx="292">
                  <c:v>370988</c:v>
                </c:pt>
                <c:pt idx="293">
                  <c:v>371672</c:v>
                </c:pt>
                <c:pt idx="294">
                  <c:v>372312</c:v>
                </c:pt>
                <c:pt idx="295">
                  <c:v>372748</c:v>
                </c:pt>
                <c:pt idx="296">
                  <c:v>373868</c:v>
                </c:pt>
                <c:pt idx="297">
                  <c:v>374792</c:v>
                </c:pt>
                <c:pt idx="298">
                  <c:v>377568</c:v>
                </c:pt>
                <c:pt idx="299">
                  <c:v>379156</c:v>
                </c:pt>
                <c:pt idx="300">
                  <c:v>379244</c:v>
                </c:pt>
                <c:pt idx="301">
                  <c:v>386012</c:v>
                </c:pt>
                <c:pt idx="302">
                  <c:v>387016</c:v>
                </c:pt>
                <c:pt idx="303">
                  <c:v>388272</c:v>
                </c:pt>
                <c:pt idx="304">
                  <c:v>396780</c:v>
                </c:pt>
                <c:pt idx="305">
                  <c:v>402016</c:v>
                </c:pt>
                <c:pt idx="306">
                  <c:v>402016</c:v>
                </c:pt>
                <c:pt idx="307">
                  <c:v>402436</c:v>
                </c:pt>
                <c:pt idx="308">
                  <c:v>406340</c:v>
                </c:pt>
                <c:pt idx="309">
                  <c:v>410804</c:v>
                </c:pt>
                <c:pt idx="310">
                  <c:v>415580</c:v>
                </c:pt>
                <c:pt idx="311">
                  <c:v>423048</c:v>
                </c:pt>
                <c:pt idx="312">
                  <c:v>423244</c:v>
                </c:pt>
                <c:pt idx="313">
                  <c:v>425016</c:v>
                </c:pt>
                <c:pt idx="314">
                  <c:v>431368</c:v>
                </c:pt>
                <c:pt idx="315">
                  <c:v>431608</c:v>
                </c:pt>
                <c:pt idx="316">
                  <c:v>435708</c:v>
                </c:pt>
                <c:pt idx="317">
                  <c:v>435876</c:v>
                </c:pt>
                <c:pt idx="318">
                  <c:v>438396</c:v>
                </c:pt>
                <c:pt idx="319">
                  <c:v>441236</c:v>
                </c:pt>
                <c:pt idx="320">
                  <c:v>442844</c:v>
                </c:pt>
                <c:pt idx="321">
                  <c:v>445512</c:v>
                </c:pt>
                <c:pt idx="322">
                  <c:v>447068</c:v>
                </c:pt>
                <c:pt idx="323">
                  <c:v>449564</c:v>
                </c:pt>
                <c:pt idx="324">
                  <c:v>451316</c:v>
                </c:pt>
                <c:pt idx="325">
                  <c:v>456168</c:v>
                </c:pt>
                <c:pt idx="326">
                  <c:v>456944</c:v>
                </c:pt>
                <c:pt idx="327">
                  <c:v>458144</c:v>
                </c:pt>
                <c:pt idx="328">
                  <c:v>458144</c:v>
                </c:pt>
                <c:pt idx="329">
                  <c:v>458144</c:v>
                </c:pt>
                <c:pt idx="330">
                  <c:v>458144</c:v>
                </c:pt>
                <c:pt idx="331">
                  <c:v>458144</c:v>
                </c:pt>
                <c:pt idx="332">
                  <c:v>458768</c:v>
                </c:pt>
                <c:pt idx="333">
                  <c:v>459612</c:v>
                </c:pt>
                <c:pt idx="334">
                  <c:v>459992</c:v>
                </c:pt>
                <c:pt idx="335">
                  <c:v>460568</c:v>
                </c:pt>
                <c:pt idx="336">
                  <c:v>463704</c:v>
                </c:pt>
                <c:pt idx="337">
                  <c:v>463892</c:v>
                </c:pt>
                <c:pt idx="338">
                  <c:v>465624</c:v>
                </c:pt>
                <c:pt idx="339">
                  <c:v>467672</c:v>
                </c:pt>
                <c:pt idx="340">
                  <c:v>468564</c:v>
                </c:pt>
                <c:pt idx="341">
                  <c:v>472192</c:v>
                </c:pt>
                <c:pt idx="342">
                  <c:v>473220</c:v>
                </c:pt>
                <c:pt idx="343">
                  <c:v>483360</c:v>
                </c:pt>
                <c:pt idx="344">
                  <c:v>485232</c:v>
                </c:pt>
                <c:pt idx="345">
                  <c:v>486112</c:v>
                </c:pt>
                <c:pt idx="346">
                  <c:v>487744</c:v>
                </c:pt>
                <c:pt idx="347">
                  <c:v>491448</c:v>
                </c:pt>
                <c:pt idx="348">
                  <c:v>493200</c:v>
                </c:pt>
                <c:pt idx="349">
                  <c:v>499200</c:v>
                </c:pt>
                <c:pt idx="350">
                  <c:v>499904</c:v>
                </c:pt>
                <c:pt idx="351">
                  <c:v>500580</c:v>
                </c:pt>
                <c:pt idx="352">
                  <c:v>502288</c:v>
                </c:pt>
                <c:pt idx="353">
                  <c:v>503072</c:v>
                </c:pt>
                <c:pt idx="354">
                  <c:v>503360</c:v>
                </c:pt>
                <c:pt idx="355">
                  <c:v>504028</c:v>
                </c:pt>
                <c:pt idx="356">
                  <c:v>508400</c:v>
                </c:pt>
                <c:pt idx="357">
                  <c:v>514424</c:v>
                </c:pt>
                <c:pt idx="358">
                  <c:v>516188</c:v>
                </c:pt>
                <c:pt idx="359">
                  <c:v>516704</c:v>
                </c:pt>
                <c:pt idx="360">
                  <c:v>517348</c:v>
                </c:pt>
                <c:pt idx="361">
                  <c:v>518364</c:v>
                </c:pt>
                <c:pt idx="362">
                  <c:v>518744</c:v>
                </c:pt>
                <c:pt idx="363">
                  <c:v>522052</c:v>
                </c:pt>
                <c:pt idx="364">
                  <c:v>522940</c:v>
                </c:pt>
                <c:pt idx="365">
                  <c:v>523812</c:v>
                </c:pt>
                <c:pt idx="366">
                  <c:v>525528</c:v>
                </c:pt>
                <c:pt idx="367">
                  <c:v>528052</c:v>
                </c:pt>
                <c:pt idx="368">
                  <c:v>528392</c:v>
                </c:pt>
                <c:pt idx="369">
                  <c:v>529148</c:v>
                </c:pt>
                <c:pt idx="370">
                  <c:v>530228</c:v>
                </c:pt>
                <c:pt idx="371">
                  <c:v>531864</c:v>
                </c:pt>
                <c:pt idx="372">
                  <c:v>534736</c:v>
                </c:pt>
                <c:pt idx="373">
                  <c:v>536680</c:v>
                </c:pt>
                <c:pt idx="374">
                  <c:v>537328</c:v>
                </c:pt>
                <c:pt idx="375">
                  <c:v>537420</c:v>
                </c:pt>
                <c:pt idx="376">
                  <c:v>556148</c:v>
                </c:pt>
                <c:pt idx="377">
                  <c:v>562464</c:v>
                </c:pt>
                <c:pt idx="378">
                  <c:v>570560</c:v>
                </c:pt>
                <c:pt idx="379">
                  <c:v>572456</c:v>
                </c:pt>
                <c:pt idx="380">
                  <c:v>573356</c:v>
                </c:pt>
                <c:pt idx="381">
                  <c:v>578192</c:v>
                </c:pt>
                <c:pt idx="382">
                  <c:v>578860</c:v>
                </c:pt>
                <c:pt idx="383">
                  <c:v>579844</c:v>
                </c:pt>
                <c:pt idx="384">
                  <c:v>581620</c:v>
                </c:pt>
                <c:pt idx="385">
                  <c:v>582736</c:v>
                </c:pt>
                <c:pt idx="386">
                  <c:v>583168</c:v>
                </c:pt>
                <c:pt idx="387">
                  <c:v>585068</c:v>
                </c:pt>
                <c:pt idx="388">
                  <c:v>587200</c:v>
                </c:pt>
                <c:pt idx="389">
                  <c:v>593320</c:v>
                </c:pt>
                <c:pt idx="390">
                  <c:v>595060</c:v>
                </c:pt>
                <c:pt idx="391">
                  <c:v>595564</c:v>
                </c:pt>
                <c:pt idx="392">
                  <c:v>603916</c:v>
                </c:pt>
                <c:pt idx="393">
                  <c:v>606640</c:v>
                </c:pt>
                <c:pt idx="394">
                  <c:v>608848</c:v>
                </c:pt>
                <c:pt idx="395">
                  <c:v>609408</c:v>
                </c:pt>
                <c:pt idx="396">
                  <c:v>614068</c:v>
                </c:pt>
                <c:pt idx="397">
                  <c:v>614752</c:v>
                </c:pt>
                <c:pt idx="398">
                  <c:v>621956</c:v>
                </c:pt>
                <c:pt idx="399">
                  <c:v>622924</c:v>
                </c:pt>
                <c:pt idx="400">
                  <c:v>628860</c:v>
                </c:pt>
                <c:pt idx="401">
                  <c:v>637072</c:v>
                </c:pt>
                <c:pt idx="402">
                  <c:v>640464</c:v>
                </c:pt>
                <c:pt idx="403">
                  <c:v>640712</c:v>
                </c:pt>
                <c:pt idx="404">
                  <c:v>642416</c:v>
                </c:pt>
                <c:pt idx="405">
                  <c:v>643416</c:v>
                </c:pt>
                <c:pt idx="406">
                  <c:v>646432</c:v>
                </c:pt>
                <c:pt idx="407">
                  <c:v>650104</c:v>
                </c:pt>
                <c:pt idx="408">
                  <c:v>653800</c:v>
                </c:pt>
                <c:pt idx="409">
                  <c:v>655820</c:v>
                </c:pt>
                <c:pt idx="410">
                  <c:v>656320</c:v>
                </c:pt>
                <c:pt idx="411">
                  <c:v>658432</c:v>
                </c:pt>
                <c:pt idx="412">
                  <c:v>658624</c:v>
                </c:pt>
                <c:pt idx="413">
                  <c:v>659328</c:v>
                </c:pt>
                <c:pt idx="414">
                  <c:v>663992</c:v>
                </c:pt>
                <c:pt idx="415">
                  <c:v>664140</c:v>
                </c:pt>
                <c:pt idx="416">
                  <c:v>668016</c:v>
                </c:pt>
                <c:pt idx="417">
                  <c:v>670756</c:v>
                </c:pt>
                <c:pt idx="418">
                  <c:v>670968</c:v>
                </c:pt>
                <c:pt idx="419">
                  <c:v>673516</c:v>
                </c:pt>
                <c:pt idx="420">
                  <c:v>674284</c:v>
                </c:pt>
                <c:pt idx="421">
                  <c:v>674980</c:v>
                </c:pt>
                <c:pt idx="422">
                  <c:v>675484</c:v>
                </c:pt>
                <c:pt idx="423">
                  <c:v>677684</c:v>
                </c:pt>
                <c:pt idx="424">
                  <c:v>680432</c:v>
                </c:pt>
                <c:pt idx="425">
                  <c:v>681040</c:v>
                </c:pt>
                <c:pt idx="426">
                  <c:v>683520</c:v>
                </c:pt>
                <c:pt idx="427">
                  <c:v>684196</c:v>
                </c:pt>
                <c:pt idx="428">
                  <c:v>687580</c:v>
                </c:pt>
                <c:pt idx="429">
                  <c:v>690344</c:v>
                </c:pt>
                <c:pt idx="430">
                  <c:v>690672</c:v>
                </c:pt>
                <c:pt idx="431">
                  <c:v>691408</c:v>
                </c:pt>
                <c:pt idx="432">
                  <c:v>692844</c:v>
                </c:pt>
                <c:pt idx="433">
                  <c:v>693368</c:v>
                </c:pt>
                <c:pt idx="434">
                  <c:v>696068</c:v>
                </c:pt>
                <c:pt idx="435">
                  <c:v>699772</c:v>
                </c:pt>
                <c:pt idx="436">
                  <c:v>701580</c:v>
                </c:pt>
                <c:pt idx="437">
                  <c:v>702588</c:v>
                </c:pt>
                <c:pt idx="438">
                  <c:v>704696</c:v>
                </c:pt>
                <c:pt idx="439">
                  <c:v>705704</c:v>
                </c:pt>
                <c:pt idx="440">
                  <c:v>711888</c:v>
                </c:pt>
                <c:pt idx="441">
                  <c:v>714112</c:v>
                </c:pt>
                <c:pt idx="442">
                  <c:v>714216</c:v>
                </c:pt>
                <c:pt idx="443">
                  <c:v>714476</c:v>
                </c:pt>
                <c:pt idx="444">
                  <c:v>715204</c:v>
                </c:pt>
                <c:pt idx="445">
                  <c:v>715248</c:v>
                </c:pt>
                <c:pt idx="446">
                  <c:v>719432</c:v>
                </c:pt>
                <c:pt idx="447">
                  <c:v>721316</c:v>
                </c:pt>
                <c:pt idx="448">
                  <c:v>733904</c:v>
                </c:pt>
                <c:pt idx="449">
                  <c:v>740560</c:v>
                </c:pt>
                <c:pt idx="450">
                  <c:v>742564</c:v>
                </c:pt>
                <c:pt idx="451">
                  <c:v>747432</c:v>
                </c:pt>
                <c:pt idx="452">
                  <c:v>749028</c:v>
                </c:pt>
                <c:pt idx="453">
                  <c:v>751756</c:v>
                </c:pt>
                <c:pt idx="454">
                  <c:v>753012</c:v>
                </c:pt>
                <c:pt idx="455">
                  <c:v>753804</c:v>
                </c:pt>
                <c:pt idx="456">
                  <c:v>755720</c:v>
                </c:pt>
                <c:pt idx="457">
                  <c:v>756136</c:v>
                </c:pt>
                <c:pt idx="458">
                  <c:v>760712</c:v>
                </c:pt>
                <c:pt idx="459">
                  <c:v>761400</c:v>
                </c:pt>
                <c:pt idx="460">
                  <c:v>762100</c:v>
                </c:pt>
                <c:pt idx="461">
                  <c:v>764500</c:v>
                </c:pt>
                <c:pt idx="462">
                  <c:v>769780</c:v>
                </c:pt>
                <c:pt idx="463">
                  <c:v>770700</c:v>
                </c:pt>
                <c:pt idx="464">
                  <c:v>771936</c:v>
                </c:pt>
                <c:pt idx="465">
                  <c:v>776032</c:v>
                </c:pt>
                <c:pt idx="466">
                  <c:v>777412</c:v>
                </c:pt>
                <c:pt idx="467">
                  <c:v>777480</c:v>
                </c:pt>
                <c:pt idx="468">
                  <c:v>778088</c:v>
                </c:pt>
                <c:pt idx="469">
                  <c:v>778544</c:v>
                </c:pt>
                <c:pt idx="470">
                  <c:v>780132</c:v>
                </c:pt>
                <c:pt idx="471">
                  <c:v>781748</c:v>
                </c:pt>
                <c:pt idx="472">
                  <c:v>783248</c:v>
                </c:pt>
                <c:pt idx="473">
                  <c:v>783644</c:v>
                </c:pt>
                <c:pt idx="474">
                  <c:v>784584</c:v>
                </c:pt>
                <c:pt idx="475">
                  <c:v>786404</c:v>
                </c:pt>
                <c:pt idx="476">
                  <c:v>787276</c:v>
                </c:pt>
                <c:pt idx="477">
                  <c:v>789116</c:v>
                </c:pt>
                <c:pt idx="478">
                  <c:v>793316</c:v>
                </c:pt>
                <c:pt idx="479">
                  <c:v>794704</c:v>
                </c:pt>
                <c:pt idx="480">
                  <c:v>796568</c:v>
                </c:pt>
                <c:pt idx="481">
                  <c:v>796768</c:v>
                </c:pt>
                <c:pt idx="482">
                  <c:v>801048</c:v>
                </c:pt>
                <c:pt idx="483">
                  <c:v>803128</c:v>
                </c:pt>
                <c:pt idx="484">
                  <c:v>803376</c:v>
                </c:pt>
                <c:pt idx="485">
                  <c:v>807600</c:v>
                </c:pt>
                <c:pt idx="486">
                  <c:v>807836</c:v>
                </c:pt>
                <c:pt idx="487">
                  <c:v>810116</c:v>
                </c:pt>
                <c:pt idx="488">
                  <c:v>810116</c:v>
                </c:pt>
                <c:pt idx="489">
                  <c:v>811388</c:v>
                </c:pt>
                <c:pt idx="490">
                  <c:v>812064</c:v>
                </c:pt>
                <c:pt idx="491">
                  <c:v>818560</c:v>
                </c:pt>
                <c:pt idx="492">
                  <c:v>819472</c:v>
                </c:pt>
                <c:pt idx="493">
                  <c:v>819516</c:v>
                </c:pt>
                <c:pt idx="494">
                  <c:v>821660</c:v>
                </c:pt>
                <c:pt idx="495">
                  <c:v>824572</c:v>
                </c:pt>
                <c:pt idx="496">
                  <c:v>824924</c:v>
                </c:pt>
                <c:pt idx="497">
                  <c:v>826524</c:v>
                </c:pt>
                <c:pt idx="498">
                  <c:v>829996</c:v>
                </c:pt>
                <c:pt idx="499">
                  <c:v>830484</c:v>
                </c:pt>
                <c:pt idx="500">
                  <c:v>830484</c:v>
                </c:pt>
                <c:pt idx="501">
                  <c:v>830984</c:v>
                </c:pt>
                <c:pt idx="502">
                  <c:v>832320</c:v>
                </c:pt>
                <c:pt idx="503">
                  <c:v>835660</c:v>
                </c:pt>
                <c:pt idx="504">
                  <c:v>837060</c:v>
                </c:pt>
                <c:pt idx="505">
                  <c:v>838096</c:v>
                </c:pt>
                <c:pt idx="506">
                  <c:v>840544</c:v>
                </c:pt>
                <c:pt idx="507">
                  <c:v>843836</c:v>
                </c:pt>
                <c:pt idx="508">
                  <c:v>849856</c:v>
                </c:pt>
                <c:pt idx="509">
                  <c:v>850908</c:v>
                </c:pt>
                <c:pt idx="510">
                  <c:v>851876</c:v>
                </c:pt>
                <c:pt idx="511">
                  <c:v>852612</c:v>
                </c:pt>
                <c:pt idx="512">
                  <c:v>852912</c:v>
                </c:pt>
                <c:pt idx="513">
                  <c:v>860004</c:v>
                </c:pt>
                <c:pt idx="514">
                  <c:v>869532</c:v>
                </c:pt>
                <c:pt idx="515">
                  <c:v>870444</c:v>
                </c:pt>
                <c:pt idx="516">
                  <c:v>872536</c:v>
                </c:pt>
                <c:pt idx="517">
                  <c:v>876348</c:v>
                </c:pt>
                <c:pt idx="518">
                  <c:v>886724</c:v>
                </c:pt>
                <c:pt idx="519">
                  <c:v>887376</c:v>
                </c:pt>
                <c:pt idx="520">
                  <c:v>889776</c:v>
                </c:pt>
                <c:pt idx="521">
                  <c:v>894340</c:v>
                </c:pt>
                <c:pt idx="522">
                  <c:v>894880</c:v>
                </c:pt>
                <c:pt idx="523">
                  <c:v>894884</c:v>
                </c:pt>
                <c:pt idx="524">
                  <c:v>902232</c:v>
                </c:pt>
                <c:pt idx="525">
                  <c:v>903676</c:v>
                </c:pt>
                <c:pt idx="526">
                  <c:v>906844</c:v>
                </c:pt>
                <c:pt idx="527">
                  <c:v>908520</c:v>
                </c:pt>
                <c:pt idx="528">
                  <c:v>914652</c:v>
                </c:pt>
                <c:pt idx="529">
                  <c:v>915012</c:v>
                </c:pt>
                <c:pt idx="530">
                  <c:v>918052</c:v>
                </c:pt>
                <c:pt idx="531">
                  <c:v>919756</c:v>
                </c:pt>
                <c:pt idx="532">
                  <c:v>920008</c:v>
                </c:pt>
                <c:pt idx="533">
                  <c:v>921512</c:v>
                </c:pt>
                <c:pt idx="534">
                  <c:v>924348</c:v>
                </c:pt>
                <c:pt idx="535">
                  <c:v>925424</c:v>
                </c:pt>
                <c:pt idx="536">
                  <c:v>926652</c:v>
                </c:pt>
                <c:pt idx="537">
                  <c:v>926732</c:v>
                </c:pt>
                <c:pt idx="538">
                  <c:v>928128</c:v>
                </c:pt>
                <c:pt idx="539">
                  <c:v>929220</c:v>
                </c:pt>
                <c:pt idx="540">
                  <c:v>930852</c:v>
                </c:pt>
                <c:pt idx="541">
                  <c:v>933212</c:v>
                </c:pt>
                <c:pt idx="542">
                  <c:v>934876</c:v>
                </c:pt>
                <c:pt idx="543">
                  <c:v>938244</c:v>
                </c:pt>
                <c:pt idx="544">
                  <c:v>938712</c:v>
                </c:pt>
                <c:pt idx="545">
                  <c:v>938724</c:v>
                </c:pt>
                <c:pt idx="546">
                  <c:v>939608</c:v>
                </c:pt>
                <c:pt idx="547">
                  <c:v>941064</c:v>
                </c:pt>
                <c:pt idx="548">
                  <c:v>944028</c:v>
                </c:pt>
                <c:pt idx="549">
                  <c:v>945420</c:v>
                </c:pt>
                <c:pt idx="550">
                  <c:v>947076</c:v>
                </c:pt>
                <c:pt idx="551">
                  <c:v>947272</c:v>
                </c:pt>
                <c:pt idx="552">
                  <c:v>952496</c:v>
                </c:pt>
                <c:pt idx="553">
                  <c:v>955392</c:v>
                </c:pt>
                <c:pt idx="554">
                  <c:v>956692</c:v>
                </c:pt>
                <c:pt idx="555">
                  <c:v>958940</c:v>
                </c:pt>
                <c:pt idx="556">
                  <c:v>959616</c:v>
                </c:pt>
                <c:pt idx="557">
                  <c:v>963848</c:v>
                </c:pt>
                <c:pt idx="558">
                  <c:v>964780</c:v>
                </c:pt>
                <c:pt idx="559">
                  <c:v>966044</c:v>
                </c:pt>
                <c:pt idx="560">
                  <c:v>966276</c:v>
                </c:pt>
                <c:pt idx="561">
                  <c:v>971836</c:v>
                </c:pt>
                <c:pt idx="562">
                  <c:v>978088</c:v>
                </c:pt>
                <c:pt idx="563">
                  <c:v>978192</c:v>
                </c:pt>
                <c:pt idx="564">
                  <c:v>979256</c:v>
                </c:pt>
                <c:pt idx="565">
                  <c:v>980260</c:v>
                </c:pt>
                <c:pt idx="566">
                  <c:v>980328</c:v>
                </c:pt>
                <c:pt idx="567">
                  <c:v>981732</c:v>
                </c:pt>
                <c:pt idx="568">
                  <c:v>983360</c:v>
                </c:pt>
                <c:pt idx="569">
                  <c:v>983476</c:v>
                </c:pt>
                <c:pt idx="570">
                  <c:v>985708</c:v>
                </c:pt>
                <c:pt idx="571">
                  <c:v>986764</c:v>
                </c:pt>
                <c:pt idx="572">
                  <c:v>986896</c:v>
                </c:pt>
                <c:pt idx="573">
                  <c:v>987680</c:v>
                </c:pt>
                <c:pt idx="574">
                  <c:v>991760</c:v>
                </c:pt>
                <c:pt idx="575">
                  <c:v>993932</c:v>
                </c:pt>
                <c:pt idx="576">
                  <c:v>1003176</c:v>
                </c:pt>
                <c:pt idx="577">
                  <c:v>1003176</c:v>
                </c:pt>
                <c:pt idx="578">
                  <c:v>1003176</c:v>
                </c:pt>
                <c:pt idx="579">
                  <c:v>1003176</c:v>
                </c:pt>
                <c:pt idx="580">
                  <c:v>1004468</c:v>
                </c:pt>
                <c:pt idx="581">
                  <c:v>1004956</c:v>
                </c:pt>
                <c:pt idx="582">
                  <c:v>1005360</c:v>
                </c:pt>
                <c:pt idx="583">
                  <c:v>1007008</c:v>
                </c:pt>
                <c:pt idx="584">
                  <c:v>1008416</c:v>
                </c:pt>
                <c:pt idx="585">
                  <c:v>1013140</c:v>
                </c:pt>
                <c:pt idx="586">
                  <c:v>1017876</c:v>
                </c:pt>
                <c:pt idx="587">
                  <c:v>1019264</c:v>
                </c:pt>
                <c:pt idx="588">
                  <c:v>1019812</c:v>
                </c:pt>
                <c:pt idx="589">
                  <c:v>1029688</c:v>
                </c:pt>
                <c:pt idx="590">
                  <c:v>1033148</c:v>
                </c:pt>
                <c:pt idx="591">
                  <c:v>1033956</c:v>
                </c:pt>
                <c:pt idx="592">
                  <c:v>1034244</c:v>
                </c:pt>
                <c:pt idx="593">
                  <c:v>1038044</c:v>
                </c:pt>
                <c:pt idx="594">
                  <c:v>1039072</c:v>
                </c:pt>
                <c:pt idx="595">
                  <c:v>1039088</c:v>
                </c:pt>
                <c:pt idx="596">
                  <c:v>1055184</c:v>
                </c:pt>
                <c:pt idx="597">
                  <c:v>1061564</c:v>
                </c:pt>
                <c:pt idx="598">
                  <c:v>1065084</c:v>
                </c:pt>
                <c:pt idx="599">
                  <c:v>1068648</c:v>
                </c:pt>
                <c:pt idx="600">
                  <c:v>1071624</c:v>
                </c:pt>
                <c:pt idx="601">
                  <c:v>1073548</c:v>
                </c:pt>
                <c:pt idx="602">
                  <c:v>1075572</c:v>
                </c:pt>
                <c:pt idx="603">
                  <c:v>1077516</c:v>
                </c:pt>
                <c:pt idx="604">
                  <c:v>1077736</c:v>
                </c:pt>
                <c:pt idx="605">
                  <c:v>1077752</c:v>
                </c:pt>
                <c:pt idx="606">
                  <c:v>1080216</c:v>
                </c:pt>
                <c:pt idx="607">
                  <c:v>1080236</c:v>
                </c:pt>
                <c:pt idx="608">
                  <c:v>1080936</c:v>
                </c:pt>
                <c:pt idx="609">
                  <c:v>1081680</c:v>
                </c:pt>
                <c:pt idx="610">
                  <c:v>1084520</c:v>
                </c:pt>
                <c:pt idx="611">
                  <c:v>1087632</c:v>
                </c:pt>
                <c:pt idx="612">
                  <c:v>1088292</c:v>
                </c:pt>
                <c:pt idx="613">
                  <c:v>1090604</c:v>
                </c:pt>
                <c:pt idx="614">
                  <c:v>1091352</c:v>
                </c:pt>
                <c:pt idx="615">
                  <c:v>1091888</c:v>
                </c:pt>
                <c:pt idx="616">
                  <c:v>1092544</c:v>
                </c:pt>
                <c:pt idx="617">
                  <c:v>1092644</c:v>
                </c:pt>
                <c:pt idx="618">
                  <c:v>1094036</c:v>
                </c:pt>
                <c:pt idx="619">
                  <c:v>1097564</c:v>
                </c:pt>
                <c:pt idx="620">
                  <c:v>1100340</c:v>
                </c:pt>
                <c:pt idx="621">
                  <c:v>1101180</c:v>
                </c:pt>
                <c:pt idx="622">
                  <c:v>1105128</c:v>
                </c:pt>
                <c:pt idx="623">
                  <c:v>1108664</c:v>
                </c:pt>
                <c:pt idx="624">
                  <c:v>1112000</c:v>
                </c:pt>
                <c:pt idx="625">
                  <c:v>1115172</c:v>
                </c:pt>
                <c:pt idx="626">
                  <c:v>1115316</c:v>
                </c:pt>
                <c:pt idx="627">
                  <c:v>1115484</c:v>
                </c:pt>
                <c:pt idx="628">
                  <c:v>1117536</c:v>
                </c:pt>
                <c:pt idx="629">
                  <c:v>1125528</c:v>
                </c:pt>
                <c:pt idx="630">
                  <c:v>1126376</c:v>
                </c:pt>
                <c:pt idx="631">
                  <c:v>1126376</c:v>
                </c:pt>
                <c:pt idx="632">
                  <c:v>1133624</c:v>
                </c:pt>
                <c:pt idx="633">
                  <c:v>1134404</c:v>
                </c:pt>
                <c:pt idx="634">
                  <c:v>1134544</c:v>
                </c:pt>
                <c:pt idx="635">
                  <c:v>1136668</c:v>
                </c:pt>
                <c:pt idx="636">
                  <c:v>1137140</c:v>
                </c:pt>
                <c:pt idx="637">
                  <c:v>1137660</c:v>
                </c:pt>
                <c:pt idx="638">
                  <c:v>1140552</c:v>
                </c:pt>
                <c:pt idx="639">
                  <c:v>1143944</c:v>
                </c:pt>
                <c:pt idx="640">
                  <c:v>1148824</c:v>
                </c:pt>
                <c:pt idx="641">
                  <c:v>1158672</c:v>
                </c:pt>
                <c:pt idx="642">
                  <c:v>1159308</c:v>
                </c:pt>
                <c:pt idx="643">
                  <c:v>1167952</c:v>
                </c:pt>
                <c:pt idx="644">
                  <c:v>1169812</c:v>
                </c:pt>
                <c:pt idx="645">
                  <c:v>1175644</c:v>
                </c:pt>
                <c:pt idx="646">
                  <c:v>1179232</c:v>
                </c:pt>
                <c:pt idx="647">
                  <c:v>1182708</c:v>
                </c:pt>
                <c:pt idx="648">
                  <c:v>1184968</c:v>
                </c:pt>
                <c:pt idx="649">
                  <c:v>1186060</c:v>
                </c:pt>
                <c:pt idx="650">
                  <c:v>1186364</c:v>
                </c:pt>
                <c:pt idx="651">
                  <c:v>1187556</c:v>
                </c:pt>
                <c:pt idx="652">
                  <c:v>1192576</c:v>
                </c:pt>
                <c:pt idx="653">
                  <c:v>1193920</c:v>
                </c:pt>
                <c:pt idx="654">
                  <c:v>1194072</c:v>
                </c:pt>
                <c:pt idx="655">
                  <c:v>1194388</c:v>
                </c:pt>
                <c:pt idx="656">
                  <c:v>1194612</c:v>
                </c:pt>
                <c:pt idx="657">
                  <c:v>1194768</c:v>
                </c:pt>
                <c:pt idx="658">
                  <c:v>1196904</c:v>
                </c:pt>
                <c:pt idx="659">
                  <c:v>1197392</c:v>
                </c:pt>
                <c:pt idx="660">
                  <c:v>1197392</c:v>
                </c:pt>
                <c:pt idx="661">
                  <c:v>1197392</c:v>
                </c:pt>
                <c:pt idx="662">
                  <c:v>1198300</c:v>
                </c:pt>
                <c:pt idx="663">
                  <c:v>1198612</c:v>
                </c:pt>
                <c:pt idx="664">
                  <c:v>1200496</c:v>
                </c:pt>
                <c:pt idx="665">
                  <c:v>1201500</c:v>
                </c:pt>
                <c:pt idx="666">
                  <c:v>1209344</c:v>
                </c:pt>
                <c:pt idx="667">
                  <c:v>1212372</c:v>
                </c:pt>
                <c:pt idx="668">
                  <c:v>1217456</c:v>
                </c:pt>
                <c:pt idx="669">
                  <c:v>1217556</c:v>
                </c:pt>
                <c:pt idx="670">
                  <c:v>1218260</c:v>
                </c:pt>
                <c:pt idx="671">
                  <c:v>1221360</c:v>
                </c:pt>
                <c:pt idx="672">
                  <c:v>1222916</c:v>
                </c:pt>
                <c:pt idx="673">
                  <c:v>1226720</c:v>
                </c:pt>
                <c:pt idx="674">
                  <c:v>1227136</c:v>
                </c:pt>
                <c:pt idx="675">
                  <c:v>1227412</c:v>
                </c:pt>
                <c:pt idx="676">
                  <c:v>1228016</c:v>
                </c:pt>
                <c:pt idx="677">
                  <c:v>1229028</c:v>
                </c:pt>
                <c:pt idx="678">
                  <c:v>1230208</c:v>
                </c:pt>
                <c:pt idx="679">
                  <c:v>1232256</c:v>
                </c:pt>
                <c:pt idx="680">
                  <c:v>1232388</c:v>
                </c:pt>
                <c:pt idx="681">
                  <c:v>1239384</c:v>
                </c:pt>
                <c:pt idx="682">
                  <c:v>1244596</c:v>
                </c:pt>
                <c:pt idx="683">
                  <c:v>1245044</c:v>
                </c:pt>
                <c:pt idx="684">
                  <c:v>1246708</c:v>
                </c:pt>
                <c:pt idx="685">
                  <c:v>1247716</c:v>
                </c:pt>
                <c:pt idx="686">
                  <c:v>1251756</c:v>
                </c:pt>
                <c:pt idx="687">
                  <c:v>1251756</c:v>
                </c:pt>
                <c:pt idx="688">
                  <c:v>1251756</c:v>
                </c:pt>
                <c:pt idx="689">
                  <c:v>1251908</c:v>
                </c:pt>
                <c:pt idx="690">
                  <c:v>1254376</c:v>
                </c:pt>
                <c:pt idx="691">
                  <c:v>1256700</c:v>
                </c:pt>
                <c:pt idx="692">
                  <c:v>1256700</c:v>
                </c:pt>
                <c:pt idx="693">
                  <c:v>1259580</c:v>
                </c:pt>
                <c:pt idx="694">
                  <c:v>1262008</c:v>
                </c:pt>
                <c:pt idx="695">
                  <c:v>1265708</c:v>
                </c:pt>
                <c:pt idx="696">
                  <c:v>1266812</c:v>
                </c:pt>
                <c:pt idx="697">
                  <c:v>1270416</c:v>
                </c:pt>
                <c:pt idx="698">
                  <c:v>1277572</c:v>
                </c:pt>
                <c:pt idx="699">
                  <c:v>1277760</c:v>
                </c:pt>
                <c:pt idx="700">
                  <c:v>1279220</c:v>
                </c:pt>
                <c:pt idx="701">
                  <c:v>1282072</c:v>
                </c:pt>
                <c:pt idx="702">
                  <c:v>1285144</c:v>
                </c:pt>
                <c:pt idx="703">
                  <c:v>1286364</c:v>
                </c:pt>
                <c:pt idx="704">
                  <c:v>1288672</c:v>
                </c:pt>
                <c:pt idx="705">
                  <c:v>1290796</c:v>
                </c:pt>
                <c:pt idx="706">
                  <c:v>1291060</c:v>
                </c:pt>
                <c:pt idx="707">
                  <c:v>1292040</c:v>
                </c:pt>
                <c:pt idx="708">
                  <c:v>1297784</c:v>
                </c:pt>
                <c:pt idx="709">
                  <c:v>1301484</c:v>
                </c:pt>
                <c:pt idx="710">
                  <c:v>1301848</c:v>
                </c:pt>
                <c:pt idx="711">
                  <c:v>1306172</c:v>
                </c:pt>
                <c:pt idx="712">
                  <c:v>1306500</c:v>
                </c:pt>
                <c:pt idx="713">
                  <c:v>1312440</c:v>
                </c:pt>
                <c:pt idx="714">
                  <c:v>1312976</c:v>
                </c:pt>
                <c:pt idx="715">
                  <c:v>1313536</c:v>
                </c:pt>
                <c:pt idx="716">
                  <c:v>1320948</c:v>
                </c:pt>
                <c:pt idx="717">
                  <c:v>1321388</c:v>
                </c:pt>
                <c:pt idx="718">
                  <c:v>1332528</c:v>
                </c:pt>
                <c:pt idx="719">
                  <c:v>1335636</c:v>
                </c:pt>
                <c:pt idx="720">
                  <c:v>1335908</c:v>
                </c:pt>
                <c:pt idx="721">
                  <c:v>1339396</c:v>
                </c:pt>
                <c:pt idx="722">
                  <c:v>1341688</c:v>
                </c:pt>
                <c:pt idx="723">
                  <c:v>1342944</c:v>
                </c:pt>
                <c:pt idx="724">
                  <c:v>1345876</c:v>
                </c:pt>
                <c:pt idx="725">
                  <c:v>1346484</c:v>
                </c:pt>
                <c:pt idx="726">
                  <c:v>1348032</c:v>
                </c:pt>
                <c:pt idx="727">
                  <c:v>1349424</c:v>
                </c:pt>
                <c:pt idx="728">
                  <c:v>1350648</c:v>
                </c:pt>
                <c:pt idx="729">
                  <c:v>1354352</c:v>
                </c:pt>
                <c:pt idx="730">
                  <c:v>1357048</c:v>
                </c:pt>
                <c:pt idx="731">
                  <c:v>1358404</c:v>
                </c:pt>
                <c:pt idx="732">
                  <c:v>1358532</c:v>
                </c:pt>
                <c:pt idx="733">
                  <c:v>1358788</c:v>
                </c:pt>
                <c:pt idx="734">
                  <c:v>1358792</c:v>
                </c:pt>
                <c:pt idx="735">
                  <c:v>1358880</c:v>
                </c:pt>
                <c:pt idx="736">
                  <c:v>1359892</c:v>
                </c:pt>
                <c:pt idx="737">
                  <c:v>1365256</c:v>
                </c:pt>
                <c:pt idx="738">
                  <c:v>1368892</c:v>
                </c:pt>
                <c:pt idx="739">
                  <c:v>1369272</c:v>
                </c:pt>
                <c:pt idx="740">
                  <c:v>1369468</c:v>
                </c:pt>
                <c:pt idx="741">
                  <c:v>1376324</c:v>
                </c:pt>
                <c:pt idx="742">
                  <c:v>1376604</c:v>
                </c:pt>
                <c:pt idx="743">
                  <c:v>1380308</c:v>
                </c:pt>
                <c:pt idx="744">
                  <c:v>1381484</c:v>
                </c:pt>
                <c:pt idx="745">
                  <c:v>1386268</c:v>
                </c:pt>
                <c:pt idx="746">
                  <c:v>1388116</c:v>
                </c:pt>
                <c:pt idx="747">
                  <c:v>1389480</c:v>
                </c:pt>
                <c:pt idx="748">
                  <c:v>1389480</c:v>
                </c:pt>
                <c:pt idx="749">
                  <c:v>1389888</c:v>
                </c:pt>
                <c:pt idx="750">
                  <c:v>1390140</c:v>
                </c:pt>
                <c:pt idx="751">
                  <c:v>1391620</c:v>
                </c:pt>
                <c:pt idx="752">
                  <c:v>1391620</c:v>
                </c:pt>
                <c:pt idx="753">
                  <c:v>1393680</c:v>
                </c:pt>
                <c:pt idx="754">
                  <c:v>1397896</c:v>
                </c:pt>
                <c:pt idx="755">
                  <c:v>1398032</c:v>
                </c:pt>
                <c:pt idx="756">
                  <c:v>1399408</c:v>
                </c:pt>
                <c:pt idx="757">
                  <c:v>1399408</c:v>
                </c:pt>
                <c:pt idx="758">
                  <c:v>1399408</c:v>
                </c:pt>
                <c:pt idx="759">
                  <c:v>1400836</c:v>
                </c:pt>
                <c:pt idx="760">
                  <c:v>1400836</c:v>
                </c:pt>
                <c:pt idx="761">
                  <c:v>1400836</c:v>
                </c:pt>
                <c:pt idx="762">
                  <c:v>1400836</c:v>
                </c:pt>
                <c:pt idx="763">
                  <c:v>1402092</c:v>
                </c:pt>
                <c:pt idx="764">
                  <c:v>1403028</c:v>
                </c:pt>
                <c:pt idx="765">
                  <c:v>1406292</c:v>
                </c:pt>
                <c:pt idx="766">
                  <c:v>1406900</c:v>
                </c:pt>
                <c:pt idx="767">
                  <c:v>1407680</c:v>
                </c:pt>
                <c:pt idx="768">
                  <c:v>1407680</c:v>
                </c:pt>
                <c:pt idx="769">
                  <c:v>1407680</c:v>
                </c:pt>
                <c:pt idx="770">
                  <c:v>1407680</c:v>
                </c:pt>
                <c:pt idx="771">
                  <c:v>1408352</c:v>
                </c:pt>
                <c:pt idx="772">
                  <c:v>1408376</c:v>
                </c:pt>
                <c:pt idx="773">
                  <c:v>1408532</c:v>
                </c:pt>
                <c:pt idx="774">
                  <c:v>1408744</c:v>
                </c:pt>
                <c:pt idx="775">
                  <c:v>1409596</c:v>
                </c:pt>
                <c:pt idx="776">
                  <c:v>1410292</c:v>
                </c:pt>
                <c:pt idx="777">
                  <c:v>1412080</c:v>
                </c:pt>
                <c:pt idx="778">
                  <c:v>1412740</c:v>
                </c:pt>
                <c:pt idx="779">
                  <c:v>1413488</c:v>
                </c:pt>
                <c:pt idx="780">
                  <c:v>1415932</c:v>
                </c:pt>
                <c:pt idx="781">
                  <c:v>1418136</c:v>
                </c:pt>
                <c:pt idx="782">
                  <c:v>1422400</c:v>
                </c:pt>
                <c:pt idx="783">
                  <c:v>1422448</c:v>
                </c:pt>
                <c:pt idx="784">
                  <c:v>1423348</c:v>
                </c:pt>
                <c:pt idx="785">
                  <c:v>1424472</c:v>
                </c:pt>
                <c:pt idx="786">
                  <c:v>1432328</c:v>
                </c:pt>
                <c:pt idx="787">
                  <c:v>1435464</c:v>
                </c:pt>
                <c:pt idx="788">
                  <c:v>1439176</c:v>
                </c:pt>
                <c:pt idx="789">
                  <c:v>1439400</c:v>
                </c:pt>
                <c:pt idx="790">
                  <c:v>1439596</c:v>
                </c:pt>
                <c:pt idx="791">
                  <c:v>1441596</c:v>
                </c:pt>
                <c:pt idx="792">
                  <c:v>1443596</c:v>
                </c:pt>
                <c:pt idx="793">
                  <c:v>1447992</c:v>
                </c:pt>
                <c:pt idx="794">
                  <c:v>1450400</c:v>
                </c:pt>
                <c:pt idx="795">
                  <c:v>1452604</c:v>
                </c:pt>
                <c:pt idx="796">
                  <c:v>1453440</c:v>
                </c:pt>
                <c:pt idx="797">
                  <c:v>1454368</c:v>
                </c:pt>
                <c:pt idx="798">
                  <c:v>1455480</c:v>
                </c:pt>
                <c:pt idx="799">
                  <c:v>1465376</c:v>
                </c:pt>
                <c:pt idx="800">
                  <c:v>1465676</c:v>
                </c:pt>
                <c:pt idx="801">
                  <c:v>1467304</c:v>
                </c:pt>
                <c:pt idx="802">
                  <c:v>1467928</c:v>
                </c:pt>
                <c:pt idx="803">
                  <c:v>1468136</c:v>
                </c:pt>
                <c:pt idx="804">
                  <c:v>1469456</c:v>
                </c:pt>
                <c:pt idx="805">
                  <c:v>1469596</c:v>
                </c:pt>
                <c:pt idx="806">
                  <c:v>1475764</c:v>
                </c:pt>
                <c:pt idx="807">
                  <c:v>1476592</c:v>
                </c:pt>
                <c:pt idx="808">
                  <c:v>1492584</c:v>
                </c:pt>
                <c:pt idx="809">
                  <c:v>1495160</c:v>
                </c:pt>
                <c:pt idx="810">
                  <c:v>1496292</c:v>
                </c:pt>
                <c:pt idx="811">
                  <c:v>1496768</c:v>
                </c:pt>
                <c:pt idx="812">
                  <c:v>1498132</c:v>
                </c:pt>
                <c:pt idx="813">
                  <c:v>1501084</c:v>
                </c:pt>
                <c:pt idx="814">
                  <c:v>1501356</c:v>
                </c:pt>
                <c:pt idx="815">
                  <c:v>1502768</c:v>
                </c:pt>
                <c:pt idx="816">
                  <c:v>1513736</c:v>
                </c:pt>
                <c:pt idx="817">
                  <c:v>1517188</c:v>
                </c:pt>
                <c:pt idx="818">
                  <c:v>1517880</c:v>
                </c:pt>
                <c:pt idx="819">
                  <c:v>1518604</c:v>
                </c:pt>
                <c:pt idx="820">
                  <c:v>1528796</c:v>
                </c:pt>
                <c:pt idx="821">
                  <c:v>1531724</c:v>
                </c:pt>
                <c:pt idx="822">
                  <c:v>1531760</c:v>
                </c:pt>
                <c:pt idx="823">
                  <c:v>1533900</c:v>
                </c:pt>
                <c:pt idx="824">
                  <c:v>1536820</c:v>
                </c:pt>
                <c:pt idx="825">
                  <c:v>1541280</c:v>
                </c:pt>
                <c:pt idx="826">
                  <c:v>1543468</c:v>
                </c:pt>
                <c:pt idx="827">
                  <c:v>1544496</c:v>
                </c:pt>
                <c:pt idx="828">
                  <c:v>1550388</c:v>
                </c:pt>
                <c:pt idx="829">
                  <c:v>1551468</c:v>
                </c:pt>
                <c:pt idx="830">
                  <c:v>1556996</c:v>
                </c:pt>
                <c:pt idx="831">
                  <c:v>1557992</c:v>
                </c:pt>
                <c:pt idx="832">
                  <c:v>1558048</c:v>
                </c:pt>
                <c:pt idx="833">
                  <c:v>1559532</c:v>
                </c:pt>
                <c:pt idx="834">
                  <c:v>1561280</c:v>
                </c:pt>
                <c:pt idx="835">
                  <c:v>1562304</c:v>
                </c:pt>
                <c:pt idx="836">
                  <c:v>1562664</c:v>
                </c:pt>
                <c:pt idx="837">
                  <c:v>1566784</c:v>
                </c:pt>
                <c:pt idx="838">
                  <c:v>1570288</c:v>
                </c:pt>
                <c:pt idx="839">
                  <c:v>1570364</c:v>
                </c:pt>
                <c:pt idx="840">
                  <c:v>1570584</c:v>
                </c:pt>
                <c:pt idx="841">
                  <c:v>1577552</c:v>
                </c:pt>
                <c:pt idx="842">
                  <c:v>1578832</c:v>
                </c:pt>
                <c:pt idx="843">
                  <c:v>1580368</c:v>
                </c:pt>
                <c:pt idx="844">
                  <c:v>1582060</c:v>
                </c:pt>
                <c:pt idx="845">
                  <c:v>1583320</c:v>
                </c:pt>
                <c:pt idx="846">
                  <c:v>1584924</c:v>
                </c:pt>
                <c:pt idx="847">
                  <c:v>1587552</c:v>
                </c:pt>
                <c:pt idx="848">
                  <c:v>1592124</c:v>
                </c:pt>
                <c:pt idx="849">
                  <c:v>1592556</c:v>
                </c:pt>
                <c:pt idx="850">
                  <c:v>1599696</c:v>
                </c:pt>
                <c:pt idx="851">
                  <c:v>1601672</c:v>
                </c:pt>
                <c:pt idx="852">
                  <c:v>1606064</c:v>
                </c:pt>
                <c:pt idx="853">
                  <c:v>1606876</c:v>
                </c:pt>
                <c:pt idx="854">
                  <c:v>1608948</c:v>
                </c:pt>
                <c:pt idx="855">
                  <c:v>1609084</c:v>
                </c:pt>
                <c:pt idx="856">
                  <c:v>1614260</c:v>
                </c:pt>
                <c:pt idx="857">
                  <c:v>1615004</c:v>
                </c:pt>
                <c:pt idx="858">
                  <c:v>1616172</c:v>
                </c:pt>
                <c:pt idx="859">
                  <c:v>1617792</c:v>
                </c:pt>
                <c:pt idx="860">
                  <c:v>1618252</c:v>
                </c:pt>
                <c:pt idx="861">
                  <c:v>1623876</c:v>
                </c:pt>
                <c:pt idx="862">
                  <c:v>1627636</c:v>
                </c:pt>
                <c:pt idx="863">
                  <c:v>1631412</c:v>
                </c:pt>
                <c:pt idx="864">
                  <c:v>1632068</c:v>
                </c:pt>
                <c:pt idx="865">
                  <c:v>1633848</c:v>
                </c:pt>
                <c:pt idx="866">
                  <c:v>1634312</c:v>
                </c:pt>
                <c:pt idx="867">
                  <c:v>1639128</c:v>
                </c:pt>
                <c:pt idx="868">
                  <c:v>1641376</c:v>
                </c:pt>
                <c:pt idx="869">
                  <c:v>1641540</c:v>
                </c:pt>
                <c:pt idx="870">
                  <c:v>1641600</c:v>
                </c:pt>
                <c:pt idx="871">
                  <c:v>1642488</c:v>
                </c:pt>
                <c:pt idx="872">
                  <c:v>1643976</c:v>
                </c:pt>
                <c:pt idx="873">
                  <c:v>1645268</c:v>
                </c:pt>
                <c:pt idx="874">
                  <c:v>1646904</c:v>
                </c:pt>
                <c:pt idx="875">
                  <c:v>1651456</c:v>
                </c:pt>
                <c:pt idx="876">
                  <c:v>1652064</c:v>
                </c:pt>
                <c:pt idx="877">
                  <c:v>1656884</c:v>
                </c:pt>
                <c:pt idx="878">
                  <c:v>1661960</c:v>
                </c:pt>
                <c:pt idx="879">
                  <c:v>1666352</c:v>
                </c:pt>
                <c:pt idx="880">
                  <c:v>1666796</c:v>
                </c:pt>
                <c:pt idx="881">
                  <c:v>1668848</c:v>
                </c:pt>
                <c:pt idx="882">
                  <c:v>1669188</c:v>
                </c:pt>
                <c:pt idx="883">
                  <c:v>1669288</c:v>
                </c:pt>
                <c:pt idx="884">
                  <c:v>1674220</c:v>
                </c:pt>
                <c:pt idx="885">
                  <c:v>1684300</c:v>
                </c:pt>
                <c:pt idx="886">
                  <c:v>1689792</c:v>
                </c:pt>
                <c:pt idx="887">
                  <c:v>1690524</c:v>
                </c:pt>
                <c:pt idx="888">
                  <c:v>1692092</c:v>
                </c:pt>
                <c:pt idx="889">
                  <c:v>1692128</c:v>
                </c:pt>
                <c:pt idx="890">
                  <c:v>1692660</c:v>
                </c:pt>
                <c:pt idx="891">
                  <c:v>1702428</c:v>
                </c:pt>
                <c:pt idx="892">
                  <c:v>1703184</c:v>
                </c:pt>
                <c:pt idx="893">
                  <c:v>1710364</c:v>
                </c:pt>
                <c:pt idx="894">
                  <c:v>1711652</c:v>
                </c:pt>
                <c:pt idx="895">
                  <c:v>1717620</c:v>
                </c:pt>
                <c:pt idx="896">
                  <c:v>1718596</c:v>
                </c:pt>
                <c:pt idx="897">
                  <c:v>1726360</c:v>
                </c:pt>
                <c:pt idx="898">
                  <c:v>1727192</c:v>
                </c:pt>
                <c:pt idx="899">
                  <c:v>1728684</c:v>
                </c:pt>
                <c:pt idx="900">
                  <c:v>1728848</c:v>
                </c:pt>
                <c:pt idx="901">
                  <c:v>1729220</c:v>
                </c:pt>
                <c:pt idx="902">
                  <c:v>1729472</c:v>
                </c:pt>
                <c:pt idx="903">
                  <c:v>1735288</c:v>
                </c:pt>
                <c:pt idx="904">
                  <c:v>1736612</c:v>
                </c:pt>
                <c:pt idx="905">
                  <c:v>1743096</c:v>
                </c:pt>
                <c:pt idx="906">
                  <c:v>1744460</c:v>
                </c:pt>
                <c:pt idx="907">
                  <c:v>1747176</c:v>
                </c:pt>
                <c:pt idx="908">
                  <c:v>1748020</c:v>
                </c:pt>
                <c:pt idx="909">
                  <c:v>1748028</c:v>
                </c:pt>
                <c:pt idx="910">
                  <c:v>1753764</c:v>
                </c:pt>
                <c:pt idx="911">
                  <c:v>1755320</c:v>
                </c:pt>
                <c:pt idx="912">
                  <c:v>1756108</c:v>
                </c:pt>
                <c:pt idx="913">
                  <c:v>1757020</c:v>
                </c:pt>
                <c:pt idx="914">
                  <c:v>1757624</c:v>
                </c:pt>
                <c:pt idx="915">
                  <c:v>1758244</c:v>
                </c:pt>
                <c:pt idx="916">
                  <c:v>1758944</c:v>
                </c:pt>
                <c:pt idx="917">
                  <c:v>1759680</c:v>
                </c:pt>
                <c:pt idx="918">
                  <c:v>1759968</c:v>
                </c:pt>
                <c:pt idx="919">
                  <c:v>1763624</c:v>
                </c:pt>
                <c:pt idx="920">
                  <c:v>1763624</c:v>
                </c:pt>
                <c:pt idx="921">
                  <c:v>1763624</c:v>
                </c:pt>
                <c:pt idx="922">
                  <c:v>1766216</c:v>
                </c:pt>
                <c:pt idx="923">
                  <c:v>1769792</c:v>
                </c:pt>
                <c:pt idx="924">
                  <c:v>1771216</c:v>
                </c:pt>
                <c:pt idx="925">
                  <c:v>1774560</c:v>
                </c:pt>
                <c:pt idx="926">
                  <c:v>1776000</c:v>
                </c:pt>
                <c:pt idx="927">
                  <c:v>1777196</c:v>
                </c:pt>
                <c:pt idx="928">
                  <c:v>1777728</c:v>
                </c:pt>
                <c:pt idx="929">
                  <c:v>1780876</c:v>
                </c:pt>
                <c:pt idx="930">
                  <c:v>1786400</c:v>
                </c:pt>
                <c:pt idx="931">
                  <c:v>1789800</c:v>
                </c:pt>
                <c:pt idx="932">
                  <c:v>1792124</c:v>
                </c:pt>
                <c:pt idx="933">
                  <c:v>1792744</c:v>
                </c:pt>
                <c:pt idx="934">
                  <c:v>1796080</c:v>
                </c:pt>
                <c:pt idx="935">
                  <c:v>1796576</c:v>
                </c:pt>
                <c:pt idx="936">
                  <c:v>1797408</c:v>
                </c:pt>
                <c:pt idx="937">
                  <c:v>1802864</c:v>
                </c:pt>
                <c:pt idx="938">
                  <c:v>1804592</c:v>
                </c:pt>
                <c:pt idx="939">
                  <c:v>1804768</c:v>
                </c:pt>
                <c:pt idx="940">
                  <c:v>1806744</c:v>
                </c:pt>
                <c:pt idx="941">
                  <c:v>1808320</c:v>
                </c:pt>
                <c:pt idx="942">
                  <c:v>1813800</c:v>
                </c:pt>
                <c:pt idx="943">
                  <c:v>1816648</c:v>
                </c:pt>
                <c:pt idx="944">
                  <c:v>1816648</c:v>
                </c:pt>
                <c:pt idx="945">
                  <c:v>1816648</c:v>
                </c:pt>
                <c:pt idx="946">
                  <c:v>1816648</c:v>
                </c:pt>
                <c:pt idx="947">
                  <c:v>1816648</c:v>
                </c:pt>
                <c:pt idx="948">
                  <c:v>1816648</c:v>
                </c:pt>
                <c:pt idx="949">
                  <c:v>1816648</c:v>
                </c:pt>
                <c:pt idx="950">
                  <c:v>1816656</c:v>
                </c:pt>
                <c:pt idx="951">
                  <c:v>1816680</c:v>
                </c:pt>
                <c:pt idx="952">
                  <c:v>1818544</c:v>
                </c:pt>
                <c:pt idx="953">
                  <c:v>1819424</c:v>
                </c:pt>
                <c:pt idx="954">
                  <c:v>1821356</c:v>
                </c:pt>
                <c:pt idx="955">
                  <c:v>1827652</c:v>
                </c:pt>
                <c:pt idx="956">
                  <c:v>1828380</c:v>
                </c:pt>
                <c:pt idx="957">
                  <c:v>1828664</c:v>
                </c:pt>
                <c:pt idx="958">
                  <c:v>1831464</c:v>
                </c:pt>
                <c:pt idx="959">
                  <c:v>1831556</c:v>
                </c:pt>
                <c:pt idx="960">
                  <c:v>1831556</c:v>
                </c:pt>
                <c:pt idx="961">
                  <c:v>1840772</c:v>
                </c:pt>
                <c:pt idx="962">
                  <c:v>1840772</c:v>
                </c:pt>
                <c:pt idx="963">
                  <c:v>1840772</c:v>
                </c:pt>
                <c:pt idx="964">
                  <c:v>1840772</c:v>
                </c:pt>
                <c:pt idx="965">
                  <c:v>1840772</c:v>
                </c:pt>
                <c:pt idx="966">
                  <c:v>1840772</c:v>
                </c:pt>
                <c:pt idx="967">
                  <c:v>1843640</c:v>
                </c:pt>
                <c:pt idx="968">
                  <c:v>1846680</c:v>
                </c:pt>
                <c:pt idx="969">
                  <c:v>1847140</c:v>
                </c:pt>
                <c:pt idx="970">
                  <c:v>1847312</c:v>
                </c:pt>
                <c:pt idx="971">
                  <c:v>1847812</c:v>
                </c:pt>
                <c:pt idx="972">
                  <c:v>1848036</c:v>
                </c:pt>
                <c:pt idx="973">
                  <c:v>1849396</c:v>
                </c:pt>
                <c:pt idx="974">
                  <c:v>1849664</c:v>
                </c:pt>
                <c:pt idx="975">
                  <c:v>1851748</c:v>
                </c:pt>
                <c:pt idx="976">
                  <c:v>1853448</c:v>
                </c:pt>
                <c:pt idx="977">
                  <c:v>1854512</c:v>
                </c:pt>
                <c:pt idx="978">
                  <c:v>1854832</c:v>
                </c:pt>
                <c:pt idx="979">
                  <c:v>1858920</c:v>
                </c:pt>
                <c:pt idx="980">
                  <c:v>1859900</c:v>
                </c:pt>
                <c:pt idx="981">
                  <c:v>1868632</c:v>
                </c:pt>
                <c:pt idx="982">
                  <c:v>1868748</c:v>
                </c:pt>
                <c:pt idx="983">
                  <c:v>1869872</c:v>
                </c:pt>
                <c:pt idx="984">
                  <c:v>1869936</c:v>
                </c:pt>
                <c:pt idx="985">
                  <c:v>1869992</c:v>
                </c:pt>
                <c:pt idx="986">
                  <c:v>1870104</c:v>
                </c:pt>
                <c:pt idx="987">
                  <c:v>1886832</c:v>
                </c:pt>
                <c:pt idx="988">
                  <c:v>1889052</c:v>
                </c:pt>
                <c:pt idx="989">
                  <c:v>1892872</c:v>
                </c:pt>
                <c:pt idx="990">
                  <c:v>1900988</c:v>
                </c:pt>
                <c:pt idx="991">
                  <c:v>1906768</c:v>
                </c:pt>
                <c:pt idx="992">
                  <c:v>1908020</c:v>
                </c:pt>
                <c:pt idx="993">
                  <c:v>1912556</c:v>
                </c:pt>
                <c:pt idx="994">
                  <c:v>1913624</c:v>
                </c:pt>
                <c:pt idx="995">
                  <c:v>1915408</c:v>
                </c:pt>
                <c:pt idx="996">
                  <c:v>1916992</c:v>
                </c:pt>
                <c:pt idx="997">
                  <c:v>1917828</c:v>
                </c:pt>
                <c:pt idx="998">
                  <c:v>1917928</c:v>
                </c:pt>
                <c:pt idx="999">
                  <c:v>1920464</c:v>
                </c:pt>
                <c:pt idx="1000">
                  <c:v>1921160</c:v>
                </c:pt>
                <c:pt idx="1001">
                  <c:v>1923104</c:v>
                </c:pt>
                <c:pt idx="1002">
                  <c:v>1923476</c:v>
                </c:pt>
                <c:pt idx="1003">
                  <c:v>1927604</c:v>
                </c:pt>
                <c:pt idx="1004">
                  <c:v>1929104</c:v>
                </c:pt>
                <c:pt idx="1005">
                  <c:v>1931392</c:v>
                </c:pt>
                <c:pt idx="1006">
                  <c:v>1931624</c:v>
                </c:pt>
                <c:pt idx="1007">
                  <c:v>1933268</c:v>
                </c:pt>
                <c:pt idx="1008">
                  <c:v>1934220</c:v>
                </c:pt>
                <c:pt idx="1009">
                  <c:v>1935644</c:v>
                </c:pt>
                <c:pt idx="1010">
                  <c:v>1936964</c:v>
                </c:pt>
                <c:pt idx="1011">
                  <c:v>1939048</c:v>
                </c:pt>
                <c:pt idx="1012">
                  <c:v>1950384</c:v>
                </c:pt>
                <c:pt idx="1013">
                  <c:v>1951956</c:v>
                </c:pt>
                <c:pt idx="1014">
                  <c:v>1953300</c:v>
                </c:pt>
                <c:pt idx="1015">
                  <c:v>1957268</c:v>
                </c:pt>
                <c:pt idx="1016">
                  <c:v>1957268</c:v>
                </c:pt>
                <c:pt idx="1017">
                  <c:v>1957504</c:v>
                </c:pt>
                <c:pt idx="1018">
                  <c:v>1959088</c:v>
                </c:pt>
                <c:pt idx="1019">
                  <c:v>1959836</c:v>
                </c:pt>
                <c:pt idx="1020">
                  <c:v>1963144</c:v>
                </c:pt>
                <c:pt idx="1021">
                  <c:v>1965336</c:v>
                </c:pt>
                <c:pt idx="1022">
                  <c:v>1966040</c:v>
                </c:pt>
                <c:pt idx="1023">
                  <c:v>1972672</c:v>
                </c:pt>
                <c:pt idx="1024">
                  <c:v>1975580</c:v>
                </c:pt>
                <c:pt idx="1025">
                  <c:v>1978612</c:v>
                </c:pt>
                <c:pt idx="1026">
                  <c:v>1978668</c:v>
                </c:pt>
                <c:pt idx="1027">
                  <c:v>1978668</c:v>
                </c:pt>
                <c:pt idx="1028">
                  <c:v>1979420</c:v>
                </c:pt>
                <c:pt idx="1029">
                  <c:v>1981584</c:v>
                </c:pt>
                <c:pt idx="1030">
                  <c:v>1982512</c:v>
                </c:pt>
                <c:pt idx="1031">
                  <c:v>1990176</c:v>
                </c:pt>
                <c:pt idx="1032">
                  <c:v>1990924</c:v>
                </c:pt>
                <c:pt idx="1033">
                  <c:v>1993404</c:v>
                </c:pt>
                <c:pt idx="1034">
                  <c:v>1996184</c:v>
                </c:pt>
                <c:pt idx="1035">
                  <c:v>2001768</c:v>
                </c:pt>
                <c:pt idx="1036">
                  <c:v>2011856</c:v>
                </c:pt>
                <c:pt idx="1037">
                  <c:v>2012360</c:v>
                </c:pt>
                <c:pt idx="1038">
                  <c:v>2014376</c:v>
                </c:pt>
                <c:pt idx="1039">
                  <c:v>2014880</c:v>
                </c:pt>
                <c:pt idx="1040">
                  <c:v>2018696</c:v>
                </c:pt>
                <c:pt idx="1041">
                  <c:v>2024292</c:v>
                </c:pt>
                <c:pt idx="1042">
                  <c:v>2025440</c:v>
                </c:pt>
                <c:pt idx="1043">
                  <c:v>2026528</c:v>
                </c:pt>
                <c:pt idx="1044">
                  <c:v>2026540</c:v>
                </c:pt>
                <c:pt idx="1045">
                  <c:v>2028916</c:v>
                </c:pt>
                <c:pt idx="1046">
                  <c:v>2029568</c:v>
                </c:pt>
                <c:pt idx="1047">
                  <c:v>2029776</c:v>
                </c:pt>
                <c:pt idx="1048">
                  <c:v>2032572</c:v>
                </c:pt>
                <c:pt idx="1049">
                  <c:v>2032696</c:v>
                </c:pt>
                <c:pt idx="1050">
                  <c:v>2034336</c:v>
                </c:pt>
                <c:pt idx="1051">
                  <c:v>2034860</c:v>
                </c:pt>
                <c:pt idx="1052">
                  <c:v>2036160</c:v>
                </c:pt>
                <c:pt idx="1053">
                  <c:v>2038872</c:v>
                </c:pt>
                <c:pt idx="1054">
                  <c:v>2041028</c:v>
                </c:pt>
                <c:pt idx="1055">
                  <c:v>2041972</c:v>
                </c:pt>
                <c:pt idx="1056">
                  <c:v>2042956</c:v>
                </c:pt>
                <c:pt idx="1057">
                  <c:v>2045948</c:v>
                </c:pt>
                <c:pt idx="1058">
                  <c:v>2050240</c:v>
                </c:pt>
                <c:pt idx="1059">
                  <c:v>2051712</c:v>
                </c:pt>
                <c:pt idx="1060">
                  <c:v>2055244</c:v>
                </c:pt>
                <c:pt idx="1061">
                  <c:v>2057116</c:v>
                </c:pt>
                <c:pt idx="1062">
                  <c:v>2068612</c:v>
                </c:pt>
                <c:pt idx="1063">
                  <c:v>2068636</c:v>
                </c:pt>
                <c:pt idx="1064">
                  <c:v>2071400</c:v>
                </c:pt>
                <c:pt idx="1065">
                  <c:v>2073056</c:v>
                </c:pt>
                <c:pt idx="1066">
                  <c:v>2078292</c:v>
                </c:pt>
                <c:pt idx="1067">
                  <c:v>2079092</c:v>
                </c:pt>
                <c:pt idx="1068">
                  <c:v>2081092</c:v>
                </c:pt>
                <c:pt idx="1069">
                  <c:v>2081152</c:v>
                </c:pt>
                <c:pt idx="1070">
                  <c:v>2084912</c:v>
                </c:pt>
                <c:pt idx="1071">
                  <c:v>2086016</c:v>
                </c:pt>
                <c:pt idx="1072">
                  <c:v>2091780</c:v>
                </c:pt>
                <c:pt idx="1073">
                  <c:v>2097800</c:v>
                </c:pt>
                <c:pt idx="1074">
                  <c:v>2098608</c:v>
                </c:pt>
                <c:pt idx="1075">
                  <c:v>2101912</c:v>
                </c:pt>
                <c:pt idx="1076">
                  <c:v>2109896</c:v>
                </c:pt>
                <c:pt idx="1077">
                  <c:v>2112300</c:v>
                </c:pt>
                <c:pt idx="1078">
                  <c:v>2113744</c:v>
                </c:pt>
                <c:pt idx="1079">
                  <c:v>2115536</c:v>
                </c:pt>
                <c:pt idx="1080">
                  <c:v>2115680</c:v>
                </c:pt>
                <c:pt idx="1081">
                  <c:v>2116384</c:v>
                </c:pt>
                <c:pt idx="1082">
                  <c:v>2119520</c:v>
                </c:pt>
                <c:pt idx="1083">
                  <c:v>2125636</c:v>
                </c:pt>
                <c:pt idx="1084">
                  <c:v>2128020</c:v>
                </c:pt>
                <c:pt idx="1085">
                  <c:v>2130364</c:v>
                </c:pt>
                <c:pt idx="1086">
                  <c:v>2132624</c:v>
                </c:pt>
                <c:pt idx="1087">
                  <c:v>2133000</c:v>
                </c:pt>
                <c:pt idx="1088">
                  <c:v>2133304</c:v>
                </c:pt>
                <c:pt idx="1089">
                  <c:v>2135416</c:v>
                </c:pt>
                <c:pt idx="1090">
                  <c:v>2140308</c:v>
                </c:pt>
                <c:pt idx="1091">
                  <c:v>2144452</c:v>
                </c:pt>
                <c:pt idx="1092">
                  <c:v>2146832</c:v>
                </c:pt>
                <c:pt idx="1093">
                  <c:v>2154912</c:v>
                </c:pt>
                <c:pt idx="1094">
                  <c:v>2159132</c:v>
                </c:pt>
                <c:pt idx="1095">
                  <c:v>2160892</c:v>
                </c:pt>
                <c:pt idx="1096">
                  <c:v>2163424</c:v>
                </c:pt>
                <c:pt idx="1097">
                  <c:v>2168256</c:v>
                </c:pt>
                <c:pt idx="1098">
                  <c:v>2171900</c:v>
                </c:pt>
                <c:pt idx="1099">
                  <c:v>2175360</c:v>
                </c:pt>
                <c:pt idx="1100">
                  <c:v>2175656</c:v>
                </c:pt>
                <c:pt idx="1101">
                  <c:v>2176816</c:v>
                </c:pt>
                <c:pt idx="1102">
                  <c:v>2178460</c:v>
                </c:pt>
                <c:pt idx="1103">
                  <c:v>2179252</c:v>
                </c:pt>
                <c:pt idx="1104">
                  <c:v>2182088</c:v>
                </c:pt>
                <c:pt idx="1105">
                  <c:v>2183644</c:v>
                </c:pt>
                <c:pt idx="1106">
                  <c:v>2186244</c:v>
                </c:pt>
                <c:pt idx="1107">
                  <c:v>2191120</c:v>
                </c:pt>
                <c:pt idx="1108">
                  <c:v>2196652</c:v>
                </c:pt>
                <c:pt idx="1109">
                  <c:v>2197692</c:v>
                </c:pt>
                <c:pt idx="1110">
                  <c:v>2198148</c:v>
                </c:pt>
                <c:pt idx="1111">
                  <c:v>2198368</c:v>
                </c:pt>
                <c:pt idx="1112">
                  <c:v>2198832</c:v>
                </c:pt>
                <c:pt idx="1113">
                  <c:v>2199228</c:v>
                </c:pt>
                <c:pt idx="1114">
                  <c:v>2200672</c:v>
                </c:pt>
                <c:pt idx="1115">
                  <c:v>2201660</c:v>
                </c:pt>
                <c:pt idx="1116">
                  <c:v>2203232</c:v>
                </c:pt>
                <c:pt idx="1117">
                  <c:v>2204172</c:v>
                </c:pt>
                <c:pt idx="1118">
                  <c:v>2207760</c:v>
                </c:pt>
                <c:pt idx="1119">
                  <c:v>2215608</c:v>
                </c:pt>
                <c:pt idx="1120">
                  <c:v>2219940</c:v>
                </c:pt>
                <c:pt idx="1121">
                  <c:v>2220248</c:v>
                </c:pt>
                <c:pt idx="1122">
                  <c:v>2223612</c:v>
                </c:pt>
                <c:pt idx="1123">
                  <c:v>2225296</c:v>
                </c:pt>
                <c:pt idx="1124">
                  <c:v>2226744</c:v>
                </c:pt>
                <c:pt idx="1125">
                  <c:v>2228020</c:v>
                </c:pt>
                <c:pt idx="1126">
                  <c:v>2230300</c:v>
                </c:pt>
                <c:pt idx="1127">
                  <c:v>2233672</c:v>
                </c:pt>
                <c:pt idx="1128">
                  <c:v>2236264</c:v>
                </c:pt>
                <c:pt idx="1129">
                  <c:v>2243720</c:v>
                </c:pt>
                <c:pt idx="1130">
                  <c:v>2243780</c:v>
                </c:pt>
                <c:pt idx="1131">
                  <c:v>2244252</c:v>
                </c:pt>
                <c:pt idx="1132">
                  <c:v>2250344</c:v>
                </c:pt>
                <c:pt idx="1133">
                  <c:v>2254404</c:v>
                </c:pt>
                <c:pt idx="1134">
                  <c:v>2254900</c:v>
                </c:pt>
                <c:pt idx="1135">
                  <c:v>2255700</c:v>
                </c:pt>
                <c:pt idx="1136">
                  <c:v>2259972</c:v>
                </c:pt>
                <c:pt idx="1137">
                  <c:v>2260076</c:v>
                </c:pt>
                <c:pt idx="1138">
                  <c:v>2261336</c:v>
                </c:pt>
                <c:pt idx="1139">
                  <c:v>2262428</c:v>
                </c:pt>
                <c:pt idx="1140">
                  <c:v>2262816</c:v>
                </c:pt>
                <c:pt idx="1141">
                  <c:v>2267236</c:v>
                </c:pt>
                <c:pt idx="1142">
                  <c:v>2268388</c:v>
                </c:pt>
                <c:pt idx="1143">
                  <c:v>2269016</c:v>
                </c:pt>
                <c:pt idx="1144">
                  <c:v>2275328</c:v>
                </c:pt>
                <c:pt idx="1145">
                  <c:v>2276536</c:v>
                </c:pt>
                <c:pt idx="1146">
                  <c:v>2277816</c:v>
                </c:pt>
                <c:pt idx="1147">
                  <c:v>2278812</c:v>
                </c:pt>
                <c:pt idx="1148">
                  <c:v>2281844</c:v>
                </c:pt>
                <c:pt idx="1149">
                  <c:v>2290032</c:v>
                </c:pt>
                <c:pt idx="1150">
                  <c:v>2290360</c:v>
                </c:pt>
                <c:pt idx="1151">
                  <c:v>2291680</c:v>
                </c:pt>
                <c:pt idx="1152">
                  <c:v>2293192</c:v>
                </c:pt>
                <c:pt idx="1153">
                  <c:v>2293552</c:v>
                </c:pt>
                <c:pt idx="1154">
                  <c:v>2297304</c:v>
                </c:pt>
                <c:pt idx="1155">
                  <c:v>2305552</c:v>
                </c:pt>
                <c:pt idx="1156">
                  <c:v>2305552</c:v>
                </c:pt>
                <c:pt idx="1157">
                  <c:v>2306576</c:v>
                </c:pt>
                <c:pt idx="1158">
                  <c:v>2315296</c:v>
                </c:pt>
                <c:pt idx="1159">
                  <c:v>2315692</c:v>
                </c:pt>
                <c:pt idx="1160">
                  <c:v>2318476</c:v>
                </c:pt>
                <c:pt idx="1161">
                  <c:v>2319052</c:v>
                </c:pt>
                <c:pt idx="1162">
                  <c:v>2320232</c:v>
                </c:pt>
                <c:pt idx="1163">
                  <c:v>2325008</c:v>
                </c:pt>
                <c:pt idx="1164">
                  <c:v>2326756</c:v>
                </c:pt>
                <c:pt idx="1165">
                  <c:v>2329908</c:v>
                </c:pt>
                <c:pt idx="1166">
                  <c:v>2329944.5670429999</c:v>
                </c:pt>
                <c:pt idx="1167">
                  <c:v>2334064</c:v>
                </c:pt>
                <c:pt idx="1168">
                  <c:v>2338920</c:v>
                </c:pt>
                <c:pt idx="1169">
                  <c:v>2339788</c:v>
                </c:pt>
                <c:pt idx="1170">
                  <c:v>2345376</c:v>
                </c:pt>
                <c:pt idx="1171">
                  <c:v>2347332</c:v>
                </c:pt>
                <c:pt idx="1172">
                  <c:v>2347552</c:v>
                </c:pt>
                <c:pt idx="1173">
                  <c:v>2349404</c:v>
                </c:pt>
                <c:pt idx="1174">
                  <c:v>2351024</c:v>
                </c:pt>
                <c:pt idx="1175">
                  <c:v>2357000</c:v>
                </c:pt>
                <c:pt idx="1176">
                  <c:v>2358580</c:v>
                </c:pt>
                <c:pt idx="1177">
                  <c:v>2360480</c:v>
                </c:pt>
                <c:pt idx="1178">
                  <c:v>2368124</c:v>
                </c:pt>
                <c:pt idx="1179">
                  <c:v>2375928</c:v>
                </c:pt>
                <c:pt idx="1180">
                  <c:v>2378132</c:v>
                </c:pt>
                <c:pt idx="1181">
                  <c:v>2379924</c:v>
                </c:pt>
                <c:pt idx="1182">
                  <c:v>2388016</c:v>
                </c:pt>
                <c:pt idx="1183">
                  <c:v>2397676</c:v>
                </c:pt>
                <c:pt idx="1184">
                  <c:v>2397844</c:v>
                </c:pt>
                <c:pt idx="1185">
                  <c:v>2399124</c:v>
                </c:pt>
                <c:pt idx="1186">
                  <c:v>2399332</c:v>
                </c:pt>
                <c:pt idx="1187">
                  <c:v>2401704</c:v>
                </c:pt>
                <c:pt idx="1188">
                  <c:v>2403164</c:v>
                </c:pt>
                <c:pt idx="1189">
                  <c:v>2403428</c:v>
                </c:pt>
                <c:pt idx="1190">
                  <c:v>2406872</c:v>
                </c:pt>
                <c:pt idx="1191">
                  <c:v>2408848</c:v>
                </c:pt>
                <c:pt idx="1192">
                  <c:v>2421088</c:v>
                </c:pt>
                <c:pt idx="1193">
                  <c:v>2424124</c:v>
                </c:pt>
                <c:pt idx="1194">
                  <c:v>2426448</c:v>
                </c:pt>
                <c:pt idx="1195">
                  <c:v>2431652</c:v>
                </c:pt>
                <c:pt idx="1196">
                  <c:v>2432868</c:v>
                </c:pt>
                <c:pt idx="1197">
                  <c:v>2434916</c:v>
                </c:pt>
                <c:pt idx="1198">
                  <c:v>2443396</c:v>
                </c:pt>
                <c:pt idx="1199">
                  <c:v>2445108</c:v>
                </c:pt>
                <c:pt idx="1200">
                  <c:v>2446640</c:v>
                </c:pt>
                <c:pt idx="1201">
                  <c:v>2449496</c:v>
                </c:pt>
                <c:pt idx="1202">
                  <c:v>2452100</c:v>
                </c:pt>
                <c:pt idx="1203">
                  <c:v>2452320</c:v>
                </c:pt>
                <c:pt idx="1204">
                  <c:v>2454344</c:v>
                </c:pt>
                <c:pt idx="1205">
                  <c:v>2456100</c:v>
                </c:pt>
                <c:pt idx="1206">
                  <c:v>2458860</c:v>
                </c:pt>
                <c:pt idx="1207">
                  <c:v>2459808</c:v>
                </c:pt>
                <c:pt idx="1208">
                  <c:v>2464328</c:v>
                </c:pt>
                <c:pt idx="1209">
                  <c:v>2466068</c:v>
                </c:pt>
                <c:pt idx="1210">
                  <c:v>2468348</c:v>
                </c:pt>
                <c:pt idx="1211">
                  <c:v>2472848</c:v>
                </c:pt>
                <c:pt idx="1212">
                  <c:v>2478132</c:v>
                </c:pt>
                <c:pt idx="1213">
                  <c:v>2480968</c:v>
                </c:pt>
                <c:pt idx="1214">
                  <c:v>2488676</c:v>
                </c:pt>
                <c:pt idx="1215">
                  <c:v>2491176</c:v>
                </c:pt>
                <c:pt idx="1216">
                  <c:v>2494780</c:v>
                </c:pt>
                <c:pt idx="1217">
                  <c:v>2501392</c:v>
                </c:pt>
                <c:pt idx="1218">
                  <c:v>2503436</c:v>
                </c:pt>
                <c:pt idx="1219">
                  <c:v>2507456</c:v>
                </c:pt>
                <c:pt idx="1220">
                  <c:v>2508180</c:v>
                </c:pt>
                <c:pt idx="1221">
                  <c:v>2511032</c:v>
                </c:pt>
                <c:pt idx="1222">
                  <c:v>2511104</c:v>
                </c:pt>
                <c:pt idx="1223">
                  <c:v>2514752</c:v>
                </c:pt>
                <c:pt idx="1224">
                  <c:v>2519664</c:v>
                </c:pt>
                <c:pt idx="1225">
                  <c:v>2520608</c:v>
                </c:pt>
                <c:pt idx="1226">
                  <c:v>2522224</c:v>
                </c:pt>
                <c:pt idx="1227">
                  <c:v>2525244</c:v>
                </c:pt>
                <c:pt idx="1228">
                  <c:v>2528592</c:v>
                </c:pt>
                <c:pt idx="1229">
                  <c:v>2530808</c:v>
                </c:pt>
                <c:pt idx="1230">
                  <c:v>2535512</c:v>
                </c:pt>
                <c:pt idx="1231">
                  <c:v>2536396</c:v>
                </c:pt>
                <c:pt idx="1232">
                  <c:v>2541080</c:v>
                </c:pt>
                <c:pt idx="1233">
                  <c:v>2544340</c:v>
                </c:pt>
                <c:pt idx="1234">
                  <c:v>2544720</c:v>
                </c:pt>
                <c:pt idx="1235">
                  <c:v>2544852</c:v>
                </c:pt>
                <c:pt idx="1236">
                  <c:v>2545828</c:v>
                </c:pt>
                <c:pt idx="1237">
                  <c:v>2546664</c:v>
                </c:pt>
                <c:pt idx="1238">
                  <c:v>2551264</c:v>
                </c:pt>
                <c:pt idx="1239">
                  <c:v>2552684</c:v>
                </c:pt>
                <c:pt idx="1240">
                  <c:v>2556060</c:v>
                </c:pt>
                <c:pt idx="1241">
                  <c:v>2557744</c:v>
                </c:pt>
                <c:pt idx="1242">
                  <c:v>2562108</c:v>
                </c:pt>
                <c:pt idx="1243">
                  <c:v>2563660</c:v>
                </c:pt>
                <c:pt idx="1244">
                  <c:v>2567964</c:v>
                </c:pt>
                <c:pt idx="1245">
                  <c:v>2568536</c:v>
                </c:pt>
                <c:pt idx="1246">
                  <c:v>2570608</c:v>
                </c:pt>
                <c:pt idx="1247">
                  <c:v>2572580</c:v>
                </c:pt>
                <c:pt idx="1248">
                  <c:v>2582592</c:v>
                </c:pt>
                <c:pt idx="1249">
                  <c:v>2583420</c:v>
                </c:pt>
                <c:pt idx="1250">
                  <c:v>2583732</c:v>
                </c:pt>
                <c:pt idx="1251">
                  <c:v>2584824</c:v>
                </c:pt>
                <c:pt idx="1252">
                  <c:v>2592048</c:v>
                </c:pt>
                <c:pt idx="1253">
                  <c:v>2592952</c:v>
                </c:pt>
                <c:pt idx="1254">
                  <c:v>2593512</c:v>
                </c:pt>
                <c:pt idx="1255">
                  <c:v>2604152</c:v>
                </c:pt>
                <c:pt idx="1256">
                  <c:v>2604632</c:v>
                </c:pt>
                <c:pt idx="1257">
                  <c:v>2607100</c:v>
                </c:pt>
                <c:pt idx="1258">
                  <c:v>2612960</c:v>
                </c:pt>
                <c:pt idx="1259">
                  <c:v>2615796</c:v>
                </c:pt>
                <c:pt idx="1260">
                  <c:v>2626484</c:v>
                </c:pt>
                <c:pt idx="1261">
                  <c:v>2629968</c:v>
                </c:pt>
                <c:pt idx="1262">
                  <c:v>2631072</c:v>
                </c:pt>
                <c:pt idx="1263">
                  <c:v>2637028</c:v>
                </c:pt>
                <c:pt idx="1264">
                  <c:v>2637088</c:v>
                </c:pt>
                <c:pt idx="1265">
                  <c:v>2638800</c:v>
                </c:pt>
                <c:pt idx="1266">
                  <c:v>2647384</c:v>
                </c:pt>
                <c:pt idx="1267">
                  <c:v>2649500</c:v>
                </c:pt>
                <c:pt idx="1268">
                  <c:v>2650900</c:v>
                </c:pt>
                <c:pt idx="1269">
                  <c:v>2652828</c:v>
                </c:pt>
                <c:pt idx="1270">
                  <c:v>2654272</c:v>
                </c:pt>
                <c:pt idx="1271">
                  <c:v>2657684</c:v>
                </c:pt>
                <c:pt idx="1272">
                  <c:v>2660548</c:v>
                </c:pt>
                <c:pt idx="1273">
                  <c:v>2663592</c:v>
                </c:pt>
                <c:pt idx="1274">
                  <c:v>2664424</c:v>
                </c:pt>
                <c:pt idx="1275">
                  <c:v>2668248</c:v>
                </c:pt>
                <c:pt idx="1276">
                  <c:v>2671948</c:v>
                </c:pt>
                <c:pt idx="1277">
                  <c:v>2672284</c:v>
                </c:pt>
                <c:pt idx="1278">
                  <c:v>2680056</c:v>
                </c:pt>
                <c:pt idx="1279">
                  <c:v>2680440</c:v>
                </c:pt>
                <c:pt idx="1280">
                  <c:v>2682604</c:v>
                </c:pt>
                <c:pt idx="1281">
                  <c:v>2685432</c:v>
                </c:pt>
                <c:pt idx="1282">
                  <c:v>2686200</c:v>
                </c:pt>
                <c:pt idx="1283">
                  <c:v>2690184</c:v>
                </c:pt>
                <c:pt idx="1284">
                  <c:v>2692252</c:v>
                </c:pt>
                <c:pt idx="1285">
                  <c:v>2693052</c:v>
                </c:pt>
                <c:pt idx="1286">
                  <c:v>2698540</c:v>
                </c:pt>
                <c:pt idx="1287">
                  <c:v>2701624</c:v>
                </c:pt>
                <c:pt idx="1288">
                  <c:v>2706644</c:v>
                </c:pt>
                <c:pt idx="1289">
                  <c:v>2707040</c:v>
                </c:pt>
                <c:pt idx="1290">
                  <c:v>2712420</c:v>
                </c:pt>
                <c:pt idx="1291">
                  <c:v>2712468</c:v>
                </c:pt>
                <c:pt idx="1292">
                  <c:v>2714672</c:v>
                </c:pt>
                <c:pt idx="1293">
                  <c:v>2715536</c:v>
                </c:pt>
                <c:pt idx="1294">
                  <c:v>2716764</c:v>
                </c:pt>
                <c:pt idx="1295">
                  <c:v>2716832</c:v>
                </c:pt>
                <c:pt idx="1296">
                  <c:v>2716840</c:v>
                </c:pt>
                <c:pt idx="1297">
                  <c:v>2716936</c:v>
                </c:pt>
                <c:pt idx="1298">
                  <c:v>2717548</c:v>
                </c:pt>
                <c:pt idx="1299">
                  <c:v>2718292</c:v>
                </c:pt>
                <c:pt idx="1300">
                  <c:v>2718732</c:v>
                </c:pt>
                <c:pt idx="1301">
                  <c:v>2719680</c:v>
                </c:pt>
                <c:pt idx="1302">
                  <c:v>2720400</c:v>
                </c:pt>
                <c:pt idx="1303">
                  <c:v>2722176</c:v>
                </c:pt>
                <c:pt idx="1304">
                  <c:v>2733108</c:v>
                </c:pt>
                <c:pt idx="1305">
                  <c:v>2736352</c:v>
                </c:pt>
                <c:pt idx="1306">
                  <c:v>2744588</c:v>
                </c:pt>
                <c:pt idx="1307">
                  <c:v>2759016</c:v>
                </c:pt>
                <c:pt idx="1308">
                  <c:v>2764000</c:v>
                </c:pt>
                <c:pt idx="1309">
                  <c:v>2767412</c:v>
                </c:pt>
                <c:pt idx="1310">
                  <c:v>2769748</c:v>
                </c:pt>
                <c:pt idx="1311">
                  <c:v>2772136</c:v>
                </c:pt>
                <c:pt idx="1312">
                  <c:v>2773072</c:v>
                </c:pt>
                <c:pt idx="1313">
                  <c:v>2773948</c:v>
                </c:pt>
                <c:pt idx="1314">
                  <c:v>2775892</c:v>
                </c:pt>
                <c:pt idx="1315">
                  <c:v>2781048</c:v>
                </c:pt>
                <c:pt idx="1316">
                  <c:v>2790408</c:v>
                </c:pt>
                <c:pt idx="1317">
                  <c:v>2791748</c:v>
                </c:pt>
                <c:pt idx="1318">
                  <c:v>2792136</c:v>
                </c:pt>
                <c:pt idx="1319">
                  <c:v>2793712</c:v>
                </c:pt>
                <c:pt idx="1320">
                  <c:v>2793888</c:v>
                </c:pt>
                <c:pt idx="1321">
                  <c:v>2794120</c:v>
                </c:pt>
                <c:pt idx="1322">
                  <c:v>2794440</c:v>
                </c:pt>
                <c:pt idx="1323">
                  <c:v>2794676</c:v>
                </c:pt>
                <c:pt idx="1324">
                  <c:v>2797244</c:v>
                </c:pt>
                <c:pt idx="1325">
                  <c:v>2798652</c:v>
                </c:pt>
                <c:pt idx="1326">
                  <c:v>2800000</c:v>
                </c:pt>
                <c:pt idx="1327">
                  <c:v>2804968</c:v>
                </c:pt>
                <c:pt idx="1328">
                  <c:v>2831364</c:v>
                </c:pt>
                <c:pt idx="1329">
                  <c:v>2837328</c:v>
                </c:pt>
                <c:pt idx="1330">
                  <c:v>2838804</c:v>
                </c:pt>
                <c:pt idx="1331">
                  <c:v>2838860</c:v>
                </c:pt>
                <c:pt idx="1332">
                  <c:v>2841576</c:v>
                </c:pt>
                <c:pt idx="1333">
                  <c:v>2847416</c:v>
                </c:pt>
                <c:pt idx="1334">
                  <c:v>2850936</c:v>
                </c:pt>
                <c:pt idx="1335">
                  <c:v>2855244</c:v>
                </c:pt>
                <c:pt idx="1336">
                  <c:v>2855636</c:v>
                </c:pt>
                <c:pt idx="1337">
                  <c:v>2856444</c:v>
                </c:pt>
                <c:pt idx="1338">
                  <c:v>2859540</c:v>
                </c:pt>
                <c:pt idx="1339">
                  <c:v>2862900</c:v>
                </c:pt>
                <c:pt idx="1340">
                  <c:v>2863852</c:v>
                </c:pt>
                <c:pt idx="1341">
                  <c:v>2867280</c:v>
                </c:pt>
                <c:pt idx="1342">
                  <c:v>2867340</c:v>
                </c:pt>
                <c:pt idx="1343">
                  <c:v>2867608</c:v>
                </c:pt>
                <c:pt idx="1344">
                  <c:v>2867704</c:v>
                </c:pt>
                <c:pt idx="1345">
                  <c:v>2875572</c:v>
                </c:pt>
                <c:pt idx="1346">
                  <c:v>2878660</c:v>
                </c:pt>
                <c:pt idx="1347">
                  <c:v>2883200</c:v>
                </c:pt>
                <c:pt idx="1348">
                  <c:v>2884508</c:v>
                </c:pt>
                <c:pt idx="1349">
                  <c:v>2885828</c:v>
                </c:pt>
                <c:pt idx="1350">
                  <c:v>2885828</c:v>
                </c:pt>
                <c:pt idx="1351">
                  <c:v>2896432</c:v>
                </c:pt>
                <c:pt idx="1352">
                  <c:v>2896472</c:v>
                </c:pt>
                <c:pt idx="1353">
                  <c:v>2912060</c:v>
                </c:pt>
                <c:pt idx="1354">
                  <c:v>2918916</c:v>
                </c:pt>
                <c:pt idx="1355">
                  <c:v>2919612</c:v>
                </c:pt>
                <c:pt idx="1356">
                  <c:v>2920788</c:v>
                </c:pt>
                <c:pt idx="1357">
                  <c:v>2926200</c:v>
                </c:pt>
                <c:pt idx="1358">
                  <c:v>2931888</c:v>
                </c:pt>
                <c:pt idx="1359">
                  <c:v>2932156</c:v>
                </c:pt>
                <c:pt idx="1360">
                  <c:v>2934480</c:v>
                </c:pt>
                <c:pt idx="1361">
                  <c:v>2936164</c:v>
                </c:pt>
                <c:pt idx="1362">
                  <c:v>2941560</c:v>
                </c:pt>
                <c:pt idx="1363">
                  <c:v>2943576</c:v>
                </c:pt>
                <c:pt idx="1364">
                  <c:v>2943656</c:v>
                </c:pt>
                <c:pt idx="1365">
                  <c:v>2944024</c:v>
                </c:pt>
                <c:pt idx="1366">
                  <c:v>2951280</c:v>
                </c:pt>
                <c:pt idx="1367">
                  <c:v>2952188</c:v>
                </c:pt>
                <c:pt idx="1368">
                  <c:v>2953696</c:v>
                </c:pt>
                <c:pt idx="1369">
                  <c:v>2954636</c:v>
                </c:pt>
                <c:pt idx="1370">
                  <c:v>2955364</c:v>
                </c:pt>
                <c:pt idx="1371">
                  <c:v>2956140</c:v>
                </c:pt>
                <c:pt idx="1372">
                  <c:v>2957432</c:v>
                </c:pt>
                <c:pt idx="1373">
                  <c:v>2958356</c:v>
                </c:pt>
                <c:pt idx="1374">
                  <c:v>2964392</c:v>
                </c:pt>
                <c:pt idx="1375">
                  <c:v>2968632</c:v>
                </c:pt>
                <c:pt idx="1376">
                  <c:v>2970872</c:v>
                </c:pt>
                <c:pt idx="1377">
                  <c:v>2973956</c:v>
                </c:pt>
                <c:pt idx="1378">
                  <c:v>2976088</c:v>
                </c:pt>
                <c:pt idx="1379">
                  <c:v>2979216</c:v>
                </c:pt>
                <c:pt idx="1380">
                  <c:v>2982160</c:v>
                </c:pt>
                <c:pt idx="1381">
                  <c:v>2982460</c:v>
                </c:pt>
                <c:pt idx="1382">
                  <c:v>2983204</c:v>
                </c:pt>
                <c:pt idx="1383">
                  <c:v>2983216</c:v>
                </c:pt>
                <c:pt idx="1384">
                  <c:v>2984000</c:v>
                </c:pt>
                <c:pt idx="1385">
                  <c:v>2985912</c:v>
                </c:pt>
                <c:pt idx="1386">
                  <c:v>2986896</c:v>
                </c:pt>
                <c:pt idx="1387">
                  <c:v>2987728</c:v>
                </c:pt>
                <c:pt idx="1388">
                  <c:v>2988588</c:v>
                </c:pt>
                <c:pt idx="1389">
                  <c:v>2990936</c:v>
                </c:pt>
                <c:pt idx="1390">
                  <c:v>2995128</c:v>
                </c:pt>
                <c:pt idx="1391">
                  <c:v>2995944</c:v>
                </c:pt>
                <c:pt idx="1392">
                  <c:v>2996180</c:v>
                </c:pt>
                <c:pt idx="1393">
                  <c:v>3003056</c:v>
                </c:pt>
                <c:pt idx="1394">
                  <c:v>3007668</c:v>
                </c:pt>
                <c:pt idx="1395">
                  <c:v>3011400</c:v>
                </c:pt>
                <c:pt idx="1396">
                  <c:v>3015144</c:v>
                </c:pt>
                <c:pt idx="1397">
                  <c:v>3015144</c:v>
                </c:pt>
                <c:pt idx="1398">
                  <c:v>3021896</c:v>
                </c:pt>
                <c:pt idx="1399">
                  <c:v>3022180</c:v>
                </c:pt>
                <c:pt idx="1400">
                  <c:v>3029356</c:v>
                </c:pt>
                <c:pt idx="1401">
                  <c:v>3029436</c:v>
                </c:pt>
                <c:pt idx="1402">
                  <c:v>3030592</c:v>
                </c:pt>
                <c:pt idx="1403">
                  <c:v>3031392</c:v>
                </c:pt>
                <c:pt idx="1404">
                  <c:v>3035820</c:v>
                </c:pt>
                <c:pt idx="1405">
                  <c:v>3045356</c:v>
                </c:pt>
                <c:pt idx="1406">
                  <c:v>3046108</c:v>
                </c:pt>
                <c:pt idx="1407">
                  <c:v>3053600</c:v>
                </c:pt>
                <c:pt idx="1408">
                  <c:v>3055500</c:v>
                </c:pt>
                <c:pt idx="1409">
                  <c:v>3058548</c:v>
                </c:pt>
                <c:pt idx="1410">
                  <c:v>3059240</c:v>
                </c:pt>
                <c:pt idx="1411">
                  <c:v>3065484</c:v>
                </c:pt>
                <c:pt idx="1412">
                  <c:v>3066492</c:v>
                </c:pt>
                <c:pt idx="1413">
                  <c:v>3068336</c:v>
                </c:pt>
                <c:pt idx="1414">
                  <c:v>3069664</c:v>
                </c:pt>
                <c:pt idx="1415">
                  <c:v>3070784</c:v>
                </c:pt>
                <c:pt idx="1416">
                  <c:v>3071124</c:v>
                </c:pt>
                <c:pt idx="1417">
                  <c:v>3071348</c:v>
                </c:pt>
                <c:pt idx="1418">
                  <c:v>3072140</c:v>
                </c:pt>
                <c:pt idx="1419">
                  <c:v>3077904</c:v>
                </c:pt>
                <c:pt idx="1420">
                  <c:v>3084400</c:v>
                </c:pt>
                <c:pt idx="1421">
                  <c:v>3087972</c:v>
                </c:pt>
                <c:pt idx="1422">
                  <c:v>3088636</c:v>
                </c:pt>
                <c:pt idx="1423">
                  <c:v>3094024</c:v>
                </c:pt>
                <c:pt idx="1424">
                  <c:v>3094464</c:v>
                </c:pt>
                <c:pt idx="1425">
                  <c:v>3096476</c:v>
                </c:pt>
                <c:pt idx="1426">
                  <c:v>3097024</c:v>
                </c:pt>
                <c:pt idx="1427">
                  <c:v>3097276</c:v>
                </c:pt>
                <c:pt idx="1428">
                  <c:v>3100824</c:v>
                </c:pt>
                <c:pt idx="1429">
                  <c:v>3103092</c:v>
                </c:pt>
                <c:pt idx="1430">
                  <c:v>3105036</c:v>
                </c:pt>
                <c:pt idx="1431">
                  <c:v>3108920</c:v>
                </c:pt>
                <c:pt idx="1432">
                  <c:v>3112776</c:v>
                </c:pt>
                <c:pt idx="1433">
                  <c:v>3116396</c:v>
                </c:pt>
                <c:pt idx="1434">
                  <c:v>3126300</c:v>
                </c:pt>
                <c:pt idx="1435">
                  <c:v>3127720</c:v>
                </c:pt>
                <c:pt idx="1436">
                  <c:v>3129096</c:v>
                </c:pt>
                <c:pt idx="1437">
                  <c:v>3132620</c:v>
                </c:pt>
                <c:pt idx="1438">
                  <c:v>3138360</c:v>
                </c:pt>
                <c:pt idx="1439">
                  <c:v>3141692</c:v>
                </c:pt>
                <c:pt idx="1440">
                  <c:v>3143724</c:v>
                </c:pt>
                <c:pt idx="1441">
                  <c:v>3145728</c:v>
                </c:pt>
                <c:pt idx="1442">
                  <c:v>3148816</c:v>
                </c:pt>
                <c:pt idx="1443">
                  <c:v>3154704</c:v>
                </c:pt>
                <c:pt idx="1444">
                  <c:v>3156952</c:v>
                </c:pt>
                <c:pt idx="1445">
                  <c:v>3158212</c:v>
                </c:pt>
                <c:pt idx="1446">
                  <c:v>3162268</c:v>
                </c:pt>
                <c:pt idx="1447">
                  <c:v>3163900</c:v>
                </c:pt>
                <c:pt idx="1448">
                  <c:v>3164828</c:v>
                </c:pt>
                <c:pt idx="1449">
                  <c:v>3165920</c:v>
                </c:pt>
                <c:pt idx="1450">
                  <c:v>3166028</c:v>
                </c:pt>
                <c:pt idx="1451">
                  <c:v>3167732</c:v>
                </c:pt>
                <c:pt idx="1452">
                  <c:v>3191580</c:v>
                </c:pt>
                <c:pt idx="1453">
                  <c:v>3192968</c:v>
                </c:pt>
                <c:pt idx="1454">
                  <c:v>3194620</c:v>
                </c:pt>
                <c:pt idx="1455">
                  <c:v>3199328</c:v>
                </c:pt>
                <c:pt idx="1456">
                  <c:v>3201292</c:v>
                </c:pt>
                <c:pt idx="1457">
                  <c:v>3203632</c:v>
                </c:pt>
                <c:pt idx="1458">
                  <c:v>3205400</c:v>
                </c:pt>
                <c:pt idx="1459">
                  <c:v>3212016</c:v>
                </c:pt>
                <c:pt idx="1460">
                  <c:v>3219936</c:v>
                </c:pt>
                <c:pt idx="1461">
                  <c:v>3229748</c:v>
                </c:pt>
                <c:pt idx="1462">
                  <c:v>3230584</c:v>
                </c:pt>
                <c:pt idx="1463">
                  <c:v>3232804</c:v>
                </c:pt>
                <c:pt idx="1464">
                  <c:v>3235936</c:v>
                </c:pt>
                <c:pt idx="1465">
                  <c:v>3237832</c:v>
                </c:pt>
                <c:pt idx="1466">
                  <c:v>3238900</c:v>
                </c:pt>
                <c:pt idx="1467">
                  <c:v>3249780</c:v>
                </c:pt>
                <c:pt idx="1468">
                  <c:v>3252224</c:v>
                </c:pt>
                <c:pt idx="1469">
                  <c:v>3253884</c:v>
                </c:pt>
                <c:pt idx="1470">
                  <c:v>3256656</c:v>
                </c:pt>
                <c:pt idx="1471">
                  <c:v>3263580</c:v>
                </c:pt>
                <c:pt idx="1472">
                  <c:v>3264352</c:v>
                </c:pt>
                <c:pt idx="1473">
                  <c:v>3265012</c:v>
                </c:pt>
                <c:pt idx="1474">
                  <c:v>3266768</c:v>
                </c:pt>
                <c:pt idx="1475">
                  <c:v>3267732</c:v>
                </c:pt>
                <c:pt idx="1476">
                  <c:v>3268868</c:v>
                </c:pt>
                <c:pt idx="1477">
                  <c:v>3277512</c:v>
                </c:pt>
                <c:pt idx="1478">
                  <c:v>3282152</c:v>
                </c:pt>
                <c:pt idx="1479">
                  <c:v>3284852</c:v>
                </c:pt>
                <c:pt idx="1480">
                  <c:v>3285596</c:v>
                </c:pt>
                <c:pt idx="1481">
                  <c:v>3286688</c:v>
                </c:pt>
                <c:pt idx="1482">
                  <c:v>3292784</c:v>
                </c:pt>
                <c:pt idx="1483">
                  <c:v>3301048</c:v>
                </c:pt>
                <c:pt idx="1484">
                  <c:v>3308340</c:v>
                </c:pt>
                <c:pt idx="1485">
                  <c:v>3311824</c:v>
                </c:pt>
                <c:pt idx="1486">
                  <c:v>3316396</c:v>
                </c:pt>
                <c:pt idx="1487">
                  <c:v>3320072</c:v>
                </c:pt>
                <c:pt idx="1488">
                  <c:v>3324204</c:v>
                </c:pt>
                <c:pt idx="1489">
                  <c:v>3333212</c:v>
                </c:pt>
                <c:pt idx="1490">
                  <c:v>3333812</c:v>
                </c:pt>
                <c:pt idx="1491">
                  <c:v>3334728</c:v>
                </c:pt>
                <c:pt idx="1492">
                  <c:v>3336428</c:v>
                </c:pt>
                <c:pt idx="1493">
                  <c:v>3343584</c:v>
                </c:pt>
                <c:pt idx="1494">
                  <c:v>3346932</c:v>
                </c:pt>
                <c:pt idx="1495">
                  <c:v>3347808</c:v>
                </c:pt>
                <c:pt idx="1496">
                  <c:v>3354572</c:v>
                </c:pt>
                <c:pt idx="1497">
                  <c:v>3356980</c:v>
                </c:pt>
                <c:pt idx="1498">
                  <c:v>3357392</c:v>
                </c:pt>
                <c:pt idx="1499">
                  <c:v>3362272</c:v>
                </c:pt>
                <c:pt idx="1500">
                  <c:v>3362536</c:v>
                </c:pt>
                <c:pt idx="1501">
                  <c:v>3362608</c:v>
                </c:pt>
                <c:pt idx="1502">
                  <c:v>3362864</c:v>
                </c:pt>
                <c:pt idx="1503">
                  <c:v>3363296</c:v>
                </c:pt>
                <c:pt idx="1504">
                  <c:v>3364056</c:v>
                </c:pt>
                <c:pt idx="1505">
                  <c:v>3364492</c:v>
                </c:pt>
                <c:pt idx="1506">
                  <c:v>3367268</c:v>
                </c:pt>
                <c:pt idx="1507">
                  <c:v>3369148</c:v>
                </c:pt>
                <c:pt idx="1508">
                  <c:v>3370408</c:v>
                </c:pt>
                <c:pt idx="1509">
                  <c:v>3373388</c:v>
                </c:pt>
                <c:pt idx="1510">
                  <c:v>3373540</c:v>
                </c:pt>
                <c:pt idx="1511">
                  <c:v>3373704</c:v>
                </c:pt>
                <c:pt idx="1512">
                  <c:v>3374604</c:v>
                </c:pt>
                <c:pt idx="1513">
                  <c:v>3374948</c:v>
                </c:pt>
                <c:pt idx="1514">
                  <c:v>3375436</c:v>
                </c:pt>
                <c:pt idx="1515">
                  <c:v>3377472</c:v>
                </c:pt>
                <c:pt idx="1516">
                  <c:v>3393904</c:v>
                </c:pt>
                <c:pt idx="1517">
                  <c:v>3394344</c:v>
                </c:pt>
                <c:pt idx="1518">
                  <c:v>3394980</c:v>
                </c:pt>
                <c:pt idx="1519">
                  <c:v>3398760</c:v>
                </c:pt>
                <c:pt idx="1520">
                  <c:v>3401000</c:v>
                </c:pt>
                <c:pt idx="1521">
                  <c:v>3403500</c:v>
                </c:pt>
                <c:pt idx="1522">
                  <c:v>3412172</c:v>
                </c:pt>
                <c:pt idx="1523">
                  <c:v>3416588</c:v>
                </c:pt>
                <c:pt idx="1524">
                  <c:v>3416588</c:v>
                </c:pt>
                <c:pt idx="1525">
                  <c:v>3416588</c:v>
                </c:pt>
                <c:pt idx="1526">
                  <c:v>3418440</c:v>
                </c:pt>
                <c:pt idx="1527">
                  <c:v>3418940</c:v>
                </c:pt>
                <c:pt idx="1528">
                  <c:v>3420160</c:v>
                </c:pt>
                <c:pt idx="1529">
                  <c:v>3423328</c:v>
                </c:pt>
                <c:pt idx="1530">
                  <c:v>3432524</c:v>
                </c:pt>
                <c:pt idx="1531">
                  <c:v>3432576</c:v>
                </c:pt>
                <c:pt idx="1532">
                  <c:v>3434044</c:v>
                </c:pt>
                <c:pt idx="1533">
                  <c:v>3435352</c:v>
                </c:pt>
                <c:pt idx="1534">
                  <c:v>3440268</c:v>
                </c:pt>
                <c:pt idx="1535">
                  <c:v>3441756</c:v>
                </c:pt>
                <c:pt idx="1536">
                  <c:v>3448608</c:v>
                </c:pt>
                <c:pt idx="1537">
                  <c:v>3449000</c:v>
                </c:pt>
                <c:pt idx="1538">
                  <c:v>3461388</c:v>
                </c:pt>
                <c:pt idx="1539">
                  <c:v>3461568</c:v>
                </c:pt>
                <c:pt idx="1540">
                  <c:v>3462956</c:v>
                </c:pt>
                <c:pt idx="1541">
                  <c:v>3463008</c:v>
                </c:pt>
                <c:pt idx="1542">
                  <c:v>3463168</c:v>
                </c:pt>
                <c:pt idx="1543">
                  <c:v>3464124</c:v>
                </c:pt>
                <c:pt idx="1544">
                  <c:v>3466968</c:v>
                </c:pt>
                <c:pt idx="1545">
                  <c:v>3467548</c:v>
                </c:pt>
                <c:pt idx="1546">
                  <c:v>3474616</c:v>
                </c:pt>
                <c:pt idx="1547">
                  <c:v>3477284</c:v>
                </c:pt>
                <c:pt idx="1548">
                  <c:v>3489440</c:v>
                </c:pt>
                <c:pt idx="1549">
                  <c:v>3493040</c:v>
                </c:pt>
                <c:pt idx="1550">
                  <c:v>3501244</c:v>
                </c:pt>
                <c:pt idx="1551">
                  <c:v>3504060</c:v>
                </c:pt>
                <c:pt idx="1552">
                  <c:v>3511628</c:v>
                </c:pt>
                <c:pt idx="1553">
                  <c:v>3511688</c:v>
                </c:pt>
                <c:pt idx="1554">
                  <c:v>3513700</c:v>
                </c:pt>
                <c:pt idx="1555">
                  <c:v>3519700</c:v>
                </c:pt>
                <c:pt idx="1556">
                  <c:v>3520448</c:v>
                </c:pt>
                <c:pt idx="1557">
                  <c:v>3522188</c:v>
                </c:pt>
                <c:pt idx="1558">
                  <c:v>3522676</c:v>
                </c:pt>
                <c:pt idx="1559">
                  <c:v>3534620</c:v>
                </c:pt>
                <c:pt idx="1560">
                  <c:v>3535272</c:v>
                </c:pt>
                <c:pt idx="1561">
                  <c:v>3540428</c:v>
                </c:pt>
                <c:pt idx="1562">
                  <c:v>3541260</c:v>
                </c:pt>
                <c:pt idx="1563">
                  <c:v>3541304</c:v>
                </c:pt>
                <c:pt idx="1564">
                  <c:v>3544556</c:v>
                </c:pt>
                <c:pt idx="1565">
                  <c:v>3557824</c:v>
                </c:pt>
                <c:pt idx="1566">
                  <c:v>3562968</c:v>
                </c:pt>
                <c:pt idx="1567">
                  <c:v>3563320</c:v>
                </c:pt>
                <c:pt idx="1568">
                  <c:v>3563580</c:v>
                </c:pt>
                <c:pt idx="1569">
                  <c:v>3566052</c:v>
                </c:pt>
                <c:pt idx="1570">
                  <c:v>3568952</c:v>
                </c:pt>
                <c:pt idx="1571">
                  <c:v>3573136</c:v>
                </c:pt>
                <c:pt idx="1572">
                  <c:v>3574552</c:v>
                </c:pt>
                <c:pt idx="1573">
                  <c:v>3578144</c:v>
                </c:pt>
                <c:pt idx="1574">
                  <c:v>3578728</c:v>
                </c:pt>
                <c:pt idx="1575">
                  <c:v>3584120</c:v>
                </c:pt>
                <c:pt idx="1576">
                  <c:v>3584232</c:v>
                </c:pt>
                <c:pt idx="1577">
                  <c:v>3585632</c:v>
                </c:pt>
                <c:pt idx="1578">
                  <c:v>3590728</c:v>
                </c:pt>
                <c:pt idx="1579">
                  <c:v>3593572</c:v>
                </c:pt>
                <c:pt idx="1580">
                  <c:v>3593776</c:v>
                </c:pt>
                <c:pt idx="1581">
                  <c:v>3597528</c:v>
                </c:pt>
                <c:pt idx="1582">
                  <c:v>3598288</c:v>
                </c:pt>
                <c:pt idx="1583">
                  <c:v>3600136</c:v>
                </c:pt>
                <c:pt idx="1584">
                  <c:v>3601528</c:v>
                </c:pt>
                <c:pt idx="1585">
                  <c:v>3602848</c:v>
                </c:pt>
                <c:pt idx="1586">
                  <c:v>3609656</c:v>
                </c:pt>
                <c:pt idx="1587">
                  <c:v>3610124</c:v>
                </c:pt>
                <c:pt idx="1588">
                  <c:v>3613148</c:v>
                </c:pt>
                <c:pt idx="1589">
                  <c:v>3624320</c:v>
                </c:pt>
                <c:pt idx="1590">
                  <c:v>3629880</c:v>
                </c:pt>
                <c:pt idx="1591">
                  <c:v>3631288</c:v>
                </c:pt>
                <c:pt idx="1592">
                  <c:v>3631928</c:v>
                </c:pt>
                <c:pt idx="1593">
                  <c:v>3632816</c:v>
                </c:pt>
                <c:pt idx="1594">
                  <c:v>3634016</c:v>
                </c:pt>
                <c:pt idx="1595">
                  <c:v>3647972</c:v>
                </c:pt>
                <c:pt idx="1596">
                  <c:v>3658316</c:v>
                </c:pt>
                <c:pt idx="1597">
                  <c:v>3659672</c:v>
                </c:pt>
                <c:pt idx="1598">
                  <c:v>3665252</c:v>
                </c:pt>
                <c:pt idx="1599">
                  <c:v>3666824</c:v>
                </c:pt>
                <c:pt idx="1600">
                  <c:v>3667348</c:v>
                </c:pt>
                <c:pt idx="1601">
                  <c:v>3667376</c:v>
                </c:pt>
                <c:pt idx="1602">
                  <c:v>3668528</c:v>
                </c:pt>
                <c:pt idx="1603">
                  <c:v>3670496</c:v>
                </c:pt>
                <c:pt idx="1604">
                  <c:v>3675544</c:v>
                </c:pt>
                <c:pt idx="1605">
                  <c:v>3676836</c:v>
                </c:pt>
                <c:pt idx="1606">
                  <c:v>3678184</c:v>
                </c:pt>
                <c:pt idx="1607">
                  <c:v>3687008</c:v>
                </c:pt>
                <c:pt idx="1608">
                  <c:v>3688800</c:v>
                </c:pt>
                <c:pt idx="1609">
                  <c:v>3689640</c:v>
                </c:pt>
                <c:pt idx="1610">
                  <c:v>3693876</c:v>
                </c:pt>
                <c:pt idx="1611">
                  <c:v>3694088</c:v>
                </c:pt>
                <c:pt idx="1612">
                  <c:v>3707332</c:v>
                </c:pt>
                <c:pt idx="1613">
                  <c:v>3708896</c:v>
                </c:pt>
                <c:pt idx="1614">
                  <c:v>3710012</c:v>
                </c:pt>
                <c:pt idx="1615">
                  <c:v>3718964</c:v>
                </c:pt>
                <c:pt idx="1616">
                  <c:v>3719568</c:v>
                </c:pt>
                <c:pt idx="1617">
                  <c:v>3722444</c:v>
                </c:pt>
                <c:pt idx="1618">
                  <c:v>3725460</c:v>
                </c:pt>
                <c:pt idx="1619">
                  <c:v>3727292</c:v>
                </c:pt>
                <c:pt idx="1620">
                  <c:v>3729280</c:v>
                </c:pt>
                <c:pt idx="1621">
                  <c:v>3731700</c:v>
                </c:pt>
                <c:pt idx="1622">
                  <c:v>3737012</c:v>
                </c:pt>
                <c:pt idx="1623">
                  <c:v>3742476</c:v>
                </c:pt>
                <c:pt idx="1624">
                  <c:v>3743704</c:v>
                </c:pt>
                <c:pt idx="1625">
                  <c:v>3747164</c:v>
                </c:pt>
                <c:pt idx="1626">
                  <c:v>3747636</c:v>
                </c:pt>
                <c:pt idx="1627">
                  <c:v>3749100</c:v>
                </c:pt>
                <c:pt idx="1628">
                  <c:v>3750020</c:v>
                </c:pt>
                <c:pt idx="1629">
                  <c:v>3753464</c:v>
                </c:pt>
                <c:pt idx="1630">
                  <c:v>3754576</c:v>
                </c:pt>
                <c:pt idx="1631">
                  <c:v>3754780</c:v>
                </c:pt>
                <c:pt idx="1632">
                  <c:v>3755760</c:v>
                </c:pt>
                <c:pt idx="1633">
                  <c:v>3764080</c:v>
                </c:pt>
                <c:pt idx="1634">
                  <c:v>3767460</c:v>
                </c:pt>
                <c:pt idx="1635">
                  <c:v>3769336</c:v>
                </c:pt>
                <c:pt idx="1636">
                  <c:v>3770240</c:v>
                </c:pt>
                <c:pt idx="1637">
                  <c:v>3774384</c:v>
                </c:pt>
                <c:pt idx="1638">
                  <c:v>3776220</c:v>
                </c:pt>
                <c:pt idx="1639">
                  <c:v>3776332</c:v>
                </c:pt>
                <c:pt idx="1640">
                  <c:v>3776456</c:v>
                </c:pt>
                <c:pt idx="1641">
                  <c:v>3777312</c:v>
                </c:pt>
                <c:pt idx="1642">
                  <c:v>3778128</c:v>
                </c:pt>
                <c:pt idx="1643">
                  <c:v>3778232</c:v>
                </c:pt>
                <c:pt idx="1644">
                  <c:v>3782916</c:v>
                </c:pt>
                <c:pt idx="1645">
                  <c:v>3786384</c:v>
                </c:pt>
                <c:pt idx="1646">
                  <c:v>3788760</c:v>
                </c:pt>
                <c:pt idx="1647">
                  <c:v>3793356</c:v>
                </c:pt>
                <c:pt idx="1648">
                  <c:v>3799460</c:v>
                </c:pt>
                <c:pt idx="1649">
                  <c:v>3801392</c:v>
                </c:pt>
                <c:pt idx="1650">
                  <c:v>3801780</c:v>
                </c:pt>
                <c:pt idx="1651">
                  <c:v>3806652</c:v>
                </c:pt>
                <c:pt idx="1652">
                  <c:v>3815716</c:v>
                </c:pt>
                <c:pt idx="1653">
                  <c:v>3816344</c:v>
                </c:pt>
                <c:pt idx="1654">
                  <c:v>3817900</c:v>
                </c:pt>
                <c:pt idx="1655">
                  <c:v>3818392</c:v>
                </c:pt>
                <c:pt idx="1656">
                  <c:v>3820412</c:v>
                </c:pt>
                <c:pt idx="1657">
                  <c:v>3829812</c:v>
                </c:pt>
                <c:pt idx="1658">
                  <c:v>3832508</c:v>
                </c:pt>
                <c:pt idx="1659">
                  <c:v>3834588</c:v>
                </c:pt>
                <c:pt idx="1660">
                  <c:v>3839316</c:v>
                </c:pt>
                <c:pt idx="1661">
                  <c:v>3842476</c:v>
                </c:pt>
                <c:pt idx="1662">
                  <c:v>3845096</c:v>
                </c:pt>
                <c:pt idx="1663">
                  <c:v>3846744</c:v>
                </c:pt>
                <c:pt idx="1664">
                  <c:v>3851156</c:v>
                </c:pt>
                <c:pt idx="1665">
                  <c:v>3851200</c:v>
                </c:pt>
                <c:pt idx="1666">
                  <c:v>3853368</c:v>
                </c:pt>
                <c:pt idx="1667">
                  <c:v>3853612</c:v>
                </c:pt>
                <c:pt idx="1668">
                  <c:v>3854476</c:v>
                </c:pt>
                <c:pt idx="1669">
                  <c:v>3860132</c:v>
                </c:pt>
                <c:pt idx="1670">
                  <c:v>3862512</c:v>
                </c:pt>
                <c:pt idx="1671">
                  <c:v>3863340</c:v>
                </c:pt>
                <c:pt idx="1672">
                  <c:v>3868084</c:v>
                </c:pt>
                <c:pt idx="1673">
                  <c:v>3875144</c:v>
                </c:pt>
                <c:pt idx="1674">
                  <c:v>3878696</c:v>
                </c:pt>
                <c:pt idx="1675">
                  <c:v>3881508</c:v>
                </c:pt>
                <c:pt idx="1676">
                  <c:v>3893676</c:v>
                </c:pt>
                <c:pt idx="1677">
                  <c:v>3899456</c:v>
                </c:pt>
                <c:pt idx="1678">
                  <c:v>3903808</c:v>
                </c:pt>
                <c:pt idx="1679">
                  <c:v>3911496</c:v>
                </c:pt>
                <c:pt idx="1680">
                  <c:v>3911936</c:v>
                </c:pt>
                <c:pt idx="1681">
                  <c:v>3913248</c:v>
                </c:pt>
                <c:pt idx="1682">
                  <c:v>3920056</c:v>
                </c:pt>
                <c:pt idx="1683">
                  <c:v>3932260</c:v>
                </c:pt>
                <c:pt idx="1684">
                  <c:v>3932920</c:v>
                </c:pt>
                <c:pt idx="1685">
                  <c:v>3933628</c:v>
                </c:pt>
                <c:pt idx="1686">
                  <c:v>3938352</c:v>
                </c:pt>
                <c:pt idx="1687">
                  <c:v>3938528</c:v>
                </c:pt>
                <c:pt idx="1688">
                  <c:v>3938800</c:v>
                </c:pt>
                <c:pt idx="1689">
                  <c:v>3940316</c:v>
                </c:pt>
                <c:pt idx="1690">
                  <c:v>3945276</c:v>
                </c:pt>
                <c:pt idx="1691">
                  <c:v>3948736</c:v>
                </c:pt>
                <c:pt idx="1692">
                  <c:v>3949044</c:v>
                </c:pt>
                <c:pt idx="1693">
                  <c:v>3950524</c:v>
                </c:pt>
                <c:pt idx="1694">
                  <c:v>3958168</c:v>
                </c:pt>
                <c:pt idx="1695">
                  <c:v>3962056</c:v>
                </c:pt>
                <c:pt idx="1696">
                  <c:v>3966804</c:v>
                </c:pt>
                <c:pt idx="1697">
                  <c:v>3974484</c:v>
                </c:pt>
                <c:pt idx="1698">
                  <c:v>3975828</c:v>
                </c:pt>
                <c:pt idx="1699">
                  <c:v>3977220</c:v>
                </c:pt>
                <c:pt idx="1700">
                  <c:v>3982476</c:v>
                </c:pt>
                <c:pt idx="1701">
                  <c:v>3986760</c:v>
                </c:pt>
                <c:pt idx="1702">
                  <c:v>3989120</c:v>
                </c:pt>
                <c:pt idx="1703">
                  <c:v>3993352</c:v>
                </c:pt>
                <c:pt idx="1704">
                  <c:v>4002192</c:v>
                </c:pt>
                <c:pt idx="1705">
                  <c:v>4002244</c:v>
                </c:pt>
                <c:pt idx="1706">
                  <c:v>4008484</c:v>
                </c:pt>
                <c:pt idx="1707">
                  <c:v>4008892</c:v>
                </c:pt>
                <c:pt idx="1708">
                  <c:v>4012208</c:v>
                </c:pt>
                <c:pt idx="1709">
                  <c:v>4013192</c:v>
                </c:pt>
                <c:pt idx="1710">
                  <c:v>4016532</c:v>
                </c:pt>
                <c:pt idx="1711">
                  <c:v>4026744</c:v>
                </c:pt>
                <c:pt idx="1712">
                  <c:v>4029392</c:v>
                </c:pt>
                <c:pt idx="1713">
                  <c:v>4034572</c:v>
                </c:pt>
                <c:pt idx="1714">
                  <c:v>4040896</c:v>
                </c:pt>
                <c:pt idx="1715">
                  <c:v>4047564</c:v>
                </c:pt>
                <c:pt idx="1716">
                  <c:v>4051800</c:v>
                </c:pt>
                <c:pt idx="1717">
                  <c:v>4053292</c:v>
                </c:pt>
                <c:pt idx="1718">
                  <c:v>4054480</c:v>
                </c:pt>
                <c:pt idx="1719">
                  <c:v>4058968</c:v>
                </c:pt>
                <c:pt idx="1720">
                  <c:v>4062696</c:v>
                </c:pt>
                <c:pt idx="1721">
                  <c:v>4064024</c:v>
                </c:pt>
                <c:pt idx="1722">
                  <c:v>4076632</c:v>
                </c:pt>
                <c:pt idx="1723">
                  <c:v>4081020</c:v>
                </c:pt>
                <c:pt idx="1724">
                  <c:v>4085312</c:v>
                </c:pt>
                <c:pt idx="1725">
                  <c:v>4087240</c:v>
                </c:pt>
                <c:pt idx="1726">
                  <c:v>4097944</c:v>
                </c:pt>
                <c:pt idx="1727">
                  <c:v>4100512</c:v>
                </c:pt>
                <c:pt idx="1728">
                  <c:v>4103724</c:v>
                </c:pt>
                <c:pt idx="1729">
                  <c:v>4106164</c:v>
                </c:pt>
                <c:pt idx="1730">
                  <c:v>4110088</c:v>
                </c:pt>
                <c:pt idx="1731">
                  <c:v>4111348</c:v>
                </c:pt>
                <c:pt idx="1732">
                  <c:v>4116172</c:v>
                </c:pt>
                <c:pt idx="1733">
                  <c:v>4121900</c:v>
                </c:pt>
                <c:pt idx="1734">
                  <c:v>4141416</c:v>
                </c:pt>
                <c:pt idx="1735">
                  <c:v>4144396</c:v>
                </c:pt>
                <c:pt idx="1736">
                  <c:v>4164048</c:v>
                </c:pt>
                <c:pt idx="1737">
                  <c:v>4174020</c:v>
                </c:pt>
                <c:pt idx="1738">
                  <c:v>4177632</c:v>
                </c:pt>
                <c:pt idx="1739">
                  <c:v>4177764</c:v>
                </c:pt>
                <c:pt idx="1740">
                  <c:v>4183324</c:v>
                </c:pt>
                <c:pt idx="1741">
                  <c:v>4188736</c:v>
                </c:pt>
                <c:pt idx="1742">
                  <c:v>4190048</c:v>
                </c:pt>
                <c:pt idx="1743">
                  <c:v>4192952</c:v>
                </c:pt>
                <c:pt idx="1744">
                  <c:v>4195736</c:v>
                </c:pt>
                <c:pt idx="1745">
                  <c:v>4197636</c:v>
                </c:pt>
                <c:pt idx="1746">
                  <c:v>4200288</c:v>
                </c:pt>
                <c:pt idx="1747">
                  <c:v>4204160</c:v>
                </c:pt>
                <c:pt idx="1748">
                  <c:v>4207484</c:v>
                </c:pt>
                <c:pt idx="1749">
                  <c:v>4211228</c:v>
                </c:pt>
                <c:pt idx="1750">
                  <c:v>4212092</c:v>
                </c:pt>
                <c:pt idx="1751">
                  <c:v>4223356</c:v>
                </c:pt>
                <c:pt idx="1752">
                  <c:v>4223856</c:v>
                </c:pt>
                <c:pt idx="1753">
                  <c:v>4227848</c:v>
                </c:pt>
                <c:pt idx="1754">
                  <c:v>4232016</c:v>
                </c:pt>
                <c:pt idx="1755">
                  <c:v>4242616</c:v>
                </c:pt>
                <c:pt idx="1756">
                  <c:v>4254060</c:v>
                </c:pt>
                <c:pt idx="1757">
                  <c:v>4254852</c:v>
                </c:pt>
                <c:pt idx="1758">
                  <c:v>4256808</c:v>
                </c:pt>
                <c:pt idx="1759">
                  <c:v>4259644</c:v>
                </c:pt>
                <c:pt idx="1760">
                  <c:v>4260664</c:v>
                </c:pt>
                <c:pt idx="1761">
                  <c:v>4263208</c:v>
                </c:pt>
                <c:pt idx="1762">
                  <c:v>4264180</c:v>
                </c:pt>
                <c:pt idx="1763">
                  <c:v>4268804</c:v>
                </c:pt>
                <c:pt idx="1764">
                  <c:v>4269792</c:v>
                </c:pt>
                <c:pt idx="1765">
                  <c:v>4271720</c:v>
                </c:pt>
                <c:pt idx="1766">
                  <c:v>4281548</c:v>
                </c:pt>
                <c:pt idx="1767">
                  <c:v>4282000</c:v>
                </c:pt>
                <c:pt idx="1768">
                  <c:v>4301264</c:v>
                </c:pt>
                <c:pt idx="1769">
                  <c:v>4303460</c:v>
                </c:pt>
                <c:pt idx="1770">
                  <c:v>4323900</c:v>
                </c:pt>
                <c:pt idx="1771">
                  <c:v>4327968</c:v>
                </c:pt>
                <c:pt idx="1772">
                  <c:v>4328216</c:v>
                </c:pt>
                <c:pt idx="1773">
                  <c:v>4334652</c:v>
                </c:pt>
                <c:pt idx="1774">
                  <c:v>4350092</c:v>
                </c:pt>
                <c:pt idx="1775">
                  <c:v>4351476</c:v>
                </c:pt>
                <c:pt idx="1776">
                  <c:v>4354696</c:v>
                </c:pt>
                <c:pt idx="1777">
                  <c:v>4356200</c:v>
                </c:pt>
                <c:pt idx="1778">
                  <c:v>4359096</c:v>
                </c:pt>
                <c:pt idx="1779">
                  <c:v>4360184</c:v>
                </c:pt>
                <c:pt idx="1780">
                  <c:v>4366764</c:v>
                </c:pt>
                <c:pt idx="1781">
                  <c:v>4367604</c:v>
                </c:pt>
                <c:pt idx="1782">
                  <c:v>4375088</c:v>
                </c:pt>
                <c:pt idx="1783">
                  <c:v>4377884</c:v>
                </c:pt>
                <c:pt idx="1784">
                  <c:v>4380472</c:v>
                </c:pt>
                <c:pt idx="1785">
                  <c:v>4383436</c:v>
                </c:pt>
                <c:pt idx="1786">
                  <c:v>4390292</c:v>
                </c:pt>
                <c:pt idx="1787">
                  <c:v>4391932</c:v>
                </c:pt>
                <c:pt idx="1788">
                  <c:v>4397944</c:v>
                </c:pt>
                <c:pt idx="1789">
                  <c:v>4405216</c:v>
                </c:pt>
                <c:pt idx="1790">
                  <c:v>4407552</c:v>
                </c:pt>
                <c:pt idx="1791">
                  <c:v>4414468</c:v>
                </c:pt>
                <c:pt idx="1792">
                  <c:v>4415208</c:v>
                </c:pt>
                <c:pt idx="1793">
                  <c:v>4437640</c:v>
                </c:pt>
                <c:pt idx="1794">
                  <c:v>4440372</c:v>
                </c:pt>
                <c:pt idx="1795">
                  <c:v>4441776</c:v>
                </c:pt>
                <c:pt idx="1796">
                  <c:v>4451256</c:v>
                </c:pt>
                <c:pt idx="1797">
                  <c:v>4452944</c:v>
                </c:pt>
                <c:pt idx="1798">
                  <c:v>4455440</c:v>
                </c:pt>
                <c:pt idx="1799">
                  <c:v>4456440</c:v>
                </c:pt>
                <c:pt idx="1800">
                  <c:v>4457608</c:v>
                </c:pt>
                <c:pt idx="1801">
                  <c:v>4468756</c:v>
                </c:pt>
                <c:pt idx="1802">
                  <c:v>4470276</c:v>
                </c:pt>
                <c:pt idx="1803">
                  <c:v>4471124</c:v>
                </c:pt>
                <c:pt idx="1804">
                  <c:v>4475592</c:v>
                </c:pt>
                <c:pt idx="1805">
                  <c:v>4477816</c:v>
                </c:pt>
                <c:pt idx="1806">
                  <c:v>4481452</c:v>
                </c:pt>
                <c:pt idx="1807">
                  <c:v>4483280</c:v>
                </c:pt>
                <c:pt idx="1808">
                  <c:v>4486404</c:v>
                </c:pt>
                <c:pt idx="1809">
                  <c:v>4487892</c:v>
                </c:pt>
                <c:pt idx="1810">
                  <c:v>4497308</c:v>
                </c:pt>
                <c:pt idx="1811">
                  <c:v>4499820</c:v>
                </c:pt>
                <c:pt idx="1812">
                  <c:v>4514328</c:v>
                </c:pt>
                <c:pt idx="1813">
                  <c:v>4521052</c:v>
                </c:pt>
                <c:pt idx="1814">
                  <c:v>4521212</c:v>
                </c:pt>
                <c:pt idx="1815">
                  <c:v>4521468</c:v>
                </c:pt>
                <c:pt idx="1816">
                  <c:v>4532004</c:v>
                </c:pt>
                <c:pt idx="1817">
                  <c:v>4534260</c:v>
                </c:pt>
                <c:pt idx="1818">
                  <c:v>4534904</c:v>
                </c:pt>
                <c:pt idx="1819">
                  <c:v>4536992</c:v>
                </c:pt>
                <c:pt idx="1820">
                  <c:v>4537032</c:v>
                </c:pt>
                <c:pt idx="1821">
                  <c:v>4540832</c:v>
                </c:pt>
                <c:pt idx="1822">
                  <c:v>4541860</c:v>
                </c:pt>
                <c:pt idx="1823">
                  <c:v>4542176</c:v>
                </c:pt>
                <c:pt idx="1824">
                  <c:v>4546440</c:v>
                </c:pt>
                <c:pt idx="1825">
                  <c:v>4550240</c:v>
                </c:pt>
                <c:pt idx="1826">
                  <c:v>4564640</c:v>
                </c:pt>
                <c:pt idx="1827">
                  <c:v>4564700</c:v>
                </c:pt>
                <c:pt idx="1828">
                  <c:v>4565496</c:v>
                </c:pt>
                <c:pt idx="1829">
                  <c:v>4566400</c:v>
                </c:pt>
                <c:pt idx="1830">
                  <c:v>4567972</c:v>
                </c:pt>
                <c:pt idx="1831">
                  <c:v>4571948</c:v>
                </c:pt>
                <c:pt idx="1832">
                  <c:v>4571948</c:v>
                </c:pt>
                <c:pt idx="1833">
                  <c:v>4574200</c:v>
                </c:pt>
                <c:pt idx="1834">
                  <c:v>4575896</c:v>
                </c:pt>
                <c:pt idx="1835">
                  <c:v>4580368</c:v>
                </c:pt>
                <c:pt idx="1836">
                  <c:v>4584520</c:v>
                </c:pt>
                <c:pt idx="1837">
                  <c:v>4585516</c:v>
                </c:pt>
                <c:pt idx="1838">
                  <c:v>4588476</c:v>
                </c:pt>
                <c:pt idx="1839">
                  <c:v>4592172</c:v>
                </c:pt>
                <c:pt idx="1840">
                  <c:v>4604024</c:v>
                </c:pt>
                <c:pt idx="1841">
                  <c:v>4604024</c:v>
                </c:pt>
                <c:pt idx="1842">
                  <c:v>4607296</c:v>
                </c:pt>
                <c:pt idx="1843">
                  <c:v>4610180</c:v>
                </c:pt>
                <c:pt idx="1844">
                  <c:v>4611192</c:v>
                </c:pt>
                <c:pt idx="1845">
                  <c:v>4614876</c:v>
                </c:pt>
                <c:pt idx="1846">
                  <c:v>4618424</c:v>
                </c:pt>
                <c:pt idx="1847">
                  <c:v>4620860</c:v>
                </c:pt>
                <c:pt idx="1848">
                  <c:v>4622036</c:v>
                </c:pt>
                <c:pt idx="1849">
                  <c:v>4622252</c:v>
                </c:pt>
                <c:pt idx="1850">
                  <c:v>4624952</c:v>
                </c:pt>
                <c:pt idx="1851">
                  <c:v>4627588</c:v>
                </c:pt>
                <c:pt idx="1852">
                  <c:v>4630932</c:v>
                </c:pt>
                <c:pt idx="1853">
                  <c:v>4633852</c:v>
                </c:pt>
                <c:pt idx="1854">
                  <c:v>4633852</c:v>
                </c:pt>
                <c:pt idx="1855">
                  <c:v>4637884</c:v>
                </c:pt>
                <c:pt idx="1856">
                  <c:v>4642616</c:v>
                </c:pt>
                <c:pt idx="1857">
                  <c:v>4653200</c:v>
                </c:pt>
                <c:pt idx="1858">
                  <c:v>4653560</c:v>
                </c:pt>
                <c:pt idx="1859">
                  <c:v>4661224</c:v>
                </c:pt>
                <c:pt idx="1860">
                  <c:v>4663096</c:v>
                </c:pt>
                <c:pt idx="1861">
                  <c:v>4672936</c:v>
                </c:pt>
                <c:pt idx="1862">
                  <c:v>4679720</c:v>
                </c:pt>
                <c:pt idx="1863">
                  <c:v>4683044</c:v>
                </c:pt>
                <c:pt idx="1864">
                  <c:v>4692408</c:v>
                </c:pt>
                <c:pt idx="1865">
                  <c:v>4698256</c:v>
                </c:pt>
                <c:pt idx="1866">
                  <c:v>4698580</c:v>
                </c:pt>
                <c:pt idx="1867">
                  <c:v>4700164</c:v>
                </c:pt>
                <c:pt idx="1868">
                  <c:v>4701768</c:v>
                </c:pt>
                <c:pt idx="1869">
                  <c:v>4703324</c:v>
                </c:pt>
                <c:pt idx="1870">
                  <c:v>4703468</c:v>
                </c:pt>
                <c:pt idx="1871">
                  <c:v>4711824</c:v>
                </c:pt>
                <c:pt idx="1872">
                  <c:v>4715156</c:v>
                </c:pt>
                <c:pt idx="1873">
                  <c:v>4725148</c:v>
                </c:pt>
                <c:pt idx="1874">
                  <c:v>4735808</c:v>
                </c:pt>
                <c:pt idx="1875">
                  <c:v>4736892</c:v>
                </c:pt>
                <c:pt idx="1876">
                  <c:v>4738832</c:v>
                </c:pt>
                <c:pt idx="1877">
                  <c:v>4739308</c:v>
                </c:pt>
                <c:pt idx="1878">
                  <c:v>4739804</c:v>
                </c:pt>
                <c:pt idx="1879">
                  <c:v>4740140</c:v>
                </c:pt>
                <c:pt idx="1880">
                  <c:v>4747336</c:v>
                </c:pt>
                <c:pt idx="1881">
                  <c:v>4753032</c:v>
                </c:pt>
                <c:pt idx="1882">
                  <c:v>4753440</c:v>
                </c:pt>
                <c:pt idx="1883">
                  <c:v>4769964</c:v>
                </c:pt>
                <c:pt idx="1884">
                  <c:v>4773208</c:v>
                </c:pt>
                <c:pt idx="1885">
                  <c:v>4774128</c:v>
                </c:pt>
                <c:pt idx="1886">
                  <c:v>4775088</c:v>
                </c:pt>
                <c:pt idx="1887">
                  <c:v>4777952</c:v>
                </c:pt>
                <c:pt idx="1888">
                  <c:v>4781048</c:v>
                </c:pt>
                <c:pt idx="1889">
                  <c:v>4782212</c:v>
                </c:pt>
                <c:pt idx="1890">
                  <c:v>4785044</c:v>
                </c:pt>
                <c:pt idx="1891">
                  <c:v>4786704</c:v>
                </c:pt>
                <c:pt idx="1892">
                  <c:v>4790348</c:v>
                </c:pt>
                <c:pt idx="1893">
                  <c:v>4792532</c:v>
                </c:pt>
                <c:pt idx="1894">
                  <c:v>4792916</c:v>
                </c:pt>
                <c:pt idx="1895">
                  <c:v>4794252</c:v>
                </c:pt>
                <c:pt idx="1896">
                  <c:v>4815208</c:v>
                </c:pt>
                <c:pt idx="1897">
                  <c:v>4821096</c:v>
                </c:pt>
                <c:pt idx="1898">
                  <c:v>4836592</c:v>
                </c:pt>
                <c:pt idx="1899">
                  <c:v>4840576</c:v>
                </c:pt>
                <c:pt idx="1900">
                  <c:v>4851916</c:v>
                </c:pt>
                <c:pt idx="1901">
                  <c:v>4858532</c:v>
                </c:pt>
                <c:pt idx="1902">
                  <c:v>4860676</c:v>
                </c:pt>
                <c:pt idx="1903">
                  <c:v>4863800</c:v>
                </c:pt>
                <c:pt idx="1904">
                  <c:v>4864568</c:v>
                </c:pt>
                <c:pt idx="1905">
                  <c:v>4867068</c:v>
                </c:pt>
                <c:pt idx="1906">
                  <c:v>4875116</c:v>
                </c:pt>
                <c:pt idx="1907">
                  <c:v>4885016</c:v>
                </c:pt>
                <c:pt idx="1908">
                  <c:v>4894324</c:v>
                </c:pt>
                <c:pt idx="1909">
                  <c:v>4897940</c:v>
                </c:pt>
                <c:pt idx="1910">
                  <c:v>4901808</c:v>
                </c:pt>
                <c:pt idx="1911">
                  <c:v>4903792</c:v>
                </c:pt>
                <c:pt idx="1912">
                  <c:v>4910212</c:v>
                </c:pt>
                <c:pt idx="1913">
                  <c:v>4914988</c:v>
                </c:pt>
                <c:pt idx="1914">
                  <c:v>4915540</c:v>
                </c:pt>
                <c:pt idx="1915">
                  <c:v>4923392</c:v>
                </c:pt>
                <c:pt idx="1916">
                  <c:v>4930328</c:v>
                </c:pt>
                <c:pt idx="1917">
                  <c:v>4936584</c:v>
                </c:pt>
                <c:pt idx="1918">
                  <c:v>4938124</c:v>
                </c:pt>
                <c:pt idx="1919">
                  <c:v>4939784</c:v>
                </c:pt>
                <c:pt idx="1920">
                  <c:v>4943920</c:v>
                </c:pt>
                <c:pt idx="1921">
                  <c:v>4946748</c:v>
                </c:pt>
                <c:pt idx="1922">
                  <c:v>4952676</c:v>
                </c:pt>
                <c:pt idx="1923">
                  <c:v>4955256</c:v>
                </c:pt>
                <c:pt idx="1924">
                  <c:v>4955976</c:v>
                </c:pt>
                <c:pt idx="1925">
                  <c:v>4961308</c:v>
                </c:pt>
                <c:pt idx="1926">
                  <c:v>4970460</c:v>
                </c:pt>
                <c:pt idx="1927">
                  <c:v>4971648</c:v>
                </c:pt>
                <c:pt idx="1928">
                  <c:v>4979136</c:v>
                </c:pt>
                <c:pt idx="1929">
                  <c:v>4981920</c:v>
                </c:pt>
                <c:pt idx="1930">
                  <c:v>4983260</c:v>
                </c:pt>
                <c:pt idx="1931">
                  <c:v>4983696</c:v>
                </c:pt>
                <c:pt idx="1932">
                  <c:v>4987080</c:v>
                </c:pt>
                <c:pt idx="1933">
                  <c:v>4987920</c:v>
                </c:pt>
                <c:pt idx="1934">
                  <c:v>4991616</c:v>
                </c:pt>
                <c:pt idx="1935">
                  <c:v>5003136</c:v>
                </c:pt>
                <c:pt idx="1936">
                  <c:v>5009056</c:v>
                </c:pt>
                <c:pt idx="1937">
                  <c:v>5009260</c:v>
                </c:pt>
                <c:pt idx="1938">
                  <c:v>5010556</c:v>
                </c:pt>
                <c:pt idx="1939">
                  <c:v>5014408</c:v>
                </c:pt>
                <c:pt idx="1940">
                  <c:v>5025444</c:v>
                </c:pt>
                <c:pt idx="1941">
                  <c:v>5032400</c:v>
                </c:pt>
                <c:pt idx="1942">
                  <c:v>5037232</c:v>
                </c:pt>
                <c:pt idx="1943">
                  <c:v>5041532</c:v>
                </c:pt>
                <c:pt idx="1944">
                  <c:v>5047144</c:v>
                </c:pt>
                <c:pt idx="1945">
                  <c:v>5058056</c:v>
                </c:pt>
                <c:pt idx="1946">
                  <c:v>5061116</c:v>
                </c:pt>
                <c:pt idx="1947">
                  <c:v>5061312</c:v>
                </c:pt>
                <c:pt idx="1948">
                  <c:v>5061716</c:v>
                </c:pt>
                <c:pt idx="1949">
                  <c:v>5069988</c:v>
                </c:pt>
                <c:pt idx="1950">
                  <c:v>5072936</c:v>
                </c:pt>
                <c:pt idx="1951">
                  <c:v>5075852</c:v>
                </c:pt>
                <c:pt idx="1952">
                  <c:v>5080992</c:v>
                </c:pt>
                <c:pt idx="1953">
                  <c:v>5085280</c:v>
                </c:pt>
                <c:pt idx="1954">
                  <c:v>5094092</c:v>
                </c:pt>
                <c:pt idx="1955">
                  <c:v>5095096</c:v>
                </c:pt>
                <c:pt idx="1956">
                  <c:v>5096288</c:v>
                </c:pt>
                <c:pt idx="1957">
                  <c:v>5096880</c:v>
                </c:pt>
                <c:pt idx="1958">
                  <c:v>5100268</c:v>
                </c:pt>
                <c:pt idx="1959">
                  <c:v>5101644</c:v>
                </c:pt>
                <c:pt idx="1960">
                  <c:v>5107216</c:v>
                </c:pt>
                <c:pt idx="1961">
                  <c:v>5110864</c:v>
                </c:pt>
                <c:pt idx="1962">
                  <c:v>5111060</c:v>
                </c:pt>
                <c:pt idx="1963">
                  <c:v>5113708</c:v>
                </c:pt>
                <c:pt idx="1964">
                  <c:v>5131856</c:v>
                </c:pt>
                <c:pt idx="1965">
                  <c:v>5147356</c:v>
                </c:pt>
                <c:pt idx="1966">
                  <c:v>5149940</c:v>
                </c:pt>
                <c:pt idx="1967">
                  <c:v>5153404</c:v>
                </c:pt>
                <c:pt idx="1968">
                  <c:v>5153512</c:v>
                </c:pt>
                <c:pt idx="1969">
                  <c:v>5155884</c:v>
                </c:pt>
                <c:pt idx="1970">
                  <c:v>5156704</c:v>
                </c:pt>
                <c:pt idx="1971">
                  <c:v>5159324</c:v>
                </c:pt>
                <c:pt idx="1972">
                  <c:v>5166096</c:v>
                </c:pt>
                <c:pt idx="1973">
                  <c:v>5167312</c:v>
                </c:pt>
                <c:pt idx="1974">
                  <c:v>5171424</c:v>
                </c:pt>
                <c:pt idx="1975">
                  <c:v>5172356</c:v>
                </c:pt>
                <c:pt idx="1976">
                  <c:v>5174788</c:v>
                </c:pt>
                <c:pt idx="1977">
                  <c:v>5178412</c:v>
                </c:pt>
                <c:pt idx="1978">
                  <c:v>5179216</c:v>
                </c:pt>
                <c:pt idx="1979">
                  <c:v>5179360</c:v>
                </c:pt>
                <c:pt idx="1980">
                  <c:v>5184588</c:v>
                </c:pt>
                <c:pt idx="1981">
                  <c:v>5208380</c:v>
                </c:pt>
                <c:pt idx="1982">
                  <c:v>5212228</c:v>
                </c:pt>
                <c:pt idx="1983">
                  <c:v>5213816</c:v>
                </c:pt>
                <c:pt idx="1984">
                  <c:v>5223904</c:v>
                </c:pt>
                <c:pt idx="1985">
                  <c:v>5226608</c:v>
                </c:pt>
                <c:pt idx="1986">
                  <c:v>5234124</c:v>
                </c:pt>
                <c:pt idx="1987">
                  <c:v>5245024</c:v>
                </c:pt>
                <c:pt idx="1988">
                  <c:v>5251608</c:v>
                </c:pt>
                <c:pt idx="1989">
                  <c:v>5253468</c:v>
                </c:pt>
                <c:pt idx="1990">
                  <c:v>5254328</c:v>
                </c:pt>
                <c:pt idx="1991">
                  <c:v>5256016</c:v>
                </c:pt>
                <c:pt idx="1992">
                  <c:v>5261688</c:v>
                </c:pt>
                <c:pt idx="1993">
                  <c:v>5261840</c:v>
                </c:pt>
                <c:pt idx="1994">
                  <c:v>5262516</c:v>
                </c:pt>
                <c:pt idx="1995">
                  <c:v>5285120</c:v>
                </c:pt>
                <c:pt idx="1996">
                  <c:v>5289404</c:v>
                </c:pt>
                <c:pt idx="1997">
                  <c:v>5298008</c:v>
                </c:pt>
                <c:pt idx="1998">
                  <c:v>5298340</c:v>
                </c:pt>
                <c:pt idx="1999">
                  <c:v>5299420</c:v>
                </c:pt>
                <c:pt idx="2000">
                  <c:v>5299756</c:v>
                </c:pt>
                <c:pt idx="2001">
                  <c:v>5304800</c:v>
                </c:pt>
                <c:pt idx="2002">
                  <c:v>5318212</c:v>
                </c:pt>
                <c:pt idx="2003">
                  <c:v>5320336</c:v>
                </c:pt>
                <c:pt idx="2004">
                  <c:v>5321720</c:v>
                </c:pt>
                <c:pt idx="2005">
                  <c:v>5327304</c:v>
                </c:pt>
                <c:pt idx="2006">
                  <c:v>5329968</c:v>
                </c:pt>
                <c:pt idx="2007">
                  <c:v>5339668</c:v>
                </c:pt>
                <c:pt idx="2008">
                  <c:v>5339792</c:v>
                </c:pt>
                <c:pt idx="2009">
                  <c:v>5340528</c:v>
                </c:pt>
                <c:pt idx="2010">
                  <c:v>5341368</c:v>
                </c:pt>
                <c:pt idx="2011">
                  <c:v>5341552</c:v>
                </c:pt>
                <c:pt idx="2012">
                  <c:v>5360280</c:v>
                </c:pt>
                <c:pt idx="2013">
                  <c:v>5370992</c:v>
                </c:pt>
                <c:pt idx="2014">
                  <c:v>5395944</c:v>
                </c:pt>
                <c:pt idx="2015">
                  <c:v>5403240</c:v>
                </c:pt>
                <c:pt idx="2016">
                  <c:v>5412568</c:v>
                </c:pt>
                <c:pt idx="2017">
                  <c:v>5428580</c:v>
                </c:pt>
                <c:pt idx="2018">
                  <c:v>5436036</c:v>
                </c:pt>
                <c:pt idx="2019">
                  <c:v>5437264</c:v>
                </c:pt>
                <c:pt idx="2020">
                  <c:v>5437728</c:v>
                </c:pt>
                <c:pt idx="2021">
                  <c:v>5438056</c:v>
                </c:pt>
                <c:pt idx="2022">
                  <c:v>5438072</c:v>
                </c:pt>
                <c:pt idx="2023">
                  <c:v>5445192</c:v>
                </c:pt>
                <c:pt idx="2024">
                  <c:v>5451208</c:v>
                </c:pt>
                <c:pt idx="2025">
                  <c:v>5453796</c:v>
                </c:pt>
                <c:pt idx="2026">
                  <c:v>5454640</c:v>
                </c:pt>
                <c:pt idx="2027">
                  <c:v>5469840</c:v>
                </c:pt>
                <c:pt idx="2028">
                  <c:v>5473212</c:v>
                </c:pt>
                <c:pt idx="2029">
                  <c:v>5473288</c:v>
                </c:pt>
                <c:pt idx="2030">
                  <c:v>5473440</c:v>
                </c:pt>
                <c:pt idx="2031">
                  <c:v>5480248</c:v>
                </c:pt>
                <c:pt idx="2032">
                  <c:v>5486112</c:v>
                </c:pt>
                <c:pt idx="2033">
                  <c:v>5487168</c:v>
                </c:pt>
                <c:pt idx="2034">
                  <c:v>5490128</c:v>
                </c:pt>
                <c:pt idx="2035">
                  <c:v>5491480</c:v>
                </c:pt>
                <c:pt idx="2036">
                  <c:v>5492168</c:v>
                </c:pt>
                <c:pt idx="2037">
                  <c:v>5492688</c:v>
                </c:pt>
                <c:pt idx="2038">
                  <c:v>5492940</c:v>
                </c:pt>
                <c:pt idx="2039">
                  <c:v>5495308</c:v>
                </c:pt>
                <c:pt idx="2040">
                  <c:v>5498792</c:v>
                </c:pt>
                <c:pt idx="2041">
                  <c:v>5499612</c:v>
                </c:pt>
                <c:pt idx="2042">
                  <c:v>5500320</c:v>
                </c:pt>
                <c:pt idx="2043">
                  <c:v>5505272</c:v>
                </c:pt>
                <c:pt idx="2044">
                  <c:v>5505668</c:v>
                </c:pt>
                <c:pt idx="2045">
                  <c:v>5508716</c:v>
                </c:pt>
                <c:pt idx="2046">
                  <c:v>5509296</c:v>
                </c:pt>
                <c:pt idx="2047">
                  <c:v>5509372</c:v>
                </c:pt>
                <c:pt idx="2048">
                  <c:v>5514140</c:v>
                </c:pt>
                <c:pt idx="2049">
                  <c:v>5517188</c:v>
                </c:pt>
                <c:pt idx="2050">
                  <c:v>5525068</c:v>
                </c:pt>
                <c:pt idx="2051">
                  <c:v>5525364</c:v>
                </c:pt>
                <c:pt idx="2052">
                  <c:v>5533488</c:v>
                </c:pt>
                <c:pt idx="2053">
                  <c:v>5535872</c:v>
                </c:pt>
                <c:pt idx="2054">
                  <c:v>5540800</c:v>
                </c:pt>
                <c:pt idx="2055">
                  <c:v>5540800</c:v>
                </c:pt>
                <c:pt idx="2056">
                  <c:v>5544268</c:v>
                </c:pt>
                <c:pt idx="2057">
                  <c:v>5546076</c:v>
                </c:pt>
                <c:pt idx="2058">
                  <c:v>5554484</c:v>
                </c:pt>
                <c:pt idx="2059">
                  <c:v>5556960</c:v>
                </c:pt>
                <c:pt idx="2060">
                  <c:v>5557956</c:v>
                </c:pt>
                <c:pt idx="2061">
                  <c:v>5562456</c:v>
                </c:pt>
                <c:pt idx="2062">
                  <c:v>5572760</c:v>
                </c:pt>
                <c:pt idx="2063">
                  <c:v>5573384</c:v>
                </c:pt>
                <c:pt idx="2064">
                  <c:v>5586396</c:v>
                </c:pt>
                <c:pt idx="2065">
                  <c:v>5599816</c:v>
                </c:pt>
                <c:pt idx="2066">
                  <c:v>5601704</c:v>
                </c:pt>
                <c:pt idx="2067">
                  <c:v>5601792</c:v>
                </c:pt>
                <c:pt idx="2068">
                  <c:v>5605028</c:v>
                </c:pt>
                <c:pt idx="2069">
                  <c:v>5608144</c:v>
                </c:pt>
                <c:pt idx="2070">
                  <c:v>5610000</c:v>
                </c:pt>
                <c:pt idx="2071">
                  <c:v>5624056</c:v>
                </c:pt>
                <c:pt idx="2072">
                  <c:v>5624536</c:v>
                </c:pt>
                <c:pt idx="2073">
                  <c:v>5627524</c:v>
                </c:pt>
                <c:pt idx="2074">
                  <c:v>5628696</c:v>
                </c:pt>
                <c:pt idx="2075">
                  <c:v>5634404</c:v>
                </c:pt>
                <c:pt idx="2076">
                  <c:v>5636784</c:v>
                </c:pt>
                <c:pt idx="2077">
                  <c:v>5637116</c:v>
                </c:pt>
                <c:pt idx="2078">
                  <c:v>5644512</c:v>
                </c:pt>
                <c:pt idx="2079">
                  <c:v>5645472</c:v>
                </c:pt>
                <c:pt idx="2080">
                  <c:v>5645568</c:v>
                </c:pt>
                <c:pt idx="2081">
                  <c:v>5645764</c:v>
                </c:pt>
                <c:pt idx="2082">
                  <c:v>5657372</c:v>
                </c:pt>
                <c:pt idx="2083">
                  <c:v>5675520</c:v>
                </c:pt>
                <c:pt idx="2084">
                  <c:v>5685708</c:v>
                </c:pt>
                <c:pt idx="2085">
                  <c:v>5690532</c:v>
                </c:pt>
                <c:pt idx="2086">
                  <c:v>5698656</c:v>
                </c:pt>
                <c:pt idx="2087">
                  <c:v>5705512</c:v>
                </c:pt>
                <c:pt idx="2088">
                  <c:v>5706096</c:v>
                </c:pt>
                <c:pt idx="2089">
                  <c:v>5708764</c:v>
                </c:pt>
                <c:pt idx="2090">
                  <c:v>5711424</c:v>
                </c:pt>
                <c:pt idx="2091">
                  <c:v>5721436</c:v>
                </c:pt>
                <c:pt idx="2092">
                  <c:v>5725332</c:v>
                </c:pt>
                <c:pt idx="2093">
                  <c:v>5740632</c:v>
                </c:pt>
                <c:pt idx="2094">
                  <c:v>5744068</c:v>
                </c:pt>
                <c:pt idx="2095">
                  <c:v>5745292</c:v>
                </c:pt>
                <c:pt idx="2096">
                  <c:v>5747780</c:v>
                </c:pt>
                <c:pt idx="2097">
                  <c:v>5748612</c:v>
                </c:pt>
                <c:pt idx="2098">
                  <c:v>5756080</c:v>
                </c:pt>
                <c:pt idx="2099">
                  <c:v>5766780</c:v>
                </c:pt>
                <c:pt idx="2100">
                  <c:v>5781664</c:v>
                </c:pt>
                <c:pt idx="2101">
                  <c:v>5784472</c:v>
                </c:pt>
                <c:pt idx="2102">
                  <c:v>5789492</c:v>
                </c:pt>
                <c:pt idx="2103">
                  <c:v>5793028</c:v>
                </c:pt>
                <c:pt idx="2104">
                  <c:v>5794516</c:v>
                </c:pt>
                <c:pt idx="2105">
                  <c:v>5800708</c:v>
                </c:pt>
                <c:pt idx="2106">
                  <c:v>5809472</c:v>
                </c:pt>
                <c:pt idx="2107">
                  <c:v>5818460</c:v>
                </c:pt>
                <c:pt idx="2108">
                  <c:v>5819756</c:v>
                </c:pt>
                <c:pt idx="2109">
                  <c:v>5826228</c:v>
                </c:pt>
                <c:pt idx="2110">
                  <c:v>5832740</c:v>
                </c:pt>
                <c:pt idx="2111">
                  <c:v>5836592</c:v>
                </c:pt>
                <c:pt idx="2112">
                  <c:v>5838260</c:v>
                </c:pt>
                <c:pt idx="2113">
                  <c:v>5844736</c:v>
                </c:pt>
                <c:pt idx="2114">
                  <c:v>5849144</c:v>
                </c:pt>
                <c:pt idx="2115">
                  <c:v>5857844</c:v>
                </c:pt>
                <c:pt idx="2116">
                  <c:v>5868856</c:v>
                </c:pt>
                <c:pt idx="2117">
                  <c:v>5872640</c:v>
                </c:pt>
                <c:pt idx="2118">
                  <c:v>5873892</c:v>
                </c:pt>
                <c:pt idx="2119">
                  <c:v>5874520</c:v>
                </c:pt>
                <c:pt idx="2120">
                  <c:v>5874792</c:v>
                </c:pt>
                <c:pt idx="2121">
                  <c:v>5878708</c:v>
                </c:pt>
                <c:pt idx="2122">
                  <c:v>5879668</c:v>
                </c:pt>
                <c:pt idx="2123">
                  <c:v>5886456</c:v>
                </c:pt>
                <c:pt idx="2124">
                  <c:v>5888432</c:v>
                </c:pt>
                <c:pt idx="2125">
                  <c:v>5888536</c:v>
                </c:pt>
                <c:pt idx="2126">
                  <c:v>5891024</c:v>
                </c:pt>
                <c:pt idx="2127">
                  <c:v>5898324</c:v>
                </c:pt>
                <c:pt idx="2128">
                  <c:v>5903572</c:v>
                </c:pt>
                <c:pt idx="2129">
                  <c:v>5905752</c:v>
                </c:pt>
                <c:pt idx="2130">
                  <c:v>5907964</c:v>
                </c:pt>
                <c:pt idx="2131">
                  <c:v>5908084</c:v>
                </c:pt>
                <c:pt idx="2132">
                  <c:v>5909304</c:v>
                </c:pt>
                <c:pt idx="2133">
                  <c:v>5918660</c:v>
                </c:pt>
                <c:pt idx="2134">
                  <c:v>5921876</c:v>
                </c:pt>
                <c:pt idx="2135">
                  <c:v>5932612</c:v>
                </c:pt>
                <c:pt idx="2136">
                  <c:v>5932656</c:v>
                </c:pt>
                <c:pt idx="2137">
                  <c:v>5940452</c:v>
                </c:pt>
                <c:pt idx="2138">
                  <c:v>5943052</c:v>
                </c:pt>
                <c:pt idx="2139">
                  <c:v>5943340</c:v>
                </c:pt>
                <c:pt idx="2140">
                  <c:v>5946628</c:v>
                </c:pt>
                <c:pt idx="2141">
                  <c:v>5951472</c:v>
                </c:pt>
                <c:pt idx="2142">
                  <c:v>5966140</c:v>
                </c:pt>
                <c:pt idx="2143">
                  <c:v>5984776</c:v>
                </c:pt>
                <c:pt idx="2144">
                  <c:v>5987120</c:v>
                </c:pt>
                <c:pt idx="2145">
                  <c:v>5996044</c:v>
                </c:pt>
                <c:pt idx="2146">
                  <c:v>6001856</c:v>
                </c:pt>
                <c:pt idx="2147">
                  <c:v>6015068</c:v>
                </c:pt>
                <c:pt idx="2148">
                  <c:v>6017732</c:v>
                </c:pt>
                <c:pt idx="2149">
                  <c:v>6019524</c:v>
                </c:pt>
                <c:pt idx="2150">
                  <c:v>6030996</c:v>
                </c:pt>
                <c:pt idx="2151">
                  <c:v>6031428</c:v>
                </c:pt>
                <c:pt idx="2152">
                  <c:v>6032440</c:v>
                </c:pt>
                <c:pt idx="2153">
                  <c:v>6033584</c:v>
                </c:pt>
                <c:pt idx="2154">
                  <c:v>6053524</c:v>
                </c:pt>
                <c:pt idx="2155">
                  <c:v>6055084</c:v>
                </c:pt>
                <c:pt idx="2156">
                  <c:v>6055436</c:v>
                </c:pt>
                <c:pt idx="2157">
                  <c:v>6078452</c:v>
                </c:pt>
                <c:pt idx="2158">
                  <c:v>6101976</c:v>
                </c:pt>
                <c:pt idx="2159">
                  <c:v>6111828</c:v>
                </c:pt>
                <c:pt idx="2160">
                  <c:v>6112276</c:v>
                </c:pt>
                <c:pt idx="2161">
                  <c:v>6114560</c:v>
                </c:pt>
                <c:pt idx="2162">
                  <c:v>6114712</c:v>
                </c:pt>
                <c:pt idx="2163">
                  <c:v>6119472</c:v>
                </c:pt>
                <c:pt idx="2164">
                  <c:v>6122344</c:v>
                </c:pt>
                <c:pt idx="2165">
                  <c:v>6123728</c:v>
                </c:pt>
                <c:pt idx="2166">
                  <c:v>6129952</c:v>
                </c:pt>
                <c:pt idx="2167">
                  <c:v>6134712</c:v>
                </c:pt>
                <c:pt idx="2168">
                  <c:v>6140648</c:v>
                </c:pt>
                <c:pt idx="2169">
                  <c:v>6140964</c:v>
                </c:pt>
                <c:pt idx="2170">
                  <c:v>6144624</c:v>
                </c:pt>
                <c:pt idx="2171">
                  <c:v>6146084</c:v>
                </c:pt>
                <c:pt idx="2172">
                  <c:v>6148484</c:v>
                </c:pt>
                <c:pt idx="2173">
                  <c:v>6151396</c:v>
                </c:pt>
                <c:pt idx="2174">
                  <c:v>6155776</c:v>
                </c:pt>
                <c:pt idx="2175">
                  <c:v>6157884</c:v>
                </c:pt>
                <c:pt idx="2176">
                  <c:v>6164432</c:v>
                </c:pt>
                <c:pt idx="2177">
                  <c:v>6164500</c:v>
                </c:pt>
                <c:pt idx="2178">
                  <c:v>6167732</c:v>
                </c:pt>
                <c:pt idx="2179">
                  <c:v>6173272</c:v>
                </c:pt>
                <c:pt idx="2180">
                  <c:v>6181696</c:v>
                </c:pt>
                <c:pt idx="2181">
                  <c:v>6182444</c:v>
                </c:pt>
                <c:pt idx="2182">
                  <c:v>6187024</c:v>
                </c:pt>
                <c:pt idx="2183">
                  <c:v>6197500</c:v>
                </c:pt>
                <c:pt idx="2184">
                  <c:v>6197632</c:v>
                </c:pt>
                <c:pt idx="2185">
                  <c:v>6200424</c:v>
                </c:pt>
                <c:pt idx="2186">
                  <c:v>6222128</c:v>
                </c:pt>
                <c:pt idx="2187">
                  <c:v>6222664</c:v>
                </c:pt>
                <c:pt idx="2188">
                  <c:v>6229652</c:v>
                </c:pt>
                <c:pt idx="2189">
                  <c:v>6231952</c:v>
                </c:pt>
                <c:pt idx="2190">
                  <c:v>6232872</c:v>
                </c:pt>
                <c:pt idx="2191">
                  <c:v>6234048</c:v>
                </c:pt>
                <c:pt idx="2192">
                  <c:v>6235888</c:v>
                </c:pt>
                <c:pt idx="2193">
                  <c:v>6236844</c:v>
                </c:pt>
                <c:pt idx="2194">
                  <c:v>6242240</c:v>
                </c:pt>
                <c:pt idx="2195">
                  <c:v>6242888</c:v>
                </c:pt>
                <c:pt idx="2196">
                  <c:v>6247520</c:v>
                </c:pt>
                <c:pt idx="2197">
                  <c:v>6272360</c:v>
                </c:pt>
                <c:pt idx="2198">
                  <c:v>6273652</c:v>
                </c:pt>
                <c:pt idx="2199">
                  <c:v>6275736</c:v>
                </c:pt>
                <c:pt idx="2200">
                  <c:v>6279256</c:v>
                </c:pt>
                <c:pt idx="2201">
                  <c:v>6291316</c:v>
                </c:pt>
                <c:pt idx="2202">
                  <c:v>6292192</c:v>
                </c:pt>
                <c:pt idx="2203">
                  <c:v>6296504</c:v>
                </c:pt>
                <c:pt idx="2204">
                  <c:v>6298876</c:v>
                </c:pt>
                <c:pt idx="2205">
                  <c:v>6302004</c:v>
                </c:pt>
                <c:pt idx="2206">
                  <c:v>6306812</c:v>
                </c:pt>
                <c:pt idx="2207">
                  <c:v>6308392</c:v>
                </c:pt>
                <c:pt idx="2208">
                  <c:v>6313912</c:v>
                </c:pt>
                <c:pt idx="2209">
                  <c:v>6315544</c:v>
                </c:pt>
                <c:pt idx="2210">
                  <c:v>6316500</c:v>
                </c:pt>
                <c:pt idx="2211">
                  <c:v>6317468</c:v>
                </c:pt>
                <c:pt idx="2212">
                  <c:v>6318636</c:v>
                </c:pt>
                <c:pt idx="2213">
                  <c:v>6319276</c:v>
                </c:pt>
                <c:pt idx="2214">
                  <c:v>6323804</c:v>
                </c:pt>
                <c:pt idx="2215">
                  <c:v>6335984</c:v>
                </c:pt>
                <c:pt idx="2216">
                  <c:v>6344104</c:v>
                </c:pt>
                <c:pt idx="2217">
                  <c:v>6347212</c:v>
                </c:pt>
                <c:pt idx="2218">
                  <c:v>6349284</c:v>
                </c:pt>
                <c:pt idx="2219">
                  <c:v>6350224</c:v>
                </c:pt>
                <c:pt idx="2220">
                  <c:v>6352868</c:v>
                </c:pt>
                <c:pt idx="2221">
                  <c:v>6355292</c:v>
                </c:pt>
                <c:pt idx="2222">
                  <c:v>6358504</c:v>
                </c:pt>
                <c:pt idx="2223">
                  <c:v>6366468</c:v>
                </c:pt>
                <c:pt idx="2224">
                  <c:v>6374772</c:v>
                </c:pt>
                <c:pt idx="2225">
                  <c:v>6379620</c:v>
                </c:pt>
                <c:pt idx="2226">
                  <c:v>6380680</c:v>
                </c:pt>
                <c:pt idx="2227">
                  <c:v>6384176</c:v>
                </c:pt>
                <c:pt idx="2228">
                  <c:v>6390468</c:v>
                </c:pt>
                <c:pt idx="2229">
                  <c:v>6392544</c:v>
                </c:pt>
                <c:pt idx="2230">
                  <c:v>6395344</c:v>
                </c:pt>
                <c:pt idx="2231">
                  <c:v>6395348</c:v>
                </c:pt>
                <c:pt idx="2232">
                  <c:v>6403036</c:v>
                </c:pt>
                <c:pt idx="2233">
                  <c:v>6404316</c:v>
                </c:pt>
                <c:pt idx="2234">
                  <c:v>6404400</c:v>
                </c:pt>
                <c:pt idx="2235">
                  <c:v>6404944</c:v>
                </c:pt>
                <c:pt idx="2236">
                  <c:v>6405628</c:v>
                </c:pt>
                <c:pt idx="2237">
                  <c:v>6414748</c:v>
                </c:pt>
                <c:pt idx="2238">
                  <c:v>6416844</c:v>
                </c:pt>
                <c:pt idx="2239">
                  <c:v>6418432</c:v>
                </c:pt>
                <c:pt idx="2240">
                  <c:v>6418692</c:v>
                </c:pt>
                <c:pt idx="2241">
                  <c:v>6420964</c:v>
                </c:pt>
                <c:pt idx="2242">
                  <c:v>6422876</c:v>
                </c:pt>
                <c:pt idx="2243">
                  <c:v>6435660</c:v>
                </c:pt>
                <c:pt idx="2244">
                  <c:v>6438980</c:v>
                </c:pt>
                <c:pt idx="2245">
                  <c:v>6444732</c:v>
                </c:pt>
                <c:pt idx="2246">
                  <c:v>6466680</c:v>
                </c:pt>
                <c:pt idx="2247">
                  <c:v>6468360</c:v>
                </c:pt>
                <c:pt idx="2248">
                  <c:v>6475636</c:v>
                </c:pt>
                <c:pt idx="2249">
                  <c:v>6478828</c:v>
                </c:pt>
                <c:pt idx="2250">
                  <c:v>6480568</c:v>
                </c:pt>
                <c:pt idx="2251">
                  <c:v>6487476</c:v>
                </c:pt>
                <c:pt idx="2252">
                  <c:v>6500620</c:v>
                </c:pt>
                <c:pt idx="2253">
                  <c:v>6504156</c:v>
                </c:pt>
                <c:pt idx="2254">
                  <c:v>6511092</c:v>
                </c:pt>
                <c:pt idx="2255">
                  <c:v>6517320</c:v>
                </c:pt>
                <c:pt idx="2256">
                  <c:v>6517532</c:v>
                </c:pt>
                <c:pt idx="2257">
                  <c:v>6520308</c:v>
                </c:pt>
                <c:pt idx="2258">
                  <c:v>6525252</c:v>
                </c:pt>
                <c:pt idx="2259">
                  <c:v>6526628</c:v>
                </c:pt>
                <c:pt idx="2260">
                  <c:v>6528232</c:v>
                </c:pt>
                <c:pt idx="2261">
                  <c:v>6532088</c:v>
                </c:pt>
                <c:pt idx="2262">
                  <c:v>6536972</c:v>
                </c:pt>
                <c:pt idx="2263">
                  <c:v>6537396</c:v>
                </c:pt>
                <c:pt idx="2264">
                  <c:v>6552660</c:v>
                </c:pt>
                <c:pt idx="2265">
                  <c:v>6552760</c:v>
                </c:pt>
                <c:pt idx="2266">
                  <c:v>6556560</c:v>
                </c:pt>
                <c:pt idx="2267">
                  <c:v>6565644</c:v>
                </c:pt>
                <c:pt idx="2268">
                  <c:v>6583188</c:v>
                </c:pt>
                <c:pt idx="2269">
                  <c:v>6586576</c:v>
                </c:pt>
                <c:pt idx="2270">
                  <c:v>6586940</c:v>
                </c:pt>
                <c:pt idx="2271">
                  <c:v>6588168</c:v>
                </c:pt>
                <c:pt idx="2272">
                  <c:v>6597920</c:v>
                </c:pt>
                <c:pt idx="2273">
                  <c:v>6599104</c:v>
                </c:pt>
                <c:pt idx="2274">
                  <c:v>6604184</c:v>
                </c:pt>
                <c:pt idx="2275">
                  <c:v>6606020</c:v>
                </c:pt>
                <c:pt idx="2276">
                  <c:v>6613184</c:v>
                </c:pt>
                <c:pt idx="2277">
                  <c:v>6616476</c:v>
                </c:pt>
                <c:pt idx="2278">
                  <c:v>6618004</c:v>
                </c:pt>
                <c:pt idx="2279">
                  <c:v>6619728</c:v>
                </c:pt>
                <c:pt idx="2280">
                  <c:v>6622500</c:v>
                </c:pt>
                <c:pt idx="2281">
                  <c:v>6623212</c:v>
                </c:pt>
                <c:pt idx="2282">
                  <c:v>6628092</c:v>
                </c:pt>
                <c:pt idx="2283">
                  <c:v>6634448</c:v>
                </c:pt>
                <c:pt idx="2284">
                  <c:v>6634448</c:v>
                </c:pt>
                <c:pt idx="2285">
                  <c:v>6648124</c:v>
                </c:pt>
                <c:pt idx="2286">
                  <c:v>6653592</c:v>
                </c:pt>
                <c:pt idx="2287">
                  <c:v>6656804</c:v>
                </c:pt>
                <c:pt idx="2288">
                  <c:v>6657312</c:v>
                </c:pt>
                <c:pt idx="2289">
                  <c:v>6660348</c:v>
                </c:pt>
                <c:pt idx="2290">
                  <c:v>6665692</c:v>
                </c:pt>
                <c:pt idx="2291">
                  <c:v>6667244</c:v>
                </c:pt>
                <c:pt idx="2292">
                  <c:v>6669744</c:v>
                </c:pt>
                <c:pt idx="2293">
                  <c:v>6670948</c:v>
                </c:pt>
                <c:pt idx="2294">
                  <c:v>6679640</c:v>
                </c:pt>
                <c:pt idx="2295">
                  <c:v>6681844</c:v>
                </c:pt>
                <c:pt idx="2296">
                  <c:v>6687168</c:v>
                </c:pt>
                <c:pt idx="2297">
                  <c:v>6721308</c:v>
                </c:pt>
                <c:pt idx="2298">
                  <c:v>6721416</c:v>
                </c:pt>
                <c:pt idx="2299">
                  <c:v>6734420</c:v>
                </c:pt>
                <c:pt idx="2300">
                  <c:v>6740376</c:v>
                </c:pt>
                <c:pt idx="2301">
                  <c:v>6750400</c:v>
                </c:pt>
                <c:pt idx="2302">
                  <c:v>6753452</c:v>
                </c:pt>
                <c:pt idx="2303">
                  <c:v>6765184</c:v>
                </c:pt>
                <c:pt idx="2304">
                  <c:v>6771788</c:v>
                </c:pt>
                <c:pt idx="2305">
                  <c:v>6790176</c:v>
                </c:pt>
                <c:pt idx="2306">
                  <c:v>6792420</c:v>
                </c:pt>
                <c:pt idx="2307">
                  <c:v>6795448</c:v>
                </c:pt>
                <c:pt idx="2308">
                  <c:v>6801032</c:v>
                </c:pt>
                <c:pt idx="2309">
                  <c:v>6816976</c:v>
                </c:pt>
                <c:pt idx="2310">
                  <c:v>6819612</c:v>
                </c:pt>
                <c:pt idx="2311">
                  <c:v>6826672</c:v>
                </c:pt>
                <c:pt idx="2312">
                  <c:v>6837580</c:v>
                </c:pt>
                <c:pt idx="2313">
                  <c:v>6839188</c:v>
                </c:pt>
                <c:pt idx="2314">
                  <c:v>6844192</c:v>
                </c:pt>
                <c:pt idx="2315">
                  <c:v>6864536</c:v>
                </c:pt>
                <c:pt idx="2316">
                  <c:v>6871232</c:v>
                </c:pt>
                <c:pt idx="2317">
                  <c:v>6882652</c:v>
                </c:pt>
                <c:pt idx="2318">
                  <c:v>6887204</c:v>
                </c:pt>
                <c:pt idx="2319">
                  <c:v>6888896</c:v>
                </c:pt>
                <c:pt idx="2320">
                  <c:v>6890372</c:v>
                </c:pt>
                <c:pt idx="2321">
                  <c:v>6892800</c:v>
                </c:pt>
                <c:pt idx="2322">
                  <c:v>6900904</c:v>
                </c:pt>
                <c:pt idx="2323">
                  <c:v>6905348</c:v>
                </c:pt>
                <c:pt idx="2324">
                  <c:v>6913060</c:v>
                </c:pt>
                <c:pt idx="2325">
                  <c:v>6919616</c:v>
                </c:pt>
                <c:pt idx="2326">
                  <c:v>6920316</c:v>
                </c:pt>
                <c:pt idx="2327">
                  <c:v>6921104</c:v>
                </c:pt>
                <c:pt idx="2328">
                  <c:v>6933960</c:v>
                </c:pt>
                <c:pt idx="2329">
                  <c:v>6936564</c:v>
                </c:pt>
                <c:pt idx="2330">
                  <c:v>6938876</c:v>
                </c:pt>
                <c:pt idx="2331">
                  <c:v>6939968</c:v>
                </c:pt>
                <c:pt idx="2332">
                  <c:v>6942584</c:v>
                </c:pt>
                <c:pt idx="2333">
                  <c:v>6957500</c:v>
                </c:pt>
                <c:pt idx="2334">
                  <c:v>6960168</c:v>
                </c:pt>
                <c:pt idx="2335">
                  <c:v>6960772</c:v>
                </c:pt>
                <c:pt idx="2336">
                  <c:v>6974044</c:v>
                </c:pt>
                <c:pt idx="2337">
                  <c:v>6977016</c:v>
                </c:pt>
                <c:pt idx="2338">
                  <c:v>6981172</c:v>
                </c:pt>
                <c:pt idx="2339">
                  <c:v>6983284</c:v>
                </c:pt>
                <c:pt idx="2340">
                  <c:v>6984168</c:v>
                </c:pt>
                <c:pt idx="2341">
                  <c:v>6988560</c:v>
                </c:pt>
                <c:pt idx="2342">
                  <c:v>7009600</c:v>
                </c:pt>
                <c:pt idx="2343">
                  <c:v>7022120</c:v>
                </c:pt>
                <c:pt idx="2344">
                  <c:v>7030676</c:v>
                </c:pt>
                <c:pt idx="2345">
                  <c:v>7031672</c:v>
                </c:pt>
                <c:pt idx="2346">
                  <c:v>7035192</c:v>
                </c:pt>
                <c:pt idx="2347">
                  <c:v>7040888</c:v>
                </c:pt>
                <c:pt idx="2348">
                  <c:v>7051604</c:v>
                </c:pt>
                <c:pt idx="2349">
                  <c:v>7053780</c:v>
                </c:pt>
                <c:pt idx="2350">
                  <c:v>7068892</c:v>
                </c:pt>
                <c:pt idx="2351">
                  <c:v>7070912</c:v>
                </c:pt>
                <c:pt idx="2352">
                  <c:v>7083068</c:v>
                </c:pt>
                <c:pt idx="2353">
                  <c:v>7086872</c:v>
                </c:pt>
                <c:pt idx="2354">
                  <c:v>7091176</c:v>
                </c:pt>
                <c:pt idx="2355">
                  <c:v>7099980</c:v>
                </c:pt>
                <c:pt idx="2356">
                  <c:v>7103252</c:v>
                </c:pt>
                <c:pt idx="2357">
                  <c:v>7106220</c:v>
                </c:pt>
                <c:pt idx="2358">
                  <c:v>7115932</c:v>
                </c:pt>
                <c:pt idx="2359">
                  <c:v>7118496</c:v>
                </c:pt>
                <c:pt idx="2360">
                  <c:v>7125756</c:v>
                </c:pt>
                <c:pt idx="2361">
                  <c:v>7126076</c:v>
                </c:pt>
                <c:pt idx="2362">
                  <c:v>7126288</c:v>
                </c:pt>
                <c:pt idx="2363">
                  <c:v>7131288</c:v>
                </c:pt>
                <c:pt idx="2364">
                  <c:v>7133152</c:v>
                </c:pt>
                <c:pt idx="2365">
                  <c:v>7135920</c:v>
                </c:pt>
                <c:pt idx="2366">
                  <c:v>7138420</c:v>
                </c:pt>
                <c:pt idx="2367">
                  <c:v>7154520</c:v>
                </c:pt>
                <c:pt idx="2368">
                  <c:v>7155620</c:v>
                </c:pt>
                <c:pt idx="2369">
                  <c:v>7156676</c:v>
                </c:pt>
                <c:pt idx="2370">
                  <c:v>7158792</c:v>
                </c:pt>
                <c:pt idx="2371">
                  <c:v>7166780</c:v>
                </c:pt>
                <c:pt idx="2372">
                  <c:v>7167584</c:v>
                </c:pt>
                <c:pt idx="2373">
                  <c:v>7168292</c:v>
                </c:pt>
                <c:pt idx="2374">
                  <c:v>7185564</c:v>
                </c:pt>
                <c:pt idx="2375">
                  <c:v>7185848</c:v>
                </c:pt>
                <c:pt idx="2376">
                  <c:v>7186368</c:v>
                </c:pt>
                <c:pt idx="2377">
                  <c:v>7187712</c:v>
                </c:pt>
                <c:pt idx="2378">
                  <c:v>7191476</c:v>
                </c:pt>
                <c:pt idx="2379">
                  <c:v>7197264</c:v>
                </c:pt>
                <c:pt idx="2380">
                  <c:v>7201032</c:v>
                </c:pt>
                <c:pt idx="2381">
                  <c:v>7203872</c:v>
                </c:pt>
                <c:pt idx="2382">
                  <c:v>7205968</c:v>
                </c:pt>
                <c:pt idx="2383">
                  <c:v>7206408</c:v>
                </c:pt>
                <c:pt idx="2384">
                  <c:v>7212348</c:v>
                </c:pt>
                <c:pt idx="2385">
                  <c:v>7223136</c:v>
                </c:pt>
                <c:pt idx="2386">
                  <c:v>7224036</c:v>
                </c:pt>
                <c:pt idx="2387">
                  <c:v>7238992</c:v>
                </c:pt>
                <c:pt idx="2388">
                  <c:v>7240556</c:v>
                </c:pt>
                <c:pt idx="2389">
                  <c:v>7247116</c:v>
                </c:pt>
                <c:pt idx="2390">
                  <c:v>7247256</c:v>
                </c:pt>
                <c:pt idx="2391">
                  <c:v>7247860</c:v>
                </c:pt>
                <c:pt idx="2392">
                  <c:v>7252072</c:v>
                </c:pt>
                <c:pt idx="2393">
                  <c:v>7253804</c:v>
                </c:pt>
                <c:pt idx="2394">
                  <c:v>7255124</c:v>
                </c:pt>
                <c:pt idx="2395">
                  <c:v>7260732</c:v>
                </c:pt>
                <c:pt idx="2396">
                  <c:v>7262788</c:v>
                </c:pt>
                <c:pt idx="2397">
                  <c:v>7264212</c:v>
                </c:pt>
                <c:pt idx="2398">
                  <c:v>7280476</c:v>
                </c:pt>
                <c:pt idx="2399">
                  <c:v>7310068</c:v>
                </c:pt>
                <c:pt idx="2400">
                  <c:v>7336788</c:v>
                </c:pt>
                <c:pt idx="2401">
                  <c:v>7340184</c:v>
                </c:pt>
                <c:pt idx="2402">
                  <c:v>7344744</c:v>
                </c:pt>
                <c:pt idx="2403">
                  <c:v>7346640</c:v>
                </c:pt>
                <c:pt idx="2404">
                  <c:v>7353132</c:v>
                </c:pt>
                <c:pt idx="2405">
                  <c:v>7353900</c:v>
                </c:pt>
                <c:pt idx="2406">
                  <c:v>7367236</c:v>
                </c:pt>
                <c:pt idx="2407">
                  <c:v>7367872</c:v>
                </c:pt>
                <c:pt idx="2408">
                  <c:v>7369380</c:v>
                </c:pt>
                <c:pt idx="2409">
                  <c:v>7382328</c:v>
                </c:pt>
                <c:pt idx="2410">
                  <c:v>7382720</c:v>
                </c:pt>
                <c:pt idx="2411">
                  <c:v>7389864</c:v>
                </c:pt>
                <c:pt idx="2412">
                  <c:v>7392640</c:v>
                </c:pt>
                <c:pt idx="2413">
                  <c:v>7394596</c:v>
                </c:pt>
                <c:pt idx="2414">
                  <c:v>7394844</c:v>
                </c:pt>
                <c:pt idx="2415">
                  <c:v>7411240</c:v>
                </c:pt>
                <c:pt idx="2416">
                  <c:v>7411764</c:v>
                </c:pt>
                <c:pt idx="2417">
                  <c:v>7414692</c:v>
                </c:pt>
                <c:pt idx="2418">
                  <c:v>7420008</c:v>
                </c:pt>
                <c:pt idx="2419">
                  <c:v>7424460</c:v>
                </c:pt>
                <c:pt idx="2420">
                  <c:v>7452968</c:v>
                </c:pt>
                <c:pt idx="2421">
                  <c:v>7462372</c:v>
                </c:pt>
                <c:pt idx="2422">
                  <c:v>7478968</c:v>
                </c:pt>
                <c:pt idx="2423">
                  <c:v>7483328</c:v>
                </c:pt>
                <c:pt idx="2424">
                  <c:v>7505832</c:v>
                </c:pt>
                <c:pt idx="2425">
                  <c:v>7506724</c:v>
                </c:pt>
                <c:pt idx="2426">
                  <c:v>7511524</c:v>
                </c:pt>
                <c:pt idx="2427">
                  <c:v>7515296</c:v>
                </c:pt>
                <c:pt idx="2428">
                  <c:v>7518492</c:v>
                </c:pt>
                <c:pt idx="2429">
                  <c:v>7522524</c:v>
                </c:pt>
                <c:pt idx="2430">
                  <c:v>7525172</c:v>
                </c:pt>
                <c:pt idx="2431">
                  <c:v>7527072</c:v>
                </c:pt>
                <c:pt idx="2432">
                  <c:v>7530956</c:v>
                </c:pt>
                <c:pt idx="2433">
                  <c:v>7534080</c:v>
                </c:pt>
                <c:pt idx="2434">
                  <c:v>7537892</c:v>
                </c:pt>
                <c:pt idx="2435">
                  <c:v>7546160</c:v>
                </c:pt>
                <c:pt idx="2436">
                  <c:v>7550056</c:v>
                </c:pt>
                <c:pt idx="2437">
                  <c:v>7550056</c:v>
                </c:pt>
                <c:pt idx="2438">
                  <c:v>7550668</c:v>
                </c:pt>
                <c:pt idx="2439">
                  <c:v>7553604</c:v>
                </c:pt>
                <c:pt idx="2440">
                  <c:v>7555220</c:v>
                </c:pt>
                <c:pt idx="2441">
                  <c:v>7564104</c:v>
                </c:pt>
                <c:pt idx="2442">
                  <c:v>7568240</c:v>
                </c:pt>
                <c:pt idx="2443">
                  <c:v>7576268</c:v>
                </c:pt>
                <c:pt idx="2444">
                  <c:v>7579404</c:v>
                </c:pt>
                <c:pt idx="2445">
                  <c:v>7579468</c:v>
                </c:pt>
                <c:pt idx="2446">
                  <c:v>7586244</c:v>
                </c:pt>
                <c:pt idx="2447">
                  <c:v>7593724</c:v>
                </c:pt>
                <c:pt idx="2448">
                  <c:v>7603396</c:v>
                </c:pt>
                <c:pt idx="2449">
                  <c:v>7628984</c:v>
                </c:pt>
                <c:pt idx="2450">
                  <c:v>7634336</c:v>
                </c:pt>
                <c:pt idx="2451">
                  <c:v>7637388</c:v>
                </c:pt>
                <c:pt idx="2452">
                  <c:v>7638208</c:v>
                </c:pt>
                <c:pt idx="2453">
                  <c:v>7638652</c:v>
                </c:pt>
                <c:pt idx="2454">
                  <c:v>7642188</c:v>
                </c:pt>
                <c:pt idx="2455">
                  <c:v>7647216</c:v>
                </c:pt>
                <c:pt idx="2456">
                  <c:v>7650112</c:v>
                </c:pt>
                <c:pt idx="2457">
                  <c:v>7655884</c:v>
                </c:pt>
                <c:pt idx="2458">
                  <c:v>7660436</c:v>
                </c:pt>
                <c:pt idx="2459">
                  <c:v>7662472</c:v>
                </c:pt>
                <c:pt idx="2460">
                  <c:v>7665512</c:v>
                </c:pt>
                <c:pt idx="2461">
                  <c:v>7667936</c:v>
                </c:pt>
                <c:pt idx="2462">
                  <c:v>7669852</c:v>
                </c:pt>
                <c:pt idx="2463">
                  <c:v>7670500</c:v>
                </c:pt>
                <c:pt idx="2464">
                  <c:v>7670500</c:v>
                </c:pt>
                <c:pt idx="2465">
                  <c:v>7670768</c:v>
                </c:pt>
                <c:pt idx="2466">
                  <c:v>7675256</c:v>
                </c:pt>
                <c:pt idx="2467">
                  <c:v>7678112</c:v>
                </c:pt>
                <c:pt idx="2468">
                  <c:v>7685216</c:v>
                </c:pt>
                <c:pt idx="2469">
                  <c:v>7696108</c:v>
                </c:pt>
                <c:pt idx="2470">
                  <c:v>7697940</c:v>
                </c:pt>
                <c:pt idx="2471">
                  <c:v>7700012</c:v>
                </c:pt>
                <c:pt idx="2472">
                  <c:v>7708848</c:v>
                </c:pt>
                <c:pt idx="2473">
                  <c:v>7709256</c:v>
                </c:pt>
                <c:pt idx="2474">
                  <c:v>7710812</c:v>
                </c:pt>
                <c:pt idx="2475">
                  <c:v>7715572</c:v>
                </c:pt>
                <c:pt idx="2476">
                  <c:v>7716840</c:v>
                </c:pt>
                <c:pt idx="2477">
                  <c:v>7726956</c:v>
                </c:pt>
                <c:pt idx="2478">
                  <c:v>7730096</c:v>
                </c:pt>
                <c:pt idx="2479">
                  <c:v>7732844</c:v>
                </c:pt>
                <c:pt idx="2480">
                  <c:v>7732924</c:v>
                </c:pt>
                <c:pt idx="2481">
                  <c:v>7747756</c:v>
                </c:pt>
                <c:pt idx="2482">
                  <c:v>7750960</c:v>
                </c:pt>
                <c:pt idx="2483">
                  <c:v>7751760</c:v>
                </c:pt>
                <c:pt idx="2484">
                  <c:v>7759616</c:v>
                </c:pt>
                <c:pt idx="2485">
                  <c:v>7777516</c:v>
                </c:pt>
                <c:pt idx="2486">
                  <c:v>7777996</c:v>
                </c:pt>
                <c:pt idx="2487">
                  <c:v>7782436</c:v>
                </c:pt>
                <c:pt idx="2488">
                  <c:v>7782684</c:v>
                </c:pt>
                <c:pt idx="2489">
                  <c:v>7795816</c:v>
                </c:pt>
                <c:pt idx="2490">
                  <c:v>7798736</c:v>
                </c:pt>
                <c:pt idx="2491">
                  <c:v>7799456</c:v>
                </c:pt>
                <c:pt idx="2492">
                  <c:v>7804076</c:v>
                </c:pt>
                <c:pt idx="2493">
                  <c:v>7811176</c:v>
                </c:pt>
                <c:pt idx="2494">
                  <c:v>7812348</c:v>
                </c:pt>
                <c:pt idx="2495">
                  <c:v>7824468</c:v>
                </c:pt>
                <c:pt idx="2496">
                  <c:v>7828072</c:v>
                </c:pt>
                <c:pt idx="2497">
                  <c:v>7832080</c:v>
                </c:pt>
                <c:pt idx="2498">
                  <c:v>7832660</c:v>
                </c:pt>
                <c:pt idx="2499">
                  <c:v>7844720</c:v>
                </c:pt>
                <c:pt idx="2500">
                  <c:v>7860908</c:v>
                </c:pt>
                <c:pt idx="2501">
                  <c:v>7867020</c:v>
                </c:pt>
                <c:pt idx="2502">
                  <c:v>7872252</c:v>
                </c:pt>
                <c:pt idx="2503">
                  <c:v>7875912</c:v>
                </c:pt>
                <c:pt idx="2504">
                  <c:v>7901564</c:v>
                </c:pt>
                <c:pt idx="2505">
                  <c:v>7902460</c:v>
                </c:pt>
                <c:pt idx="2506">
                  <c:v>7908104</c:v>
                </c:pt>
                <c:pt idx="2507">
                  <c:v>7913664</c:v>
                </c:pt>
                <c:pt idx="2508">
                  <c:v>7920480</c:v>
                </c:pt>
                <c:pt idx="2509">
                  <c:v>7925160</c:v>
                </c:pt>
                <c:pt idx="2510">
                  <c:v>7927264</c:v>
                </c:pt>
                <c:pt idx="2511">
                  <c:v>7930600</c:v>
                </c:pt>
                <c:pt idx="2512">
                  <c:v>7936844</c:v>
                </c:pt>
                <c:pt idx="2513">
                  <c:v>7937204</c:v>
                </c:pt>
                <c:pt idx="2514">
                  <c:v>7938912</c:v>
                </c:pt>
                <c:pt idx="2515">
                  <c:v>7941324</c:v>
                </c:pt>
                <c:pt idx="2516">
                  <c:v>7950172</c:v>
                </c:pt>
                <c:pt idx="2517">
                  <c:v>7953236</c:v>
                </c:pt>
                <c:pt idx="2518">
                  <c:v>7955180</c:v>
                </c:pt>
                <c:pt idx="2519">
                  <c:v>7962112</c:v>
                </c:pt>
                <c:pt idx="2520">
                  <c:v>7962944</c:v>
                </c:pt>
                <c:pt idx="2521">
                  <c:v>7963420</c:v>
                </c:pt>
                <c:pt idx="2522">
                  <c:v>7963724</c:v>
                </c:pt>
                <c:pt idx="2523">
                  <c:v>7966416</c:v>
                </c:pt>
                <c:pt idx="2524">
                  <c:v>7966584</c:v>
                </c:pt>
                <c:pt idx="2525">
                  <c:v>7967792</c:v>
                </c:pt>
                <c:pt idx="2526">
                  <c:v>7982360</c:v>
                </c:pt>
                <c:pt idx="2527">
                  <c:v>7986688</c:v>
                </c:pt>
                <c:pt idx="2528">
                  <c:v>8017136</c:v>
                </c:pt>
                <c:pt idx="2529">
                  <c:v>8026560</c:v>
                </c:pt>
                <c:pt idx="2530">
                  <c:v>8033696</c:v>
                </c:pt>
                <c:pt idx="2531">
                  <c:v>8036492</c:v>
                </c:pt>
                <c:pt idx="2532">
                  <c:v>8037440</c:v>
                </c:pt>
                <c:pt idx="2533">
                  <c:v>8039096</c:v>
                </c:pt>
                <c:pt idx="2534">
                  <c:v>8047400</c:v>
                </c:pt>
                <c:pt idx="2535">
                  <c:v>8054988</c:v>
                </c:pt>
                <c:pt idx="2536">
                  <c:v>8055900</c:v>
                </c:pt>
                <c:pt idx="2537">
                  <c:v>8058576</c:v>
                </c:pt>
                <c:pt idx="2538">
                  <c:v>8065636</c:v>
                </c:pt>
                <c:pt idx="2539">
                  <c:v>8082644</c:v>
                </c:pt>
                <c:pt idx="2540">
                  <c:v>8091708</c:v>
                </c:pt>
                <c:pt idx="2541">
                  <c:v>8095856</c:v>
                </c:pt>
                <c:pt idx="2542">
                  <c:v>8103600</c:v>
                </c:pt>
                <c:pt idx="2543">
                  <c:v>8104176</c:v>
                </c:pt>
                <c:pt idx="2544">
                  <c:v>8113604</c:v>
                </c:pt>
                <c:pt idx="2545">
                  <c:v>8118700</c:v>
                </c:pt>
                <c:pt idx="2546">
                  <c:v>8123124</c:v>
                </c:pt>
                <c:pt idx="2547">
                  <c:v>8129580</c:v>
                </c:pt>
                <c:pt idx="2548">
                  <c:v>8133264</c:v>
                </c:pt>
                <c:pt idx="2549">
                  <c:v>8134904</c:v>
                </c:pt>
                <c:pt idx="2550">
                  <c:v>8144972</c:v>
                </c:pt>
                <c:pt idx="2551">
                  <c:v>8146868</c:v>
                </c:pt>
                <c:pt idx="2552">
                  <c:v>8153576</c:v>
                </c:pt>
                <c:pt idx="2553">
                  <c:v>8158544</c:v>
                </c:pt>
                <c:pt idx="2554">
                  <c:v>8160468</c:v>
                </c:pt>
                <c:pt idx="2555">
                  <c:v>8166012</c:v>
                </c:pt>
                <c:pt idx="2556">
                  <c:v>8167000</c:v>
                </c:pt>
                <c:pt idx="2557">
                  <c:v>8179120</c:v>
                </c:pt>
                <c:pt idx="2558">
                  <c:v>8190760</c:v>
                </c:pt>
                <c:pt idx="2559">
                  <c:v>8204300</c:v>
                </c:pt>
                <c:pt idx="2560">
                  <c:v>8204504</c:v>
                </c:pt>
                <c:pt idx="2561">
                  <c:v>8209520</c:v>
                </c:pt>
                <c:pt idx="2562">
                  <c:v>8210672</c:v>
                </c:pt>
                <c:pt idx="2563">
                  <c:v>8227720</c:v>
                </c:pt>
                <c:pt idx="2564">
                  <c:v>8229760</c:v>
                </c:pt>
                <c:pt idx="2565">
                  <c:v>8229932</c:v>
                </c:pt>
                <c:pt idx="2566">
                  <c:v>8234120</c:v>
                </c:pt>
                <c:pt idx="2567">
                  <c:v>8245408</c:v>
                </c:pt>
                <c:pt idx="2568">
                  <c:v>8253084</c:v>
                </c:pt>
                <c:pt idx="2569">
                  <c:v>8260072</c:v>
                </c:pt>
                <c:pt idx="2570">
                  <c:v>8264416</c:v>
                </c:pt>
                <c:pt idx="2571">
                  <c:v>8266332</c:v>
                </c:pt>
                <c:pt idx="2572">
                  <c:v>8269884</c:v>
                </c:pt>
                <c:pt idx="2573">
                  <c:v>8283052</c:v>
                </c:pt>
                <c:pt idx="2574">
                  <c:v>8283692</c:v>
                </c:pt>
                <c:pt idx="2575">
                  <c:v>8285864</c:v>
                </c:pt>
                <c:pt idx="2576">
                  <c:v>8291216</c:v>
                </c:pt>
                <c:pt idx="2577">
                  <c:v>8292632</c:v>
                </c:pt>
                <c:pt idx="2578">
                  <c:v>8297328</c:v>
                </c:pt>
                <c:pt idx="2579">
                  <c:v>8312288</c:v>
                </c:pt>
                <c:pt idx="2580">
                  <c:v>8315948</c:v>
                </c:pt>
                <c:pt idx="2581">
                  <c:v>8323404</c:v>
                </c:pt>
                <c:pt idx="2582">
                  <c:v>8326048</c:v>
                </c:pt>
                <c:pt idx="2583">
                  <c:v>8326496</c:v>
                </c:pt>
                <c:pt idx="2584">
                  <c:v>8326916</c:v>
                </c:pt>
                <c:pt idx="2585">
                  <c:v>8327604</c:v>
                </c:pt>
                <c:pt idx="2586">
                  <c:v>8331948</c:v>
                </c:pt>
                <c:pt idx="2587">
                  <c:v>8335316</c:v>
                </c:pt>
                <c:pt idx="2588">
                  <c:v>8347004</c:v>
                </c:pt>
                <c:pt idx="2589">
                  <c:v>8348956</c:v>
                </c:pt>
                <c:pt idx="2590">
                  <c:v>8359656</c:v>
                </c:pt>
                <c:pt idx="2591">
                  <c:v>8362516</c:v>
                </c:pt>
                <c:pt idx="2592">
                  <c:v>8366032</c:v>
                </c:pt>
                <c:pt idx="2593">
                  <c:v>8366636</c:v>
                </c:pt>
                <c:pt idx="2594">
                  <c:v>8368084</c:v>
                </c:pt>
                <c:pt idx="2595">
                  <c:v>8369620</c:v>
                </c:pt>
                <c:pt idx="2596">
                  <c:v>8376780</c:v>
                </c:pt>
                <c:pt idx="2597">
                  <c:v>8377908</c:v>
                </c:pt>
                <c:pt idx="2598">
                  <c:v>8386644</c:v>
                </c:pt>
                <c:pt idx="2599">
                  <c:v>8394832</c:v>
                </c:pt>
                <c:pt idx="2600">
                  <c:v>8400108</c:v>
                </c:pt>
                <c:pt idx="2601">
                  <c:v>8405776</c:v>
                </c:pt>
                <c:pt idx="2602">
                  <c:v>8423972</c:v>
                </c:pt>
                <c:pt idx="2603">
                  <c:v>8438856</c:v>
                </c:pt>
                <c:pt idx="2604">
                  <c:v>8474932</c:v>
                </c:pt>
                <c:pt idx="2605">
                  <c:v>8481448</c:v>
                </c:pt>
                <c:pt idx="2606">
                  <c:v>8482036</c:v>
                </c:pt>
                <c:pt idx="2607">
                  <c:v>8489376</c:v>
                </c:pt>
                <c:pt idx="2608">
                  <c:v>8496448</c:v>
                </c:pt>
                <c:pt idx="2609">
                  <c:v>8502824</c:v>
                </c:pt>
                <c:pt idx="2610">
                  <c:v>8509188</c:v>
                </c:pt>
                <c:pt idx="2611">
                  <c:v>8525396</c:v>
                </c:pt>
                <c:pt idx="2612">
                  <c:v>8526828</c:v>
                </c:pt>
                <c:pt idx="2613">
                  <c:v>8540324</c:v>
                </c:pt>
                <c:pt idx="2614">
                  <c:v>8552456</c:v>
                </c:pt>
                <c:pt idx="2615">
                  <c:v>8553984</c:v>
                </c:pt>
                <c:pt idx="2616">
                  <c:v>8554512</c:v>
                </c:pt>
                <c:pt idx="2617">
                  <c:v>8562248</c:v>
                </c:pt>
                <c:pt idx="2618">
                  <c:v>8562724</c:v>
                </c:pt>
                <c:pt idx="2619">
                  <c:v>8604056</c:v>
                </c:pt>
                <c:pt idx="2620">
                  <c:v>8607536</c:v>
                </c:pt>
                <c:pt idx="2621">
                  <c:v>8608024</c:v>
                </c:pt>
                <c:pt idx="2622">
                  <c:v>8610812</c:v>
                </c:pt>
                <c:pt idx="2623">
                  <c:v>8621652</c:v>
                </c:pt>
                <c:pt idx="2624">
                  <c:v>8630860</c:v>
                </c:pt>
                <c:pt idx="2625">
                  <c:v>8637260</c:v>
                </c:pt>
                <c:pt idx="2626">
                  <c:v>8637380</c:v>
                </c:pt>
                <c:pt idx="2627">
                  <c:v>8641108</c:v>
                </c:pt>
                <c:pt idx="2628">
                  <c:v>8643444</c:v>
                </c:pt>
                <c:pt idx="2629">
                  <c:v>8647316</c:v>
                </c:pt>
                <c:pt idx="2630">
                  <c:v>8652032</c:v>
                </c:pt>
                <c:pt idx="2631">
                  <c:v>8654932</c:v>
                </c:pt>
                <c:pt idx="2632">
                  <c:v>8655296</c:v>
                </c:pt>
                <c:pt idx="2633">
                  <c:v>8656712</c:v>
                </c:pt>
                <c:pt idx="2634">
                  <c:v>8660248</c:v>
                </c:pt>
                <c:pt idx="2635">
                  <c:v>8664916</c:v>
                </c:pt>
                <c:pt idx="2636">
                  <c:v>8680308</c:v>
                </c:pt>
                <c:pt idx="2637">
                  <c:v>8683928</c:v>
                </c:pt>
                <c:pt idx="2638">
                  <c:v>8684064</c:v>
                </c:pt>
                <c:pt idx="2639">
                  <c:v>8699532</c:v>
                </c:pt>
                <c:pt idx="2640">
                  <c:v>8706192</c:v>
                </c:pt>
                <c:pt idx="2641">
                  <c:v>8710428</c:v>
                </c:pt>
                <c:pt idx="2642">
                  <c:v>8724920</c:v>
                </c:pt>
                <c:pt idx="2643">
                  <c:v>8738860</c:v>
                </c:pt>
                <c:pt idx="2644">
                  <c:v>8746472</c:v>
                </c:pt>
                <c:pt idx="2645">
                  <c:v>8746616</c:v>
                </c:pt>
                <c:pt idx="2646">
                  <c:v>8748016</c:v>
                </c:pt>
                <c:pt idx="2647">
                  <c:v>8750552</c:v>
                </c:pt>
                <c:pt idx="2648">
                  <c:v>8751208</c:v>
                </c:pt>
                <c:pt idx="2649">
                  <c:v>8764828</c:v>
                </c:pt>
                <c:pt idx="2650">
                  <c:v>8765856</c:v>
                </c:pt>
                <c:pt idx="2651">
                  <c:v>8766536</c:v>
                </c:pt>
                <c:pt idx="2652">
                  <c:v>8772956</c:v>
                </c:pt>
                <c:pt idx="2653">
                  <c:v>8773248</c:v>
                </c:pt>
                <c:pt idx="2654">
                  <c:v>8776216</c:v>
                </c:pt>
                <c:pt idx="2655">
                  <c:v>8777360</c:v>
                </c:pt>
                <c:pt idx="2656">
                  <c:v>8782208</c:v>
                </c:pt>
                <c:pt idx="2657">
                  <c:v>8799948</c:v>
                </c:pt>
                <c:pt idx="2658">
                  <c:v>8805412</c:v>
                </c:pt>
                <c:pt idx="2659">
                  <c:v>8806428</c:v>
                </c:pt>
                <c:pt idx="2660">
                  <c:v>8809316</c:v>
                </c:pt>
                <c:pt idx="2661">
                  <c:v>8824656</c:v>
                </c:pt>
                <c:pt idx="2662">
                  <c:v>8826228</c:v>
                </c:pt>
                <c:pt idx="2663">
                  <c:v>8832272</c:v>
                </c:pt>
                <c:pt idx="2664">
                  <c:v>8835908</c:v>
                </c:pt>
                <c:pt idx="2665">
                  <c:v>8852588</c:v>
                </c:pt>
                <c:pt idx="2666">
                  <c:v>8862476</c:v>
                </c:pt>
                <c:pt idx="2667">
                  <c:v>8864436</c:v>
                </c:pt>
                <c:pt idx="2668">
                  <c:v>8873812</c:v>
                </c:pt>
                <c:pt idx="2669">
                  <c:v>8879044</c:v>
                </c:pt>
                <c:pt idx="2670">
                  <c:v>8881424</c:v>
                </c:pt>
                <c:pt idx="2671">
                  <c:v>8889532</c:v>
                </c:pt>
                <c:pt idx="2672">
                  <c:v>8893964</c:v>
                </c:pt>
                <c:pt idx="2673">
                  <c:v>8903556</c:v>
                </c:pt>
                <c:pt idx="2674">
                  <c:v>8909108</c:v>
                </c:pt>
                <c:pt idx="2675">
                  <c:v>8913748</c:v>
                </c:pt>
                <c:pt idx="2676">
                  <c:v>8914984</c:v>
                </c:pt>
                <c:pt idx="2677">
                  <c:v>8922004</c:v>
                </c:pt>
                <c:pt idx="2678">
                  <c:v>8922016</c:v>
                </c:pt>
                <c:pt idx="2679">
                  <c:v>8923456</c:v>
                </c:pt>
                <c:pt idx="2680">
                  <c:v>8923456</c:v>
                </c:pt>
                <c:pt idx="2681">
                  <c:v>8935828</c:v>
                </c:pt>
                <c:pt idx="2682">
                  <c:v>8937488</c:v>
                </c:pt>
                <c:pt idx="2683">
                  <c:v>8947176</c:v>
                </c:pt>
                <c:pt idx="2684">
                  <c:v>8971244</c:v>
                </c:pt>
                <c:pt idx="2685">
                  <c:v>8974640</c:v>
                </c:pt>
                <c:pt idx="2686">
                  <c:v>8994520</c:v>
                </c:pt>
                <c:pt idx="2687">
                  <c:v>9004000</c:v>
                </c:pt>
                <c:pt idx="2688">
                  <c:v>9007284</c:v>
                </c:pt>
                <c:pt idx="2689">
                  <c:v>9008216</c:v>
                </c:pt>
                <c:pt idx="2690">
                  <c:v>9018668</c:v>
                </c:pt>
                <c:pt idx="2691">
                  <c:v>9029172</c:v>
                </c:pt>
                <c:pt idx="2692">
                  <c:v>9046004</c:v>
                </c:pt>
                <c:pt idx="2693">
                  <c:v>9068196</c:v>
                </c:pt>
                <c:pt idx="2694">
                  <c:v>9073048</c:v>
                </c:pt>
                <c:pt idx="2695">
                  <c:v>9091684</c:v>
                </c:pt>
                <c:pt idx="2696">
                  <c:v>9092696</c:v>
                </c:pt>
                <c:pt idx="2697">
                  <c:v>9098980</c:v>
                </c:pt>
                <c:pt idx="2698">
                  <c:v>9103664</c:v>
                </c:pt>
                <c:pt idx="2699">
                  <c:v>9114656</c:v>
                </c:pt>
                <c:pt idx="2700">
                  <c:v>9123676</c:v>
                </c:pt>
                <c:pt idx="2701">
                  <c:v>9125184</c:v>
                </c:pt>
                <c:pt idx="2702">
                  <c:v>9129960</c:v>
                </c:pt>
                <c:pt idx="2703">
                  <c:v>9133760</c:v>
                </c:pt>
                <c:pt idx="2704">
                  <c:v>9142880</c:v>
                </c:pt>
                <c:pt idx="2705">
                  <c:v>9154884</c:v>
                </c:pt>
                <c:pt idx="2706">
                  <c:v>9158468</c:v>
                </c:pt>
                <c:pt idx="2707">
                  <c:v>9159152</c:v>
                </c:pt>
                <c:pt idx="2708">
                  <c:v>9159248</c:v>
                </c:pt>
                <c:pt idx="2709">
                  <c:v>9169652</c:v>
                </c:pt>
                <c:pt idx="2710">
                  <c:v>9171028</c:v>
                </c:pt>
                <c:pt idx="2711">
                  <c:v>9173236</c:v>
                </c:pt>
                <c:pt idx="2712">
                  <c:v>9186240</c:v>
                </c:pt>
                <c:pt idx="2713">
                  <c:v>9189624</c:v>
                </c:pt>
                <c:pt idx="2714">
                  <c:v>9193824</c:v>
                </c:pt>
                <c:pt idx="2715">
                  <c:v>9194480</c:v>
                </c:pt>
                <c:pt idx="2716">
                  <c:v>9199532</c:v>
                </c:pt>
                <c:pt idx="2717">
                  <c:v>9201680</c:v>
                </c:pt>
                <c:pt idx="2718">
                  <c:v>9201880</c:v>
                </c:pt>
                <c:pt idx="2719">
                  <c:v>9202736</c:v>
                </c:pt>
                <c:pt idx="2720">
                  <c:v>9210428</c:v>
                </c:pt>
                <c:pt idx="2721">
                  <c:v>9214988</c:v>
                </c:pt>
                <c:pt idx="2722">
                  <c:v>9229904</c:v>
                </c:pt>
                <c:pt idx="2723">
                  <c:v>9245188</c:v>
                </c:pt>
                <c:pt idx="2724">
                  <c:v>9250180</c:v>
                </c:pt>
                <c:pt idx="2725">
                  <c:v>9267208</c:v>
                </c:pt>
                <c:pt idx="2726">
                  <c:v>9270472</c:v>
                </c:pt>
                <c:pt idx="2727">
                  <c:v>9270508</c:v>
                </c:pt>
                <c:pt idx="2728">
                  <c:v>9274460</c:v>
                </c:pt>
                <c:pt idx="2729">
                  <c:v>9281620</c:v>
                </c:pt>
                <c:pt idx="2730">
                  <c:v>9286308</c:v>
                </c:pt>
                <c:pt idx="2731">
                  <c:v>9289212</c:v>
                </c:pt>
                <c:pt idx="2732">
                  <c:v>9290244</c:v>
                </c:pt>
                <c:pt idx="2733">
                  <c:v>9293936</c:v>
                </c:pt>
                <c:pt idx="2734">
                  <c:v>9297244</c:v>
                </c:pt>
                <c:pt idx="2735">
                  <c:v>9299488</c:v>
                </c:pt>
                <c:pt idx="2736">
                  <c:v>9302768</c:v>
                </c:pt>
                <c:pt idx="2737">
                  <c:v>9310920</c:v>
                </c:pt>
                <c:pt idx="2738">
                  <c:v>9314668</c:v>
                </c:pt>
                <c:pt idx="2739">
                  <c:v>9319460</c:v>
                </c:pt>
                <c:pt idx="2740">
                  <c:v>9324220</c:v>
                </c:pt>
                <c:pt idx="2741">
                  <c:v>9335816</c:v>
                </c:pt>
                <c:pt idx="2742">
                  <c:v>9342964</c:v>
                </c:pt>
                <c:pt idx="2743">
                  <c:v>9359964</c:v>
                </c:pt>
                <c:pt idx="2744">
                  <c:v>9364060</c:v>
                </c:pt>
                <c:pt idx="2745">
                  <c:v>9380904</c:v>
                </c:pt>
                <c:pt idx="2746">
                  <c:v>9385236</c:v>
                </c:pt>
                <c:pt idx="2747">
                  <c:v>9424016</c:v>
                </c:pt>
                <c:pt idx="2748">
                  <c:v>9424720</c:v>
                </c:pt>
                <c:pt idx="2749">
                  <c:v>9427536</c:v>
                </c:pt>
                <c:pt idx="2750">
                  <c:v>9453756</c:v>
                </c:pt>
                <c:pt idx="2751">
                  <c:v>9459124</c:v>
                </c:pt>
                <c:pt idx="2752">
                  <c:v>9461872</c:v>
                </c:pt>
                <c:pt idx="2753">
                  <c:v>9462444</c:v>
                </c:pt>
                <c:pt idx="2754">
                  <c:v>9464340</c:v>
                </c:pt>
                <c:pt idx="2755">
                  <c:v>9481140</c:v>
                </c:pt>
                <c:pt idx="2756">
                  <c:v>9485084</c:v>
                </c:pt>
                <c:pt idx="2757">
                  <c:v>9490720</c:v>
                </c:pt>
                <c:pt idx="2758">
                  <c:v>9494244</c:v>
                </c:pt>
                <c:pt idx="2759">
                  <c:v>9507652</c:v>
                </c:pt>
                <c:pt idx="2760">
                  <c:v>9509736</c:v>
                </c:pt>
                <c:pt idx="2761">
                  <c:v>9515452</c:v>
                </c:pt>
                <c:pt idx="2762">
                  <c:v>9516576</c:v>
                </c:pt>
                <c:pt idx="2763">
                  <c:v>9523596</c:v>
                </c:pt>
                <c:pt idx="2764">
                  <c:v>9526760</c:v>
                </c:pt>
                <c:pt idx="2765">
                  <c:v>9534196</c:v>
                </c:pt>
                <c:pt idx="2766">
                  <c:v>9542116</c:v>
                </c:pt>
                <c:pt idx="2767">
                  <c:v>9551232</c:v>
                </c:pt>
                <c:pt idx="2768">
                  <c:v>9551856</c:v>
                </c:pt>
                <c:pt idx="2769">
                  <c:v>9554064</c:v>
                </c:pt>
                <c:pt idx="2770">
                  <c:v>9577440</c:v>
                </c:pt>
                <c:pt idx="2771">
                  <c:v>9577608</c:v>
                </c:pt>
                <c:pt idx="2772">
                  <c:v>9582808</c:v>
                </c:pt>
                <c:pt idx="2773">
                  <c:v>9584436</c:v>
                </c:pt>
                <c:pt idx="2774">
                  <c:v>9586200</c:v>
                </c:pt>
                <c:pt idx="2775">
                  <c:v>9589128</c:v>
                </c:pt>
                <c:pt idx="2776">
                  <c:v>9589540</c:v>
                </c:pt>
                <c:pt idx="2777">
                  <c:v>9589580</c:v>
                </c:pt>
                <c:pt idx="2778">
                  <c:v>9599684</c:v>
                </c:pt>
                <c:pt idx="2779">
                  <c:v>9612332</c:v>
                </c:pt>
                <c:pt idx="2780">
                  <c:v>9612456</c:v>
                </c:pt>
                <c:pt idx="2781">
                  <c:v>9625116</c:v>
                </c:pt>
                <c:pt idx="2782">
                  <c:v>9629416</c:v>
                </c:pt>
                <c:pt idx="2783">
                  <c:v>9633676</c:v>
                </c:pt>
                <c:pt idx="2784">
                  <c:v>9638376</c:v>
                </c:pt>
                <c:pt idx="2785">
                  <c:v>9642872</c:v>
                </c:pt>
                <c:pt idx="2786">
                  <c:v>9644328</c:v>
                </c:pt>
                <c:pt idx="2787">
                  <c:v>9644516</c:v>
                </c:pt>
                <c:pt idx="2788">
                  <c:v>9686380</c:v>
                </c:pt>
                <c:pt idx="2789">
                  <c:v>9700604</c:v>
                </c:pt>
                <c:pt idx="2790">
                  <c:v>9715636</c:v>
                </c:pt>
                <c:pt idx="2791">
                  <c:v>9719944</c:v>
                </c:pt>
                <c:pt idx="2792">
                  <c:v>9724848</c:v>
                </c:pt>
                <c:pt idx="2793">
                  <c:v>9727684</c:v>
                </c:pt>
                <c:pt idx="2794">
                  <c:v>9739132</c:v>
                </c:pt>
                <c:pt idx="2795">
                  <c:v>9740056</c:v>
                </c:pt>
                <c:pt idx="2796">
                  <c:v>9742936</c:v>
                </c:pt>
                <c:pt idx="2797">
                  <c:v>9748112</c:v>
                </c:pt>
                <c:pt idx="2798">
                  <c:v>9751820</c:v>
                </c:pt>
                <c:pt idx="2799">
                  <c:v>9752836</c:v>
                </c:pt>
                <c:pt idx="2800">
                  <c:v>9753612</c:v>
                </c:pt>
                <c:pt idx="2801">
                  <c:v>9754780</c:v>
                </c:pt>
                <c:pt idx="2802">
                  <c:v>9764808</c:v>
                </c:pt>
                <c:pt idx="2803">
                  <c:v>9767256</c:v>
                </c:pt>
                <c:pt idx="2804">
                  <c:v>9797600</c:v>
                </c:pt>
                <c:pt idx="2805">
                  <c:v>9802300</c:v>
                </c:pt>
                <c:pt idx="2806">
                  <c:v>9802300</c:v>
                </c:pt>
                <c:pt idx="2807">
                  <c:v>9802928</c:v>
                </c:pt>
                <c:pt idx="2808">
                  <c:v>9805328</c:v>
                </c:pt>
                <c:pt idx="2809">
                  <c:v>9823208</c:v>
                </c:pt>
                <c:pt idx="2810">
                  <c:v>9826440</c:v>
                </c:pt>
                <c:pt idx="2811">
                  <c:v>9834224</c:v>
                </c:pt>
                <c:pt idx="2812">
                  <c:v>9836084</c:v>
                </c:pt>
                <c:pt idx="2813">
                  <c:v>9840672</c:v>
                </c:pt>
                <c:pt idx="2814">
                  <c:v>9852328</c:v>
                </c:pt>
                <c:pt idx="2815">
                  <c:v>9867468</c:v>
                </c:pt>
                <c:pt idx="2816">
                  <c:v>9867524</c:v>
                </c:pt>
                <c:pt idx="2817">
                  <c:v>9868912</c:v>
                </c:pt>
                <c:pt idx="2818">
                  <c:v>9870264</c:v>
                </c:pt>
                <c:pt idx="2819">
                  <c:v>9878584</c:v>
                </c:pt>
                <c:pt idx="2820">
                  <c:v>9879556</c:v>
                </c:pt>
                <c:pt idx="2821">
                  <c:v>9884076</c:v>
                </c:pt>
                <c:pt idx="2822">
                  <c:v>9892864</c:v>
                </c:pt>
                <c:pt idx="2823">
                  <c:v>9898196</c:v>
                </c:pt>
                <c:pt idx="2824">
                  <c:v>9910964</c:v>
                </c:pt>
                <c:pt idx="2825">
                  <c:v>9917440</c:v>
                </c:pt>
                <c:pt idx="2826">
                  <c:v>9927816</c:v>
                </c:pt>
                <c:pt idx="2827">
                  <c:v>9933300</c:v>
                </c:pt>
                <c:pt idx="2828">
                  <c:v>9945404</c:v>
                </c:pt>
                <c:pt idx="2829">
                  <c:v>9955080</c:v>
                </c:pt>
                <c:pt idx="2830">
                  <c:v>9965244</c:v>
                </c:pt>
                <c:pt idx="2831">
                  <c:v>9967928</c:v>
                </c:pt>
                <c:pt idx="2832">
                  <c:v>9972724</c:v>
                </c:pt>
                <c:pt idx="2833">
                  <c:v>9982540</c:v>
                </c:pt>
                <c:pt idx="2834">
                  <c:v>9988180</c:v>
                </c:pt>
                <c:pt idx="2835">
                  <c:v>9991980</c:v>
                </c:pt>
                <c:pt idx="2836">
                  <c:v>10017032</c:v>
                </c:pt>
                <c:pt idx="2837">
                  <c:v>10019796</c:v>
                </c:pt>
                <c:pt idx="2838">
                  <c:v>10027380</c:v>
                </c:pt>
                <c:pt idx="2839">
                  <c:v>10029684</c:v>
                </c:pt>
                <c:pt idx="2840">
                  <c:v>10036484</c:v>
                </c:pt>
                <c:pt idx="2841">
                  <c:v>10038376</c:v>
                </c:pt>
                <c:pt idx="2842">
                  <c:v>10041860</c:v>
                </c:pt>
                <c:pt idx="2843">
                  <c:v>10042324</c:v>
                </c:pt>
                <c:pt idx="2844">
                  <c:v>10052636</c:v>
                </c:pt>
                <c:pt idx="2845">
                  <c:v>10059612</c:v>
                </c:pt>
                <c:pt idx="2846">
                  <c:v>10071412</c:v>
                </c:pt>
                <c:pt idx="2847">
                  <c:v>10071952</c:v>
                </c:pt>
                <c:pt idx="2848">
                  <c:v>10074284</c:v>
                </c:pt>
                <c:pt idx="2849">
                  <c:v>10078020</c:v>
                </c:pt>
                <c:pt idx="2850">
                  <c:v>10080428</c:v>
                </c:pt>
                <c:pt idx="2851">
                  <c:v>10082720</c:v>
                </c:pt>
                <c:pt idx="2852">
                  <c:v>10083780</c:v>
                </c:pt>
                <c:pt idx="2853">
                  <c:v>10091928</c:v>
                </c:pt>
                <c:pt idx="2854">
                  <c:v>10094080</c:v>
                </c:pt>
                <c:pt idx="2855">
                  <c:v>10094988</c:v>
                </c:pt>
                <c:pt idx="2856">
                  <c:v>10097056</c:v>
                </c:pt>
                <c:pt idx="2857">
                  <c:v>10101032</c:v>
                </c:pt>
                <c:pt idx="2858">
                  <c:v>10105172</c:v>
                </c:pt>
                <c:pt idx="2859">
                  <c:v>10108092</c:v>
                </c:pt>
                <c:pt idx="2860">
                  <c:v>10108320</c:v>
                </c:pt>
                <c:pt idx="2861">
                  <c:v>10109716</c:v>
                </c:pt>
                <c:pt idx="2862">
                  <c:v>10115836</c:v>
                </c:pt>
                <c:pt idx="2863">
                  <c:v>10117028</c:v>
                </c:pt>
                <c:pt idx="2864">
                  <c:v>10124904</c:v>
                </c:pt>
                <c:pt idx="2865">
                  <c:v>10135444</c:v>
                </c:pt>
                <c:pt idx="2866">
                  <c:v>10140568</c:v>
                </c:pt>
                <c:pt idx="2867">
                  <c:v>10144988</c:v>
                </c:pt>
                <c:pt idx="2868">
                  <c:v>10153216</c:v>
                </c:pt>
                <c:pt idx="2869">
                  <c:v>10161416</c:v>
                </c:pt>
                <c:pt idx="2870">
                  <c:v>10170536</c:v>
                </c:pt>
                <c:pt idx="2871">
                  <c:v>10173016</c:v>
                </c:pt>
                <c:pt idx="2872">
                  <c:v>10173144</c:v>
                </c:pt>
                <c:pt idx="2873">
                  <c:v>10188992</c:v>
                </c:pt>
                <c:pt idx="2874">
                  <c:v>10190080</c:v>
                </c:pt>
                <c:pt idx="2875">
                  <c:v>10190684</c:v>
                </c:pt>
                <c:pt idx="2876">
                  <c:v>10193300</c:v>
                </c:pt>
                <c:pt idx="2877">
                  <c:v>10203252</c:v>
                </c:pt>
                <c:pt idx="2878">
                  <c:v>10215436</c:v>
                </c:pt>
                <c:pt idx="2879">
                  <c:v>10215704</c:v>
                </c:pt>
                <c:pt idx="2880">
                  <c:v>10217704</c:v>
                </c:pt>
                <c:pt idx="2881">
                  <c:v>10221604</c:v>
                </c:pt>
                <c:pt idx="2882">
                  <c:v>10232860</c:v>
                </c:pt>
                <c:pt idx="2883">
                  <c:v>10240108</c:v>
                </c:pt>
                <c:pt idx="2884">
                  <c:v>10249724</c:v>
                </c:pt>
                <c:pt idx="2885">
                  <c:v>10259384</c:v>
                </c:pt>
                <c:pt idx="2886">
                  <c:v>10261520</c:v>
                </c:pt>
                <c:pt idx="2887">
                  <c:v>10262164</c:v>
                </c:pt>
                <c:pt idx="2888">
                  <c:v>10262572</c:v>
                </c:pt>
                <c:pt idx="2889">
                  <c:v>10265708</c:v>
                </c:pt>
                <c:pt idx="2890">
                  <c:v>10270608</c:v>
                </c:pt>
                <c:pt idx="2891">
                  <c:v>10273700</c:v>
                </c:pt>
                <c:pt idx="2892">
                  <c:v>10274056</c:v>
                </c:pt>
                <c:pt idx="2893">
                  <c:v>10288100</c:v>
                </c:pt>
                <c:pt idx="2894">
                  <c:v>10291356</c:v>
                </c:pt>
                <c:pt idx="2895">
                  <c:v>10294328</c:v>
                </c:pt>
                <c:pt idx="2896">
                  <c:v>10298944</c:v>
                </c:pt>
                <c:pt idx="2897">
                  <c:v>10301748</c:v>
                </c:pt>
                <c:pt idx="2898">
                  <c:v>10302684</c:v>
                </c:pt>
                <c:pt idx="2899">
                  <c:v>10308848</c:v>
                </c:pt>
                <c:pt idx="2900">
                  <c:v>10313912</c:v>
                </c:pt>
                <c:pt idx="2901">
                  <c:v>10318624</c:v>
                </c:pt>
                <c:pt idx="2902">
                  <c:v>10321140</c:v>
                </c:pt>
                <c:pt idx="2903">
                  <c:v>10341188</c:v>
                </c:pt>
                <c:pt idx="2904">
                  <c:v>10344136</c:v>
                </c:pt>
                <c:pt idx="2905">
                  <c:v>10344620</c:v>
                </c:pt>
                <c:pt idx="2906">
                  <c:v>10349716</c:v>
                </c:pt>
                <c:pt idx="2907">
                  <c:v>10357864</c:v>
                </c:pt>
                <c:pt idx="2908">
                  <c:v>10363264</c:v>
                </c:pt>
                <c:pt idx="2909">
                  <c:v>10367792</c:v>
                </c:pt>
                <c:pt idx="2910">
                  <c:v>10368120</c:v>
                </c:pt>
                <c:pt idx="2911">
                  <c:v>10383576</c:v>
                </c:pt>
                <c:pt idx="2912">
                  <c:v>10384428</c:v>
                </c:pt>
                <c:pt idx="2913">
                  <c:v>10394368</c:v>
                </c:pt>
                <c:pt idx="2914">
                  <c:v>10394424</c:v>
                </c:pt>
                <c:pt idx="2915">
                  <c:v>10394428</c:v>
                </c:pt>
                <c:pt idx="2916">
                  <c:v>10394428</c:v>
                </c:pt>
                <c:pt idx="2917">
                  <c:v>10394428</c:v>
                </c:pt>
                <c:pt idx="2918">
                  <c:v>10394428</c:v>
                </c:pt>
                <c:pt idx="2919">
                  <c:v>10401932</c:v>
                </c:pt>
                <c:pt idx="2920">
                  <c:v>10445496</c:v>
                </c:pt>
                <c:pt idx="2921">
                  <c:v>10447844</c:v>
                </c:pt>
                <c:pt idx="2922">
                  <c:v>10456544</c:v>
                </c:pt>
                <c:pt idx="2923">
                  <c:v>10458236</c:v>
                </c:pt>
                <c:pt idx="2924">
                  <c:v>10466352</c:v>
                </c:pt>
                <c:pt idx="2925">
                  <c:v>10477924</c:v>
                </c:pt>
                <c:pt idx="2926">
                  <c:v>10486320</c:v>
                </c:pt>
                <c:pt idx="2927">
                  <c:v>10496824</c:v>
                </c:pt>
                <c:pt idx="2928">
                  <c:v>10503968</c:v>
                </c:pt>
                <c:pt idx="2929">
                  <c:v>10513984</c:v>
                </c:pt>
                <c:pt idx="2930">
                  <c:v>10515928</c:v>
                </c:pt>
                <c:pt idx="2931">
                  <c:v>10531852</c:v>
                </c:pt>
                <c:pt idx="2932">
                  <c:v>10535216</c:v>
                </c:pt>
                <c:pt idx="2933">
                  <c:v>10542604</c:v>
                </c:pt>
                <c:pt idx="2934">
                  <c:v>10542604</c:v>
                </c:pt>
                <c:pt idx="2935">
                  <c:v>10553084</c:v>
                </c:pt>
                <c:pt idx="2936">
                  <c:v>10559820</c:v>
                </c:pt>
                <c:pt idx="2937">
                  <c:v>10562584</c:v>
                </c:pt>
                <c:pt idx="2938">
                  <c:v>10565432</c:v>
                </c:pt>
                <c:pt idx="2939">
                  <c:v>10573220</c:v>
                </c:pt>
                <c:pt idx="2940">
                  <c:v>10574216</c:v>
                </c:pt>
                <c:pt idx="2941">
                  <c:v>10586392</c:v>
                </c:pt>
                <c:pt idx="2942">
                  <c:v>10595512</c:v>
                </c:pt>
                <c:pt idx="2943">
                  <c:v>10597444</c:v>
                </c:pt>
                <c:pt idx="2944">
                  <c:v>10637932</c:v>
                </c:pt>
                <c:pt idx="2945">
                  <c:v>10641180</c:v>
                </c:pt>
                <c:pt idx="2946">
                  <c:v>10643456</c:v>
                </c:pt>
                <c:pt idx="2947">
                  <c:v>10665200</c:v>
                </c:pt>
                <c:pt idx="2948">
                  <c:v>10669812</c:v>
                </c:pt>
                <c:pt idx="2949">
                  <c:v>10686304</c:v>
                </c:pt>
                <c:pt idx="2950">
                  <c:v>10687532</c:v>
                </c:pt>
                <c:pt idx="2951">
                  <c:v>10690048</c:v>
                </c:pt>
                <c:pt idx="2952">
                  <c:v>10692128</c:v>
                </c:pt>
                <c:pt idx="2953">
                  <c:v>10699360</c:v>
                </c:pt>
                <c:pt idx="2954">
                  <c:v>10713880</c:v>
                </c:pt>
                <c:pt idx="2955">
                  <c:v>10720996</c:v>
                </c:pt>
                <c:pt idx="2956">
                  <c:v>10724124</c:v>
                </c:pt>
                <c:pt idx="2957">
                  <c:v>10727928</c:v>
                </c:pt>
                <c:pt idx="2958">
                  <c:v>10731384</c:v>
                </c:pt>
                <c:pt idx="2959">
                  <c:v>10736436</c:v>
                </c:pt>
                <c:pt idx="2960">
                  <c:v>10761156</c:v>
                </c:pt>
                <c:pt idx="2961">
                  <c:v>10761532</c:v>
                </c:pt>
                <c:pt idx="2962">
                  <c:v>10766712</c:v>
                </c:pt>
                <c:pt idx="2963">
                  <c:v>10773552</c:v>
                </c:pt>
                <c:pt idx="2964">
                  <c:v>10782632</c:v>
                </c:pt>
                <c:pt idx="2965">
                  <c:v>10785636</c:v>
                </c:pt>
                <c:pt idx="2966">
                  <c:v>10790708</c:v>
                </c:pt>
                <c:pt idx="2967">
                  <c:v>10801312</c:v>
                </c:pt>
                <c:pt idx="2968">
                  <c:v>10811516</c:v>
                </c:pt>
                <c:pt idx="2969">
                  <c:v>10820096</c:v>
                </c:pt>
                <c:pt idx="2970">
                  <c:v>10836248</c:v>
                </c:pt>
                <c:pt idx="2971">
                  <c:v>10852328</c:v>
                </c:pt>
                <c:pt idx="2972">
                  <c:v>10863384</c:v>
                </c:pt>
                <c:pt idx="2973">
                  <c:v>10864656</c:v>
                </c:pt>
                <c:pt idx="2974">
                  <c:v>10868080</c:v>
                </c:pt>
                <c:pt idx="2975">
                  <c:v>10871484</c:v>
                </c:pt>
                <c:pt idx="2976">
                  <c:v>10875612</c:v>
                </c:pt>
                <c:pt idx="2977">
                  <c:v>10877848</c:v>
                </c:pt>
                <c:pt idx="2978">
                  <c:v>10897904</c:v>
                </c:pt>
                <c:pt idx="2979">
                  <c:v>10905564</c:v>
                </c:pt>
                <c:pt idx="2980">
                  <c:v>10907208</c:v>
                </c:pt>
                <c:pt idx="2981">
                  <c:v>10916004</c:v>
                </c:pt>
                <c:pt idx="2982">
                  <c:v>10917492</c:v>
                </c:pt>
                <c:pt idx="2983">
                  <c:v>10920352</c:v>
                </c:pt>
                <c:pt idx="2984">
                  <c:v>10922216</c:v>
                </c:pt>
                <c:pt idx="2985">
                  <c:v>10965800</c:v>
                </c:pt>
                <c:pt idx="2986">
                  <c:v>10976376</c:v>
                </c:pt>
                <c:pt idx="2987">
                  <c:v>10978808</c:v>
                </c:pt>
                <c:pt idx="2988">
                  <c:v>10993004</c:v>
                </c:pt>
                <c:pt idx="2989">
                  <c:v>10994932</c:v>
                </c:pt>
                <c:pt idx="2990">
                  <c:v>10999160</c:v>
                </c:pt>
                <c:pt idx="2991">
                  <c:v>11001056</c:v>
                </c:pt>
                <c:pt idx="2992">
                  <c:v>11010576</c:v>
                </c:pt>
                <c:pt idx="2993">
                  <c:v>11017460</c:v>
                </c:pt>
                <c:pt idx="2994">
                  <c:v>11017504</c:v>
                </c:pt>
                <c:pt idx="2995">
                  <c:v>11021800</c:v>
                </c:pt>
                <c:pt idx="2996">
                  <c:v>11029292</c:v>
                </c:pt>
                <c:pt idx="2997">
                  <c:v>11036928</c:v>
                </c:pt>
                <c:pt idx="2998">
                  <c:v>11039716</c:v>
                </c:pt>
                <c:pt idx="2999">
                  <c:v>11042268</c:v>
                </c:pt>
                <c:pt idx="3000">
                  <c:v>11045652</c:v>
                </c:pt>
                <c:pt idx="3001">
                  <c:v>11050756</c:v>
                </c:pt>
                <c:pt idx="3002">
                  <c:v>11056284</c:v>
                </c:pt>
                <c:pt idx="3003">
                  <c:v>11061308</c:v>
                </c:pt>
                <c:pt idx="3004">
                  <c:v>11061576</c:v>
                </c:pt>
                <c:pt idx="3005">
                  <c:v>11087868</c:v>
                </c:pt>
                <c:pt idx="3006">
                  <c:v>11095508</c:v>
                </c:pt>
                <c:pt idx="3007">
                  <c:v>11109768</c:v>
                </c:pt>
                <c:pt idx="3008">
                  <c:v>11110460</c:v>
                </c:pt>
                <c:pt idx="3009">
                  <c:v>11114436</c:v>
                </c:pt>
                <c:pt idx="3010">
                  <c:v>11146396</c:v>
                </c:pt>
                <c:pt idx="3011">
                  <c:v>11162428</c:v>
                </c:pt>
                <c:pt idx="3012">
                  <c:v>11162632</c:v>
                </c:pt>
                <c:pt idx="3013">
                  <c:v>11169256</c:v>
                </c:pt>
                <c:pt idx="3014">
                  <c:v>11176388</c:v>
                </c:pt>
                <c:pt idx="3015">
                  <c:v>11181912</c:v>
                </c:pt>
                <c:pt idx="3016">
                  <c:v>11185344</c:v>
                </c:pt>
                <c:pt idx="3017">
                  <c:v>11199628</c:v>
                </c:pt>
                <c:pt idx="3018">
                  <c:v>11205012</c:v>
                </c:pt>
                <c:pt idx="3019">
                  <c:v>11207264</c:v>
                </c:pt>
                <c:pt idx="3020">
                  <c:v>11211372</c:v>
                </c:pt>
                <c:pt idx="3021">
                  <c:v>11214684</c:v>
                </c:pt>
                <c:pt idx="3022">
                  <c:v>11219584</c:v>
                </c:pt>
                <c:pt idx="3023">
                  <c:v>11236100</c:v>
                </c:pt>
                <c:pt idx="3024">
                  <c:v>11236820</c:v>
                </c:pt>
                <c:pt idx="3025">
                  <c:v>11237080</c:v>
                </c:pt>
                <c:pt idx="3026">
                  <c:v>11264040</c:v>
                </c:pt>
                <c:pt idx="3027">
                  <c:v>11277984</c:v>
                </c:pt>
                <c:pt idx="3028">
                  <c:v>11283024</c:v>
                </c:pt>
                <c:pt idx="3029">
                  <c:v>11287488</c:v>
                </c:pt>
                <c:pt idx="3030">
                  <c:v>11294688</c:v>
                </c:pt>
                <c:pt idx="3031">
                  <c:v>11299012</c:v>
                </c:pt>
                <c:pt idx="3032">
                  <c:v>11302060</c:v>
                </c:pt>
                <c:pt idx="3033">
                  <c:v>11303784</c:v>
                </c:pt>
                <c:pt idx="3034">
                  <c:v>11305204</c:v>
                </c:pt>
                <c:pt idx="3035">
                  <c:v>11319652</c:v>
                </c:pt>
                <c:pt idx="3036">
                  <c:v>11325136</c:v>
                </c:pt>
                <c:pt idx="3037">
                  <c:v>11325624</c:v>
                </c:pt>
                <c:pt idx="3038">
                  <c:v>11326060</c:v>
                </c:pt>
                <c:pt idx="3039">
                  <c:v>11332860</c:v>
                </c:pt>
                <c:pt idx="3040">
                  <c:v>11334104</c:v>
                </c:pt>
                <c:pt idx="3041">
                  <c:v>11336872</c:v>
                </c:pt>
                <c:pt idx="3042">
                  <c:v>11337804</c:v>
                </c:pt>
                <c:pt idx="3043">
                  <c:v>11338940</c:v>
                </c:pt>
                <c:pt idx="3044">
                  <c:v>11348216</c:v>
                </c:pt>
                <c:pt idx="3045">
                  <c:v>11366640</c:v>
                </c:pt>
                <c:pt idx="3046">
                  <c:v>11396980</c:v>
                </c:pt>
                <c:pt idx="3047">
                  <c:v>11412536</c:v>
                </c:pt>
                <c:pt idx="3048">
                  <c:v>11414224</c:v>
                </c:pt>
                <c:pt idx="3049">
                  <c:v>11420124</c:v>
                </c:pt>
                <c:pt idx="3050">
                  <c:v>11435720</c:v>
                </c:pt>
                <c:pt idx="3051">
                  <c:v>11455528</c:v>
                </c:pt>
                <c:pt idx="3052">
                  <c:v>11462064</c:v>
                </c:pt>
                <c:pt idx="3053">
                  <c:v>11468984</c:v>
                </c:pt>
                <c:pt idx="3054">
                  <c:v>11481340</c:v>
                </c:pt>
                <c:pt idx="3055">
                  <c:v>11485036</c:v>
                </c:pt>
                <c:pt idx="3056">
                  <c:v>11486420</c:v>
                </c:pt>
                <c:pt idx="3057">
                  <c:v>11493728</c:v>
                </c:pt>
                <c:pt idx="3058">
                  <c:v>11494084</c:v>
                </c:pt>
                <c:pt idx="3059">
                  <c:v>11494272</c:v>
                </c:pt>
                <c:pt idx="3060">
                  <c:v>11498124</c:v>
                </c:pt>
                <c:pt idx="3061">
                  <c:v>11499244</c:v>
                </c:pt>
                <c:pt idx="3062">
                  <c:v>11509928</c:v>
                </c:pt>
                <c:pt idx="3063">
                  <c:v>11511496</c:v>
                </c:pt>
                <c:pt idx="3064">
                  <c:v>11517032</c:v>
                </c:pt>
                <c:pt idx="3065">
                  <c:v>11518620</c:v>
                </c:pt>
                <c:pt idx="3066">
                  <c:v>11521252</c:v>
                </c:pt>
                <c:pt idx="3067">
                  <c:v>11538324</c:v>
                </c:pt>
                <c:pt idx="3068">
                  <c:v>11544752</c:v>
                </c:pt>
                <c:pt idx="3069">
                  <c:v>11577688</c:v>
                </c:pt>
                <c:pt idx="3070">
                  <c:v>11596316</c:v>
                </c:pt>
                <c:pt idx="3071">
                  <c:v>11614384</c:v>
                </c:pt>
                <c:pt idx="3072">
                  <c:v>11622796</c:v>
                </c:pt>
                <c:pt idx="3073">
                  <c:v>11630040</c:v>
                </c:pt>
                <c:pt idx="3074">
                  <c:v>11641764</c:v>
                </c:pt>
                <c:pt idx="3075">
                  <c:v>11641872</c:v>
                </c:pt>
                <c:pt idx="3076">
                  <c:v>11646144</c:v>
                </c:pt>
                <c:pt idx="3077">
                  <c:v>11649680</c:v>
                </c:pt>
                <c:pt idx="3078">
                  <c:v>11649972</c:v>
                </c:pt>
                <c:pt idx="3079">
                  <c:v>11651880</c:v>
                </c:pt>
                <c:pt idx="3080">
                  <c:v>11653000</c:v>
                </c:pt>
                <c:pt idx="3081">
                  <c:v>11653804</c:v>
                </c:pt>
                <c:pt idx="3082">
                  <c:v>11656424</c:v>
                </c:pt>
                <c:pt idx="3083">
                  <c:v>11664852</c:v>
                </c:pt>
                <c:pt idx="3084">
                  <c:v>11665320</c:v>
                </c:pt>
                <c:pt idx="3085">
                  <c:v>11672600</c:v>
                </c:pt>
                <c:pt idx="3086">
                  <c:v>11720192</c:v>
                </c:pt>
                <c:pt idx="3087">
                  <c:v>11727880</c:v>
                </c:pt>
                <c:pt idx="3088">
                  <c:v>11728104</c:v>
                </c:pt>
                <c:pt idx="3089">
                  <c:v>11736676</c:v>
                </c:pt>
                <c:pt idx="3090">
                  <c:v>11738240</c:v>
                </c:pt>
                <c:pt idx="3091">
                  <c:v>11747220</c:v>
                </c:pt>
                <c:pt idx="3092">
                  <c:v>11762476</c:v>
                </c:pt>
                <c:pt idx="3093">
                  <c:v>11768428</c:v>
                </c:pt>
                <c:pt idx="3094">
                  <c:v>11775404</c:v>
                </c:pt>
                <c:pt idx="3095">
                  <c:v>11776084</c:v>
                </c:pt>
                <c:pt idx="3096">
                  <c:v>11779200</c:v>
                </c:pt>
                <c:pt idx="3097">
                  <c:v>11784548</c:v>
                </c:pt>
                <c:pt idx="3098">
                  <c:v>11788800</c:v>
                </c:pt>
                <c:pt idx="3099">
                  <c:v>11789356</c:v>
                </c:pt>
                <c:pt idx="3100">
                  <c:v>11791008</c:v>
                </c:pt>
                <c:pt idx="3101">
                  <c:v>11793560</c:v>
                </c:pt>
                <c:pt idx="3102">
                  <c:v>11803204</c:v>
                </c:pt>
                <c:pt idx="3103">
                  <c:v>11804408</c:v>
                </c:pt>
                <c:pt idx="3104">
                  <c:v>11809460</c:v>
                </c:pt>
                <c:pt idx="3105">
                  <c:v>11821448</c:v>
                </c:pt>
                <c:pt idx="3106">
                  <c:v>11824600</c:v>
                </c:pt>
                <c:pt idx="3107">
                  <c:v>11836224</c:v>
                </c:pt>
                <c:pt idx="3108">
                  <c:v>11843900</c:v>
                </c:pt>
                <c:pt idx="3109">
                  <c:v>11852216</c:v>
                </c:pt>
                <c:pt idx="3110">
                  <c:v>11855396</c:v>
                </c:pt>
                <c:pt idx="3111">
                  <c:v>11856884</c:v>
                </c:pt>
                <c:pt idx="3112">
                  <c:v>11862444</c:v>
                </c:pt>
                <c:pt idx="3113">
                  <c:v>11865872</c:v>
                </c:pt>
                <c:pt idx="3114">
                  <c:v>11867204</c:v>
                </c:pt>
                <c:pt idx="3115">
                  <c:v>11874392</c:v>
                </c:pt>
                <c:pt idx="3116">
                  <c:v>11883836</c:v>
                </c:pt>
                <c:pt idx="3117">
                  <c:v>11883836</c:v>
                </c:pt>
                <c:pt idx="3118">
                  <c:v>11918888</c:v>
                </c:pt>
                <c:pt idx="3119">
                  <c:v>11919224</c:v>
                </c:pt>
                <c:pt idx="3120">
                  <c:v>11929488</c:v>
                </c:pt>
                <c:pt idx="3121">
                  <c:v>11940644</c:v>
                </c:pt>
                <c:pt idx="3122">
                  <c:v>11942124</c:v>
                </c:pt>
                <c:pt idx="3123">
                  <c:v>11944932</c:v>
                </c:pt>
                <c:pt idx="3124">
                  <c:v>11947884</c:v>
                </c:pt>
                <c:pt idx="3125">
                  <c:v>11974740</c:v>
                </c:pt>
                <c:pt idx="3126">
                  <c:v>11975768</c:v>
                </c:pt>
                <c:pt idx="3127">
                  <c:v>11980324</c:v>
                </c:pt>
                <c:pt idx="3128">
                  <c:v>11996540</c:v>
                </c:pt>
                <c:pt idx="3129">
                  <c:v>12008348</c:v>
                </c:pt>
                <c:pt idx="3130">
                  <c:v>12008976</c:v>
                </c:pt>
                <c:pt idx="3131">
                  <c:v>12009140</c:v>
                </c:pt>
                <c:pt idx="3132">
                  <c:v>12012568</c:v>
                </c:pt>
                <c:pt idx="3133">
                  <c:v>12017192</c:v>
                </c:pt>
                <c:pt idx="3134">
                  <c:v>12030200</c:v>
                </c:pt>
                <c:pt idx="3135">
                  <c:v>12035248</c:v>
                </c:pt>
                <c:pt idx="3136">
                  <c:v>12036060</c:v>
                </c:pt>
                <c:pt idx="3137">
                  <c:v>12061636</c:v>
                </c:pt>
                <c:pt idx="3138">
                  <c:v>12064852</c:v>
                </c:pt>
                <c:pt idx="3139">
                  <c:v>12067680</c:v>
                </c:pt>
                <c:pt idx="3140">
                  <c:v>12075624</c:v>
                </c:pt>
                <c:pt idx="3141">
                  <c:v>12077240</c:v>
                </c:pt>
                <c:pt idx="3142">
                  <c:v>12080388</c:v>
                </c:pt>
                <c:pt idx="3143">
                  <c:v>12100536</c:v>
                </c:pt>
                <c:pt idx="3144">
                  <c:v>12109404</c:v>
                </c:pt>
                <c:pt idx="3145">
                  <c:v>12116100</c:v>
                </c:pt>
                <c:pt idx="3146">
                  <c:v>12117460</c:v>
                </c:pt>
                <c:pt idx="3147">
                  <c:v>12149336</c:v>
                </c:pt>
                <c:pt idx="3148">
                  <c:v>12149600</c:v>
                </c:pt>
                <c:pt idx="3149">
                  <c:v>12159404</c:v>
                </c:pt>
                <c:pt idx="3150">
                  <c:v>12161856</c:v>
                </c:pt>
                <c:pt idx="3151">
                  <c:v>12192688</c:v>
                </c:pt>
                <c:pt idx="3152">
                  <c:v>12205012</c:v>
                </c:pt>
                <c:pt idx="3153">
                  <c:v>12246200</c:v>
                </c:pt>
                <c:pt idx="3154">
                  <c:v>12251384</c:v>
                </c:pt>
                <c:pt idx="3155">
                  <c:v>12258544</c:v>
                </c:pt>
                <c:pt idx="3156">
                  <c:v>12264940</c:v>
                </c:pt>
                <c:pt idx="3157">
                  <c:v>12275732</c:v>
                </c:pt>
                <c:pt idx="3158">
                  <c:v>12281644</c:v>
                </c:pt>
                <c:pt idx="3159">
                  <c:v>12294516</c:v>
                </c:pt>
                <c:pt idx="3160">
                  <c:v>12295524</c:v>
                </c:pt>
                <c:pt idx="3161">
                  <c:v>12305188</c:v>
                </c:pt>
                <c:pt idx="3162">
                  <c:v>12311896</c:v>
                </c:pt>
                <c:pt idx="3163">
                  <c:v>12314656</c:v>
                </c:pt>
                <c:pt idx="3164">
                  <c:v>12335952</c:v>
                </c:pt>
                <c:pt idx="3165">
                  <c:v>12354732</c:v>
                </c:pt>
                <c:pt idx="3166">
                  <c:v>12357200</c:v>
                </c:pt>
                <c:pt idx="3167">
                  <c:v>12363660</c:v>
                </c:pt>
                <c:pt idx="3168">
                  <c:v>12391784</c:v>
                </c:pt>
                <c:pt idx="3169">
                  <c:v>12391876</c:v>
                </c:pt>
                <c:pt idx="3170">
                  <c:v>12406000</c:v>
                </c:pt>
                <c:pt idx="3171">
                  <c:v>12408800</c:v>
                </c:pt>
                <c:pt idx="3172">
                  <c:v>12417520</c:v>
                </c:pt>
                <c:pt idx="3173">
                  <c:v>12419828</c:v>
                </c:pt>
                <c:pt idx="3174">
                  <c:v>12434084</c:v>
                </c:pt>
                <c:pt idx="3175">
                  <c:v>12434264</c:v>
                </c:pt>
                <c:pt idx="3176">
                  <c:v>12437412</c:v>
                </c:pt>
                <c:pt idx="3177">
                  <c:v>12437776</c:v>
                </c:pt>
                <c:pt idx="3178">
                  <c:v>12441172</c:v>
                </c:pt>
                <c:pt idx="3179">
                  <c:v>12447628</c:v>
                </c:pt>
                <c:pt idx="3180">
                  <c:v>12466816</c:v>
                </c:pt>
                <c:pt idx="3181">
                  <c:v>12474868</c:v>
                </c:pt>
                <c:pt idx="3182">
                  <c:v>12479620</c:v>
                </c:pt>
                <c:pt idx="3183">
                  <c:v>12539344</c:v>
                </c:pt>
                <c:pt idx="3184">
                  <c:v>12544900</c:v>
                </c:pt>
                <c:pt idx="3185">
                  <c:v>12546292</c:v>
                </c:pt>
                <c:pt idx="3186">
                  <c:v>12546604</c:v>
                </c:pt>
                <c:pt idx="3187">
                  <c:v>12552676</c:v>
                </c:pt>
                <c:pt idx="3188">
                  <c:v>12553920</c:v>
                </c:pt>
                <c:pt idx="3189">
                  <c:v>12561208</c:v>
                </c:pt>
                <c:pt idx="3190">
                  <c:v>12579400</c:v>
                </c:pt>
                <c:pt idx="3191">
                  <c:v>12587532</c:v>
                </c:pt>
                <c:pt idx="3192">
                  <c:v>12596996</c:v>
                </c:pt>
                <c:pt idx="3193">
                  <c:v>12597728</c:v>
                </c:pt>
                <c:pt idx="3194">
                  <c:v>12600460</c:v>
                </c:pt>
                <c:pt idx="3195">
                  <c:v>12606512</c:v>
                </c:pt>
                <c:pt idx="3196">
                  <c:v>12617652</c:v>
                </c:pt>
                <c:pt idx="3197">
                  <c:v>12624464</c:v>
                </c:pt>
                <c:pt idx="3198">
                  <c:v>12625312</c:v>
                </c:pt>
                <c:pt idx="3199">
                  <c:v>12634472</c:v>
                </c:pt>
                <c:pt idx="3200">
                  <c:v>12675844</c:v>
                </c:pt>
                <c:pt idx="3201">
                  <c:v>12702284</c:v>
                </c:pt>
                <c:pt idx="3202">
                  <c:v>12704384</c:v>
                </c:pt>
                <c:pt idx="3203">
                  <c:v>12714884</c:v>
                </c:pt>
                <c:pt idx="3204">
                  <c:v>12716152</c:v>
                </c:pt>
                <c:pt idx="3205">
                  <c:v>12725688</c:v>
                </c:pt>
                <c:pt idx="3206">
                  <c:v>12752528</c:v>
                </c:pt>
                <c:pt idx="3207">
                  <c:v>12757008</c:v>
                </c:pt>
                <c:pt idx="3208">
                  <c:v>12757284</c:v>
                </c:pt>
                <c:pt idx="3209">
                  <c:v>12757432</c:v>
                </c:pt>
                <c:pt idx="3210">
                  <c:v>12766424</c:v>
                </c:pt>
                <c:pt idx="3211">
                  <c:v>12772632</c:v>
                </c:pt>
                <c:pt idx="3212">
                  <c:v>12776320</c:v>
                </c:pt>
                <c:pt idx="3213">
                  <c:v>12780480</c:v>
                </c:pt>
                <c:pt idx="3214">
                  <c:v>12782368</c:v>
                </c:pt>
                <c:pt idx="3215">
                  <c:v>12799872</c:v>
                </c:pt>
                <c:pt idx="3216">
                  <c:v>12821872</c:v>
                </c:pt>
                <c:pt idx="3217">
                  <c:v>12827780</c:v>
                </c:pt>
                <c:pt idx="3218">
                  <c:v>12848612</c:v>
                </c:pt>
                <c:pt idx="3219">
                  <c:v>12854484</c:v>
                </c:pt>
                <c:pt idx="3220">
                  <c:v>12857872</c:v>
                </c:pt>
                <c:pt idx="3221">
                  <c:v>12859464</c:v>
                </c:pt>
                <c:pt idx="3222">
                  <c:v>12861680</c:v>
                </c:pt>
                <c:pt idx="3223">
                  <c:v>12863296</c:v>
                </c:pt>
                <c:pt idx="3224">
                  <c:v>12881476</c:v>
                </c:pt>
                <c:pt idx="3225">
                  <c:v>12884408</c:v>
                </c:pt>
                <c:pt idx="3226">
                  <c:v>12918572</c:v>
                </c:pt>
                <c:pt idx="3227">
                  <c:v>12923636</c:v>
                </c:pt>
                <c:pt idx="3228">
                  <c:v>12949196</c:v>
                </c:pt>
                <c:pt idx="3229">
                  <c:v>12963236</c:v>
                </c:pt>
                <c:pt idx="3230">
                  <c:v>12963500</c:v>
                </c:pt>
                <c:pt idx="3231">
                  <c:v>12970228</c:v>
                </c:pt>
                <c:pt idx="3232">
                  <c:v>12970372</c:v>
                </c:pt>
                <c:pt idx="3233">
                  <c:v>12984304</c:v>
                </c:pt>
                <c:pt idx="3234">
                  <c:v>12994092</c:v>
                </c:pt>
                <c:pt idx="3235">
                  <c:v>12994104</c:v>
                </c:pt>
                <c:pt idx="3236">
                  <c:v>13012024</c:v>
                </c:pt>
                <c:pt idx="3237">
                  <c:v>13042836</c:v>
                </c:pt>
                <c:pt idx="3238">
                  <c:v>13062092</c:v>
                </c:pt>
                <c:pt idx="3239">
                  <c:v>13067724</c:v>
                </c:pt>
                <c:pt idx="3240">
                  <c:v>13082664</c:v>
                </c:pt>
                <c:pt idx="3241">
                  <c:v>13086588</c:v>
                </c:pt>
                <c:pt idx="3242">
                  <c:v>13100632</c:v>
                </c:pt>
                <c:pt idx="3243">
                  <c:v>13135928</c:v>
                </c:pt>
                <c:pt idx="3244">
                  <c:v>13136992</c:v>
                </c:pt>
                <c:pt idx="3245">
                  <c:v>13141024</c:v>
                </c:pt>
                <c:pt idx="3246">
                  <c:v>13144432</c:v>
                </c:pt>
                <c:pt idx="3247">
                  <c:v>13147720</c:v>
                </c:pt>
                <c:pt idx="3248">
                  <c:v>13152756</c:v>
                </c:pt>
                <c:pt idx="3249">
                  <c:v>13163100</c:v>
                </c:pt>
                <c:pt idx="3250">
                  <c:v>13165096</c:v>
                </c:pt>
                <c:pt idx="3251">
                  <c:v>13172112</c:v>
                </c:pt>
                <c:pt idx="3252">
                  <c:v>13172232</c:v>
                </c:pt>
                <c:pt idx="3253">
                  <c:v>13191168</c:v>
                </c:pt>
                <c:pt idx="3254">
                  <c:v>13196308</c:v>
                </c:pt>
                <c:pt idx="3255">
                  <c:v>13207376</c:v>
                </c:pt>
                <c:pt idx="3256">
                  <c:v>13212520</c:v>
                </c:pt>
                <c:pt idx="3257">
                  <c:v>13228564</c:v>
                </c:pt>
                <c:pt idx="3258">
                  <c:v>13229336</c:v>
                </c:pt>
                <c:pt idx="3259">
                  <c:v>13232700</c:v>
                </c:pt>
                <c:pt idx="3260">
                  <c:v>13233712</c:v>
                </c:pt>
                <c:pt idx="3261">
                  <c:v>13256772</c:v>
                </c:pt>
                <c:pt idx="3262">
                  <c:v>13278292</c:v>
                </c:pt>
                <c:pt idx="3263">
                  <c:v>13303024</c:v>
                </c:pt>
                <c:pt idx="3264">
                  <c:v>13304076</c:v>
                </c:pt>
                <c:pt idx="3265">
                  <c:v>13306628</c:v>
                </c:pt>
                <c:pt idx="3266">
                  <c:v>13309908</c:v>
                </c:pt>
                <c:pt idx="3267">
                  <c:v>13311828</c:v>
                </c:pt>
                <c:pt idx="3268">
                  <c:v>13317608</c:v>
                </c:pt>
                <c:pt idx="3269">
                  <c:v>13321492</c:v>
                </c:pt>
                <c:pt idx="3270">
                  <c:v>13333948</c:v>
                </c:pt>
                <c:pt idx="3271">
                  <c:v>13359660</c:v>
                </c:pt>
                <c:pt idx="3272">
                  <c:v>13373752</c:v>
                </c:pt>
                <c:pt idx="3273">
                  <c:v>13379288</c:v>
                </c:pt>
                <c:pt idx="3274">
                  <c:v>13383852</c:v>
                </c:pt>
                <c:pt idx="3275">
                  <c:v>13384152</c:v>
                </c:pt>
                <c:pt idx="3276">
                  <c:v>13386548</c:v>
                </c:pt>
                <c:pt idx="3277">
                  <c:v>13393060</c:v>
                </c:pt>
                <c:pt idx="3278">
                  <c:v>13398468</c:v>
                </c:pt>
                <c:pt idx="3279">
                  <c:v>13399024</c:v>
                </c:pt>
                <c:pt idx="3280">
                  <c:v>13401024</c:v>
                </c:pt>
                <c:pt idx="3281">
                  <c:v>13417296</c:v>
                </c:pt>
                <c:pt idx="3282">
                  <c:v>13418016</c:v>
                </c:pt>
                <c:pt idx="3283">
                  <c:v>13431400</c:v>
                </c:pt>
                <c:pt idx="3284">
                  <c:v>13441316</c:v>
                </c:pt>
                <c:pt idx="3285">
                  <c:v>13453632</c:v>
                </c:pt>
                <c:pt idx="3286">
                  <c:v>13458560</c:v>
                </c:pt>
                <c:pt idx="3287">
                  <c:v>13468504</c:v>
                </c:pt>
                <c:pt idx="3288">
                  <c:v>13472268</c:v>
                </c:pt>
                <c:pt idx="3289">
                  <c:v>13478476</c:v>
                </c:pt>
                <c:pt idx="3290">
                  <c:v>13493352</c:v>
                </c:pt>
                <c:pt idx="3291">
                  <c:v>13517760</c:v>
                </c:pt>
                <c:pt idx="3292">
                  <c:v>13530812</c:v>
                </c:pt>
                <c:pt idx="3293">
                  <c:v>13542444</c:v>
                </c:pt>
                <c:pt idx="3294">
                  <c:v>13553024</c:v>
                </c:pt>
                <c:pt idx="3295">
                  <c:v>13553332</c:v>
                </c:pt>
                <c:pt idx="3296">
                  <c:v>13553704</c:v>
                </c:pt>
                <c:pt idx="3297">
                  <c:v>13557652</c:v>
                </c:pt>
                <c:pt idx="3298">
                  <c:v>13572888</c:v>
                </c:pt>
                <c:pt idx="3299">
                  <c:v>13602632</c:v>
                </c:pt>
                <c:pt idx="3300">
                  <c:v>13620088</c:v>
                </c:pt>
                <c:pt idx="3301">
                  <c:v>13620880</c:v>
                </c:pt>
                <c:pt idx="3302">
                  <c:v>13621900</c:v>
                </c:pt>
                <c:pt idx="3303">
                  <c:v>13668556</c:v>
                </c:pt>
                <c:pt idx="3304">
                  <c:v>13671592</c:v>
                </c:pt>
                <c:pt idx="3305">
                  <c:v>13679492</c:v>
                </c:pt>
                <c:pt idx="3306">
                  <c:v>13721944</c:v>
                </c:pt>
                <c:pt idx="3307">
                  <c:v>13726920</c:v>
                </c:pt>
                <c:pt idx="3308">
                  <c:v>13732744</c:v>
                </c:pt>
                <c:pt idx="3309">
                  <c:v>13734756</c:v>
                </c:pt>
                <c:pt idx="3310">
                  <c:v>13737940</c:v>
                </c:pt>
                <c:pt idx="3311">
                  <c:v>13738208</c:v>
                </c:pt>
                <c:pt idx="3312">
                  <c:v>13740760</c:v>
                </c:pt>
                <c:pt idx="3313">
                  <c:v>13753672</c:v>
                </c:pt>
                <c:pt idx="3314">
                  <c:v>13755060</c:v>
                </c:pt>
                <c:pt idx="3315">
                  <c:v>13760572</c:v>
                </c:pt>
                <c:pt idx="3316">
                  <c:v>13769476</c:v>
                </c:pt>
                <c:pt idx="3317">
                  <c:v>13773232</c:v>
                </c:pt>
                <c:pt idx="3318">
                  <c:v>13787744</c:v>
                </c:pt>
                <c:pt idx="3319">
                  <c:v>13791816</c:v>
                </c:pt>
                <c:pt idx="3320">
                  <c:v>13804752</c:v>
                </c:pt>
                <c:pt idx="3321">
                  <c:v>13818084</c:v>
                </c:pt>
                <c:pt idx="3322">
                  <c:v>13829800</c:v>
                </c:pt>
                <c:pt idx="3323">
                  <c:v>13831416</c:v>
                </c:pt>
                <c:pt idx="3324">
                  <c:v>13835688</c:v>
                </c:pt>
                <c:pt idx="3325">
                  <c:v>13841132</c:v>
                </c:pt>
                <c:pt idx="3326">
                  <c:v>13841540</c:v>
                </c:pt>
                <c:pt idx="3327">
                  <c:v>13849896</c:v>
                </c:pt>
                <c:pt idx="3328">
                  <c:v>13874084</c:v>
                </c:pt>
                <c:pt idx="3329">
                  <c:v>13878104</c:v>
                </c:pt>
                <c:pt idx="3330">
                  <c:v>13882780</c:v>
                </c:pt>
                <c:pt idx="3331">
                  <c:v>13891660</c:v>
                </c:pt>
                <c:pt idx="3332">
                  <c:v>13900636</c:v>
                </c:pt>
                <c:pt idx="3333">
                  <c:v>13902692</c:v>
                </c:pt>
                <c:pt idx="3334">
                  <c:v>13916316</c:v>
                </c:pt>
                <c:pt idx="3335">
                  <c:v>13968400</c:v>
                </c:pt>
                <c:pt idx="3336">
                  <c:v>13976784</c:v>
                </c:pt>
                <c:pt idx="3337">
                  <c:v>13983836</c:v>
                </c:pt>
                <c:pt idx="3338">
                  <c:v>13995052</c:v>
                </c:pt>
                <c:pt idx="3339">
                  <c:v>14005180</c:v>
                </c:pt>
                <c:pt idx="3340">
                  <c:v>14026860</c:v>
                </c:pt>
                <c:pt idx="3341">
                  <c:v>14041640</c:v>
                </c:pt>
                <c:pt idx="3342">
                  <c:v>14062040</c:v>
                </c:pt>
                <c:pt idx="3343">
                  <c:v>14081388</c:v>
                </c:pt>
                <c:pt idx="3344">
                  <c:v>14121316</c:v>
                </c:pt>
                <c:pt idx="3345">
                  <c:v>14124884</c:v>
                </c:pt>
                <c:pt idx="3346">
                  <c:v>14135620</c:v>
                </c:pt>
                <c:pt idx="3347">
                  <c:v>14150016</c:v>
                </c:pt>
                <c:pt idx="3348">
                  <c:v>14154860</c:v>
                </c:pt>
                <c:pt idx="3349">
                  <c:v>14181492</c:v>
                </c:pt>
                <c:pt idx="3350">
                  <c:v>14182004</c:v>
                </c:pt>
                <c:pt idx="3351">
                  <c:v>14184272</c:v>
                </c:pt>
                <c:pt idx="3352">
                  <c:v>14186624</c:v>
                </c:pt>
                <c:pt idx="3353">
                  <c:v>14197044</c:v>
                </c:pt>
                <c:pt idx="3354">
                  <c:v>14201160</c:v>
                </c:pt>
                <c:pt idx="3355">
                  <c:v>14219576</c:v>
                </c:pt>
                <c:pt idx="3356">
                  <c:v>14220580</c:v>
                </c:pt>
                <c:pt idx="3357">
                  <c:v>14226008</c:v>
                </c:pt>
                <c:pt idx="3358">
                  <c:v>14273764</c:v>
                </c:pt>
                <c:pt idx="3359">
                  <c:v>14292440</c:v>
                </c:pt>
                <c:pt idx="3360">
                  <c:v>14298760</c:v>
                </c:pt>
                <c:pt idx="3361">
                  <c:v>14306548</c:v>
                </c:pt>
                <c:pt idx="3362">
                  <c:v>14313172</c:v>
                </c:pt>
                <c:pt idx="3363">
                  <c:v>14322984</c:v>
                </c:pt>
                <c:pt idx="3364">
                  <c:v>14338380</c:v>
                </c:pt>
                <c:pt idx="3365">
                  <c:v>14346836</c:v>
                </c:pt>
                <c:pt idx="3366">
                  <c:v>14348140</c:v>
                </c:pt>
                <c:pt idx="3367">
                  <c:v>14352052</c:v>
                </c:pt>
                <c:pt idx="3368">
                  <c:v>14368096</c:v>
                </c:pt>
                <c:pt idx="3369">
                  <c:v>14370184</c:v>
                </c:pt>
                <c:pt idx="3370">
                  <c:v>14373276</c:v>
                </c:pt>
                <c:pt idx="3371">
                  <c:v>14374828</c:v>
                </c:pt>
                <c:pt idx="3372">
                  <c:v>14423080</c:v>
                </c:pt>
                <c:pt idx="3373">
                  <c:v>14434336</c:v>
                </c:pt>
                <c:pt idx="3374">
                  <c:v>14435856</c:v>
                </c:pt>
                <c:pt idx="3375">
                  <c:v>14463280</c:v>
                </c:pt>
                <c:pt idx="3376">
                  <c:v>14486972</c:v>
                </c:pt>
                <c:pt idx="3377">
                  <c:v>14507656</c:v>
                </c:pt>
                <c:pt idx="3378">
                  <c:v>14510448</c:v>
                </c:pt>
                <c:pt idx="3379">
                  <c:v>14510560</c:v>
                </c:pt>
                <c:pt idx="3380">
                  <c:v>14512868</c:v>
                </c:pt>
                <c:pt idx="3381">
                  <c:v>14516968</c:v>
                </c:pt>
                <c:pt idx="3382">
                  <c:v>14523556</c:v>
                </c:pt>
                <c:pt idx="3383">
                  <c:v>14549924</c:v>
                </c:pt>
                <c:pt idx="3384">
                  <c:v>14592068</c:v>
                </c:pt>
                <c:pt idx="3385">
                  <c:v>14594084</c:v>
                </c:pt>
                <c:pt idx="3386">
                  <c:v>14595812</c:v>
                </c:pt>
                <c:pt idx="3387">
                  <c:v>14605076</c:v>
                </c:pt>
                <c:pt idx="3388">
                  <c:v>14623524</c:v>
                </c:pt>
                <c:pt idx="3389">
                  <c:v>14652508</c:v>
                </c:pt>
                <c:pt idx="3390">
                  <c:v>14658508</c:v>
                </c:pt>
                <c:pt idx="3391">
                  <c:v>14681288</c:v>
                </c:pt>
                <c:pt idx="3392">
                  <c:v>14693044</c:v>
                </c:pt>
                <c:pt idx="3393">
                  <c:v>14698700</c:v>
                </c:pt>
                <c:pt idx="3394">
                  <c:v>14713220</c:v>
                </c:pt>
                <c:pt idx="3395">
                  <c:v>14739768</c:v>
                </c:pt>
                <c:pt idx="3396">
                  <c:v>14746796</c:v>
                </c:pt>
                <c:pt idx="3397">
                  <c:v>14768520</c:v>
                </c:pt>
                <c:pt idx="3398">
                  <c:v>14775076</c:v>
                </c:pt>
                <c:pt idx="3399">
                  <c:v>14777624</c:v>
                </c:pt>
                <c:pt idx="3400">
                  <c:v>14792328</c:v>
                </c:pt>
                <c:pt idx="3401">
                  <c:v>14796172</c:v>
                </c:pt>
                <c:pt idx="3402">
                  <c:v>14818756</c:v>
                </c:pt>
                <c:pt idx="3403">
                  <c:v>14839456</c:v>
                </c:pt>
                <c:pt idx="3404">
                  <c:v>14858176</c:v>
                </c:pt>
                <c:pt idx="3405">
                  <c:v>14886208</c:v>
                </c:pt>
                <c:pt idx="3406">
                  <c:v>14888384</c:v>
                </c:pt>
                <c:pt idx="3407">
                  <c:v>14889720</c:v>
                </c:pt>
                <c:pt idx="3408">
                  <c:v>14896436</c:v>
                </c:pt>
                <c:pt idx="3409">
                  <c:v>14897300</c:v>
                </c:pt>
                <c:pt idx="3410">
                  <c:v>14902008</c:v>
                </c:pt>
                <c:pt idx="3411">
                  <c:v>14920648</c:v>
                </c:pt>
                <c:pt idx="3412">
                  <c:v>14925040</c:v>
                </c:pt>
                <c:pt idx="3413">
                  <c:v>14927080</c:v>
                </c:pt>
                <c:pt idx="3414">
                  <c:v>14944888</c:v>
                </c:pt>
                <c:pt idx="3415">
                  <c:v>14954912</c:v>
                </c:pt>
                <c:pt idx="3416">
                  <c:v>14959384</c:v>
                </c:pt>
                <c:pt idx="3417">
                  <c:v>14972016</c:v>
                </c:pt>
                <c:pt idx="3418">
                  <c:v>14990516</c:v>
                </c:pt>
                <c:pt idx="3419">
                  <c:v>15006132</c:v>
                </c:pt>
                <c:pt idx="3420">
                  <c:v>15008996</c:v>
                </c:pt>
                <c:pt idx="3421">
                  <c:v>15017820</c:v>
                </c:pt>
                <c:pt idx="3422">
                  <c:v>15041716</c:v>
                </c:pt>
                <c:pt idx="3423">
                  <c:v>15075132</c:v>
                </c:pt>
                <c:pt idx="3424">
                  <c:v>15078012</c:v>
                </c:pt>
                <c:pt idx="3425">
                  <c:v>15079080</c:v>
                </c:pt>
                <c:pt idx="3426">
                  <c:v>15089704</c:v>
                </c:pt>
                <c:pt idx="3427">
                  <c:v>15091384</c:v>
                </c:pt>
                <c:pt idx="3428">
                  <c:v>15104432</c:v>
                </c:pt>
                <c:pt idx="3429">
                  <c:v>15119244</c:v>
                </c:pt>
                <c:pt idx="3430">
                  <c:v>15121236</c:v>
                </c:pt>
                <c:pt idx="3431">
                  <c:v>15129760</c:v>
                </c:pt>
                <c:pt idx="3432">
                  <c:v>15150004</c:v>
                </c:pt>
                <c:pt idx="3433">
                  <c:v>15155172</c:v>
                </c:pt>
                <c:pt idx="3434">
                  <c:v>15172684</c:v>
                </c:pt>
                <c:pt idx="3435">
                  <c:v>15184984</c:v>
                </c:pt>
                <c:pt idx="3436">
                  <c:v>15224360</c:v>
                </c:pt>
                <c:pt idx="3437">
                  <c:v>15243632</c:v>
                </c:pt>
                <c:pt idx="3438">
                  <c:v>15259516</c:v>
                </c:pt>
                <c:pt idx="3439">
                  <c:v>15261924</c:v>
                </c:pt>
                <c:pt idx="3440">
                  <c:v>15262432</c:v>
                </c:pt>
                <c:pt idx="3441">
                  <c:v>15277964</c:v>
                </c:pt>
                <c:pt idx="3442">
                  <c:v>15287792</c:v>
                </c:pt>
                <c:pt idx="3443">
                  <c:v>15318500</c:v>
                </c:pt>
                <c:pt idx="3444">
                  <c:v>15320288</c:v>
                </c:pt>
                <c:pt idx="3445">
                  <c:v>15341432</c:v>
                </c:pt>
                <c:pt idx="3446">
                  <c:v>15387328</c:v>
                </c:pt>
                <c:pt idx="3447">
                  <c:v>15399028</c:v>
                </c:pt>
                <c:pt idx="3448">
                  <c:v>15426240</c:v>
                </c:pt>
                <c:pt idx="3449">
                  <c:v>15427112</c:v>
                </c:pt>
                <c:pt idx="3450">
                  <c:v>15429760</c:v>
                </c:pt>
                <c:pt idx="3451">
                  <c:v>15435484</c:v>
                </c:pt>
                <c:pt idx="3452">
                  <c:v>15463088</c:v>
                </c:pt>
                <c:pt idx="3453">
                  <c:v>15472344</c:v>
                </c:pt>
                <c:pt idx="3454">
                  <c:v>15480344</c:v>
                </c:pt>
                <c:pt idx="3455">
                  <c:v>15495396</c:v>
                </c:pt>
                <c:pt idx="3456">
                  <c:v>15508724</c:v>
                </c:pt>
                <c:pt idx="3457">
                  <c:v>15510032</c:v>
                </c:pt>
                <c:pt idx="3458">
                  <c:v>15512040</c:v>
                </c:pt>
                <c:pt idx="3459">
                  <c:v>15529872</c:v>
                </c:pt>
                <c:pt idx="3460">
                  <c:v>15545792</c:v>
                </c:pt>
                <c:pt idx="3461">
                  <c:v>15548008</c:v>
                </c:pt>
                <c:pt idx="3462">
                  <c:v>15548184</c:v>
                </c:pt>
                <c:pt idx="3463">
                  <c:v>15555592</c:v>
                </c:pt>
                <c:pt idx="3464">
                  <c:v>15565084</c:v>
                </c:pt>
                <c:pt idx="3465">
                  <c:v>15587792</c:v>
                </c:pt>
                <c:pt idx="3466">
                  <c:v>15591804</c:v>
                </c:pt>
                <c:pt idx="3467">
                  <c:v>15604652</c:v>
                </c:pt>
                <c:pt idx="3468">
                  <c:v>15605208</c:v>
                </c:pt>
                <c:pt idx="3469">
                  <c:v>15611048</c:v>
                </c:pt>
                <c:pt idx="3470">
                  <c:v>15615216</c:v>
                </c:pt>
                <c:pt idx="3471">
                  <c:v>15615824</c:v>
                </c:pt>
                <c:pt idx="3472">
                  <c:v>15619204</c:v>
                </c:pt>
                <c:pt idx="3473">
                  <c:v>15625740</c:v>
                </c:pt>
                <c:pt idx="3474">
                  <c:v>15633800</c:v>
                </c:pt>
                <c:pt idx="3475">
                  <c:v>15656964</c:v>
                </c:pt>
                <c:pt idx="3476">
                  <c:v>15669868</c:v>
                </c:pt>
                <c:pt idx="3477">
                  <c:v>15671572</c:v>
                </c:pt>
                <c:pt idx="3478">
                  <c:v>15678808</c:v>
                </c:pt>
                <c:pt idx="3479">
                  <c:v>15681500</c:v>
                </c:pt>
                <c:pt idx="3480">
                  <c:v>15684800</c:v>
                </c:pt>
                <c:pt idx="3481">
                  <c:v>15707636</c:v>
                </c:pt>
                <c:pt idx="3482">
                  <c:v>15720904</c:v>
                </c:pt>
                <c:pt idx="3483">
                  <c:v>15794220</c:v>
                </c:pt>
                <c:pt idx="3484">
                  <c:v>15796672</c:v>
                </c:pt>
                <c:pt idx="3485">
                  <c:v>15822000</c:v>
                </c:pt>
                <c:pt idx="3486">
                  <c:v>15822320</c:v>
                </c:pt>
                <c:pt idx="3487">
                  <c:v>15823316</c:v>
                </c:pt>
                <c:pt idx="3488">
                  <c:v>15824480</c:v>
                </c:pt>
                <c:pt idx="3489">
                  <c:v>15827280</c:v>
                </c:pt>
                <c:pt idx="3490">
                  <c:v>15828744</c:v>
                </c:pt>
                <c:pt idx="3491">
                  <c:v>15831792</c:v>
                </c:pt>
                <c:pt idx="3492">
                  <c:v>15833796</c:v>
                </c:pt>
                <c:pt idx="3493">
                  <c:v>15843396</c:v>
                </c:pt>
                <c:pt idx="3494">
                  <c:v>15866056</c:v>
                </c:pt>
                <c:pt idx="3495">
                  <c:v>15871192</c:v>
                </c:pt>
                <c:pt idx="3496">
                  <c:v>15873472</c:v>
                </c:pt>
                <c:pt idx="3497">
                  <c:v>15887280</c:v>
                </c:pt>
                <c:pt idx="3498">
                  <c:v>15899120</c:v>
                </c:pt>
                <c:pt idx="3499">
                  <c:v>15902468</c:v>
                </c:pt>
                <c:pt idx="3500">
                  <c:v>15904400</c:v>
                </c:pt>
                <c:pt idx="3501">
                  <c:v>15955924</c:v>
                </c:pt>
                <c:pt idx="3502">
                  <c:v>15962560</c:v>
                </c:pt>
                <c:pt idx="3503">
                  <c:v>15962756</c:v>
                </c:pt>
                <c:pt idx="3504">
                  <c:v>15997708</c:v>
                </c:pt>
                <c:pt idx="3505">
                  <c:v>16023020</c:v>
                </c:pt>
                <c:pt idx="3506">
                  <c:v>16023512</c:v>
                </c:pt>
                <c:pt idx="3507">
                  <c:v>16029948</c:v>
                </c:pt>
                <c:pt idx="3508">
                  <c:v>16039128</c:v>
                </c:pt>
                <c:pt idx="3509">
                  <c:v>16056920</c:v>
                </c:pt>
                <c:pt idx="3510">
                  <c:v>16059804</c:v>
                </c:pt>
                <c:pt idx="3511">
                  <c:v>16060716</c:v>
                </c:pt>
                <c:pt idx="3512">
                  <c:v>16069620</c:v>
                </c:pt>
                <c:pt idx="3513">
                  <c:v>16097108</c:v>
                </c:pt>
                <c:pt idx="3514">
                  <c:v>16114048</c:v>
                </c:pt>
                <c:pt idx="3515">
                  <c:v>16143620</c:v>
                </c:pt>
                <c:pt idx="3516">
                  <c:v>16157140</c:v>
                </c:pt>
                <c:pt idx="3517">
                  <c:v>16161760</c:v>
                </c:pt>
                <c:pt idx="3518">
                  <c:v>16162780</c:v>
                </c:pt>
                <c:pt idx="3519">
                  <c:v>16164088</c:v>
                </c:pt>
                <c:pt idx="3520">
                  <c:v>16177536</c:v>
                </c:pt>
                <c:pt idx="3521">
                  <c:v>16182560</c:v>
                </c:pt>
                <c:pt idx="3522">
                  <c:v>16193752</c:v>
                </c:pt>
                <c:pt idx="3523">
                  <c:v>16211632</c:v>
                </c:pt>
                <c:pt idx="3524">
                  <c:v>16226464</c:v>
                </c:pt>
                <c:pt idx="3525">
                  <c:v>16245024</c:v>
                </c:pt>
                <c:pt idx="3526">
                  <c:v>16272028</c:v>
                </c:pt>
                <c:pt idx="3527">
                  <c:v>16277520</c:v>
                </c:pt>
                <c:pt idx="3528">
                  <c:v>16285784</c:v>
                </c:pt>
                <c:pt idx="3529">
                  <c:v>16291500</c:v>
                </c:pt>
                <c:pt idx="3530">
                  <c:v>16301528</c:v>
                </c:pt>
                <c:pt idx="3531">
                  <c:v>16302132</c:v>
                </c:pt>
                <c:pt idx="3532">
                  <c:v>16325480</c:v>
                </c:pt>
                <c:pt idx="3533">
                  <c:v>16327844</c:v>
                </c:pt>
                <c:pt idx="3534">
                  <c:v>16351140</c:v>
                </c:pt>
                <c:pt idx="3535">
                  <c:v>16356244</c:v>
                </c:pt>
                <c:pt idx="3536">
                  <c:v>16382928</c:v>
                </c:pt>
                <c:pt idx="3537">
                  <c:v>16389044</c:v>
                </c:pt>
                <c:pt idx="3538">
                  <c:v>16398388</c:v>
                </c:pt>
                <c:pt idx="3539">
                  <c:v>16410088</c:v>
                </c:pt>
                <c:pt idx="3540">
                  <c:v>16423492</c:v>
                </c:pt>
                <c:pt idx="3541">
                  <c:v>16447600</c:v>
                </c:pt>
                <c:pt idx="3542">
                  <c:v>16449924</c:v>
                </c:pt>
                <c:pt idx="3543">
                  <c:v>16467352</c:v>
                </c:pt>
                <c:pt idx="3544">
                  <c:v>16478512</c:v>
                </c:pt>
                <c:pt idx="3545">
                  <c:v>16484752</c:v>
                </c:pt>
                <c:pt idx="3546">
                  <c:v>16512236</c:v>
                </c:pt>
                <c:pt idx="3547">
                  <c:v>16515840</c:v>
                </c:pt>
                <c:pt idx="3548">
                  <c:v>16545176</c:v>
                </c:pt>
                <c:pt idx="3549">
                  <c:v>16551560</c:v>
                </c:pt>
                <c:pt idx="3550">
                  <c:v>16554700</c:v>
                </c:pt>
                <c:pt idx="3551">
                  <c:v>16570120</c:v>
                </c:pt>
                <c:pt idx="3552">
                  <c:v>16593760</c:v>
                </c:pt>
                <c:pt idx="3553">
                  <c:v>16602584</c:v>
                </c:pt>
                <c:pt idx="3554">
                  <c:v>16602728</c:v>
                </c:pt>
                <c:pt idx="3555">
                  <c:v>16622888</c:v>
                </c:pt>
                <c:pt idx="3556">
                  <c:v>16639712</c:v>
                </c:pt>
                <c:pt idx="3557">
                  <c:v>16643172</c:v>
                </c:pt>
                <c:pt idx="3558">
                  <c:v>16647784</c:v>
                </c:pt>
                <c:pt idx="3559">
                  <c:v>16655040</c:v>
                </c:pt>
                <c:pt idx="3560">
                  <c:v>16666260</c:v>
                </c:pt>
                <c:pt idx="3561">
                  <c:v>16666464</c:v>
                </c:pt>
                <c:pt idx="3562">
                  <c:v>16685628</c:v>
                </c:pt>
                <c:pt idx="3563">
                  <c:v>16698428</c:v>
                </c:pt>
                <c:pt idx="3564">
                  <c:v>16712856</c:v>
                </c:pt>
                <c:pt idx="3565">
                  <c:v>16722404</c:v>
                </c:pt>
                <c:pt idx="3566">
                  <c:v>16730300</c:v>
                </c:pt>
                <c:pt idx="3567">
                  <c:v>16741824</c:v>
                </c:pt>
                <c:pt idx="3568">
                  <c:v>16748240</c:v>
                </c:pt>
                <c:pt idx="3569">
                  <c:v>16767516</c:v>
                </c:pt>
                <c:pt idx="3570">
                  <c:v>16768196</c:v>
                </c:pt>
                <c:pt idx="3571">
                  <c:v>16775936</c:v>
                </c:pt>
                <c:pt idx="3572">
                  <c:v>16776936</c:v>
                </c:pt>
                <c:pt idx="3573">
                  <c:v>16782440</c:v>
                </c:pt>
                <c:pt idx="3574">
                  <c:v>16797948</c:v>
                </c:pt>
                <c:pt idx="3575">
                  <c:v>16798848</c:v>
                </c:pt>
                <c:pt idx="3576">
                  <c:v>16827032</c:v>
                </c:pt>
                <c:pt idx="3577">
                  <c:v>16834184</c:v>
                </c:pt>
                <c:pt idx="3578">
                  <c:v>16842448</c:v>
                </c:pt>
                <c:pt idx="3579">
                  <c:v>16842860</c:v>
                </c:pt>
                <c:pt idx="3580">
                  <c:v>16845244</c:v>
                </c:pt>
                <c:pt idx="3581">
                  <c:v>16855396</c:v>
                </c:pt>
                <c:pt idx="3582">
                  <c:v>16864608</c:v>
                </c:pt>
                <c:pt idx="3583">
                  <c:v>16909356</c:v>
                </c:pt>
                <c:pt idx="3584">
                  <c:v>16933748</c:v>
                </c:pt>
                <c:pt idx="3585">
                  <c:v>16938416</c:v>
                </c:pt>
                <c:pt idx="3586">
                  <c:v>16951188</c:v>
                </c:pt>
                <c:pt idx="3587">
                  <c:v>16956328</c:v>
                </c:pt>
                <c:pt idx="3588">
                  <c:v>16970556</c:v>
                </c:pt>
                <c:pt idx="3589">
                  <c:v>16983032</c:v>
                </c:pt>
                <c:pt idx="3590">
                  <c:v>17019600</c:v>
                </c:pt>
                <c:pt idx="3591">
                  <c:v>17036352</c:v>
                </c:pt>
                <c:pt idx="3592">
                  <c:v>17052060</c:v>
                </c:pt>
                <c:pt idx="3593">
                  <c:v>17059100</c:v>
                </c:pt>
                <c:pt idx="3594">
                  <c:v>17083864</c:v>
                </c:pt>
                <c:pt idx="3595">
                  <c:v>17084256</c:v>
                </c:pt>
                <c:pt idx="3596">
                  <c:v>17120640</c:v>
                </c:pt>
                <c:pt idx="3597">
                  <c:v>17124912</c:v>
                </c:pt>
                <c:pt idx="3598">
                  <c:v>17152124</c:v>
                </c:pt>
                <c:pt idx="3599">
                  <c:v>17165896</c:v>
                </c:pt>
                <c:pt idx="3600">
                  <c:v>17175328</c:v>
                </c:pt>
                <c:pt idx="3601">
                  <c:v>17260484</c:v>
                </c:pt>
                <c:pt idx="3602">
                  <c:v>17283400</c:v>
                </c:pt>
                <c:pt idx="3603">
                  <c:v>17304936</c:v>
                </c:pt>
                <c:pt idx="3604">
                  <c:v>17329060</c:v>
                </c:pt>
                <c:pt idx="3605">
                  <c:v>17333436</c:v>
                </c:pt>
                <c:pt idx="3606">
                  <c:v>17337660</c:v>
                </c:pt>
                <c:pt idx="3607">
                  <c:v>17351500</c:v>
                </c:pt>
                <c:pt idx="3608">
                  <c:v>17358632</c:v>
                </c:pt>
                <c:pt idx="3609">
                  <c:v>17376208</c:v>
                </c:pt>
                <c:pt idx="3610">
                  <c:v>17391484</c:v>
                </c:pt>
                <c:pt idx="3611">
                  <c:v>17405112</c:v>
                </c:pt>
                <c:pt idx="3612">
                  <c:v>17413584</c:v>
                </c:pt>
                <c:pt idx="3613">
                  <c:v>17429068</c:v>
                </c:pt>
                <c:pt idx="3614">
                  <c:v>17441908</c:v>
                </c:pt>
                <c:pt idx="3615">
                  <c:v>17449588</c:v>
                </c:pt>
                <c:pt idx="3616">
                  <c:v>17454572</c:v>
                </c:pt>
                <c:pt idx="3617">
                  <c:v>17455080</c:v>
                </c:pt>
                <c:pt idx="3618">
                  <c:v>17455356</c:v>
                </c:pt>
                <c:pt idx="3619">
                  <c:v>17457280</c:v>
                </c:pt>
                <c:pt idx="3620">
                  <c:v>17473540</c:v>
                </c:pt>
                <c:pt idx="3621">
                  <c:v>17488812</c:v>
                </c:pt>
                <c:pt idx="3622">
                  <c:v>17492856</c:v>
                </c:pt>
                <c:pt idx="3623">
                  <c:v>17524632</c:v>
                </c:pt>
                <c:pt idx="3624">
                  <c:v>17544120</c:v>
                </c:pt>
                <c:pt idx="3625">
                  <c:v>17546944</c:v>
                </c:pt>
                <c:pt idx="3626">
                  <c:v>17550080</c:v>
                </c:pt>
                <c:pt idx="3627">
                  <c:v>17550640</c:v>
                </c:pt>
                <c:pt idx="3628">
                  <c:v>17568460</c:v>
                </c:pt>
                <c:pt idx="3629">
                  <c:v>17569388</c:v>
                </c:pt>
                <c:pt idx="3630">
                  <c:v>17573856</c:v>
                </c:pt>
                <c:pt idx="3631">
                  <c:v>17595840</c:v>
                </c:pt>
                <c:pt idx="3632">
                  <c:v>17604224</c:v>
                </c:pt>
                <c:pt idx="3633">
                  <c:v>17629356</c:v>
                </c:pt>
                <c:pt idx="3634">
                  <c:v>17660688</c:v>
                </c:pt>
                <c:pt idx="3635">
                  <c:v>17675600</c:v>
                </c:pt>
                <c:pt idx="3636">
                  <c:v>17678832</c:v>
                </c:pt>
                <c:pt idx="3637">
                  <c:v>17684588</c:v>
                </c:pt>
                <c:pt idx="3638">
                  <c:v>17689304</c:v>
                </c:pt>
                <c:pt idx="3639">
                  <c:v>17702416</c:v>
                </c:pt>
                <c:pt idx="3640">
                  <c:v>17721796</c:v>
                </c:pt>
                <c:pt idx="3641">
                  <c:v>17733740</c:v>
                </c:pt>
                <c:pt idx="3642">
                  <c:v>17744024</c:v>
                </c:pt>
                <c:pt idx="3643">
                  <c:v>17763276</c:v>
                </c:pt>
                <c:pt idx="3644">
                  <c:v>17784752</c:v>
                </c:pt>
                <c:pt idx="3645">
                  <c:v>17788088</c:v>
                </c:pt>
                <c:pt idx="3646">
                  <c:v>17795652</c:v>
                </c:pt>
                <c:pt idx="3647">
                  <c:v>17798452</c:v>
                </c:pt>
                <c:pt idx="3648">
                  <c:v>17806480</c:v>
                </c:pt>
                <c:pt idx="3649">
                  <c:v>17810132</c:v>
                </c:pt>
                <c:pt idx="3650">
                  <c:v>17814068</c:v>
                </c:pt>
                <c:pt idx="3651">
                  <c:v>17818344</c:v>
                </c:pt>
                <c:pt idx="3652">
                  <c:v>17821748</c:v>
                </c:pt>
                <c:pt idx="3653">
                  <c:v>17848072</c:v>
                </c:pt>
                <c:pt idx="3654">
                  <c:v>17857192</c:v>
                </c:pt>
                <c:pt idx="3655">
                  <c:v>17875640</c:v>
                </c:pt>
                <c:pt idx="3656">
                  <c:v>17878808</c:v>
                </c:pt>
                <c:pt idx="3657">
                  <c:v>17884796</c:v>
                </c:pt>
                <c:pt idx="3658">
                  <c:v>17919460</c:v>
                </c:pt>
                <c:pt idx="3659">
                  <c:v>17923728</c:v>
                </c:pt>
                <c:pt idx="3660">
                  <c:v>17930544</c:v>
                </c:pt>
                <c:pt idx="3661">
                  <c:v>17931792</c:v>
                </c:pt>
                <c:pt idx="3662">
                  <c:v>17946024</c:v>
                </c:pt>
                <c:pt idx="3663">
                  <c:v>17967296</c:v>
                </c:pt>
                <c:pt idx="3664">
                  <c:v>17970992</c:v>
                </c:pt>
                <c:pt idx="3665">
                  <c:v>17980916</c:v>
                </c:pt>
                <c:pt idx="3666">
                  <c:v>17983220</c:v>
                </c:pt>
                <c:pt idx="3667">
                  <c:v>17987428</c:v>
                </c:pt>
                <c:pt idx="3668">
                  <c:v>17991352</c:v>
                </c:pt>
                <c:pt idx="3669">
                  <c:v>17992040</c:v>
                </c:pt>
                <c:pt idx="3670">
                  <c:v>17994332</c:v>
                </c:pt>
                <c:pt idx="3671">
                  <c:v>18004308</c:v>
                </c:pt>
                <c:pt idx="3672">
                  <c:v>18035888</c:v>
                </c:pt>
                <c:pt idx="3673">
                  <c:v>18082192</c:v>
                </c:pt>
                <c:pt idx="3674">
                  <c:v>18090636</c:v>
                </c:pt>
                <c:pt idx="3675">
                  <c:v>18138556</c:v>
                </c:pt>
                <c:pt idx="3676">
                  <c:v>18144896</c:v>
                </c:pt>
                <c:pt idx="3677">
                  <c:v>18153240</c:v>
                </c:pt>
                <c:pt idx="3678">
                  <c:v>18186232</c:v>
                </c:pt>
                <c:pt idx="3679">
                  <c:v>18194456</c:v>
                </c:pt>
                <c:pt idx="3680">
                  <c:v>18204368</c:v>
                </c:pt>
                <c:pt idx="3681">
                  <c:v>18211744</c:v>
                </c:pt>
                <c:pt idx="3682">
                  <c:v>18219176</c:v>
                </c:pt>
                <c:pt idx="3683">
                  <c:v>18226904</c:v>
                </c:pt>
                <c:pt idx="3684">
                  <c:v>18261836</c:v>
                </c:pt>
                <c:pt idx="3685">
                  <c:v>18263148</c:v>
                </c:pt>
                <c:pt idx="3686">
                  <c:v>18277192</c:v>
                </c:pt>
                <c:pt idx="3687">
                  <c:v>18277928</c:v>
                </c:pt>
                <c:pt idx="3688">
                  <c:v>18294020</c:v>
                </c:pt>
                <c:pt idx="3689">
                  <c:v>18301036</c:v>
                </c:pt>
                <c:pt idx="3690">
                  <c:v>18311652</c:v>
                </c:pt>
                <c:pt idx="3691">
                  <c:v>18337392</c:v>
                </c:pt>
                <c:pt idx="3692">
                  <c:v>18353824</c:v>
                </c:pt>
                <c:pt idx="3693">
                  <c:v>18363516</c:v>
                </c:pt>
                <c:pt idx="3694">
                  <c:v>18377968</c:v>
                </c:pt>
                <c:pt idx="3695">
                  <c:v>18380960</c:v>
                </c:pt>
                <c:pt idx="3696">
                  <c:v>18412036</c:v>
                </c:pt>
                <c:pt idx="3697">
                  <c:v>18417888</c:v>
                </c:pt>
                <c:pt idx="3698">
                  <c:v>18428720</c:v>
                </c:pt>
                <c:pt idx="3699">
                  <c:v>18435592</c:v>
                </c:pt>
                <c:pt idx="3700">
                  <c:v>18453144</c:v>
                </c:pt>
                <c:pt idx="3701">
                  <c:v>18471368</c:v>
                </c:pt>
                <c:pt idx="3702">
                  <c:v>18495640</c:v>
                </c:pt>
                <c:pt idx="3703">
                  <c:v>18505960</c:v>
                </c:pt>
                <c:pt idx="3704">
                  <c:v>18555120</c:v>
                </c:pt>
                <c:pt idx="3705">
                  <c:v>18568056</c:v>
                </c:pt>
                <c:pt idx="3706">
                  <c:v>18574924</c:v>
                </c:pt>
                <c:pt idx="3707">
                  <c:v>18581252</c:v>
                </c:pt>
                <c:pt idx="3708">
                  <c:v>18601224</c:v>
                </c:pt>
                <c:pt idx="3709">
                  <c:v>18692324</c:v>
                </c:pt>
                <c:pt idx="3710">
                  <c:v>18711012</c:v>
                </c:pt>
                <c:pt idx="3711">
                  <c:v>18738980</c:v>
                </c:pt>
                <c:pt idx="3712">
                  <c:v>18789328</c:v>
                </c:pt>
                <c:pt idx="3713">
                  <c:v>18811688</c:v>
                </c:pt>
                <c:pt idx="3714">
                  <c:v>18820172</c:v>
                </c:pt>
                <c:pt idx="3715">
                  <c:v>18828748</c:v>
                </c:pt>
                <c:pt idx="3716">
                  <c:v>18835416</c:v>
                </c:pt>
                <c:pt idx="3717">
                  <c:v>18894564</c:v>
                </c:pt>
                <c:pt idx="3718">
                  <c:v>18894596</c:v>
                </c:pt>
                <c:pt idx="3719">
                  <c:v>18899232</c:v>
                </c:pt>
                <c:pt idx="3720">
                  <c:v>18932164</c:v>
                </c:pt>
                <c:pt idx="3721">
                  <c:v>18939588</c:v>
                </c:pt>
                <c:pt idx="3722">
                  <c:v>18941108</c:v>
                </c:pt>
                <c:pt idx="3723">
                  <c:v>18945700</c:v>
                </c:pt>
                <c:pt idx="3724">
                  <c:v>18964900</c:v>
                </c:pt>
                <c:pt idx="3725">
                  <c:v>18977760</c:v>
                </c:pt>
                <c:pt idx="3726">
                  <c:v>18979148</c:v>
                </c:pt>
                <c:pt idx="3727">
                  <c:v>18992308</c:v>
                </c:pt>
                <c:pt idx="3728">
                  <c:v>19043612</c:v>
                </c:pt>
                <c:pt idx="3729">
                  <c:v>19051688</c:v>
                </c:pt>
                <c:pt idx="3730">
                  <c:v>19054320</c:v>
                </c:pt>
                <c:pt idx="3731">
                  <c:v>19072216</c:v>
                </c:pt>
                <c:pt idx="3732">
                  <c:v>19072216</c:v>
                </c:pt>
                <c:pt idx="3733">
                  <c:v>19099980</c:v>
                </c:pt>
                <c:pt idx="3734">
                  <c:v>19102572</c:v>
                </c:pt>
                <c:pt idx="3735">
                  <c:v>19104052</c:v>
                </c:pt>
                <c:pt idx="3736">
                  <c:v>19120044</c:v>
                </c:pt>
                <c:pt idx="3737">
                  <c:v>19120640</c:v>
                </c:pt>
                <c:pt idx="3738">
                  <c:v>19123340</c:v>
                </c:pt>
                <c:pt idx="3739">
                  <c:v>19126280</c:v>
                </c:pt>
                <c:pt idx="3740">
                  <c:v>19127016</c:v>
                </c:pt>
                <c:pt idx="3741">
                  <c:v>19157596</c:v>
                </c:pt>
                <c:pt idx="3742">
                  <c:v>19168660</c:v>
                </c:pt>
                <c:pt idx="3743">
                  <c:v>19175160</c:v>
                </c:pt>
                <c:pt idx="3744">
                  <c:v>19192072</c:v>
                </c:pt>
                <c:pt idx="3745">
                  <c:v>19208136</c:v>
                </c:pt>
                <c:pt idx="3746">
                  <c:v>19217604</c:v>
                </c:pt>
                <c:pt idx="3747">
                  <c:v>19218372</c:v>
                </c:pt>
                <c:pt idx="3748">
                  <c:v>19228248</c:v>
                </c:pt>
                <c:pt idx="3749">
                  <c:v>19234884</c:v>
                </c:pt>
                <c:pt idx="3750">
                  <c:v>19248124</c:v>
                </c:pt>
                <c:pt idx="3751">
                  <c:v>19268448</c:v>
                </c:pt>
                <c:pt idx="3752">
                  <c:v>19289972</c:v>
                </c:pt>
                <c:pt idx="3753">
                  <c:v>19318484</c:v>
                </c:pt>
                <c:pt idx="3754">
                  <c:v>19336412</c:v>
                </c:pt>
                <c:pt idx="3755">
                  <c:v>19338168</c:v>
                </c:pt>
                <c:pt idx="3756">
                  <c:v>19385488</c:v>
                </c:pt>
                <c:pt idx="3757">
                  <c:v>19397620</c:v>
                </c:pt>
                <c:pt idx="3758">
                  <c:v>19469596</c:v>
                </c:pt>
                <c:pt idx="3759">
                  <c:v>19488232</c:v>
                </c:pt>
                <c:pt idx="3760">
                  <c:v>19529812</c:v>
                </c:pt>
                <c:pt idx="3761">
                  <c:v>19547076</c:v>
                </c:pt>
                <c:pt idx="3762">
                  <c:v>19562076</c:v>
                </c:pt>
                <c:pt idx="3763">
                  <c:v>19564108</c:v>
                </c:pt>
                <c:pt idx="3764">
                  <c:v>19575360</c:v>
                </c:pt>
                <c:pt idx="3765">
                  <c:v>19582680</c:v>
                </c:pt>
                <c:pt idx="3766">
                  <c:v>19598096</c:v>
                </c:pt>
                <c:pt idx="3767">
                  <c:v>19618968</c:v>
                </c:pt>
                <c:pt idx="3768">
                  <c:v>19628088</c:v>
                </c:pt>
                <c:pt idx="3769">
                  <c:v>19684556</c:v>
                </c:pt>
                <c:pt idx="3770">
                  <c:v>19686008</c:v>
                </c:pt>
                <c:pt idx="3771">
                  <c:v>19689408</c:v>
                </c:pt>
                <c:pt idx="3772">
                  <c:v>19699344</c:v>
                </c:pt>
                <c:pt idx="3773">
                  <c:v>19725828</c:v>
                </c:pt>
                <c:pt idx="3774">
                  <c:v>19784888</c:v>
                </c:pt>
                <c:pt idx="3775">
                  <c:v>19810084</c:v>
                </c:pt>
                <c:pt idx="3776">
                  <c:v>19818488</c:v>
                </c:pt>
                <c:pt idx="3777">
                  <c:v>19819344</c:v>
                </c:pt>
                <c:pt idx="3778">
                  <c:v>19837412</c:v>
                </c:pt>
                <c:pt idx="3779">
                  <c:v>19870832</c:v>
                </c:pt>
                <c:pt idx="3780">
                  <c:v>19900828</c:v>
                </c:pt>
                <c:pt idx="3781">
                  <c:v>19908356</c:v>
                </c:pt>
                <c:pt idx="3782">
                  <c:v>19912468</c:v>
                </c:pt>
                <c:pt idx="3783">
                  <c:v>19943771</c:v>
                </c:pt>
                <c:pt idx="3784">
                  <c:v>19956776</c:v>
                </c:pt>
                <c:pt idx="3785">
                  <c:v>20004152</c:v>
                </c:pt>
                <c:pt idx="3786">
                  <c:v>20005072</c:v>
                </c:pt>
                <c:pt idx="3787">
                  <c:v>20013388</c:v>
                </c:pt>
                <c:pt idx="3788">
                  <c:v>20027212</c:v>
                </c:pt>
                <c:pt idx="3789">
                  <c:v>20034388</c:v>
                </c:pt>
                <c:pt idx="3790">
                  <c:v>20049436</c:v>
                </c:pt>
                <c:pt idx="3791">
                  <c:v>20066756</c:v>
                </c:pt>
                <c:pt idx="3792">
                  <c:v>20089820</c:v>
                </c:pt>
                <c:pt idx="3793">
                  <c:v>20120024</c:v>
                </c:pt>
                <c:pt idx="3794">
                  <c:v>20146420</c:v>
                </c:pt>
                <c:pt idx="3795">
                  <c:v>20158008</c:v>
                </c:pt>
                <c:pt idx="3796">
                  <c:v>20176372</c:v>
                </c:pt>
                <c:pt idx="3797">
                  <c:v>20191344</c:v>
                </c:pt>
                <c:pt idx="3798">
                  <c:v>20193992</c:v>
                </c:pt>
                <c:pt idx="3799">
                  <c:v>20212872</c:v>
                </c:pt>
                <c:pt idx="3800">
                  <c:v>20232992</c:v>
                </c:pt>
                <c:pt idx="3801">
                  <c:v>20270336</c:v>
                </c:pt>
                <c:pt idx="3802">
                  <c:v>20290176</c:v>
                </c:pt>
                <c:pt idx="3803">
                  <c:v>20303212</c:v>
                </c:pt>
                <c:pt idx="3804">
                  <c:v>20326996</c:v>
                </c:pt>
                <c:pt idx="3805">
                  <c:v>20329984</c:v>
                </c:pt>
                <c:pt idx="3806">
                  <c:v>20382084</c:v>
                </c:pt>
                <c:pt idx="3807">
                  <c:v>20441512</c:v>
                </c:pt>
                <c:pt idx="3808">
                  <c:v>20445532</c:v>
                </c:pt>
                <c:pt idx="3809">
                  <c:v>20481196</c:v>
                </c:pt>
                <c:pt idx="3810">
                  <c:v>20515712</c:v>
                </c:pt>
                <c:pt idx="3811">
                  <c:v>20558612</c:v>
                </c:pt>
                <c:pt idx="3812">
                  <c:v>20587560</c:v>
                </c:pt>
                <c:pt idx="3813">
                  <c:v>20618164</c:v>
                </c:pt>
                <c:pt idx="3814">
                  <c:v>20623396</c:v>
                </c:pt>
                <c:pt idx="3815">
                  <c:v>20623456</c:v>
                </c:pt>
                <c:pt idx="3816">
                  <c:v>20643452</c:v>
                </c:pt>
                <c:pt idx="3817">
                  <c:v>20655652</c:v>
                </c:pt>
                <c:pt idx="3818">
                  <c:v>20659004</c:v>
                </c:pt>
                <c:pt idx="3819">
                  <c:v>20662216</c:v>
                </c:pt>
                <c:pt idx="3820">
                  <c:v>20701328</c:v>
                </c:pt>
                <c:pt idx="3821">
                  <c:v>20705504</c:v>
                </c:pt>
                <c:pt idx="3822">
                  <c:v>20760940</c:v>
                </c:pt>
                <c:pt idx="3823">
                  <c:v>20771868</c:v>
                </c:pt>
                <c:pt idx="3824">
                  <c:v>20779924</c:v>
                </c:pt>
                <c:pt idx="3825">
                  <c:v>20783196</c:v>
                </c:pt>
                <c:pt idx="3826">
                  <c:v>20792504</c:v>
                </c:pt>
                <c:pt idx="3827">
                  <c:v>20825828</c:v>
                </c:pt>
                <c:pt idx="3828">
                  <c:v>20829760</c:v>
                </c:pt>
                <c:pt idx="3829">
                  <c:v>20844400</c:v>
                </c:pt>
                <c:pt idx="3830">
                  <c:v>20854712</c:v>
                </c:pt>
                <c:pt idx="3831">
                  <c:v>20881932</c:v>
                </c:pt>
                <c:pt idx="3832">
                  <c:v>20896804</c:v>
                </c:pt>
                <c:pt idx="3833">
                  <c:v>20926928</c:v>
                </c:pt>
                <c:pt idx="3834">
                  <c:v>20930516</c:v>
                </c:pt>
                <c:pt idx="3835">
                  <c:v>20932288</c:v>
                </c:pt>
                <c:pt idx="3836">
                  <c:v>20953824</c:v>
                </c:pt>
                <c:pt idx="3837">
                  <c:v>20960560</c:v>
                </c:pt>
                <c:pt idx="3838">
                  <c:v>20978572</c:v>
                </c:pt>
                <c:pt idx="3839">
                  <c:v>20985792</c:v>
                </c:pt>
                <c:pt idx="3840">
                  <c:v>21027040</c:v>
                </c:pt>
                <c:pt idx="3841">
                  <c:v>21062300</c:v>
                </c:pt>
                <c:pt idx="3842">
                  <c:v>21066388</c:v>
                </c:pt>
                <c:pt idx="3843">
                  <c:v>21066580</c:v>
                </c:pt>
                <c:pt idx="3844">
                  <c:v>21072916</c:v>
                </c:pt>
                <c:pt idx="3845">
                  <c:v>21081132</c:v>
                </c:pt>
                <c:pt idx="3846">
                  <c:v>21148332</c:v>
                </c:pt>
                <c:pt idx="3847">
                  <c:v>21150524</c:v>
                </c:pt>
                <c:pt idx="3848">
                  <c:v>21152440</c:v>
                </c:pt>
                <c:pt idx="3849">
                  <c:v>21183188</c:v>
                </c:pt>
                <c:pt idx="3850">
                  <c:v>21199072</c:v>
                </c:pt>
                <c:pt idx="3851">
                  <c:v>21229856</c:v>
                </c:pt>
                <c:pt idx="3852">
                  <c:v>21232764</c:v>
                </c:pt>
                <c:pt idx="3853">
                  <c:v>21232884</c:v>
                </c:pt>
                <c:pt idx="3854">
                  <c:v>21249040</c:v>
                </c:pt>
                <c:pt idx="3855">
                  <c:v>21251328</c:v>
                </c:pt>
                <c:pt idx="3856">
                  <c:v>21254700</c:v>
                </c:pt>
                <c:pt idx="3857">
                  <c:v>21254956</c:v>
                </c:pt>
                <c:pt idx="3858">
                  <c:v>21276804</c:v>
                </c:pt>
                <c:pt idx="3859">
                  <c:v>21308576</c:v>
                </c:pt>
                <c:pt idx="3860">
                  <c:v>21309584</c:v>
                </c:pt>
                <c:pt idx="3861">
                  <c:v>21312452</c:v>
                </c:pt>
                <c:pt idx="3862">
                  <c:v>21317596</c:v>
                </c:pt>
                <c:pt idx="3863">
                  <c:v>21381792</c:v>
                </c:pt>
                <c:pt idx="3864">
                  <c:v>21392740</c:v>
                </c:pt>
                <c:pt idx="3865">
                  <c:v>21440560</c:v>
                </c:pt>
                <c:pt idx="3866">
                  <c:v>21480368</c:v>
                </c:pt>
                <c:pt idx="3867">
                  <c:v>21543096</c:v>
                </c:pt>
                <c:pt idx="3868">
                  <c:v>21549280</c:v>
                </c:pt>
                <c:pt idx="3869">
                  <c:v>21556648</c:v>
                </c:pt>
                <c:pt idx="3870">
                  <c:v>21570528</c:v>
                </c:pt>
                <c:pt idx="3871">
                  <c:v>21572376</c:v>
                </c:pt>
                <c:pt idx="3872">
                  <c:v>21574084</c:v>
                </c:pt>
                <c:pt idx="3873">
                  <c:v>21595688</c:v>
                </c:pt>
                <c:pt idx="3874">
                  <c:v>21595716</c:v>
                </c:pt>
                <c:pt idx="3875">
                  <c:v>21605156</c:v>
                </c:pt>
                <c:pt idx="3876">
                  <c:v>21643252</c:v>
                </c:pt>
                <c:pt idx="3877">
                  <c:v>21653748</c:v>
                </c:pt>
                <c:pt idx="3878">
                  <c:v>21675308</c:v>
                </c:pt>
                <c:pt idx="3879">
                  <c:v>21680704</c:v>
                </c:pt>
                <c:pt idx="3880">
                  <c:v>21707788</c:v>
                </c:pt>
                <c:pt idx="3881">
                  <c:v>21707788</c:v>
                </c:pt>
                <c:pt idx="3882">
                  <c:v>21714348</c:v>
                </c:pt>
                <c:pt idx="3883">
                  <c:v>21756640</c:v>
                </c:pt>
                <c:pt idx="3884">
                  <c:v>21789432</c:v>
                </c:pt>
                <c:pt idx="3885">
                  <c:v>21810848</c:v>
                </c:pt>
                <c:pt idx="3886">
                  <c:v>21811864</c:v>
                </c:pt>
                <c:pt idx="3887">
                  <c:v>21816464</c:v>
                </c:pt>
                <c:pt idx="3888">
                  <c:v>21849604</c:v>
                </c:pt>
                <c:pt idx="3889">
                  <c:v>21866488</c:v>
                </c:pt>
                <c:pt idx="3890">
                  <c:v>21913028</c:v>
                </c:pt>
                <c:pt idx="3891">
                  <c:v>21929012</c:v>
                </c:pt>
                <c:pt idx="3892">
                  <c:v>21955036</c:v>
                </c:pt>
                <c:pt idx="3893">
                  <c:v>21974820</c:v>
                </c:pt>
                <c:pt idx="3894">
                  <c:v>21999512</c:v>
                </c:pt>
                <c:pt idx="3895">
                  <c:v>22000920</c:v>
                </c:pt>
                <c:pt idx="3896">
                  <c:v>22025484</c:v>
                </c:pt>
                <c:pt idx="3897">
                  <c:v>22036720</c:v>
                </c:pt>
                <c:pt idx="3898">
                  <c:v>22038940</c:v>
                </c:pt>
                <c:pt idx="3899">
                  <c:v>22044768</c:v>
                </c:pt>
                <c:pt idx="3900">
                  <c:v>22086184</c:v>
                </c:pt>
                <c:pt idx="3901">
                  <c:v>22099144</c:v>
                </c:pt>
                <c:pt idx="3902">
                  <c:v>22106752</c:v>
                </c:pt>
                <c:pt idx="3903">
                  <c:v>22136704</c:v>
                </c:pt>
                <c:pt idx="3904">
                  <c:v>22151472</c:v>
                </c:pt>
                <c:pt idx="3905">
                  <c:v>22153244</c:v>
                </c:pt>
                <c:pt idx="3906">
                  <c:v>22199844</c:v>
                </c:pt>
                <c:pt idx="3907">
                  <c:v>22209424</c:v>
                </c:pt>
                <c:pt idx="3908">
                  <c:v>22260752</c:v>
                </c:pt>
                <c:pt idx="3909">
                  <c:v>22261476</c:v>
                </c:pt>
                <c:pt idx="3910">
                  <c:v>22264076</c:v>
                </c:pt>
                <c:pt idx="3911">
                  <c:v>22350576</c:v>
                </c:pt>
                <c:pt idx="3912">
                  <c:v>22388816</c:v>
                </c:pt>
                <c:pt idx="3913">
                  <c:v>22399592</c:v>
                </c:pt>
                <c:pt idx="3914">
                  <c:v>22433668</c:v>
                </c:pt>
                <c:pt idx="3915">
                  <c:v>22434692</c:v>
                </c:pt>
                <c:pt idx="3916">
                  <c:v>22447788</c:v>
                </c:pt>
                <c:pt idx="3917">
                  <c:v>22487448</c:v>
                </c:pt>
                <c:pt idx="3918">
                  <c:v>22515864</c:v>
                </c:pt>
                <c:pt idx="3919">
                  <c:v>22531088</c:v>
                </c:pt>
                <c:pt idx="3920">
                  <c:v>22545956</c:v>
                </c:pt>
                <c:pt idx="3921">
                  <c:v>22546476</c:v>
                </c:pt>
                <c:pt idx="3922">
                  <c:v>22595504</c:v>
                </c:pt>
                <c:pt idx="3923">
                  <c:v>22643676</c:v>
                </c:pt>
                <c:pt idx="3924">
                  <c:v>22670268</c:v>
                </c:pt>
                <c:pt idx="3925">
                  <c:v>22690616</c:v>
                </c:pt>
                <c:pt idx="3926">
                  <c:v>22767616</c:v>
                </c:pt>
                <c:pt idx="3927">
                  <c:v>22775880</c:v>
                </c:pt>
                <c:pt idx="3928">
                  <c:v>22800480</c:v>
                </c:pt>
                <c:pt idx="3929">
                  <c:v>22801900</c:v>
                </c:pt>
                <c:pt idx="3930">
                  <c:v>22806728</c:v>
                </c:pt>
                <c:pt idx="3931">
                  <c:v>22827200</c:v>
                </c:pt>
                <c:pt idx="3932">
                  <c:v>22885184</c:v>
                </c:pt>
                <c:pt idx="3933">
                  <c:v>22926472</c:v>
                </c:pt>
                <c:pt idx="3934">
                  <c:v>22957136</c:v>
                </c:pt>
                <c:pt idx="3935">
                  <c:v>22960912</c:v>
                </c:pt>
                <c:pt idx="3936">
                  <c:v>22962184</c:v>
                </c:pt>
                <c:pt idx="3937">
                  <c:v>22977404</c:v>
                </c:pt>
                <c:pt idx="3938">
                  <c:v>23044964</c:v>
                </c:pt>
                <c:pt idx="3939">
                  <c:v>23046044</c:v>
                </c:pt>
                <c:pt idx="3940">
                  <c:v>23067344</c:v>
                </c:pt>
                <c:pt idx="3941">
                  <c:v>23116528</c:v>
                </c:pt>
                <c:pt idx="3942">
                  <c:v>23120264</c:v>
                </c:pt>
                <c:pt idx="3943">
                  <c:v>23146400</c:v>
                </c:pt>
                <c:pt idx="3944">
                  <c:v>23170400</c:v>
                </c:pt>
                <c:pt idx="3945">
                  <c:v>23197200</c:v>
                </c:pt>
                <c:pt idx="3946">
                  <c:v>23228572</c:v>
                </c:pt>
                <c:pt idx="3947">
                  <c:v>23254780</c:v>
                </c:pt>
                <c:pt idx="3948">
                  <c:v>23284204</c:v>
                </c:pt>
                <c:pt idx="3949">
                  <c:v>23315344</c:v>
                </c:pt>
                <c:pt idx="3950">
                  <c:v>23315580</c:v>
                </c:pt>
                <c:pt idx="3951">
                  <c:v>23317140</c:v>
                </c:pt>
                <c:pt idx="3952">
                  <c:v>23343512</c:v>
                </c:pt>
                <c:pt idx="3953">
                  <c:v>23367068</c:v>
                </c:pt>
                <c:pt idx="3954">
                  <c:v>23372704</c:v>
                </c:pt>
                <c:pt idx="3955">
                  <c:v>23404436</c:v>
                </c:pt>
                <c:pt idx="3956">
                  <c:v>23447732</c:v>
                </c:pt>
                <c:pt idx="3957">
                  <c:v>23450320</c:v>
                </c:pt>
                <c:pt idx="3958">
                  <c:v>23463888</c:v>
                </c:pt>
                <c:pt idx="3959">
                  <c:v>23472036</c:v>
                </c:pt>
                <c:pt idx="3960">
                  <c:v>23508656</c:v>
                </c:pt>
                <c:pt idx="3961">
                  <c:v>23527992</c:v>
                </c:pt>
                <c:pt idx="3962">
                  <c:v>23533820</c:v>
                </c:pt>
                <c:pt idx="3963">
                  <c:v>23575068</c:v>
                </c:pt>
                <c:pt idx="3964">
                  <c:v>23609260</c:v>
                </c:pt>
                <c:pt idx="3965">
                  <c:v>23609788</c:v>
                </c:pt>
                <c:pt idx="3966">
                  <c:v>23618600</c:v>
                </c:pt>
                <c:pt idx="3967">
                  <c:v>23641736</c:v>
                </c:pt>
                <c:pt idx="3968">
                  <c:v>23653372</c:v>
                </c:pt>
                <c:pt idx="3969">
                  <c:v>23722372</c:v>
                </c:pt>
                <c:pt idx="3970">
                  <c:v>23800616</c:v>
                </c:pt>
                <c:pt idx="3971">
                  <c:v>23813040</c:v>
                </c:pt>
                <c:pt idx="3972">
                  <c:v>23831008</c:v>
                </c:pt>
                <c:pt idx="3973">
                  <c:v>23834752</c:v>
                </c:pt>
                <c:pt idx="3974">
                  <c:v>23852572</c:v>
                </c:pt>
                <c:pt idx="3975">
                  <c:v>23855696</c:v>
                </c:pt>
                <c:pt idx="3976">
                  <c:v>23877756</c:v>
                </c:pt>
                <c:pt idx="3977">
                  <c:v>23880844</c:v>
                </c:pt>
                <c:pt idx="3978">
                  <c:v>23898808</c:v>
                </c:pt>
                <c:pt idx="3979">
                  <c:v>23932508</c:v>
                </c:pt>
                <c:pt idx="3980">
                  <c:v>23969148</c:v>
                </c:pt>
                <c:pt idx="3981">
                  <c:v>24027604</c:v>
                </c:pt>
                <c:pt idx="3982">
                  <c:v>24056756</c:v>
                </c:pt>
                <c:pt idx="3983">
                  <c:v>24116372</c:v>
                </c:pt>
                <c:pt idx="3984">
                  <c:v>24128868</c:v>
                </c:pt>
                <c:pt idx="3985">
                  <c:v>24158540</c:v>
                </c:pt>
                <c:pt idx="3986">
                  <c:v>24174644</c:v>
                </c:pt>
                <c:pt idx="3987">
                  <c:v>24205072</c:v>
                </c:pt>
                <c:pt idx="3988">
                  <c:v>24253464</c:v>
                </c:pt>
                <c:pt idx="3989">
                  <c:v>24263884</c:v>
                </c:pt>
                <c:pt idx="3990">
                  <c:v>24274684</c:v>
                </c:pt>
                <c:pt idx="3991">
                  <c:v>24302092</c:v>
                </c:pt>
                <c:pt idx="3992">
                  <c:v>24327856</c:v>
                </c:pt>
                <c:pt idx="3993">
                  <c:v>24339060</c:v>
                </c:pt>
                <c:pt idx="3994">
                  <c:v>24354852</c:v>
                </c:pt>
                <c:pt idx="3995">
                  <c:v>24368388</c:v>
                </c:pt>
                <c:pt idx="3996">
                  <c:v>24412052</c:v>
                </c:pt>
                <c:pt idx="3997">
                  <c:v>24500228</c:v>
                </c:pt>
                <c:pt idx="3998">
                  <c:v>24540000</c:v>
                </c:pt>
                <c:pt idx="3999">
                  <c:v>24558516</c:v>
                </c:pt>
                <c:pt idx="4000">
                  <c:v>24565792</c:v>
                </c:pt>
                <c:pt idx="4001">
                  <c:v>24589840</c:v>
                </c:pt>
                <c:pt idx="4002">
                  <c:v>24667780</c:v>
                </c:pt>
                <c:pt idx="4003">
                  <c:v>24684764</c:v>
                </c:pt>
                <c:pt idx="4004">
                  <c:v>24686444</c:v>
                </c:pt>
                <c:pt idx="4005">
                  <c:v>24773548</c:v>
                </c:pt>
                <c:pt idx="4006">
                  <c:v>24775468</c:v>
                </c:pt>
                <c:pt idx="4007">
                  <c:v>24845616</c:v>
                </c:pt>
                <c:pt idx="4008">
                  <c:v>24851288</c:v>
                </c:pt>
                <c:pt idx="4009">
                  <c:v>24920472</c:v>
                </c:pt>
                <c:pt idx="4010">
                  <c:v>25003004</c:v>
                </c:pt>
                <c:pt idx="4011">
                  <c:v>25006032</c:v>
                </c:pt>
                <c:pt idx="4012">
                  <c:v>25067048</c:v>
                </c:pt>
                <c:pt idx="4013">
                  <c:v>25112224</c:v>
                </c:pt>
                <c:pt idx="4014">
                  <c:v>25124368</c:v>
                </c:pt>
                <c:pt idx="4015">
                  <c:v>25170308</c:v>
                </c:pt>
                <c:pt idx="4016">
                  <c:v>25171880</c:v>
                </c:pt>
                <c:pt idx="4017">
                  <c:v>25198416</c:v>
                </c:pt>
                <c:pt idx="4018">
                  <c:v>25207948</c:v>
                </c:pt>
                <c:pt idx="4019">
                  <c:v>25235568</c:v>
                </c:pt>
                <c:pt idx="4020">
                  <c:v>25266868</c:v>
                </c:pt>
                <c:pt idx="4021">
                  <c:v>25273752</c:v>
                </c:pt>
                <c:pt idx="4022">
                  <c:v>25280880</c:v>
                </c:pt>
                <c:pt idx="4023">
                  <c:v>25312232</c:v>
                </c:pt>
                <c:pt idx="4024">
                  <c:v>25313028</c:v>
                </c:pt>
                <c:pt idx="4025">
                  <c:v>25331308</c:v>
                </c:pt>
                <c:pt idx="4026">
                  <c:v>25360308</c:v>
                </c:pt>
                <c:pt idx="4027">
                  <c:v>25411612</c:v>
                </c:pt>
                <c:pt idx="4028">
                  <c:v>25444100</c:v>
                </c:pt>
                <c:pt idx="4029">
                  <c:v>25507632</c:v>
                </c:pt>
                <c:pt idx="4030">
                  <c:v>25527552</c:v>
                </c:pt>
                <c:pt idx="4031">
                  <c:v>25527616</c:v>
                </c:pt>
                <c:pt idx="4032">
                  <c:v>25529756</c:v>
                </c:pt>
                <c:pt idx="4033">
                  <c:v>25566192</c:v>
                </c:pt>
                <c:pt idx="4034">
                  <c:v>25608952</c:v>
                </c:pt>
                <c:pt idx="4035">
                  <c:v>25721388</c:v>
                </c:pt>
                <c:pt idx="4036">
                  <c:v>25808248</c:v>
                </c:pt>
                <c:pt idx="4037">
                  <c:v>25808668</c:v>
                </c:pt>
                <c:pt idx="4038">
                  <c:v>25809940</c:v>
                </c:pt>
                <c:pt idx="4039">
                  <c:v>25816580</c:v>
                </c:pt>
                <c:pt idx="4040">
                  <c:v>25833072</c:v>
                </c:pt>
                <c:pt idx="4041">
                  <c:v>25846344</c:v>
                </c:pt>
                <c:pt idx="4042">
                  <c:v>25910656</c:v>
                </c:pt>
                <c:pt idx="4043">
                  <c:v>25937704</c:v>
                </c:pt>
                <c:pt idx="4044">
                  <c:v>26043072</c:v>
                </c:pt>
                <c:pt idx="4045">
                  <c:v>26048280</c:v>
                </c:pt>
                <c:pt idx="4046">
                  <c:v>26061896</c:v>
                </c:pt>
                <c:pt idx="4047">
                  <c:v>26068484</c:v>
                </c:pt>
                <c:pt idx="4048">
                  <c:v>26085612</c:v>
                </c:pt>
                <c:pt idx="4049">
                  <c:v>26091320</c:v>
                </c:pt>
                <c:pt idx="4050">
                  <c:v>26100100</c:v>
                </c:pt>
                <c:pt idx="4051">
                  <c:v>26149976</c:v>
                </c:pt>
                <c:pt idx="4052">
                  <c:v>26150696</c:v>
                </c:pt>
                <c:pt idx="4053">
                  <c:v>26173380</c:v>
                </c:pt>
                <c:pt idx="4054">
                  <c:v>26206412</c:v>
                </c:pt>
                <c:pt idx="4055">
                  <c:v>26253132</c:v>
                </c:pt>
                <c:pt idx="4056">
                  <c:v>26273024</c:v>
                </c:pt>
                <c:pt idx="4057">
                  <c:v>26290972</c:v>
                </c:pt>
                <c:pt idx="4058">
                  <c:v>26345076</c:v>
                </c:pt>
                <c:pt idx="4059">
                  <c:v>26369412</c:v>
                </c:pt>
                <c:pt idx="4060">
                  <c:v>26380364</c:v>
                </c:pt>
                <c:pt idx="4061">
                  <c:v>26385596</c:v>
                </c:pt>
                <c:pt idx="4062">
                  <c:v>26406208</c:v>
                </c:pt>
                <c:pt idx="4063">
                  <c:v>26446280</c:v>
                </c:pt>
                <c:pt idx="4064">
                  <c:v>26477012</c:v>
                </c:pt>
                <c:pt idx="4065">
                  <c:v>26549044</c:v>
                </c:pt>
                <c:pt idx="4066">
                  <c:v>26551688</c:v>
                </c:pt>
                <c:pt idx="4067">
                  <c:v>26553980</c:v>
                </c:pt>
                <c:pt idx="4068">
                  <c:v>26577324</c:v>
                </c:pt>
                <c:pt idx="4069">
                  <c:v>26632412</c:v>
                </c:pt>
                <c:pt idx="4070">
                  <c:v>26637676</c:v>
                </c:pt>
                <c:pt idx="4071">
                  <c:v>26664472</c:v>
                </c:pt>
                <c:pt idx="4072">
                  <c:v>26666064</c:v>
                </c:pt>
                <c:pt idx="4073">
                  <c:v>26683728</c:v>
                </c:pt>
                <c:pt idx="4074">
                  <c:v>26684068</c:v>
                </c:pt>
                <c:pt idx="4075">
                  <c:v>26755992</c:v>
                </c:pt>
                <c:pt idx="4076">
                  <c:v>26808776</c:v>
                </c:pt>
                <c:pt idx="4077">
                  <c:v>26825280</c:v>
                </c:pt>
                <c:pt idx="4078">
                  <c:v>26836224</c:v>
                </c:pt>
                <c:pt idx="4079">
                  <c:v>26836864</c:v>
                </c:pt>
                <c:pt idx="4080">
                  <c:v>26879508</c:v>
                </c:pt>
                <c:pt idx="4081">
                  <c:v>26897856</c:v>
                </c:pt>
                <c:pt idx="4082">
                  <c:v>26910748</c:v>
                </c:pt>
                <c:pt idx="4083">
                  <c:v>26915044</c:v>
                </c:pt>
                <c:pt idx="4084">
                  <c:v>26957200</c:v>
                </c:pt>
                <c:pt idx="4085">
                  <c:v>26976060</c:v>
                </c:pt>
                <c:pt idx="4086">
                  <c:v>26992684</c:v>
                </c:pt>
                <c:pt idx="4087">
                  <c:v>27002036</c:v>
                </c:pt>
                <c:pt idx="4088">
                  <c:v>27074492</c:v>
                </c:pt>
                <c:pt idx="4089">
                  <c:v>27172376</c:v>
                </c:pt>
                <c:pt idx="4090">
                  <c:v>27179452</c:v>
                </c:pt>
                <c:pt idx="4091">
                  <c:v>27240096</c:v>
                </c:pt>
                <c:pt idx="4092">
                  <c:v>27310640</c:v>
                </c:pt>
                <c:pt idx="4093">
                  <c:v>27374648</c:v>
                </c:pt>
                <c:pt idx="4094">
                  <c:v>27375944</c:v>
                </c:pt>
                <c:pt idx="4095">
                  <c:v>27383724</c:v>
                </c:pt>
                <c:pt idx="4096">
                  <c:v>27396288</c:v>
                </c:pt>
                <c:pt idx="4097">
                  <c:v>27452984</c:v>
                </c:pt>
                <c:pt idx="4098">
                  <c:v>27498084</c:v>
                </c:pt>
                <c:pt idx="4099">
                  <c:v>27514552</c:v>
                </c:pt>
                <c:pt idx="4100">
                  <c:v>27516676</c:v>
                </c:pt>
                <c:pt idx="4101">
                  <c:v>27526068</c:v>
                </c:pt>
                <c:pt idx="4102">
                  <c:v>27526584</c:v>
                </c:pt>
                <c:pt idx="4103">
                  <c:v>27589220</c:v>
                </c:pt>
                <c:pt idx="4104">
                  <c:v>27600568</c:v>
                </c:pt>
                <c:pt idx="4105">
                  <c:v>27647712</c:v>
                </c:pt>
                <c:pt idx="4106">
                  <c:v>27664724</c:v>
                </c:pt>
                <c:pt idx="4107">
                  <c:v>27693440</c:v>
                </c:pt>
                <c:pt idx="4108">
                  <c:v>27747296</c:v>
                </c:pt>
                <c:pt idx="4109">
                  <c:v>27747464</c:v>
                </c:pt>
                <c:pt idx="4110">
                  <c:v>27766952</c:v>
                </c:pt>
                <c:pt idx="4111">
                  <c:v>27841980</c:v>
                </c:pt>
                <c:pt idx="4112">
                  <c:v>27863048</c:v>
                </c:pt>
                <c:pt idx="4113">
                  <c:v>27971044</c:v>
                </c:pt>
                <c:pt idx="4114">
                  <c:v>28002316</c:v>
                </c:pt>
                <c:pt idx="4115">
                  <c:v>28068736</c:v>
                </c:pt>
                <c:pt idx="4116">
                  <c:v>28114336</c:v>
                </c:pt>
                <c:pt idx="4117">
                  <c:v>28223100</c:v>
                </c:pt>
                <c:pt idx="4118">
                  <c:v>28223308</c:v>
                </c:pt>
                <c:pt idx="4119">
                  <c:v>28353976</c:v>
                </c:pt>
                <c:pt idx="4120">
                  <c:v>28366652</c:v>
                </c:pt>
                <c:pt idx="4121">
                  <c:v>28386356</c:v>
                </c:pt>
                <c:pt idx="4122">
                  <c:v>28496656</c:v>
                </c:pt>
                <c:pt idx="4123">
                  <c:v>28505448</c:v>
                </c:pt>
                <c:pt idx="4124">
                  <c:v>28507936</c:v>
                </c:pt>
                <c:pt idx="4125">
                  <c:v>28510328</c:v>
                </c:pt>
                <c:pt idx="4126">
                  <c:v>28541260</c:v>
                </c:pt>
                <c:pt idx="4127">
                  <c:v>28572556</c:v>
                </c:pt>
                <c:pt idx="4128">
                  <c:v>28712048</c:v>
                </c:pt>
                <c:pt idx="4129">
                  <c:v>28827364</c:v>
                </c:pt>
                <c:pt idx="4130">
                  <c:v>28900420</c:v>
                </c:pt>
                <c:pt idx="4131">
                  <c:v>28912572</c:v>
                </c:pt>
                <c:pt idx="4132">
                  <c:v>29002932</c:v>
                </c:pt>
                <c:pt idx="4133">
                  <c:v>29022660</c:v>
                </c:pt>
                <c:pt idx="4134">
                  <c:v>29131584</c:v>
                </c:pt>
                <c:pt idx="4135">
                  <c:v>29150480</c:v>
                </c:pt>
                <c:pt idx="4136">
                  <c:v>29150480</c:v>
                </c:pt>
                <c:pt idx="4137">
                  <c:v>29273228</c:v>
                </c:pt>
                <c:pt idx="4138">
                  <c:v>29393324</c:v>
                </c:pt>
                <c:pt idx="4139">
                  <c:v>29435188</c:v>
                </c:pt>
                <c:pt idx="4140">
                  <c:v>29462524</c:v>
                </c:pt>
                <c:pt idx="4141">
                  <c:v>29486420</c:v>
                </c:pt>
                <c:pt idx="4142">
                  <c:v>29502648</c:v>
                </c:pt>
                <c:pt idx="4143">
                  <c:v>29505868</c:v>
                </c:pt>
                <c:pt idx="4144">
                  <c:v>29507248</c:v>
                </c:pt>
                <c:pt idx="4145">
                  <c:v>29552112</c:v>
                </c:pt>
                <c:pt idx="4146">
                  <c:v>29636704</c:v>
                </c:pt>
                <c:pt idx="4147">
                  <c:v>29668388</c:v>
                </c:pt>
                <c:pt idx="4148">
                  <c:v>29677596</c:v>
                </c:pt>
                <c:pt idx="4149">
                  <c:v>29698404</c:v>
                </c:pt>
                <c:pt idx="4150">
                  <c:v>29789224</c:v>
                </c:pt>
                <c:pt idx="4151">
                  <c:v>29807592</c:v>
                </c:pt>
                <c:pt idx="4152">
                  <c:v>29855568</c:v>
                </c:pt>
                <c:pt idx="4153">
                  <c:v>29961064</c:v>
                </c:pt>
                <c:pt idx="4154">
                  <c:v>29990544</c:v>
                </c:pt>
                <c:pt idx="4155">
                  <c:v>30003424</c:v>
                </c:pt>
                <c:pt idx="4156">
                  <c:v>30007872</c:v>
                </c:pt>
                <c:pt idx="4157">
                  <c:v>30023680</c:v>
                </c:pt>
                <c:pt idx="4158">
                  <c:v>30132092</c:v>
                </c:pt>
                <c:pt idx="4159">
                  <c:v>30177464</c:v>
                </c:pt>
                <c:pt idx="4160">
                  <c:v>30360076</c:v>
                </c:pt>
                <c:pt idx="4161">
                  <c:v>30413580</c:v>
                </c:pt>
                <c:pt idx="4162">
                  <c:v>30440204</c:v>
                </c:pt>
                <c:pt idx="4163">
                  <c:v>30460372</c:v>
                </c:pt>
                <c:pt idx="4164">
                  <c:v>30576828</c:v>
                </c:pt>
                <c:pt idx="4165">
                  <c:v>30590264</c:v>
                </c:pt>
                <c:pt idx="4166">
                  <c:v>30625780</c:v>
                </c:pt>
                <c:pt idx="4167">
                  <c:v>30637144</c:v>
                </c:pt>
                <c:pt idx="4168">
                  <c:v>30638720</c:v>
                </c:pt>
                <c:pt idx="4169">
                  <c:v>30733916</c:v>
                </c:pt>
                <c:pt idx="4170">
                  <c:v>30738176</c:v>
                </c:pt>
                <c:pt idx="4171">
                  <c:v>30740936</c:v>
                </c:pt>
                <c:pt idx="4172">
                  <c:v>30844452</c:v>
                </c:pt>
                <c:pt idx="4173">
                  <c:v>30925924</c:v>
                </c:pt>
                <c:pt idx="4174">
                  <c:v>31010600</c:v>
                </c:pt>
                <c:pt idx="4175">
                  <c:v>31230036</c:v>
                </c:pt>
                <c:pt idx="4176">
                  <c:v>31456920</c:v>
                </c:pt>
                <c:pt idx="4177">
                  <c:v>31560356</c:v>
                </c:pt>
                <c:pt idx="4178">
                  <c:v>31574644</c:v>
                </c:pt>
                <c:pt idx="4179">
                  <c:v>31696260</c:v>
                </c:pt>
                <c:pt idx="4180">
                  <c:v>31817396</c:v>
                </c:pt>
                <c:pt idx="4181">
                  <c:v>31824196</c:v>
                </c:pt>
                <c:pt idx="4182">
                  <c:v>31875800</c:v>
                </c:pt>
                <c:pt idx="4183">
                  <c:v>31897136</c:v>
                </c:pt>
                <c:pt idx="4184">
                  <c:v>31936016</c:v>
                </c:pt>
                <c:pt idx="4185">
                  <c:v>31982612</c:v>
                </c:pt>
                <c:pt idx="4186">
                  <c:v>31991544</c:v>
                </c:pt>
                <c:pt idx="4187">
                  <c:v>32167616</c:v>
                </c:pt>
                <c:pt idx="4188">
                  <c:v>32205844</c:v>
                </c:pt>
                <c:pt idx="4189">
                  <c:v>32323736</c:v>
                </c:pt>
                <c:pt idx="4190">
                  <c:v>32345408</c:v>
                </c:pt>
                <c:pt idx="4191">
                  <c:v>32460060</c:v>
                </c:pt>
                <c:pt idx="4192">
                  <c:v>32483396</c:v>
                </c:pt>
                <c:pt idx="4193">
                  <c:v>32488272</c:v>
                </c:pt>
                <c:pt idx="4194">
                  <c:v>32577156</c:v>
                </c:pt>
                <c:pt idx="4195">
                  <c:v>32803856</c:v>
                </c:pt>
                <c:pt idx="4196">
                  <c:v>32805232</c:v>
                </c:pt>
                <c:pt idx="4197">
                  <c:v>32813204</c:v>
                </c:pt>
                <c:pt idx="4198">
                  <c:v>32839132</c:v>
                </c:pt>
                <c:pt idx="4199">
                  <c:v>32854548</c:v>
                </c:pt>
                <c:pt idx="4200">
                  <c:v>32867024</c:v>
                </c:pt>
                <c:pt idx="4201">
                  <c:v>32894708</c:v>
                </c:pt>
                <c:pt idx="4202">
                  <c:v>33020760</c:v>
                </c:pt>
                <c:pt idx="4203">
                  <c:v>33142580</c:v>
                </c:pt>
                <c:pt idx="4204">
                  <c:v>33150104</c:v>
                </c:pt>
                <c:pt idx="4205">
                  <c:v>33206736</c:v>
                </c:pt>
                <c:pt idx="4206">
                  <c:v>33296508</c:v>
                </c:pt>
                <c:pt idx="4207">
                  <c:v>33342364</c:v>
                </c:pt>
                <c:pt idx="4208">
                  <c:v>33392972</c:v>
                </c:pt>
                <c:pt idx="4209">
                  <c:v>33405856</c:v>
                </c:pt>
                <c:pt idx="4210">
                  <c:v>33457204</c:v>
                </c:pt>
                <c:pt idx="4211">
                  <c:v>33586812</c:v>
                </c:pt>
                <c:pt idx="4212">
                  <c:v>33644496</c:v>
                </c:pt>
                <c:pt idx="4213">
                  <c:v>33904508</c:v>
                </c:pt>
                <c:pt idx="4214">
                  <c:v>34112268</c:v>
                </c:pt>
                <c:pt idx="4215">
                  <c:v>34118000</c:v>
                </c:pt>
                <c:pt idx="4216">
                  <c:v>34126532</c:v>
                </c:pt>
                <c:pt idx="4217">
                  <c:v>34330924</c:v>
                </c:pt>
                <c:pt idx="4218">
                  <c:v>34393060</c:v>
                </c:pt>
                <c:pt idx="4219">
                  <c:v>34422920</c:v>
                </c:pt>
                <c:pt idx="4220">
                  <c:v>34426792</c:v>
                </c:pt>
                <c:pt idx="4221">
                  <c:v>34444628</c:v>
                </c:pt>
                <c:pt idx="4222">
                  <c:v>34704780</c:v>
                </c:pt>
                <c:pt idx="4223">
                  <c:v>34896712</c:v>
                </c:pt>
                <c:pt idx="4224">
                  <c:v>34984188</c:v>
                </c:pt>
                <c:pt idx="4225">
                  <c:v>35061564</c:v>
                </c:pt>
                <c:pt idx="4226">
                  <c:v>35206056</c:v>
                </c:pt>
                <c:pt idx="4227">
                  <c:v>35251788</c:v>
                </c:pt>
                <c:pt idx="4228">
                  <c:v>35261604</c:v>
                </c:pt>
                <c:pt idx="4229">
                  <c:v>35294008</c:v>
                </c:pt>
                <c:pt idx="4230">
                  <c:v>35298464</c:v>
                </c:pt>
                <c:pt idx="4231">
                  <c:v>35395844</c:v>
                </c:pt>
                <c:pt idx="4232">
                  <c:v>35535572</c:v>
                </c:pt>
                <c:pt idx="4233">
                  <c:v>35550756</c:v>
                </c:pt>
                <c:pt idx="4234">
                  <c:v>35593916</c:v>
                </c:pt>
                <c:pt idx="4235">
                  <c:v>35620704</c:v>
                </c:pt>
                <c:pt idx="4236">
                  <c:v>35714132</c:v>
                </c:pt>
                <c:pt idx="4237">
                  <c:v>35785184</c:v>
                </c:pt>
                <c:pt idx="4238">
                  <c:v>35849932</c:v>
                </c:pt>
                <c:pt idx="4239">
                  <c:v>35894808</c:v>
                </c:pt>
                <c:pt idx="4240">
                  <c:v>35951456</c:v>
                </c:pt>
                <c:pt idx="4241">
                  <c:v>36037508</c:v>
                </c:pt>
                <c:pt idx="4242">
                  <c:v>36257220</c:v>
                </c:pt>
                <c:pt idx="4243">
                  <c:v>36309680</c:v>
                </c:pt>
                <c:pt idx="4244">
                  <c:v>36313548</c:v>
                </c:pt>
                <c:pt idx="4245">
                  <c:v>36330276</c:v>
                </c:pt>
                <c:pt idx="4246">
                  <c:v>36386516</c:v>
                </c:pt>
                <c:pt idx="4247">
                  <c:v>36478220</c:v>
                </c:pt>
                <c:pt idx="4248">
                  <c:v>36523992</c:v>
                </c:pt>
                <c:pt idx="4249">
                  <c:v>36631332</c:v>
                </c:pt>
                <c:pt idx="4250">
                  <c:v>36683184</c:v>
                </c:pt>
                <c:pt idx="4251">
                  <c:v>36779084</c:v>
                </c:pt>
                <c:pt idx="4252">
                  <c:v>36881448</c:v>
                </c:pt>
                <c:pt idx="4253">
                  <c:v>37056048</c:v>
                </c:pt>
                <c:pt idx="4254">
                  <c:v>37061464</c:v>
                </c:pt>
                <c:pt idx="4255">
                  <c:v>37064212</c:v>
                </c:pt>
                <c:pt idx="4256">
                  <c:v>37100776</c:v>
                </c:pt>
                <c:pt idx="4257">
                  <c:v>37178036</c:v>
                </c:pt>
                <c:pt idx="4258">
                  <c:v>37206056</c:v>
                </c:pt>
                <c:pt idx="4259">
                  <c:v>37300664</c:v>
                </c:pt>
                <c:pt idx="4260">
                  <c:v>37332816</c:v>
                </c:pt>
                <c:pt idx="4261">
                  <c:v>37536280</c:v>
                </c:pt>
                <c:pt idx="4262">
                  <c:v>38052104</c:v>
                </c:pt>
                <c:pt idx="4263">
                  <c:v>38059824</c:v>
                </c:pt>
                <c:pt idx="4264">
                  <c:v>38159376</c:v>
                </c:pt>
                <c:pt idx="4265">
                  <c:v>38182392</c:v>
                </c:pt>
                <c:pt idx="4266">
                  <c:v>38216548</c:v>
                </c:pt>
                <c:pt idx="4267">
                  <c:v>38353516</c:v>
                </c:pt>
                <c:pt idx="4268">
                  <c:v>38479828</c:v>
                </c:pt>
                <c:pt idx="4269">
                  <c:v>38530100</c:v>
                </c:pt>
                <c:pt idx="4270">
                  <c:v>38575704</c:v>
                </c:pt>
                <c:pt idx="4271">
                  <c:v>38596880</c:v>
                </c:pt>
                <c:pt idx="4272">
                  <c:v>38605656</c:v>
                </c:pt>
                <c:pt idx="4273">
                  <c:v>38650952</c:v>
                </c:pt>
                <c:pt idx="4274">
                  <c:v>38680632</c:v>
                </c:pt>
                <c:pt idx="4275">
                  <c:v>38814580</c:v>
                </c:pt>
                <c:pt idx="4276">
                  <c:v>38822620</c:v>
                </c:pt>
                <c:pt idx="4277">
                  <c:v>39040740</c:v>
                </c:pt>
                <c:pt idx="4278">
                  <c:v>39046092</c:v>
                </c:pt>
                <c:pt idx="4279">
                  <c:v>39057784</c:v>
                </c:pt>
                <c:pt idx="4280">
                  <c:v>39210896</c:v>
                </c:pt>
                <c:pt idx="4281">
                  <c:v>39322456</c:v>
                </c:pt>
                <c:pt idx="4282">
                  <c:v>39331440</c:v>
                </c:pt>
                <c:pt idx="4283">
                  <c:v>39337172</c:v>
                </c:pt>
                <c:pt idx="4284">
                  <c:v>39651156</c:v>
                </c:pt>
                <c:pt idx="4285">
                  <c:v>39755688</c:v>
                </c:pt>
                <c:pt idx="4286">
                  <c:v>40441492</c:v>
                </c:pt>
                <c:pt idx="4287">
                  <c:v>40479640</c:v>
                </c:pt>
                <c:pt idx="4288">
                  <c:v>40500576</c:v>
                </c:pt>
                <c:pt idx="4289">
                  <c:v>40638160</c:v>
                </c:pt>
                <c:pt idx="4290">
                  <c:v>40821488</c:v>
                </c:pt>
                <c:pt idx="4291">
                  <c:v>40824688</c:v>
                </c:pt>
                <c:pt idx="4292">
                  <c:v>40995868</c:v>
                </c:pt>
                <c:pt idx="4293">
                  <c:v>41192208</c:v>
                </c:pt>
                <c:pt idx="4294">
                  <c:v>41471100</c:v>
                </c:pt>
                <c:pt idx="4295">
                  <c:v>41487056</c:v>
                </c:pt>
                <c:pt idx="4296">
                  <c:v>41519204</c:v>
                </c:pt>
                <c:pt idx="4297">
                  <c:v>41569788</c:v>
                </c:pt>
                <c:pt idx="4298">
                  <c:v>41629364</c:v>
                </c:pt>
                <c:pt idx="4299">
                  <c:v>41880076</c:v>
                </c:pt>
                <c:pt idx="4300">
                  <c:v>41914260</c:v>
                </c:pt>
                <c:pt idx="4301">
                  <c:v>41940440</c:v>
                </c:pt>
                <c:pt idx="4302">
                  <c:v>41966000</c:v>
                </c:pt>
                <c:pt idx="4303">
                  <c:v>42010204</c:v>
                </c:pt>
                <c:pt idx="4304">
                  <c:v>42013696</c:v>
                </c:pt>
                <c:pt idx="4305">
                  <c:v>42278088</c:v>
                </c:pt>
                <c:pt idx="4306">
                  <c:v>42359488</c:v>
                </c:pt>
                <c:pt idx="4307">
                  <c:v>42524144</c:v>
                </c:pt>
                <c:pt idx="4308">
                  <c:v>42614816</c:v>
                </c:pt>
                <c:pt idx="4309">
                  <c:v>43162840</c:v>
                </c:pt>
                <c:pt idx="4310">
                  <c:v>43173896</c:v>
                </c:pt>
                <c:pt idx="4311">
                  <c:v>43434516</c:v>
                </c:pt>
                <c:pt idx="4312">
                  <c:v>43517628</c:v>
                </c:pt>
                <c:pt idx="4313">
                  <c:v>43531476</c:v>
                </c:pt>
                <c:pt idx="4314">
                  <c:v>43601356</c:v>
                </c:pt>
                <c:pt idx="4315">
                  <c:v>43610760</c:v>
                </c:pt>
                <c:pt idx="4316">
                  <c:v>43612872</c:v>
                </c:pt>
                <c:pt idx="4317">
                  <c:v>43616572</c:v>
                </c:pt>
                <c:pt idx="4318">
                  <c:v>43704348</c:v>
                </c:pt>
                <c:pt idx="4319">
                  <c:v>44143752</c:v>
                </c:pt>
                <c:pt idx="4320">
                  <c:v>44189624</c:v>
                </c:pt>
                <c:pt idx="4321">
                  <c:v>44217404</c:v>
                </c:pt>
                <c:pt idx="4322">
                  <c:v>44487472</c:v>
                </c:pt>
                <c:pt idx="4323">
                  <c:v>44535912</c:v>
                </c:pt>
                <c:pt idx="4324">
                  <c:v>44693564</c:v>
                </c:pt>
                <c:pt idx="4325">
                  <c:v>44728992</c:v>
                </c:pt>
                <c:pt idx="4326">
                  <c:v>45021576</c:v>
                </c:pt>
                <c:pt idx="4327">
                  <c:v>45028960</c:v>
                </c:pt>
                <c:pt idx="4328">
                  <c:v>45331264</c:v>
                </c:pt>
                <c:pt idx="4329">
                  <c:v>45426220</c:v>
                </c:pt>
                <c:pt idx="4330">
                  <c:v>45815460</c:v>
                </c:pt>
                <c:pt idx="4331">
                  <c:v>46059268</c:v>
                </c:pt>
                <c:pt idx="4332">
                  <c:v>46109260</c:v>
                </c:pt>
                <c:pt idx="4333">
                  <c:v>46136564</c:v>
                </c:pt>
                <c:pt idx="4334">
                  <c:v>46387876</c:v>
                </c:pt>
                <c:pt idx="4335">
                  <c:v>46438208</c:v>
                </c:pt>
                <c:pt idx="4336">
                  <c:v>46493336</c:v>
                </c:pt>
                <c:pt idx="4337">
                  <c:v>46774980</c:v>
                </c:pt>
                <c:pt idx="4338">
                  <c:v>46952456</c:v>
                </c:pt>
                <c:pt idx="4339">
                  <c:v>47166800</c:v>
                </c:pt>
                <c:pt idx="4340">
                  <c:v>47426884</c:v>
                </c:pt>
                <c:pt idx="4341">
                  <c:v>47521332</c:v>
                </c:pt>
                <c:pt idx="4342">
                  <c:v>47723720</c:v>
                </c:pt>
                <c:pt idx="4343">
                  <c:v>47895180</c:v>
                </c:pt>
                <c:pt idx="4344">
                  <c:v>47972116</c:v>
                </c:pt>
                <c:pt idx="4345">
                  <c:v>48022316</c:v>
                </c:pt>
                <c:pt idx="4346">
                  <c:v>48396052</c:v>
                </c:pt>
                <c:pt idx="4347">
                  <c:v>48416620</c:v>
                </c:pt>
                <c:pt idx="4348">
                  <c:v>48656056</c:v>
                </c:pt>
                <c:pt idx="4349">
                  <c:v>48825176</c:v>
                </c:pt>
                <c:pt idx="4350">
                  <c:v>49122412</c:v>
                </c:pt>
                <c:pt idx="4351">
                  <c:v>49193628</c:v>
                </c:pt>
                <c:pt idx="4352">
                  <c:v>49325404</c:v>
                </c:pt>
                <c:pt idx="4353">
                  <c:v>49412004</c:v>
                </c:pt>
                <c:pt idx="4354">
                  <c:v>50085776</c:v>
                </c:pt>
                <c:pt idx="4355">
                  <c:v>50638368</c:v>
                </c:pt>
                <c:pt idx="4356">
                  <c:v>51098864</c:v>
                </c:pt>
                <c:pt idx="4357">
                  <c:v>51116092</c:v>
                </c:pt>
                <c:pt idx="4358">
                  <c:v>51484804</c:v>
                </c:pt>
                <c:pt idx="4359">
                  <c:v>51589596</c:v>
                </c:pt>
                <c:pt idx="4360">
                  <c:v>51718436</c:v>
                </c:pt>
                <c:pt idx="4361">
                  <c:v>51942576</c:v>
                </c:pt>
                <c:pt idx="4362">
                  <c:v>52501360</c:v>
                </c:pt>
                <c:pt idx="4363">
                  <c:v>52577008</c:v>
                </c:pt>
                <c:pt idx="4364">
                  <c:v>52639444</c:v>
                </c:pt>
                <c:pt idx="4365">
                  <c:v>52684304</c:v>
                </c:pt>
                <c:pt idx="4366">
                  <c:v>52771988</c:v>
                </c:pt>
                <c:pt idx="4367">
                  <c:v>52823256</c:v>
                </c:pt>
                <c:pt idx="4368">
                  <c:v>53140772</c:v>
                </c:pt>
                <c:pt idx="4369">
                  <c:v>53391104</c:v>
                </c:pt>
                <c:pt idx="4370">
                  <c:v>53944540</c:v>
                </c:pt>
                <c:pt idx="4371">
                  <c:v>54143104</c:v>
                </c:pt>
                <c:pt idx="4372">
                  <c:v>54248656</c:v>
                </c:pt>
                <c:pt idx="4373">
                  <c:v>54342640</c:v>
                </c:pt>
                <c:pt idx="4374">
                  <c:v>54348132</c:v>
                </c:pt>
                <c:pt idx="4375">
                  <c:v>54375064</c:v>
                </c:pt>
                <c:pt idx="4376">
                  <c:v>54489276</c:v>
                </c:pt>
                <c:pt idx="4377">
                  <c:v>54868172</c:v>
                </c:pt>
                <c:pt idx="4378">
                  <c:v>55030116</c:v>
                </c:pt>
                <c:pt idx="4379">
                  <c:v>55150284</c:v>
                </c:pt>
                <c:pt idx="4380">
                  <c:v>55414136</c:v>
                </c:pt>
                <c:pt idx="4381">
                  <c:v>55549256</c:v>
                </c:pt>
                <c:pt idx="4382">
                  <c:v>55695360</c:v>
                </c:pt>
                <c:pt idx="4383">
                  <c:v>56485152</c:v>
                </c:pt>
                <c:pt idx="4384">
                  <c:v>56776508</c:v>
                </c:pt>
                <c:pt idx="4385">
                  <c:v>56864348</c:v>
                </c:pt>
                <c:pt idx="4386">
                  <c:v>57239132</c:v>
                </c:pt>
                <c:pt idx="4387">
                  <c:v>57974264</c:v>
                </c:pt>
                <c:pt idx="4388">
                  <c:v>59337060</c:v>
                </c:pt>
                <c:pt idx="4389">
                  <c:v>59525168</c:v>
                </c:pt>
                <c:pt idx="4390">
                  <c:v>59702040</c:v>
                </c:pt>
                <c:pt idx="4391">
                  <c:v>59863964</c:v>
                </c:pt>
                <c:pt idx="4392">
                  <c:v>59869388</c:v>
                </c:pt>
                <c:pt idx="4393">
                  <c:v>60049088</c:v>
                </c:pt>
                <c:pt idx="4394">
                  <c:v>60253332</c:v>
                </c:pt>
                <c:pt idx="4395">
                  <c:v>61741312</c:v>
                </c:pt>
                <c:pt idx="4396">
                  <c:v>62472264</c:v>
                </c:pt>
                <c:pt idx="4397">
                  <c:v>63334608</c:v>
                </c:pt>
                <c:pt idx="4398">
                  <c:v>64326192</c:v>
                </c:pt>
                <c:pt idx="4399">
                  <c:v>64936128</c:v>
                </c:pt>
                <c:pt idx="4400">
                  <c:v>65250800</c:v>
                </c:pt>
                <c:pt idx="4401">
                  <c:v>65710640</c:v>
                </c:pt>
                <c:pt idx="4402">
                  <c:v>65798132</c:v>
                </c:pt>
                <c:pt idx="4403">
                  <c:v>66410764</c:v>
                </c:pt>
                <c:pt idx="4404">
                  <c:v>66828876</c:v>
                </c:pt>
                <c:pt idx="4405">
                  <c:v>67498148</c:v>
                </c:pt>
                <c:pt idx="4406">
                  <c:v>67780744</c:v>
                </c:pt>
                <c:pt idx="4407">
                  <c:v>68127712</c:v>
                </c:pt>
                <c:pt idx="4408">
                  <c:v>70625456</c:v>
                </c:pt>
                <c:pt idx="4409">
                  <c:v>70766796</c:v>
                </c:pt>
                <c:pt idx="4410">
                  <c:v>71001160</c:v>
                </c:pt>
                <c:pt idx="4411">
                  <c:v>71653476</c:v>
                </c:pt>
                <c:pt idx="4412">
                  <c:v>71680032</c:v>
                </c:pt>
                <c:pt idx="4413">
                  <c:v>71890196</c:v>
                </c:pt>
                <c:pt idx="4414">
                  <c:v>72211608</c:v>
                </c:pt>
                <c:pt idx="4415">
                  <c:v>72569284</c:v>
                </c:pt>
                <c:pt idx="4416">
                  <c:v>74029796</c:v>
                </c:pt>
                <c:pt idx="4417">
                  <c:v>74296948</c:v>
                </c:pt>
                <c:pt idx="4418">
                  <c:v>75053112</c:v>
                </c:pt>
                <c:pt idx="4419">
                  <c:v>75057112</c:v>
                </c:pt>
                <c:pt idx="4420">
                  <c:v>76725128</c:v>
                </c:pt>
                <c:pt idx="4421">
                  <c:v>77282756</c:v>
                </c:pt>
                <c:pt idx="4422">
                  <c:v>78867728</c:v>
                </c:pt>
                <c:pt idx="4423">
                  <c:v>79744076</c:v>
                </c:pt>
                <c:pt idx="4424">
                  <c:v>80217152</c:v>
                </c:pt>
                <c:pt idx="4425">
                  <c:v>83447876</c:v>
                </c:pt>
                <c:pt idx="4426">
                  <c:v>84040340</c:v>
                </c:pt>
                <c:pt idx="4427">
                  <c:v>84349896</c:v>
                </c:pt>
                <c:pt idx="4428">
                  <c:v>88110280</c:v>
                </c:pt>
                <c:pt idx="4429">
                  <c:v>91499956</c:v>
                </c:pt>
                <c:pt idx="4430">
                  <c:v>92628064</c:v>
                </c:pt>
                <c:pt idx="4431">
                  <c:v>93224332</c:v>
                </c:pt>
                <c:pt idx="4432">
                  <c:v>93495228</c:v>
                </c:pt>
                <c:pt idx="4433">
                  <c:v>93588052</c:v>
                </c:pt>
                <c:pt idx="4434">
                  <c:v>94604276</c:v>
                </c:pt>
                <c:pt idx="4435">
                  <c:v>95660940</c:v>
                </c:pt>
                <c:pt idx="4436">
                  <c:v>95872760</c:v>
                </c:pt>
                <c:pt idx="4437">
                  <c:v>96021660</c:v>
                </c:pt>
                <c:pt idx="4438">
                  <c:v>96103416</c:v>
                </c:pt>
                <c:pt idx="4439">
                  <c:v>96949844</c:v>
                </c:pt>
                <c:pt idx="4440">
                  <c:v>105509888</c:v>
                </c:pt>
                <c:pt idx="4441">
                  <c:v>106715528</c:v>
                </c:pt>
                <c:pt idx="4442">
                  <c:v>109031960</c:v>
                </c:pt>
                <c:pt idx="4443">
                  <c:v>114887044</c:v>
                </c:pt>
                <c:pt idx="4444">
                  <c:v>116747512</c:v>
                </c:pt>
                <c:pt idx="4445">
                  <c:v>126546884</c:v>
                </c:pt>
                <c:pt idx="4446">
                  <c:v>135296752</c:v>
                </c:pt>
                <c:pt idx="4447">
                  <c:v>185252024</c:v>
                </c:pt>
              </c:numCache>
            </c:numRef>
          </c:val>
          <c:smooth val="0"/>
        </c:ser>
        <c:dLbls>
          <c:showLegendKey val="0"/>
          <c:showVal val="0"/>
          <c:showCatName val="0"/>
          <c:showSerName val="0"/>
          <c:showPercent val="0"/>
          <c:showBubbleSize val="0"/>
        </c:dLbls>
        <c:smooth val="0"/>
        <c:axId val="-1640386144"/>
        <c:axId val="-1640384512"/>
      </c:lineChart>
      <c:catAx>
        <c:axId val="-1640386144"/>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5000 sites’ image memory utilization</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1640384512"/>
        <c:crosses val="autoZero"/>
        <c:auto val="1"/>
        <c:lblAlgn val="ctr"/>
        <c:lblOffset val="100"/>
        <c:tickLblSkip val="255"/>
        <c:tickMarkSkip val="445"/>
        <c:noMultiLvlLbl val="0"/>
      </c:catAx>
      <c:valAx>
        <c:axId val="-16403845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0386144"/>
        <c:crossesAt val="1"/>
        <c:crossBetween val="between"/>
        <c:dispUnits>
          <c:builtInUnit val="millions"/>
          <c:dispUnitsLbl>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Megabytes</a:t>
                  </a:r>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8.3187987583135878E-2"/>
          <c:w val="0.98281245647702498"/>
          <c:h val="0.83585558798157222"/>
        </c:manualLayout>
      </c:layout>
      <c:barChart>
        <c:barDir val="bar"/>
        <c:grouping val="stacked"/>
        <c:varyColors val="0"/>
        <c:ser>
          <c:idx val="0"/>
          <c:order val="0"/>
          <c:tx>
            <c:strRef>
              <c:f>Sheet1!$B$1</c:f>
              <c:strCache>
                <c:ptCount val="1"/>
                <c:pt idx="0">
                  <c:v>Images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Sheet1!$B$2</c:f>
              <c:numCache>
                <c:formatCode>General</c:formatCode>
                <c:ptCount val="1"/>
                <c:pt idx="0">
                  <c:v>55</c:v>
                </c:pt>
              </c:numCache>
            </c:numRef>
          </c:val>
        </c:ser>
        <c:ser>
          <c:idx val="1"/>
          <c:order val="1"/>
          <c:tx>
            <c:strRef>
              <c:f>Sheet1!$C$1</c:f>
              <c:strCache>
                <c:ptCount val="1"/>
                <c:pt idx="0">
                  <c:v>CSS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Sheet1!$C$2</c:f>
              <c:numCache>
                <c:formatCode>General</c:formatCode>
                <c:ptCount val="1"/>
                <c:pt idx="0">
                  <c:v>6</c:v>
                </c:pt>
              </c:numCache>
            </c:numRef>
          </c:val>
        </c:ser>
        <c:ser>
          <c:idx val="2"/>
          <c:order val="2"/>
          <c:tx>
            <c:strRef>
              <c:f>Sheet1!$D$1</c:f>
              <c:strCache>
                <c:ptCount val="1"/>
                <c:pt idx="0">
                  <c:v>JavaScript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Sheet1!$D$2</c:f>
              <c:numCache>
                <c:formatCode>General</c:formatCode>
                <c:ptCount val="1"/>
                <c:pt idx="0">
                  <c:v>17</c:v>
                </c:pt>
              </c:numCache>
            </c:numRef>
          </c:val>
        </c:ser>
        <c:ser>
          <c:idx val="3"/>
          <c:order val="3"/>
          <c:tx>
            <c:strRef>
              <c:f>Sheet1!$E$1</c:f>
              <c:strCache>
                <c:ptCount val="1"/>
                <c:pt idx="0">
                  <c:v>HTML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Sheet1!$E$2</c:f>
              <c:numCache>
                <c:formatCode>General</c:formatCode>
                <c:ptCount val="1"/>
                <c:pt idx="0">
                  <c:v>10</c:v>
                </c:pt>
              </c:numCache>
            </c:numRef>
          </c:val>
        </c:ser>
        <c:ser>
          <c:idx val="4"/>
          <c:order val="4"/>
          <c:tx>
            <c:strRef>
              <c:f>Sheet1!$F$1</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150"/>
        <c:overlap val="100"/>
        <c:axId val="-2073979952"/>
        <c:axId val="-1610762576"/>
      </c:barChart>
      <c:catAx>
        <c:axId val="-2073979952"/>
        <c:scaling>
          <c:orientation val="minMax"/>
        </c:scaling>
        <c:delete val="1"/>
        <c:axPos val="l"/>
        <c:numFmt formatCode="General" sourceLinked="1"/>
        <c:majorTickMark val="none"/>
        <c:minorTickMark val="none"/>
        <c:tickLblPos val="nextTo"/>
        <c:crossAx val="-1610762576"/>
        <c:crosses val="autoZero"/>
        <c:auto val="1"/>
        <c:lblAlgn val="ctr"/>
        <c:lblOffset val="100"/>
        <c:noMultiLvlLbl val="0"/>
      </c:catAx>
      <c:valAx>
        <c:axId val="-1610762576"/>
        <c:scaling>
          <c:orientation val="minMax"/>
        </c:scaling>
        <c:delete val="1"/>
        <c:axPos val="b"/>
        <c:numFmt formatCode="General" sourceLinked="1"/>
        <c:majorTickMark val="none"/>
        <c:minorTickMark val="none"/>
        <c:tickLblPos val="nextTo"/>
        <c:crossAx val="-2073979952"/>
        <c:crosses val="autoZero"/>
        <c:crossBetween val="between"/>
      </c:valAx>
      <c:spPr>
        <a:noFill/>
        <a:ln>
          <a:noFill/>
        </a:ln>
        <a:effectLst/>
      </c:spPr>
    </c:plotArea>
    <c:legend>
      <c:legendPos val="b"/>
      <c:layout>
        <c:manualLayout>
          <c:xMode val="edge"/>
          <c:yMode val="edge"/>
          <c:x val="1.4738711881204085E-2"/>
          <c:y val="0.79048070040196028"/>
          <c:w val="0.91134479945346136"/>
          <c:h val="0.202897784630068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8.3187987583135878E-2"/>
          <c:w val="0.96562499999999996"/>
          <c:h val="0.83585558798157222"/>
        </c:manualLayout>
      </c:layout>
      <c:barChart>
        <c:barDir val="bar"/>
        <c:grouping val="stacked"/>
        <c:varyColors val="0"/>
        <c:ser>
          <c:idx val="0"/>
          <c:order val="0"/>
          <c:tx>
            <c:strRef>
              <c:f>Sheet1!$B$1</c:f>
              <c:strCache>
                <c:ptCount val="1"/>
                <c:pt idx="0">
                  <c:v>HTML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Sheet1!$B$2</c:f>
              <c:numCache>
                <c:formatCode>General</c:formatCode>
                <c:ptCount val="1"/>
                <c:pt idx="0">
                  <c:v>56</c:v>
                </c:pt>
              </c:numCache>
            </c:numRef>
          </c:val>
        </c:ser>
        <c:ser>
          <c:idx val="1"/>
          <c:order val="1"/>
          <c:tx>
            <c:strRef>
              <c:f>Sheet1!$C$1</c:f>
              <c:strCache>
                <c:ptCount val="1"/>
                <c:pt idx="0">
                  <c:v>JavaScript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Sheet1!$C$2</c:f>
              <c:numCache>
                <c:formatCode>General</c:formatCode>
                <c:ptCount val="1"/>
                <c:pt idx="0">
                  <c:v>276</c:v>
                </c:pt>
              </c:numCache>
            </c:numRef>
          </c:val>
        </c:ser>
        <c:ser>
          <c:idx val="2"/>
          <c:order val="2"/>
          <c:tx>
            <c:strRef>
              <c:f>Sheet1!$D$1</c:f>
              <c:strCache>
                <c:ptCount val="1"/>
                <c:pt idx="0">
                  <c:v>CSS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Sheet1!$D$2</c:f>
              <c:numCache>
                <c:formatCode>General</c:formatCode>
                <c:ptCount val="1"/>
                <c:pt idx="0">
                  <c:v>48</c:v>
                </c:pt>
              </c:numCache>
            </c:numRef>
          </c:val>
        </c:ser>
        <c:ser>
          <c:idx val="3"/>
          <c:order val="3"/>
          <c:tx>
            <c:strRef>
              <c:f>Sheet1!$E$1</c:f>
              <c:strCache>
                <c:ptCount val="1"/>
                <c:pt idx="0">
                  <c:v>Images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Sheet1!$E$2</c:f>
              <c:numCache>
                <c:formatCode>General</c:formatCode>
                <c:ptCount val="1"/>
                <c:pt idx="0">
                  <c:v>1063</c:v>
                </c:pt>
              </c:numCache>
            </c:numRef>
          </c:val>
        </c:ser>
        <c:ser>
          <c:idx val="4"/>
          <c:order val="4"/>
          <c:tx>
            <c:strRef>
              <c:f>Sheet1!$F$1</c:f>
              <c:strCache>
                <c:ptCount val="1"/>
                <c:pt idx="0">
                  <c:v>Flash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Sheet1!$F$2</c:f>
              <c:numCache>
                <c:formatCode>General</c:formatCode>
                <c:ptCount val="1"/>
                <c:pt idx="0">
                  <c:v>75</c:v>
                </c:pt>
              </c:numCache>
            </c:numRef>
          </c:val>
        </c:ser>
        <c:ser>
          <c:idx val="5"/>
          <c:order val="5"/>
          <c:tx>
            <c:strRef>
              <c:f>Sheet1!$G$1</c:f>
              <c:strCache>
                <c:ptCount val="1"/>
                <c:pt idx="0">
                  <c:v>Fonts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Sheet1!$G$2</c:f>
              <c:numCache>
                <c:formatCode>General</c:formatCode>
                <c:ptCount val="1"/>
                <c:pt idx="0">
                  <c:v>54</c:v>
                </c:pt>
              </c:numCache>
            </c:numRef>
          </c:val>
        </c:ser>
        <c:ser>
          <c:idx val="6"/>
          <c:order val="6"/>
          <c:tx>
            <c:strRef>
              <c:f>Sheet1!$H$1</c:f>
              <c:strCache>
                <c:ptCount val="1"/>
                <c:pt idx="0">
                  <c:v>Other</c:v>
                </c:pt>
              </c:strCache>
            </c:strRef>
          </c:tx>
          <c:spPr>
            <a:solidFill>
              <a:schemeClr val="accent1">
                <a:lumMod val="60000"/>
              </a:scheme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Resources</c:v>
                </c:pt>
              </c:strCache>
            </c:strRef>
          </c:cat>
          <c:val>
            <c:numRef>
              <c:f>Sheet1!$H$2</c:f>
              <c:numCache>
                <c:formatCode>General</c:formatCode>
                <c:ptCount val="1"/>
                <c:pt idx="0">
                  <c:v>131</c:v>
                </c:pt>
              </c:numCache>
            </c:numRef>
          </c:val>
        </c:ser>
        <c:dLbls>
          <c:dLblPos val="ctr"/>
          <c:showLegendKey val="0"/>
          <c:showVal val="1"/>
          <c:showCatName val="0"/>
          <c:showSerName val="0"/>
          <c:showPercent val="0"/>
          <c:showBubbleSize val="0"/>
        </c:dLbls>
        <c:gapWidth val="150"/>
        <c:overlap val="100"/>
        <c:axId val="-1275557344"/>
        <c:axId val="-1275555168"/>
      </c:barChart>
      <c:catAx>
        <c:axId val="-1275557344"/>
        <c:scaling>
          <c:orientation val="minMax"/>
        </c:scaling>
        <c:delete val="1"/>
        <c:axPos val="l"/>
        <c:numFmt formatCode="General" sourceLinked="1"/>
        <c:majorTickMark val="none"/>
        <c:minorTickMark val="none"/>
        <c:tickLblPos val="nextTo"/>
        <c:crossAx val="-1275555168"/>
        <c:crosses val="autoZero"/>
        <c:auto val="1"/>
        <c:lblAlgn val="ctr"/>
        <c:lblOffset val="100"/>
        <c:noMultiLvlLbl val="0"/>
      </c:catAx>
      <c:valAx>
        <c:axId val="-1275555168"/>
        <c:scaling>
          <c:orientation val="minMax"/>
        </c:scaling>
        <c:delete val="1"/>
        <c:axPos val="b"/>
        <c:numFmt formatCode="General" sourceLinked="1"/>
        <c:majorTickMark val="none"/>
        <c:minorTickMark val="none"/>
        <c:tickLblPos val="nextTo"/>
        <c:crossAx val="-1275557344"/>
        <c:crosses val="autoZero"/>
        <c:crossBetween val="between"/>
      </c:valAx>
      <c:spPr>
        <a:noFill/>
        <a:ln>
          <a:noFill/>
        </a:ln>
        <a:effectLst/>
      </c:spPr>
    </c:plotArea>
    <c:legend>
      <c:legendPos val="b"/>
      <c:layout>
        <c:manualLayout>
          <c:xMode val="edge"/>
          <c:yMode val="edge"/>
          <c:x val="1.4738711881204089E-2"/>
          <c:y val="0.74386065378191357"/>
          <c:w val="0.91709285585483891"/>
          <c:h val="0.202897784630068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97FE2-BD28-4BA0-A5FF-BF0CD71FD72D}" type="doc">
      <dgm:prSet loTypeId="urn:microsoft.com/office/officeart/2005/8/layout/hChevron3" loCatId="process" qsTypeId="urn:microsoft.com/office/officeart/2005/8/quickstyle/simple1" qsCatId="simple" csTypeId="urn:microsoft.com/office/officeart/2005/8/colors/accent1_2" csCatId="accent1" phldr="1"/>
      <dgm:spPr/>
    </dgm:pt>
    <dgm:pt modelId="{CC57D08E-0D5D-4A99-8557-4837E43534E9}">
      <dgm:prSet phldrT="[Text]" custT="1"/>
      <dgm:spPr>
        <a:solidFill>
          <a:schemeClr val="accent2"/>
        </a:solidFill>
      </dgm:spPr>
      <dgm:t>
        <a:bodyPr/>
        <a:lstStyle/>
        <a:p>
          <a:r>
            <a:rPr lang="en-US" sz="1400" dirty="0" smtClean="0"/>
            <a:t>RGB to </a:t>
          </a:r>
          <a:r>
            <a:rPr lang="en-US" sz="1400" dirty="0" err="1" smtClean="0"/>
            <a:t>YCbCr</a:t>
          </a:r>
          <a:r>
            <a:rPr lang="en-US" sz="1400" dirty="0" smtClean="0"/>
            <a:t> Color Conversion</a:t>
          </a:r>
          <a:endParaRPr lang="en-US" sz="1400" dirty="0"/>
        </a:p>
      </dgm:t>
    </dgm:pt>
    <dgm:pt modelId="{BF3BD248-15AA-4755-9FD8-A054682B4143}" type="parTrans" cxnId="{9D80BF53-DE51-4BF5-A161-F345BF255ABE}">
      <dgm:prSet/>
      <dgm:spPr/>
      <dgm:t>
        <a:bodyPr/>
        <a:lstStyle/>
        <a:p>
          <a:endParaRPr lang="en-US" sz="1400"/>
        </a:p>
      </dgm:t>
    </dgm:pt>
    <dgm:pt modelId="{E63161D8-A240-4C01-BB0D-691C814304A1}" type="sibTrans" cxnId="{9D80BF53-DE51-4BF5-A161-F345BF255ABE}">
      <dgm:prSet/>
      <dgm:spPr/>
      <dgm:t>
        <a:bodyPr/>
        <a:lstStyle/>
        <a:p>
          <a:endParaRPr lang="en-US" sz="1400"/>
        </a:p>
      </dgm:t>
    </dgm:pt>
    <dgm:pt modelId="{1AD923C1-6841-45BC-AB00-99D086CE539F}">
      <dgm:prSet phldrT="[Text]" custT="1"/>
      <dgm:spPr>
        <a:solidFill>
          <a:schemeClr val="accent2"/>
        </a:solidFill>
      </dgm:spPr>
      <dgm:t>
        <a:bodyPr/>
        <a:lstStyle/>
        <a:p>
          <a:r>
            <a:rPr lang="en-US" sz="1400" dirty="0" smtClean="0"/>
            <a:t>Chroma Subsampling</a:t>
          </a:r>
          <a:endParaRPr lang="en-US" sz="1400" dirty="0"/>
        </a:p>
      </dgm:t>
    </dgm:pt>
    <dgm:pt modelId="{96C1C62C-8066-4A7C-8FAD-B011BFF5A206}" type="parTrans" cxnId="{1DF80A85-7154-4A13-B3FB-C3A8EBDE8D24}">
      <dgm:prSet/>
      <dgm:spPr/>
      <dgm:t>
        <a:bodyPr/>
        <a:lstStyle/>
        <a:p>
          <a:endParaRPr lang="en-US" sz="1400"/>
        </a:p>
      </dgm:t>
    </dgm:pt>
    <dgm:pt modelId="{218C2432-20BB-4441-B45D-F771DBC09C14}" type="sibTrans" cxnId="{1DF80A85-7154-4A13-B3FB-C3A8EBDE8D24}">
      <dgm:prSet/>
      <dgm:spPr/>
      <dgm:t>
        <a:bodyPr/>
        <a:lstStyle/>
        <a:p>
          <a:endParaRPr lang="en-US" sz="1400"/>
        </a:p>
      </dgm:t>
    </dgm:pt>
    <dgm:pt modelId="{F591F5B5-811B-4A3B-87BD-3D1A368D4670}">
      <dgm:prSet phldrT="[Text]" custT="1"/>
      <dgm:spPr>
        <a:solidFill>
          <a:schemeClr val="accent3"/>
        </a:solidFill>
      </dgm:spPr>
      <dgm:t>
        <a:bodyPr/>
        <a:lstStyle/>
        <a:p>
          <a:r>
            <a:rPr lang="en-US" sz="1400" dirty="0" smtClean="0"/>
            <a:t>DCT / Quantization</a:t>
          </a:r>
          <a:endParaRPr lang="en-US" sz="1400" dirty="0"/>
        </a:p>
      </dgm:t>
    </dgm:pt>
    <dgm:pt modelId="{15238E2C-7464-4EFA-AF89-C2D639F3E564}" type="parTrans" cxnId="{18FF03DD-E3FC-4785-8FB0-395441E1134C}">
      <dgm:prSet/>
      <dgm:spPr/>
      <dgm:t>
        <a:bodyPr/>
        <a:lstStyle/>
        <a:p>
          <a:endParaRPr lang="en-US" sz="1400"/>
        </a:p>
      </dgm:t>
    </dgm:pt>
    <dgm:pt modelId="{390F167B-9D09-42E9-93E4-BFCC081D317B}" type="sibTrans" cxnId="{18FF03DD-E3FC-4785-8FB0-395441E1134C}">
      <dgm:prSet/>
      <dgm:spPr/>
      <dgm:t>
        <a:bodyPr/>
        <a:lstStyle/>
        <a:p>
          <a:endParaRPr lang="en-US" sz="1400"/>
        </a:p>
      </dgm:t>
    </dgm:pt>
    <dgm:pt modelId="{4D0E53EC-1BF4-4A64-ABC3-9FD1B0F67E94}">
      <dgm:prSet phldrT="[Text]" custT="1"/>
      <dgm:spPr>
        <a:solidFill>
          <a:schemeClr val="accent3"/>
        </a:solidFill>
      </dgm:spPr>
      <dgm:t>
        <a:bodyPr/>
        <a:lstStyle/>
        <a:p>
          <a:r>
            <a:rPr lang="en-US" sz="1400" dirty="0" smtClean="0"/>
            <a:t>Huffman Encoding</a:t>
          </a:r>
          <a:endParaRPr lang="en-US" sz="1400" dirty="0"/>
        </a:p>
      </dgm:t>
    </dgm:pt>
    <dgm:pt modelId="{8E9B77B9-570A-4983-9FD5-AD0CF8DF0180}" type="parTrans" cxnId="{CB43C35B-8BC3-4134-8D80-02E9F58089E2}">
      <dgm:prSet/>
      <dgm:spPr/>
      <dgm:t>
        <a:bodyPr/>
        <a:lstStyle/>
        <a:p>
          <a:endParaRPr lang="en-US" sz="1400"/>
        </a:p>
      </dgm:t>
    </dgm:pt>
    <dgm:pt modelId="{CE6219B7-C93A-4354-B599-845EE0A0BA7E}" type="sibTrans" cxnId="{CB43C35B-8BC3-4134-8D80-02E9F58089E2}">
      <dgm:prSet/>
      <dgm:spPr/>
      <dgm:t>
        <a:bodyPr/>
        <a:lstStyle/>
        <a:p>
          <a:endParaRPr lang="en-US" sz="1400"/>
        </a:p>
      </dgm:t>
    </dgm:pt>
    <dgm:pt modelId="{31F13F1E-403D-41C5-89F5-57687B516E72}" type="pres">
      <dgm:prSet presAssocID="{10E97FE2-BD28-4BA0-A5FF-BF0CD71FD72D}" presName="Name0" presStyleCnt="0">
        <dgm:presLayoutVars>
          <dgm:dir/>
          <dgm:resizeHandles val="exact"/>
        </dgm:presLayoutVars>
      </dgm:prSet>
      <dgm:spPr/>
    </dgm:pt>
    <dgm:pt modelId="{DD78B370-CE0A-49CB-A3AE-54D1A680E82D}" type="pres">
      <dgm:prSet presAssocID="{CC57D08E-0D5D-4A99-8557-4837E43534E9}" presName="parTxOnly" presStyleLbl="node1" presStyleIdx="0" presStyleCnt="4">
        <dgm:presLayoutVars>
          <dgm:bulletEnabled val="1"/>
        </dgm:presLayoutVars>
      </dgm:prSet>
      <dgm:spPr/>
      <dgm:t>
        <a:bodyPr/>
        <a:lstStyle/>
        <a:p>
          <a:endParaRPr lang="en-US"/>
        </a:p>
      </dgm:t>
    </dgm:pt>
    <dgm:pt modelId="{D7DD39CC-38D9-4ACD-A3DC-159CDC886BAC}" type="pres">
      <dgm:prSet presAssocID="{E63161D8-A240-4C01-BB0D-691C814304A1}" presName="parSpace" presStyleCnt="0"/>
      <dgm:spPr/>
    </dgm:pt>
    <dgm:pt modelId="{7682A482-BD08-46DC-B0EB-5D5E7E991637}" type="pres">
      <dgm:prSet presAssocID="{1AD923C1-6841-45BC-AB00-99D086CE539F}" presName="parTxOnly" presStyleLbl="node1" presStyleIdx="1" presStyleCnt="4">
        <dgm:presLayoutVars>
          <dgm:bulletEnabled val="1"/>
        </dgm:presLayoutVars>
      </dgm:prSet>
      <dgm:spPr/>
      <dgm:t>
        <a:bodyPr/>
        <a:lstStyle/>
        <a:p>
          <a:endParaRPr lang="en-US"/>
        </a:p>
      </dgm:t>
    </dgm:pt>
    <dgm:pt modelId="{2ACCA3D1-5532-4C76-8A93-3E6258EDEC4F}" type="pres">
      <dgm:prSet presAssocID="{218C2432-20BB-4441-B45D-F771DBC09C14}" presName="parSpace" presStyleCnt="0"/>
      <dgm:spPr/>
    </dgm:pt>
    <dgm:pt modelId="{54BF32D7-C3F3-4999-AC62-FA8CC4C145E8}" type="pres">
      <dgm:prSet presAssocID="{F591F5B5-811B-4A3B-87BD-3D1A368D4670}" presName="parTxOnly" presStyleLbl="node1" presStyleIdx="2" presStyleCnt="4">
        <dgm:presLayoutVars>
          <dgm:bulletEnabled val="1"/>
        </dgm:presLayoutVars>
      </dgm:prSet>
      <dgm:spPr/>
      <dgm:t>
        <a:bodyPr/>
        <a:lstStyle/>
        <a:p>
          <a:endParaRPr lang="en-US"/>
        </a:p>
      </dgm:t>
    </dgm:pt>
    <dgm:pt modelId="{346D3D81-333A-404A-8309-2710C8EAA12F}" type="pres">
      <dgm:prSet presAssocID="{390F167B-9D09-42E9-93E4-BFCC081D317B}" presName="parSpace" presStyleCnt="0"/>
      <dgm:spPr/>
    </dgm:pt>
    <dgm:pt modelId="{A449D00D-3E31-4357-9589-FBF041FD0881}" type="pres">
      <dgm:prSet presAssocID="{4D0E53EC-1BF4-4A64-ABC3-9FD1B0F67E94}" presName="parTxOnly" presStyleLbl="node1" presStyleIdx="3" presStyleCnt="4">
        <dgm:presLayoutVars>
          <dgm:bulletEnabled val="1"/>
        </dgm:presLayoutVars>
      </dgm:prSet>
      <dgm:spPr/>
      <dgm:t>
        <a:bodyPr/>
        <a:lstStyle/>
        <a:p>
          <a:endParaRPr lang="en-US"/>
        </a:p>
      </dgm:t>
    </dgm:pt>
  </dgm:ptLst>
  <dgm:cxnLst>
    <dgm:cxn modelId="{7F2605BF-16A4-47F7-BC5D-93EE8484E0B7}" type="presOf" srcId="{CC57D08E-0D5D-4A99-8557-4837E43534E9}" destId="{DD78B370-CE0A-49CB-A3AE-54D1A680E82D}" srcOrd="0" destOrd="0" presId="urn:microsoft.com/office/officeart/2005/8/layout/hChevron3"/>
    <dgm:cxn modelId="{92080FB0-591E-42FA-A8AA-DAEA500B3DAD}" type="presOf" srcId="{F591F5B5-811B-4A3B-87BD-3D1A368D4670}" destId="{54BF32D7-C3F3-4999-AC62-FA8CC4C145E8}" srcOrd="0" destOrd="0" presId="urn:microsoft.com/office/officeart/2005/8/layout/hChevron3"/>
    <dgm:cxn modelId="{89C6BEE4-06A5-45A5-B3AD-5F10FE456759}" type="presOf" srcId="{1AD923C1-6841-45BC-AB00-99D086CE539F}" destId="{7682A482-BD08-46DC-B0EB-5D5E7E991637}" srcOrd="0" destOrd="0" presId="urn:microsoft.com/office/officeart/2005/8/layout/hChevron3"/>
    <dgm:cxn modelId="{CB43C35B-8BC3-4134-8D80-02E9F58089E2}" srcId="{10E97FE2-BD28-4BA0-A5FF-BF0CD71FD72D}" destId="{4D0E53EC-1BF4-4A64-ABC3-9FD1B0F67E94}" srcOrd="3" destOrd="0" parTransId="{8E9B77B9-570A-4983-9FD5-AD0CF8DF0180}" sibTransId="{CE6219B7-C93A-4354-B599-845EE0A0BA7E}"/>
    <dgm:cxn modelId="{18FF03DD-E3FC-4785-8FB0-395441E1134C}" srcId="{10E97FE2-BD28-4BA0-A5FF-BF0CD71FD72D}" destId="{F591F5B5-811B-4A3B-87BD-3D1A368D4670}" srcOrd="2" destOrd="0" parTransId="{15238E2C-7464-4EFA-AF89-C2D639F3E564}" sibTransId="{390F167B-9D09-42E9-93E4-BFCC081D317B}"/>
    <dgm:cxn modelId="{9D80BF53-DE51-4BF5-A161-F345BF255ABE}" srcId="{10E97FE2-BD28-4BA0-A5FF-BF0CD71FD72D}" destId="{CC57D08E-0D5D-4A99-8557-4837E43534E9}" srcOrd="0" destOrd="0" parTransId="{BF3BD248-15AA-4755-9FD8-A054682B4143}" sibTransId="{E63161D8-A240-4C01-BB0D-691C814304A1}"/>
    <dgm:cxn modelId="{D33EB56E-D01B-4146-8A15-ED286B31AB34}" type="presOf" srcId="{10E97FE2-BD28-4BA0-A5FF-BF0CD71FD72D}" destId="{31F13F1E-403D-41C5-89F5-57687B516E72}" srcOrd="0" destOrd="0" presId="urn:microsoft.com/office/officeart/2005/8/layout/hChevron3"/>
    <dgm:cxn modelId="{3273CC21-395E-4C24-8BFE-C6EA0E9525B7}" type="presOf" srcId="{4D0E53EC-1BF4-4A64-ABC3-9FD1B0F67E94}" destId="{A449D00D-3E31-4357-9589-FBF041FD0881}" srcOrd="0" destOrd="0" presId="urn:microsoft.com/office/officeart/2005/8/layout/hChevron3"/>
    <dgm:cxn modelId="{1DF80A85-7154-4A13-B3FB-C3A8EBDE8D24}" srcId="{10E97FE2-BD28-4BA0-A5FF-BF0CD71FD72D}" destId="{1AD923C1-6841-45BC-AB00-99D086CE539F}" srcOrd="1" destOrd="0" parTransId="{96C1C62C-8066-4A7C-8FAD-B011BFF5A206}" sibTransId="{218C2432-20BB-4441-B45D-F771DBC09C14}"/>
    <dgm:cxn modelId="{9B14250D-5090-4421-B824-75003C1D2D4F}" type="presParOf" srcId="{31F13F1E-403D-41C5-89F5-57687B516E72}" destId="{DD78B370-CE0A-49CB-A3AE-54D1A680E82D}" srcOrd="0" destOrd="0" presId="urn:microsoft.com/office/officeart/2005/8/layout/hChevron3"/>
    <dgm:cxn modelId="{8EAE13F8-DB98-4A68-B151-1B723D58D371}" type="presParOf" srcId="{31F13F1E-403D-41C5-89F5-57687B516E72}" destId="{D7DD39CC-38D9-4ACD-A3DC-159CDC886BAC}" srcOrd="1" destOrd="0" presId="urn:microsoft.com/office/officeart/2005/8/layout/hChevron3"/>
    <dgm:cxn modelId="{7156B12E-F418-4F1A-84F4-B801D5A9EAAE}" type="presParOf" srcId="{31F13F1E-403D-41C5-89F5-57687B516E72}" destId="{7682A482-BD08-46DC-B0EB-5D5E7E991637}" srcOrd="2" destOrd="0" presId="urn:microsoft.com/office/officeart/2005/8/layout/hChevron3"/>
    <dgm:cxn modelId="{DCF2E8F7-C839-4947-A53C-8915BBE09626}" type="presParOf" srcId="{31F13F1E-403D-41C5-89F5-57687B516E72}" destId="{2ACCA3D1-5532-4C76-8A93-3E6258EDEC4F}" srcOrd="3" destOrd="0" presId="urn:microsoft.com/office/officeart/2005/8/layout/hChevron3"/>
    <dgm:cxn modelId="{B015B2B1-4406-4BE8-96E0-BA6F00012030}" type="presParOf" srcId="{31F13F1E-403D-41C5-89F5-57687B516E72}" destId="{54BF32D7-C3F3-4999-AC62-FA8CC4C145E8}" srcOrd="4" destOrd="0" presId="urn:microsoft.com/office/officeart/2005/8/layout/hChevron3"/>
    <dgm:cxn modelId="{6E628872-17D2-4F13-BE48-75AA8E4F5127}" type="presParOf" srcId="{31F13F1E-403D-41C5-89F5-57687B516E72}" destId="{346D3D81-333A-404A-8309-2710C8EAA12F}" srcOrd="5" destOrd="0" presId="urn:microsoft.com/office/officeart/2005/8/layout/hChevron3"/>
    <dgm:cxn modelId="{2D7DBF1D-7C21-4E31-BE51-1DB42D1CE975}" type="presParOf" srcId="{31F13F1E-403D-41C5-89F5-57687B516E72}" destId="{A449D00D-3E31-4357-9589-FBF041FD0881}"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97FE2-BD28-4BA0-A5FF-BF0CD71FD72D}" type="doc">
      <dgm:prSet loTypeId="urn:microsoft.com/office/officeart/2005/8/layout/hChevron3" loCatId="process" qsTypeId="urn:microsoft.com/office/officeart/2005/8/quickstyle/simple1" qsCatId="simple" csTypeId="urn:microsoft.com/office/officeart/2005/8/colors/accent1_2" csCatId="accent1" phldr="1"/>
      <dgm:spPr/>
    </dgm:pt>
    <dgm:pt modelId="{CC57D08E-0D5D-4A99-8557-4837E43534E9}">
      <dgm:prSet phldrT="[Text]" custT="1"/>
      <dgm:spPr>
        <a:solidFill>
          <a:schemeClr val="accent3"/>
        </a:solidFill>
      </dgm:spPr>
      <dgm:t>
        <a:bodyPr/>
        <a:lstStyle/>
        <a:p>
          <a:r>
            <a:rPr lang="en-US" sz="1400" dirty="0" smtClean="0"/>
            <a:t>Huffman Decoding</a:t>
          </a:r>
          <a:endParaRPr lang="en-US" sz="1400" dirty="0"/>
        </a:p>
      </dgm:t>
    </dgm:pt>
    <dgm:pt modelId="{BF3BD248-15AA-4755-9FD8-A054682B4143}" type="parTrans" cxnId="{9D80BF53-DE51-4BF5-A161-F345BF255ABE}">
      <dgm:prSet/>
      <dgm:spPr/>
      <dgm:t>
        <a:bodyPr/>
        <a:lstStyle/>
        <a:p>
          <a:endParaRPr lang="en-US" sz="1400"/>
        </a:p>
      </dgm:t>
    </dgm:pt>
    <dgm:pt modelId="{E63161D8-A240-4C01-BB0D-691C814304A1}" type="sibTrans" cxnId="{9D80BF53-DE51-4BF5-A161-F345BF255ABE}">
      <dgm:prSet/>
      <dgm:spPr/>
      <dgm:t>
        <a:bodyPr/>
        <a:lstStyle/>
        <a:p>
          <a:endParaRPr lang="en-US" sz="1400"/>
        </a:p>
      </dgm:t>
    </dgm:pt>
    <dgm:pt modelId="{1AD923C1-6841-45BC-AB00-99D086CE539F}">
      <dgm:prSet phldrT="[Text]" custT="1"/>
      <dgm:spPr>
        <a:solidFill>
          <a:schemeClr val="accent2"/>
        </a:solidFill>
      </dgm:spPr>
      <dgm:t>
        <a:bodyPr/>
        <a:lstStyle/>
        <a:p>
          <a:r>
            <a:rPr lang="en-US" sz="1400" dirty="0" smtClean="0"/>
            <a:t>Chroma </a:t>
          </a:r>
          <a:r>
            <a:rPr lang="en-US" sz="1400" dirty="0" err="1" smtClean="0"/>
            <a:t>Upsampling</a:t>
          </a:r>
          <a:endParaRPr lang="en-US" sz="1400" dirty="0"/>
        </a:p>
      </dgm:t>
    </dgm:pt>
    <dgm:pt modelId="{96C1C62C-8066-4A7C-8FAD-B011BFF5A206}" type="parTrans" cxnId="{1DF80A85-7154-4A13-B3FB-C3A8EBDE8D24}">
      <dgm:prSet/>
      <dgm:spPr/>
      <dgm:t>
        <a:bodyPr/>
        <a:lstStyle/>
        <a:p>
          <a:endParaRPr lang="en-US" sz="1400"/>
        </a:p>
      </dgm:t>
    </dgm:pt>
    <dgm:pt modelId="{218C2432-20BB-4441-B45D-F771DBC09C14}" type="sibTrans" cxnId="{1DF80A85-7154-4A13-B3FB-C3A8EBDE8D24}">
      <dgm:prSet/>
      <dgm:spPr/>
      <dgm:t>
        <a:bodyPr/>
        <a:lstStyle/>
        <a:p>
          <a:endParaRPr lang="en-US" sz="1400"/>
        </a:p>
      </dgm:t>
    </dgm:pt>
    <dgm:pt modelId="{45B4FA86-0B1B-43A9-A59A-B9B25B0BA454}">
      <dgm:prSet phldrT="[Text]" custT="1"/>
      <dgm:spPr>
        <a:solidFill>
          <a:schemeClr val="accent3"/>
        </a:solidFill>
      </dgm:spPr>
      <dgm:t>
        <a:bodyPr/>
        <a:lstStyle/>
        <a:p>
          <a:r>
            <a:rPr lang="en-US" sz="1400" dirty="0" err="1" smtClean="0"/>
            <a:t>Dequantization</a:t>
          </a:r>
          <a:r>
            <a:rPr lang="en-US" sz="1400" dirty="0" smtClean="0"/>
            <a:t> / </a:t>
          </a:r>
          <a:r>
            <a:rPr lang="en-US" sz="1400" dirty="0" err="1" smtClean="0"/>
            <a:t>iDCT</a:t>
          </a:r>
          <a:endParaRPr lang="en-US" sz="1400" dirty="0"/>
        </a:p>
      </dgm:t>
    </dgm:pt>
    <dgm:pt modelId="{92ED6BB4-BB39-4975-A2A9-76FA629ADC88}" type="parTrans" cxnId="{F0769970-E3AB-44F1-8272-9602195913CC}">
      <dgm:prSet/>
      <dgm:spPr/>
      <dgm:t>
        <a:bodyPr/>
        <a:lstStyle/>
        <a:p>
          <a:endParaRPr lang="en-US" sz="1400"/>
        </a:p>
      </dgm:t>
    </dgm:pt>
    <dgm:pt modelId="{BABAE653-F507-4EEB-950F-A4369F6D8128}" type="sibTrans" cxnId="{F0769970-E3AB-44F1-8272-9602195913CC}">
      <dgm:prSet/>
      <dgm:spPr/>
      <dgm:t>
        <a:bodyPr/>
        <a:lstStyle/>
        <a:p>
          <a:endParaRPr lang="en-US" sz="1400"/>
        </a:p>
      </dgm:t>
    </dgm:pt>
    <dgm:pt modelId="{548B7ECB-A655-4BC1-98F8-91D736E6814B}">
      <dgm:prSet phldrT="[Text]" custT="1"/>
      <dgm:spPr>
        <a:solidFill>
          <a:schemeClr val="accent2"/>
        </a:solidFill>
      </dgm:spPr>
      <dgm:t>
        <a:bodyPr/>
        <a:lstStyle/>
        <a:p>
          <a:r>
            <a:rPr lang="en-US" sz="1400" dirty="0" err="1" smtClean="0"/>
            <a:t>YCbCr</a:t>
          </a:r>
          <a:r>
            <a:rPr lang="en-US" sz="1400" dirty="0" smtClean="0"/>
            <a:t> to RGB Color Conversion</a:t>
          </a:r>
          <a:endParaRPr lang="en-US" sz="1400" dirty="0"/>
        </a:p>
      </dgm:t>
    </dgm:pt>
    <dgm:pt modelId="{3D462CDB-7A37-41FB-8A54-72696474719C}" type="parTrans" cxnId="{DBA905D8-D635-49C2-847D-96D6105DC9AE}">
      <dgm:prSet/>
      <dgm:spPr/>
      <dgm:t>
        <a:bodyPr/>
        <a:lstStyle/>
        <a:p>
          <a:endParaRPr lang="en-US" sz="1400"/>
        </a:p>
      </dgm:t>
    </dgm:pt>
    <dgm:pt modelId="{74087AFF-0585-49BE-87FE-BC793E182ABC}" type="sibTrans" cxnId="{DBA905D8-D635-49C2-847D-96D6105DC9AE}">
      <dgm:prSet/>
      <dgm:spPr/>
      <dgm:t>
        <a:bodyPr/>
        <a:lstStyle/>
        <a:p>
          <a:endParaRPr lang="en-US" sz="1400"/>
        </a:p>
      </dgm:t>
    </dgm:pt>
    <dgm:pt modelId="{31F13F1E-403D-41C5-89F5-57687B516E72}" type="pres">
      <dgm:prSet presAssocID="{10E97FE2-BD28-4BA0-A5FF-BF0CD71FD72D}" presName="Name0" presStyleCnt="0">
        <dgm:presLayoutVars>
          <dgm:dir/>
          <dgm:resizeHandles val="exact"/>
        </dgm:presLayoutVars>
      </dgm:prSet>
      <dgm:spPr/>
    </dgm:pt>
    <dgm:pt modelId="{DD78B370-CE0A-49CB-A3AE-54D1A680E82D}" type="pres">
      <dgm:prSet presAssocID="{CC57D08E-0D5D-4A99-8557-4837E43534E9}" presName="parTxOnly" presStyleLbl="node1" presStyleIdx="0" presStyleCnt="4" custScaleX="76713" custScaleY="92305" custLinFactNeighborX="15424">
        <dgm:presLayoutVars>
          <dgm:bulletEnabled val="1"/>
        </dgm:presLayoutVars>
      </dgm:prSet>
      <dgm:spPr/>
      <dgm:t>
        <a:bodyPr/>
        <a:lstStyle/>
        <a:p>
          <a:endParaRPr lang="en-US"/>
        </a:p>
      </dgm:t>
    </dgm:pt>
    <dgm:pt modelId="{D7DD39CC-38D9-4ACD-A3DC-159CDC886BAC}" type="pres">
      <dgm:prSet presAssocID="{E63161D8-A240-4C01-BB0D-691C814304A1}" presName="parSpace" presStyleCnt="0"/>
      <dgm:spPr/>
    </dgm:pt>
    <dgm:pt modelId="{89E18228-3C8C-4404-B186-EAE6AEEC0DC8}" type="pres">
      <dgm:prSet presAssocID="{45B4FA86-0B1B-43A9-A59A-B9B25B0BA454}" presName="parTxOnly" presStyleLbl="node1" presStyleIdx="1" presStyleCnt="4" custScaleY="92305">
        <dgm:presLayoutVars>
          <dgm:bulletEnabled val="1"/>
        </dgm:presLayoutVars>
      </dgm:prSet>
      <dgm:spPr/>
      <dgm:t>
        <a:bodyPr/>
        <a:lstStyle/>
        <a:p>
          <a:endParaRPr lang="en-US"/>
        </a:p>
      </dgm:t>
    </dgm:pt>
    <dgm:pt modelId="{72B31297-E2F8-42B4-892E-EECD10A0655F}" type="pres">
      <dgm:prSet presAssocID="{BABAE653-F507-4EEB-950F-A4369F6D8128}" presName="parSpace" presStyleCnt="0"/>
      <dgm:spPr/>
    </dgm:pt>
    <dgm:pt modelId="{7682A482-BD08-46DC-B0EB-5D5E7E991637}" type="pres">
      <dgm:prSet presAssocID="{1AD923C1-6841-45BC-AB00-99D086CE539F}" presName="parTxOnly" presStyleLbl="node1" presStyleIdx="2" presStyleCnt="4" custScaleY="92305">
        <dgm:presLayoutVars>
          <dgm:bulletEnabled val="1"/>
        </dgm:presLayoutVars>
      </dgm:prSet>
      <dgm:spPr/>
      <dgm:t>
        <a:bodyPr/>
        <a:lstStyle/>
        <a:p>
          <a:endParaRPr lang="en-US"/>
        </a:p>
      </dgm:t>
    </dgm:pt>
    <dgm:pt modelId="{2ACCA3D1-5532-4C76-8A93-3E6258EDEC4F}" type="pres">
      <dgm:prSet presAssocID="{218C2432-20BB-4441-B45D-F771DBC09C14}" presName="parSpace" presStyleCnt="0"/>
      <dgm:spPr/>
    </dgm:pt>
    <dgm:pt modelId="{9BF2ED95-ABFD-4F53-A3FA-E8E34B4139BE}" type="pres">
      <dgm:prSet presAssocID="{548B7ECB-A655-4BC1-98F8-91D736E6814B}" presName="parTxOnly" presStyleLbl="node1" presStyleIdx="3" presStyleCnt="4" custScaleY="92305">
        <dgm:presLayoutVars>
          <dgm:bulletEnabled val="1"/>
        </dgm:presLayoutVars>
      </dgm:prSet>
      <dgm:spPr/>
      <dgm:t>
        <a:bodyPr/>
        <a:lstStyle/>
        <a:p>
          <a:endParaRPr lang="en-US"/>
        </a:p>
      </dgm:t>
    </dgm:pt>
  </dgm:ptLst>
  <dgm:cxnLst>
    <dgm:cxn modelId="{7D1E33C3-7DEB-4509-9628-DD671F185127}" type="presOf" srcId="{CC57D08E-0D5D-4A99-8557-4837E43534E9}" destId="{DD78B370-CE0A-49CB-A3AE-54D1A680E82D}" srcOrd="0" destOrd="0" presId="urn:microsoft.com/office/officeart/2005/8/layout/hChevron3"/>
    <dgm:cxn modelId="{02C3B364-E87F-4C97-9406-30B9C39E7A45}" type="presOf" srcId="{548B7ECB-A655-4BC1-98F8-91D736E6814B}" destId="{9BF2ED95-ABFD-4F53-A3FA-E8E34B4139BE}" srcOrd="0" destOrd="0" presId="urn:microsoft.com/office/officeart/2005/8/layout/hChevron3"/>
    <dgm:cxn modelId="{DBA905D8-D635-49C2-847D-96D6105DC9AE}" srcId="{10E97FE2-BD28-4BA0-A5FF-BF0CD71FD72D}" destId="{548B7ECB-A655-4BC1-98F8-91D736E6814B}" srcOrd="3" destOrd="0" parTransId="{3D462CDB-7A37-41FB-8A54-72696474719C}" sibTransId="{74087AFF-0585-49BE-87FE-BC793E182ABC}"/>
    <dgm:cxn modelId="{9D80BF53-DE51-4BF5-A161-F345BF255ABE}" srcId="{10E97FE2-BD28-4BA0-A5FF-BF0CD71FD72D}" destId="{CC57D08E-0D5D-4A99-8557-4837E43534E9}" srcOrd="0" destOrd="0" parTransId="{BF3BD248-15AA-4755-9FD8-A054682B4143}" sibTransId="{E63161D8-A240-4C01-BB0D-691C814304A1}"/>
    <dgm:cxn modelId="{5C46562F-5709-4003-8B07-29A32E996572}" type="presOf" srcId="{45B4FA86-0B1B-43A9-A59A-B9B25B0BA454}" destId="{89E18228-3C8C-4404-B186-EAE6AEEC0DC8}" srcOrd="0" destOrd="0" presId="urn:microsoft.com/office/officeart/2005/8/layout/hChevron3"/>
    <dgm:cxn modelId="{79F48DED-121D-40D2-8E75-4D4ABC519209}" type="presOf" srcId="{1AD923C1-6841-45BC-AB00-99D086CE539F}" destId="{7682A482-BD08-46DC-B0EB-5D5E7E991637}" srcOrd="0" destOrd="0" presId="urn:microsoft.com/office/officeart/2005/8/layout/hChevron3"/>
    <dgm:cxn modelId="{1DF80A85-7154-4A13-B3FB-C3A8EBDE8D24}" srcId="{10E97FE2-BD28-4BA0-A5FF-BF0CD71FD72D}" destId="{1AD923C1-6841-45BC-AB00-99D086CE539F}" srcOrd="2" destOrd="0" parTransId="{96C1C62C-8066-4A7C-8FAD-B011BFF5A206}" sibTransId="{218C2432-20BB-4441-B45D-F771DBC09C14}"/>
    <dgm:cxn modelId="{D1CCC3F2-83ED-49D3-8B05-9CC1BDCA1FE5}" type="presOf" srcId="{10E97FE2-BD28-4BA0-A5FF-BF0CD71FD72D}" destId="{31F13F1E-403D-41C5-89F5-57687B516E72}" srcOrd="0" destOrd="0" presId="urn:microsoft.com/office/officeart/2005/8/layout/hChevron3"/>
    <dgm:cxn modelId="{F0769970-E3AB-44F1-8272-9602195913CC}" srcId="{10E97FE2-BD28-4BA0-A5FF-BF0CD71FD72D}" destId="{45B4FA86-0B1B-43A9-A59A-B9B25B0BA454}" srcOrd="1" destOrd="0" parTransId="{92ED6BB4-BB39-4975-A2A9-76FA629ADC88}" sibTransId="{BABAE653-F507-4EEB-950F-A4369F6D8128}"/>
    <dgm:cxn modelId="{44AC0127-B7D1-4861-ACE1-FDDB6114D1C6}" type="presParOf" srcId="{31F13F1E-403D-41C5-89F5-57687B516E72}" destId="{DD78B370-CE0A-49CB-A3AE-54D1A680E82D}" srcOrd="0" destOrd="0" presId="urn:microsoft.com/office/officeart/2005/8/layout/hChevron3"/>
    <dgm:cxn modelId="{D8F2EBC3-0D0A-4F8A-B0EC-E077201B45D8}" type="presParOf" srcId="{31F13F1E-403D-41C5-89F5-57687B516E72}" destId="{D7DD39CC-38D9-4ACD-A3DC-159CDC886BAC}" srcOrd="1" destOrd="0" presId="urn:microsoft.com/office/officeart/2005/8/layout/hChevron3"/>
    <dgm:cxn modelId="{7F533FC0-552A-4A06-A50F-7F9989539D4E}" type="presParOf" srcId="{31F13F1E-403D-41C5-89F5-57687B516E72}" destId="{89E18228-3C8C-4404-B186-EAE6AEEC0DC8}" srcOrd="2" destOrd="0" presId="urn:microsoft.com/office/officeart/2005/8/layout/hChevron3"/>
    <dgm:cxn modelId="{B1ECEA8E-7A05-4D47-A23D-8B49CAD3B16F}" type="presParOf" srcId="{31F13F1E-403D-41C5-89F5-57687B516E72}" destId="{72B31297-E2F8-42B4-892E-EECD10A0655F}" srcOrd="3" destOrd="0" presId="urn:microsoft.com/office/officeart/2005/8/layout/hChevron3"/>
    <dgm:cxn modelId="{CCFDC481-CF7D-4E60-AC8A-E55BABF54A57}" type="presParOf" srcId="{31F13F1E-403D-41C5-89F5-57687B516E72}" destId="{7682A482-BD08-46DC-B0EB-5D5E7E991637}" srcOrd="4" destOrd="0" presId="urn:microsoft.com/office/officeart/2005/8/layout/hChevron3"/>
    <dgm:cxn modelId="{39809695-1C99-4A57-BDED-E5E9E253C508}" type="presParOf" srcId="{31F13F1E-403D-41C5-89F5-57687B516E72}" destId="{2ACCA3D1-5532-4C76-8A93-3E6258EDEC4F}" srcOrd="5" destOrd="0" presId="urn:microsoft.com/office/officeart/2005/8/layout/hChevron3"/>
    <dgm:cxn modelId="{DC53D737-41B6-4E73-928D-1471881956A7}" type="presParOf" srcId="{31F13F1E-403D-41C5-89F5-57687B516E72}" destId="{9BF2ED95-ABFD-4F53-A3FA-E8E34B4139B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27798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2794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602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90576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5614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629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8397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7541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7445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250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2489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58156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9620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90437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25717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06623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77289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B4F09D-24AD-4FDB-98C7-EEAAE9EA8823}"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8774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5013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88898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78514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228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33439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83450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0450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12371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99140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440935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83421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152949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57253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97323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49048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53042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95437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3531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6420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3702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0261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21EC8-34F1-47E8-ADE3-DC3709B704E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87900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2704280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Tree>
    <p:extLst>
      <p:ext uri="{BB962C8B-B14F-4D97-AF65-F5344CB8AC3E}">
        <p14:creationId xmlns:p14="http://schemas.microsoft.com/office/powerpoint/2010/main" val="1152368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554293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65945583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234205579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834" indent="-342834">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86083047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8826476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None/>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748480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599"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6934248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791631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35381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17057046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2137109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74459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89"/>
            <a:ext cx="2798207" cy="372394"/>
          </a:xfrm>
          <a:prstGeom prst="rect">
            <a:avLst/>
          </a:prstGeom>
        </p:spPr>
        <p:txBody>
          <a:bodyPr/>
          <a:lstStyle/>
          <a:p>
            <a:pPr defTabSz="932597"/>
            <a:fld id="{D4CB1526-41B9-442B-B7FE-004F873918C9}" type="datetimeFigureOut">
              <a:rPr lang="en-US" smtClean="0">
                <a:solidFill>
                  <a:srgbClr val="404040"/>
                </a:solidFill>
              </a:rPr>
              <a:pPr defTabSz="932597"/>
              <a:t>4/3/2014</a:t>
            </a:fld>
            <a:endParaRPr lang="en-US">
              <a:solidFill>
                <a:srgbClr val="404040"/>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404040"/>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pPr defTabSz="932597"/>
            <a:fld id="{105AAB36-C7D2-4872-9FBB-594410BCE25D}" type="slidenum">
              <a:rPr lang="en-US" smtClean="0">
                <a:solidFill>
                  <a:srgbClr val="404040"/>
                </a:solidFill>
              </a:rPr>
              <a:pPr defTabSz="932597"/>
              <a:t>‹#›</a:t>
            </a:fld>
            <a:endParaRPr lang="en-US">
              <a:solidFill>
                <a:srgbClr val="404040"/>
              </a:solidFill>
            </a:endParaRPr>
          </a:p>
        </p:txBody>
      </p:sp>
    </p:spTree>
    <p:extLst>
      <p:ext uri="{BB962C8B-B14F-4D97-AF65-F5344CB8AC3E}">
        <p14:creationId xmlns:p14="http://schemas.microsoft.com/office/powerpoint/2010/main" val="4095508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74482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903585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Tree>
    <p:extLst>
      <p:ext uri="{BB962C8B-B14F-4D97-AF65-F5344CB8AC3E}">
        <p14:creationId xmlns:p14="http://schemas.microsoft.com/office/powerpoint/2010/main" val="2500633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888738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74793797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215652094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buFont typeface="Arial" pitchFamily="34" charset="0"/>
              <a:buNone/>
              <a:tabLst/>
              <a:defRPr/>
            </a:pPr>
            <a:r>
              <a:rPr lang="en-US" smtClean="0"/>
              <a:t>Click to edit Master text styles</a:t>
            </a:r>
          </a:p>
        </p:txBody>
      </p:sp>
    </p:spTree>
    <p:extLst>
      <p:ext uri="{BB962C8B-B14F-4D97-AF65-F5344CB8AC3E}">
        <p14:creationId xmlns:p14="http://schemas.microsoft.com/office/powerpoint/2010/main" val="203995987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44291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675627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1379539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088" indent="-241253">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332" indent="-342834">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564049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41264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6390591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863378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204318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9418559"/>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3.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222529993"/>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427264079"/>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png"/><Relationship Id="rId7" Type="http://schemas.openxmlformats.org/officeDocument/2006/relationships/diagramQuickStyle" Target="../diagrams/quickStyle1.xml"/><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jpg"/><Relationship Id="rId9" Type="http://schemas.microsoft.com/office/2007/relationships/diagramDrawing" Target="../diagrams/drawing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8" Type="http://schemas.openxmlformats.org/officeDocument/2006/relationships/hyperlink" Target="http://www.amazon.com/JavaScript-Patterns-Stoyan-Stefanov/dp/0596806752/ref=sr_1_1?s=books&amp;ie=UTF8&amp;qid=1362696287&amp;sr=1-1&amp;keywords=stoyan+stefanov" TargetMode="External"/><Relationship Id="rId13" Type="http://schemas.openxmlformats.org/officeDocument/2006/relationships/hyperlink" Target="http://portals/engineering/Pages/T11-WP01.aspx" TargetMode="External"/><Relationship Id="rId18" Type="http://schemas.openxmlformats.org/officeDocument/2006/relationships/hyperlink" Target="http://blogs.msdn.com/b/b8/archive/2012/02/16/internet-explorer-performance-lab-reliably-measuring-browser-performance.aspx" TargetMode="External"/><Relationship Id="rId3" Type="http://schemas.openxmlformats.org/officeDocument/2006/relationships/hyperlink" Target="http://www.amazon.com/High-Performance-Web-Sites-Essential/dp/0596529309/ref=sr_1_3?ie=UTF8&amp;qid=1362696050&amp;sr=8-3&amp;keywords=steve+souders" TargetMode="External"/><Relationship Id="rId21" Type="http://schemas.openxmlformats.org/officeDocument/2006/relationships/hyperlink" Target="http://www.fiddler2.com/fiddler2/" TargetMode="External"/><Relationship Id="rId7" Type="http://schemas.openxmlformats.org/officeDocument/2006/relationships/hyperlink" Target="http://www.amazon.com/JavaScript-Good-Parts-Douglas-Crockford/dp/0596517742/ref=sr_1_1?s=books&amp;ie=UTF8&amp;qid=1362696373&amp;sr=1-1&amp;keywords=javascript+good+parts" TargetMode="External"/><Relationship Id="rId12" Type="http://schemas.openxmlformats.org/officeDocument/2006/relationships/hyperlink" Target="http://channel9.msdn.com/events/BUILD/BUILD2011/PLAT-386T" TargetMode="External"/><Relationship Id="rId17" Type="http://schemas.openxmlformats.org/officeDocument/2006/relationships/hyperlink" Target="http://blogs.msdn.com/b/ie/archive/2010/06/21/measuring-browser-performance-with-the-windows-performance-tools.aspx" TargetMode="External"/><Relationship Id="rId2" Type="http://schemas.openxmlformats.org/officeDocument/2006/relationships/notesSlide" Target="../notesSlides/notesSlide39.xml"/><Relationship Id="rId16" Type="http://schemas.openxmlformats.org/officeDocument/2006/relationships/hyperlink" Target="http://www.w3.org/TR/navigation-timing/" TargetMode="External"/><Relationship Id="rId20" Type="http://schemas.openxmlformats.org/officeDocument/2006/relationships/hyperlink" Target="http://msdn.microsoft.com/en-us/performance/cc825801.aspx" TargetMode="External"/><Relationship Id="rId1" Type="http://schemas.openxmlformats.org/officeDocument/2006/relationships/slideLayout" Target="../slideLayouts/slideLayout57.xml"/><Relationship Id="rId6" Type="http://schemas.openxmlformats.org/officeDocument/2006/relationships/hyperlink" Target="http://www.amazon.com/Performance-JavaScript-Faster-Application-Interfaces/dp/059680279X/ref=sr_1_sc_2?ie=UTF8&amp;qid=1362696182&amp;sr=8-2-spell&amp;keywords=nikolas+zakas" TargetMode="External"/><Relationship Id="rId11" Type="http://schemas.openxmlformats.org/officeDocument/2006/relationships/hyperlink" Target="http://blogs.msdn.com/b/ie/archive/2012/11/20/build-2012-50-performance-tricks-to-make-your-html5-applications-and-sites-faster.aspx" TargetMode="External"/><Relationship Id="rId5" Type="http://schemas.openxmlformats.org/officeDocument/2006/relationships/hyperlink" Target="http://www.amazon.com/High-Performance-Browser-Networking-performance-ebook/dp/B00FM0OC4S/ref=sr_1_1?ie=UTF8&amp;qid=1395774678&amp;sr=8-1&amp;keywords=ilya+grigorik" TargetMode="External"/><Relationship Id="rId15" Type="http://schemas.openxmlformats.org/officeDocument/2006/relationships/hyperlink" Target="http://www.w3.org/2011/04/webperf" TargetMode="External"/><Relationship Id="rId23" Type="http://schemas.openxmlformats.org/officeDocument/2006/relationships/hyperlink" Target="mailto:tobint@microsoft.com" TargetMode="External"/><Relationship Id="rId10" Type="http://schemas.openxmlformats.org/officeDocument/2006/relationships/hyperlink" Target="http://msdn.microsoft.com/en-us/library/windows/apps/hh465194.aspx" TargetMode="External"/><Relationship Id="rId19" Type="http://schemas.openxmlformats.org/officeDocument/2006/relationships/hyperlink" Target="http://blogs.msdn.com/b/ie/archive/2010/09/14/performance-what-common-benchmarks-measure.aspx" TargetMode="External"/><Relationship Id="rId4" Type="http://schemas.openxmlformats.org/officeDocument/2006/relationships/hyperlink" Target="http://www.amazon.com/Even-Faster-Web-Sites-Performance/dp/0596522304/ref=sr_1_1?ie=UTF8&amp;qid=1362696050&amp;sr=8-1&amp;keywords=steve+souders" TargetMode="External"/><Relationship Id="rId9" Type="http://schemas.openxmlformats.org/officeDocument/2006/relationships/hyperlink" Target="http://shop.oreilly.com/product/9780596806149.do" TargetMode="External"/><Relationship Id="rId14" Type="http://schemas.openxmlformats.org/officeDocument/2006/relationships/hyperlink" Target="http://channel9.msdn.com/Events/PDC/PDC10/CD09" TargetMode="External"/><Relationship Id="rId22" Type="http://schemas.openxmlformats.org/officeDocument/2006/relationships/hyperlink" Target="http://twitter.com/tobin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83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Runtime Architecture</a:t>
            </a:r>
            <a:endParaRPr lang="en-US" dirty="0"/>
          </a:p>
        </p:txBody>
      </p:sp>
      <p:sp>
        <p:nvSpPr>
          <p:cNvPr id="3" name="Text Placeholder 2"/>
          <p:cNvSpPr>
            <a:spLocks noGrp="1"/>
          </p:cNvSpPr>
          <p:nvPr>
            <p:ph type="body" idx="1"/>
          </p:nvPr>
        </p:nvSpPr>
        <p:spPr>
          <a:xfrm>
            <a:off x="849292" y="4680828"/>
            <a:ext cx="10724938" cy="527358"/>
          </a:xfrm>
        </p:spPr>
        <p:txBody>
          <a:bodyPr/>
          <a:lstStyle/>
          <a:p>
            <a:r>
              <a:rPr lang="en-US" dirty="0" smtClean="0"/>
              <a:t>     </a:t>
            </a:r>
            <a:endParaRPr lang="en-US" dirty="0"/>
          </a:p>
        </p:txBody>
      </p:sp>
    </p:spTree>
    <p:extLst>
      <p:ext uri="{BB962C8B-B14F-4D97-AF65-F5344CB8AC3E}">
        <p14:creationId xmlns:p14="http://schemas.microsoft.com/office/powerpoint/2010/main" val="262247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Runtime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7060953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3655448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9042495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8" name="Group 7"/>
          <p:cNvGrpSpPr/>
          <p:nvPr/>
        </p:nvGrpSpPr>
        <p:grpSpPr>
          <a:xfrm>
            <a:off x="3532415" y="3065180"/>
            <a:ext cx="1186045" cy="1131454"/>
            <a:chOff x="3509976" y="1143018"/>
            <a:chExt cx="1889760" cy="1798320"/>
          </a:xfrm>
          <a:solidFill>
            <a:schemeClr val="accent4"/>
          </a:solidFill>
        </p:grpSpPr>
        <p:sp>
          <p:nvSpPr>
            <p:cNvPr id="10" name="Flowchart: Connector 9"/>
            <p:cNvSpPr/>
            <p:nvPr/>
          </p:nvSpPr>
          <p:spPr>
            <a:xfrm>
              <a:off x="4317696" y="11430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75456" y="2538672"/>
            <a:ext cx="1099961" cy="510355"/>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18817610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9162459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8837347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8956398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1898134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6119989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a:t>Tobin Titus - @</a:t>
            </a:r>
            <a:r>
              <a:rPr lang="en-US" dirty="0" err="1" smtClean="0"/>
              <a:t>tobint</a:t>
            </a:r>
            <a:endParaRPr lang="en-US" dirty="0" smtClean="0"/>
          </a:p>
          <a:p>
            <a:r>
              <a:rPr lang="en-US" dirty="0" smtClean="0"/>
              <a:t>Internet Explorer Program Manager</a:t>
            </a:r>
          </a:p>
          <a:p>
            <a:r>
              <a:rPr lang="en-US" dirty="0" smtClean="0"/>
              <a:t>tobint@microsoft.com</a:t>
            </a:r>
          </a:p>
        </p:txBody>
      </p:sp>
      <p:sp>
        <p:nvSpPr>
          <p:cNvPr id="2" name="Title 1"/>
          <p:cNvSpPr>
            <a:spLocks noGrp="1"/>
          </p:cNvSpPr>
          <p:nvPr>
            <p:ph type="title"/>
          </p:nvPr>
        </p:nvSpPr>
        <p:spPr/>
        <p:txBody>
          <a:bodyPr>
            <a:normAutofit/>
          </a:bodyPr>
          <a:lstStyle/>
          <a:p>
            <a:r>
              <a:rPr lang="en-US" dirty="0" smtClean="0"/>
              <a:t>High-performance web platform</a:t>
            </a:r>
            <a:endParaRPr lang="en-US" dirty="0"/>
          </a:p>
        </p:txBody>
      </p:sp>
      <p:sp>
        <p:nvSpPr>
          <p:cNvPr id="5" name="Text Placeholder 4"/>
          <p:cNvSpPr>
            <a:spLocks noGrp="1"/>
          </p:cNvSpPr>
          <p:nvPr>
            <p:ph type="body" sz="quarter" idx="13"/>
          </p:nvPr>
        </p:nvSpPr>
        <p:spPr/>
        <p:txBody>
          <a:bodyPr/>
          <a:lstStyle/>
          <a:p>
            <a:r>
              <a:rPr lang="en-US" dirty="0" smtClean="0"/>
              <a:t>4-556</a:t>
            </a:r>
            <a:endParaRPr lang="en-US" dirty="0"/>
          </a:p>
        </p:txBody>
      </p:sp>
      <p:sp>
        <p:nvSpPr>
          <p:cNvPr id="4" name="Rectangle 3"/>
          <p:cNvSpPr/>
          <p:nvPr/>
        </p:nvSpPr>
        <p:spPr>
          <a:xfrm>
            <a:off x="2906357" y="2924221"/>
            <a:ext cx="541484" cy="478376"/>
          </a:xfrm>
          <a:prstGeom prst="rect">
            <a:avLst/>
          </a:prstGeom>
        </p:spPr>
        <p:txBody>
          <a:bodyPr wrap="none">
            <a:spAutoFit/>
          </a:bodyPr>
          <a:lstStyle/>
          <a:p>
            <a:pPr defTabSz="932597"/>
            <a:r>
              <a:rPr lang="en-US" sz="2448" dirty="0">
                <a:solidFill>
                  <a:srgbClr val="404040">
                    <a:lumMod val="60000"/>
                    <a:lumOff val="40000"/>
                  </a:srgbClr>
                </a:solidFill>
              </a:rPr>
              <a:t>    </a:t>
            </a:r>
          </a:p>
        </p:txBody>
      </p:sp>
    </p:spTree>
    <p:extLst>
      <p:ext uri="{BB962C8B-B14F-4D97-AF65-F5344CB8AC3E}">
        <p14:creationId xmlns:p14="http://schemas.microsoft.com/office/powerpoint/2010/main" val="1422259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1" name="Group 30"/>
          <p:cNvGrpSpPr/>
          <p:nvPr/>
        </p:nvGrpSpPr>
        <p:grpSpPr>
          <a:xfrm>
            <a:off x="7764136" y="3058730"/>
            <a:ext cx="1186045" cy="1131454"/>
            <a:chOff x="3509976" y="1143018"/>
            <a:chExt cx="1889760" cy="1798320"/>
          </a:xfrm>
          <a:solidFill>
            <a:schemeClr val="accent4"/>
          </a:solidFill>
        </p:grpSpPr>
        <p:sp>
          <p:nvSpPr>
            <p:cNvPr id="33" name="Flowchart: Connector 32"/>
            <p:cNvSpPr/>
            <p:nvPr/>
          </p:nvSpPr>
          <p:spPr>
            <a:xfrm>
              <a:off x="4317696" y="11430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grpFill/>
            <a:ln w="1270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grpFill/>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807177" y="2506235"/>
            <a:ext cx="1099961" cy="302263"/>
          </a:xfrm>
          <a:prstGeom prst="rect">
            <a:avLst/>
          </a:prstGeom>
          <a:noFill/>
        </p:spPr>
        <p:txBody>
          <a:bodyPr wrap="square" rtlCol="0">
            <a:spAutoFit/>
          </a:bodyPr>
          <a:lstStyle/>
          <a:p>
            <a:pPr algn="ctr" defTabSz="932597"/>
            <a:r>
              <a:rPr lang="en-US" sz="1326" dirty="0">
                <a:solidFill>
                  <a:srgbClr val="404040"/>
                </a:solidFill>
              </a:rPr>
              <a:t>Display Tree</a:t>
            </a:r>
          </a:p>
        </p:txBody>
      </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25284710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42585392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30430323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379891358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Platform Architecture</a:t>
            </a:r>
            <a:endParaRPr lang="en-US" dirty="0"/>
          </a:p>
        </p:txBody>
      </p:sp>
      <p:sp>
        <p:nvSpPr>
          <p:cNvPr id="4" name="Right Arrow 3"/>
          <p:cNvSpPr/>
          <p:nvPr/>
        </p:nvSpPr>
        <p:spPr>
          <a:xfrm>
            <a:off x="668712" y="2505417"/>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srgbClr val="FFFFFF"/>
              </a:solidFill>
            </a:endParaRPr>
          </a:p>
        </p:txBody>
      </p:sp>
      <p:sp>
        <p:nvSpPr>
          <p:cNvPr id="5" name="Rectangle 4"/>
          <p:cNvSpPr/>
          <p:nvPr/>
        </p:nvSpPr>
        <p:spPr>
          <a:xfrm>
            <a:off x="827812" y="325801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Networking / Cache</a:t>
            </a:r>
          </a:p>
        </p:txBody>
      </p:sp>
      <p:sp>
        <p:nvSpPr>
          <p:cNvPr id="6" name="Rectangle 5"/>
          <p:cNvSpPr/>
          <p:nvPr/>
        </p:nvSpPr>
        <p:spPr>
          <a:xfrm>
            <a:off x="2151283"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Parsers</a:t>
            </a:r>
          </a:p>
        </p:txBody>
      </p:sp>
      <p:grpSp>
        <p:nvGrpSpPr>
          <p:cNvPr id="57" name="Group 56"/>
          <p:cNvGrpSpPr/>
          <p:nvPr/>
        </p:nvGrpSpPr>
        <p:grpSpPr>
          <a:xfrm>
            <a:off x="3532415" y="2538672"/>
            <a:ext cx="1186045" cy="1657961"/>
            <a:chOff x="3462602" y="2489120"/>
            <a:chExt cx="1162895" cy="1625600"/>
          </a:xfrm>
        </p:grpSpPr>
        <p:grpSp>
          <p:nvGrpSpPr>
            <p:cNvPr id="8" name="Group 7"/>
            <p:cNvGrpSpPr/>
            <p:nvPr/>
          </p:nvGrpSpPr>
          <p:grpSpPr>
            <a:xfrm>
              <a:off x="3462602" y="3005351"/>
              <a:ext cx="1162895" cy="1109369"/>
              <a:chOff x="3509976" y="1143018"/>
              <a:chExt cx="1889760" cy="1798320"/>
            </a:xfrm>
          </p:grpSpPr>
          <p:sp>
            <p:nvSpPr>
              <p:cNvPr id="10" name="Flowchart: Connector 9"/>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11" name="Flowchart: Connector 10"/>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12" name="Flowchart: Connector 11"/>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13" name="Flowchart: Connector 12"/>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14" name="Flowchart: Connector 13"/>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15" name="Flowchart: Connector 14"/>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16" name="Flowchart: Connector 15"/>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17" name="Flowchart: Connector 16"/>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18" name="Flowchart: Connector 17"/>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19" name="Straight Arrow Connector 18"/>
              <p:cNvCxnSpPr>
                <a:stCxn id="10" idx="3"/>
                <a:endCxn id="11"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4"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3"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2"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5"/>
                <a:endCxn id="16"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5"/>
                <a:endCxn id="18"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7"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5"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504803" y="2489120"/>
              <a:ext cx="1078491" cy="500393"/>
            </a:xfrm>
            <a:prstGeom prst="rect">
              <a:avLst/>
            </a:prstGeom>
            <a:noFill/>
          </p:spPr>
          <p:txBody>
            <a:bodyPr wrap="square" rtlCol="0">
              <a:spAutoFit/>
            </a:bodyPr>
            <a:lstStyle/>
            <a:p>
              <a:pPr algn="ctr" defTabSz="932597"/>
              <a:r>
                <a:rPr lang="en-US" sz="1326" dirty="0">
                  <a:solidFill>
                    <a:srgbClr val="404040"/>
                  </a:solidFill>
                </a:rPr>
                <a:t>DOM</a:t>
              </a:r>
            </a:p>
            <a:p>
              <a:pPr algn="ctr" defTabSz="932597"/>
              <a:r>
                <a:rPr lang="en-US" sz="1326" dirty="0">
                  <a:solidFill>
                    <a:srgbClr val="404040"/>
                  </a:solidFill>
                </a:rPr>
                <a:t>Tree</a:t>
              </a:r>
            </a:p>
          </p:txBody>
        </p:sp>
      </p:grpSp>
      <p:sp>
        <p:nvSpPr>
          <p:cNvPr id="27" name="Rectangle 26"/>
          <p:cNvSpPr/>
          <p:nvPr/>
        </p:nvSpPr>
        <p:spPr>
          <a:xfrm>
            <a:off x="5111284"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Formatting</a:t>
            </a:r>
          </a:p>
        </p:txBody>
      </p:sp>
      <p:sp>
        <p:nvSpPr>
          <p:cNvPr id="28" name="Rectangle 27"/>
          <p:cNvSpPr/>
          <p:nvPr/>
        </p:nvSpPr>
        <p:spPr>
          <a:xfrm>
            <a:off x="6411903"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Layout</a:t>
            </a:r>
          </a:p>
        </p:txBody>
      </p:sp>
      <p:sp>
        <p:nvSpPr>
          <p:cNvPr id="29" name="Rectangle 28"/>
          <p:cNvSpPr/>
          <p:nvPr/>
        </p:nvSpPr>
        <p:spPr>
          <a:xfrm>
            <a:off x="9267506"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Painting</a:t>
            </a:r>
          </a:p>
        </p:txBody>
      </p:sp>
      <p:grpSp>
        <p:nvGrpSpPr>
          <p:cNvPr id="3" name="Group 2"/>
          <p:cNvGrpSpPr/>
          <p:nvPr/>
        </p:nvGrpSpPr>
        <p:grpSpPr>
          <a:xfrm>
            <a:off x="7764136" y="2506234"/>
            <a:ext cx="1186045" cy="1683949"/>
            <a:chOff x="7611724" y="2457316"/>
            <a:chExt cx="1162895" cy="1651080"/>
          </a:xfrm>
        </p:grpSpPr>
        <p:grpSp>
          <p:nvGrpSpPr>
            <p:cNvPr id="31" name="Group 30"/>
            <p:cNvGrpSpPr/>
            <p:nvPr/>
          </p:nvGrpSpPr>
          <p:grpSpPr>
            <a:xfrm>
              <a:off x="7611724" y="2999027"/>
              <a:ext cx="1162895" cy="1109369"/>
              <a:chOff x="3509976" y="1143018"/>
              <a:chExt cx="1889760" cy="1798320"/>
            </a:xfrm>
          </p:grpSpPr>
          <p:sp>
            <p:nvSpPr>
              <p:cNvPr id="33" name="Flowchart: Connector 32"/>
              <p:cNvSpPr/>
              <p:nvPr/>
            </p:nvSpPr>
            <p:spPr>
              <a:xfrm>
                <a:off x="4317696" y="1143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1</a:t>
                </a:r>
              </a:p>
            </p:txBody>
          </p:sp>
          <p:sp>
            <p:nvSpPr>
              <p:cNvPr id="34" name="Flowchart: Connector 33"/>
              <p:cNvSpPr/>
              <p:nvPr/>
            </p:nvSpPr>
            <p:spPr>
              <a:xfrm>
                <a:off x="377921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2</a:t>
                </a:r>
              </a:p>
            </p:txBody>
          </p:sp>
          <p:sp>
            <p:nvSpPr>
              <p:cNvPr id="35" name="Flowchart: Connector 34"/>
              <p:cNvSpPr/>
              <p:nvPr/>
            </p:nvSpPr>
            <p:spPr>
              <a:xfrm>
                <a:off x="4856176" y="16002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7</a:t>
                </a:r>
              </a:p>
            </p:txBody>
          </p:sp>
          <p:sp>
            <p:nvSpPr>
              <p:cNvPr id="36" name="Flowchart: Connector 35"/>
              <p:cNvSpPr/>
              <p:nvPr/>
            </p:nvSpPr>
            <p:spPr>
              <a:xfrm>
                <a:off x="404845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4</a:t>
                </a:r>
              </a:p>
            </p:txBody>
          </p:sp>
          <p:sp>
            <p:nvSpPr>
              <p:cNvPr id="37" name="Flowchart: Connector 36"/>
              <p:cNvSpPr/>
              <p:nvPr/>
            </p:nvSpPr>
            <p:spPr>
              <a:xfrm>
                <a:off x="350997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3</a:t>
                </a:r>
              </a:p>
            </p:txBody>
          </p:sp>
          <p:sp>
            <p:nvSpPr>
              <p:cNvPr id="38" name="Flowchart: Connector 37"/>
              <p:cNvSpPr/>
              <p:nvPr/>
            </p:nvSpPr>
            <p:spPr>
              <a:xfrm>
                <a:off x="458693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8</a:t>
                </a:r>
              </a:p>
            </p:txBody>
          </p:sp>
          <p:sp>
            <p:nvSpPr>
              <p:cNvPr id="39" name="Flowchart: Connector 38"/>
              <p:cNvSpPr/>
              <p:nvPr/>
            </p:nvSpPr>
            <p:spPr>
              <a:xfrm>
                <a:off x="5125416" y="21336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9</a:t>
                </a:r>
              </a:p>
            </p:txBody>
          </p:sp>
          <p:sp>
            <p:nvSpPr>
              <p:cNvPr id="40" name="Flowchart: Connector 39"/>
              <p:cNvSpPr/>
              <p:nvPr/>
            </p:nvSpPr>
            <p:spPr>
              <a:xfrm>
                <a:off x="377921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5</a:t>
                </a:r>
              </a:p>
            </p:txBody>
          </p:sp>
          <p:sp>
            <p:nvSpPr>
              <p:cNvPr id="41" name="Flowchart: Connector 40"/>
              <p:cNvSpPr/>
              <p:nvPr/>
            </p:nvSpPr>
            <p:spPr>
              <a:xfrm>
                <a:off x="4317696" y="2667018"/>
                <a:ext cx="274320" cy="274320"/>
              </a:xfrm>
              <a:prstGeom prst="flowChartConnector">
                <a:avLst/>
              </a:prstGeom>
              <a:solidFill>
                <a:schemeClr val="bg1">
                  <a:lumMod val="95000"/>
                </a:schemeClr>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404040"/>
                    </a:solidFill>
                  </a:rPr>
                  <a:t>6</a:t>
                </a:r>
              </a:p>
            </p:txBody>
          </p:sp>
          <p:cxnSp>
            <p:nvCxnSpPr>
              <p:cNvPr id="42" name="Straight Arrow Connector 41"/>
              <p:cNvCxnSpPr>
                <a:stCxn id="33" idx="3"/>
                <a:endCxn id="34" idx="7"/>
              </p:cNvCxnSpPr>
              <p:nvPr/>
            </p:nvCxnSpPr>
            <p:spPr>
              <a:xfrm flipH="1">
                <a:off x="401336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7" idx="7"/>
              </p:cNvCxnSpPr>
              <p:nvPr/>
            </p:nvCxnSpPr>
            <p:spPr>
              <a:xfrm flipH="1">
                <a:off x="37441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5"/>
                <a:endCxn id="36" idx="1"/>
              </p:cNvCxnSpPr>
              <p:nvPr/>
            </p:nvCxnSpPr>
            <p:spPr>
              <a:xfrm>
                <a:off x="401336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5" idx="1"/>
              </p:cNvCxnSpPr>
              <p:nvPr/>
            </p:nvCxnSpPr>
            <p:spPr>
              <a:xfrm>
                <a:off x="4551843" y="1377165"/>
                <a:ext cx="344506" cy="2632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5"/>
                <a:endCxn id="39" idx="1"/>
              </p:cNvCxnSpPr>
              <p:nvPr/>
            </p:nvCxnSpPr>
            <p:spPr>
              <a:xfrm>
                <a:off x="509032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5"/>
                <a:endCxn id="41" idx="1"/>
              </p:cNvCxnSpPr>
              <p:nvPr/>
            </p:nvCxnSpPr>
            <p:spPr>
              <a:xfrm>
                <a:off x="428260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3"/>
                <a:endCxn id="40" idx="7"/>
              </p:cNvCxnSpPr>
              <p:nvPr/>
            </p:nvCxnSpPr>
            <p:spPr>
              <a:xfrm flipH="1">
                <a:off x="4013363" y="23677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8" idx="7"/>
              </p:cNvCxnSpPr>
              <p:nvPr/>
            </p:nvCxnSpPr>
            <p:spPr>
              <a:xfrm flipH="1">
                <a:off x="4821083" y="1834365"/>
                <a:ext cx="75266" cy="33942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653925" y="2457316"/>
              <a:ext cx="1078491" cy="296363"/>
            </a:xfrm>
            <a:prstGeom prst="rect">
              <a:avLst/>
            </a:prstGeom>
            <a:noFill/>
          </p:spPr>
          <p:txBody>
            <a:bodyPr wrap="square" rtlCol="0">
              <a:spAutoFit/>
            </a:bodyPr>
            <a:lstStyle/>
            <a:p>
              <a:pPr algn="ctr" defTabSz="932597"/>
              <a:r>
                <a:rPr lang="en-US" sz="1326" dirty="0">
                  <a:solidFill>
                    <a:srgbClr val="404040"/>
                  </a:solidFill>
                </a:rPr>
                <a:t>Display Tree</a:t>
              </a:r>
            </a:p>
          </p:txBody>
        </p:sp>
      </p:grpSp>
      <p:sp>
        <p:nvSpPr>
          <p:cNvPr id="50" name="Rectangle 49"/>
          <p:cNvSpPr/>
          <p:nvPr/>
        </p:nvSpPr>
        <p:spPr>
          <a:xfrm>
            <a:off x="10565810"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Compositing</a:t>
            </a:r>
          </a:p>
        </p:txBody>
      </p:sp>
      <p:sp>
        <p:nvSpPr>
          <p:cNvPr id="51" name="Rectangle 50"/>
          <p:cNvSpPr/>
          <p:nvPr/>
        </p:nvSpPr>
        <p:spPr>
          <a:xfrm>
            <a:off x="3629278"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DOM API</a:t>
            </a:r>
          </a:p>
          <a:p>
            <a:pPr algn="ctr" defTabSz="932597"/>
            <a:r>
              <a:rPr lang="en-US" sz="1224" dirty="0">
                <a:solidFill>
                  <a:srgbClr val="404040"/>
                </a:solidFill>
              </a:rPr>
              <a:t>&amp; Capabilities</a:t>
            </a:r>
          </a:p>
        </p:txBody>
      </p:sp>
      <p:sp>
        <p:nvSpPr>
          <p:cNvPr id="52" name="Rectangle 51"/>
          <p:cNvSpPr/>
          <p:nvPr/>
        </p:nvSpPr>
        <p:spPr>
          <a:xfrm>
            <a:off x="3629486"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JavaScript</a:t>
            </a:r>
          </a:p>
        </p:txBody>
      </p:sp>
      <p:sp>
        <p:nvSpPr>
          <p:cNvPr id="53" name="Rectangle 52"/>
          <p:cNvSpPr/>
          <p:nvPr/>
        </p:nvSpPr>
        <p:spPr>
          <a:xfrm>
            <a:off x="9618950"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DMANIP</a:t>
            </a:r>
          </a:p>
        </p:txBody>
      </p:sp>
      <p:sp>
        <p:nvSpPr>
          <p:cNvPr id="54" name="Rectangle 53"/>
          <p:cNvSpPr/>
          <p:nvPr/>
        </p:nvSpPr>
        <p:spPr>
          <a:xfrm>
            <a:off x="9758655"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Hit Testing</a:t>
            </a:r>
          </a:p>
        </p:txBody>
      </p:sp>
      <p:sp>
        <p:nvSpPr>
          <p:cNvPr id="55" name="Rectangle 54"/>
          <p:cNvSpPr/>
          <p:nvPr/>
        </p:nvSpPr>
        <p:spPr>
          <a:xfrm>
            <a:off x="9903368"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404040"/>
                </a:solidFill>
              </a:rPr>
              <a:t> Input</a:t>
            </a:r>
          </a:p>
        </p:txBody>
      </p:sp>
      <p:sp>
        <p:nvSpPr>
          <p:cNvPr id="56" name="Rectangle 55"/>
          <p:cNvSpPr/>
          <p:nvPr/>
        </p:nvSpPr>
        <p:spPr>
          <a:xfrm>
            <a:off x="3629486"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404040"/>
                </a:solidFill>
              </a:rPr>
              <a:t>CSS Cascade</a:t>
            </a:r>
          </a:p>
        </p:txBody>
      </p:sp>
    </p:spTree>
    <p:extLst>
      <p:ext uri="{BB962C8B-B14F-4D97-AF65-F5344CB8AC3E}">
        <p14:creationId xmlns:p14="http://schemas.microsoft.com/office/powerpoint/2010/main" val="42039995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Event Tracing for Windows (ETW)</a:t>
            </a:r>
            <a:endParaRPr lang="en-US" dirty="0"/>
          </a:p>
        </p:txBody>
      </p:sp>
      <p:sp>
        <p:nvSpPr>
          <p:cNvPr id="2" name="Text Placeholder 1"/>
          <p:cNvSpPr>
            <a:spLocks noGrp="1"/>
          </p:cNvSpPr>
          <p:nvPr>
            <p:ph type="body" sz="quarter" idx="11"/>
          </p:nvPr>
        </p:nvSpPr>
        <p:spPr/>
        <p:txBody>
          <a:bodyPr/>
          <a:lstStyle/>
          <a:p>
            <a:pPr marL="0" indent="0"/>
            <a:r>
              <a:rPr lang="en-US" dirty="0"/>
              <a:t>Event Tracing for </a:t>
            </a:r>
            <a:r>
              <a:rPr lang="en-US" dirty="0" smtClean="0"/>
              <a:t>Windows </a:t>
            </a:r>
            <a:r>
              <a:rPr lang="en-US" dirty="0"/>
              <a:t>(ETW) </a:t>
            </a:r>
            <a:r>
              <a:rPr lang="en-US" dirty="0" smtClean="0"/>
              <a:t>allows us to see how our the web platform architecture</a:t>
            </a:r>
            <a:endParaRPr lang="en-US" dirty="0"/>
          </a:p>
        </p:txBody>
      </p:sp>
      <p:sp>
        <p:nvSpPr>
          <p:cNvPr id="25" name="Rectangle 24"/>
          <p:cNvSpPr/>
          <p:nvPr/>
        </p:nvSpPr>
        <p:spPr bwMode="auto">
          <a:xfrm>
            <a:off x="6757187" y="2629957"/>
            <a:ext cx="2553598" cy="27148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968001" y="1763871"/>
            <a:ext cx="1295216" cy="47101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2000" spc="-102" dirty="0">
                <a:solidFill>
                  <a:srgbClr val="FFFFFF"/>
                </a:solidFill>
                <a:ea typeface="Segoe UI" pitchFamily="34" charset="0"/>
                <a:cs typeface="Segoe UI" pitchFamily="34" charset="0"/>
              </a:rPr>
              <a:t>controller</a:t>
            </a:r>
          </a:p>
        </p:txBody>
      </p:sp>
      <p:sp>
        <p:nvSpPr>
          <p:cNvPr id="8" name="Rectangle 7"/>
          <p:cNvSpPr/>
          <p:nvPr/>
        </p:nvSpPr>
        <p:spPr bwMode="auto">
          <a:xfrm>
            <a:off x="5045450" y="3556280"/>
            <a:ext cx="1142838" cy="394819"/>
          </a:xfrm>
          <a:prstGeom prst="rect">
            <a:avLst/>
          </a:prstGeom>
          <a:solidFill>
            <a:schemeClr val="accent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Provider A</a:t>
            </a:r>
          </a:p>
        </p:txBody>
      </p:sp>
      <p:sp>
        <p:nvSpPr>
          <p:cNvPr id="9" name="Rectangle 8"/>
          <p:cNvSpPr/>
          <p:nvPr/>
        </p:nvSpPr>
        <p:spPr bwMode="auto">
          <a:xfrm>
            <a:off x="5044190" y="3959485"/>
            <a:ext cx="1142838" cy="394819"/>
          </a:xfrm>
          <a:prstGeom prst="rect">
            <a:avLst/>
          </a:prstGeom>
          <a:solidFill>
            <a:schemeClr val="accent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Provider B</a:t>
            </a:r>
          </a:p>
        </p:txBody>
      </p:sp>
      <p:sp>
        <p:nvSpPr>
          <p:cNvPr id="10" name="Rectangle 9"/>
          <p:cNvSpPr/>
          <p:nvPr/>
        </p:nvSpPr>
        <p:spPr bwMode="auto">
          <a:xfrm>
            <a:off x="5044190" y="4340431"/>
            <a:ext cx="1142838" cy="394819"/>
          </a:xfrm>
          <a:prstGeom prst="rect">
            <a:avLst/>
          </a:prstGeom>
          <a:solidFill>
            <a:schemeClr val="accent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Provider C</a:t>
            </a:r>
          </a:p>
        </p:txBody>
      </p:sp>
      <p:cxnSp>
        <p:nvCxnSpPr>
          <p:cNvPr id="18" name="Elbow Connector 17"/>
          <p:cNvCxnSpPr>
            <a:stCxn id="7" idx="2"/>
            <a:endCxn id="8" idx="0"/>
          </p:cNvCxnSpPr>
          <p:nvPr/>
        </p:nvCxnSpPr>
        <p:spPr>
          <a:xfrm rot="16200000" flipH="1">
            <a:off x="4955540" y="2894950"/>
            <a:ext cx="1321398" cy="126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6873293" y="3105886"/>
            <a:ext cx="2292762" cy="21517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Multidocument 23"/>
          <p:cNvSpPr/>
          <p:nvPr/>
        </p:nvSpPr>
        <p:spPr bwMode="auto">
          <a:xfrm>
            <a:off x="9615542" y="3668601"/>
            <a:ext cx="1219027" cy="1142838"/>
          </a:xfrm>
          <a:prstGeom prst="flowChartMultidocument">
            <a:avLst/>
          </a:prstGeom>
          <a:solidFill>
            <a:schemeClr val="accent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Trace Files</a:t>
            </a:r>
          </a:p>
        </p:txBody>
      </p:sp>
      <p:sp>
        <p:nvSpPr>
          <p:cNvPr id="26" name="Rectangle 25"/>
          <p:cNvSpPr/>
          <p:nvPr/>
        </p:nvSpPr>
        <p:spPr bwMode="auto">
          <a:xfrm>
            <a:off x="7406055" y="3508286"/>
            <a:ext cx="1142838" cy="1455531"/>
          </a:xfrm>
          <a:prstGeom prst="rect">
            <a:avLst/>
          </a:prstGeom>
          <a:solidFill>
            <a:schemeClr val="bg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solidFill>
                  <a:srgbClr val="00188F"/>
                </a:solidFill>
                <a:ea typeface="Segoe UI" pitchFamily="34" charset="0"/>
                <a:cs typeface="Segoe UI" pitchFamily="34" charset="0"/>
              </a:rPr>
              <a:t>Session</a:t>
            </a:r>
          </a:p>
          <a:p>
            <a:pPr algn="ctr" defTabSz="932227"/>
            <a:endParaRPr lang="en-US" sz="1599" spc="-102" dirty="0">
              <a:solidFill>
                <a:srgbClr val="00188F"/>
              </a:solidFill>
              <a:ea typeface="Segoe UI" pitchFamily="34" charset="0"/>
              <a:cs typeface="Segoe UI" pitchFamily="34" charset="0"/>
            </a:endParaRPr>
          </a:p>
          <a:p>
            <a:pPr algn="ctr" defTabSz="932227"/>
            <a:endParaRPr lang="en-US" sz="1599" spc="-102" dirty="0">
              <a:solidFill>
                <a:srgbClr val="00188F"/>
              </a:solidFill>
              <a:ea typeface="Segoe UI" pitchFamily="34" charset="0"/>
              <a:cs typeface="Segoe UI" pitchFamily="34" charset="0"/>
            </a:endParaRPr>
          </a:p>
          <a:p>
            <a:pPr algn="ctr" defTabSz="932227"/>
            <a:endParaRPr lang="en-US" sz="1599" spc="-102" dirty="0">
              <a:solidFill>
                <a:srgbClr val="00188F"/>
              </a:solidFill>
              <a:ea typeface="Segoe UI" pitchFamily="34" charset="0"/>
              <a:cs typeface="Segoe UI" pitchFamily="34" charset="0"/>
            </a:endParaRPr>
          </a:p>
          <a:p>
            <a:pPr algn="ctr" defTabSz="932227"/>
            <a:r>
              <a:rPr lang="en-US" sz="1599" spc="-102" dirty="0">
                <a:solidFill>
                  <a:srgbClr val="00188F"/>
                </a:solidFill>
                <a:ea typeface="Segoe UI" pitchFamily="34" charset="0"/>
                <a:cs typeface="Segoe UI" pitchFamily="34" charset="0"/>
              </a:rPr>
              <a:t>Buffer</a:t>
            </a:r>
          </a:p>
        </p:txBody>
      </p:sp>
      <p:sp>
        <p:nvSpPr>
          <p:cNvPr id="31" name="Flowchart: Document 30"/>
          <p:cNvSpPr/>
          <p:nvPr/>
        </p:nvSpPr>
        <p:spPr bwMode="auto">
          <a:xfrm>
            <a:off x="7615780" y="3871080"/>
            <a:ext cx="733320" cy="635603"/>
          </a:xfrm>
          <a:prstGeom prst="flowChartDocument">
            <a:avLst/>
          </a:prstGeom>
          <a:solidFill>
            <a:schemeClr val="accent4"/>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8188521" y="2676209"/>
            <a:ext cx="1144768" cy="376684"/>
          </a:xfrm>
          <a:prstGeom prst="rect">
            <a:avLst/>
          </a:prstGeom>
          <a:noFill/>
        </p:spPr>
        <p:txBody>
          <a:bodyPr wrap="none" rtlCol="0">
            <a:spAutoFit/>
          </a:bodyPr>
          <a:lstStyle/>
          <a:p>
            <a:pPr defTabSz="932597"/>
            <a:r>
              <a:rPr lang="en-US" dirty="0">
                <a:solidFill>
                  <a:srgbClr val="FFFFFF"/>
                </a:solidFill>
              </a:rPr>
              <a:t>Windows</a:t>
            </a:r>
          </a:p>
        </p:txBody>
      </p:sp>
      <p:cxnSp>
        <p:nvCxnSpPr>
          <p:cNvPr id="37" name="Straight Arrow Connector 36"/>
          <p:cNvCxnSpPr>
            <a:stCxn id="8" idx="3"/>
            <a:endCxn id="31" idx="1"/>
          </p:cNvCxnSpPr>
          <p:nvPr/>
        </p:nvCxnSpPr>
        <p:spPr>
          <a:xfrm>
            <a:off x="6188288" y="3753689"/>
            <a:ext cx="1427492" cy="435192"/>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31" idx="1"/>
          </p:cNvCxnSpPr>
          <p:nvPr/>
        </p:nvCxnSpPr>
        <p:spPr>
          <a:xfrm>
            <a:off x="6187028" y="4156894"/>
            <a:ext cx="1428753" cy="31986"/>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3"/>
            <a:endCxn id="31" idx="1"/>
          </p:cNvCxnSpPr>
          <p:nvPr/>
        </p:nvCxnSpPr>
        <p:spPr>
          <a:xfrm flipV="1">
            <a:off x="6187028" y="4188881"/>
            <a:ext cx="1428753" cy="348959"/>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9463164" y="5801898"/>
            <a:ext cx="1295216" cy="47101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2000" spc="-102" dirty="0">
                <a:solidFill>
                  <a:srgbClr val="FFFFFF"/>
                </a:solidFill>
                <a:ea typeface="Segoe UI" pitchFamily="34" charset="0"/>
                <a:cs typeface="Segoe UI" pitchFamily="34" charset="0"/>
              </a:rPr>
              <a:t>consumer</a:t>
            </a:r>
          </a:p>
        </p:txBody>
      </p:sp>
      <p:cxnSp>
        <p:nvCxnSpPr>
          <p:cNvPr id="51" name="Straight Arrow Connector 50"/>
          <p:cNvCxnSpPr>
            <a:stCxn id="24" idx="2"/>
            <a:endCxn id="50" idx="0"/>
          </p:cNvCxnSpPr>
          <p:nvPr/>
        </p:nvCxnSpPr>
        <p:spPr>
          <a:xfrm flipH="1">
            <a:off x="10110771" y="4768159"/>
            <a:ext cx="29516" cy="1033739"/>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6" idx="3"/>
            <a:endCxn id="24" idx="1"/>
          </p:cNvCxnSpPr>
          <p:nvPr/>
        </p:nvCxnSpPr>
        <p:spPr>
          <a:xfrm>
            <a:off x="8548893" y="4236052"/>
            <a:ext cx="1066649" cy="3968"/>
          </a:xfrm>
          <a:prstGeom prst="bentConnector3">
            <a:avLst>
              <a:gd name="adj1" fmla="val 50000"/>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557270" y="3089417"/>
            <a:ext cx="655993" cy="376684"/>
          </a:xfrm>
          <a:prstGeom prst="rect">
            <a:avLst/>
          </a:prstGeom>
          <a:noFill/>
        </p:spPr>
        <p:txBody>
          <a:bodyPr wrap="none" rtlCol="0">
            <a:spAutoFit/>
          </a:bodyPr>
          <a:lstStyle/>
          <a:p>
            <a:pPr defTabSz="932597"/>
            <a:r>
              <a:rPr lang="en-US" dirty="0">
                <a:solidFill>
                  <a:srgbClr val="FFFFFF"/>
                </a:solidFill>
              </a:rPr>
              <a:t>ETW</a:t>
            </a:r>
          </a:p>
        </p:txBody>
      </p:sp>
      <p:sp>
        <p:nvSpPr>
          <p:cNvPr id="99" name="TextBox 98"/>
          <p:cNvSpPr txBox="1"/>
          <p:nvPr/>
        </p:nvSpPr>
        <p:spPr>
          <a:xfrm>
            <a:off x="4694454" y="2584338"/>
            <a:ext cx="989450" cy="596155"/>
          </a:xfrm>
          <a:prstGeom prst="rect">
            <a:avLst/>
          </a:prstGeom>
          <a:noFill/>
        </p:spPr>
        <p:txBody>
          <a:bodyPr wrap="none" rtlCol="0">
            <a:spAutoFit/>
          </a:bodyPr>
          <a:lstStyle/>
          <a:p>
            <a:pPr defTabSz="932597"/>
            <a:r>
              <a:rPr lang="en-US" sz="1599" i="1" dirty="0">
                <a:solidFill>
                  <a:srgbClr val="404040"/>
                </a:solidFill>
              </a:rPr>
              <a:t>Enable / </a:t>
            </a:r>
            <a:br>
              <a:rPr lang="en-US" sz="1599" i="1" dirty="0">
                <a:solidFill>
                  <a:srgbClr val="404040"/>
                </a:solidFill>
              </a:rPr>
            </a:br>
            <a:r>
              <a:rPr lang="en-US" sz="1599" i="1" dirty="0">
                <a:solidFill>
                  <a:srgbClr val="404040"/>
                </a:solidFill>
              </a:rPr>
              <a:t>Disable</a:t>
            </a:r>
          </a:p>
        </p:txBody>
      </p:sp>
      <p:cxnSp>
        <p:nvCxnSpPr>
          <p:cNvPr id="105" name="Elbow Connector 104"/>
          <p:cNvCxnSpPr>
            <a:stCxn id="7" idx="3"/>
            <a:endCxn id="26" idx="0"/>
          </p:cNvCxnSpPr>
          <p:nvPr/>
        </p:nvCxnSpPr>
        <p:spPr>
          <a:xfrm>
            <a:off x="6263217" y="1999376"/>
            <a:ext cx="1714256" cy="1508910"/>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436053" y="1668741"/>
            <a:ext cx="1567425" cy="345163"/>
          </a:xfrm>
          <a:prstGeom prst="rect">
            <a:avLst/>
          </a:prstGeom>
          <a:noFill/>
        </p:spPr>
        <p:txBody>
          <a:bodyPr wrap="none" rtlCol="0">
            <a:spAutoFit/>
          </a:bodyPr>
          <a:lstStyle/>
          <a:p>
            <a:pPr defTabSz="932597"/>
            <a:r>
              <a:rPr lang="en-US" sz="1599" i="1" dirty="0">
                <a:solidFill>
                  <a:srgbClr val="404040"/>
                </a:solidFill>
              </a:rPr>
              <a:t>Session Control</a:t>
            </a:r>
          </a:p>
        </p:txBody>
      </p:sp>
    </p:spTree>
    <p:extLst>
      <p:ext uri="{BB962C8B-B14F-4D97-AF65-F5344CB8AC3E}">
        <p14:creationId xmlns:p14="http://schemas.microsoft.com/office/powerpoint/2010/main" val="7918381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78797" y="4033186"/>
            <a:ext cx="8776965" cy="573499"/>
          </a:xfrm>
        </p:spPr>
        <p:txBody>
          <a:bodyPr/>
          <a:lstStyle/>
          <a:p>
            <a:pPr marL="0" indent="0">
              <a:buNone/>
            </a:pPr>
            <a:r>
              <a:rPr lang="en-US" sz="3672" dirty="0"/>
              <a:t>Windows Performance Toolkit</a:t>
            </a:r>
          </a:p>
        </p:txBody>
      </p:sp>
      <p:sp>
        <p:nvSpPr>
          <p:cNvPr id="2" name="Title 1"/>
          <p:cNvSpPr>
            <a:spLocks noGrp="1"/>
          </p:cNvSpPr>
          <p:nvPr>
            <p:ph type="title"/>
          </p:nvPr>
        </p:nvSpPr>
        <p:spPr/>
        <p:txBody>
          <a:bodyPr/>
          <a:lstStyle/>
          <a:p>
            <a:r>
              <a:rPr lang="en-US" dirty="0" smtClean="0"/>
              <a:t>Measuring Performance</a:t>
            </a:r>
            <a:endParaRPr lang="en-US" dirty="0"/>
          </a:p>
        </p:txBody>
      </p:sp>
      <p:sp>
        <p:nvSpPr>
          <p:cNvPr id="5" name="Text Placeholder 4"/>
          <p:cNvSpPr>
            <a:spLocks noGrp="1"/>
          </p:cNvSpPr>
          <p:nvPr>
            <p:ph type="body" sz="quarter" idx="11"/>
          </p:nvPr>
        </p:nvSpPr>
        <p:spPr>
          <a:xfrm>
            <a:off x="283990" y="1668462"/>
            <a:ext cx="2582704" cy="5029200"/>
          </a:xfrm>
        </p:spPr>
        <p:txBody>
          <a:bodyPr/>
          <a:lstStyle/>
          <a:p>
            <a:r>
              <a:rPr lang="en-US" sz="2448" dirty="0"/>
              <a:t>Testing tools help you analyze and measure performance</a:t>
            </a:r>
            <a:endParaRPr lang="en-US" dirty="0"/>
          </a:p>
        </p:txBody>
      </p:sp>
      <p:pic>
        <p:nvPicPr>
          <p:cNvPr id="4" name="Picture 3"/>
          <p:cNvPicPr>
            <a:picLocks noChangeAspect="1"/>
          </p:cNvPicPr>
          <p:nvPr/>
        </p:nvPicPr>
        <p:blipFill>
          <a:blip r:embed="rId3"/>
          <a:stretch>
            <a:fillRect/>
          </a:stretch>
        </p:blipFill>
        <p:spPr>
          <a:xfrm>
            <a:off x="3414729" y="4727535"/>
            <a:ext cx="8834603" cy="1738580"/>
          </a:xfrm>
          <a:prstGeom prst="rect">
            <a:avLst/>
          </a:prstGeom>
        </p:spPr>
      </p:pic>
      <p:pic>
        <p:nvPicPr>
          <p:cNvPr id="8" name="Picture 7"/>
          <p:cNvPicPr>
            <a:picLocks noChangeAspect="1"/>
          </p:cNvPicPr>
          <p:nvPr/>
        </p:nvPicPr>
        <p:blipFill>
          <a:blip r:embed="rId4"/>
          <a:stretch>
            <a:fillRect/>
          </a:stretch>
        </p:blipFill>
        <p:spPr>
          <a:xfrm>
            <a:off x="3384030" y="2309964"/>
            <a:ext cx="8834603" cy="1357068"/>
          </a:xfrm>
          <a:prstGeom prst="rect">
            <a:avLst/>
          </a:prstGeom>
        </p:spPr>
      </p:pic>
      <p:sp>
        <p:nvSpPr>
          <p:cNvPr id="7" name="Content Placeholder 2"/>
          <p:cNvSpPr txBox="1">
            <a:spLocks/>
          </p:cNvSpPr>
          <p:nvPr/>
        </p:nvSpPr>
        <p:spPr>
          <a:xfrm>
            <a:off x="3078797" y="1580740"/>
            <a:ext cx="8776965" cy="573499"/>
          </a:xfrm>
          <a:prstGeom prst="rect">
            <a:avLst/>
          </a:prstGeom>
        </p:spPr>
        <p:txBody>
          <a:bodyPr vert="horz" wrap="square" lIns="149217" tIns="93260" rIns="149217" bIns="93260" rtlCol="0">
            <a:noAutofit/>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Clr>
                <a:srgbClr val="404040"/>
              </a:buClr>
              <a:buNone/>
            </a:pPr>
            <a:r>
              <a:rPr lang="en-US" sz="3672" dirty="0">
                <a:gradFill>
                  <a:gsLst>
                    <a:gs pos="1250">
                      <a:srgbClr val="404040"/>
                    </a:gs>
                    <a:gs pos="100000">
                      <a:srgbClr val="404040"/>
                    </a:gs>
                  </a:gsLst>
                  <a:lin ang="5400000" scaled="0"/>
                </a:gradFill>
              </a:rPr>
              <a:t>F12 Developer Tools</a:t>
            </a:r>
          </a:p>
        </p:txBody>
      </p:sp>
    </p:spTree>
    <p:extLst>
      <p:ext uri="{BB962C8B-B14F-4D97-AF65-F5344CB8AC3E}">
        <p14:creationId xmlns:p14="http://schemas.microsoft.com/office/powerpoint/2010/main" val="6807233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r>
              <a:rPr lang="en-US" dirty="0"/>
              <a:t> </a:t>
            </a:r>
            <a:r>
              <a:rPr lang="en-US" dirty="0" smtClean="0"/>
              <a:t>in the Real World</a:t>
            </a:r>
            <a:endParaRPr lang="en-US" dirty="0"/>
          </a:p>
        </p:txBody>
      </p:sp>
      <p:sp>
        <p:nvSpPr>
          <p:cNvPr id="3" name="Text Placeholder 2"/>
          <p:cNvSpPr>
            <a:spLocks noGrp="1"/>
          </p:cNvSpPr>
          <p:nvPr>
            <p:ph type="body" idx="1"/>
          </p:nvPr>
        </p:nvSpPr>
        <p:spPr>
          <a:xfrm>
            <a:off x="849292" y="4680828"/>
            <a:ext cx="10724938" cy="527358"/>
          </a:xfrm>
        </p:spPr>
        <p:txBody>
          <a:bodyPr/>
          <a:lstStyle/>
          <a:p>
            <a:r>
              <a:rPr lang="en-US" dirty="0" smtClean="0"/>
              <a:t>Real-world problems and solutions</a:t>
            </a:r>
            <a:endParaRPr lang="en-US" dirty="0"/>
          </a:p>
        </p:txBody>
      </p:sp>
    </p:spTree>
    <p:extLst>
      <p:ext uri="{BB962C8B-B14F-4D97-AF65-F5344CB8AC3E}">
        <p14:creationId xmlns:p14="http://schemas.microsoft.com/office/powerpoint/2010/main" val="2529606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Optimization</a:t>
            </a:r>
            <a:endParaRPr lang="en-US" dirty="0"/>
          </a:p>
        </p:txBody>
      </p:sp>
      <p:sp>
        <p:nvSpPr>
          <p:cNvPr id="3" name="Text Placeholder 2"/>
          <p:cNvSpPr>
            <a:spLocks noGrp="1"/>
          </p:cNvSpPr>
          <p:nvPr>
            <p:ph type="body" idx="1"/>
          </p:nvPr>
        </p:nvSpPr>
        <p:spPr>
          <a:xfrm>
            <a:off x="849292" y="4680828"/>
            <a:ext cx="10724938" cy="527358"/>
          </a:xfrm>
        </p:spPr>
        <p:txBody>
          <a:bodyPr/>
          <a:lstStyle/>
          <a:p>
            <a:r>
              <a:rPr lang="en-US" dirty="0" smtClean="0"/>
              <a:t>Getting your content to the user</a:t>
            </a:r>
            <a:endParaRPr lang="en-US" dirty="0"/>
          </a:p>
        </p:txBody>
      </p:sp>
    </p:spTree>
    <p:extLst>
      <p:ext uri="{BB962C8B-B14F-4D97-AF65-F5344CB8AC3E}">
        <p14:creationId xmlns:p14="http://schemas.microsoft.com/office/powerpoint/2010/main" val="2353599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Timing</a:t>
            </a:r>
            <a:endParaRPr lang="en-US" dirty="0"/>
          </a:p>
        </p:txBody>
      </p:sp>
      <p:sp>
        <p:nvSpPr>
          <p:cNvPr id="5" name="Rounded Rectangle 4"/>
          <p:cNvSpPr/>
          <p:nvPr/>
        </p:nvSpPr>
        <p:spPr bwMode="auto">
          <a:xfrm>
            <a:off x="839935" y="2998493"/>
            <a:ext cx="805451" cy="1355622"/>
          </a:xfrm>
          <a:custGeom>
            <a:avLst/>
            <a:gdLst>
              <a:gd name="connsiteX0" fmla="*/ 0 w 789730"/>
              <a:gd name="connsiteY0" fmla="*/ 51103 h 1323702"/>
              <a:gd name="connsiteX1" fmla="*/ 51103 w 789730"/>
              <a:gd name="connsiteY1" fmla="*/ 0 h 1323702"/>
              <a:gd name="connsiteX2" fmla="*/ 738627 w 789730"/>
              <a:gd name="connsiteY2" fmla="*/ 0 h 1323702"/>
              <a:gd name="connsiteX3" fmla="*/ 789730 w 789730"/>
              <a:gd name="connsiteY3" fmla="*/ 51103 h 1323702"/>
              <a:gd name="connsiteX4" fmla="*/ 789730 w 789730"/>
              <a:gd name="connsiteY4" fmla="*/ 1272599 h 1323702"/>
              <a:gd name="connsiteX5" fmla="*/ 738627 w 789730"/>
              <a:gd name="connsiteY5" fmla="*/ 1323702 h 1323702"/>
              <a:gd name="connsiteX6" fmla="*/ 51103 w 789730"/>
              <a:gd name="connsiteY6" fmla="*/ 1323702 h 1323702"/>
              <a:gd name="connsiteX7" fmla="*/ 0 w 789730"/>
              <a:gd name="connsiteY7" fmla="*/ 1272599 h 1323702"/>
              <a:gd name="connsiteX8" fmla="*/ 0 w 789730"/>
              <a:gd name="connsiteY8" fmla="*/ 51103 h 1323702"/>
              <a:gd name="connsiteX0" fmla="*/ 0 w 789730"/>
              <a:gd name="connsiteY0" fmla="*/ 51540 h 1324139"/>
              <a:gd name="connsiteX1" fmla="*/ 51103 w 789730"/>
              <a:gd name="connsiteY1" fmla="*/ 437 h 1324139"/>
              <a:gd name="connsiteX2" fmla="*/ 95458 w 789730"/>
              <a:gd name="connsiteY2" fmla="*/ 0 h 1324139"/>
              <a:gd name="connsiteX3" fmla="*/ 738627 w 789730"/>
              <a:gd name="connsiteY3" fmla="*/ 437 h 1324139"/>
              <a:gd name="connsiteX4" fmla="*/ 789730 w 789730"/>
              <a:gd name="connsiteY4" fmla="*/ 51540 h 1324139"/>
              <a:gd name="connsiteX5" fmla="*/ 789730 w 789730"/>
              <a:gd name="connsiteY5" fmla="*/ 1273036 h 1324139"/>
              <a:gd name="connsiteX6" fmla="*/ 738627 w 789730"/>
              <a:gd name="connsiteY6" fmla="*/ 1324139 h 1324139"/>
              <a:gd name="connsiteX7" fmla="*/ 51103 w 789730"/>
              <a:gd name="connsiteY7" fmla="*/ 1324139 h 1324139"/>
              <a:gd name="connsiteX8" fmla="*/ 0 w 789730"/>
              <a:gd name="connsiteY8" fmla="*/ 1273036 h 1324139"/>
              <a:gd name="connsiteX9" fmla="*/ 0 w 789730"/>
              <a:gd name="connsiteY9" fmla="*/ 51540 h 1324139"/>
              <a:gd name="connsiteX0" fmla="*/ 0 w 789730"/>
              <a:gd name="connsiteY0" fmla="*/ 56563 h 1329162"/>
              <a:gd name="connsiteX1" fmla="*/ 51103 w 789730"/>
              <a:gd name="connsiteY1" fmla="*/ 5460 h 1329162"/>
              <a:gd name="connsiteX2" fmla="*/ 95458 w 789730"/>
              <a:gd name="connsiteY2" fmla="*/ 5023 h 1329162"/>
              <a:gd name="connsiteX3" fmla="*/ 698359 w 789730"/>
              <a:gd name="connsiteY3" fmla="*/ 0 h 1329162"/>
              <a:gd name="connsiteX4" fmla="*/ 738627 w 789730"/>
              <a:gd name="connsiteY4" fmla="*/ 5460 h 1329162"/>
              <a:gd name="connsiteX5" fmla="*/ 789730 w 789730"/>
              <a:gd name="connsiteY5" fmla="*/ 56563 h 1329162"/>
              <a:gd name="connsiteX6" fmla="*/ 789730 w 789730"/>
              <a:gd name="connsiteY6" fmla="*/ 1278059 h 1329162"/>
              <a:gd name="connsiteX7" fmla="*/ 738627 w 789730"/>
              <a:gd name="connsiteY7" fmla="*/ 1329162 h 1329162"/>
              <a:gd name="connsiteX8" fmla="*/ 51103 w 789730"/>
              <a:gd name="connsiteY8" fmla="*/ 1329162 h 1329162"/>
              <a:gd name="connsiteX9" fmla="*/ 0 w 789730"/>
              <a:gd name="connsiteY9" fmla="*/ 1278059 h 1329162"/>
              <a:gd name="connsiteX10" fmla="*/ 0 w 789730"/>
              <a:gd name="connsiteY10" fmla="*/ 56563 h 132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9730" h="1329162">
                <a:moveTo>
                  <a:pt x="0" y="56563"/>
                </a:moveTo>
                <a:cubicBezTo>
                  <a:pt x="0" y="28340"/>
                  <a:pt x="22880" y="5460"/>
                  <a:pt x="51103" y="5460"/>
                </a:cubicBezTo>
                <a:lnTo>
                  <a:pt x="95458" y="5023"/>
                </a:lnTo>
                <a:lnTo>
                  <a:pt x="698359" y="0"/>
                </a:lnTo>
                <a:lnTo>
                  <a:pt x="738627" y="5460"/>
                </a:lnTo>
                <a:cubicBezTo>
                  <a:pt x="766850" y="5460"/>
                  <a:pt x="789730" y="28340"/>
                  <a:pt x="789730" y="56563"/>
                </a:cubicBezTo>
                <a:lnTo>
                  <a:pt x="789730" y="1278059"/>
                </a:lnTo>
                <a:cubicBezTo>
                  <a:pt x="789730" y="1306282"/>
                  <a:pt x="766850" y="1329162"/>
                  <a:pt x="738627" y="1329162"/>
                </a:cubicBezTo>
                <a:lnTo>
                  <a:pt x="51103" y="1329162"/>
                </a:lnTo>
                <a:cubicBezTo>
                  <a:pt x="22880" y="1329162"/>
                  <a:pt x="0" y="1306282"/>
                  <a:pt x="0" y="1278059"/>
                </a:cubicBezTo>
                <a:lnTo>
                  <a:pt x="0" y="56563"/>
                </a:lnTo>
                <a:close/>
              </a:path>
            </a:pathLst>
          </a:cu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Prompt  for Unload</a:t>
            </a:r>
          </a:p>
        </p:txBody>
      </p:sp>
      <p:sp>
        <p:nvSpPr>
          <p:cNvPr id="26" name="Rounded Rectangle 25"/>
          <p:cNvSpPr/>
          <p:nvPr/>
        </p:nvSpPr>
        <p:spPr bwMode="auto">
          <a:xfrm>
            <a:off x="1704609" y="2998496"/>
            <a:ext cx="805451" cy="1355622"/>
          </a:xfrm>
          <a:custGeom>
            <a:avLst/>
            <a:gdLst>
              <a:gd name="connsiteX0" fmla="*/ 0 w 789730"/>
              <a:gd name="connsiteY0" fmla="*/ 51103 h 1323702"/>
              <a:gd name="connsiteX1" fmla="*/ 51103 w 789730"/>
              <a:gd name="connsiteY1" fmla="*/ 0 h 1323702"/>
              <a:gd name="connsiteX2" fmla="*/ 738627 w 789730"/>
              <a:gd name="connsiteY2" fmla="*/ 0 h 1323702"/>
              <a:gd name="connsiteX3" fmla="*/ 789730 w 789730"/>
              <a:gd name="connsiteY3" fmla="*/ 51103 h 1323702"/>
              <a:gd name="connsiteX4" fmla="*/ 789730 w 789730"/>
              <a:gd name="connsiteY4" fmla="*/ 1272599 h 1323702"/>
              <a:gd name="connsiteX5" fmla="*/ 738627 w 789730"/>
              <a:gd name="connsiteY5" fmla="*/ 1323702 h 1323702"/>
              <a:gd name="connsiteX6" fmla="*/ 51103 w 789730"/>
              <a:gd name="connsiteY6" fmla="*/ 1323702 h 1323702"/>
              <a:gd name="connsiteX7" fmla="*/ 0 w 789730"/>
              <a:gd name="connsiteY7" fmla="*/ 1272599 h 1323702"/>
              <a:gd name="connsiteX8" fmla="*/ 0 w 789730"/>
              <a:gd name="connsiteY8" fmla="*/ 51103 h 1323702"/>
              <a:gd name="connsiteX0" fmla="*/ 0 w 789730"/>
              <a:gd name="connsiteY0" fmla="*/ 51540 h 1324139"/>
              <a:gd name="connsiteX1" fmla="*/ 51103 w 789730"/>
              <a:gd name="connsiteY1" fmla="*/ 437 h 1324139"/>
              <a:gd name="connsiteX2" fmla="*/ 86104 w 789730"/>
              <a:gd name="connsiteY2" fmla="*/ 0 h 1324139"/>
              <a:gd name="connsiteX3" fmla="*/ 738627 w 789730"/>
              <a:gd name="connsiteY3" fmla="*/ 437 h 1324139"/>
              <a:gd name="connsiteX4" fmla="*/ 789730 w 789730"/>
              <a:gd name="connsiteY4" fmla="*/ 51540 h 1324139"/>
              <a:gd name="connsiteX5" fmla="*/ 789730 w 789730"/>
              <a:gd name="connsiteY5" fmla="*/ 1273036 h 1324139"/>
              <a:gd name="connsiteX6" fmla="*/ 738627 w 789730"/>
              <a:gd name="connsiteY6" fmla="*/ 1324139 h 1324139"/>
              <a:gd name="connsiteX7" fmla="*/ 51103 w 789730"/>
              <a:gd name="connsiteY7" fmla="*/ 1324139 h 1324139"/>
              <a:gd name="connsiteX8" fmla="*/ 0 w 789730"/>
              <a:gd name="connsiteY8" fmla="*/ 1273036 h 1324139"/>
              <a:gd name="connsiteX9" fmla="*/ 0 w 789730"/>
              <a:gd name="connsiteY9" fmla="*/ 51540 h 1324139"/>
              <a:gd name="connsiteX0" fmla="*/ 0 w 789730"/>
              <a:gd name="connsiteY0" fmla="*/ 56563 h 1329162"/>
              <a:gd name="connsiteX1" fmla="*/ 51103 w 789730"/>
              <a:gd name="connsiteY1" fmla="*/ 5460 h 1329162"/>
              <a:gd name="connsiteX2" fmla="*/ 86104 w 789730"/>
              <a:gd name="connsiteY2" fmla="*/ 5023 h 1329162"/>
              <a:gd name="connsiteX3" fmla="*/ 699054 w 789730"/>
              <a:gd name="connsiteY3" fmla="*/ 0 h 1329162"/>
              <a:gd name="connsiteX4" fmla="*/ 738627 w 789730"/>
              <a:gd name="connsiteY4" fmla="*/ 5460 h 1329162"/>
              <a:gd name="connsiteX5" fmla="*/ 789730 w 789730"/>
              <a:gd name="connsiteY5" fmla="*/ 56563 h 1329162"/>
              <a:gd name="connsiteX6" fmla="*/ 789730 w 789730"/>
              <a:gd name="connsiteY6" fmla="*/ 1278059 h 1329162"/>
              <a:gd name="connsiteX7" fmla="*/ 738627 w 789730"/>
              <a:gd name="connsiteY7" fmla="*/ 1329162 h 1329162"/>
              <a:gd name="connsiteX8" fmla="*/ 51103 w 789730"/>
              <a:gd name="connsiteY8" fmla="*/ 1329162 h 1329162"/>
              <a:gd name="connsiteX9" fmla="*/ 0 w 789730"/>
              <a:gd name="connsiteY9" fmla="*/ 1278059 h 1329162"/>
              <a:gd name="connsiteX10" fmla="*/ 0 w 789730"/>
              <a:gd name="connsiteY10" fmla="*/ 56563 h 132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9730" h="1329162">
                <a:moveTo>
                  <a:pt x="0" y="56563"/>
                </a:moveTo>
                <a:cubicBezTo>
                  <a:pt x="0" y="28340"/>
                  <a:pt x="22880" y="5460"/>
                  <a:pt x="51103" y="5460"/>
                </a:cubicBezTo>
                <a:lnTo>
                  <a:pt x="86104" y="5023"/>
                </a:lnTo>
                <a:lnTo>
                  <a:pt x="699054" y="0"/>
                </a:lnTo>
                <a:lnTo>
                  <a:pt x="738627" y="5460"/>
                </a:lnTo>
                <a:cubicBezTo>
                  <a:pt x="766850" y="5460"/>
                  <a:pt x="789730" y="28340"/>
                  <a:pt x="789730" y="56563"/>
                </a:cubicBezTo>
                <a:lnTo>
                  <a:pt x="789730" y="1278059"/>
                </a:lnTo>
                <a:cubicBezTo>
                  <a:pt x="789730" y="1306282"/>
                  <a:pt x="766850" y="1329162"/>
                  <a:pt x="738627" y="1329162"/>
                </a:cubicBezTo>
                <a:lnTo>
                  <a:pt x="51103" y="1329162"/>
                </a:lnTo>
                <a:cubicBezTo>
                  <a:pt x="22880" y="1329162"/>
                  <a:pt x="0" y="1306282"/>
                  <a:pt x="0" y="1278059"/>
                </a:cubicBezTo>
                <a:lnTo>
                  <a:pt x="0" y="56563"/>
                </a:lnTo>
                <a:close/>
              </a:path>
            </a:pathLst>
          </a:cu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Redirect</a:t>
            </a:r>
          </a:p>
        </p:txBody>
      </p:sp>
      <p:sp>
        <p:nvSpPr>
          <p:cNvPr id="27" name="Rounded Rectangle 26"/>
          <p:cNvSpPr/>
          <p:nvPr/>
        </p:nvSpPr>
        <p:spPr bwMode="auto">
          <a:xfrm>
            <a:off x="2591092" y="3004066"/>
            <a:ext cx="805451"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AppCache</a:t>
            </a:r>
          </a:p>
        </p:txBody>
      </p:sp>
      <p:sp>
        <p:nvSpPr>
          <p:cNvPr id="28" name="Rounded Rectangle 27"/>
          <p:cNvSpPr/>
          <p:nvPr/>
        </p:nvSpPr>
        <p:spPr bwMode="auto">
          <a:xfrm>
            <a:off x="3477574" y="3004066"/>
            <a:ext cx="805451"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DNS</a:t>
            </a:r>
          </a:p>
        </p:txBody>
      </p:sp>
      <p:sp>
        <p:nvSpPr>
          <p:cNvPr id="29" name="Rounded Rectangle 28"/>
          <p:cNvSpPr/>
          <p:nvPr/>
        </p:nvSpPr>
        <p:spPr bwMode="auto">
          <a:xfrm>
            <a:off x="4361635" y="3004066"/>
            <a:ext cx="805451"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TCP</a:t>
            </a:r>
          </a:p>
        </p:txBody>
      </p:sp>
      <p:sp>
        <p:nvSpPr>
          <p:cNvPr id="30" name="Rounded Rectangle 29"/>
          <p:cNvSpPr/>
          <p:nvPr/>
        </p:nvSpPr>
        <p:spPr bwMode="auto">
          <a:xfrm>
            <a:off x="5242419" y="3004066"/>
            <a:ext cx="1173294"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Request</a:t>
            </a:r>
          </a:p>
        </p:txBody>
      </p:sp>
      <p:sp>
        <p:nvSpPr>
          <p:cNvPr id="31" name="Rounded Rectangle 30"/>
          <p:cNvSpPr/>
          <p:nvPr/>
        </p:nvSpPr>
        <p:spPr bwMode="auto">
          <a:xfrm>
            <a:off x="6441737" y="3004066"/>
            <a:ext cx="1173294"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Response</a:t>
            </a:r>
          </a:p>
        </p:txBody>
      </p:sp>
      <p:sp>
        <p:nvSpPr>
          <p:cNvPr id="32" name="Rounded Rectangle 31"/>
          <p:cNvSpPr/>
          <p:nvPr/>
        </p:nvSpPr>
        <p:spPr bwMode="auto">
          <a:xfrm>
            <a:off x="7643046" y="3004066"/>
            <a:ext cx="2871108"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33" name="Rounded Rectangle 32"/>
          <p:cNvSpPr/>
          <p:nvPr/>
        </p:nvSpPr>
        <p:spPr bwMode="auto">
          <a:xfrm>
            <a:off x="10561597" y="3004066"/>
            <a:ext cx="1132447" cy="1350053"/>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Load</a:t>
            </a:r>
          </a:p>
        </p:txBody>
      </p:sp>
      <p:sp>
        <p:nvSpPr>
          <p:cNvPr id="34" name="Flowchart: Extract 33"/>
          <p:cNvSpPr/>
          <p:nvPr/>
        </p:nvSpPr>
        <p:spPr>
          <a:xfrm rot="5400000">
            <a:off x="1508374" y="314445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Flowchart: Extract 35"/>
          <p:cNvSpPr/>
          <p:nvPr/>
        </p:nvSpPr>
        <p:spPr>
          <a:xfrm rot="5400000">
            <a:off x="2377192"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Flowchart: Extract 36"/>
          <p:cNvSpPr/>
          <p:nvPr/>
        </p:nvSpPr>
        <p:spPr>
          <a:xfrm rot="5400000">
            <a:off x="3265745"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Flowchart: Extract 37"/>
          <p:cNvSpPr/>
          <p:nvPr/>
        </p:nvSpPr>
        <p:spPr>
          <a:xfrm rot="5400000">
            <a:off x="4154299"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Flowchart: Extract 38"/>
          <p:cNvSpPr/>
          <p:nvPr/>
        </p:nvSpPr>
        <p:spPr>
          <a:xfrm rot="5400000">
            <a:off x="5040431"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Flowchart: Extract 39"/>
          <p:cNvSpPr/>
          <p:nvPr/>
        </p:nvSpPr>
        <p:spPr>
          <a:xfrm rot="5400000">
            <a:off x="6267139"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Flowchart: Extract 40"/>
          <p:cNvSpPr/>
          <p:nvPr/>
        </p:nvSpPr>
        <p:spPr>
          <a:xfrm rot="5400000">
            <a:off x="7449099"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Flowchart: Extract 41"/>
          <p:cNvSpPr/>
          <p:nvPr/>
        </p:nvSpPr>
        <p:spPr>
          <a:xfrm rot="5400000">
            <a:off x="10411715" y="3144456"/>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Rounded Rectangle 42"/>
          <p:cNvSpPr/>
          <p:nvPr/>
        </p:nvSpPr>
        <p:spPr bwMode="auto">
          <a:xfrm>
            <a:off x="6408738" y="4193018"/>
            <a:ext cx="1037847" cy="585265"/>
          </a:xfrm>
          <a:prstGeom prst="roundRect">
            <a:avLst>
              <a:gd name="adj" fmla="val 6471"/>
            </a:avLst>
          </a:prstGeom>
          <a:solidFill>
            <a:schemeClr val="accent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188F"/>
                </a:solidFill>
                <a:ea typeface="Segoe UI" pitchFamily="34" charset="0"/>
                <a:cs typeface="Segoe UI" pitchFamily="34" charset="0"/>
              </a:rPr>
              <a:t>Unload</a:t>
            </a:r>
          </a:p>
        </p:txBody>
      </p:sp>
      <p:sp>
        <p:nvSpPr>
          <p:cNvPr id="44" name="Rounded Rectangle 43"/>
          <p:cNvSpPr/>
          <p:nvPr/>
        </p:nvSpPr>
        <p:spPr bwMode="auto">
          <a:xfrm>
            <a:off x="8084366" y="4194406"/>
            <a:ext cx="2154876" cy="585265"/>
          </a:xfrm>
          <a:prstGeom prst="roundRect">
            <a:avLst>
              <a:gd name="adj" fmla="val 6471"/>
            </a:avLst>
          </a:prstGeom>
          <a:solidFill>
            <a:schemeClr val="accent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err="1">
                <a:solidFill>
                  <a:srgbClr val="00188F"/>
                </a:solidFill>
                <a:ea typeface="Segoe UI" pitchFamily="34" charset="0"/>
                <a:cs typeface="Segoe UI" pitchFamily="34" charset="0"/>
              </a:rPr>
              <a:t>DOMContentLoaded</a:t>
            </a:r>
            <a:endParaRPr lang="en-US" sz="1428" dirty="0">
              <a:solidFill>
                <a:srgbClr val="00188F"/>
              </a:solidFill>
              <a:ea typeface="Segoe UI" pitchFamily="34" charset="0"/>
              <a:cs typeface="Segoe UI" pitchFamily="34" charset="0"/>
            </a:endParaRPr>
          </a:p>
        </p:txBody>
      </p:sp>
      <p:sp>
        <p:nvSpPr>
          <p:cNvPr id="6" name="TextBox 5"/>
          <p:cNvSpPr txBox="1"/>
          <p:nvPr/>
        </p:nvSpPr>
        <p:spPr>
          <a:xfrm>
            <a:off x="2727011" y="1182379"/>
            <a:ext cx="1630010"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navigationStart</a:t>
            </a:r>
            <a:endParaRPr lang="en-US" sz="1428" dirty="0">
              <a:solidFill>
                <a:srgbClr val="404040"/>
              </a:solidFill>
            </a:endParaRPr>
          </a:p>
        </p:txBody>
      </p:sp>
      <p:sp>
        <p:nvSpPr>
          <p:cNvPr id="80" name="TextBox 79"/>
          <p:cNvSpPr txBox="1"/>
          <p:nvPr/>
        </p:nvSpPr>
        <p:spPr>
          <a:xfrm>
            <a:off x="2727013" y="1480009"/>
            <a:ext cx="1391247"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redirectStart</a:t>
            </a:r>
            <a:endParaRPr lang="en-US" sz="1428" dirty="0">
              <a:solidFill>
                <a:srgbClr val="404040"/>
              </a:solidFill>
            </a:endParaRPr>
          </a:p>
        </p:txBody>
      </p:sp>
      <p:cxnSp>
        <p:nvCxnSpPr>
          <p:cNvPr id="82" name="Elbow Connector 81"/>
          <p:cNvCxnSpPr>
            <a:stCxn id="80" idx="1"/>
            <a:endCxn id="26" idx="2"/>
          </p:cNvCxnSpPr>
          <p:nvPr/>
        </p:nvCxnSpPr>
        <p:spPr>
          <a:xfrm rot="10800000" flipV="1">
            <a:off x="1792429" y="1731525"/>
            <a:ext cx="934585" cy="1272094"/>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727013" y="1777640"/>
            <a:ext cx="1315060"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redirectEnd</a:t>
            </a:r>
            <a:endParaRPr lang="en-US" sz="1428" dirty="0">
              <a:solidFill>
                <a:srgbClr val="404040"/>
              </a:solidFill>
            </a:endParaRPr>
          </a:p>
        </p:txBody>
      </p:sp>
      <p:cxnSp>
        <p:nvCxnSpPr>
          <p:cNvPr id="117" name="Elbow Connector 116"/>
          <p:cNvCxnSpPr>
            <a:stCxn id="105" idx="1"/>
            <a:endCxn id="26" idx="3"/>
          </p:cNvCxnSpPr>
          <p:nvPr/>
        </p:nvCxnSpPr>
        <p:spPr>
          <a:xfrm rot="10800000" flipV="1">
            <a:off x="2417581" y="2029155"/>
            <a:ext cx="309433" cy="969340"/>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288529" y="4931108"/>
            <a:ext cx="1785000"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unloadEventStart</a:t>
            </a:r>
            <a:endParaRPr lang="en-US" sz="1428" dirty="0">
              <a:solidFill>
                <a:srgbClr val="404040"/>
              </a:solidFill>
            </a:endParaRPr>
          </a:p>
        </p:txBody>
      </p:sp>
      <p:sp>
        <p:nvSpPr>
          <p:cNvPr id="129" name="TextBox 128"/>
          <p:cNvSpPr txBox="1"/>
          <p:nvPr/>
        </p:nvSpPr>
        <p:spPr>
          <a:xfrm>
            <a:off x="4363146" y="5199736"/>
            <a:ext cx="1708813"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unloadEventEnd</a:t>
            </a:r>
            <a:endParaRPr lang="en-US" sz="1428" dirty="0">
              <a:solidFill>
                <a:srgbClr val="404040"/>
              </a:solidFill>
            </a:endParaRPr>
          </a:p>
        </p:txBody>
      </p:sp>
      <p:cxnSp>
        <p:nvCxnSpPr>
          <p:cNvPr id="131" name="Elbow Connector 130"/>
          <p:cNvCxnSpPr>
            <a:stCxn id="128" idx="3"/>
          </p:cNvCxnSpPr>
          <p:nvPr/>
        </p:nvCxnSpPr>
        <p:spPr>
          <a:xfrm flipV="1">
            <a:off x="6073529" y="4796178"/>
            <a:ext cx="348751" cy="38644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29" idx="3"/>
          </p:cNvCxnSpPr>
          <p:nvPr/>
        </p:nvCxnSpPr>
        <p:spPr>
          <a:xfrm flipV="1">
            <a:off x="6071959" y="4796177"/>
            <a:ext cx="1352831" cy="655075"/>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2727012" y="2075271"/>
            <a:ext cx="1174654"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fetchStart</a:t>
            </a:r>
            <a:endParaRPr lang="en-US" sz="1428" dirty="0">
              <a:solidFill>
                <a:srgbClr val="404040"/>
              </a:solidFill>
            </a:endParaRPr>
          </a:p>
        </p:txBody>
      </p:sp>
      <p:cxnSp>
        <p:nvCxnSpPr>
          <p:cNvPr id="171" name="Elbow Connector 170"/>
          <p:cNvCxnSpPr>
            <a:stCxn id="160" idx="1"/>
          </p:cNvCxnSpPr>
          <p:nvPr/>
        </p:nvCxnSpPr>
        <p:spPr>
          <a:xfrm rot="10800000" flipV="1">
            <a:off x="2685169" y="2326786"/>
            <a:ext cx="41843" cy="677279"/>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1348619" y="5123941"/>
            <a:ext cx="2006041"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domainLookupStart</a:t>
            </a:r>
            <a:endParaRPr lang="en-US" sz="1428" dirty="0">
              <a:solidFill>
                <a:srgbClr val="404040"/>
              </a:solidFill>
            </a:endParaRPr>
          </a:p>
        </p:txBody>
      </p:sp>
      <p:sp>
        <p:nvSpPr>
          <p:cNvPr id="216" name="TextBox 215"/>
          <p:cNvSpPr txBox="1"/>
          <p:nvPr/>
        </p:nvSpPr>
        <p:spPr>
          <a:xfrm>
            <a:off x="1423237" y="5463231"/>
            <a:ext cx="1929853"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domainLookupEnd</a:t>
            </a:r>
            <a:endParaRPr lang="en-US" sz="1428" dirty="0">
              <a:solidFill>
                <a:srgbClr val="404040"/>
              </a:solidFill>
            </a:endParaRPr>
          </a:p>
        </p:txBody>
      </p:sp>
      <p:cxnSp>
        <p:nvCxnSpPr>
          <p:cNvPr id="218" name="Elbow Connector 217"/>
          <p:cNvCxnSpPr>
            <a:stCxn id="215" idx="3"/>
          </p:cNvCxnSpPr>
          <p:nvPr/>
        </p:nvCxnSpPr>
        <p:spPr>
          <a:xfrm flipV="1">
            <a:off x="3354660" y="4366386"/>
            <a:ext cx="160222" cy="100907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stCxn id="216" idx="3"/>
          </p:cNvCxnSpPr>
          <p:nvPr/>
        </p:nvCxnSpPr>
        <p:spPr>
          <a:xfrm flipV="1">
            <a:off x="3353090" y="4366386"/>
            <a:ext cx="886963" cy="134836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5242418" y="933773"/>
            <a:ext cx="1420741"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connectStart</a:t>
            </a:r>
            <a:endParaRPr lang="en-US" sz="1428" dirty="0">
              <a:solidFill>
                <a:srgbClr val="404040"/>
              </a:solidFill>
            </a:endParaRPr>
          </a:p>
        </p:txBody>
      </p:sp>
      <p:sp>
        <p:nvSpPr>
          <p:cNvPr id="237" name="TextBox 236"/>
          <p:cNvSpPr txBox="1"/>
          <p:nvPr/>
        </p:nvSpPr>
        <p:spPr>
          <a:xfrm>
            <a:off x="5242420" y="1231404"/>
            <a:ext cx="2242253"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secureConnectionStart</a:t>
            </a:r>
            <a:endParaRPr lang="en-US" sz="1428" dirty="0">
              <a:solidFill>
                <a:srgbClr val="404040"/>
              </a:solidFill>
            </a:endParaRPr>
          </a:p>
        </p:txBody>
      </p:sp>
      <p:sp>
        <p:nvSpPr>
          <p:cNvPr id="238" name="TextBox 237"/>
          <p:cNvSpPr txBox="1"/>
          <p:nvPr/>
        </p:nvSpPr>
        <p:spPr>
          <a:xfrm>
            <a:off x="5242419" y="1529034"/>
            <a:ext cx="1344554"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connectEnd</a:t>
            </a:r>
            <a:endParaRPr lang="en-US" sz="1428" dirty="0">
              <a:solidFill>
                <a:srgbClr val="404040"/>
              </a:solidFill>
            </a:endParaRPr>
          </a:p>
        </p:txBody>
      </p:sp>
      <p:cxnSp>
        <p:nvCxnSpPr>
          <p:cNvPr id="245" name="Elbow Connector 244"/>
          <p:cNvCxnSpPr>
            <a:stCxn id="236" idx="1"/>
          </p:cNvCxnSpPr>
          <p:nvPr/>
        </p:nvCxnSpPr>
        <p:spPr>
          <a:xfrm rot="10800000" flipV="1">
            <a:off x="4419414" y="1185289"/>
            <a:ext cx="823004" cy="18187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237" idx="1"/>
          </p:cNvCxnSpPr>
          <p:nvPr/>
        </p:nvCxnSpPr>
        <p:spPr>
          <a:xfrm rot="10800000" flipV="1">
            <a:off x="4577065" y="1482919"/>
            <a:ext cx="665356" cy="1515573"/>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9" name="Elbow Connector 248"/>
          <p:cNvCxnSpPr>
            <a:stCxn id="238" idx="1"/>
          </p:cNvCxnSpPr>
          <p:nvPr/>
        </p:nvCxnSpPr>
        <p:spPr>
          <a:xfrm rot="10800000" flipV="1">
            <a:off x="5092468" y="1780549"/>
            <a:ext cx="149951" cy="1217942"/>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7757076" y="1761801"/>
            <a:ext cx="1380653"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requestStart</a:t>
            </a:r>
            <a:endParaRPr lang="en-US" sz="1428" dirty="0">
              <a:solidFill>
                <a:srgbClr val="404040"/>
              </a:solidFill>
            </a:endParaRPr>
          </a:p>
        </p:txBody>
      </p:sp>
      <p:sp>
        <p:nvSpPr>
          <p:cNvPr id="261" name="TextBox 260"/>
          <p:cNvSpPr txBox="1"/>
          <p:nvPr/>
        </p:nvSpPr>
        <p:spPr>
          <a:xfrm>
            <a:off x="7757077" y="2059431"/>
            <a:ext cx="1504906"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responseStart</a:t>
            </a:r>
            <a:endParaRPr lang="en-US" sz="1428" dirty="0">
              <a:solidFill>
                <a:srgbClr val="404040"/>
              </a:solidFill>
            </a:endParaRPr>
          </a:p>
        </p:txBody>
      </p:sp>
      <p:sp>
        <p:nvSpPr>
          <p:cNvPr id="262" name="TextBox 261"/>
          <p:cNvSpPr txBox="1"/>
          <p:nvPr/>
        </p:nvSpPr>
        <p:spPr>
          <a:xfrm>
            <a:off x="7757078" y="2357061"/>
            <a:ext cx="1428720"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solidFill>
                  <a:srgbClr val="404040"/>
                </a:solidFill>
              </a:rPr>
              <a:t>responseEnd</a:t>
            </a:r>
            <a:endParaRPr lang="en-US" sz="1428" dirty="0">
              <a:solidFill>
                <a:srgbClr val="404040"/>
              </a:solidFill>
            </a:endParaRPr>
          </a:p>
        </p:txBody>
      </p:sp>
      <p:cxnSp>
        <p:nvCxnSpPr>
          <p:cNvPr id="264" name="Elbow Connector 263"/>
          <p:cNvCxnSpPr>
            <a:stCxn id="262" idx="1"/>
          </p:cNvCxnSpPr>
          <p:nvPr/>
        </p:nvCxnSpPr>
        <p:spPr>
          <a:xfrm rot="10800000" flipV="1">
            <a:off x="7474020" y="2608576"/>
            <a:ext cx="283057" cy="38991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6" name="Elbow Connector 265"/>
          <p:cNvCxnSpPr>
            <a:stCxn id="261" idx="1"/>
          </p:cNvCxnSpPr>
          <p:nvPr/>
        </p:nvCxnSpPr>
        <p:spPr>
          <a:xfrm rot="10800000" flipV="1">
            <a:off x="6565719" y="2310946"/>
            <a:ext cx="1191358" cy="687547"/>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a:stCxn id="260" idx="1"/>
          </p:cNvCxnSpPr>
          <p:nvPr/>
        </p:nvCxnSpPr>
        <p:spPr>
          <a:xfrm rot="10800000" flipV="1">
            <a:off x="5348413" y="2013315"/>
            <a:ext cx="2408665" cy="985177"/>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5499489" y="5502125"/>
            <a:ext cx="1417275"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domLoading</a:t>
            </a:r>
            <a:endParaRPr lang="en-US" sz="1428" dirty="0">
              <a:solidFill>
                <a:srgbClr val="404040"/>
              </a:solidFill>
            </a:endParaRPr>
          </a:p>
        </p:txBody>
      </p:sp>
      <p:sp>
        <p:nvSpPr>
          <p:cNvPr id="272" name="TextBox 271"/>
          <p:cNvSpPr txBox="1"/>
          <p:nvPr/>
        </p:nvSpPr>
        <p:spPr>
          <a:xfrm>
            <a:off x="5301729" y="5799756"/>
            <a:ext cx="1615035"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domInteractive</a:t>
            </a:r>
            <a:endParaRPr lang="en-US" sz="1428" dirty="0">
              <a:solidFill>
                <a:srgbClr val="404040"/>
              </a:solidFill>
            </a:endParaRPr>
          </a:p>
        </p:txBody>
      </p:sp>
      <p:sp>
        <p:nvSpPr>
          <p:cNvPr id="273" name="TextBox 272"/>
          <p:cNvSpPr txBox="1"/>
          <p:nvPr/>
        </p:nvSpPr>
        <p:spPr>
          <a:xfrm>
            <a:off x="7299485" y="6001233"/>
            <a:ext cx="2864241"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domContentLoadedEventStart</a:t>
            </a:r>
            <a:endParaRPr lang="en-US" sz="1428" dirty="0">
              <a:solidFill>
                <a:srgbClr val="404040"/>
              </a:solidFill>
            </a:endParaRPr>
          </a:p>
        </p:txBody>
      </p:sp>
      <p:cxnSp>
        <p:nvCxnSpPr>
          <p:cNvPr id="275" name="Elbow Connector 274"/>
          <p:cNvCxnSpPr>
            <a:stCxn id="271" idx="3"/>
          </p:cNvCxnSpPr>
          <p:nvPr/>
        </p:nvCxnSpPr>
        <p:spPr>
          <a:xfrm flipV="1">
            <a:off x="6916764" y="4366385"/>
            <a:ext cx="753230" cy="1387257"/>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p:cNvCxnSpPr>
            <a:stCxn id="272" idx="3"/>
          </p:cNvCxnSpPr>
          <p:nvPr/>
        </p:nvCxnSpPr>
        <p:spPr>
          <a:xfrm flipV="1">
            <a:off x="6916763" y="4366386"/>
            <a:ext cx="1046021" cy="168488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273" idx="0"/>
          </p:cNvCxnSpPr>
          <p:nvPr/>
        </p:nvCxnSpPr>
        <p:spPr>
          <a:xfrm rot="16200000" flipV="1">
            <a:off x="7815095" y="5084723"/>
            <a:ext cx="1221561" cy="611460"/>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3" name="TextBox 292"/>
          <p:cNvSpPr txBox="1"/>
          <p:nvPr/>
        </p:nvSpPr>
        <p:spPr>
          <a:xfrm>
            <a:off x="7375874" y="6318546"/>
            <a:ext cx="2788053"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domContentLoadedEventEnd</a:t>
            </a:r>
            <a:endParaRPr lang="en-US" sz="1428" dirty="0">
              <a:solidFill>
                <a:srgbClr val="404040"/>
              </a:solidFill>
            </a:endParaRPr>
          </a:p>
        </p:txBody>
      </p:sp>
      <p:sp>
        <p:nvSpPr>
          <p:cNvPr id="294" name="TextBox 293"/>
          <p:cNvSpPr txBox="1"/>
          <p:nvPr/>
        </p:nvSpPr>
        <p:spPr>
          <a:xfrm>
            <a:off x="10659413" y="5898392"/>
            <a:ext cx="1555654"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domComplete</a:t>
            </a:r>
            <a:endParaRPr lang="en-US" sz="1428" dirty="0">
              <a:solidFill>
                <a:srgbClr val="404040"/>
              </a:solidFill>
            </a:endParaRPr>
          </a:p>
        </p:txBody>
      </p:sp>
      <p:cxnSp>
        <p:nvCxnSpPr>
          <p:cNvPr id="296" name="Elbow Connector 295"/>
          <p:cNvCxnSpPr>
            <a:stCxn id="294" idx="1"/>
          </p:cNvCxnSpPr>
          <p:nvPr/>
        </p:nvCxnSpPr>
        <p:spPr>
          <a:xfrm rot="10800000">
            <a:off x="10514158" y="4346228"/>
            <a:ext cx="145256" cy="1803680"/>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9" name="Elbow Connector 298"/>
          <p:cNvCxnSpPr>
            <a:stCxn id="293" idx="3"/>
          </p:cNvCxnSpPr>
          <p:nvPr/>
        </p:nvCxnSpPr>
        <p:spPr>
          <a:xfrm flipV="1">
            <a:off x="10163926" y="4796177"/>
            <a:ext cx="66096" cy="177388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8600649" y="930978"/>
            <a:ext cx="1496275"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loadEventEnd</a:t>
            </a:r>
            <a:endParaRPr lang="en-US" sz="1428" dirty="0">
              <a:solidFill>
                <a:srgbClr val="404040"/>
              </a:solidFill>
            </a:endParaRPr>
          </a:p>
        </p:txBody>
      </p:sp>
      <p:sp>
        <p:nvSpPr>
          <p:cNvPr id="302" name="TextBox 301"/>
          <p:cNvSpPr txBox="1"/>
          <p:nvPr/>
        </p:nvSpPr>
        <p:spPr>
          <a:xfrm>
            <a:off x="8524462" y="1228608"/>
            <a:ext cx="1572462" cy="503031"/>
          </a:xfrm>
          <a:prstGeom prst="rect">
            <a:avLst/>
          </a:prstGeom>
          <a:noFill/>
        </p:spPr>
        <p:txBody>
          <a:bodyPr wrap="none" lIns="186521" tIns="149217" rIns="186521" bIns="149217" rtlCol="0">
            <a:spAutoFit/>
          </a:bodyPr>
          <a:lstStyle/>
          <a:p>
            <a:pPr algn="r" defTabSz="932597">
              <a:lnSpc>
                <a:spcPct val="90000"/>
              </a:lnSpc>
              <a:spcAft>
                <a:spcPts val="612"/>
              </a:spcAft>
            </a:pPr>
            <a:r>
              <a:rPr lang="en-US" sz="1428" dirty="0" err="1">
                <a:solidFill>
                  <a:srgbClr val="404040"/>
                </a:solidFill>
              </a:rPr>
              <a:t>loadEventStart</a:t>
            </a:r>
            <a:endParaRPr lang="en-US" sz="1428" dirty="0">
              <a:solidFill>
                <a:srgbClr val="404040"/>
              </a:solidFill>
            </a:endParaRPr>
          </a:p>
        </p:txBody>
      </p:sp>
      <p:cxnSp>
        <p:nvCxnSpPr>
          <p:cNvPr id="306" name="Elbow Connector 305"/>
          <p:cNvCxnSpPr>
            <a:stCxn id="301" idx="3"/>
          </p:cNvCxnSpPr>
          <p:nvPr/>
        </p:nvCxnSpPr>
        <p:spPr>
          <a:xfrm>
            <a:off x="10096924" y="1182494"/>
            <a:ext cx="1541846" cy="1815999"/>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8" name="Elbow Connector 307"/>
          <p:cNvCxnSpPr>
            <a:stCxn id="302" idx="3"/>
          </p:cNvCxnSpPr>
          <p:nvPr/>
        </p:nvCxnSpPr>
        <p:spPr>
          <a:xfrm>
            <a:off x="10096924" y="1480124"/>
            <a:ext cx="561687" cy="1523942"/>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1298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0"/>
            <a:ext cx="11885514" cy="2096026"/>
          </a:xfrm>
        </p:spPr>
        <p:txBody>
          <a:bodyPr/>
          <a:lstStyle/>
          <a:p>
            <a:r>
              <a:rPr lang="en-US" dirty="0" smtClean="0"/>
              <a:t>Physical Performance Limits</a:t>
            </a:r>
          </a:p>
          <a:p>
            <a:r>
              <a:rPr lang="en-US" dirty="0" smtClean="0"/>
              <a:t>Web </a:t>
            </a:r>
            <a:r>
              <a:rPr lang="en-US" dirty="0"/>
              <a:t>Runtime </a:t>
            </a:r>
            <a:r>
              <a:rPr lang="en-US" dirty="0" smtClean="0"/>
              <a:t>Architecture</a:t>
            </a:r>
          </a:p>
          <a:p>
            <a:r>
              <a:rPr lang="en-US" dirty="0" smtClean="0"/>
              <a:t>Demos: Problems </a:t>
            </a:r>
            <a:r>
              <a:rPr lang="en-US" dirty="0"/>
              <a:t>and Solutions</a:t>
            </a:r>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8888777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220207" y="1758951"/>
            <a:ext cx="11885514" cy="742187"/>
          </a:xfrm>
        </p:spPr>
        <p:txBody>
          <a:bodyPr/>
          <a:lstStyle/>
          <a:p>
            <a:r>
              <a:rPr lang="en-US" dirty="0" smtClean="0"/>
              <a:t>93 resource requests, 16 Hosts</a:t>
            </a:r>
          </a:p>
        </p:txBody>
      </p:sp>
      <p:sp>
        <p:nvSpPr>
          <p:cNvPr id="4" name="Title 3"/>
          <p:cNvSpPr>
            <a:spLocks noGrp="1"/>
          </p:cNvSpPr>
          <p:nvPr>
            <p:ph type="title"/>
          </p:nvPr>
        </p:nvSpPr>
        <p:spPr/>
        <p:txBody>
          <a:bodyPr/>
          <a:lstStyle/>
          <a:p>
            <a:r>
              <a:rPr lang="en-US" dirty="0" smtClean="0"/>
              <a:t>Average Payload</a:t>
            </a:r>
            <a:endParaRPr lang="en-US" dirty="0"/>
          </a:p>
        </p:txBody>
      </p:sp>
      <p:pic>
        <p:nvPicPr>
          <p:cNvPr id="2" name="Picture 1"/>
          <p:cNvPicPr>
            <a:picLocks noChangeAspect="1"/>
          </p:cNvPicPr>
          <p:nvPr/>
        </p:nvPicPr>
        <p:blipFill>
          <a:blip r:embed="rId3"/>
          <a:stretch>
            <a:fillRect/>
          </a:stretch>
        </p:blipFill>
        <p:spPr>
          <a:xfrm>
            <a:off x="10911337" y="312486"/>
            <a:ext cx="1307296" cy="656775"/>
          </a:xfrm>
          <a:prstGeom prst="rect">
            <a:avLst/>
          </a:prstGeom>
        </p:spPr>
      </p:pic>
      <p:sp>
        <p:nvSpPr>
          <p:cNvPr id="3" name="TextBox 2"/>
          <p:cNvSpPr txBox="1"/>
          <p:nvPr/>
        </p:nvSpPr>
        <p:spPr>
          <a:xfrm>
            <a:off x="10055754" y="170910"/>
            <a:ext cx="980753"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Source:</a:t>
            </a:r>
          </a:p>
        </p:txBody>
      </p:sp>
      <p:graphicFrame>
        <p:nvGraphicFramePr>
          <p:cNvPr id="11" name="Chart 10"/>
          <p:cNvGraphicFramePr/>
          <p:nvPr>
            <p:extLst/>
          </p:nvPr>
        </p:nvGraphicFramePr>
        <p:xfrm>
          <a:off x="1032318" y="2257494"/>
          <a:ext cx="11131041" cy="1389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nvPr>
        </p:nvGraphicFramePr>
        <p:xfrm>
          <a:off x="1032318" y="4657774"/>
          <a:ext cx="11131041" cy="1389190"/>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4"/>
          <p:cNvSpPr txBox="1">
            <a:spLocks/>
          </p:cNvSpPr>
          <p:nvPr/>
        </p:nvSpPr>
        <p:spPr>
          <a:xfrm>
            <a:off x="220206" y="4281089"/>
            <a:ext cx="11885514" cy="764683"/>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spcAft>
                <a:spcPts val="612"/>
              </a:spcAft>
              <a:buClr>
                <a:srgbClr val="404040"/>
              </a:buClr>
            </a:pPr>
            <a:r>
              <a:rPr lang="en-US" sz="4080" dirty="0">
                <a:gradFill>
                  <a:gsLst>
                    <a:gs pos="1250">
                      <a:srgbClr val="404040"/>
                    </a:gs>
                    <a:gs pos="100000">
                      <a:srgbClr val="404040"/>
                    </a:gs>
                  </a:gsLst>
                  <a:lin ang="5400000" scaled="0"/>
                </a:gradFill>
              </a:rPr>
              <a:t>1.7 MB Total Size, 46% Cacheable</a:t>
            </a:r>
          </a:p>
        </p:txBody>
      </p:sp>
    </p:spTree>
    <p:extLst>
      <p:ext uri="{BB962C8B-B14F-4D97-AF65-F5344CB8AC3E}">
        <p14:creationId xmlns:p14="http://schemas.microsoft.com/office/powerpoint/2010/main" val="4072141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Demos: Network </a:t>
            </a:r>
            <a:r>
              <a:rPr lang="en-US" dirty="0" smtClean="0"/>
              <a:t>Optimization</a:t>
            </a:r>
            <a:endParaRPr lang="en-US" dirty="0"/>
          </a:p>
        </p:txBody>
      </p:sp>
    </p:spTree>
    <p:extLst>
      <p:ext uri="{BB962C8B-B14F-4D97-AF65-F5344CB8AC3E}">
        <p14:creationId xmlns:p14="http://schemas.microsoft.com/office/powerpoint/2010/main" val="39062988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and Responsiveness</a:t>
            </a:r>
            <a:endParaRPr lang="en-US" dirty="0"/>
          </a:p>
        </p:txBody>
      </p:sp>
      <p:sp>
        <p:nvSpPr>
          <p:cNvPr id="3" name="Text Placeholder 2"/>
          <p:cNvSpPr>
            <a:spLocks noGrp="1"/>
          </p:cNvSpPr>
          <p:nvPr>
            <p:ph type="body" idx="1"/>
          </p:nvPr>
        </p:nvSpPr>
        <p:spPr>
          <a:xfrm>
            <a:off x="849292" y="4680828"/>
            <a:ext cx="10724938" cy="527358"/>
          </a:xfrm>
        </p:spPr>
        <p:txBody>
          <a:bodyPr/>
          <a:lstStyle/>
          <a:p>
            <a:r>
              <a:rPr lang="en-US" dirty="0" smtClean="0"/>
              <a:t>Effective processor and graphics card utilization</a:t>
            </a:r>
            <a:endParaRPr lang="en-US" dirty="0"/>
          </a:p>
        </p:txBody>
      </p:sp>
    </p:spTree>
    <p:extLst>
      <p:ext uri="{BB962C8B-B14F-4D97-AF65-F5344CB8AC3E}">
        <p14:creationId xmlns:p14="http://schemas.microsoft.com/office/powerpoint/2010/main" val="1102486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CPU/GPU: A Tale of Two News Sites</a:t>
            </a:r>
            <a:endParaRPr lang="en-US" dirty="0"/>
          </a:p>
        </p:txBody>
      </p:sp>
      <p:pic>
        <p:nvPicPr>
          <p:cNvPr id="10" name="Picture 9"/>
          <p:cNvPicPr>
            <a:picLocks noChangeAspect="1"/>
          </p:cNvPicPr>
          <p:nvPr/>
        </p:nvPicPr>
        <p:blipFill>
          <a:blip r:embed="rId3"/>
          <a:stretch>
            <a:fillRect/>
          </a:stretch>
        </p:blipFill>
        <p:spPr>
          <a:xfrm>
            <a:off x="613338" y="4965789"/>
            <a:ext cx="11605296" cy="1571681"/>
          </a:xfrm>
          <a:prstGeom prst="rect">
            <a:avLst/>
          </a:prstGeom>
        </p:spPr>
      </p:pic>
      <p:pic>
        <p:nvPicPr>
          <p:cNvPr id="11" name="Picture 10"/>
          <p:cNvPicPr>
            <a:picLocks noChangeAspect="1"/>
          </p:cNvPicPr>
          <p:nvPr/>
        </p:nvPicPr>
        <p:blipFill>
          <a:blip r:embed="rId4"/>
          <a:stretch>
            <a:fillRect/>
          </a:stretch>
        </p:blipFill>
        <p:spPr>
          <a:xfrm>
            <a:off x="613337" y="2483329"/>
            <a:ext cx="11610801" cy="1603218"/>
          </a:xfrm>
          <a:prstGeom prst="rect">
            <a:avLst/>
          </a:prstGeom>
        </p:spPr>
      </p:pic>
      <p:sp>
        <p:nvSpPr>
          <p:cNvPr id="12" name="Content Placeholder 4"/>
          <p:cNvSpPr>
            <a:spLocks noGrp="1"/>
          </p:cNvSpPr>
          <p:nvPr>
            <p:ph type="body" sz="quarter" idx="10"/>
          </p:nvPr>
        </p:nvSpPr>
        <p:spPr>
          <a:xfrm>
            <a:off x="220207" y="1758951"/>
            <a:ext cx="11885514" cy="742187"/>
          </a:xfrm>
        </p:spPr>
        <p:txBody>
          <a:bodyPr/>
          <a:lstStyle/>
          <a:p>
            <a:r>
              <a:rPr lang="en-US" dirty="0" smtClean="0"/>
              <a:t>35 seconds</a:t>
            </a:r>
          </a:p>
        </p:txBody>
      </p:sp>
      <p:sp>
        <p:nvSpPr>
          <p:cNvPr id="13" name="Content Placeholder 4"/>
          <p:cNvSpPr txBox="1">
            <a:spLocks/>
          </p:cNvSpPr>
          <p:nvPr/>
        </p:nvSpPr>
        <p:spPr>
          <a:xfrm>
            <a:off x="220206" y="4281089"/>
            <a:ext cx="11885514" cy="764683"/>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spcAft>
                <a:spcPts val="612"/>
              </a:spcAft>
              <a:buClr>
                <a:srgbClr val="404040"/>
              </a:buClr>
            </a:pPr>
            <a:r>
              <a:rPr lang="en-US" sz="4080" dirty="0">
                <a:gradFill>
                  <a:gsLst>
                    <a:gs pos="1250">
                      <a:srgbClr val="404040"/>
                    </a:gs>
                    <a:gs pos="100000">
                      <a:srgbClr val="404040"/>
                    </a:gs>
                  </a:gsLst>
                  <a:lin ang="5400000" scaled="0"/>
                </a:gradFill>
              </a:rPr>
              <a:t>4.5 seconds</a:t>
            </a:r>
          </a:p>
        </p:txBody>
      </p:sp>
    </p:spTree>
    <p:extLst>
      <p:ext uri="{BB962C8B-B14F-4D97-AF65-F5344CB8AC3E}">
        <p14:creationId xmlns:p14="http://schemas.microsoft.com/office/powerpoint/2010/main" val="2291852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Demos: Speed and Responsiveness</a:t>
            </a:r>
          </a:p>
        </p:txBody>
      </p:sp>
    </p:spTree>
    <p:extLst>
      <p:ext uri="{BB962C8B-B14F-4D97-AF65-F5344CB8AC3E}">
        <p14:creationId xmlns:p14="http://schemas.microsoft.com/office/powerpoint/2010/main" val="427212186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a:t>
            </a:r>
            <a:endParaRPr lang="en-US" dirty="0"/>
          </a:p>
        </p:txBody>
      </p:sp>
      <p:sp>
        <p:nvSpPr>
          <p:cNvPr id="3" name="Text Placeholder 2"/>
          <p:cNvSpPr>
            <a:spLocks noGrp="1"/>
          </p:cNvSpPr>
          <p:nvPr>
            <p:ph type="body" idx="1"/>
          </p:nvPr>
        </p:nvSpPr>
        <p:spPr>
          <a:xfrm>
            <a:off x="849292" y="4680828"/>
            <a:ext cx="10724938" cy="527358"/>
          </a:xfrm>
        </p:spPr>
        <p:txBody>
          <a:bodyPr/>
          <a:lstStyle/>
          <a:p>
            <a:endParaRPr lang="en-US" dirty="0"/>
          </a:p>
        </p:txBody>
      </p:sp>
    </p:spTree>
    <p:extLst>
      <p:ext uri="{BB962C8B-B14F-4D97-AF65-F5344CB8AC3E}">
        <p14:creationId xmlns:p14="http://schemas.microsoft.com/office/powerpoint/2010/main" val="3692546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Download Size vs Memory Size</a:t>
            </a:r>
            <a:endParaRPr lang="en-US" dirty="0"/>
          </a:p>
        </p:txBody>
      </p:sp>
      <p:sp>
        <p:nvSpPr>
          <p:cNvPr id="6" name="Text Placeholder 5"/>
          <p:cNvSpPr>
            <a:spLocks noGrp="1"/>
          </p:cNvSpPr>
          <p:nvPr>
            <p:ph type="body" sz="quarter" idx="11"/>
          </p:nvPr>
        </p:nvSpPr>
        <p:spPr/>
        <p:txBody>
          <a:bodyPr/>
          <a:lstStyle/>
          <a:p>
            <a:r>
              <a:rPr lang="en-US" dirty="0" smtClean="0"/>
              <a:t>Download sizes may seem small, but image memory adds up very quickly</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1400" y="1668463"/>
            <a:ext cx="2821329" cy="4229930"/>
          </a:xfrm>
          <a:prstGeom prst="rect">
            <a:avLst/>
          </a:prstGeom>
        </p:spPr>
      </p:pic>
      <p:sp>
        <p:nvSpPr>
          <p:cNvPr id="9" name="TextBox 8"/>
          <p:cNvSpPr txBox="1"/>
          <p:nvPr/>
        </p:nvSpPr>
        <p:spPr>
          <a:xfrm>
            <a:off x="7274485" y="1604424"/>
            <a:ext cx="4921486" cy="1920044"/>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404040"/>
                    </a:gs>
                    <a:gs pos="30000">
                      <a:srgbClr val="404040"/>
                    </a:gs>
                  </a:gsLst>
                  <a:lin ang="5400000" scaled="0"/>
                </a:gradFill>
              </a:rPr>
              <a:t>Dimensions:   </a:t>
            </a:r>
            <a:r>
              <a:rPr lang="en-US" sz="2448" dirty="0">
                <a:solidFill>
                  <a:srgbClr val="7FBA00"/>
                </a:solidFill>
              </a:rPr>
              <a:t>683 x 1024</a:t>
            </a:r>
          </a:p>
          <a:p>
            <a:pPr defTabSz="932597">
              <a:lnSpc>
                <a:spcPct val="90000"/>
              </a:lnSpc>
              <a:spcAft>
                <a:spcPts val="612"/>
              </a:spcAft>
            </a:pPr>
            <a:r>
              <a:rPr lang="en-US" sz="2448" dirty="0">
                <a:gradFill>
                  <a:gsLst>
                    <a:gs pos="2917">
                      <a:srgbClr val="404040"/>
                    </a:gs>
                    <a:gs pos="30000">
                      <a:srgbClr val="404040"/>
                    </a:gs>
                  </a:gsLst>
                  <a:lin ang="5400000" scaled="0"/>
                </a:gradFill>
              </a:rPr>
              <a:t>Color Space:   </a:t>
            </a:r>
            <a:r>
              <a:rPr lang="en-US" sz="2448" dirty="0">
                <a:solidFill>
                  <a:srgbClr val="7FBA00"/>
                </a:solidFill>
              </a:rPr>
              <a:t>RGBA</a:t>
            </a:r>
          </a:p>
          <a:p>
            <a:pPr defTabSz="932597">
              <a:lnSpc>
                <a:spcPct val="90000"/>
              </a:lnSpc>
              <a:spcAft>
                <a:spcPts val="612"/>
              </a:spcAft>
            </a:pPr>
            <a:r>
              <a:rPr lang="en-US" sz="2448" dirty="0">
                <a:gradFill>
                  <a:gsLst>
                    <a:gs pos="2917">
                      <a:srgbClr val="404040"/>
                    </a:gs>
                    <a:gs pos="30000">
                      <a:srgbClr val="404040"/>
                    </a:gs>
                  </a:gsLst>
                  <a:lin ang="5400000" scaled="0"/>
                </a:gradFill>
              </a:rPr>
              <a:t>Disk Size:        </a:t>
            </a:r>
            <a:r>
              <a:rPr lang="en-US" sz="2448" dirty="0">
                <a:solidFill>
                  <a:srgbClr val="7FBA00"/>
                </a:solidFill>
              </a:rPr>
              <a:t>557 KB</a:t>
            </a:r>
          </a:p>
          <a:p>
            <a:pPr defTabSz="932597">
              <a:lnSpc>
                <a:spcPct val="90000"/>
              </a:lnSpc>
              <a:spcAft>
                <a:spcPts val="612"/>
              </a:spcAft>
            </a:pPr>
            <a:r>
              <a:rPr lang="en-US" sz="2448" dirty="0">
                <a:gradFill>
                  <a:gsLst>
                    <a:gs pos="2917">
                      <a:srgbClr val="404040"/>
                    </a:gs>
                    <a:gs pos="30000">
                      <a:srgbClr val="404040"/>
                    </a:gs>
                  </a:gsLst>
                  <a:lin ang="5400000" scaled="0"/>
                </a:gradFill>
              </a:rPr>
              <a:t>Memory:         </a:t>
            </a:r>
            <a:r>
              <a:rPr lang="en-US" sz="2448" dirty="0">
                <a:solidFill>
                  <a:srgbClr val="7FBA00"/>
                </a:solidFill>
              </a:rPr>
              <a:t>width * height * 4</a:t>
            </a:r>
          </a:p>
        </p:txBody>
      </p:sp>
      <p:sp>
        <p:nvSpPr>
          <p:cNvPr id="11" name="TextBox 10"/>
          <p:cNvSpPr txBox="1"/>
          <p:nvPr/>
        </p:nvSpPr>
        <p:spPr>
          <a:xfrm>
            <a:off x="7661698" y="4155917"/>
            <a:ext cx="4133718" cy="820073"/>
          </a:xfrm>
          <a:prstGeom prst="rect">
            <a:avLst/>
          </a:prstGeom>
          <a:noFill/>
        </p:spPr>
        <p:txBody>
          <a:bodyPr wrap="none" lIns="186521" tIns="149217" rIns="186521" bIns="149217" rtlCol="0">
            <a:spAutoFit/>
          </a:bodyPr>
          <a:lstStyle/>
          <a:p>
            <a:pPr defTabSz="932597">
              <a:lnSpc>
                <a:spcPct val="90000"/>
              </a:lnSpc>
              <a:spcAft>
                <a:spcPts val="612"/>
              </a:spcAft>
            </a:pPr>
            <a:r>
              <a:rPr lang="en-US" sz="3672" dirty="0">
                <a:solidFill>
                  <a:srgbClr val="00BCF2"/>
                </a:solidFill>
              </a:rPr>
              <a:t>2.67 MB Decoded</a:t>
            </a:r>
          </a:p>
        </p:txBody>
      </p:sp>
      <p:sp>
        <p:nvSpPr>
          <p:cNvPr id="2" name="Rectangle 1">
            <a:hlinkClick r:id="rId3" action="ppaction://hlinksldjump"/>
          </p:cNvPr>
          <p:cNvSpPr/>
          <p:nvPr/>
        </p:nvSpPr>
        <p:spPr bwMode="auto">
          <a:xfrm>
            <a:off x="881" y="4965789"/>
            <a:ext cx="2145312" cy="20287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88341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Downloading</a:t>
            </a:r>
            <a:endParaRPr lang="en-US" dirty="0"/>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15" name="Rounded Rectangle 14"/>
          <p:cNvSpPr/>
          <p:nvPr/>
        </p:nvSpPr>
        <p:spPr bwMode="auto">
          <a:xfrm>
            <a:off x="3697321" y="1237930"/>
            <a:ext cx="1194076"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23" name="Flowchart: Extract 22"/>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15"/>
          <p:cNvSpPr/>
          <p:nvPr/>
        </p:nvSpPr>
        <p:spPr bwMode="auto">
          <a:xfrm>
            <a:off x="3717170" y="2308222"/>
            <a:ext cx="1174227"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32" name="Flowchart: Extract 31"/>
          <p:cNvSpPr/>
          <p:nvPr/>
        </p:nvSpPr>
        <p:spPr>
          <a:xfrm rot="10800000">
            <a:off x="4468115" y="2215311"/>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8800096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Continue Downloading</a:t>
            </a:r>
            <a:endParaRPr lang="en-US" dirty="0"/>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23" name="Flowchart: Extract 22"/>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9"/>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12" name="Rounded Rectangle 11"/>
          <p:cNvSpPr/>
          <p:nvPr/>
        </p:nvSpPr>
        <p:spPr bwMode="auto">
          <a:xfrm>
            <a:off x="4794654" y="1232469"/>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13" name="Rounded Rectangle 12"/>
          <p:cNvSpPr/>
          <p:nvPr/>
        </p:nvSpPr>
        <p:spPr bwMode="auto">
          <a:xfrm>
            <a:off x="3697321" y="1237930"/>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17" name="Rounded Rectangle 16"/>
          <p:cNvSpPr/>
          <p:nvPr/>
        </p:nvSpPr>
        <p:spPr bwMode="auto">
          <a:xfrm>
            <a:off x="3717170" y="2308222"/>
            <a:ext cx="2130031"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18" name="Flowchart: Extract 17"/>
          <p:cNvSpPr/>
          <p:nvPr/>
        </p:nvSpPr>
        <p:spPr>
          <a:xfrm rot="10800000">
            <a:off x="4375045" y="222062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lowchart: Extract 18"/>
          <p:cNvSpPr/>
          <p:nvPr/>
        </p:nvSpPr>
        <p:spPr>
          <a:xfrm rot="10800000">
            <a:off x="5487264" y="2215309"/>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lowchart: Extract 10"/>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9471353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ounded Rectangle 73"/>
          <p:cNvSpPr/>
          <p:nvPr/>
        </p:nvSpPr>
        <p:spPr bwMode="auto">
          <a:xfrm>
            <a:off x="4794654" y="1232469"/>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2" name="Title 1"/>
          <p:cNvSpPr>
            <a:spLocks noGrp="1"/>
          </p:cNvSpPr>
          <p:nvPr>
            <p:ph type="title"/>
          </p:nvPr>
        </p:nvSpPr>
        <p:spPr/>
        <p:txBody>
          <a:bodyPr/>
          <a:lstStyle/>
          <a:p>
            <a:r>
              <a:rPr lang="en-US" dirty="0"/>
              <a:t>Images : </a:t>
            </a:r>
            <a:r>
              <a:rPr lang="en-US" dirty="0" smtClean="0"/>
              <a:t>Decoding</a:t>
            </a:r>
            <a:endParaRPr lang="en-US" dirty="0"/>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46" name="Rounded Rectangle 45"/>
          <p:cNvSpPr/>
          <p:nvPr/>
        </p:nvSpPr>
        <p:spPr bwMode="auto">
          <a:xfrm>
            <a:off x="3697321" y="1237930"/>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64" name="Rounded Rectangle 63"/>
          <p:cNvSpPr/>
          <p:nvPr/>
        </p:nvSpPr>
        <p:spPr bwMode="auto">
          <a:xfrm>
            <a:off x="3717171" y="2308222"/>
            <a:ext cx="3092040"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71" name="Flowchart: Extract 70"/>
          <p:cNvSpPr/>
          <p:nvPr/>
        </p:nvSpPr>
        <p:spPr>
          <a:xfrm rot="10800000">
            <a:off x="4375045" y="222062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Flowchart: Extract 71"/>
          <p:cNvSpPr/>
          <p:nvPr/>
        </p:nvSpPr>
        <p:spPr>
          <a:xfrm rot="10800000">
            <a:off x="5487264" y="2215309"/>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lowchart: Extract 22"/>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532666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Physics of Fast</a:t>
            </a:r>
            <a:endParaRPr lang="en-US" dirty="0"/>
          </a:p>
        </p:txBody>
      </p:sp>
      <p:sp>
        <p:nvSpPr>
          <p:cNvPr id="3" name="Text Placeholder 2"/>
          <p:cNvSpPr>
            <a:spLocks noGrp="1"/>
          </p:cNvSpPr>
          <p:nvPr>
            <p:ph type="body" idx="1"/>
          </p:nvPr>
        </p:nvSpPr>
        <p:spPr>
          <a:xfrm>
            <a:off x="849292" y="4680828"/>
            <a:ext cx="10724938" cy="527358"/>
          </a:xfrm>
        </p:spPr>
        <p:txBody>
          <a:bodyPr/>
          <a:lstStyle/>
          <a:p>
            <a:r>
              <a:rPr lang="en-US" dirty="0" smtClean="0"/>
              <a:t>Physical Factors in Performance Decision Making</a:t>
            </a:r>
            <a:endParaRPr lang="en-US" dirty="0"/>
          </a:p>
        </p:txBody>
      </p:sp>
    </p:spTree>
    <p:extLst>
      <p:ext uri="{BB962C8B-B14F-4D97-AF65-F5344CB8AC3E}">
        <p14:creationId xmlns:p14="http://schemas.microsoft.com/office/powerpoint/2010/main" val="1786648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6853997" y="2308221"/>
            <a:ext cx="1412094"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74" name="Rounded Rectangle 73"/>
          <p:cNvSpPr/>
          <p:nvPr/>
        </p:nvSpPr>
        <p:spPr bwMode="auto">
          <a:xfrm>
            <a:off x="4794654" y="1232469"/>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2" name="Title 1"/>
          <p:cNvSpPr>
            <a:spLocks noGrp="1"/>
          </p:cNvSpPr>
          <p:nvPr>
            <p:ph type="title"/>
          </p:nvPr>
        </p:nvSpPr>
        <p:spPr/>
        <p:txBody>
          <a:bodyPr/>
          <a:lstStyle/>
          <a:p>
            <a:r>
              <a:rPr lang="en-US" dirty="0" smtClean="0"/>
              <a:t>Images: Processing</a:t>
            </a:r>
            <a:endParaRPr lang="en-US" dirty="0"/>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46" name="Rounded Rectangle 45"/>
          <p:cNvSpPr/>
          <p:nvPr/>
        </p:nvSpPr>
        <p:spPr bwMode="auto">
          <a:xfrm>
            <a:off x="3697321" y="1237930"/>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64" name="Rounded Rectangle 63"/>
          <p:cNvSpPr/>
          <p:nvPr/>
        </p:nvSpPr>
        <p:spPr bwMode="auto">
          <a:xfrm>
            <a:off x="3717171" y="2308222"/>
            <a:ext cx="3092040"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71" name="Flowchart: Extract 70"/>
          <p:cNvSpPr/>
          <p:nvPr/>
        </p:nvSpPr>
        <p:spPr>
          <a:xfrm rot="10800000">
            <a:off x="4375045" y="222062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Flowchart: Extract 71"/>
          <p:cNvSpPr/>
          <p:nvPr/>
        </p:nvSpPr>
        <p:spPr>
          <a:xfrm rot="10800000">
            <a:off x="5487264" y="2215309"/>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lowchart: Extract 22"/>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31559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a:t>
            </a:r>
            <a:r>
              <a:rPr lang="en-US" dirty="0"/>
              <a:t>Copy to the GPU</a:t>
            </a:r>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17" name="Rounded Rectangle 16"/>
          <p:cNvSpPr/>
          <p:nvPr/>
        </p:nvSpPr>
        <p:spPr bwMode="auto">
          <a:xfrm>
            <a:off x="8293127" y="1236890"/>
            <a:ext cx="2583823"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Copy to GPU</a:t>
            </a:r>
          </a:p>
        </p:txBody>
      </p:sp>
      <p:sp>
        <p:nvSpPr>
          <p:cNvPr id="87" name="Rounded Rectangle 86"/>
          <p:cNvSpPr/>
          <p:nvPr/>
        </p:nvSpPr>
        <p:spPr bwMode="auto">
          <a:xfrm>
            <a:off x="4794654" y="1232469"/>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88" name="Rounded Rectangle 87"/>
          <p:cNvSpPr/>
          <p:nvPr/>
        </p:nvSpPr>
        <p:spPr bwMode="auto">
          <a:xfrm>
            <a:off x="3697321" y="1237930"/>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92" name="Flowchart: Extract 91"/>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12"/>
          <p:cNvSpPr/>
          <p:nvPr/>
        </p:nvSpPr>
        <p:spPr bwMode="auto">
          <a:xfrm>
            <a:off x="6853997" y="2308221"/>
            <a:ext cx="1412094"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15" name="Rounded Rectangle 14"/>
          <p:cNvSpPr/>
          <p:nvPr/>
        </p:nvSpPr>
        <p:spPr bwMode="auto">
          <a:xfrm>
            <a:off x="3717171" y="2308222"/>
            <a:ext cx="3092040"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90" name="Flowchart: Extract 89"/>
          <p:cNvSpPr/>
          <p:nvPr/>
        </p:nvSpPr>
        <p:spPr>
          <a:xfrm rot="10800000">
            <a:off x="4375045" y="222062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1" name="Flowchart: Extract 90"/>
          <p:cNvSpPr/>
          <p:nvPr/>
        </p:nvSpPr>
        <p:spPr>
          <a:xfrm rot="10800000">
            <a:off x="5487264" y="2215309"/>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Flowchart: Extract 92"/>
          <p:cNvSpPr/>
          <p:nvPr/>
        </p:nvSpPr>
        <p:spPr>
          <a:xfrm rot="5400000">
            <a:off x="8150084" y="233314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81560050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8293127" y="1236890"/>
            <a:ext cx="2583823"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Copy to GPU</a:t>
            </a:r>
          </a:p>
        </p:txBody>
      </p:sp>
      <p:sp>
        <p:nvSpPr>
          <p:cNvPr id="2" name="Title 1"/>
          <p:cNvSpPr>
            <a:spLocks noGrp="1"/>
          </p:cNvSpPr>
          <p:nvPr>
            <p:ph type="title"/>
          </p:nvPr>
        </p:nvSpPr>
        <p:spPr/>
        <p:txBody>
          <a:bodyPr/>
          <a:lstStyle/>
          <a:p>
            <a:r>
              <a:rPr lang="en-US" dirty="0" smtClean="0"/>
              <a:t>Images: Download to Display</a:t>
            </a:r>
            <a:endParaRPr lang="en-US" dirty="0"/>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87" name="Rounded Rectangle 86"/>
          <p:cNvSpPr/>
          <p:nvPr/>
        </p:nvSpPr>
        <p:spPr bwMode="auto">
          <a:xfrm>
            <a:off x="4794654" y="1232469"/>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88" name="Rounded Rectangle 87"/>
          <p:cNvSpPr/>
          <p:nvPr/>
        </p:nvSpPr>
        <p:spPr bwMode="auto">
          <a:xfrm>
            <a:off x="3697321" y="1237930"/>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92" name="Flowchart: Extract 91"/>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4" name="Rounded Rectangle 93"/>
          <p:cNvSpPr/>
          <p:nvPr/>
        </p:nvSpPr>
        <p:spPr bwMode="auto">
          <a:xfrm>
            <a:off x="10903987" y="1235375"/>
            <a:ext cx="1314645"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Display</a:t>
            </a:r>
          </a:p>
        </p:txBody>
      </p:sp>
      <p:sp>
        <p:nvSpPr>
          <p:cNvPr id="15" name="Rounded Rectangle 14"/>
          <p:cNvSpPr/>
          <p:nvPr/>
        </p:nvSpPr>
        <p:spPr bwMode="auto">
          <a:xfrm>
            <a:off x="6853997" y="2308221"/>
            <a:ext cx="1412094"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16" name="Rounded Rectangle 15"/>
          <p:cNvSpPr/>
          <p:nvPr/>
        </p:nvSpPr>
        <p:spPr bwMode="auto">
          <a:xfrm>
            <a:off x="3717171" y="2308222"/>
            <a:ext cx="3092040"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18" name="Flowchart: Extract 17"/>
          <p:cNvSpPr/>
          <p:nvPr/>
        </p:nvSpPr>
        <p:spPr>
          <a:xfrm rot="10800000">
            <a:off x="4375045" y="222062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lowchart: Extract 18"/>
          <p:cNvSpPr/>
          <p:nvPr/>
        </p:nvSpPr>
        <p:spPr>
          <a:xfrm rot="10800000">
            <a:off x="5487264" y="2215309"/>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lowchart: Extract 19"/>
          <p:cNvSpPr/>
          <p:nvPr/>
        </p:nvSpPr>
        <p:spPr>
          <a:xfrm rot="5400000">
            <a:off x="8150084" y="233314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1036299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bwMode="auto">
          <a:xfrm>
            <a:off x="8293127" y="1236890"/>
            <a:ext cx="2583823"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Copy to GPU</a:t>
            </a:r>
          </a:p>
        </p:txBody>
      </p:sp>
      <p:sp>
        <p:nvSpPr>
          <p:cNvPr id="2" name="Title 1"/>
          <p:cNvSpPr>
            <a:spLocks noGrp="1"/>
          </p:cNvSpPr>
          <p:nvPr>
            <p:ph type="title"/>
          </p:nvPr>
        </p:nvSpPr>
        <p:spPr/>
        <p:txBody>
          <a:bodyPr/>
          <a:lstStyle/>
          <a:p>
            <a:r>
              <a:rPr lang="en-US" dirty="0"/>
              <a:t>Images: Download to Display</a:t>
            </a:r>
          </a:p>
        </p:txBody>
      </p:sp>
      <p:sp>
        <p:nvSpPr>
          <p:cNvPr id="14" name="Rounded Rectangle 13"/>
          <p:cNvSpPr/>
          <p:nvPr/>
        </p:nvSpPr>
        <p:spPr bwMode="auto">
          <a:xfrm>
            <a:off x="2924235" y="1237930"/>
            <a:ext cx="748150"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grpSp>
        <p:nvGrpSpPr>
          <p:cNvPr id="68" name="Group 67"/>
          <p:cNvGrpSpPr/>
          <p:nvPr/>
        </p:nvGrpSpPr>
        <p:grpSpPr>
          <a:xfrm>
            <a:off x="826624" y="4610662"/>
            <a:ext cx="11446659" cy="810084"/>
            <a:chOff x="809625" y="4577371"/>
            <a:chExt cx="11223234" cy="794272"/>
          </a:xfrm>
        </p:grpSpPr>
        <p:pic>
          <p:nvPicPr>
            <p:cNvPr id="43" name="Picture 42"/>
            <p:cNvPicPr>
              <a:picLocks noChangeAspect="1"/>
            </p:cNvPicPr>
            <p:nvPr/>
          </p:nvPicPr>
          <p:blipFill>
            <a:blip r:embed="rId2"/>
            <a:stretch>
              <a:fillRect/>
            </a:stretch>
          </p:blipFill>
          <p:spPr>
            <a:xfrm>
              <a:off x="2103438" y="4697238"/>
              <a:ext cx="9929421" cy="670558"/>
            </a:xfrm>
            <a:prstGeom prst="rect">
              <a:avLst/>
            </a:prstGeom>
          </p:spPr>
        </p:pic>
        <p:grpSp>
          <p:nvGrpSpPr>
            <p:cNvPr id="53" name="Group 52"/>
            <p:cNvGrpSpPr/>
            <p:nvPr/>
          </p:nvGrpSpPr>
          <p:grpSpPr>
            <a:xfrm>
              <a:off x="809625" y="4878431"/>
              <a:ext cx="1094470" cy="493212"/>
              <a:chOff x="457200" y="4816409"/>
              <a:chExt cx="1094470" cy="493212"/>
            </a:xfrm>
          </p:grpSpPr>
          <p:sp>
            <p:nvSpPr>
              <p:cNvPr id="49" name="Rectangle 48"/>
              <p:cNvSpPr/>
              <p:nvPr/>
            </p:nvSpPr>
            <p:spPr bwMode="auto">
              <a:xfrm>
                <a:off x="457200" y="4952261"/>
                <a:ext cx="209550" cy="21766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561975" y="4816409"/>
                <a:ext cx="989695" cy="493212"/>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Decode</a:t>
                </a:r>
              </a:p>
            </p:txBody>
          </p:sp>
        </p:grpSp>
        <p:grpSp>
          <p:nvGrpSpPr>
            <p:cNvPr id="52" name="Group 51"/>
            <p:cNvGrpSpPr/>
            <p:nvPr/>
          </p:nvGrpSpPr>
          <p:grpSpPr>
            <a:xfrm>
              <a:off x="809625" y="4577371"/>
              <a:ext cx="1255539" cy="493212"/>
              <a:chOff x="457200" y="4515349"/>
              <a:chExt cx="1255539" cy="493212"/>
            </a:xfrm>
          </p:grpSpPr>
          <p:sp>
            <p:nvSpPr>
              <p:cNvPr id="48" name="Rectangle 47"/>
              <p:cNvSpPr/>
              <p:nvPr/>
            </p:nvSpPr>
            <p:spPr bwMode="auto">
              <a:xfrm>
                <a:off x="457200" y="4651201"/>
                <a:ext cx="209550" cy="217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561975" y="4515349"/>
                <a:ext cx="1150764" cy="493212"/>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UI Thread</a:t>
                </a:r>
              </a:p>
            </p:txBody>
          </p:sp>
        </p:grpSp>
      </p:grpSp>
      <p:grpSp>
        <p:nvGrpSpPr>
          <p:cNvPr id="69" name="Group 68"/>
          <p:cNvGrpSpPr/>
          <p:nvPr/>
        </p:nvGrpSpPr>
        <p:grpSpPr>
          <a:xfrm>
            <a:off x="826624" y="3095834"/>
            <a:ext cx="11433508" cy="1118850"/>
            <a:chOff x="809625" y="3035407"/>
            <a:chExt cx="11210339" cy="1097011"/>
          </a:xfrm>
        </p:grpSpPr>
        <p:pic>
          <p:nvPicPr>
            <p:cNvPr id="42" name="Picture 41"/>
            <p:cNvPicPr>
              <a:picLocks noChangeAspect="1"/>
            </p:cNvPicPr>
            <p:nvPr/>
          </p:nvPicPr>
          <p:blipFill>
            <a:blip r:embed="rId3"/>
            <a:stretch>
              <a:fillRect/>
            </a:stretch>
          </p:blipFill>
          <p:spPr>
            <a:xfrm>
              <a:off x="2103438" y="3388205"/>
              <a:ext cx="9916526" cy="496471"/>
            </a:xfrm>
            <a:prstGeom prst="rect">
              <a:avLst/>
            </a:prstGeom>
          </p:spPr>
        </p:pic>
        <p:grpSp>
          <p:nvGrpSpPr>
            <p:cNvPr id="63" name="Group 62"/>
            <p:cNvGrpSpPr/>
            <p:nvPr/>
          </p:nvGrpSpPr>
          <p:grpSpPr>
            <a:xfrm>
              <a:off x="809625" y="3035407"/>
              <a:ext cx="1322096" cy="1097011"/>
              <a:chOff x="856250" y="3473557"/>
              <a:chExt cx="1322096" cy="1097011"/>
            </a:xfrm>
          </p:grpSpPr>
          <p:grpSp>
            <p:nvGrpSpPr>
              <p:cNvPr id="54" name="Group 53"/>
              <p:cNvGrpSpPr/>
              <p:nvPr/>
            </p:nvGrpSpPr>
            <p:grpSpPr>
              <a:xfrm>
                <a:off x="856250" y="3774617"/>
                <a:ext cx="1293755" cy="493212"/>
                <a:chOff x="457200" y="4816409"/>
                <a:chExt cx="1293755" cy="493212"/>
              </a:xfrm>
            </p:grpSpPr>
            <p:sp>
              <p:nvSpPr>
                <p:cNvPr id="55" name="Rectangle 54"/>
                <p:cNvSpPr/>
                <p:nvPr/>
              </p:nvSpPr>
              <p:spPr bwMode="auto">
                <a:xfrm>
                  <a:off x="457200" y="4952261"/>
                  <a:ext cx="209550" cy="217662"/>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6" name="TextBox 55"/>
                <p:cNvSpPr txBox="1"/>
                <p:nvPr/>
              </p:nvSpPr>
              <p:spPr>
                <a:xfrm>
                  <a:off x="561975" y="4816409"/>
                  <a:ext cx="1188980" cy="493212"/>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err="1">
                      <a:gradFill>
                        <a:gsLst>
                          <a:gs pos="2917">
                            <a:srgbClr val="404040"/>
                          </a:gs>
                          <a:gs pos="30000">
                            <a:srgbClr val="404040"/>
                          </a:gs>
                        </a:gsLst>
                        <a:lin ang="5400000" scaled="0"/>
                      </a:gradFill>
                    </a:rPr>
                    <a:t>Stylesheet</a:t>
                  </a:r>
                  <a:endParaRPr lang="en-US" sz="1428" dirty="0">
                    <a:gradFill>
                      <a:gsLst>
                        <a:gs pos="2917">
                          <a:srgbClr val="404040"/>
                        </a:gs>
                        <a:gs pos="30000">
                          <a:srgbClr val="404040"/>
                        </a:gs>
                      </a:gsLst>
                      <a:lin ang="5400000" scaled="0"/>
                    </a:gradFill>
                  </a:endParaRPr>
                </a:p>
              </p:txBody>
            </p:sp>
          </p:grpSp>
          <p:grpSp>
            <p:nvGrpSpPr>
              <p:cNvPr id="57" name="Group 56"/>
              <p:cNvGrpSpPr/>
              <p:nvPr/>
            </p:nvGrpSpPr>
            <p:grpSpPr>
              <a:xfrm>
                <a:off x="856250" y="3473557"/>
                <a:ext cx="1322096" cy="493212"/>
                <a:chOff x="457200" y="4515349"/>
                <a:chExt cx="1322096" cy="493212"/>
              </a:xfrm>
            </p:grpSpPr>
            <p:sp>
              <p:nvSpPr>
                <p:cNvPr id="58" name="Rectangle 57"/>
                <p:cNvSpPr/>
                <p:nvPr/>
              </p:nvSpPr>
              <p:spPr bwMode="auto">
                <a:xfrm>
                  <a:off x="457200" y="4651201"/>
                  <a:ext cx="209550" cy="217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561975" y="4515349"/>
                  <a:ext cx="1217321" cy="493212"/>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HTML Doc</a:t>
                  </a:r>
                </a:p>
              </p:txBody>
            </p:sp>
          </p:grpSp>
          <p:grpSp>
            <p:nvGrpSpPr>
              <p:cNvPr id="60" name="Group 59"/>
              <p:cNvGrpSpPr/>
              <p:nvPr/>
            </p:nvGrpSpPr>
            <p:grpSpPr>
              <a:xfrm>
                <a:off x="856250" y="4081203"/>
                <a:ext cx="967832" cy="489365"/>
                <a:chOff x="457200" y="4816409"/>
                <a:chExt cx="967832" cy="489365"/>
              </a:xfrm>
            </p:grpSpPr>
            <p:sp>
              <p:nvSpPr>
                <p:cNvPr id="61" name="Rectangle 60"/>
                <p:cNvSpPr/>
                <p:nvPr/>
              </p:nvSpPr>
              <p:spPr bwMode="auto">
                <a:xfrm>
                  <a:off x="457200" y="4952261"/>
                  <a:ext cx="209550" cy="21766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561975" y="4816409"/>
                  <a:ext cx="863057" cy="489365"/>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Image</a:t>
                  </a:r>
                </a:p>
              </p:txBody>
            </p:sp>
          </p:grpSp>
        </p:grpSp>
      </p:grpSp>
      <p:grpSp>
        <p:nvGrpSpPr>
          <p:cNvPr id="70" name="Group 69"/>
          <p:cNvGrpSpPr/>
          <p:nvPr/>
        </p:nvGrpSpPr>
        <p:grpSpPr>
          <a:xfrm>
            <a:off x="826624" y="6142308"/>
            <a:ext cx="11479209" cy="622363"/>
            <a:chOff x="803502" y="5836109"/>
            <a:chExt cx="11255148" cy="610215"/>
          </a:xfrm>
        </p:grpSpPr>
        <p:pic>
          <p:nvPicPr>
            <p:cNvPr id="44" name="Picture 43"/>
            <p:cNvPicPr>
              <a:picLocks noChangeAspect="1"/>
            </p:cNvPicPr>
            <p:nvPr/>
          </p:nvPicPr>
          <p:blipFill>
            <a:blip r:embed="rId4"/>
            <a:stretch>
              <a:fillRect/>
            </a:stretch>
          </p:blipFill>
          <p:spPr>
            <a:xfrm>
              <a:off x="2103438" y="5866033"/>
              <a:ext cx="9955212" cy="580291"/>
            </a:xfrm>
            <a:prstGeom prst="rect">
              <a:avLst/>
            </a:prstGeom>
          </p:spPr>
        </p:pic>
        <p:grpSp>
          <p:nvGrpSpPr>
            <p:cNvPr id="65" name="Group 64"/>
            <p:cNvGrpSpPr/>
            <p:nvPr/>
          </p:nvGrpSpPr>
          <p:grpSpPr>
            <a:xfrm>
              <a:off x="803502" y="5836109"/>
              <a:ext cx="1363774" cy="489365"/>
              <a:chOff x="457200" y="4816409"/>
              <a:chExt cx="1363774" cy="489365"/>
            </a:xfrm>
          </p:grpSpPr>
          <p:sp>
            <p:nvSpPr>
              <p:cNvPr id="66" name="Rectangle 65"/>
              <p:cNvSpPr/>
              <p:nvPr/>
            </p:nvSpPr>
            <p:spPr bwMode="auto">
              <a:xfrm>
                <a:off x="457200" y="4952261"/>
                <a:ext cx="209550" cy="21766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67" name="TextBox 66"/>
              <p:cNvSpPr txBox="1"/>
              <p:nvPr/>
            </p:nvSpPr>
            <p:spPr>
              <a:xfrm>
                <a:off x="561975" y="4816409"/>
                <a:ext cx="1258999" cy="489365"/>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GPU Usage</a:t>
                </a:r>
              </a:p>
            </p:txBody>
          </p:sp>
        </p:grpSp>
      </p:grpSp>
      <p:sp>
        <p:nvSpPr>
          <p:cNvPr id="87" name="Rounded Rectangle 86"/>
          <p:cNvSpPr/>
          <p:nvPr/>
        </p:nvSpPr>
        <p:spPr bwMode="auto">
          <a:xfrm>
            <a:off x="4794654" y="1232469"/>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88" name="Rounded Rectangle 87"/>
          <p:cNvSpPr/>
          <p:nvPr/>
        </p:nvSpPr>
        <p:spPr bwMode="auto">
          <a:xfrm>
            <a:off x="3697321" y="1237930"/>
            <a:ext cx="1052548"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Response Received</a:t>
            </a:r>
          </a:p>
        </p:txBody>
      </p:sp>
      <p:sp>
        <p:nvSpPr>
          <p:cNvPr id="92" name="Flowchart: Extract 91"/>
          <p:cNvSpPr/>
          <p:nvPr/>
        </p:nvSpPr>
        <p:spPr>
          <a:xfrm rot="5400000">
            <a:off x="3550721" y="137622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289268" y="3046518"/>
            <a:ext cx="574431" cy="1201403"/>
          </a:xfrm>
          <a:prstGeom prst="rect">
            <a:avLst/>
          </a:prstGeom>
          <a:noFill/>
        </p:spPr>
        <p:txBody>
          <a:bodyPr vert="vert270" wrap="none" lIns="186521" tIns="149217" rIns="186521" bIns="149217" rtlCol="0">
            <a:spAutoFit/>
          </a:bodyPr>
          <a:lstStyle/>
          <a:p>
            <a:pPr defTabSz="932597">
              <a:lnSpc>
                <a:spcPct val="90000"/>
              </a:lnSpc>
              <a:spcAft>
                <a:spcPts val="612"/>
              </a:spcAft>
            </a:pPr>
            <a:r>
              <a:rPr lang="en-US" sz="1428" dirty="0">
                <a:gradFill>
                  <a:gsLst>
                    <a:gs pos="2917">
                      <a:srgbClr val="404040"/>
                    </a:gs>
                    <a:gs pos="30000">
                      <a:srgbClr val="404040"/>
                    </a:gs>
                  </a:gsLst>
                  <a:lin ang="5400000" scaled="0"/>
                </a:gradFill>
              </a:rPr>
              <a:t>Downloads</a:t>
            </a:r>
          </a:p>
        </p:txBody>
      </p:sp>
      <p:sp>
        <p:nvSpPr>
          <p:cNvPr id="39" name="TextBox 38"/>
          <p:cNvSpPr txBox="1"/>
          <p:nvPr/>
        </p:nvSpPr>
        <p:spPr>
          <a:xfrm>
            <a:off x="95595" y="4631391"/>
            <a:ext cx="772178" cy="799882"/>
          </a:xfrm>
          <a:prstGeom prst="rect">
            <a:avLst/>
          </a:prstGeom>
          <a:noFill/>
        </p:spPr>
        <p:txBody>
          <a:bodyPr vert="vert270" wrap="none" lIns="186521" tIns="149217" rIns="186521" bIns="149217" rtlCol="0">
            <a:spAutoFit/>
          </a:bodyPr>
          <a:lstStyle/>
          <a:p>
            <a:pPr algn="ctr" defTabSz="932597">
              <a:lnSpc>
                <a:spcPct val="90000"/>
              </a:lnSpc>
              <a:spcAft>
                <a:spcPts val="612"/>
              </a:spcAft>
            </a:pPr>
            <a:r>
              <a:rPr lang="en-US" sz="1428" dirty="0">
                <a:gradFill>
                  <a:gsLst>
                    <a:gs pos="2917">
                      <a:srgbClr val="404040"/>
                    </a:gs>
                    <a:gs pos="30000">
                      <a:srgbClr val="404040"/>
                    </a:gs>
                  </a:gsLst>
                  <a:lin ang="5400000" scaled="0"/>
                </a:gradFill>
              </a:rPr>
              <a:t>CPU </a:t>
            </a:r>
            <a:br>
              <a:rPr lang="en-US" sz="1428" dirty="0">
                <a:gradFill>
                  <a:gsLst>
                    <a:gs pos="2917">
                      <a:srgbClr val="404040"/>
                    </a:gs>
                    <a:gs pos="30000">
                      <a:srgbClr val="404040"/>
                    </a:gs>
                  </a:gsLst>
                  <a:lin ang="5400000" scaled="0"/>
                </a:gradFill>
              </a:rPr>
            </a:br>
            <a:r>
              <a:rPr lang="en-US" sz="1428" dirty="0">
                <a:gradFill>
                  <a:gsLst>
                    <a:gs pos="2917">
                      <a:srgbClr val="404040"/>
                    </a:gs>
                    <a:gs pos="30000">
                      <a:srgbClr val="404040"/>
                    </a:gs>
                  </a:gsLst>
                  <a:lin ang="5400000" scaled="0"/>
                </a:gradFill>
              </a:rPr>
              <a:t>Usage</a:t>
            </a:r>
          </a:p>
        </p:txBody>
      </p:sp>
      <p:sp>
        <p:nvSpPr>
          <p:cNvPr id="40" name="TextBox 39"/>
          <p:cNvSpPr txBox="1"/>
          <p:nvPr/>
        </p:nvSpPr>
        <p:spPr>
          <a:xfrm>
            <a:off x="95595" y="5868088"/>
            <a:ext cx="772178" cy="799882"/>
          </a:xfrm>
          <a:prstGeom prst="rect">
            <a:avLst/>
          </a:prstGeom>
          <a:noFill/>
        </p:spPr>
        <p:txBody>
          <a:bodyPr vert="vert270" wrap="none" lIns="186521" tIns="149217" rIns="186521" bIns="149217" rtlCol="0">
            <a:spAutoFit/>
          </a:bodyPr>
          <a:lstStyle/>
          <a:p>
            <a:pPr algn="ctr" defTabSz="932597">
              <a:lnSpc>
                <a:spcPct val="90000"/>
              </a:lnSpc>
              <a:spcAft>
                <a:spcPts val="612"/>
              </a:spcAft>
            </a:pPr>
            <a:r>
              <a:rPr lang="en-US" sz="1428" dirty="0">
                <a:gradFill>
                  <a:gsLst>
                    <a:gs pos="2917">
                      <a:srgbClr val="404040"/>
                    </a:gs>
                    <a:gs pos="30000">
                      <a:srgbClr val="404040"/>
                    </a:gs>
                  </a:gsLst>
                  <a:lin ang="5400000" scaled="0"/>
                </a:gradFill>
              </a:rPr>
              <a:t>GPU </a:t>
            </a:r>
            <a:br>
              <a:rPr lang="en-US" sz="1428" dirty="0">
                <a:gradFill>
                  <a:gsLst>
                    <a:gs pos="2917">
                      <a:srgbClr val="404040"/>
                    </a:gs>
                    <a:gs pos="30000">
                      <a:srgbClr val="404040"/>
                    </a:gs>
                  </a:gsLst>
                  <a:lin ang="5400000" scaled="0"/>
                </a:gradFill>
              </a:rPr>
            </a:br>
            <a:r>
              <a:rPr lang="en-US" sz="1428" dirty="0">
                <a:gradFill>
                  <a:gsLst>
                    <a:gs pos="2917">
                      <a:srgbClr val="404040"/>
                    </a:gs>
                    <a:gs pos="30000">
                      <a:srgbClr val="404040"/>
                    </a:gs>
                  </a:gsLst>
                  <a:lin ang="5400000" scaled="0"/>
                </a:gradFill>
              </a:rPr>
              <a:t>Usage</a:t>
            </a:r>
          </a:p>
        </p:txBody>
      </p:sp>
      <p:sp>
        <p:nvSpPr>
          <p:cNvPr id="45" name="Rounded Rectangle 44"/>
          <p:cNvSpPr/>
          <p:nvPr/>
        </p:nvSpPr>
        <p:spPr bwMode="auto">
          <a:xfrm>
            <a:off x="10903987" y="1235375"/>
            <a:ext cx="1314645" cy="1471951"/>
          </a:xfrm>
          <a:prstGeom prst="roundRect">
            <a:avLst>
              <a:gd name="adj" fmla="val 6471"/>
            </a:avLst>
          </a:prstGeom>
          <a:solidFill>
            <a:schemeClr val="accent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Display</a:t>
            </a:r>
          </a:p>
        </p:txBody>
      </p:sp>
      <p:sp>
        <p:nvSpPr>
          <p:cNvPr id="4" name="Right Brace 3"/>
          <p:cNvSpPr/>
          <p:nvPr/>
        </p:nvSpPr>
        <p:spPr>
          <a:xfrm rot="5400000">
            <a:off x="8830487" y="4906846"/>
            <a:ext cx="262577" cy="1290487"/>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sp>
        <p:nvSpPr>
          <p:cNvPr id="46" name="Right Brace 45"/>
          <p:cNvSpPr/>
          <p:nvPr/>
        </p:nvSpPr>
        <p:spPr>
          <a:xfrm rot="16200000" flipV="1">
            <a:off x="8818785" y="5559572"/>
            <a:ext cx="262577" cy="1290487"/>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sp>
        <p:nvSpPr>
          <p:cNvPr id="5" name="TextBox 4"/>
          <p:cNvSpPr txBox="1"/>
          <p:nvPr/>
        </p:nvSpPr>
        <p:spPr>
          <a:xfrm>
            <a:off x="8067967" y="5589843"/>
            <a:ext cx="1813775"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404040"/>
                    </a:gs>
                    <a:gs pos="30000">
                      <a:srgbClr val="404040"/>
                    </a:gs>
                  </a:gsLst>
                  <a:lin ang="5400000" scaled="0"/>
                </a:gradFill>
              </a:rPr>
              <a:t>GPU Copy</a:t>
            </a:r>
          </a:p>
        </p:txBody>
      </p:sp>
      <p:sp>
        <p:nvSpPr>
          <p:cNvPr id="47" name="Right Brace 46"/>
          <p:cNvSpPr/>
          <p:nvPr/>
        </p:nvSpPr>
        <p:spPr>
          <a:xfrm rot="5400000">
            <a:off x="4322105" y="3549147"/>
            <a:ext cx="262577" cy="1189391"/>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sp>
        <p:nvSpPr>
          <p:cNvPr id="64" name="Right Brace 63"/>
          <p:cNvSpPr/>
          <p:nvPr/>
        </p:nvSpPr>
        <p:spPr>
          <a:xfrm rot="5400000">
            <a:off x="5277005" y="3790773"/>
            <a:ext cx="262577" cy="720410"/>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sp>
        <p:nvSpPr>
          <p:cNvPr id="73" name="Right Brace 72"/>
          <p:cNvSpPr/>
          <p:nvPr/>
        </p:nvSpPr>
        <p:spPr>
          <a:xfrm rot="16200000" flipV="1">
            <a:off x="4649123" y="4143026"/>
            <a:ext cx="262577" cy="1100992"/>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sp>
        <p:nvSpPr>
          <p:cNvPr id="74" name="Right Brace 73"/>
          <p:cNvSpPr/>
          <p:nvPr/>
        </p:nvSpPr>
        <p:spPr>
          <a:xfrm rot="16200000" flipV="1">
            <a:off x="6712950" y="3241513"/>
            <a:ext cx="262577" cy="2897775"/>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sp>
        <p:nvSpPr>
          <p:cNvPr id="77" name="Rounded Rectangle 76"/>
          <p:cNvSpPr/>
          <p:nvPr/>
        </p:nvSpPr>
        <p:spPr bwMode="auto">
          <a:xfrm>
            <a:off x="6853997" y="2308221"/>
            <a:ext cx="1412094"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78" name="Rounded Rectangle 77"/>
          <p:cNvSpPr/>
          <p:nvPr/>
        </p:nvSpPr>
        <p:spPr bwMode="auto">
          <a:xfrm>
            <a:off x="3717171" y="2308222"/>
            <a:ext cx="3092040" cy="591439"/>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79" name="Flowchart: Extract 78"/>
          <p:cNvSpPr/>
          <p:nvPr/>
        </p:nvSpPr>
        <p:spPr>
          <a:xfrm rot="10800000">
            <a:off x="4375045" y="2220623"/>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0" name="Flowchart: Extract 79"/>
          <p:cNvSpPr/>
          <p:nvPr/>
        </p:nvSpPr>
        <p:spPr>
          <a:xfrm rot="10800000">
            <a:off x="5487264" y="2215309"/>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Flowchart: Extract 80"/>
          <p:cNvSpPr/>
          <p:nvPr/>
        </p:nvSpPr>
        <p:spPr>
          <a:xfrm rot="5400000">
            <a:off x="8150084" y="2333145"/>
            <a:ext cx="332901" cy="283056"/>
          </a:xfrm>
          <a:prstGeom prst="flowChartExtract">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56497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 grpId="0" animBg="1"/>
      <p:bldP spid="46" grpId="0" animBg="1"/>
      <p:bldP spid="5" grpId="0"/>
      <p:bldP spid="47" grpId="0" animBg="1"/>
      <p:bldP spid="64" grpId="0" animBg="1"/>
      <p:bldP spid="73"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Image Formats Matter</a:t>
            </a:r>
            <a:endParaRPr lang="en-US" dirty="0"/>
          </a:p>
        </p:txBody>
      </p:sp>
      <p:sp>
        <p:nvSpPr>
          <p:cNvPr id="6" name="Text Placeholder 5"/>
          <p:cNvSpPr>
            <a:spLocks noGrp="1"/>
          </p:cNvSpPr>
          <p:nvPr>
            <p:ph type="body" sz="quarter" idx="11"/>
          </p:nvPr>
        </p:nvSpPr>
        <p:spPr/>
        <p:txBody>
          <a:bodyPr/>
          <a:lstStyle/>
          <a:p>
            <a:r>
              <a:rPr lang="en-US" dirty="0" smtClean="0"/>
              <a:t>Image formats matter for both memory and CPU utilization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400" y="1668462"/>
            <a:ext cx="7384140" cy="13408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400" y="3295052"/>
            <a:ext cx="7383110" cy="1321188"/>
          </a:xfrm>
          <a:prstGeom prst="rect">
            <a:avLst/>
          </a:prstGeom>
        </p:spPr>
      </p:pic>
      <p:sp>
        <p:nvSpPr>
          <p:cNvPr id="7" name="TextBox 6"/>
          <p:cNvSpPr txBox="1"/>
          <p:nvPr/>
        </p:nvSpPr>
        <p:spPr>
          <a:xfrm rot="16200000">
            <a:off x="3326488" y="2066305"/>
            <a:ext cx="955902" cy="640416"/>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gradFill>
                  <a:gsLst>
                    <a:gs pos="2917">
                      <a:srgbClr val="404040"/>
                    </a:gs>
                    <a:gs pos="30000">
                      <a:srgbClr val="404040"/>
                    </a:gs>
                  </a:gsLst>
                  <a:lin ang="5400000" scaled="0"/>
                </a:gradFill>
              </a:rPr>
              <a:t>RGB</a:t>
            </a:r>
          </a:p>
        </p:txBody>
      </p:sp>
      <p:sp>
        <p:nvSpPr>
          <p:cNvPr id="16" name="TextBox 15"/>
          <p:cNvSpPr txBox="1"/>
          <p:nvPr/>
        </p:nvSpPr>
        <p:spPr>
          <a:xfrm rot="16200000">
            <a:off x="2981705" y="3459155"/>
            <a:ext cx="1321188" cy="992982"/>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err="1">
                <a:gradFill>
                  <a:gsLst>
                    <a:gs pos="2917">
                      <a:srgbClr val="404040"/>
                    </a:gs>
                    <a:gs pos="30000">
                      <a:srgbClr val="404040"/>
                    </a:gs>
                  </a:gsLst>
                  <a:lin ang="5400000" scaled="0"/>
                </a:gradFill>
              </a:rPr>
              <a:t>YCbCr</a:t>
            </a:r>
            <a:r>
              <a:rPr lang="en-US" sz="2448" dirty="0">
                <a:gradFill>
                  <a:gsLst>
                    <a:gs pos="2917">
                      <a:srgbClr val="404040"/>
                    </a:gs>
                    <a:gs pos="30000">
                      <a:srgbClr val="404040"/>
                    </a:gs>
                  </a:gsLst>
                  <a:lin ang="5400000" scaled="0"/>
                </a:gradFill>
              </a:rPr>
              <a:t> (YUV)</a:t>
            </a:r>
          </a:p>
        </p:txBody>
      </p:sp>
      <p:graphicFrame>
        <p:nvGraphicFramePr>
          <p:cNvPr id="18" name="Diagram 17"/>
          <p:cNvGraphicFramePr/>
          <p:nvPr>
            <p:extLst/>
          </p:nvPr>
        </p:nvGraphicFramePr>
        <p:xfrm>
          <a:off x="3994128" y="5310769"/>
          <a:ext cx="7460827" cy="11752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TextBox 18"/>
          <p:cNvSpPr txBox="1"/>
          <p:nvPr/>
        </p:nvSpPr>
        <p:spPr>
          <a:xfrm rot="16200000">
            <a:off x="2917292" y="5319985"/>
            <a:ext cx="1450016" cy="992982"/>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gradFill>
                  <a:gsLst>
                    <a:gs pos="2917">
                      <a:srgbClr val="404040"/>
                    </a:gs>
                    <a:gs pos="30000">
                      <a:srgbClr val="404040"/>
                    </a:gs>
                  </a:gsLst>
                  <a:lin ang="5400000" scaled="0"/>
                </a:gradFill>
              </a:rPr>
              <a:t>Encode &amp; Save</a:t>
            </a:r>
          </a:p>
        </p:txBody>
      </p:sp>
    </p:spTree>
    <p:extLst>
      <p:ext uri="{BB962C8B-B14F-4D97-AF65-F5344CB8AC3E}">
        <p14:creationId xmlns:p14="http://schemas.microsoft.com/office/powerpoint/2010/main" val="3063942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18" grpId="0">
        <p:bldAsOne/>
      </p:bldGraphic>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 – From Download to Display</a:t>
            </a:r>
            <a:endParaRPr lang="en-US" dirty="0"/>
          </a:p>
        </p:txBody>
      </p:sp>
      <p:sp>
        <p:nvSpPr>
          <p:cNvPr id="9" name="Text Placeholder 8"/>
          <p:cNvSpPr>
            <a:spLocks noGrp="1"/>
          </p:cNvSpPr>
          <p:nvPr>
            <p:ph type="body" sz="quarter" idx="11"/>
          </p:nvPr>
        </p:nvSpPr>
        <p:spPr/>
        <p:txBody>
          <a:bodyPr/>
          <a:lstStyle/>
          <a:p>
            <a:r>
              <a:rPr lang="en-US" dirty="0" smtClean="0"/>
              <a:t>Before IE 11, JPEG images were decoded, </a:t>
            </a:r>
            <a:r>
              <a:rPr lang="en-US" dirty="0" err="1" smtClean="0"/>
              <a:t>upsampled</a:t>
            </a:r>
            <a:r>
              <a:rPr lang="en-US" dirty="0" smtClean="0"/>
              <a:t> and color-converted on the CPU before copying them to the GPU</a:t>
            </a:r>
            <a:endParaRPr lang="en-US" dirty="0"/>
          </a:p>
        </p:txBody>
      </p:sp>
      <p:graphicFrame>
        <p:nvGraphicFramePr>
          <p:cNvPr id="72" name="Diagram 71"/>
          <p:cNvGraphicFramePr/>
          <p:nvPr>
            <p:extLst/>
          </p:nvPr>
        </p:nvGraphicFramePr>
        <p:xfrm>
          <a:off x="3927189" y="5292737"/>
          <a:ext cx="7536942" cy="120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p:cNvSpPr txBox="1"/>
          <p:nvPr/>
        </p:nvSpPr>
        <p:spPr>
          <a:xfrm rot="16200000">
            <a:off x="3043023" y="5577070"/>
            <a:ext cx="1488290"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gradFill>
                  <a:gsLst>
                    <a:gs pos="2917">
                      <a:srgbClr val="404040"/>
                    </a:gs>
                    <a:gs pos="30000">
                      <a:srgbClr val="404040"/>
                    </a:gs>
                  </a:gsLst>
                  <a:lin ang="5400000" scaled="0"/>
                </a:gradFill>
              </a:rPr>
              <a:t>Decode</a:t>
            </a:r>
          </a:p>
        </p:txBody>
      </p:sp>
      <p:sp>
        <p:nvSpPr>
          <p:cNvPr id="33" name="Text Placeholder 8"/>
          <p:cNvSpPr>
            <a:spLocks noGrp="1"/>
          </p:cNvSpPr>
          <p:nvPr>
            <p:ph type="body" sz="quarter" idx="11"/>
          </p:nvPr>
        </p:nvSpPr>
        <p:spPr>
          <a:xfrm>
            <a:off x="291046" y="1712651"/>
            <a:ext cx="2742810" cy="5029200"/>
          </a:xfrm>
        </p:spPr>
        <p:txBody>
          <a:bodyPr/>
          <a:lstStyle/>
          <a:p>
            <a:r>
              <a:rPr lang="en-US" dirty="0" smtClean="0"/>
              <a:t>In IE11, we’ve hardware accelerated JPEG. Now JPEG has all the benefit of small file size as well as decreased CPU decoding, smaller graphics memory footprint, and faster GPU copy operations </a:t>
            </a:r>
            <a:endParaRPr lang="en-US" dirty="0"/>
          </a:p>
        </p:txBody>
      </p:sp>
      <p:grpSp>
        <p:nvGrpSpPr>
          <p:cNvPr id="6" name="Group 5"/>
          <p:cNvGrpSpPr/>
          <p:nvPr/>
        </p:nvGrpSpPr>
        <p:grpSpPr>
          <a:xfrm>
            <a:off x="3427348" y="1514306"/>
            <a:ext cx="8780998" cy="1501556"/>
            <a:chOff x="3359585" y="1484749"/>
            <a:chExt cx="8609603" cy="1472247"/>
          </a:xfrm>
        </p:grpSpPr>
        <p:sp>
          <p:nvSpPr>
            <p:cNvPr id="82" name="Rounded Rectangle 81"/>
            <p:cNvSpPr/>
            <p:nvPr/>
          </p:nvSpPr>
          <p:spPr bwMode="auto">
            <a:xfrm>
              <a:off x="8940963" y="1643406"/>
              <a:ext cx="1919092" cy="115059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Copy to GPU</a:t>
              </a:r>
            </a:p>
          </p:txBody>
        </p:sp>
        <p:sp>
          <p:nvSpPr>
            <p:cNvPr id="14" name="Rounded Rectangle 13"/>
            <p:cNvSpPr/>
            <p:nvPr/>
          </p:nvSpPr>
          <p:spPr bwMode="auto">
            <a:xfrm>
              <a:off x="3932238" y="1644426"/>
              <a:ext cx="697961" cy="115059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87" name="Rounded Rectangle 86"/>
            <p:cNvSpPr/>
            <p:nvPr/>
          </p:nvSpPr>
          <p:spPr bwMode="auto">
            <a:xfrm>
              <a:off x="4665062" y="1643406"/>
              <a:ext cx="710092" cy="115059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a:t>
              </a:r>
              <a:br>
                <a:rPr lang="en-US" sz="1428" dirty="0">
                  <a:gradFill>
                    <a:gsLst>
                      <a:gs pos="0">
                        <a:srgbClr val="FFFFFF"/>
                      </a:gs>
                      <a:gs pos="100000">
                        <a:srgbClr val="FFFFFF"/>
                      </a:gs>
                    </a:gsLst>
                    <a:lin ang="5400000" scaled="0"/>
                  </a:gradFill>
                  <a:ea typeface="Segoe UI" pitchFamily="34" charset="0"/>
                  <a:cs typeface="Segoe UI" pitchFamily="34" charset="0"/>
                </a:rPr>
              </a:br>
              <a:r>
                <a:rPr lang="en-US" sz="1428" dirty="0">
                  <a:gradFill>
                    <a:gsLst>
                      <a:gs pos="0">
                        <a:srgbClr val="FFFFFF"/>
                      </a:gs>
                      <a:gs pos="100000">
                        <a:srgbClr val="FFFFFF"/>
                      </a:gs>
                    </a:gsLst>
                    <a:lin ang="5400000" scaled="0"/>
                  </a:gradFill>
                  <a:ea typeface="Segoe UI" pitchFamily="34" charset="0"/>
                  <a:cs typeface="Segoe UI" pitchFamily="34" charset="0"/>
                </a:rPr>
                <a:t>Data</a:t>
              </a:r>
            </a:p>
          </p:txBody>
        </p:sp>
        <p:sp>
          <p:nvSpPr>
            <p:cNvPr id="88" name="Rounded Rectangle 87"/>
            <p:cNvSpPr/>
            <p:nvPr/>
          </p:nvSpPr>
          <p:spPr bwMode="auto">
            <a:xfrm>
              <a:off x="5405909" y="1644426"/>
              <a:ext cx="726231" cy="115059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a:t>
              </a:r>
              <a:br>
                <a:rPr lang="en-US" sz="1428" dirty="0">
                  <a:gradFill>
                    <a:gsLst>
                      <a:gs pos="0">
                        <a:srgbClr val="FFFFFF"/>
                      </a:gs>
                      <a:gs pos="100000">
                        <a:srgbClr val="FFFFFF"/>
                      </a:gs>
                    </a:gsLst>
                    <a:lin ang="5400000" scaled="0"/>
                  </a:gradFill>
                  <a:ea typeface="Segoe UI" pitchFamily="34" charset="0"/>
                  <a:cs typeface="Segoe UI" pitchFamily="34" charset="0"/>
                </a:rPr>
              </a:br>
              <a:r>
                <a:rPr lang="en-US" sz="1428" dirty="0">
                  <a:gradFill>
                    <a:gsLst>
                      <a:gs pos="0">
                        <a:srgbClr val="FFFFFF"/>
                      </a:gs>
                      <a:gs pos="100000">
                        <a:srgbClr val="FFFFFF"/>
                      </a:gs>
                    </a:gsLst>
                    <a:lin ang="5400000" scaled="0"/>
                  </a:gradFill>
                  <a:ea typeface="Segoe UI" pitchFamily="34" charset="0"/>
                  <a:cs typeface="Segoe UI" pitchFamily="34" charset="0"/>
                </a:rPr>
                <a:t>Data</a:t>
              </a:r>
            </a:p>
          </p:txBody>
        </p:sp>
        <p:sp>
          <p:nvSpPr>
            <p:cNvPr id="92" name="Flowchart: Extract 91"/>
            <p:cNvSpPr/>
            <p:nvPr/>
          </p:nvSpPr>
          <p:spPr>
            <a:xfrm rot="5400000">
              <a:off x="4508779" y="1786753"/>
              <a:ext cx="326403" cy="264067"/>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Rounded Rectangle 44"/>
            <p:cNvSpPr/>
            <p:nvPr/>
          </p:nvSpPr>
          <p:spPr bwMode="auto">
            <a:xfrm>
              <a:off x="10885277" y="1641921"/>
              <a:ext cx="1083911" cy="115059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Display</a:t>
              </a:r>
            </a:p>
          </p:txBody>
        </p:sp>
        <p:sp>
          <p:nvSpPr>
            <p:cNvPr id="77" name="Rounded Rectangle 76"/>
            <p:cNvSpPr/>
            <p:nvPr/>
          </p:nvSpPr>
          <p:spPr bwMode="auto">
            <a:xfrm>
              <a:off x="6581366" y="2377100"/>
              <a:ext cx="2334376" cy="579895"/>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78" name="Rounded Rectangle 77"/>
            <p:cNvSpPr/>
            <p:nvPr/>
          </p:nvSpPr>
          <p:spPr bwMode="auto">
            <a:xfrm>
              <a:off x="4671980" y="2377101"/>
              <a:ext cx="1867604" cy="579895"/>
            </a:xfrm>
            <a:prstGeom prst="roundRect">
              <a:avLst>
                <a:gd name="adj" fmla="val 6471"/>
              </a:avLst>
            </a:prstGeom>
            <a:solidFill>
              <a:schemeClr val="accent3"/>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79" name="Flowchart: Extract 78"/>
            <p:cNvSpPr/>
            <p:nvPr/>
          </p:nvSpPr>
          <p:spPr>
            <a:xfrm rot="10800000">
              <a:off x="4984967" y="2291212"/>
              <a:ext cx="310569" cy="277531"/>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0" name="Flowchart: Extract 79"/>
            <p:cNvSpPr/>
            <p:nvPr/>
          </p:nvSpPr>
          <p:spPr>
            <a:xfrm rot="10800000">
              <a:off x="5765057" y="2291213"/>
              <a:ext cx="310569" cy="277531"/>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Flowchart: Extract 80"/>
            <p:cNvSpPr/>
            <p:nvPr/>
          </p:nvSpPr>
          <p:spPr>
            <a:xfrm rot="5400000">
              <a:off x="8799599" y="2459072"/>
              <a:ext cx="326403" cy="264067"/>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p:cNvSpPr txBox="1"/>
            <p:nvPr/>
          </p:nvSpPr>
          <p:spPr>
            <a:xfrm rot="16200000">
              <a:off x="2947232" y="1897102"/>
              <a:ext cx="1459240" cy="63453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404040"/>
                      </a:gs>
                      <a:gs pos="30000">
                        <a:srgbClr val="404040"/>
                      </a:gs>
                    </a:gsLst>
                    <a:lin ang="5400000" scaled="0"/>
                  </a:gradFill>
                </a:rPr>
                <a:t>IE 10</a:t>
              </a:r>
            </a:p>
          </p:txBody>
        </p:sp>
      </p:grpSp>
      <p:grpSp>
        <p:nvGrpSpPr>
          <p:cNvPr id="5" name="Group 4"/>
          <p:cNvGrpSpPr/>
          <p:nvPr/>
        </p:nvGrpSpPr>
        <p:grpSpPr>
          <a:xfrm>
            <a:off x="3427347" y="3382510"/>
            <a:ext cx="6224786" cy="1521563"/>
            <a:chOff x="3359585" y="3316488"/>
            <a:chExt cx="6103285" cy="1491864"/>
          </a:xfrm>
        </p:grpSpPr>
        <p:sp>
          <p:nvSpPr>
            <p:cNvPr id="18" name="Rounded Rectangle 17"/>
            <p:cNvSpPr/>
            <p:nvPr/>
          </p:nvSpPr>
          <p:spPr bwMode="auto">
            <a:xfrm>
              <a:off x="6581363" y="3474370"/>
              <a:ext cx="1215680" cy="115214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Copy to GPU</a:t>
              </a:r>
            </a:p>
          </p:txBody>
        </p:sp>
        <p:sp>
          <p:nvSpPr>
            <p:cNvPr id="19" name="Rounded Rectangle 18"/>
            <p:cNvSpPr/>
            <p:nvPr/>
          </p:nvSpPr>
          <p:spPr bwMode="auto">
            <a:xfrm>
              <a:off x="3932238" y="3475390"/>
              <a:ext cx="697961" cy="115214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Request</a:t>
              </a:r>
            </a:p>
          </p:txBody>
        </p:sp>
        <p:sp>
          <p:nvSpPr>
            <p:cNvPr id="20" name="Rounded Rectangle 19"/>
            <p:cNvSpPr/>
            <p:nvPr/>
          </p:nvSpPr>
          <p:spPr bwMode="auto">
            <a:xfrm>
              <a:off x="5408396" y="3470035"/>
              <a:ext cx="723744" cy="115214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a:t>
              </a:r>
              <a:br>
                <a:rPr lang="en-US" sz="1428" dirty="0">
                  <a:gradFill>
                    <a:gsLst>
                      <a:gs pos="0">
                        <a:srgbClr val="FFFFFF"/>
                      </a:gs>
                      <a:gs pos="100000">
                        <a:srgbClr val="FFFFFF"/>
                      </a:gs>
                    </a:gsLst>
                    <a:lin ang="5400000" scaled="0"/>
                  </a:gradFill>
                  <a:ea typeface="Segoe UI" pitchFamily="34" charset="0"/>
                  <a:cs typeface="Segoe UI" pitchFamily="34" charset="0"/>
                </a:rPr>
              </a:br>
              <a:r>
                <a:rPr lang="en-US" sz="1428" dirty="0">
                  <a:gradFill>
                    <a:gsLst>
                      <a:gs pos="0">
                        <a:srgbClr val="FFFFFF"/>
                      </a:gs>
                      <a:gs pos="100000">
                        <a:srgbClr val="FFFFFF"/>
                      </a:gs>
                    </a:gsLst>
                    <a:lin ang="5400000" scaled="0"/>
                  </a:gradFill>
                  <a:ea typeface="Segoe UI" pitchFamily="34" charset="0"/>
                  <a:cs typeface="Segoe UI" pitchFamily="34" charset="0"/>
                </a:rPr>
                <a:t>Data</a:t>
              </a:r>
            </a:p>
          </p:txBody>
        </p:sp>
        <p:sp>
          <p:nvSpPr>
            <p:cNvPr id="21" name="Rounded Rectangle 20"/>
            <p:cNvSpPr/>
            <p:nvPr/>
          </p:nvSpPr>
          <p:spPr bwMode="auto">
            <a:xfrm>
              <a:off x="4653462" y="3475390"/>
              <a:ext cx="723744" cy="115214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Partial </a:t>
              </a:r>
              <a:br>
                <a:rPr lang="en-US" sz="1428" dirty="0">
                  <a:gradFill>
                    <a:gsLst>
                      <a:gs pos="0">
                        <a:srgbClr val="FFFFFF"/>
                      </a:gs>
                      <a:gs pos="100000">
                        <a:srgbClr val="FFFFFF"/>
                      </a:gs>
                    </a:gsLst>
                    <a:lin ang="5400000" scaled="0"/>
                  </a:gradFill>
                  <a:ea typeface="Segoe UI" pitchFamily="34" charset="0"/>
                  <a:cs typeface="Segoe UI" pitchFamily="34" charset="0"/>
                </a:rPr>
              </a:br>
              <a:r>
                <a:rPr lang="en-US" sz="1428" dirty="0">
                  <a:gradFill>
                    <a:gsLst>
                      <a:gs pos="0">
                        <a:srgbClr val="FFFFFF"/>
                      </a:gs>
                      <a:gs pos="100000">
                        <a:srgbClr val="FFFFFF"/>
                      </a:gs>
                    </a:gsLst>
                    <a:lin ang="5400000" scaled="0"/>
                  </a:gradFill>
                  <a:ea typeface="Segoe UI" pitchFamily="34" charset="0"/>
                  <a:cs typeface="Segoe UI" pitchFamily="34" charset="0"/>
                </a:rPr>
                <a:t>Data</a:t>
              </a:r>
            </a:p>
          </p:txBody>
        </p:sp>
        <p:sp>
          <p:nvSpPr>
            <p:cNvPr id="22" name="Flowchart: Extract 21"/>
            <p:cNvSpPr/>
            <p:nvPr/>
          </p:nvSpPr>
          <p:spPr>
            <a:xfrm rot="5400000">
              <a:off x="4508779" y="3617717"/>
              <a:ext cx="326403" cy="264067"/>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ounded Rectangle 22"/>
            <p:cNvSpPr/>
            <p:nvPr/>
          </p:nvSpPr>
          <p:spPr bwMode="auto">
            <a:xfrm>
              <a:off x="8236416" y="3472885"/>
              <a:ext cx="1226454" cy="1152144"/>
            </a:xfrm>
            <a:prstGeom prst="roundRect">
              <a:avLst>
                <a:gd name="adj" fmla="val 6471"/>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Display</a:t>
              </a:r>
            </a:p>
          </p:txBody>
        </p:sp>
        <p:sp>
          <p:nvSpPr>
            <p:cNvPr id="24" name="Rounded Rectangle 23"/>
            <p:cNvSpPr/>
            <p:nvPr/>
          </p:nvSpPr>
          <p:spPr bwMode="auto">
            <a:xfrm>
              <a:off x="4671980" y="4228457"/>
              <a:ext cx="1867604" cy="579895"/>
            </a:xfrm>
            <a:prstGeom prst="roundRect">
              <a:avLst>
                <a:gd name="adj" fmla="val 6471"/>
              </a:avLst>
            </a:prstGeom>
            <a:solidFill>
              <a:schemeClr val="accent3"/>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Decoding</a:t>
              </a:r>
            </a:p>
          </p:txBody>
        </p:sp>
        <p:sp>
          <p:nvSpPr>
            <p:cNvPr id="25" name="Flowchart: Extract 24"/>
            <p:cNvSpPr/>
            <p:nvPr/>
          </p:nvSpPr>
          <p:spPr>
            <a:xfrm rot="10800000">
              <a:off x="4989146" y="4142568"/>
              <a:ext cx="310569" cy="277531"/>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lowchart: Extract 25"/>
            <p:cNvSpPr/>
            <p:nvPr/>
          </p:nvSpPr>
          <p:spPr>
            <a:xfrm rot="10800000">
              <a:off x="5765058" y="4137358"/>
              <a:ext cx="310569" cy="277531"/>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Flowchart: Extract 26"/>
            <p:cNvSpPr/>
            <p:nvPr/>
          </p:nvSpPr>
          <p:spPr>
            <a:xfrm rot="5400000">
              <a:off x="6418162" y="4326944"/>
              <a:ext cx="326403" cy="264067"/>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Rounded Rectangle 28"/>
            <p:cNvSpPr/>
            <p:nvPr/>
          </p:nvSpPr>
          <p:spPr bwMode="auto">
            <a:xfrm>
              <a:off x="7838822" y="3470035"/>
              <a:ext cx="329434" cy="1152144"/>
            </a:xfrm>
            <a:prstGeom prst="roundRect">
              <a:avLst>
                <a:gd name="adj" fmla="val 6471"/>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3260" tIns="149217" rIns="186521" bIns="149217" numCol="1" spcCol="0" rtlCol="0" fromWordArt="0" anchor="t" anchorCtr="0" forceAA="0" compatLnSpc="1">
              <a:prstTxWarp prst="textNoShape">
                <a:avLst/>
              </a:prstTxWarp>
              <a:noAutofit/>
            </a:bodyPr>
            <a:lstStyle/>
            <a:p>
              <a:pPr algn="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35" name="TextBox 34"/>
            <p:cNvSpPr txBox="1"/>
            <p:nvPr/>
          </p:nvSpPr>
          <p:spPr>
            <a:xfrm rot="16200000">
              <a:off x="2947232" y="3728841"/>
              <a:ext cx="1459240" cy="63453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404040"/>
                      </a:gs>
                      <a:gs pos="30000">
                        <a:srgbClr val="404040"/>
                      </a:gs>
                    </a:gsLst>
                    <a:lin ang="5400000" scaled="0"/>
                  </a:gradFill>
                </a:rPr>
                <a:t>IE 11</a:t>
              </a:r>
            </a:p>
          </p:txBody>
        </p:sp>
      </p:grpSp>
      <p:sp>
        <p:nvSpPr>
          <p:cNvPr id="36" name="Flowchart: Extract 35"/>
          <p:cNvSpPr/>
          <p:nvPr/>
        </p:nvSpPr>
        <p:spPr>
          <a:xfrm rot="5400000">
            <a:off x="6546814" y="2546994"/>
            <a:ext cx="332901" cy="269324"/>
          </a:xfrm>
          <a:prstGeom prst="flowChartExtract">
            <a:avLst/>
          </a:prstGeom>
          <a:ln>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17649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3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Demos: Memory Management</a:t>
            </a:r>
            <a:endParaRPr lang="en-US" dirty="0"/>
          </a:p>
        </p:txBody>
      </p:sp>
    </p:spTree>
    <p:extLst>
      <p:ext uri="{BB962C8B-B14F-4D97-AF65-F5344CB8AC3E}">
        <p14:creationId xmlns:p14="http://schemas.microsoft.com/office/powerpoint/2010/main" val="239404244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75791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6" name="Table 5"/>
          <p:cNvGraphicFramePr>
            <a:graphicFrameLocks noGrp="1"/>
          </p:cNvGraphicFramePr>
          <p:nvPr>
            <p:extLst/>
          </p:nvPr>
        </p:nvGraphicFramePr>
        <p:xfrm>
          <a:off x="275481" y="1592533"/>
          <a:ext cx="11885513" cy="5103088"/>
        </p:xfrm>
        <a:graphic>
          <a:graphicData uri="http://schemas.openxmlformats.org/drawingml/2006/table">
            <a:tbl>
              <a:tblPr firstRow="1" bandRow="1">
                <a:tableStyleId>{2D5ABB26-0587-4C30-8999-92F81FD0307C}</a:tableStyleId>
              </a:tblPr>
              <a:tblGrid>
                <a:gridCol w="3466000"/>
                <a:gridCol w="4457675"/>
                <a:gridCol w="3961838"/>
              </a:tblGrid>
              <a:tr h="5103088">
                <a:tc>
                  <a:txBody>
                    <a:bodyPr/>
                    <a:lstStyle/>
                    <a:p>
                      <a:r>
                        <a:rPr lang="en-US" sz="1800" b="1" dirty="0" smtClean="0"/>
                        <a:t>Overview Concepts</a:t>
                      </a:r>
                    </a:p>
                    <a:p>
                      <a:r>
                        <a:rPr lang="en-US" sz="1200" dirty="0" smtClean="0">
                          <a:hlinkClick r:id="rId3"/>
                        </a:rPr>
                        <a:t>High Performance Websites</a:t>
                      </a:r>
                      <a:r>
                        <a:rPr lang="en-US" sz="1200" dirty="0" smtClean="0"/>
                        <a:t/>
                      </a:r>
                      <a:br>
                        <a:rPr lang="en-US" sz="1200" dirty="0" smtClean="0"/>
                      </a:br>
                      <a:r>
                        <a:rPr lang="en-US" sz="1200" dirty="0" smtClean="0"/>
                        <a:t>Steve </a:t>
                      </a:r>
                      <a:r>
                        <a:rPr lang="en-US" sz="1200" dirty="0" err="1" smtClean="0"/>
                        <a:t>Souders</a:t>
                      </a:r>
                      <a:r>
                        <a:rPr lang="en-US" sz="1200" dirty="0" smtClean="0"/>
                        <a:t>, September 2007</a:t>
                      </a:r>
                    </a:p>
                    <a:p>
                      <a:endParaRPr lang="en-US" sz="600" dirty="0" smtClean="0"/>
                    </a:p>
                    <a:p>
                      <a:r>
                        <a:rPr lang="en-US" sz="1200" dirty="0" smtClean="0">
                          <a:hlinkClick r:id="rId4"/>
                        </a:rPr>
                        <a:t>Event Faster Websites: Best Practices</a:t>
                      </a:r>
                      <a:endParaRPr lang="en-US" sz="1200" dirty="0" smtClean="0"/>
                    </a:p>
                    <a:p>
                      <a:r>
                        <a:rPr lang="en-US" sz="1200" dirty="0" smtClean="0"/>
                        <a:t>Steve </a:t>
                      </a:r>
                      <a:r>
                        <a:rPr lang="en-US" sz="1200" dirty="0" err="1" smtClean="0"/>
                        <a:t>Souders</a:t>
                      </a:r>
                      <a:r>
                        <a:rPr lang="en-US" sz="1200" dirty="0" smtClean="0"/>
                        <a:t>, June 2009</a:t>
                      </a:r>
                    </a:p>
                    <a:p>
                      <a:endParaRPr lang="en-US" sz="800" dirty="0" smtClean="0"/>
                    </a:p>
                    <a:p>
                      <a:r>
                        <a:rPr lang="en-US" sz="1200" dirty="0" smtClean="0">
                          <a:hlinkClick r:id="rId5"/>
                        </a:rPr>
                        <a:t>High Performance Browser Networking</a:t>
                      </a:r>
                      <a:endParaRPr lang="en-US" sz="1200" dirty="0" smtClean="0"/>
                    </a:p>
                    <a:p>
                      <a:r>
                        <a:rPr lang="en-US" sz="1200" dirty="0" err="1" smtClean="0"/>
                        <a:t>Ilya</a:t>
                      </a:r>
                      <a:r>
                        <a:rPr lang="en-US" sz="1200" dirty="0" smtClean="0"/>
                        <a:t> </a:t>
                      </a:r>
                      <a:r>
                        <a:rPr lang="en-US" sz="1200" dirty="0" err="1" smtClean="0"/>
                        <a:t>Grigorik</a:t>
                      </a:r>
                      <a:r>
                        <a:rPr lang="en-US" sz="1200" dirty="0" smtClean="0"/>
                        <a:t>, September</a:t>
                      </a:r>
                      <a:r>
                        <a:rPr lang="en-US" sz="1200" baseline="0" dirty="0" smtClean="0"/>
                        <a:t> </a:t>
                      </a:r>
                      <a:r>
                        <a:rPr lang="en-US" sz="1200" dirty="0" smtClean="0"/>
                        <a:t>2013</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JavaScript Patterns</a:t>
                      </a:r>
                      <a:endParaRPr lang="en-US" sz="1400" dirty="0" smtClean="0"/>
                    </a:p>
                    <a:p>
                      <a:r>
                        <a:rPr lang="en-US" sz="1200" dirty="0" smtClean="0">
                          <a:hlinkClick r:id="rId6"/>
                        </a:rPr>
                        <a:t>High Performance JavaScript</a:t>
                      </a:r>
                      <a:endParaRPr lang="en-US" sz="1200" dirty="0" smtClean="0"/>
                    </a:p>
                    <a:p>
                      <a:r>
                        <a:rPr lang="en-US" sz="1200" dirty="0" smtClean="0"/>
                        <a:t>Nicholas </a:t>
                      </a:r>
                      <a:r>
                        <a:rPr lang="en-US" sz="1200" dirty="0" err="1" smtClean="0"/>
                        <a:t>Zakas</a:t>
                      </a:r>
                      <a:r>
                        <a:rPr lang="en-US" sz="1200" dirty="0" smtClean="0"/>
                        <a:t>, March 2010</a:t>
                      </a:r>
                    </a:p>
                    <a:p>
                      <a:endParaRPr lang="en-US" sz="600" dirty="0" smtClean="0"/>
                    </a:p>
                    <a:p>
                      <a:r>
                        <a:rPr lang="en-US" sz="1200" dirty="0" smtClean="0">
                          <a:hlinkClick r:id="rId7"/>
                        </a:rPr>
                        <a:t>JavaScript</a:t>
                      </a:r>
                      <a:r>
                        <a:rPr lang="en-US" sz="1200" baseline="0" dirty="0" smtClean="0">
                          <a:hlinkClick r:id="rId7"/>
                        </a:rPr>
                        <a:t> the Good Parts</a:t>
                      </a:r>
                      <a:endParaRPr lang="en-US" sz="1200" baseline="0" dirty="0" smtClean="0"/>
                    </a:p>
                    <a:p>
                      <a:r>
                        <a:rPr lang="en-US" sz="1200" dirty="0" smtClean="0"/>
                        <a:t>Douglas </a:t>
                      </a:r>
                      <a:r>
                        <a:rPr lang="en-US" sz="1200" dirty="0" err="1" smtClean="0"/>
                        <a:t>Crockford</a:t>
                      </a:r>
                      <a:r>
                        <a:rPr lang="en-US" sz="1200" dirty="0" smtClean="0"/>
                        <a:t>, May 2008</a:t>
                      </a:r>
                    </a:p>
                    <a:p>
                      <a:endParaRPr lang="en-US" sz="600" dirty="0" smtClean="0"/>
                    </a:p>
                    <a:p>
                      <a:r>
                        <a:rPr lang="en-US" sz="1200" dirty="0" smtClean="0">
                          <a:hlinkClick r:id="rId8"/>
                        </a:rPr>
                        <a:t>JavaScript Patterns</a:t>
                      </a:r>
                      <a:endParaRPr lang="en-US" sz="1200" dirty="0" smtClean="0"/>
                    </a:p>
                    <a:p>
                      <a:r>
                        <a:rPr lang="en-US" sz="1200" dirty="0" err="1" smtClean="0"/>
                        <a:t>Stoyan</a:t>
                      </a:r>
                      <a:r>
                        <a:rPr lang="en-US" sz="1200" dirty="0" smtClean="0"/>
                        <a:t> </a:t>
                      </a:r>
                      <a:r>
                        <a:rPr lang="en-US" sz="1200" dirty="0" err="1" smtClean="0"/>
                        <a:t>Stefanov</a:t>
                      </a:r>
                      <a:r>
                        <a:rPr lang="en-US" sz="1200" dirty="0" smtClean="0"/>
                        <a:t>, September 2010</a:t>
                      </a:r>
                    </a:p>
                    <a:p>
                      <a:endParaRPr lang="en-US" sz="600" dirty="0" smtClean="0"/>
                    </a:p>
                    <a:p>
                      <a:r>
                        <a:rPr lang="en-US" sz="1200" dirty="0" smtClean="0">
                          <a:hlinkClick r:id="rId9"/>
                        </a:rPr>
                        <a:t>JavaScript Cookbook</a:t>
                      </a:r>
                      <a:endParaRPr lang="en-US" sz="1200" dirty="0" smtClean="0"/>
                    </a:p>
                    <a:p>
                      <a:r>
                        <a:rPr lang="en-US" sz="1200" dirty="0" smtClean="0"/>
                        <a:t>Shelley Powers, July 2010</a:t>
                      </a:r>
                    </a:p>
                    <a:p>
                      <a:endParaRPr lang="en-US" sz="1200" dirty="0"/>
                    </a:p>
                  </a:txBody>
                  <a:tcPr marL="91427" marR="91427" marT="45713" marB="45713"/>
                </a:tc>
                <a:tc>
                  <a:txBody>
                    <a:bodyPr/>
                    <a:lstStyle/>
                    <a:p>
                      <a:r>
                        <a:rPr lang="en-US" sz="1800" b="1" dirty="0" smtClean="0"/>
                        <a:t>Microsoft Guidance</a:t>
                      </a:r>
                    </a:p>
                    <a:p>
                      <a:r>
                        <a:rPr lang="en-US" sz="1200" dirty="0" smtClean="0">
                          <a:hlinkClick r:id="rId10"/>
                        </a:rPr>
                        <a:t>Windows Store App: JavaScript Best Practices </a:t>
                      </a:r>
                      <a:r>
                        <a:rPr lang="en-US" sz="1200" dirty="0" smtClean="0"/>
                        <a:t/>
                      </a:r>
                      <a:br>
                        <a:rPr lang="en-US" sz="1200" dirty="0" smtClean="0"/>
                      </a:br>
                      <a:r>
                        <a:rPr lang="en-US" sz="1200" dirty="0" smtClean="0"/>
                        <a:t>MSDN, December 2012</a:t>
                      </a:r>
                    </a:p>
                    <a:p>
                      <a:endParaRPr lang="en-US" sz="600" dirty="0" smtClean="0">
                        <a:hlinkClick r:id="rId10"/>
                      </a:endParaRPr>
                    </a:p>
                    <a:p>
                      <a:r>
                        <a:rPr lang="en-US" sz="1200" dirty="0" smtClean="0">
                          <a:hlinkClick r:id="rId11"/>
                        </a:rPr>
                        <a:t>Performance Tricks to Make Apps &amp; Sites Faster</a:t>
                      </a:r>
                      <a:r>
                        <a:rPr lang="en-US" sz="1200" dirty="0" smtClean="0"/>
                        <a:t/>
                      </a:r>
                      <a:br>
                        <a:rPr lang="en-US" sz="1200" dirty="0" smtClean="0"/>
                      </a:br>
                      <a:r>
                        <a:rPr lang="en-US" sz="1200" dirty="0" smtClean="0"/>
                        <a:t>Jatinder Mann, Build 2012</a:t>
                      </a:r>
                      <a:endParaRPr lang="en-US" sz="800" dirty="0" smtClean="0"/>
                    </a:p>
                    <a:p>
                      <a:endParaRPr lang="en-US" sz="100" dirty="0" smtClean="0"/>
                    </a:p>
                    <a:p>
                      <a:endParaRPr lang="en-US" sz="600" dirty="0" smtClean="0"/>
                    </a:p>
                    <a:p>
                      <a:r>
                        <a:rPr lang="en-US" sz="1200" dirty="0" smtClean="0">
                          <a:hlinkClick r:id="rId12"/>
                        </a:rPr>
                        <a:t>50 Performance Tricks for Windows Store Apps</a:t>
                      </a:r>
                      <a:endParaRPr lang="en-US" sz="1200" dirty="0" smtClean="0"/>
                    </a:p>
                    <a:p>
                      <a:r>
                        <a:rPr lang="en-US" sz="1200" dirty="0" smtClean="0"/>
                        <a:t>Jason Weber, Build 2011</a:t>
                      </a:r>
                    </a:p>
                    <a:p>
                      <a:endParaRPr lang="en-US" sz="600" dirty="0" smtClean="0"/>
                    </a:p>
                    <a:p>
                      <a:r>
                        <a:rPr lang="en-US" sz="1200" dirty="0" smtClean="0">
                          <a:hlinkClick r:id="rId13"/>
                        </a:rPr>
                        <a:t>Engineering Excellence</a:t>
                      </a:r>
                      <a:r>
                        <a:rPr lang="en-US" sz="1200" baseline="0" dirty="0" smtClean="0">
                          <a:hlinkClick r:id="rId13"/>
                        </a:rPr>
                        <a:t> Performance Guidance</a:t>
                      </a:r>
                      <a:endParaRPr lang="en-US" sz="1200" baseline="0" dirty="0" smtClean="0"/>
                    </a:p>
                    <a:p>
                      <a:r>
                        <a:rPr lang="en-US" sz="1200" baseline="0" dirty="0" smtClean="0"/>
                        <a:t>Jason Weber, EE Forum 2011</a:t>
                      </a:r>
                    </a:p>
                    <a:p>
                      <a:endParaRPr lang="en-US" sz="600" dirty="0" smtClean="0"/>
                    </a:p>
                    <a:p>
                      <a:r>
                        <a:rPr lang="en-US" sz="1200" dirty="0" smtClean="0">
                          <a:hlinkClick r:id="rId14"/>
                        </a:rPr>
                        <a:t>Internet Explorer Architectural Overview</a:t>
                      </a:r>
                      <a:endParaRPr lang="en-US" sz="1200" dirty="0" smtClean="0"/>
                    </a:p>
                    <a:p>
                      <a:r>
                        <a:rPr lang="en-US" sz="1200" dirty="0" smtClean="0"/>
                        <a:t>Jason Weber, PDC 2011</a:t>
                      </a:r>
                    </a:p>
                    <a:p>
                      <a:endParaRPr lang="en-US" sz="2400" dirty="0" smtClean="0"/>
                    </a:p>
                    <a:p>
                      <a:r>
                        <a:rPr lang="en-US" sz="1800" b="1" dirty="0" smtClean="0"/>
                        <a:t>W3C Web Performance</a:t>
                      </a:r>
                    </a:p>
                    <a:p>
                      <a:r>
                        <a:rPr lang="en-US" sz="1200" dirty="0" smtClean="0">
                          <a:hlinkClick r:id="rId15"/>
                        </a:rPr>
                        <a:t>Web</a:t>
                      </a:r>
                      <a:r>
                        <a:rPr lang="en-US" sz="1200" baseline="0" dirty="0" smtClean="0">
                          <a:hlinkClick r:id="rId15"/>
                        </a:rPr>
                        <a:t> Performance Working Group Homepage</a:t>
                      </a:r>
                      <a:endParaRPr lang="en-US" sz="1200" baseline="0" dirty="0" smtClean="0"/>
                    </a:p>
                    <a:p>
                      <a:r>
                        <a:rPr lang="en-US" sz="1200" dirty="0" smtClean="0">
                          <a:hlinkClick r:id="rId16"/>
                        </a:rPr>
                        <a:t>Navigation Timing Specification</a:t>
                      </a:r>
                      <a:endParaRPr lang="en-US" sz="1200" dirty="0" smtClean="0"/>
                    </a:p>
                    <a:p>
                      <a:endParaRPr lang="en-US" sz="1200" dirty="0"/>
                    </a:p>
                  </a:txBody>
                  <a:tcPr marL="91427" marR="91427" marT="45713" marB="45713"/>
                </a:tc>
                <a:tc>
                  <a:txBody>
                    <a:bodyPr/>
                    <a:lstStyle/>
                    <a:p>
                      <a:r>
                        <a:rPr lang="en-US" sz="1800" b="1" dirty="0" smtClean="0"/>
                        <a:t>Blog Posts</a:t>
                      </a:r>
                    </a:p>
                    <a:p>
                      <a:pPr marL="228600" indent="-228600">
                        <a:buFont typeface="+mj-lt"/>
                        <a:buAutoNum type="arabicParenR"/>
                      </a:pPr>
                      <a:r>
                        <a:rPr lang="en-US" sz="1200" baseline="0" dirty="0" smtClean="0">
                          <a:hlinkClick r:id="rId17"/>
                        </a:rPr>
                        <a:t>Measuring Performance with ETW/</a:t>
                      </a:r>
                      <a:r>
                        <a:rPr lang="en-US" sz="1200" baseline="0" dirty="0" err="1" smtClean="0">
                          <a:hlinkClick r:id="rId17"/>
                        </a:rPr>
                        <a:t>XPerf</a:t>
                      </a:r>
                      <a:endParaRPr lang="en-US" sz="1200" baseline="0" dirty="0" smtClean="0"/>
                    </a:p>
                    <a:p>
                      <a:pPr marL="228600" indent="-228600">
                        <a:buFont typeface="+mj-lt"/>
                        <a:buAutoNum type="arabicParenR"/>
                      </a:pPr>
                      <a:r>
                        <a:rPr lang="en-US" sz="1200" baseline="0" dirty="0" smtClean="0">
                          <a:hlinkClick r:id="rId18"/>
                        </a:rPr>
                        <a:t>Measuring Performance in Lab Environments</a:t>
                      </a:r>
                      <a:endParaRPr lang="en-US" sz="1200" baseline="0" dirty="0" smtClean="0">
                        <a:hlinkClick r:id=""/>
                      </a:endParaRPr>
                    </a:p>
                    <a:p>
                      <a:pPr marL="228600" indent="-228600">
                        <a:buFont typeface="+mj-lt"/>
                        <a:buAutoNum type="arabicParenR"/>
                      </a:pPr>
                      <a:r>
                        <a:rPr lang="en-US" sz="1200" baseline="0" dirty="0" smtClean="0">
                          <a:hlinkClick r:id=""/>
                        </a:rPr>
                        <a:t>Browser Subsystems Overview</a:t>
                      </a:r>
                      <a:endParaRPr lang="en-US" sz="1200" baseline="0" dirty="0" smtClean="0"/>
                    </a:p>
                    <a:p>
                      <a:pPr marL="228600" indent="-228600">
                        <a:buFont typeface="+mj-lt"/>
                        <a:buAutoNum type="arabicParenR"/>
                      </a:pPr>
                      <a:r>
                        <a:rPr lang="en-US" sz="1200" baseline="0" dirty="0" smtClean="0">
                          <a:hlinkClick r:id="rId19"/>
                        </a:rPr>
                        <a:t>What Common Benchmarks Measure</a:t>
                      </a:r>
                      <a:endParaRPr lang="en-US" sz="1200" baseline="0" dirty="0" smtClean="0"/>
                    </a:p>
                    <a:p>
                      <a:pPr marL="0" indent="0">
                        <a:buFont typeface="+mj-lt"/>
                        <a:buNone/>
                      </a:pPr>
                      <a:endParaRPr lang="en-US" sz="2400" baseline="0" dirty="0" smtClean="0"/>
                    </a:p>
                    <a:p>
                      <a:r>
                        <a:rPr lang="en-US" sz="1800" b="1" dirty="0" smtClean="0"/>
                        <a:t>Tools</a:t>
                      </a:r>
                    </a:p>
                    <a:p>
                      <a:r>
                        <a:rPr lang="en-US" sz="1200" dirty="0" smtClean="0">
                          <a:hlinkClick r:id="rId20"/>
                        </a:rPr>
                        <a:t>Windows Performance Toolkit</a:t>
                      </a:r>
                      <a:endParaRPr lang="en-US" sz="1200" dirty="0" smtClean="0"/>
                    </a:p>
                    <a:p>
                      <a:r>
                        <a:rPr lang="en-US" sz="1200" baseline="0" dirty="0" smtClean="0">
                          <a:hlinkClick r:id="rId21"/>
                        </a:rPr>
                        <a:t>Fiddler Web Debugger</a:t>
                      </a:r>
                      <a:endParaRPr lang="en-US" sz="1200" baseline="0" dirty="0" smtClean="0"/>
                    </a:p>
                    <a:p>
                      <a:endParaRPr lang="en-US" sz="1200" baseline="0" dirty="0" smtClean="0"/>
                    </a:p>
                    <a:p>
                      <a:endParaRPr lang="en-US" sz="1200" baseline="0" dirty="0" smtClean="0"/>
                    </a:p>
                    <a:p>
                      <a:pPr marL="0" marR="0" indent="0" algn="l" defTabSz="914166" rtl="0" eaLnBrk="1" fontAlgn="auto" latinLnBrk="0" hangingPunct="1">
                        <a:lnSpc>
                          <a:spcPct val="100000"/>
                        </a:lnSpc>
                        <a:spcBef>
                          <a:spcPts val="0"/>
                        </a:spcBef>
                        <a:spcAft>
                          <a:spcPts val="0"/>
                        </a:spcAft>
                        <a:buClrTx/>
                        <a:buSzTx/>
                        <a:buFontTx/>
                        <a:buNone/>
                        <a:tabLst/>
                        <a:defRPr/>
                      </a:pPr>
                      <a:r>
                        <a:rPr lang="en-US" sz="1800" b="1" dirty="0" smtClean="0"/>
                        <a:t>Contact</a:t>
                      </a:r>
                    </a:p>
                    <a:p>
                      <a:pPr marL="0" marR="0" indent="0" algn="l" defTabSz="914166" rtl="0" eaLnBrk="1" fontAlgn="auto" latinLnBrk="0" hangingPunct="1">
                        <a:lnSpc>
                          <a:spcPct val="100000"/>
                        </a:lnSpc>
                        <a:spcBef>
                          <a:spcPts val="0"/>
                        </a:spcBef>
                        <a:spcAft>
                          <a:spcPts val="0"/>
                        </a:spcAft>
                        <a:buClrTx/>
                        <a:buSzTx/>
                        <a:buFontTx/>
                        <a:buNone/>
                        <a:tabLst/>
                        <a:defRPr/>
                      </a:pPr>
                      <a:endParaRPr lang="en-US" sz="1800" b="1" dirty="0" smtClean="0"/>
                    </a:p>
                    <a:p>
                      <a:pPr marL="457082" marR="0" lvl="1" indent="0" algn="l" defTabSz="914166" rtl="0" eaLnBrk="1" fontAlgn="auto" latinLnBrk="0" hangingPunct="1">
                        <a:lnSpc>
                          <a:spcPct val="100000"/>
                        </a:lnSpc>
                        <a:spcBef>
                          <a:spcPts val="0"/>
                        </a:spcBef>
                        <a:spcAft>
                          <a:spcPts val="0"/>
                        </a:spcAft>
                        <a:buClrTx/>
                        <a:buSzTx/>
                        <a:buFontTx/>
                        <a:buNone/>
                        <a:tabLst/>
                        <a:defRPr/>
                      </a:pPr>
                      <a:r>
                        <a:rPr lang="en-US" sz="1200" b="1" dirty="0" smtClean="0"/>
                        <a:t>Tobin Titus</a:t>
                      </a:r>
                    </a:p>
                    <a:p>
                      <a:pPr lvl="1"/>
                      <a:r>
                        <a:rPr lang="en-US" sz="1200" baseline="0" dirty="0" smtClean="0"/>
                        <a:t>Twitter: </a:t>
                      </a:r>
                      <a:r>
                        <a:rPr lang="en-US" sz="1200" baseline="0" dirty="0" smtClean="0">
                          <a:hlinkClick r:id="rId22"/>
                        </a:rPr>
                        <a:t>@</a:t>
                      </a:r>
                      <a:r>
                        <a:rPr lang="en-US" sz="1200" baseline="0" dirty="0" err="1" smtClean="0">
                          <a:hlinkClick r:id="rId22"/>
                        </a:rPr>
                        <a:t>tobint</a:t>
                      </a:r>
                      <a:endParaRPr lang="en-US" sz="1200" baseline="0" dirty="0" smtClean="0"/>
                    </a:p>
                    <a:p>
                      <a:pPr lvl="1"/>
                      <a:r>
                        <a:rPr lang="en-US" sz="1200" baseline="0" dirty="0" smtClean="0"/>
                        <a:t>Email:   </a:t>
                      </a:r>
                      <a:r>
                        <a:rPr lang="en-US" sz="1200" baseline="0" dirty="0" smtClean="0">
                          <a:hlinkClick r:id="rId23"/>
                        </a:rPr>
                        <a:t>tobint@microsoft.com</a:t>
                      </a:r>
                      <a:endParaRPr lang="en-US" sz="1200" baseline="0" dirty="0" smtClean="0"/>
                    </a:p>
                  </a:txBody>
                  <a:tcPr marL="91427" marR="91427" marT="45713" marB="45713"/>
                </a:tc>
              </a:tr>
            </a:tbl>
          </a:graphicData>
        </a:graphic>
      </p:graphicFrame>
    </p:spTree>
    <p:extLst>
      <p:ext uri="{BB962C8B-B14F-4D97-AF65-F5344CB8AC3E}">
        <p14:creationId xmlns:p14="http://schemas.microsoft.com/office/powerpoint/2010/main" val="3021521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3653115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Utilization and Limits</a:t>
            </a:r>
            <a:endParaRPr lang="en-US" dirty="0"/>
          </a:p>
        </p:txBody>
      </p:sp>
      <p:sp>
        <p:nvSpPr>
          <p:cNvPr id="11" name="Text Placeholder 10"/>
          <p:cNvSpPr>
            <a:spLocks noGrp="1"/>
          </p:cNvSpPr>
          <p:nvPr>
            <p:ph type="body" sz="quarter" idx="11"/>
          </p:nvPr>
        </p:nvSpPr>
        <p:spPr/>
        <p:txBody>
          <a:bodyPr/>
          <a:lstStyle/>
          <a:p>
            <a:r>
              <a:rPr lang="en-US" dirty="0" smtClean="0"/>
              <a:t>Bandwidth, latency, and limited-data plans affect network performance</a:t>
            </a:r>
            <a:endParaRPr lang="en-US" dirty="0"/>
          </a:p>
          <a:p>
            <a:endParaRPr lang="en-US" dirty="0"/>
          </a:p>
        </p:txBody>
      </p:sp>
      <p:graphicFrame>
        <p:nvGraphicFramePr>
          <p:cNvPr id="7" name="Chart 6"/>
          <p:cNvGraphicFramePr/>
          <p:nvPr>
            <p:extLst/>
          </p:nvPr>
        </p:nvGraphicFramePr>
        <p:xfrm>
          <a:off x="3078798" y="1668462"/>
          <a:ext cx="9139835" cy="49763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484616" y="155657"/>
            <a:ext cx="980753" cy="503031"/>
          </a:xfrm>
          <a:prstGeom prst="rect">
            <a:avLst/>
          </a:prstGeom>
          <a:noFill/>
        </p:spPr>
        <p:txBody>
          <a:bodyPr wrap="none" lIns="186521" tIns="149217" rIns="186521" bIns="149217" rtlCol="0">
            <a:spAutoFit/>
          </a:bodyPr>
          <a:lstStyle/>
          <a:p>
            <a:pPr defTabSz="932597">
              <a:lnSpc>
                <a:spcPct val="90000"/>
              </a:lnSpc>
              <a:spcAft>
                <a:spcPts val="612"/>
              </a:spcAft>
            </a:pPr>
            <a:r>
              <a:rPr lang="en-US" sz="1428" dirty="0">
                <a:solidFill>
                  <a:srgbClr val="FFFFFF">
                    <a:lumMod val="65000"/>
                  </a:srgbClr>
                </a:solidFill>
              </a:rPr>
              <a:t>Source:</a:t>
            </a:r>
          </a:p>
        </p:txBody>
      </p:sp>
      <p:pic>
        <p:nvPicPr>
          <p:cNvPr id="6" name="Picture 5"/>
          <p:cNvPicPr>
            <a:picLocks noChangeAspect="1"/>
          </p:cNvPicPr>
          <p:nvPr/>
        </p:nvPicPr>
        <p:blipFill>
          <a:blip r:embed="rId4"/>
          <a:stretch>
            <a:fillRect/>
          </a:stretch>
        </p:blipFill>
        <p:spPr>
          <a:xfrm>
            <a:off x="10336008" y="251184"/>
            <a:ext cx="1988258" cy="602283"/>
          </a:xfrm>
          <a:prstGeom prst="rect">
            <a:avLst/>
          </a:prstGeom>
        </p:spPr>
      </p:pic>
    </p:spTree>
    <p:extLst>
      <p:ext uri="{BB962C8B-B14F-4D97-AF65-F5344CB8AC3E}">
        <p14:creationId xmlns:p14="http://schemas.microsoft.com/office/powerpoint/2010/main" val="37644830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2014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122233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and Responsiveness</a:t>
            </a:r>
            <a:endParaRPr lang="en-US" dirty="0"/>
          </a:p>
        </p:txBody>
      </p:sp>
      <p:sp>
        <p:nvSpPr>
          <p:cNvPr id="19" name="Text Placeholder 18"/>
          <p:cNvSpPr>
            <a:spLocks noGrp="1"/>
          </p:cNvSpPr>
          <p:nvPr>
            <p:ph type="body" sz="quarter" idx="11"/>
          </p:nvPr>
        </p:nvSpPr>
        <p:spPr/>
        <p:txBody>
          <a:bodyPr/>
          <a:lstStyle/>
          <a:p>
            <a:r>
              <a:rPr lang="en-US" dirty="0"/>
              <a:t>Effective utilization of resources </a:t>
            </a:r>
            <a:r>
              <a:rPr lang="en-US" dirty="0" smtClean="0"/>
              <a:t>affect both real and perceived performance</a:t>
            </a: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2977"/>
          <a:stretch/>
        </p:blipFill>
        <p:spPr bwMode="auto">
          <a:xfrm>
            <a:off x="3656189" y="1668462"/>
            <a:ext cx="8507170" cy="117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p:cNvSpPr txBox="1"/>
          <p:nvPr/>
        </p:nvSpPr>
        <p:spPr>
          <a:xfrm rot="16200000">
            <a:off x="2803278" y="2060326"/>
            <a:ext cx="1225492" cy="392380"/>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algn="ctr">
              <a:lnSpc>
                <a:spcPts val="1456"/>
              </a:lnSpc>
            </a:pPr>
            <a:r>
              <a:rPr lang="en-US" sz="1836" dirty="0">
                <a:solidFill>
                  <a:srgbClr val="505050"/>
                </a:solidFill>
              </a:rPr>
              <a:t>CPU</a:t>
            </a:r>
          </a:p>
          <a:p>
            <a:pPr algn="ctr">
              <a:lnSpc>
                <a:spcPts val="1456"/>
              </a:lnSpc>
            </a:pPr>
            <a:r>
              <a:rPr lang="en-US" sz="1836" dirty="0">
                <a:solidFill>
                  <a:srgbClr val="505050"/>
                </a:solidFill>
              </a:rPr>
              <a:t>Utilization</a:t>
            </a:r>
          </a:p>
        </p:txBody>
      </p:sp>
      <p:grpSp>
        <p:nvGrpSpPr>
          <p:cNvPr id="7" name="Group 6"/>
          <p:cNvGrpSpPr/>
          <p:nvPr/>
        </p:nvGrpSpPr>
        <p:grpSpPr>
          <a:xfrm>
            <a:off x="3833777" y="3811358"/>
            <a:ext cx="7595593" cy="281027"/>
            <a:chOff x="1155060" y="4452161"/>
            <a:chExt cx="9532709" cy="359864"/>
          </a:xfrm>
        </p:grpSpPr>
        <p:cxnSp>
          <p:nvCxnSpPr>
            <p:cNvPr id="17" name="Straight Arrow Connector 16"/>
            <p:cNvCxnSpPr/>
            <p:nvPr/>
          </p:nvCxnSpPr>
          <p:spPr>
            <a:xfrm>
              <a:off x="1155060" y="4452161"/>
              <a:ext cx="9532709" cy="0"/>
            </a:xfrm>
            <a:prstGeom prst="straightConnector1">
              <a:avLst/>
            </a:prstGeom>
            <a:ln w="2857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67"/>
            <p:cNvSpPr txBox="1"/>
            <p:nvPr/>
          </p:nvSpPr>
          <p:spPr>
            <a:xfrm>
              <a:off x="1423766" y="4484006"/>
              <a:ext cx="5969628" cy="328019"/>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r>
                <a:rPr lang="en-US" sz="1632" dirty="0">
                  <a:solidFill>
                    <a:srgbClr val="505050"/>
                  </a:solidFill>
                </a:rPr>
                <a:t>Elapsed Page Load Time (1.81 seconds)</a:t>
              </a:r>
            </a:p>
          </p:txBody>
        </p:sp>
      </p:grpSp>
      <p:grpSp>
        <p:nvGrpSpPr>
          <p:cNvPr id="8" name="Group 7"/>
          <p:cNvGrpSpPr/>
          <p:nvPr/>
        </p:nvGrpSpPr>
        <p:grpSpPr>
          <a:xfrm>
            <a:off x="3833779" y="3212573"/>
            <a:ext cx="2837048" cy="281027"/>
            <a:chOff x="1155060" y="3886200"/>
            <a:chExt cx="6126857" cy="359864"/>
          </a:xfrm>
        </p:grpSpPr>
        <p:cxnSp>
          <p:nvCxnSpPr>
            <p:cNvPr id="15" name="Straight Arrow Connector 14"/>
            <p:cNvCxnSpPr/>
            <p:nvPr/>
          </p:nvCxnSpPr>
          <p:spPr>
            <a:xfrm>
              <a:off x="1155060" y="3886200"/>
              <a:ext cx="6126857" cy="0"/>
            </a:xfrm>
            <a:prstGeom prst="straightConnector1">
              <a:avLst/>
            </a:prstGeom>
            <a:ln w="2857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69"/>
            <p:cNvSpPr txBox="1"/>
            <p:nvPr/>
          </p:nvSpPr>
          <p:spPr>
            <a:xfrm>
              <a:off x="1617430" y="3918045"/>
              <a:ext cx="5664487" cy="328019"/>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r>
                <a:rPr lang="en-US" sz="1632" dirty="0">
                  <a:solidFill>
                    <a:srgbClr val="505050"/>
                  </a:solidFill>
                </a:rPr>
                <a:t>Time to Glass (.65 seconds)</a:t>
              </a:r>
            </a:p>
          </p:txBody>
        </p:sp>
      </p:grpSp>
      <p:grpSp>
        <p:nvGrpSpPr>
          <p:cNvPr id="9" name="Group 8"/>
          <p:cNvGrpSpPr/>
          <p:nvPr/>
        </p:nvGrpSpPr>
        <p:grpSpPr>
          <a:xfrm>
            <a:off x="3833777" y="4410139"/>
            <a:ext cx="7595593" cy="281027"/>
            <a:chOff x="1155060" y="5029200"/>
            <a:chExt cx="9532709" cy="359864"/>
          </a:xfrm>
        </p:grpSpPr>
        <p:cxnSp>
          <p:nvCxnSpPr>
            <p:cNvPr id="13" name="Straight Arrow Connector 12"/>
            <p:cNvCxnSpPr/>
            <p:nvPr/>
          </p:nvCxnSpPr>
          <p:spPr>
            <a:xfrm>
              <a:off x="1155060" y="5029200"/>
              <a:ext cx="9532709" cy="0"/>
            </a:xfrm>
            <a:prstGeom prst="straightConnector1">
              <a:avLst/>
            </a:prstGeom>
            <a:ln w="2857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73"/>
            <p:cNvSpPr txBox="1"/>
            <p:nvPr/>
          </p:nvSpPr>
          <p:spPr>
            <a:xfrm>
              <a:off x="1423766" y="5061045"/>
              <a:ext cx="4643147" cy="328019"/>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r>
                <a:rPr lang="en-US" sz="1632" dirty="0">
                  <a:solidFill>
                    <a:srgbClr val="505050"/>
                  </a:solidFill>
                </a:rPr>
                <a:t>CPU Time (1.39 seconds)</a:t>
              </a:r>
            </a:p>
          </p:txBody>
        </p:sp>
      </p:grpSp>
      <p:grpSp>
        <p:nvGrpSpPr>
          <p:cNvPr id="10" name="Group 9"/>
          <p:cNvGrpSpPr/>
          <p:nvPr/>
        </p:nvGrpSpPr>
        <p:grpSpPr>
          <a:xfrm>
            <a:off x="3834683" y="5008924"/>
            <a:ext cx="7594688" cy="281027"/>
            <a:chOff x="1155060" y="5029200"/>
            <a:chExt cx="9531574" cy="359864"/>
          </a:xfrm>
        </p:grpSpPr>
        <p:cxnSp>
          <p:nvCxnSpPr>
            <p:cNvPr id="11" name="Straight Arrow Connector 10"/>
            <p:cNvCxnSpPr/>
            <p:nvPr/>
          </p:nvCxnSpPr>
          <p:spPr>
            <a:xfrm>
              <a:off x="1155060" y="5029200"/>
              <a:ext cx="9531574" cy="0"/>
            </a:xfrm>
            <a:prstGeom prst="straightConnector1">
              <a:avLst/>
            </a:prstGeom>
            <a:ln w="2857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82"/>
            <p:cNvSpPr txBox="1"/>
            <p:nvPr/>
          </p:nvSpPr>
          <p:spPr>
            <a:xfrm>
              <a:off x="1422631" y="5061045"/>
              <a:ext cx="4643147" cy="328019"/>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r>
                <a:rPr lang="en-US" sz="1632" dirty="0">
                  <a:solidFill>
                    <a:srgbClr val="505050"/>
                  </a:solidFill>
                </a:rPr>
                <a:t>Idle CPU Time (0.42 seconds)</a:t>
              </a:r>
            </a:p>
          </p:txBody>
        </p:sp>
      </p:grpSp>
    </p:spTree>
    <p:extLst>
      <p:ext uri="{BB962C8B-B14F-4D97-AF65-F5344CB8AC3E}">
        <p14:creationId xmlns:p14="http://schemas.microsoft.com/office/powerpoint/2010/main" val="2317394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Memory Utilization</a:t>
            </a:r>
            <a:endParaRPr lang="en-US" dirty="0"/>
          </a:p>
        </p:txBody>
      </p:sp>
      <p:sp>
        <p:nvSpPr>
          <p:cNvPr id="4" name="Text Placeholder 3"/>
          <p:cNvSpPr>
            <a:spLocks noGrp="1"/>
          </p:cNvSpPr>
          <p:nvPr>
            <p:ph type="body" sz="quarter" idx="11"/>
          </p:nvPr>
        </p:nvSpPr>
        <p:spPr/>
        <p:txBody>
          <a:bodyPr/>
          <a:lstStyle/>
          <a:p>
            <a:r>
              <a:rPr lang="en-US" dirty="0" smtClean="0"/>
              <a:t>Responsible memory management is crucial when targeting low-cost devices with your sites and apps</a:t>
            </a:r>
            <a:endParaRPr lang="en-US" dirty="0"/>
          </a:p>
        </p:txBody>
      </p:sp>
      <p:graphicFrame>
        <p:nvGraphicFramePr>
          <p:cNvPr id="6" name="Chart 5"/>
          <p:cNvGraphicFramePr>
            <a:graphicFrameLocks/>
          </p:cNvGraphicFramePr>
          <p:nvPr>
            <p:extLst/>
          </p:nvPr>
        </p:nvGraphicFramePr>
        <p:xfrm>
          <a:off x="3351010" y="1668462"/>
          <a:ext cx="8867623"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2937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Consumption</a:t>
            </a:r>
            <a:endParaRPr lang="en-US" dirty="0"/>
          </a:p>
        </p:txBody>
      </p:sp>
      <p:sp>
        <p:nvSpPr>
          <p:cNvPr id="4" name="Text Placeholder 3"/>
          <p:cNvSpPr>
            <a:spLocks noGrp="1"/>
          </p:cNvSpPr>
          <p:nvPr>
            <p:ph type="body" sz="quarter" idx="11"/>
          </p:nvPr>
        </p:nvSpPr>
        <p:spPr/>
        <p:txBody>
          <a:bodyPr/>
          <a:lstStyle/>
          <a:p>
            <a:r>
              <a:rPr lang="en-US" dirty="0" smtClean="0"/>
              <a:t>Let it rest! Power efficiency can drain your users’ battery and decrease satisfaction with your application</a:t>
            </a:r>
            <a:endParaRPr lang="en-US" dirty="0"/>
          </a:p>
        </p:txBody>
      </p:sp>
      <p:pic>
        <p:nvPicPr>
          <p:cNvPr id="15" name="Picture 14"/>
          <p:cNvPicPr>
            <a:picLocks noChangeAspect="1"/>
          </p:cNvPicPr>
          <p:nvPr/>
        </p:nvPicPr>
        <p:blipFill>
          <a:blip r:embed="rId3"/>
          <a:stretch>
            <a:fillRect/>
          </a:stretch>
        </p:blipFill>
        <p:spPr>
          <a:xfrm>
            <a:off x="3807559" y="3240368"/>
            <a:ext cx="8170148" cy="608955"/>
          </a:xfrm>
          <a:prstGeom prst="rect">
            <a:avLst/>
          </a:prstGeom>
        </p:spPr>
      </p:pic>
      <p:grpSp>
        <p:nvGrpSpPr>
          <p:cNvPr id="7" name="Group 6"/>
          <p:cNvGrpSpPr/>
          <p:nvPr/>
        </p:nvGrpSpPr>
        <p:grpSpPr>
          <a:xfrm>
            <a:off x="3218796" y="4617673"/>
            <a:ext cx="8784283" cy="1225492"/>
            <a:chOff x="3155105" y="4527542"/>
            <a:chExt cx="8612824" cy="1201572"/>
          </a:xfrm>
        </p:grpSpPr>
        <p:pic>
          <p:nvPicPr>
            <p:cNvPr id="16" name="Picture 15"/>
            <p:cNvPicPr>
              <a:picLocks noChangeAspect="1"/>
            </p:cNvPicPr>
            <p:nvPr/>
          </p:nvPicPr>
          <p:blipFill>
            <a:blip r:embed="rId4"/>
            <a:stretch>
              <a:fillRect/>
            </a:stretch>
          </p:blipFill>
          <p:spPr>
            <a:xfrm>
              <a:off x="3732375" y="4613337"/>
              <a:ext cx="8035554" cy="883165"/>
            </a:xfrm>
            <a:prstGeom prst="rect">
              <a:avLst/>
            </a:prstGeom>
          </p:spPr>
        </p:pic>
        <p:sp>
          <p:nvSpPr>
            <p:cNvPr id="20" name="TextBox 4"/>
            <p:cNvSpPr txBox="1"/>
            <p:nvPr/>
          </p:nvSpPr>
          <p:spPr>
            <a:xfrm rot="16200000">
              <a:off x="2746680" y="4935967"/>
              <a:ext cx="1201572" cy="384721"/>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algn="ctr">
                <a:lnSpc>
                  <a:spcPts val="1456"/>
                </a:lnSpc>
              </a:pPr>
              <a:r>
                <a:rPr lang="en-US" sz="1836" dirty="0">
                  <a:solidFill>
                    <a:srgbClr val="505050"/>
                  </a:solidFill>
                </a:rPr>
                <a:t>CPU</a:t>
              </a:r>
            </a:p>
            <a:p>
              <a:pPr algn="ctr">
                <a:lnSpc>
                  <a:spcPts val="1456"/>
                </a:lnSpc>
              </a:pPr>
              <a:r>
                <a:rPr lang="en-US" sz="1836" dirty="0">
                  <a:solidFill>
                    <a:srgbClr val="505050"/>
                  </a:solidFill>
                </a:rPr>
                <a:t>Utilization</a:t>
              </a:r>
            </a:p>
          </p:txBody>
        </p:sp>
      </p:grpSp>
      <p:sp>
        <p:nvSpPr>
          <p:cNvPr id="21" name="TextBox 4"/>
          <p:cNvSpPr txBox="1"/>
          <p:nvPr/>
        </p:nvSpPr>
        <p:spPr>
          <a:xfrm rot="16200000">
            <a:off x="2802240" y="3385820"/>
            <a:ext cx="1225492" cy="392380"/>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algn="ctr">
              <a:lnSpc>
                <a:spcPts val="1456"/>
              </a:lnSpc>
            </a:pPr>
            <a:r>
              <a:rPr lang="en-US" sz="1836" dirty="0">
                <a:solidFill>
                  <a:srgbClr val="505050"/>
                </a:solidFill>
              </a:rPr>
              <a:t>GPU</a:t>
            </a:r>
          </a:p>
          <a:p>
            <a:pPr algn="ctr">
              <a:lnSpc>
                <a:spcPts val="1456"/>
              </a:lnSpc>
            </a:pPr>
            <a:r>
              <a:rPr lang="en-US" sz="1836" dirty="0">
                <a:solidFill>
                  <a:srgbClr val="505050"/>
                </a:solidFill>
              </a:rPr>
              <a:t>Utilization</a:t>
            </a:r>
          </a:p>
        </p:txBody>
      </p:sp>
      <p:sp>
        <p:nvSpPr>
          <p:cNvPr id="22" name="TextBox 4"/>
          <p:cNvSpPr txBox="1"/>
          <p:nvPr/>
        </p:nvSpPr>
        <p:spPr>
          <a:xfrm rot="16200000">
            <a:off x="2805998" y="1957624"/>
            <a:ext cx="1225492" cy="196189"/>
          </a:xfrm>
          <a:prstGeom prst="rect">
            <a:avLst/>
          </a:prstGeom>
          <a:noFill/>
        </p:spPr>
        <p:txBody>
          <a:bodyPr wrap="square" lIns="0" tIns="0" rIns="0" bIns="0" rtlCol="0">
            <a:spAutoFit/>
          </a:bodyPr>
          <a:lstStyle>
            <a:defPPr>
              <a:defRPr lang="en-US"/>
            </a:defPPr>
            <a:lvl1pPr marL="0" algn="l" defTabSz="932319" rtl="0" eaLnBrk="1" latinLnBrk="0" hangingPunct="1">
              <a:defRPr sz="1800" kern="1200">
                <a:solidFill>
                  <a:schemeClr val="tx1"/>
                </a:solidFill>
                <a:latin typeface="+mn-lt"/>
                <a:ea typeface="+mn-ea"/>
                <a:cs typeface="+mn-cs"/>
              </a:defRPr>
            </a:lvl1pPr>
            <a:lvl2pPr marL="466160" algn="l" defTabSz="932319" rtl="0" eaLnBrk="1" latinLnBrk="0" hangingPunct="1">
              <a:defRPr sz="1800" kern="1200">
                <a:solidFill>
                  <a:schemeClr val="tx1"/>
                </a:solidFill>
                <a:latin typeface="+mn-lt"/>
                <a:ea typeface="+mn-ea"/>
                <a:cs typeface="+mn-cs"/>
              </a:defRPr>
            </a:lvl2pPr>
            <a:lvl3pPr marL="932319" algn="l" defTabSz="932319" rtl="0" eaLnBrk="1" latinLnBrk="0" hangingPunct="1">
              <a:defRPr sz="1800" kern="1200">
                <a:solidFill>
                  <a:schemeClr val="tx1"/>
                </a:solidFill>
                <a:latin typeface="+mn-lt"/>
                <a:ea typeface="+mn-ea"/>
                <a:cs typeface="+mn-cs"/>
              </a:defRPr>
            </a:lvl3pPr>
            <a:lvl4pPr marL="1398481" algn="l" defTabSz="932319" rtl="0" eaLnBrk="1" latinLnBrk="0" hangingPunct="1">
              <a:defRPr sz="1800" kern="1200">
                <a:solidFill>
                  <a:schemeClr val="tx1"/>
                </a:solidFill>
                <a:latin typeface="+mn-lt"/>
                <a:ea typeface="+mn-ea"/>
                <a:cs typeface="+mn-cs"/>
              </a:defRPr>
            </a:lvl4pPr>
            <a:lvl5pPr marL="1864641" algn="l" defTabSz="932319" rtl="0" eaLnBrk="1" latinLnBrk="0" hangingPunct="1">
              <a:defRPr sz="1800" kern="1200">
                <a:solidFill>
                  <a:schemeClr val="tx1"/>
                </a:solidFill>
                <a:latin typeface="+mn-lt"/>
                <a:ea typeface="+mn-ea"/>
                <a:cs typeface="+mn-cs"/>
              </a:defRPr>
            </a:lvl5pPr>
            <a:lvl6pPr marL="2330803" algn="l" defTabSz="932319" rtl="0" eaLnBrk="1" latinLnBrk="0" hangingPunct="1">
              <a:defRPr sz="1800" kern="1200">
                <a:solidFill>
                  <a:schemeClr val="tx1"/>
                </a:solidFill>
                <a:latin typeface="+mn-lt"/>
                <a:ea typeface="+mn-ea"/>
                <a:cs typeface="+mn-cs"/>
              </a:defRPr>
            </a:lvl6pPr>
            <a:lvl7pPr marL="2796962" algn="l" defTabSz="932319" rtl="0" eaLnBrk="1" latinLnBrk="0" hangingPunct="1">
              <a:defRPr sz="1800" kern="1200">
                <a:solidFill>
                  <a:schemeClr val="tx1"/>
                </a:solidFill>
                <a:latin typeface="+mn-lt"/>
                <a:ea typeface="+mn-ea"/>
                <a:cs typeface="+mn-cs"/>
              </a:defRPr>
            </a:lvl7pPr>
            <a:lvl8pPr marL="3263123" algn="l" defTabSz="932319" rtl="0" eaLnBrk="1" latinLnBrk="0" hangingPunct="1">
              <a:defRPr sz="1800" kern="1200">
                <a:solidFill>
                  <a:schemeClr val="tx1"/>
                </a:solidFill>
                <a:latin typeface="+mn-lt"/>
                <a:ea typeface="+mn-ea"/>
                <a:cs typeface="+mn-cs"/>
              </a:defRPr>
            </a:lvl8pPr>
            <a:lvl9pPr marL="3729284" algn="l" defTabSz="932319" rtl="0" eaLnBrk="1" latinLnBrk="0" hangingPunct="1">
              <a:defRPr sz="1800" kern="1200">
                <a:solidFill>
                  <a:schemeClr val="tx1"/>
                </a:solidFill>
                <a:latin typeface="+mn-lt"/>
                <a:ea typeface="+mn-ea"/>
                <a:cs typeface="+mn-cs"/>
              </a:defRPr>
            </a:lvl9pPr>
          </a:lstStyle>
          <a:p>
            <a:pPr algn="ctr">
              <a:lnSpc>
                <a:spcPts val="1456"/>
              </a:lnSpc>
            </a:pPr>
            <a:r>
              <a:rPr lang="en-US" sz="1836" dirty="0" err="1">
                <a:solidFill>
                  <a:srgbClr val="505050"/>
                </a:solidFill>
              </a:rPr>
              <a:t>VSync</a:t>
            </a:r>
            <a:endParaRPr lang="en-US" sz="1836" dirty="0">
              <a:solidFill>
                <a:srgbClr val="505050"/>
              </a:solidFill>
            </a:endParaRPr>
          </a:p>
        </p:txBody>
      </p:sp>
      <p:pic>
        <p:nvPicPr>
          <p:cNvPr id="6" name="Picture 5"/>
          <p:cNvPicPr>
            <a:picLocks noChangeAspect="1"/>
          </p:cNvPicPr>
          <p:nvPr/>
        </p:nvPicPr>
        <p:blipFill>
          <a:blip r:embed="rId5"/>
          <a:stretch>
            <a:fillRect/>
          </a:stretch>
        </p:blipFill>
        <p:spPr>
          <a:xfrm>
            <a:off x="3808058" y="1953684"/>
            <a:ext cx="8247711" cy="505160"/>
          </a:xfrm>
          <a:prstGeom prst="rect">
            <a:avLst/>
          </a:prstGeom>
        </p:spPr>
      </p:pic>
      <p:sp>
        <p:nvSpPr>
          <p:cNvPr id="2" name="Rectangle 1"/>
          <p:cNvSpPr/>
          <p:nvPr/>
        </p:nvSpPr>
        <p:spPr bwMode="auto">
          <a:xfrm>
            <a:off x="3791462" y="1668462"/>
            <a:ext cx="4590659" cy="434962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7627974" y="1668461"/>
            <a:ext cx="4590659" cy="434774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3281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Targets Matter</a:t>
            </a:r>
            <a:endParaRPr lang="en-US" dirty="0"/>
          </a:p>
        </p:txBody>
      </p:sp>
      <p:sp>
        <p:nvSpPr>
          <p:cNvPr id="5" name="Text Placeholder 4"/>
          <p:cNvSpPr>
            <a:spLocks noGrp="1"/>
          </p:cNvSpPr>
          <p:nvPr>
            <p:ph type="body" sz="quarter" idx="11"/>
          </p:nvPr>
        </p:nvSpPr>
        <p:spPr/>
        <p:txBody>
          <a:bodyPr/>
          <a:lstStyle/>
          <a:p>
            <a:r>
              <a:rPr lang="en-US" dirty="0"/>
              <a:t>It is increasingly </a:t>
            </a:r>
            <a:r>
              <a:rPr lang="en-US" dirty="0" smtClean="0"/>
              <a:t>imperative </a:t>
            </a:r>
            <a:r>
              <a:rPr lang="en-US" dirty="0"/>
              <a:t>to  </a:t>
            </a:r>
            <a:r>
              <a:rPr lang="en-US" dirty="0" smtClean="0"/>
              <a:t>identify your target devices, customers, and scenarios and prioritize the experience you want to deliver</a:t>
            </a:r>
            <a:endParaRPr lang="en-US" dirty="0"/>
          </a:p>
        </p:txBody>
      </p:sp>
      <p:grpSp>
        <p:nvGrpSpPr>
          <p:cNvPr id="2" name="Group 1"/>
          <p:cNvGrpSpPr/>
          <p:nvPr/>
        </p:nvGrpSpPr>
        <p:grpSpPr>
          <a:xfrm>
            <a:off x="3678759" y="2630425"/>
            <a:ext cx="8310879" cy="2677517"/>
            <a:chOff x="434148" y="2352725"/>
            <a:chExt cx="11058061" cy="356257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3866" y="2513570"/>
              <a:ext cx="2318343" cy="22664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038" y="2674417"/>
              <a:ext cx="3118394" cy="194471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48" y="2352725"/>
              <a:ext cx="4839660" cy="3562577"/>
            </a:xfrm>
            <a:prstGeom prst="rect">
              <a:avLst/>
            </a:prstGeom>
          </p:spPr>
        </p:pic>
      </p:grpSp>
    </p:spTree>
    <p:extLst>
      <p:ext uri="{BB962C8B-B14F-4D97-AF65-F5344CB8AC3E}">
        <p14:creationId xmlns:p14="http://schemas.microsoft.com/office/powerpoint/2010/main" val="4248340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B9A13D11-283B-4857-A906-37ED2D067236}" vid="{575887CE-C5DA-4494-8FA4-69560F4F9DC6}"/>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B9A13D11-283B-4857-A906-37ED2D067236}" vid="{F78355DD-0F0D-4213-BB04-9F32925EC3A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Tobin Titus</External_x0020_Speaker>
    <Session_x0020_Code xmlns="e36bfbf9-5e42-489c-a259-4c54eb22cb57">4-556</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e36bfbf9-5e42-489c-a259-4c54eb22cb57"/>
    <ds:schemaRef ds:uri="http://schemas.microsoft.com/office/infopath/2007/PartnerControls"/>
    <ds:schemaRef ds:uri="http://schemas.openxmlformats.org/package/2006/metadata/core-properties"/>
    <ds:schemaRef ds:uri="230e9df3-be65-4c73-a93b-d1236ebd677e"/>
    <ds:schemaRef ds:uri="http://schemas.microsoft.com/sharepoint/v3"/>
    <ds:schemaRef ds:uri="http://purl.org/dc/elements/1.1/"/>
  </ds:schemaRefs>
</ds:datastoreItem>
</file>

<file path=customXml/itemProps2.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Build_2014_Template</Template>
  <TotalTime>20</TotalTime>
  <Words>1742</Words>
  <Application>Microsoft Office PowerPoint</Application>
  <PresentationFormat>Custom</PresentationFormat>
  <Paragraphs>803</Paragraphs>
  <Slides>50</Slides>
  <Notes>40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50</vt:i4>
      </vt:variant>
    </vt:vector>
  </HeadingPairs>
  <TitlesOfParts>
    <vt:vector size="62"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PowerPoint Presentation</vt:lpstr>
      <vt:lpstr>High-performance web platform</vt:lpstr>
      <vt:lpstr>Agenda</vt:lpstr>
      <vt:lpstr>The Physics of Fast</vt:lpstr>
      <vt:lpstr>Network Utilization and Limits</vt:lpstr>
      <vt:lpstr>Speed and Responsiveness</vt:lpstr>
      <vt:lpstr>Memory Utilization</vt:lpstr>
      <vt:lpstr>Power Consumption</vt:lpstr>
      <vt:lpstr>Targets Matter</vt:lpstr>
      <vt:lpstr>Web Runtime Architecture</vt:lpstr>
      <vt:lpstr>Web Runtime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Web Platform Architecture</vt:lpstr>
      <vt:lpstr>Event Tracing for Windows (ETW)</vt:lpstr>
      <vt:lpstr>Measuring Performance</vt:lpstr>
      <vt:lpstr>Performance in the Real World</vt:lpstr>
      <vt:lpstr>Network Optimization</vt:lpstr>
      <vt:lpstr>Navigation Timing</vt:lpstr>
      <vt:lpstr>Average Payload</vt:lpstr>
      <vt:lpstr>Demos: Network Optimization</vt:lpstr>
      <vt:lpstr>Speed and Responsiveness</vt:lpstr>
      <vt:lpstr>CPU/GPU: A Tale of Two News Sites</vt:lpstr>
      <vt:lpstr>Demos: Speed and Responsiveness</vt:lpstr>
      <vt:lpstr>Memory Management</vt:lpstr>
      <vt:lpstr>Download Size vs Memory Size</vt:lpstr>
      <vt:lpstr>Images: Downloading</vt:lpstr>
      <vt:lpstr>Images: Continue Downloading</vt:lpstr>
      <vt:lpstr>Images : Decoding</vt:lpstr>
      <vt:lpstr>Images: Processing</vt:lpstr>
      <vt:lpstr>Images: Copy to the GPU</vt:lpstr>
      <vt:lpstr>Images: Download to Display</vt:lpstr>
      <vt:lpstr>Images: Download to Display</vt:lpstr>
      <vt:lpstr>Image Formats Matter</vt:lpstr>
      <vt:lpstr>JPEG – From Download to Display</vt:lpstr>
      <vt:lpstr>Demos: Memory Management</vt:lpstr>
      <vt:lpstr>Summary</vt:lpstr>
      <vt:lpstr>Resources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High-Performance Web PlatForm: Real-World Problems and Solutions</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2</cp:revision>
  <dcterms:created xsi:type="dcterms:W3CDTF">2014-04-03T18:13:03Z</dcterms:created>
  <dcterms:modified xsi:type="dcterms:W3CDTF">2014-04-04T00:15:54Z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